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  <p:sldMasterId id="2147483882" r:id="rId2"/>
    <p:sldMasterId id="2147484206" r:id="rId3"/>
    <p:sldMasterId id="2147484297" r:id="rId4"/>
    <p:sldMasterId id="2147484446" r:id="rId5"/>
    <p:sldMasterId id="2147484738" r:id="rId6"/>
    <p:sldMasterId id="2147485061" r:id="rId7"/>
    <p:sldMasterId id="2147486676" r:id="rId8"/>
  </p:sldMasterIdLst>
  <p:notesMasterIdLst>
    <p:notesMasterId r:id="rId34"/>
  </p:notesMasterIdLst>
  <p:sldIdLst>
    <p:sldId id="300" r:id="rId9"/>
    <p:sldId id="1164" r:id="rId10"/>
    <p:sldId id="259" r:id="rId11"/>
    <p:sldId id="1162" r:id="rId12"/>
    <p:sldId id="1163" r:id="rId13"/>
    <p:sldId id="1165" r:id="rId14"/>
    <p:sldId id="1166" r:id="rId15"/>
    <p:sldId id="1167" r:id="rId16"/>
    <p:sldId id="1168" r:id="rId17"/>
    <p:sldId id="1169" r:id="rId18"/>
    <p:sldId id="437" r:id="rId19"/>
    <p:sldId id="430" r:id="rId20"/>
    <p:sldId id="434" r:id="rId21"/>
    <p:sldId id="431" r:id="rId22"/>
    <p:sldId id="438" r:id="rId23"/>
    <p:sldId id="439" r:id="rId24"/>
    <p:sldId id="440" r:id="rId25"/>
    <p:sldId id="1170" r:id="rId26"/>
    <p:sldId id="1171" r:id="rId27"/>
    <p:sldId id="1178" r:id="rId28"/>
    <p:sldId id="1179" r:id="rId29"/>
    <p:sldId id="1175" r:id="rId30"/>
    <p:sldId id="1177" r:id="rId31"/>
    <p:sldId id="1176" r:id="rId32"/>
    <p:sldId id="1161" r:id="rId33"/>
  </p:sldIdLst>
  <p:sldSz cx="12192000" cy="6858000"/>
  <p:notesSz cx="7010400" cy="111252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56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04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CCFF33"/>
    <a:srgbClr val="FF9933"/>
    <a:srgbClr val="A3C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4"/>
    </p:cViewPr>
  </p:sorterViewPr>
  <p:notesViewPr>
    <p:cSldViewPr snapToGrid="0">
      <p:cViewPr varScale="1">
        <p:scale>
          <a:sx n="61" d="100"/>
          <a:sy n="61" d="100"/>
        </p:scale>
        <p:origin x="-4056" y="-112"/>
      </p:cViewPr>
      <p:guideLst>
        <p:guide orient="horz" pos="3504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FC76F-1842-4CAE-ABBD-81FCAD148CD6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AD062958-0771-4CD7-B0FB-ECE82737619F}">
      <dgm:prSet phldrT="[Texto]"/>
      <dgm:spPr/>
      <dgm:t>
        <a:bodyPr/>
        <a:lstStyle/>
        <a:p>
          <a:r>
            <a:rPr lang="es-CL" dirty="0"/>
            <a:t>Hospital Alto Hospicio (Proyecto Hospitalario)</a:t>
          </a:r>
        </a:p>
      </dgm:t>
    </dgm:pt>
    <dgm:pt modelId="{55949D2C-1005-4E9B-8444-FBEB57CB1143}" type="parTrans" cxnId="{67A8F8AF-BB61-461F-91B2-7090C0B67218}">
      <dgm:prSet/>
      <dgm:spPr/>
      <dgm:t>
        <a:bodyPr/>
        <a:lstStyle/>
        <a:p>
          <a:endParaRPr lang="es-CL"/>
        </a:p>
      </dgm:t>
    </dgm:pt>
    <dgm:pt modelId="{886D7FBC-11B1-4CC4-BE76-CFF0891C5639}" type="sibTrans" cxnId="{67A8F8AF-BB61-461F-91B2-7090C0B67218}">
      <dgm:prSet/>
      <dgm:spPr/>
      <dgm:t>
        <a:bodyPr/>
        <a:lstStyle/>
        <a:p>
          <a:endParaRPr lang="es-CL"/>
        </a:p>
      </dgm:t>
    </dgm:pt>
    <dgm:pt modelId="{F02EBA05-0A02-45BF-82B9-ACE51DA488C1}">
      <dgm:prSet phldrT="[Texto]"/>
      <dgm:spPr/>
      <dgm:t>
        <a:bodyPr/>
        <a:lstStyle/>
        <a:p>
          <a:r>
            <a:rPr lang="es-CL" dirty="0"/>
            <a:t>Módulo De Gestión </a:t>
          </a:r>
        </a:p>
      </dgm:t>
    </dgm:pt>
    <dgm:pt modelId="{08A8F3EE-A4D1-4183-B3CB-3C199548289D}" type="parTrans" cxnId="{EFEFC344-1DFA-4177-B1EA-1CC1AB68165C}">
      <dgm:prSet/>
      <dgm:spPr/>
      <dgm:t>
        <a:bodyPr/>
        <a:lstStyle/>
        <a:p>
          <a:endParaRPr lang="es-CL"/>
        </a:p>
      </dgm:t>
    </dgm:pt>
    <dgm:pt modelId="{16631E9B-C86A-4A11-B02E-05CF89788908}" type="sibTrans" cxnId="{EFEFC344-1DFA-4177-B1EA-1CC1AB68165C}">
      <dgm:prSet/>
      <dgm:spPr/>
      <dgm:t>
        <a:bodyPr/>
        <a:lstStyle/>
        <a:p>
          <a:endParaRPr lang="es-CL"/>
        </a:p>
      </dgm:t>
    </dgm:pt>
    <dgm:pt modelId="{5E9CF654-DD01-4AFD-AFC9-5581FFA5F221}">
      <dgm:prSet phldrT="[Texto]"/>
      <dgm:spPr/>
      <dgm:t>
        <a:bodyPr/>
        <a:lstStyle/>
        <a:p>
          <a:r>
            <a:rPr lang="es-CL" dirty="0"/>
            <a:t>Módulo de Recurso Humano</a:t>
          </a:r>
        </a:p>
      </dgm:t>
    </dgm:pt>
    <dgm:pt modelId="{EB960484-1396-4B5C-9554-30AD8DABEF60}" type="parTrans" cxnId="{90D1B689-3EC7-4117-A411-B1E0AA233A5E}">
      <dgm:prSet/>
      <dgm:spPr/>
      <dgm:t>
        <a:bodyPr/>
        <a:lstStyle/>
        <a:p>
          <a:endParaRPr lang="es-CL"/>
        </a:p>
      </dgm:t>
    </dgm:pt>
    <dgm:pt modelId="{E01DBE05-BD41-46F6-B3E3-DD72A7B6FD10}" type="sibTrans" cxnId="{90D1B689-3EC7-4117-A411-B1E0AA233A5E}">
      <dgm:prSet/>
      <dgm:spPr/>
      <dgm:t>
        <a:bodyPr/>
        <a:lstStyle/>
        <a:p>
          <a:endParaRPr lang="es-CL"/>
        </a:p>
      </dgm:t>
    </dgm:pt>
    <dgm:pt modelId="{86927A97-E0F5-4CB9-9F8B-986E1A762038}">
      <dgm:prSet phldrT="[Texto]"/>
      <dgm:spPr/>
      <dgm:t>
        <a:bodyPr/>
        <a:lstStyle/>
        <a:p>
          <a:r>
            <a:rPr lang="es-CL" dirty="0"/>
            <a:t>Módulo de TIC´S</a:t>
          </a:r>
        </a:p>
      </dgm:t>
    </dgm:pt>
    <dgm:pt modelId="{2B283AB6-719A-4004-876C-04280E07B2E9}" type="parTrans" cxnId="{A5E162DF-79DA-4C08-895C-790D09E44883}">
      <dgm:prSet/>
      <dgm:spPr/>
      <dgm:t>
        <a:bodyPr/>
        <a:lstStyle/>
        <a:p>
          <a:endParaRPr lang="es-CL"/>
        </a:p>
      </dgm:t>
    </dgm:pt>
    <dgm:pt modelId="{6F8C2E83-23A5-4AEF-9467-04FDBE07708C}" type="sibTrans" cxnId="{A5E162DF-79DA-4C08-895C-790D09E44883}">
      <dgm:prSet/>
      <dgm:spPr/>
      <dgm:t>
        <a:bodyPr/>
        <a:lstStyle/>
        <a:p>
          <a:endParaRPr lang="es-CL"/>
        </a:p>
      </dgm:t>
    </dgm:pt>
    <dgm:pt modelId="{6978D662-EDB5-4532-96AF-AEAF14312CC3}">
      <dgm:prSet phldrT="[Texto]"/>
      <dgm:spPr/>
      <dgm:t>
        <a:bodyPr/>
        <a:lstStyle/>
        <a:p>
          <a:r>
            <a:rPr lang="es-CL" dirty="0"/>
            <a:t>Módulo de Producción </a:t>
          </a:r>
        </a:p>
      </dgm:t>
    </dgm:pt>
    <dgm:pt modelId="{D3C38584-45C1-4007-80FE-965010E09B9E}" type="parTrans" cxnId="{21EF3160-378D-4E06-979B-86DBA19DD3A6}">
      <dgm:prSet/>
      <dgm:spPr/>
      <dgm:t>
        <a:bodyPr/>
        <a:lstStyle/>
        <a:p>
          <a:endParaRPr lang="es-CL"/>
        </a:p>
      </dgm:t>
    </dgm:pt>
    <dgm:pt modelId="{6DC214DC-226D-4C6C-B553-062E3E4A0856}" type="sibTrans" cxnId="{21EF3160-378D-4E06-979B-86DBA19DD3A6}">
      <dgm:prSet/>
      <dgm:spPr/>
      <dgm:t>
        <a:bodyPr/>
        <a:lstStyle/>
        <a:p>
          <a:endParaRPr lang="es-CL"/>
        </a:p>
      </dgm:t>
    </dgm:pt>
    <dgm:pt modelId="{C3EF2EFD-E400-4C0B-B3DB-024C96449316}" type="pres">
      <dgm:prSet presAssocID="{242FC76F-1842-4CAE-ABBD-81FCAD148CD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2A1A76-240E-4E70-8865-823AE929AC88}" type="pres">
      <dgm:prSet presAssocID="{AD062958-0771-4CD7-B0FB-ECE82737619F}" presName="centerShape" presStyleLbl="node0" presStyleIdx="0" presStyleCnt="1"/>
      <dgm:spPr/>
    </dgm:pt>
    <dgm:pt modelId="{3771F326-C5EF-49B7-AD55-8890C03995E2}" type="pres">
      <dgm:prSet presAssocID="{F02EBA05-0A02-45BF-82B9-ACE51DA488C1}" presName="node" presStyleLbl="node1" presStyleIdx="0" presStyleCnt="4">
        <dgm:presLayoutVars>
          <dgm:bulletEnabled val="1"/>
        </dgm:presLayoutVars>
      </dgm:prSet>
      <dgm:spPr/>
    </dgm:pt>
    <dgm:pt modelId="{CD29FD03-9CB9-412B-8305-43077B60E29E}" type="pres">
      <dgm:prSet presAssocID="{F02EBA05-0A02-45BF-82B9-ACE51DA488C1}" presName="dummy" presStyleCnt="0"/>
      <dgm:spPr/>
    </dgm:pt>
    <dgm:pt modelId="{A5FAD057-2B91-4314-B988-60F47D5872AE}" type="pres">
      <dgm:prSet presAssocID="{16631E9B-C86A-4A11-B02E-05CF89788908}" presName="sibTrans" presStyleLbl="sibTrans2D1" presStyleIdx="0" presStyleCnt="4"/>
      <dgm:spPr/>
    </dgm:pt>
    <dgm:pt modelId="{864E9C1C-42F9-49AD-A17A-F5A35237BB2B}" type="pres">
      <dgm:prSet presAssocID="{5E9CF654-DD01-4AFD-AFC9-5581FFA5F221}" presName="node" presStyleLbl="node1" presStyleIdx="1" presStyleCnt="4">
        <dgm:presLayoutVars>
          <dgm:bulletEnabled val="1"/>
        </dgm:presLayoutVars>
      </dgm:prSet>
      <dgm:spPr/>
    </dgm:pt>
    <dgm:pt modelId="{C4C2A0A0-72D7-4A7E-A188-ADD8FFDE481F}" type="pres">
      <dgm:prSet presAssocID="{5E9CF654-DD01-4AFD-AFC9-5581FFA5F221}" presName="dummy" presStyleCnt="0"/>
      <dgm:spPr/>
    </dgm:pt>
    <dgm:pt modelId="{5ED02939-671F-47AA-954E-52B8449E8F58}" type="pres">
      <dgm:prSet presAssocID="{E01DBE05-BD41-46F6-B3E3-DD72A7B6FD10}" presName="sibTrans" presStyleLbl="sibTrans2D1" presStyleIdx="1" presStyleCnt="4"/>
      <dgm:spPr/>
    </dgm:pt>
    <dgm:pt modelId="{E1489564-F5A0-4C28-98A5-96E97D914373}" type="pres">
      <dgm:prSet presAssocID="{86927A97-E0F5-4CB9-9F8B-986E1A762038}" presName="node" presStyleLbl="node1" presStyleIdx="2" presStyleCnt="4">
        <dgm:presLayoutVars>
          <dgm:bulletEnabled val="1"/>
        </dgm:presLayoutVars>
      </dgm:prSet>
      <dgm:spPr/>
    </dgm:pt>
    <dgm:pt modelId="{97E2EB98-FC61-43BB-A481-B464A32172A0}" type="pres">
      <dgm:prSet presAssocID="{86927A97-E0F5-4CB9-9F8B-986E1A762038}" presName="dummy" presStyleCnt="0"/>
      <dgm:spPr/>
    </dgm:pt>
    <dgm:pt modelId="{45C89976-81AB-4C89-9996-0A7F4FAB0039}" type="pres">
      <dgm:prSet presAssocID="{6F8C2E83-23A5-4AEF-9467-04FDBE07708C}" presName="sibTrans" presStyleLbl="sibTrans2D1" presStyleIdx="2" presStyleCnt="4"/>
      <dgm:spPr/>
    </dgm:pt>
    <dgm:pt modelId="{447BBC7B-61A7-4FFC-9427-8AAAA4398D8F}" type="pres">
      <dgm:prSet presAssocID="{6978D662-EDB5-4532-96AF-AEAF14312CC3}" presName="node" presStyleLbl="node1" presStyleIdx="3" presStyleCnt="4">
        <dgm:presLayoutVars>
          <dgm:bulletEnabled val="1"/>
        </dgm:presLayoutVars>
      </dgm:prSet>
      <dgm:spPr/>
    </dgm:pt>
    <dgm:pt modelId="{0FB47A2B-C769-46B9-B733-8B19D8F38CF4}" type="pres">
      <dgm:prSet presAssocID="{6978D662-EDB5-4532-96AF-AEAF14312CC3}" presName="dummy" presStyleCnt="0"/>
      <dgm:spPr/>
    </dgm:pt>
    <dgm:pt modelId="{31F3F17D-C1F8-400E-94BE-1073146B1948}" type="pres">
      <dgm:prSet presAssocID="{6DC214DC-226D-4C6C-B553-062E3E4A0856}" presName="sibTrans" presStyleLbl="sibTrans2D1" presStyleIdx="3" presStyleCnt="4"/>
      <dgm:spPr/>
    </dgm:pt>
  </dgm:ptLst>
  <dgm:cxnLst>
    <dgm:cxn modelId="{21EF3160-378D-4E06-979B-86DBA19DD3A6}" srcId="{AD062958-0771-4CD7-B0FB-ECE82737619F}" destId="{6978D662-EDB5-4532-96AF-AEAF14312CC3}" srcOrd="3" destOrd="0" parTransId="{D3C38584-45C1-4007-80FE-965010E09B9E}" sibTransId="{6DC214DC-226D-4C6C-B553-062E3E4A0856}"/>
    <dgm:cxn modelId="{DB270B41-5403-4977-9598-739436B15B04}" type="presOf" srcId="{6F8C2E83-23A5-4AEF-9467-04FDBE07708C}" destId="{45C89976-81AB-4C89-9996-0A7F4FAB0039}" srcOrd="0" destOrd="0" presId="urn:microsoft.com/office/officeart/2005/8/layout/radial6"/>
    <dgm:cxn modelId="{EFEFC344-1DFA-4177-B1EA-1CC1AB68165C}" srcId="{AD062958-0771-4CD7-B0FB-ECE82737619F}" destId="{F02EBA05-0A02-45BF-82B9-ACE51DA488C1}" srcOrd="0" destOrd="0" parTransId="{08A8F3EE-A4D1-4183-B3CB-3C199548289D}" sibTransId="{16631E9B-C86A-4A11-B02E-05CF89788908}"/>
    <dgm:cxn modelId="{A926486C-E59E-4C15-B801-1801F4A0B3DF}" type="presOf" srcId="{AD062958-0771-4CD7-B0FB-ECE82737619F}" destId="{322A1A76-240E-4E70-8865-823AE929AC88}" srcOrd="0" destOrd="0" presId="urn:microsoft.com/office/officeart/2005/8/layout/radial6"/>
    <dgm:cxn modelId="{0EFE7A52-AD10-4592-B08C-9BBBFE7CD61F}" type="presOf" srcId="{6978D662-EDB5-4532-96AF-AEAF14312CC3}" destId="{447BBC7B-61A7-4FFC-9427-8AAAA4398D8F}" srcOrd="0" destOrd="0" presId="urn:microsoft.com/office/officeart/2005/8/layout/radial6"/>
    <dgm:cxn modelId="{BFEB8B73-3410-4F2E-B1FA-E101AAF27F48}" type="presOf" srcId="{F02EBA05-0A02-45BF-82B9-ACE51DA488C1}" destId="{3771F326-C5EF-49B7-AD55-8890C03995E2}" srcOrd="0" destOrd="0" presId="urn:microsoft.com/office/officeart/2005/8/layout/radial6"/>
    <dgm:cxn modelId="{37700D56-1D05-44AB-9674-6083A72CAF44}" type="presOf" srcId="{86927A97-E0F5-4CB9-9F8B-986E1A762038}" destId="{E1489564-F5A0-4C28-98A5-96E97D914373}" srcOrd="0" destOrd="0" presId="urn:microsoft.com/office/officeart/2005/8/layout/radial6"/>
    <dgm:cxn modelId="{90D1B689-3EC7-4117-A411-B1E0AA233A5E}" srcId="{AD062958-0771-4CD7-B0FB-ECE82737619F}" destId="{5E9CF654-DD01-4AFD-AFC9-5581FFA5F221}" srcOrd="1" destOrd="0" parTransId="{EB960484-1396-4B5C-9554-30AD8DABEF60}" sibTransId="{E01DBE05-BD41-46F6-B3E3-DD72A7B6FD10}"/>
    <dgm:cxn modelId="{7A74C48A-E029-4468-8F92-298C33E5C9FA}" type="presOf" srcId="{6DC214DC-226D-4C6C-B553-062E3E4A0856}" destId="{31F3F17D-C1F8-400E-94BE-1073146B1948}" srcOrd="0" destOrd="0" presId="urn:microsoft.com/office/officeart/2005/8/layout/radial6"/>
    <dgm:cxn modelId="{EF1BC18B-8487-45C6-9B1E-01D1710EED3D}" type="presOf" srcId="{16631E9B-C86A-4A11-B02E-05CF89788908}" destId="{A5FAD057-2B91-4314-B988-60F47D5872AE}" srcOrd="0" destOrd="0" presId="urn:microsoft.com/office/officeart/2005/8/layout/radial6"/>
    <dgm:cxn modelId="{69ADE5A9-517D-4B1E-9D4F-C9A0BFA445F6}" type="presOf" srcId="{5E9CF654-DD01-4AFD-AFC9-5581FFA5F221}" destId="{864E9C1C-42F9-49AD-A17A-F5A35237BB2B}" srcOrd="0" destOrd="0" presId="urn:microsoft.com/office/officeart/2005/8/layout/radial6"/>
    <dgm:cxn modelId="{67A8F8AF-BB61-461F-91B2-7090C0B67218}" srcId="{242FC76F-1842-4CAE-ABBD-81FCAD148CD6}" destId="{AD062958-0771-4CD7-B0FB-ECE82737619F}" srcOrd="0" destOrd="0" parTransId="{55949D2C-1005-4E9B-8444-FBEB57CB1143}" sibTransId="{886D7FBC-11B1-4CC4-BE76-CFF0891C5639}"/>
    <dgm:cxn modelId="{C3BAE5D5-54C3-497C-A84B-B986887A6E28}" type="presOf" srcId="{242FC76F-1842-4CAE-ABBD-81FCAD148CD6}" destId="{C3EF2EFD-E400-4C0B-B3DB-024C96449316}" srcOrd="0" destOrd="0" presId="urn:microsoft.com/office/officeart/2005/8/layout/radial6"/>
    <dgm:cxn modelId="{A5E162DF-79DA-4C08-895C-790D09E44883}" srcId="{AD062958-0771-4CD7-B0FB-ECE82737619F}" destId="{86927A97-E0F5-4CB9-9F8B-986E1A762038}" srcOrd="2" destOrd="0" parTransId="{2B283AB6-719A-4004-876C-04280E07B2E9}" sibTransId="{6F8C2E83-23A5-4AEF-9467-04FDBE07708C}"/>
    <dgm:cxn modelId="{C82118E3-81E1-4853-86FF-D63C0FE25CC4}" type="presOf" srcId="{E01DBE05-BD41-46F6-B3E3-DD72A7B6FD10}" destId="{5ED02939-671F-47AA-954E-52B8449E8F58}" srcOrd="0" destOrd="0" presId="urn:microsoft.com/office/officeart/2005/8/layout/radial6"/>
    <dgm:cxn modelId="{CA7C1604-7FBC-4EE0-930A-F455C3DEABE0}" type="presParOf" srcId="{C3EF2EFD-E400-4C0B-B3DB-024C96449316}" destId="{322A1A76-240E-4E70-8865-823AE929AC88}" srcOrd="0" destOrd="0" presId="urn:microsoft.com/office/officeart/2005/8/layout/radial6"/>
    <dgm:cxn modelId="{402CC4AA-2F96-41C0-9BA3-CEC8DD6286C8}" type="presParOf" srcId="{C3EF2EFD-E400-4C0B-B3DB-024C96449316}" destId="{3771F326-C5EF-49B7-AD55-8890C03995E2}" srcOrd="1" destOrd="0" presId="urn:microsoft.com/office/officeart/2005/8/layout/radial6"/>
    <dgm:cxn modelId="{E5F4E048-84A5-4E7E-8B90-252CB82EF4DC}" type="presParOf" srcId="{C3EF2EFD-E400-4C0B-B3DB-024C96449316}" destId="{CD29FD03-9CB9-412B-8305-43077B60E29E}" srcOrd="2" destOrd="0" presId="urn:microsoft.com/office/officeart/2005/8/layout/radial6"/>
    <dgm:cxn modelId="{2F479EA8-7408-4B05-BF2C-5A1982D4A0D6}" type="presParOf" srcId="{C3EF2EFD-E400-4C0B-B3DB-024C96449316}" destId="{A5FAD057-2B91-4314-B988-60F47D5872AE}" srcOrd="3" destOrd="0" presId="urn:microsoft.com/office/officeart/2005/8/layout/radial6"/>
    <dgm:cxn modelId="{01D2BFC9-E116-4AF3-B953-F7CE18BCE01D}" type="presParOf" srcId="{C3EF2EFD-E400-4C0B-B3DB-024C96449316}" destId="{864E9C1C-42F9-49AD-A17A-F5A35237BB2B}" srcOrd="4" destOrd="0" presId="urn:microsoft.com/office/officeart/2005/8/layout/radial6"/>
    <dgm:cxn modelId="{BA9AAFB2-1E82-44B2-BC95-F990D7F35888}" type="presParOf" srcId="{C3EF2EFD-E400-4C0B-B3DB-024C96449316}" destId="{C4C2A0A0-72D7-4A7E-A188-ADD8FFDE481F}" srcOrd="5" destOrd="0" presId="urn:microsoft.com/office/officeart/2005/8/layout/radial6"/>
    <dgm:cxn modelId="{39977707-3257-4183-8510-2E4E90B81A43}" type="presParOf" srcId="{C3EF2EFD-E400-4C0B-B3DB-024C96449316}" destId="{5ED02939-671F-47AA-954E-52B8449E8F58}" srcOrd="6" destOrd="0" presId="urn:microsoft.com/office/officeart/2005/8/layout/radial6"/>
    <dgm:cxn modelId="{D92A352A-FF40-4C80-9757-740BBDD0D5A4}" type="presParOf" srcId="{C3EF2EFD-E400-4C0B-B3DB-024C96449316}" destId="{E1489564-F5A0-4C28-98A5-96E97D914373}" srcOrd="7" destOrd="0" presId="urn:microsoft.com/office/officeart/2005/8/layout/radial6"/>
    <dgm:cxn modelId="{5F41E494-A829-4D7D-A3C7-FC0468CF04AC}" type="presParOf" srcId="{C3EF2EFD-E400-4C0B-B3DB-024C96449316}" destId="{97E2EB98-FC61-43BB-A481-B464A32172A0}" srcOrd="8" destOrd="0" presId="urn:microsoft.com/office/officeart/2005/8/layout/radial6"/>
    <dgm:cxn modelId="{8B49FF48-8C18-4AA4-96F4-4E4D82F1765A}" type="presParOf" srcId="{C3EF2EFD-E400-4C0B-B3DB-024C96449316}" destId="{45C89976-81AB-4C89-9996-0A7F4FAB0039}" srcOrd="9" destOrd="0" presId="urn:microsoft.com/office/officeart/2005/8/layout/radial6"/>
    <dgm:cxn modelId="{F49308FB-7143-4F00-A057-964E19690FA6}" type="presParOf" srcId="{C3EF2EFD-E400-4C0B-B3DB-024C96449316}" destId="{447BBC7B-61A7-4FFC-9427-8AAAA4398D8F}" srcOrd="10" destOrd="0" presId="urn:microsoft.com/office/officeart/2005/8/layout/radial6"/>
    <dgm:cxn modelId="{3C87773E-F744-405D-A5C5-E43B39CC579D}" type="presParOf" srcId="{C3EF2EFD-E400-4C0B-B3DB-024C96449316}" destId="{0FB47A2B-C769-46B9-B733-8B19D8F38CF4}" srcOrd="11" destOrd="0" presId="urn:microsoft.com/office/officeart/2005/8/layout/radial6"/>
    <dgm:cxn modelId="{07BA4396-808D-44B0-A97D-CDD0A013BD4D}" type="presParOf" srcId="{C3EF2EFD-E400-4C0B-B3DB-024C96449316}" destId="{31F3F17D-C1F8-400E-94BE-1073146B194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3F17D-C1F8-400E-94BE-1073146B1948}">
      <dsp:nvSpPr>
        <dsp:cNvPr id="0" name=""/>
        <dsp:cNvSpPr/>
      </dsp:nvSpPr>
      <dsp:spPr>
        <a:xfrm>
          <a:off x="1886651" y="451551"/>
          <a:ext cx="3008497" cy="3008497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89976-81AB-4C89-9996-0A7F4FAB0039}">
      <dsp:nvSpPr>
        <dsp:cNvPr id="0" name=""/>
        <dsp:cNvSpPr/>
      </dsp:nvSpPr>
      <dsp:spPr>
        <a:xfrm>
          <a:off x="1886651" y="451551"/>
          <a:ext cx="3008497" cy="3008497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02939-671F-47AA-954E-52B8449E8F58}">
      <dsp:nvSpPr>
        <dsp:cNvPr id="0" name=""/>
        <dsp:cNvSpPr/>
      </dsp:nvSpPr>
      <dsp:spPr>
        <a:xfrm>
          <a:off x="1886651" y="451551"/>
          <a:ext cx="3008497" cy="3008497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AD057-2B91-4314-B988-60F47D5872AE}">
      <dsp:nvSpPr>
        <dsp:cNvPr id="0" name=""/>
        <dsp:cNvSpPr/>
      </dsp:nvSpPr>
      <dsp:spPr>
        <a:xfrm>
          <a:off x="1886651" y="451551"/>
          <a:ext cx="3008497" cy="3008497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A1A76-240E-4E70-8865-823AE929AC88}">
      <dsp:nvSpPr>
        <dsp:cNvPr id="0" name=""/>
        <dsp:cNvSpPr/>
      </dsp:nvSpPr>
      <dsp:spPr>
        <a:xfrm>
          <a:off x="2697984" y="1262884"/>
          <a:ext cx="1385831" cy="13858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Hospital Alto Hospicio (Proyecto Hospitalario)</a:t>
          </a:r>
        </a:p>
      </dsp:txBody>
      <dsp:txXfrm>
        <a:off x="2900934" y="1465834"/>
        <a:ext cx="979931" cy="979931"/>
      </dsp:txXfrm>
    </dsp:sp>
    <dsp:sp modelId="{3771F326-C5EF-49B7-AD55-8890C03995E2}">
      <dsp:nvSpPr>
        <dsp:cNvPr id="0" name=""/>
        <dsp:cNvSpPr/>
      </dsp:nvSpPr>
      <dsp:spPr>
        <a:xfrm>
          <a:off x="2905858" y="1433"/>
          <a:ext cx="970082" cy="9700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Módulo De Gestión </a:t>
          </a:r>
        </a:p>
      </dsp:txBody>
      <dsp:txXfrm>
        <a:off x="3047923" y="143498"/>
        <a:ext cx="685952" cy="685952"/>
      </dsp:txXfrm>
    </dsp:sp>
    <dsp:sp modelId="{864E9C1C-42F9-49AD-A17A-F5A35237BB2B}">
      <dsp:nvSpPr>
        <dsp:cNvPr id="0" name=""/>
        <dsp:cNvSpPr/>
      </dsp:nvSpPr>
      <dsp:spPr>
        <a:xfrm>
          <a:off x="4375184" y="1470758"/>
          <a:ext cx="970082" cy="9700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Módulo de Recurso Humano</a:t>
          </a:r>
        </a:p>
      </dsp:txBody>
      <dsp:txXfrm>
        <a:off x="4517249" y="1612823"/>
        <a:ext cx="685952" cy="685952"/>
      </dsp:txXfrm>
    </dsp:sp>
    <dsp:sp modelId="{E1489564-F5A0-4C28-98A5-96E97D914373}">
      <dsp:nvSpPr>
        <dsp:cNvPr id="0" name=""/>
        <dsp:cNvSpPr/>
      </dsp:nvSpPr>
      <dsp:spPr>
        <a:xfrm>
          <a:off x="2905858" y="2940084"/>
          <a:ext cx="970082" cy="9700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Módulo de TIC´S</a:t>
          </a:r>
        </a:p>
      </dsp:txBody>
      <dsp:txXfrm>
        <a:off x="3047923" y="3082149"/>
        <a:ext cx="685952" cy="685952"/>
      </dsp:txXfrm>
    </dsp:sp>
    <dsp:sp modelId="{447BBC7B-61A7-4FFC-9427-8AAAA4398D8F}">
      <dsp:nvSpPr>
        <dsp:cNvPr id="0" name=""/>
        <dsp:cNvSpPr/>
      </dsp:nvSpPr>
      <dsp:spPr>
        <a:xfrm>
          <a:off x="1436533" y="1470758"/>
          <a:ext cx="970082" cy="9700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Módulo de Producción </a:t>
          </a:r>
        </a:p>
      </dsp:txBody>
      <dsp:txXfrm>
        <a:off x="1578598" y="1612823"/>
        <a:ext cx="685952" cy="685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7DB5561-50FB-4440-82D4-088F71A0D2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558800"/>
          </a:xfrm>
          <a:prstGeom prst="rect">
            <a:avLst/>
          </a:prstGeom>
        </p:spPr>
        <p:txBody>
          <a:bodyPr vert="horz" lIns="103629" tIns="51814" rIns="103629" bIns="5181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502CDC-BB5A-41BF-BCCB-C1357ACDBD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558800"/>
          </a:xfrm>
          <a:prstGeom prst="rect">
            <a:avLst/>
          </a:prstGeom>
        </p:spPr>
        <p:txBody>
          <a:bodyPr vert="horz" wrap="square" lIns="103629" tIns="51814" rIns="103629" bIns="518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E4406E0-EA7D-44BB-B3F5-2995F864EC11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7A40B882-8074-4203-8AF3-F12435DFF7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1390650"/>
            <a:ext cx="6673850" cy="3754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3629" tIns="51814" rIns="103629" bIns="51814" rtlCol="0" anchor="ctr"/>
          <a:lstStyle/>
          <a:p>
            <a:pPr lvl="0"/>
            <a:endParaRPr lang="es-CL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03D580EC-85A4-4323-B45D-13F42411A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5354638"/>
            <a:ext cx="5607050" cy="4379912"/>
          </a:xfrm>
          <a:prstGeom prst="rect">
            <a:avLst/>
          </a:prstGeom>
        </p:spPr>
        <p:txBody>
          <a:bodyPr vert="horz" wrap="square" lIns="103629" tIns="51814" rIns="103629" bIns="518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noProof="0"/>
              <a:t>Haga clic para modificar el estilo de texto del patrón</a:t>
            </a:r>
          </a:p>
          <a:p>
            <a:pPr lvl="1"/>
            <a:r>
              <a:rPr lang="es-ES" altLang="es-MX" noProof="0"/>
              <a:t>Segundo nivel</a:t>
            </a:r>
          </a:p>
          <a:p>
            <a:pPr lvl="2"/>
            <a:r>
              <a:rPr lang="es-ES" altLang="es-MX" noProof="0"/>
              <a:t>Tercer nivel</a:t>
            </a:r>
          </a:p>
          <a:p>
            <a:pPr lvl="3"/>
            <a:r>
              <a:rPr lang="es-ES" altLang="es-MX" noProof="0"/>
              <a:t>Cuarto nivel</a:t>
            </a:r>
          </a:p>
          <a:p>
            <a:pPr lvl="4"/>
            <a:r>
              <a:rPr lang="es-ES" altLang="es-MX" noProof="0"/>
              <a:t>Quinto nivel</a:t>
            </a:r>
            <a:endParaRPr lang="es-CL" altLang="es-MX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22C30F-AB8C-42E0-9614-AFC28E1C84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0566400"/>
            <a:ext cx="3038475" cy="558800"/>
          </a:xfrm>
          <a:prstGeom prst="rect">
            <a:avLst/>
          </a:prstGeom>
        </p:spPr>
        <p:txBody>
          <a:bodyPr vert="horz" lIns="103629" tIns="51814" rIns="103629" bIns="5181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942088-6B8A-459E-AF75-3CE81830E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10566400"/>
            <a:ext cx="3038475" cy="558800"/>
          </a:xfrm>
          <a:prstGeom prst="rect">
            <a:avLst/>
          </a:prstGeom>
        </p:spPr>
        <p:txBody>
          <a:bodyPr vert="horz" wrap="square" lIns="103629" tIns="51814" rIns="103629" bIns="518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928FF7D-D1B4-421F-8D50-A12ABD1A55A5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3806" algn="l" defTabSz="913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71" algn="l" defTabSz="913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32" algn="l" defTabSz="913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91" algn="l" defTabSz="913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Marcador de imagen de diapositiva 1">
            <a:extLst>
              <a:ext uri="{FF2B5EF4-FFF2-40B4-BE49-F238E27FC236}">
                <a16:creationId xmlns:a16="http://schemas.microsoft.com/office/drawing/2014/main" id="{13D841F8-72CE-4E96-871D-8BC669FDAC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Marcador de notas 2">
            <a:extLst>
              <a:ext uri="{FF2B5EF4-FFF2-40B4-BE49-F238E27FC236}">
                <a16:creationId xmlns:a16="http://schemas.microsoft.com/office/drawing/2014/main" id="{6CDCC10D-E39A-4BA7-9719-D625BA3BF0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MX"/>
          </a:p>
        </p:txBody>
      </p:sp>
      <p:sp>
        <p:nvSpPr>
          <p:cNvPr id="56324" name="Marcador de número de diapositiva 3">
            <a:extLst>
              <a:ext uri="{FF2B5EF4-FFF2-40B4-BE49-F238E27FC236}">
                <a16:creationId xmlns:a16="http://schemas.microsoft.com/office/drawing/2014/main" id="{FC823224-9C55-4B2C-83B2-DC4A126C4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BC7D66D-2817-4A84-82B9-1F9F529BF3BF}" type="slidenum">
              <a:rPr lang="es-CL" altLang="es-MX" smtClean="0"/>
              <a:pPr/>
              <a:t>2</a:t>
            </a:fld>
            <a:endParaRPr lang="es-CL" alt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>
            <a:extLst>
              <a:ext uri="{FF2B5EF4-FFF2-40B4-BE49-F238E27FC236}">
                <a16:creationId xmlns:a16="http://schemas.microsoft.com/office/drawing/2014/main" id="{762A5E28-2A91-416C-8036-C4AB63E977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>
            <a:extLst>
              <a:ext uri="{FF2B5EF4-FFF2-40B4-BE49-F238E27FC236}">
                <a16:creationId xmlns:a16="http://schemas.microsoft.com/office/drawing/2014/main" id="{DF056441-D2B7-4075-95B6-9442F87321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MX"/>
          </a:p>
        </p:txBody>
      </p:sp>
      <p:sp>
        <p:nvSpPr>
          <p:cNvPr id="58372" name="Marcador de número de diapositiva 3">
            <a:extLst>
              <a:ext uri="{FF2B5EF4-FFF2-40B4-BE49-F238E27FC236}">
                <a16:creationId xmlns:a16="http://schemas.microsoft.com/office/drawing/2014/main" id="{87EE6797-DFBF-414D-97A5-3D25C411C5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2B282E2-C79D-40A0-B454-2280E3BB49A5}" type="slidenum">
              <a:rPr lang="es-CL" altLang="es-MX" smtClean="0"/>
              <a:pPr/>
              <a:t>3</a:t>
            </a:fld>
            <a:endParaRPr lang="es-CL" alt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Marcador de imagen de diapositiva 1">
            <a:extLst>
              <a:ext uri="{FF2B5EF4-FFF2-40B4-BE49-F238E27FC236}">
                <a16:creationId xmlns:a16="http://schemas.microsoft.com/office/drawing/2014/main" id="{170D8DB3-B671-4B36-BF38-B35BB61B60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Marcador de notas 2">
            <a:extLst>
              <a:ext uri="{FF2B5EF4-FFF2-40B4-BE49-F238E27FC236}">
                <a16:creationId xmlns:a16="http://schemas.microsoft.com/office/drawing/2014/main" id="{7A641290-1F1E-4321-8643-4E69E0D39B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MX"/>
          </a:p>
        </p:txBody>
      </p:sp>
      <p:sp>
        <p:nvSpPr>
          <p:cNvPr id="60420" name="Marcador de número de diapositiva 3">
            <a:extLst>
              <a:ext uri="{FF2B5EF4-FFF2-40B4-BE49-F238E27FC236}">
                <a16:creationId xmlns:a16="http://schemas.microsoft.com/office/drawing/2014/main" id="{3B55ADC9-42EB-421D-92E8-30A4CACF2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BD61A89-00AD-43B9-A3B3-5B821BB2E2A7}" type="slidenum">
              <a:rPr lang="es-CL" altLang="es-MX" smtClean="0"/>
              <a:pPr/>
              <a:t>4</a:t>
            </a:fld>
            <a:endParaRPr lang="es-CL" alt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Marcador de imagen de diapositiva 1">
            <a:extLst>
              <a:ext uri="{FF2B5EF4-FFF2-40B4-BE49-F238E27FC236}">
                <a16:creationId xmlns:a16="http://schemas.microsoft.com/office/drawing/2014/main" id="{9CE59241-2FD1-4E8F-9FE8-7BC816F76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Marcador de notas 2">
            <a:extLst>
              <a:ext uri="{FF2B5EF4-FFF2-40B4-BE49-F238E27FC236}">
                <a16:creationId xmlns:a16="http://schemas.microsoft.com/office/drawing/2014/main" id="{764B8276-B51E-4B9D-9E75-FE177C49CD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63492" name="Marcador de número de diapositiva 3">
            <a:extLst>
              <a:ext uri="{FF2B5EF4-FFF2-40B4-BE49-F238E27FC236}">
                <a16:creationId xmlns:a16="http://schemas.microsoft.com/office/drawing/2014/main" id="{D558AAC9-691B-42F5-BD80-F46B6FC02A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3544348-41DD-4194-88CC-430AD325E438}" type="slidenum">
              <a:rPr lang="es-CL" altLang="es-MX" smtClean="0"/>
              <a:pPr/>
              <a:t>6</a:t>
            </a:fld>
            <a:endParaRPr lang="es-CL" alt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Marcador de imagen de diapositiva 1">
            <a:extLst>
              <a:ext uri="{FF2B5EF4-FFF2-40B4-BE49-F238E27FC236}">
                <a16:creationId xmlns:a16="http://schemas.microsoft.com/office/drawing/2014/main" id="{987B2B99-7A9E-4B9E-B6C5-011FEB10E9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Marcador de notas 2">
            <a:extLst>
              <a:ext uri="{FF2B5EF4-FFF2-40B4-BE49-F238E27FC236}">
                <a16:creationId xmlns:a16="http://schemas.microsoft.com/office/drawing/2014/main" id="{F0C65068-6750-46C8-A75B-CCEFC76735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CL"/>
          </a:p>
        </p:txBody>
      </p:sp>
      <p:sp>
        <p:nvSpPr>
          <p:cNvPr id="79876" name="Marcador de número de diapositiva 3">
            <a:extLst>
              <a:ext uri="{FF2B5EF4-FFF2-40B4-BE49-F238E27FC236}">
                <a16:creationId xmlns:a16="http://schemas.microsoft.com/office/drawing/2014/main" id="{DBB91935-D64F-4002-9FF2-DF6F92D2B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A03E956-3D00-4588-AE84-93AB03BCB077}" type="slidenum">
              <a:rPr lang="es-CL" altLang="es-CL" smtClean="0">
                <a:solidFill>
                  <a:srgbClr val="000000"/>
                </a:solidFill>
              </a:rPr>
              <a:pPr/>
              <a:t>21</a:t>
            </a:fld>
            <a:endParaRPr lang="es-CL" altLang="es-C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Marcador de imagen de diapositiva 1">
            <a:extLst>
              <a:ext uri="{FF2B5EF4-FFF2-40B4-BE49-F238E27FC236}">
                <a16:creationId xmlns:a16="http://schemas.microsoft.com/office/drawing/2014/main" id="{18586202-456F-4D3E-806E-42FE3ED2D8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Marcador de notas 2">
            <a:extLst>
              <a:ext uri="{FF2B5EF4-FFF2-40B4-BE49-F238E27FC236}">
                <a16:creationId xmlns:a16="http://schemas.microsoft.com/office/drawing/2014/main" id="{321F2C1F-171A-475F-962D-F4A68067A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MX"/>
          </a:p>
        </p:txBody>
      </p:sp>
      <p:sp>
        <p:nvSpPr>
          <p:cNvPr id="84996" name="Marcador de número de diapositiva 3">
            <a:extLst>
              <a:ext uri="{FF2B5EF4-FFF2-40B4-BE49-F238E27FC236}">
                <a16:creationId xmlns:a16="http://schemas.microsoft.com/office/drawing/2014/main" id="{16C2046D-F048-4301-91F5-EAE9E04D57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37D2C65-228D-42A4-85F9-32D4EE92938A}" type="slidenum">
              <a:rPr lang="es-CL" altLang="es-MX" smtClean="0"/>
              <a:pPr/>
              <a:t>25</a:t>
            </a:fld>
            <a:endParaRPr lang="es-CL" alt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010D5C0-3BAE-4D75-8291-728DF3A062EC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76F99B7-50BB-4A94-94F8-451C74D22717}"/>
              </a:ext>
            </a:extLst>
          </p:cNvPr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B57DEE9-17B1-42C9-8250-C6F75E554D49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1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49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2"/>
            <a:ext cx="10058400" cy="1143000"/>
          </a:xfrm>
        </p:spPr>
        <p:txBody>
          <a:bodyPr lIns="91353" rIns="91353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6760" indent="0" algn="ctr">
              <a:buNone/>
              <a:defRPr sz="2400"/>
            </a:lvl2pPr>
            <a:lvl3pPr marL="913521" indent="0" algn="ctr">
              <a:buNone/>
              <a:defRPr sz="2400"/>
            </a:lvl3pPr>
            <a:lvl4pPr marL="1370284" indent="0" algn="ctr">
              <a:buNone/>
              <a:defRPr sz="2000"/>
            </a:lvl4pPr>
            <a:lvl5pPr marL="1827046" indent="0" algn="ctr">
              <a:buNone/>
              <a:defRPr sz="2000"/>
            </a:lvl5pPr>
            <a:lvl6pPr marL="2283806" indent="0" algn="ctr">
              <a:buNone/>
              <a:defRPr sz="2000"/>
            </a:lvl6pPr>
            <a:lvl7pPr marL="2740571" indent="0" algn="ctr">
              <a:buNone/>
              <a:defRPr sz="2000"/>
            </a:lvl7pPr>
            <a:lvl8pPr marL="3197332" indent="0" algn="ctr">
              <a:buNone/>
              <a:defRPr sz="2000"/>
            </a:lvl8pPr>
            <a:lvl9pPr marL="3654091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3B5FDD-85DA-4058-B61A-497477FB0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FAF6C-81F9-489B-A5A8-97CA59F922B4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DEFAB3-55B2-430C-893A-10923847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D8E181-165C-4C68-9D17-D24D55C9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1E0E1-0609-4675-BD08-C2114F0DBC71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35400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672" tIns="0" rIns="45672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DF03D-EB12-427F-8B7E-4F4270A3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4145D-FA3F-4EAF-B9B4-4C8CAB3ECF7F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A4FDC-BB02-4AE5-91ED-6AC1FF7A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EE0A9-8574-47E3-8C4A-361CE382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13E65-FBB5-433E-BF8E-40AD65A62701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17055035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534AA60-1CD8-4EFA-99D8-793079DAD1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5487C0-619B-4279-9634-47C490F80C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F35EBE7-38BF-4118-9C42-91781166462B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5852297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382003" y="152403"/>
            <a:ext cx="2724151" cy="585152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03200" y="152403"/>
            <a:ext cx="7975600" cy="58515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E146E4-5CD8-4182-B5A2-A1886CEFFC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3B9530-BC12-41E5-B9FB-E47DD7808D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0DBA25-1EC5-4CED-A48C-F4690FD102EF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1152882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04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3204" y="1477964"/>
            <a:ext cx="5348817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755219" y="1477964"/>
            <a:ext cx="5350933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A49F4-6441-4DD5-877A-D6DCE2E810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91702-2028-482F-9B70-C006960140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88DBE5BC-D5AA-4187-A938-9585631B7EF8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19213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04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203204" y="1477964"/>
            <a:ext cx="5348817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55219" y="1477964"/>
            <a:ext cx="5350933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541EE-485C-41A5-89C0-585C411945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E9B1B-15EE-4B90-832A-31325D2DA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4A7FE7-F8E6-45C7-8A56-933539B5ED17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798786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04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203203" y="1477964"/>
            <a:ext cx="10902951" cy="4525961"/>
          </a:xfrm>
        </p:spPr>
        <p:txBody>
          <a:bodyPr/>
          <a:lstStyle/>
          <a:p>
            <a:pPr lvl="0"/>
            <a:endParaRPr lang="es-CL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990226F-2311-45BC-9FA4-5364B59B0E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04813D-D5AD-4978-B45C-46D368DC1D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AEB5664C-01B3-4512-BA77-577567002BA5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42030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22B9300-2753-4E19-864C-534FFDADB680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EE891E8-4CF1-4AF6-8864-B30823851BBD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2301"/>
            <a:ext cx="2628900" cy="575989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12301"/>
            <a:ext cx="7734300" cy="5759899"/>
          </a:xfrm>
        </p:spPr>
        <p:txBody>
          <a:bodyPr vert="eaVert" lIns="45672" tIns="0" rIns="45672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4B59F1D-6F4B-4886-BE46-D89865844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CE527-0D7A-4F83-840B-6AE0122E3E08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1EAFE9-E255-42F7-A7FB-4FEEB359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0F4CBC6-4DB5-4DB3-8EC0-3D3705B5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E6AED-03C2-4205-8B21-21DF6B52DA4E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1045422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69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8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4E143-487C-4AC1-B8FC-930C305FF8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0802DAA-E2F1-483A-A6AF-270857F3CFF6}" type="datetime1">
              <a:rPr lang="en-US" altLang="es-MX"/>
              <a:pPr>
                <a:defRPr/>
              </a:pPr>
              <a:t>1/19/2021</a:t>
            </a:fld>
            <a:endParaRPr lang="en-US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74689-5461-4883-B401-4B1AB375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899E3-B229-47A9-B356-59FEA80A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C4082-1533-422E-9E8E-63CFB209AC44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122451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281ADE-4FD5-4CE2-AE53-DA0A5671D5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ED7BEC-C960-4593-B527-A0602E83AE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3EBD-A17B-4728-99C4-34E9CE00053A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70967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3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270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838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40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973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540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3408-64DE-4D9C-B053-D51A35131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7000B09-FCA3-4389-9F5D-0E0620154A23}" type="datetime1">
              <a:rPr lang="en-US" altLang="es-MX"/>
              <a:pPr>
                <a:defRPr/>
              </a:pPr>
              <a:t>1/19/2021</a:t>
            </a:fld>
            <a:endParaRPr lang="en-US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75624-52C2-48A5-9587-6ADB01BE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D847B-9125-4B73-9478-8AA5149E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DDBC-FE6A-42DA-A649-F7B717408D59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052299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E072C-93CA-451D-889A-D87189B72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0CA6C4-8902-4A54-9C4C-3567538B5BF5}" type="datetime1">
              <a:rPr lang="en-US" altLang="es-MX"/>
              <a:pPr>
                <a:defRPr/>
              </a:pPr>
              <a:t>1/19/2021</a:t>
            </a:fld>
            <a:endParaRPr lang="en-US" alt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01207-C561-4157-9255-53CF0479D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D0CF6-54A6-4D38-ACB0-ECF3AB4C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E0BD-B8FA-4BB9-B9EA-68E8E2A2F9A5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178960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20"/>
            <a:ext cx="5386917" cy="6397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6760" indent="0">
              <a:buNone/>
              <a:defRPr sz="2000" b="1"/>
            </a:lvl2pPr>
            <a:lvl3pPr marL="913521" indent="0">
              <a:buNone/>
              <a:defRPr sz="1700" b="1"/>
            </a:lvl3pPr>
            <a:lvl4pPr marL="1370284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6" indent="0">
              <a:buNone/>
              <a:defRPr sz="1600" b="1"/>
            </a:lvl6pPr>
            <a:lvl7pPr marL="2740571" indent="0">
              <a:buNone/>
              <a:defRPr sz="1600" b="1"/>
            </a:lvl7pPr>
            <a:lvl8pPr marL="3197332" indent="0">
              <a:buNone/>
              <a:defRPr sz="1600" b="1"/>
            </a:lvl8pPr>
            <a:lvl9pPr marL="365409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20"/>
            <a:ext cx="5389033" cy="6397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6760" indent="0">
              <a:buNone/>
              <a:defRPr sz="2000" b="1"/>
            </a:lvl2pPr>
            <a:lvl3pPr marL="913521" indent="0">
              <a:buNone/>
              <a:defRPr sz="1700" b="1"/>
            </a:lvl3pPr>
            <a:lvl4pPr marL="1370284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6" indent="0">
              <a:buNone/>
              <a:defRPr sz="1600" b="1"/>
            </a:lvl6pPr>
            <a:lvl7pPr marL="2740571" indent="0">
              <a:buNone/>
              <a:defRPr sz="1600" b="1"/>
            </a:lvl7pPr>
            <a:lvl8pPr marL="3197332" indent="0">
              <a:buNone/>
              <a:defRPr sz="1600" b="1"/>
            </a:lvl8pPr>
            <a:lvl9pPr marL="36540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6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92B2AE-835D-464D-98AF-2D4AC590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E659EEC-513C-4F1B-BA17-140AC5752D59}" type="datetime1">
              <a:rPr lang="en-US" altLang="es-MX"/>
              <a:pPr>
                <a:defRPr/>
              </a:pPr>
              <a:t>1/19/2021</a:t>
            </a:fld>
            <a:endParaRPr lang="en-US" alt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1DD1F-159E-4114-85C7-2D5E8010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E94A01-48CF-4C4D-A83C-D86C4649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2BE87-4283-4A90-8A48-FDE2449B48FF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231205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E8A7E13-A215-4DE1-AEE0-37DDC93292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9C46D2B-2087-4D6D-8442-D519771E02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8E248-89D7-4CBD-97BE-6F6E1B45859D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309027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8E7638B-922D-4232-AB58-C67B9E0F12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20EF674-BE09-496E-8A61-0AD116DD5A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5FB-008B-4EF8-B73D-1B40BFDE538E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16791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C4359-903C-4606-AF35-4506662C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0B7AE-FFDE-4CA2-AD8E-B5343DCA97EB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0BBEE-9980-4C47-A1C8-EA92F8BF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613F8-56E9-4EC5-BE71-AA2B23BE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A5311-4BC3-4FB6-AFFE-7F32F5B0C380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3903538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9"/>
            <a:ext cx="401108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6760" indent="0">
              <a:buNone/>
              <a:defRPr sz="1200"/>
            </a:lvl2pPr>
            <a:lvl3pPr marL="913521" indent="0">
              <a:buNone/>
              <a:defRPr sz="900"/>
            </a:lvl3pPr>
            <a:lvl4pPr marL="1370284" indent="0">
              <a:buNone/>
              <a:defRPr sz="900"/>
            </a:lvl4pPr>
            <a:lvl5pPr marL="1827046" indent="0">
              <a:buNone/>
              <a:defRPr sz="900"/>
            </a:lvl5pPr>
            <a:lvl6pPr marL="2283806" indent="0">
              <a:buNone/>
              <a:defRPr sz="900"/>
            </a:lvl6pPr>
            <a:lvl7pPr marL="2740571" indent="0">
              <a:buNone/>
              <a:defRPr sz="900"/>
            </a:lvl7pPr>
            <a:lvl8pPr marL="3197332" indent="0">
              <a:buNone/>
              <a:defRPr sz="900"/>
            </a:lvl8pPr>
            <a:lvl9pPr marL="365409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34C940E-246B-45A6-807F-2801BCD2C9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CF36B5D-ECC9-437E-8545-8C45B2E21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A7561-8220-426A-9E9C-AE5FE0BED94C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556190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60" indent="0">
              <a:buNone/>
              <a:defRPr sz="2800"/>
            </a:lvl2pPr>
            <a:lvl3pPr marL="913521" indent="0">
              <a:buNone/>
              <a:defRPr sz="2400"/>
            </a:lvl3pPr>
            <a:lvl4pPr marL="1370284" indent="0">
              <a:buNone/>
              <a:defRPr sz="2000"/>
            </a:lvl4pPr>
            <a:lvl5pPr marL="1827046" indent="0">
              <a:buNone/>
              <a:defRPr sz="2000"/>
            </a:lvl5pPr>
            <a:lvl6pPr marL="2283806" indent="0">
              <a:buNone/>
              <a:defRPr sz="2000"/>
            </a:lvl6pPr>
            <a:lvl7pPr marL="2740571" indent="0">
              <a:buNone/>
              <a:defRPr sz="2000"/>
            </a:lvl7pPr>
            <a:lvl8pPr marL="3197332" indent="0">
              <a:buNone/>
              <a:defRPr sz="2000"/>
            </a:lvl8pPr>
            <a:lvl9pPr marL="365409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56760" indent="0">
              <a:buNone/>
              <a:defRPr sz="1200"/>
            </a:lvl2pPr>
            <a:lvl3pPr marL="913521" indent="0">
              <a:buNone/>
              <a:defRPr sz="900"/>
            </a:lvl3pPr>
            <a:lvl4pPr marL="1370284" indent="0">
              <a:buNone/>
              <a:defRPr sz="900"/>
            </a:lvl4pPr>
            <a:lvl5pPr marL="1827046" indent="0">
              <a:buNone/>
              <a:defRPr sz="900"/>
            </a:lvl5pPr>
            <a:lvl6pPr marL="2283806" indent="0">
              <a:buNone/>
              <a:defRPr sz="900"/>
            </a:lvl6pPr>
            <a:lvl7pPr marL="2740571" indent="0">
              <a:buNone/>
              <a:defRPr sz="900"/>
            </a:lvl7pPr>
            <a:lvl8pPr marL="3197332" indent="0">
              <a:buNone/>
              <a:defRPr sz="900"/>
            </a:lvl8pPr>
            <a:lvl9pPr marL="365409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E5F6E7B2-278D-4145-AA66-1686AD52E6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595D69C-2D40-4BCB-A430-E918558C0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362CF-3392-481C-B371-AD43C9D65C9E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214784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FD916F1-F59C-4D00-B93D-4F9B59C32A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DC357E-2F70-4194-969E-6E50888DAD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7AB23-401E-49D8-8915-F63C0EB11D60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477192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6400" y="274641"/>
            <a:ext cx="2743200" cy="585152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7213600" cy="58515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10BBB0-F9AC-4559-94FF-A913BBF6C2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7376E2-07F7-43B7-9AA1-D45AF78531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417FE-8255-48AF-877D-C84E3F2BBE6E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255797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9"/>
            <a:ext cx="8534400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455228" indent="0" algn="ctr">
              <a:buNone/>
              <a:defRPr/>
            </a:lvl2pPr>
            <a:lvl3pPr marL="910455" indent="0" algn="ctr">
              <a:buNone/>
              <a:defRPr/>
            </a:lvl3pPr>
            <a:lvl4pPr marL="1365681" indent="0" algn="ctr">
              <a:buNone/>
              <a:defRPr/>
            </a:lvl4pPr>
            <a:lvl5pPr marL="1820912" indent="0" algn="ctr">
              <a:buNone/>
              <a:defRPr/>
            </a:lvl5pPr>
            <a:lvl6pPr marL="2276138" indent="0" algn="ctr">
              <a:buNone/>
              <a:defRPr/>
            </a:lvl6pPr>
            <a:lvl7pPr marL="2731366" indent="0" algn="ctr">
              <a:buNone/>
              <a:defRPr/>
            </a:lvl7pPr>
            <a:lvl8pPr marL="3186592" indent="0" algn="ctr">
              <a:buNone/>
              <a:defRPr/>
            </a:lvl8pPr>
            <a:lvl9pPr marL="3641822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80D182-0E71-4E87-BBB7-21378F9EF7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EB8A24-89D8-4062-92D4-361A95E84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45580-B29C-4811-B30A-4FC994680BB4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644599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34126E-1FE8-47F1-8707-026572362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0A5D3F-CBF6-428B-B902-56E56DC9B8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BFE0-62DD-469B-A0A9-557AB9B0826F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701885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28" indent="0">
              <a:buNone/>
              <a:defRPr sz="1700"/>
            </a:lvl2pPr>
            <a:lvl3pPr marL="910455" indent="0">
              <a:buNone/>
              <a:defRPr sz="1600"/>
            </a:lvl3pPr>
            <a:lvl4pPr marL="1365681" indent="0">
              <a:buNone/>
              <a:defRPr sz="1300"/>
            </a:lvl4pPr>
            <a:lvl5pPr marL="1820912" indent="0">
              <a:buNone/>
              <a:defRPr sz="1300"/>
            </a:lvl5pPr>
            <a:lvl6pPr marL="2276138" indent="0">
              <a:buNone/>
              <a:defRPr sz="1300"/>
            </a:lvl6pPr>
            <a:lvl7pPr marL="2731366" indent="0">
              <a:buNone/>
              <a:defRPr sz="1300"/>
            </a:lvl7pPr>
            <a:lvl8pPr marL="3186592" indent="0">
              <a:buNone/>
              <a:defRPr sz="1300"/>
            </a:lvl8pPr>
            <a:lvl9pPr marL="3641822" indent="0">
              <a:buNone/>
              <a:defRPr sz="13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3D3693-7EC6-4D43-8570-C87F5F176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A2E7E0-BD64-402C-A9CB-4BB4E45109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05D8A-1A6E-481D-8BD6-D31C44ABFC50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27914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CABCA-A303-44D8-BC36-2D289C28D0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AE4D6-EFA6-4A2A-B37F-76F8529E74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75B5-F323-4997-A32F-68A332514690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895941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22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28" indent="0">
              <a:buNone/>
              <a:defRPr sz="2000" b="1"/>
            </a:lvl2pPr>
            <a:lvl3pPr marL="910455" indent="0">
              <a:buNone/>
              <a:defRPr sz="1700" b="1"/>
            </a:lvl3pPr>
            <a:lvl4pPr marL="1365681" indent="0">
              <a:buNone/>
              <a:defRPr sz="1600" b="1"/>
            </a:lvl4pPr>
            <a:lvl5pPr marL="1820912" indent="0">
              <a:buNone/>
              <a:defRPr sz="1600" b="1"/>
            </a:lvl5pPr>
            <a:lvl6pPr marL="2276138" indent="0">
              <a:buNone/>
              <a:defRPr sz="1600" b="1"/>
            </a:lvl6pPr>
            <a:lvl7pPr marL="2731366" indent="0">
              <a:buNone/>
              <a:defRPr sz="1600" b="1"/>
            </a:lvl7pPr>
            <a:lvl8pPr marL="3186592" indent="0">
              <a:buNone/>
              <a:defRPr sz="1600" b="1"/>
            </a:lvl8pPr>
            <a:lvl9pPr marL="3641822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8" y="1535122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28" indent="0">
              <a:buNone/>
              <a:defRPr sz="2000" b="1"/>
            </a:lvl2pPr>
            <a:lvl3pPr marL="910455" indent="0">
              <a:buNone/>
              <a:defRPr sz="1700" b="1"/>
            </a:lvl3pPr>
            <a:lvl4pPr marL="1365681" indent="0">
              <a:buNone/>
              <a:defRPr sz="1600" b="1"/>
            </a:lvl4pPr>
            <a:lvl5pPr marL="1820912" indent="0">
              <a:buNone/>
              <a:defRPr sz="1600" b="1"/>
            </a:lvl5pPr>
            <a:lvl6pPr marL="2276138" indent="0">
              <a:buNone/>
              <a:defRPr sz="1600" b="1"/>
            </a:lvl6pPr>
            <a:lvl7pPr marL="2731366" indent="0">
              <a:buNone/>
              <a:defRPr sz="1600" b="1"/>
            </a:lvl7pPr>
            <a:lvl8pPr marL="3186592" indent="0">
              <a:buNone/>
              <a:defRPr sz="1600" b="1"/>
            </a:lvl8pPr>
            <a:lvl9pPr marL="3641822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8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F7AE441-C1FA-4CFF-A6F0-5977362E32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1CEDF6-53CC-44DE-AEB2-ACA6610E2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34B81-5257-41E3-8936-3CE9AFB11976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729017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293737-E69F-4E7E-A7DD-E63CAEE3C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B6DB25-34F2-4339-A728-469E885C55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CB0E8-A153-49F4-B5B1-402E7508708C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3068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68D80C6-6664-41DE-9D81-FBA5ADE317B8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BFE6C47-370E-4124-932A-57B45963F972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191D2EF5-96FC-4768-85CB-FE1FE795FA69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1"/>
            <a:ext cx="10058400" cy="3566160"/>
          </a:xfrm>
        </p:spPr>
        <p:txBody>
          <a:bodyPr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353" rIns="91353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67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3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270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838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40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973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540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1FBB38F-57EA-4D71-8C50-16FC3F0D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5F906-8613-4200-A9DF-477831B1094F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2F8ED0-E8C5-4A5C-9B2B-363E3867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363DDC-11A6-4F44-8646-7BB65312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666A4-A44A-4BF7-BD69-2765CBA94F90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1761152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4FBC9A1-4324-4E73-AF1C-A6A69FDB06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225F150-ACFD-42EF-B254-FC3ABE2B5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808-9931-458C-8FEC-A045B2F8A813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390724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12"/>
            <a:ext cx="401108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5228" indent="0">
              <a:buNone/>
              <a:defRPr sz="1200"/>
            </a:lvl2pPr>
            <a:lvl3pPr marL="910455" indent="0">
              <a:buNone/>
              <a:defRPr sz="900"/>
            </a:lvl3pPr>
            <a:lvl4pPr marL="1365681" indent="0">
              <a:buNone/>
              <a:defRPr sz="900"/>
            </a:lvl4pPr>
            <a:lvl5pPr marL="1820912" indent="0">
              <a:buNone/>
              <a:defRPr sz="900"/>
            </a:lvl5pPr>
            <a:lvl6pPr marL="2276138" indent="0">
              <a:buNone/>
              <a:defRPr sz="900"/>
            </a:lvl6pPr>
            <a:lvl7pPr marL="2731366" indent="0">
              <a:buNone/>
              <a:defRPr sz="900"/>
            </a:lvl7pPr>
            <a:lvl8pPr marL="3186592" indent="0">
              <a:buNone/>
              <a:defRPr sz="900"/>
            </a:lvl8pPr>
            <a:lvl9pPr marL="3641822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DE5C3-0F65-4C61-BB01-8F388E11E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E90C8-B471-4149-A0FF-259DB77335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3ADF5-2E13-4F5A-B885-6D02785FF49D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514837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28" indent="0">
              <a:buNone/>
              <a:defRPr sz="2800"/>
            </a:lvl2pPr>
            <a:lvl3pPr marL="910455" indent="0">
              <a:buNone/>
              <a:defRPr sz="2400"/>
            </a:lvl3pPr>
            <a:lvl4pPr marL="1365681" indent="0">
              <a:buNone/>
              <a:defRPr sz="2000"/>
            </a:lvl4pPr>
            <a:lvl5pPr marL="1820912" indent="0">
              <a:buNone/>
              <a:defRPr sz="2000"/>
            </a:lvl5pPr>
            <a:lvl6pPr marL="2276138" indent="0">
              <a:buNone/>
              <a:defRPr sz="2000"/>
            </a:lvl6pPr>
            <a:lvl7pPr marL="2731366" indent="0">
              <a:buNone/>
              <a:defRPr sz="2000"/>
            </a:lvl7pPr>
            <a:lvl8pPr marL="3186592" indent="0">
              <a:buNone/>
              <a:defRPr sz="2000"/>
            </a:lvl8pPr>
            <a:lvl9pPr marL="3641822" indent="0">
              <a:buNone/>
              <a:defRPr sz="2000"/>
            </a:lvl9pPr>
          </a:lstStyle>
          <a:p>
            <a:pPr lvl="0"/>
            <a:endParaRPr lang="es-CL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55228" indent="0">
              <a:buNone/>
              <a:defRPr sz="1200"/>
            </a:lvl2pPr>
            <a:lvl3pPr marL="910455" indent="0">
              <a:buNone/>
              <a:defRPr sz="900"/>
            </a:lvl3pPr>
            <a:lvl4pPr marL="1365681" indent="0">
              <a:buNone/>
              <a:defRPr sz="900"/>
            </a:lvl4pPr>
            <a:lvl5pPr marL="1820912" indent="0">
              <a:buNone/>
              <a:defRPr sz="900"/>
            </a:lvl5pPr>
            <a:lvl6pPr marL="2276138" indent="0">
              <a:buNone/>
              <a:defRPr sz="900"/>
            </a:lvl6pPr>
            <a:lvl7pPr marL="2731366" indent="0">
              <a:buNone/>
              <a:defRPr sz="900"/>
            </a:lvl7pPr>
            <a:lvl8pPr marL="3186592" indent="0">
              <a:buNone/>
              <a:defRPr sz="900"/>
            </a:lvl8pPr>
            <a:lvl9pPr marL="3641822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8B6F0-2C2E-4BE3-ADE6-0A8403B25E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E75B2-C255-4768-AA53-8159B5F87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63826-DB6B-4C79-9556-C1BC6D88FC99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686029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F2AE3C-E8D1-4CC4-A4B3-508CDA10A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CE6832-2B54-4962-BD73-354BCD8B4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1E98F-006A-4CA5-AD9E-1C342EF0CB45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732328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382011" y="152403"/>
            <a:ext cx="2724151" cy="585152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03200" y="152403"/>
            <a:ext cx="7975600" cy="58515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E20A592-9396-4C76-BB81-2B7EA819DC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90C1C7-613A-45C9-A4CF-47BD2D5298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9AFA0-1367-4176-9CD5-2BC45742A3F6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327463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C0342-B86A-4978-A95C-A049EB68D7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42079-9386-4543-807B-B3951871C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51A9D-E3F5-419D-974E-830012E16DF5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025883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F0464-842D-458C-8E11-2836D9EFAD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BA89F-DB36-4C4C-9588-74875D262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41A77-998B-424E-9FDE-C5130E725DA7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007024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203211" y="1477972"/>
            <a:ext cx="10902951" cy="4525961"/>
          </a:xfrm>
        </p:spPr>
        <p:txBody>
          <a:bodyPr/>
          <a:lstStyle/>
          <a:p>
            <a:pPr lvl="0"/>
            <a:endParaRPr lang="es-CL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273DF2-9642-4E30-963A-7C0B05320A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5F4E58-59C6-4423-A78B-1B2C872DFF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2E224-0440-4B67-9292-CB75546982A2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213728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9"/>
            <a:ext cx="8534400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455228" indent="0" algn="ctr">
              <a:buNone/>
              <a:defRPr/>
            </a:lvl2pPr>
            <a:lvl3pPr marL="910455" indent="0" algn="ctr">
              <a:buNone/>
              <a:defRPr/>
            </a:lvl3pPr>
            <a:lvl4pPr marL="1365681" indent="0" algn="ctr">
              <a:buNone/>
              <a:defRPr/>
            </a:lvl4pPr>
            <a:lvl5pPr marL="1820912" indent="0" algn="ctr">
              <a:buNone/>
              <a:defRPr/>
            </a:lvl5pPr>
            <a:lvl6pPr marL="2276138" indent="0" algn="ctr">
              <a:buNone/>
              <a:defRPr/>
            </a:lvl6pPr>
            <a:lvl7pPr marL="2731366" indent="0" algn="ctr">
              <a:buNone/>
              <a:defRPr/>
            </a:lvl7pPr>
            <a:lvl8pPr marL="3186592" indent="0" algn="ctr">
              <a:buNone/>
              <a:defRPr/>
            </a:lvl8pPr>
            <a:lvl9pPr marL="3641822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613B6BA-9C4A-4D55-9C02-CEEF49ADA3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4C0767-34A4-47B8-BAF7-3F7393C5A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A915C-3DE3-451A-A761-4F3A1706EF42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108979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F3D0D5-7EBA-4B96-89E5-24DD2D7D46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9D5AE5-13E8-46F4-951E-4CB0428FE2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14F85-D6E1-418D-911E-FB44C16BFA3E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23867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42"/>
            <a:ext cx="4937760" cy="402335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657F96-A618-4144-B15B-AD717E681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57953-BEDB-4BAD-A8AB-508DC5CECF5C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F1D6B9-DD54-4071-8DBD-7E632F8D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45707A-99DF-46AA-AAC9-6317702E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CC07-3624-4B7D-9AAA-C21664D012DA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1137581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28" indent="0">
              <a:buNone/>
              <a:defRPr sz="1700"/>
            </a:lvl2pPr>
            <a:lvl3pPr marL="910455" indent="0">
              <a:buNone/>
              <a:defRPr sz="1600"/>
            </a:lvl3pPr>
            <a:lvl4pPr marL="1365681" indent="0">
              <a:buNone/>
              <a:defRPr sz="1300"/>
            </a:lvl4pPr>
            <a:lvl5pPr marL="1820912" indent="0">
              <a:buNone/>
              <a:defRPr sz="1300"/>
            </a:lvl5pPr>
            <a:lvl6pPr marL="2276138" indent="0">
              <a:buNone/>
              <a:defRPr sz="1300"/>
            </a:lvl6pPr>
            <a:lvl7pPr marL="2731366" indent="0">
              <a:buNone/>
              <a:defRPr sz="1300"/>
            </a:lvl7pPr>
            <a:lvl8pPr marL="3186592" indent="0">
              <a:buNone/>
              <a:defRPr sz="1300"/>
            </a:lvl8pPr>
            <a:lvl9pPr marL="3641822" indent="0">
              <a:buNone/>
              <a:defRPr sz="13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8D419B-C370-4F20-8BEF-8B7A340E1F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EFFBBF4-7C65-498B-BED9-03C1F73D75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A963D-2C3B-49D8-B1DB-4AA83AA5EB9A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456160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4FC57-235F-442E-87E2-8B00431E13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BFD42-796C-4C1B-B2F4-8BA0526242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39C84-EDC1-41F8-B932-09ACA3A1597D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996821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22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28" indent="0">
              <a:buNone/>
              <a:defRPr sz="2000" b="1"/>
            </a:lvl2pPr>
            <a:lvl3pPr marL="910455" indent="0">
              <a:buNone/>
              <a:defRPr sz="1700" b="1"/>
            </a:lvl3pPr>
            <a:lvl4pPr marL="1365681" indent="0">
              <a:buNone/>
              <a:defRPr sz="1600" b="1"/>
            </a:lvl4pPr>
            <a:lvl5pPr marL="1820912" indent="0">
              <a:buNone/>
              <a:defRPr sz="1600" b="1"/>
            </a:lvl5pPr>
            <a:lvl6pPr marL="2276138" indent="0">
              <a:buNone/>
              <a:defRPr sz="1600" b="1"/>
            </a:lvl6pPr>
            <a:lvl7pPr marL="2731366" indent="0">
              <a:buNone/>
              <a:defRPr sz="1600" b="1"/>
            </a:lvl7pPr>
            <a:lvl8pPr marL="3186592" indent="0">
              <a:buNone/>
              <a:defRPr sz="1600" b="1"/>
            </a:lvl8pPr>
            <a:lvl9pPr marL="3641822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8" y="1535122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28" indent="0">
              <a:buNone/>
              <a:defRPr sz="2000" b="1"/>
            </a:lvl2pPr>
            <a:lvl3pPr marL="910455" indent="0">
              <a:buNone/>
              <a:defRPr sz="1700" b="1"/>
            </a:lvl3pPr>
            <a:lvl4pPr marL="1365681" indent="0">
              <a:buNone/>
              <a:defRPr sz="1600" b="1"/>
            </a:lvl4pPr>
            <a:lvl5pPr marL="1820912" indent="0">
              <a:buNone/>
              <a:defRPr sz="1600" b="1"/>
            </a:lvl5pPr>
            <a:lvl6pPr marL="2276138" indent="0">
              <a:buNone/>
              <a:defRPr sz="1600" b="1"/>
            </a:lvl6pPr>
            <a:lvl7pPr marL="2731366" indent="0">
              <a:buNone/>
              <a:defRPr sz="1600" b="1"/>
            </a:lvl7pPr>
            <a:lvl8pPr marL="3186592" indent="0">
              <a:buNone/>
              <a:defRPr sz="1600" b="1"/>
            </a:lvl8pPr>
            <a:lvl9pPr marL="3641822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8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6DC6C97-5CE8-4ED4-99FD-6D7E14B571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08CC3A9-C8A1-4107-A85F-80F4E3640F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B5FE4-65A8-4AFD-89F6-36C4717F88C6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816428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D670613-CA45-4BF4-B99E-22E96811C4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C7774A-4EB3-4D3A-ADDA-049BEA673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DF810-F734-4F43-B06F-F8B56FCA2AC3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798302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DA37504-A186-4505-9919-3068162F6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01952B8-AC49-42F7-B190-C2938AB43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3A53E-EADF-47C3-A307-96B33F0E9290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759797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12"/>
            <a:ext cx="401108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5228" indent="0">
              <a:buNone/>
              <a:defRPr sz="1200"/>
            </a:lvl2pPr>
            <a:lvl3pPr marL="910455" indent="0">
              <a:buNone/>
              <a:defRPr sz="900"/>
            </a:lvl3pPr>
            <a:lvl4pPr marL="1365681" indent="0">
              <a:buNone/>
              <a:defRPr sz="900"/>
            </a:lvl4pPr>
            <a:lvl5pPr marL="1820912" indent="0">
              <a:buNone/>
              <a:defRPr sz="900"/>
            </a:lvl5pPr>
            <a:lvl6pPr marL="2276138" indent="0">
              <a:buNone/>
              <a:defRPr sz="900"/>
            </a:lvl6pPr>
            <a:lvl7pPr marL="2731366" indent="0">
              <a:buNone/>
              <a:defRPr sz="900"/>
            </a:lvl7pPr>
            <a:lvl8pPr marL="3186592" indent="0">
              <a:buNone/>
              <a:defRPr sz="900"/>
            </a:lvl8pPr>
            <a:lvl9pPr marL="3641822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D3487-D0F5-4C0B-AD02-63E20C3089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F9922-9C9E-4A4B-A6FB-3DD7A8D90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05421-5F64-492B-9F02-E0B30620A94C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238462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28" indent="0">
              <a:buNone/>
              <a:defRPr sz="2800"/>
            </a:lvl2pPr>
            <a:lvl3pPr marL="910455" indent="0">
              <a:buNone/>
              <a:defRPr sz="2400"/>
            </a:lvl3pPr>
            <a:lvl4pPr marL="1365681" indent="0">
              <a:buNone/>
              <a:defRPr sz="2000"/>
            </a:lvl4pPr>
            <a:lvl5pPr marL="1820912" indent="0">
              <a:buNone/>
              <a:defRPr sz="2000"/>
            </a:lvl5pPr>
            <a:lvl6pPr marL="2276138" indent="0">
              <a:buNone/>
              <a:defRPr sz="2000"/>
            </a:lvl6pPr>
            <a:lvl7pPr marL="2731366" indent="0">
              <a:buNone/>
              <a:defRPr sz="2000"/>
            </a:lvl7pPr>
            <a:lvl8pPr marL="3186592" indent="0">
              <a:buNone/>
              <a:defRPr sz="2000"/>
            </a:lvl8pPr>
            <a:lvl9pPr marL="3641822" indent="0">
              <a:buNone/>
              <a:defRPr sz="2000"/>
            </a:lvl9pPr>
          </a:lstStyle>
          <a:p>
            <a:pPr lvl="0"/>
            <a:endParaRPr lang="es-CL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55228" indent="0">
              <a:buNone/>
              <a:defRPr sz="1200"/>
            </a:lvl2pPr>
            <a:lvl3pPr marL="910455" indent="0">
              <a:buNone/>
              <a:defRPr sz="900"/>
            </a:lvl3pPr>
            <a:lvl4pPr marL="1365681" indent="0">
              <a:buNone/>
              <a:defRPr sz="900"/>
            </a:lvl4pPr>
            <a:lvl5pPr marL="1820912" indent="0">
              <a:buNone/>
              <a:defRPr sz="900"/>
            </a:lvl5pPr>
            <a:lvl6pPr marL="2276138" indent="0">
              <a:buNone/>
              <a:defRPr sz="900"/>
            </a:lvl6pPr>
            <a:lvl7pPr marL="2731366" indent="0">
              <a:buNone/>
              <a:defRPr sz="900"/>
            </a:lvl7pPr>
            <a:lvl8pPr marL="3186592" indent="0">
              <a:buNone/>
              <a:defRPr sz="900"/>
            </a:lvl8pPr>
            <a:lvl9pPr marL="3641822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FB8D8-DEA4-4D9D-898A-CF0410D8C6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AFDC-E8CF-42ED-9722-CAB79470B3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9F3E6-E3A2-4512-9C0B-B14E289F0168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679437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3B1C9E-0F96-4EAB-93B7-E1C42F26D3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4E65AF-8380-4C38-8FF2-9942CC6B80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0A9A2-D114-49C2-9F6B-D2409BCCBC94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713130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382011" y="152403"/>
            <a:ext cx="2724151" cy="585152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03200" y="152403"/>
            <a:ext cx="7975600" cy="58515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8D1B4B-7DD6-45C9-A7E5-CCA69C2B57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5E6DAF-3020-48FD-B1EE-D022D08A32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989EC-F1D6-4A3C-8E44-24BCBB575F9C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808734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63ECC-32A9-424B-A49D-460536FDE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88F8F-2980-44AD-8A69-492CE556DF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59D98-9B6E-4777-9DCD-9B9D0524BB00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03928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353" rIns="91353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6760" indent="0">
              <a:buNone/>
              <a:defRPr sz="2000" b="1"/>
            </a:lvl2pPr>
            <a:lvl3pPr marL="913521" indent="0">
              <a:buNone/>
              <a:defRPr sz="1700" b="1"/>
            </a:lvl3pPr>
            <a:lvl4pPr marL="1370284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6" indent="0">
              <a:buNone/>
              <a:defRPr sz="1600" b="1"/>
            </a:lvl6pPr>
            <a:lvl7pPr marL="2740571" indent="0">
              <a:buNone/>
              <a:defRPr sz="1600" b="1"/>
            </a:lvl7pPr>
            <a:lvl8pPr marL="3197332" indent="0">
              <a:buNone/>
              <a:defRPr sz="1600" b="1"/>
            </a:lvl8pPr>
            <a:lvl9pPr marL="365409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353" rIns="91353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6760" indent="0">
              <a:buNone/>
              <a:defRPr sz="2000" b="1"/>
            </a:lvl2pPr>
            <a:lvl3pPr marL="913521" indent="0">
              <a:buNone/>
              <a:defRPr sz="1700" b="1"/>
            </a:lvl3pPr>
            <a:lvl4pPr marL="1370284" indent="0">
              <a:buNone/>
              <a:defRPr sz="1600" b="1"/>
            </a:lvl4pPr>
            <a:lvl5pPr marL="1827046" indent="0">
              <a:buNone/>
              <a:defRPr sz="1600" b="1"/>
            </a:lvl5pPr>
            <a:lvl6pPr marL="2283806" indent="0">
              <a:buNone/>
              <a:defRPr sz="1600" b="1"/>
            </a:lvl6pPr>
            <a:lvl7pPr marL="2740571" indent="0">
              <a:buNone/>
              <a:defRPr sz="1600" b="1"/>
            </a:lvl7pPr>
            <a:lvl8pPr marL="3197332" indent="0">
              <a:buNone/>
              <a:defRPr sz="1600" b="1"/>
            </a:lvl8pPr>
            <a:lvl9pPr marL="365409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CAE53E-0D56-4B1D-BA90-C3273E0D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7C1E3-FA18-465F-9FD7-822B09F3A2A9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4DCD80-1F25-4076-9BDA-F40F0F72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CEA66D-7208-48A9-B6EC-2C780F5B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5C995-7F5D-4B3B-8587-F0D09DBB9DCE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3220129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8186D-A654-4E01-A4D1-5FED69C3A5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083CE-AB0A-4A1B-8D68-7F27971A32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CCB08-503C-4B21-8C47-807E4E94926B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384124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203211" y="1477972"/>
            <a:ext cx="10902951" cy="4525961"/>
          </a:xfrm>
        </p:spPr>
        <p:txBody>
          <a:bodyPr/>
          <a:lstStyle/>
          <a:p>
            <a:pPr lvl="0"/>
            <a:endParaRPr lang="es-CL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300A97F-9C97-4EDD-8D37-B94D2C5ACD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B55DA1B-92C3-44D5-99DC-6E953476B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75474-45E2-4900-8C7E-7044F1F96577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411970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9"/>
            <a:ext cx="8534400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455228" indent="0" algn="ctr">
              <a:buNone/>
              <a:defRPr/>
            </a:lvl2pPr>
            <a:lvl3pPr marL="910455" indent="0" algn="ctr">
              <a:buNone/>
              <a:defRPr/>
            </a:lvl3pPr>
            <a:lvl4pPr marL="1365681" indent="0" algn="ctr">
              <a:buNone/>
              <a:defRPr/>
            </a:lvl4pPr>
            <a:lvl5pPr marL="1820912" indent="0" algn="ctr">
              <a:buNone/>
              <a:defRPr/>
            </a:lvl5pPr>
            <a:lvl6pPr marL="2276138" indent="0" algn="ctr">
              <a:buNone/>
              <a:defRPr/>
            </a:lvl6pPr>
            <a:lvl7pPr marL="2731366" indent="0" algn="ctr">
              <a:buNone/>
              <a:defRPr/>
            </a:lvl7pPr>
            <a:lvl8pPr marL="3186592" indent="0" algn="ctr">
              <a:buNone/>
              <a:defRPr/>
            </a:lvl8pPr>
            <a:lvl9pPr marL="3641822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76D78F0-D9EC-4C24-A674-5C159459A1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37A8C2-0C08-43F3-9180-D85F28012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1E341-C838-4FDC-827E-85305708D953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85363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68DF4D-3B82-47BE-876F-B20FBDB879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CF732F-A024-49ED-AE0C-540570748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885B5-9685-4EE5-A469-43AD47D588A1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646843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28" indent="0">
              <a:buNone/>
              <a:defRPr sz="1700"/>
            </a:lvl2pPr>
            <a:lvl3pPr marL="910455" indent="0">
              <a:buNone/>
              <a:defRPr sz="1600"/>
            </a:lvl3pPr>
            <a:lvl4pPr marL="1365681" indent="0">
              <a:buNone/>
              <a:defRPr sz="1300"/>
            </a:lvl4pPr>
            <a:lvl5pPr marL="1820912" indent="0">
              <a:buNone/>
              <a:defRPr sz="1300"/>
            </a:lvl5pPr>
            <a:lvl6pPr marL="2276138" indent="0">
              <a:buNone/>
              <a:defRPr sz="1300"/>
            </a:lvl6pPr>
            <a:lvl7pPr marL="2731366" indent="0">
              <a:buNone/>
              <a:defRPr sz="1300"/>
            </a:lvl7pPr>
            <a:lvl8pPr marL="3186592" indent="0">
              <a:buNone/>
              <a:defRPr sz="1300"/>
            </a:lvl8pPr>
            <a:lvl9pPr marL="3641822" indent="0">
              <a:buNone/>
              <a:defRPr sz="13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735ECD-29B3-412A-9E95-0910912175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790681-7969-4F1A-AD4D-ACD1C340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9F699-B504-4578-931A-6F2DC8D2E6E7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427806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ABF50-D9A3-4FFC-86C3-3602AA2BED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0530C-BF1E-481C-8BCD-C0390B4A1B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8FE1-7672-44D6-B07B-BF892673F771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249785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22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28" indent="0">
              <a:buNone/>
              <a:defRPr sz="2000" b="1"/>
            </a:lvl2pPr>
            <a:lvl3pPr marL="910455" indent="0">
              <a:buNone/>
              <a:defRPr sz="1700" b="1"/>
            </a:lvl3pPr>
            <a:lvl4pPr marL="1365681" indent="0">
              <a:buNone/>
              <a:defRPr sz="1600" b="1"/>
            </a:lvl4pPr>
            <a:lvl5pPr marL="1820912" indent="0">
              <a:buNone/>
              <a:defRPr sz="1600" b="1"/>
            </a:lvl5pPr>
            <a:lvl6pPr marL="2276138" indent="0">
              <a:buNone/>
              <a:defRPr sz="1600" b="1"/>
            </a:lvl6pPr>
            <a:lvl7pPr marL="2731366" indent="0">
              <a:buNone/>
              <a:defRPr sz="1600" b="1"/>
            </a:lvl7pPr>
            <a:lvl8pPr marL="3186592" indent="0">
              <a:buNone/>
              <a:defRPr sz="1600" b="1"/>
            </a:lvl8pPr>
            <a:lvl9pPr marL="3641822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8" y="1535122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28" indent="0">
              <a:buNone/>
              <a:defRPr sz="2000" b="1"/>
            </a:lvl2pPr>
            <a:lvl3pPr marL="910455" indent="0">
              <a:buNone/>
              <a:defRPr sz="1700" b="1"/>
            </a:lvl3pPr>
            <a:lvl4pPr marL="1365681" indent="0">
              <a:buNone/>
              <a:defRPr sz="1600" b="1"/>
            </a:lvl4pPr>
            <a:lvl5pPr marL="1820912" indent="0">
              <a:buNone/>
              <a:defRPr sz="1600" b="1"/>
            </a:lvl5pPr>
            <a:lvl6pPr marL="2276138" indent="0">
              <a:buNone/>
              <a:defRPr sz="1600" b="1"/>
            </a:lvl6pPr>
            <a:lvl7pPr marL="2731366" indent="0">
              <a:buNone/>
              <a:defRPr sz="1600" b="1"/>
            </a:lvl7pPr>
            <a:lvl8pPr marL="3186592" indent="0">
              <a:buNone/>
              <a:defRPr sz="1600" b="1"/>
            </a:lvl8pPr>
            <a:lvl9pPr marL="3641822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8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E89DFD2-E293-47D1-8683-BE62FF1E0E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71D43DA-693F-46B7-8DEB-BDB79B0DC1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1F45B-830D-41F6-8C67-0783D6664822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6476857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110EF4-BB06-4D01-8574-CA2D87E64A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761B77-C319-4E90-9D60-B45ED5949B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CC7C-8E10-4191-8EAB-B1DA5B610B91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702444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32EF0AB-BE69-4B88-A499-7A6586E8BA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CBBC58-E666-49A9-BA82-E09AA0D7B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50DF9-2309-43DA-B10A-3C60CDA7A673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702343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12"/>
            <a:ext cx="401108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5228" indent="0">
              <a:buNone/>
              <a:defRPr sz="1200"/>
            </a:lvl2pPr>
            <a:lvl3pPr marL="910455" indent="0">
              <a:buNone/>
              <a:defRPr sz="900"/>
            </a:lvl3pPr>
            <a:lvl4pPr marL="1365681" indent="0">
              <a:buNone/>
              <a:defRPr sz="900"/>
            </a:lvl4pPr>
            <a:lvl5pPr marL="1820912" indent="0">
              <a:buNone/>
              <a:defRPr sz="900"/>
            </a:lvl5pPr>
            <a:lvl6pPr marL="2276138" indent="0">
              <a:buNone/>
              <a:defRPr sz="900"/>
            </a:lvl6pPr>
            <a:lvl7pPr marL="2731366" indent="0">
              <a:buNone/>
              <a:defRPr sz="900"/>
            </a:lvl7pPr>
            <a:lvl8pPr marL="3186592" indent="0">
              <a:buNone/>
              <a:defRPr sz="900"/>
            </a:lvl8pPr>
            <a:lvl9pPr marL="3641822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39FEC-38D2-4B2F-87D3-FE4D68FD70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B22D4-6386-4ED3-A788-6E530662F1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54C6-7B95-4757-912E-9D184C893717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601176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A6BC47-B3BE-4E37-B8EF-BA676BFF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42154-CC65-4DA8-9DDE-52E69286B699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C1F398-4A1C-40BB-93D4-7AC442744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ACBD7A-FEED-4F32-A654-176E7D3E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3D-A91B-48BC-8736-993558FFD8F6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42560287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28" indent="0">
              <a:buNone/>
              <a:defRPr sz="2800"/>
            </a:lvl2pPr>
            <a:lvl3pPr marL="910455" indent="0">
              <a:buNone/>
              <a:defRPr sz="2400"/>
            </a:lvl3pPr>
            <a:lvl4pPr marL="1365681" indent="0">
              <a:buNone/>
              <a:defRPr sz="2000"/>
            </a:lvl4pPr>
            <a:lvl5pPr marL="1820912" indent="0">
              <a:buNone/>
              <a:defRPr sz="2000"/>
            </a:lvl5pPr>
            <a:lvl6pPr marL="2276138" indent="0">
              <a:buNone/>
              <a:defRPr sz="2000"/>
            </a:lvl6pPr>
            <a:lvl7pPr marL="2731366" indent="0">
              <a:buNone/>
              <a:defRPr sz="2000"/>
            </a:lvl7pPr>
            <a:lvl8pPr marL="3186592" indent="0">
              <a:buNone/>
              <a:defRPr sz="2000"/>
            </a:lvl8pPr>
            <a:lvl9pPr marL="3641822" indent="0">
              <a:buNone/>
              <a:defRPr sz="2000"/>
            </a:lvl9pPr>
          </a:lstStyle>
          <a:p>
            <a:pPr lvl="0"/>
            <a:endParaRPr lang="es-CL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55228" indent="0">
              <a:buNone/>
              <a:defRPr sz="1200"/>
            </a:lvl2pPr>
            <a:lvl3pPr marL="910455" indent="0">
              <a:buNone/>
              <a:defRPr sz="900"/>
            </a:lvl3pPr>
            <a:lvl4pPr marL="1365681" indent="0">
              <a:buNone/>
              <a:defRPr sz="900"/>
            </a:lvl4pPr>
            <a:lvl5pPr marL="1820912" indent="0">
              <a:buNone/>
              <a:defRPr sz="900"/>
            </a:lvl5pPr>
            <a:lvl6pPr marL="2276138" indent="0">
              <a:buNone/>
              <a:defRPr sz="900"/>
            </a:lvl6pPr>
            <a:lvl7pPr marL="2731366" indent="0">
              <a:buNone/>
              <a:defRPr sz="900"/>
            </a:lvl7pPr>
            <a:lvl8pPr marL="3186592" indent="0">
              <a:buNone/>
              <a:defRPr sz="900"/>
            </a:lvl8pPr>
            <a:lvl9pPr marL="3641822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78368-E58E-4BBF-BEF9-E61AEFE8D8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83D2D-2548-44F9-A06D-6579B526C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F9942-E4D4-4D93-8B97-0EAD83ADDAA1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6510009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3ED4B7-E0F6-4B93-874F-836D0D653B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C41593-E842-4B02-9101-ACB82C8F55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9E225-366A-4011-AEEC-4608012771CE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9391944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382011" y="152403"/>
            <a:ext cx="2724151" cy="585152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03200" y="152403"/>
            <a:ext cx="7975600" cy="58515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2ABE2D-935B-4B4C-B08C-886530E95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6DF4F7-834D-4473-9128-BE2AB8D864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D3F5B-5B57-4E5F-827D-B8C905BB499B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703466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8D9F4-FC98-4444-B0D5-16331D989E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E5FDB-5DCA-4BD0-A20C-7651E9AFFC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8AC1-904D-439D-8842-98C529964AFA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7336807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98EF2-FD49-4301-8136-66EB778CB3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29392-88DE-45E3-84DD-F094374606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B7299-A9A4-46F9-81D9-DBFA159B347F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7313186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203211" y="1477972"/>
            <a:ext cx="10902951" cy="4525961"/>
          </a:xfrm>
        </p:spPr>
        <p:txBody>
          <a:bodyPr/>
          <a:lstStyle/>
          <a:p>
            <a:pPr lvl="0"/>
            <a:endParaRPr lang="es-CL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7D10C2-E151-4735-BC10-F8E5CB5B02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9A4C6C-BAF3-44E4-8558-814110C33D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97E29-4C09-4D9F-9EF1-033E78D83598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249628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9"/>
            <a:ext cx="8534400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455228" indent="0" algn="ctr">
              <a:buNone/>
              <a:defRPr/>
            </a:lvl2pPr>
            <a:lvl3pPr marL="910455" indent="0" algn="ctr">
              <a:buNone/>
              <a:defRPr/>
            </a:lvl3pPr>
            <a:lvl4pPr marL="1365681" indent="0" algn="ctr">
              <a:buNone/>
              <a:defRPr/>
            </a:lvl4pPr>
            <a:lvl5pPr marL="1820912" indent="0" algn="ctr">
              <a:buNone/>
              <a:defRPr/>
            </a:lvl5pPr>
            <a:lvl6pPr marL="2276138" indent="0" algn="ctr">
              <a:buNone/>
              <a:defRPr/>
            </a:lvl6pPr>
            <a:lvl7pPr marL="2731366" indent="0" algn="ctr">
              <a:buNone/>
              <a:defRPr/>
            </a:lvl7pPr>
            <a:lvl8pPr marL="3186592" indent="0" algn="ctr">
              <a:buNone/>
              <a:defRPr/>
            </a:lvl8pPr>
            <a:lvl9pPr marL="3641822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9272D6F-FAEF-4996-BAF0-40045A0ED9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7509D4-EC74-4621-A15D-CB9C900DA1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C56D-9AE5-464D-86E4-5770A8C307CF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1395139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38281A-B655-4C5E-85C0-B4DC55A783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283033-BA4D-4E62-A2A7-55DC04DAC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717FA-F029-4DA3-85C2-6CC65F97565D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6202984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28" indent="0">
              <a:buNone/>
              <a:defRPr sz="1700"/>
            </a:lvl2pPr>
            <a:lvl3pPr marL="910455" indent="0">
              <a:buNone/>
              <a:defRPr sz="1600"/>
            </a:lvl3pPr>
            <a:lvl4pPr marL="1365681" indent="0">
              <a:buNone/>
              <a:defRPr sz="1300"/>
            </a:lvl4pPr>
            <a:lvl5pPr marL="1820912" indent="0">
              <a:buNone/>
              <a:defRPr sz="1300"/>
            </a:lvl5pPr>
            <a:lvl6pPr marL="2276138" indent="0">
              <a:buNone/>
              <a:defRPr sz="1300"/>
            </a:lvl6pPr>
            <a:lvl7pPr marL="2731366" indent="0">
              <a:buNone/>
              <a:defRPr sz="1300"/>
            </a:lvl7pPr>
            <a:lvl8pPr marL="3186592" indent="0">
              <a:buNone/>
              <a:defRPr sz="1300"/>
            </a:lvl8pPr>
            <a:lvl9pPr marL="3641822" indent="0">
              <a:buNone/>
              <a:defRPr sz="13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AE5F44-EB68-49D4-8E07-A992733198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ACFB6B-66F2-4ADC-9778-449EF46F4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69873-6874-4895-A092-B69251E3B756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274131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D969B-D38D-4A72-BF89-F827509B9C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1E2B2-33F6-4B9E-A902-41ABC4E98E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201CB-946A-4449-ADF6-7DAD6876D566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58924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8DEDD12-17B5-46A2-9133-698FF428266F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BD71DCB-ADEA-43CA-B262-3F4042F36F94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7527A78C-235A-4645-8FD0-1A9C7A95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9C6ED-38D5-4EFA-94BA-CD8ED59DA1DF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A0561754-A248-4B62-894C-2099EFBF5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940CABC-C954-4A6E-B8BC-AA1E214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AE602-93AE-4170-9838-39D86CEC4A64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18614841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22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28" indent="0">
              <a:buNone/>
              <a:defRPr sz="2000" b="1"/>
            </a:lvl2pPr>
            <a:lvl3pPr marL="910455" indent="0">
              <a:buNone/>
              <a:defRPr sz="1700" b="1"/>
            </a:lvl3pPr>
            <a:lvl4pPr marL="1365681" indent="0">
              <a:buNone/>
              <a:defRPr sz="1600" b="1"/>
            </a:lvl4pPr>
            <a:lvl5pPr marL="1820912" indent="0">
              <a:buNone/>
              <a:defRPr sz="1600" b="1"/>
            </a:lvl5pPr>
            <a:lvl6pPr marL="2276138" indent="0">
              <a:buNone/>
              <a:defRPr sz="1600" b="1"/>
            </a:lvl6pPr>
            <a:lvl7pPr marL="2731366" indent="0">
              <a:buNone/>
              <a:defRPr sz="1600" b="1"/>
            </a:lvl7pPr>
            <a:lvl8pPr marL="3186592" indent="0">
              <a:buNone/>
              <a:defRPr sz="1600" b="1"/>
            </a:lvl8pPr>
            <a:lvl9pPr marL="3641822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8" y="1535122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28" indent="0">
              <a:buNone/>
              <a:defRPr sz="2000" b="1"/>
            </a:lvl2pPr>
            <a:lvl3pPr marL="910455" indent="0">
              <a:buNone/>
              <a:defRPr sz="1700" b="1"/>
            </a:lvl3pPr>
            <a:lvl4pPr marL="1365681" indent="0">
              <a:buNone/>
              <a:defRPr sz="1600" b="1"/>
            </a:lvl4pPr>
            <a:lvl5pPr marL="1820912" indent="0">
              <a:buNone/>
              <a:defRPr sz="1600" b="1"/>
            </a:lvl5pPr>
            <a:lvl6pPr marL="2276138" indent="0">
              <a:buNone/>
              <a:defRPr sz="1600" b="1"/>
            </a:lvl6pPr>
            <a:lvl7pPr marL="2731366" indent="0">
              <a:buNone/>
              <a:defRPr sz="1600" b="1"/>
            </a:lvl7pPr>
            <a:lvl8pPr marL="3186592" indent="0">
              <a:buNone/>
              <a:defRPr sz="1600" b="1"/>
            </a:lvl8pPr>
            <a:lvl9pPr marL="3641822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8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E5D3C6D-9076-486C-BB71-976074CE3D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9F86B6-83CB-4DDB-8D77-AC1119D14C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801E4-542E-42BD-84D3-4D52AB7EDB61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2745816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1AA66F6-6DA1-4617-8D72-2DDEFF48BB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635F62-FFA6-48ED-945B-CA0D75D055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EB2A5-52AD-47AA-9F4A-74996790CC3D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331498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B17D5B0-8D78-43DD-B3E6-3C920709E1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11AA0D-B856-412B-91FB-53A3411000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E8BB9-4138-4BFC-BF02-E4D12CBAA21C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870683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12"/>
            <a:ext cx="401108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5228" indent="0">
              <a:buNone/>
              <a:defRPr sz="1200"/>
            </a:lvl2pPr>
            <a:lvl3pPr marL="910455" indent="0">
              <a:buNone/>
              <a:defRPr sz="900"/>
            </a:lvl3pPr>
            <a:lvl4pPr marL="1365681" indent="0">
              <a:buNone/>
              <a:defRPr sz="900"/>
            </a:lvl4pPr>
            <a:lvl5pPr marL="1820912" indent="0">
              <a:buNone/>
              <a:defRPr sz="900"/>
            </a:lvl5pPr>
            <a:lvl6pPr marL="2276138" indent="0">
              <a:buNone/>
              <a:defRPr sz="900"/>
            </a:lvl6pPr>
            <a:lvl7pPr marL="2731366" indent="0">
              <a:buNone/>
              <a:defRPr sz="900"/>
            </a:lvl7pPr>
            <a:lvl8pPr marL="3186592" indent="0">
              <a:buNone/>
              <a:defRPr sz="900"/>
            </a:lvl8pPr>
            <a:lvl9pPr marL="3641822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3F816-0259-4AFA-BAFD-A21FB839A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64936-6188-45D3-A96A-B94B9C722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8D6F4-FF4B-4833-A45E-7B3D3D1793E9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662502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28" indent="0">
              <a:buNone/>
              <a:defRPr sz="2800"/>
            </a:lvl2pPr>
            <a:lvl3pPr marL="910455" indent="0">
              <a:buNone/>
              <a:defRPr sz="2400"/>
            </a:lvl3pPr>
            <a:lvl4pPr marL="1365681" indent="0">
              <a:buNone/>
              <a:defRPr sz="2000"/>
            </a:lvl4pPr>
            <a:lvl5pPr marL="1820912" indent="0">
              <a:buNone/>
              <a:defRPr sz="2000"/>
            </a:lvl5pPr>
            <a:lvl6pPr marL="2276138" indent="0">
              <a:buNone/>
              <a:defRPr sz="2000"/>
            </a:lvl6pPr>
            <a:lvl7pPr marL="2731366" indent="0">
              <a:buNone/>
              <a:defRPr sz="2000"/>
            </a:lvl7pPr>
            <a:lvl8pPr marL="3186592" indent="0">
              <a:buNone/>
              <a:defRPr sz="2000"/>
            </a:lvl8pPr>
            <a:lvl9pPr marL="3641822" indent="0">
              <a:buNone/>
              <a:defRPr sz="2000"/>
            </a:lvl9pPr>
          </a:lstStyle>
          <a:p>
            <a:pPr lvl="0"/>
            <a:endParaRPr lang="es-CL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55228" indent="0">
              <a:buNone/>
              <a:defRPr sz="1200"/>
            </a:lvl2pPr>
            <a:lvl3pPr marL="910455" indent="0">
              <a:buNone/>
              <a:defRPr sz="900"/>
            </a:lvl3pPr>
            <a:lvl4pPr marL="1365681" indent="0">
              <a:buNone/>
              <a:defRPr sz="900"/>
            </a:lvl4pPr>
            <a:lvl5pPr marL="1820912" indent="0">
              <a:buNone/>
              <a:defRPr sz="900"/>
            </a:lvl5pPr>
            <a:lvl6pPr marL="2276138" indent="0">
              <a:buNone/>
              <a:defRPr sz="900"/>
            </a:lvl6pPr>
            <a:lvl7pPr marL="2731366" indent="0">
              <a:buNone/>
              <a:defRPr sz="900"/>
            </a:lvl7pPr>
            <a:lvl8pPr marL="3186592" indent="0">
              <a:buNone/>
              <a:defRPr sz="900"/>
            </a:lvl8pPr>
            <a:lvl9pPr marL="3641822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B604A-5B98-4F16-9F7A-EF7AB59B14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FF63E-14E3-4E15-9238-F539369BA1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3F9B-2BF0-45CA-B6D9-098D390111B9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796964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5F2ED2A-F975-4286-B1DC-493845CAC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0CC67D-31CD-4E84-AC61-9593DD6183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1AA62-6E62-48CE-8256-485B64F7B0E9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8211271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382011" y="152403"/>
            <a:ext cx="2724151" cy="585152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03200" y="152403"/>
            <a:ext cx="7975600" cy="58515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16C977-22E6-4A7A-9C5C-1B0B5484C0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7AAA72-9A3D-4A04-B346-90D1C4F0F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70816-8C8A-49A1-BEBB-EB1C50AB4941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7002831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B8FAC-FC7E-4470-ADA5-902611EC6F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A248-B822-477D-8E8B-2BA1D6C25A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182C2-A1DA-4EE3-93FB-28A83D40F888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7416172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203212" y="1477972"/>
            <a:ext cx="5348817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55220" y="1477972"/>
            <a:ext cx="5350933" cy="452596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A788A-AD9D-47E0-A362-D8A526A2BF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DEC21-807B-425A-B8E0-7B1A6666E5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5496B-DA46-448A-825F-9E57F7068A88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1033929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12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203211" y="1477972"/>
            <a:ext cx="10902951" cy="4525961"/>
          </a:xfrm>
        </p:spPr>
        <p:txBody>
          <a:bodyPr/>
          <a:lstStyle/>
          <a:p>
            <a:pPr lvl="0"/>
            <a:endParaRPr lang="es-CL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A2889F-B218-4B3C-A6EF-645EF00D49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3125C2-B2AC-4B2F-BB32-4313C63D7A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E31F7-ADE5-4D66-853F-2BF8F5E8B28B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5589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622AAF7-693E-4B3B-BC4E-1EE52DB8401E}"/>
              </a:ext>
            </a:extLst>
          </p:cNvPr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D2796AB-DFB2-4EA2-B222-440EE403EB00}"/>
              </a:ext>
            </a:extLst>
          </p:cNvPr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2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1"/>
            <a:ext cx="6492240" cy="525779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353" rIns="91353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6760" indent="0">
              <a:buNone/>
              <a:defRPr sz="1200"/>
            </a:lvl2pPr>
            <a:lvl3pPr marL="913521" indent="0">
              <a:buNone/>
              <a:defRPr sz="900"/>
            </a:lvl3pPr>
            <a:lvl4pPr marL="1370284" indent="0">
              <a:buNone/>
              <a:defRPr sz="900"/>
            </a:lvl4pPr>
            <a:lvl5pPr marL="1827046" indent="0">
              <a:buNone/>
              <a:defRPr sz="900"/>
            </a:lvl5pPr>
            <a:lvl6pPr marL="2283806" indent="0">
              <a:buNone/>
              <a:defRPr sz="900"/>
            </a:lvl6pPr>
            <a:lvl7pPr marL="2740571" indent="0">
              <a:buNone/>
              <a:defRPr sz="900"/>
            </a:lvl7pPr>
            <a:lvl8pPr marL="3197332" indent="0">
              <a:buNone/>
              <a:defRPr sz="900"/>
            </a:lvl8pPr>
            <a:lvl9pPr marL="365409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536AF3B-6704-41DC-9D18-B8523527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CFDF9-AED7-4912-AB88-BA6BC05A2EB6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37E1249-9D23-4412-98C3-FB16057DE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1704F08-C0ED-4905-BCFE-FD77A14C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8274DA4-379A-41D1-B978-BB8950D46345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3116149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8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81C34-7C3E-4C75-97C5-72A05EBF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defTabSz="684213" eaLnBrk="1" hangingPunct="1">
              <a:defRPr sz="1300">
                <a:solidFill>
                  <a:srgbClr val="000000"/>
                </a:solidFill>
                <a:ea typeface="ヒラギノ角ゴ Pro W3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69353439-D2A9-4544-8518-D4F768D825A7}" type="datetime1">
              <a:rPr lang="en-US" altLang="es-MX"/>
              <a:pPr>
                <a:defRPr/>
              </a:pPr>
              <a:t>1/19/2021</a:t>
            </a:fld>
            <a:endParaRPr lang="en-US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7322C-4C9F-4FCB-8105-EA305AD4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FFAD6-EEB8-46B0-9E19-3F52A560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ADB924-E74D-46AC-8EF2-F6C8B0BB5BEB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6545871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B334F0-4A9A-4EA9-84DA-ABEA961082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500">
                <a:ea typeface="ヒラギノ角ゴ Pro W3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s-ES_tradnl" altLang="es-CL"/>
              <a:t>Gobierno de Chile | Ministerio del Interior</a:t>
            </a:r>
          </a:p>
          <a:p>
            <a:pPr>
              <a:defRPr/>
            </a:pPr>
            <a:endParaRPr lang="en-US" altLang="es-C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665F8E-0445-4577-A9BB-7B0FA10123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4B3E7E-BB87-4C61-87F8-2669F3D9F5F8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032346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/>
          <a:lstStyle>
            <a:lvl1pPr algn="l">
              <a:defRPr sz="2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1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7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28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8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4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5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596CA-FEE1-4AB9-BFEB-89F6864A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defTabSz="684213" eaLnBrk="1" hangingPunct="1">
              <a:defRPr sz="1300">
                <a:solidFill>
                  <a:srgbClr val="000000"/>
                </a:solidFill>
                <a:ea typeface="ヒラギノ角ゴ Pro W3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A7591C01-6848-4D2B-9260-B9EA0EF0CF95}" type="datetime1">
              <a:rPr lang="en-US" altLang="es-MX"/>
              <a:pPr>
                <a:defRPr/>
              </a:pPr>
              <a:t>1/19/2021</a:t>
            </a:fld>
            <a:endParaRPr lang="en-US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1E878-1F04-4853-A056-35028FC0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C9587-002D-4F6E-B1F5-CEEB5D6D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93ACB6D-6AD8-4153-8B5B-29AC94F0CE06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9144030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476A7-0757-4423-8199-F6982C7E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defTabSz="684213" eaLnBrk="1" hangingPunct="1">
              <a:defRPr sz="1300">
                <a:solidFill>
                  <a:srgbClr val="000000"/>
                </a:solidFill>
                <a:ea typeface="ヒラギノ角ゴ Pro W3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DF92BE38-8C4A-473E-8468-19CBB5F93EB5}" type="datetime1">
              <a:rPr lang="en-US" altLang="es-MX"/>
              <a:pPr>
                <a:defRPr/>
              </a:pPr>
              <a:t>1/19/2021</a:t>
            </a:fld>
            <a:endParaRPr lang="en-US" alt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6F870-C1F4-44BF-AECA-688B6EFB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BEF14-CA31-4787-8C6E-0D894B5F1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15853EA-C1A5-406D-A023-C9AB348BDAAF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0535478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22"/>
            <a:ext cx="5386917" cy="639763"/>
          </a:xfrm>
        </p:spPr>
        <p:txBody>
          <a:bodyPr>
            <a:normAutofit/>
          </a:bodyPr>
          <a:lstStyle>
            <a:lvl1pPr marL="0" indent="0">
              <a:buNone/>
              <a:defRPr sz="1500" b="1"/>
            </a:lvl1pPr>
            <a:lvl2pPr marL="342571" indent="0">
              <a:buNone/>
              <a:defRPr sz="1500" b="1"/>
            </a:lvl2pPr>
            <a:lvl3pPr marL="685143" indent="0">
              <a:buNone/>
              <a:defRPr sz="1300" b="1"/>
            </a:lvl3pPr>
            <a:lvl4pPr marL="1027714" indent="0">
              <a:buNone/>
              <a:defRPr sz="1200" b="1"/>
            </a:lvl4pPr>
            <a:lvl5pPr marL="1370284" indent="0">
              <a:buNone/>
              <a:defRPr sz="1200" b="1"/>
            </a:lvl5pPr>
            <a:lvl6pPr marL="1712858" indent="0">
              <a:buNone/>
              <a:defRPr sz="1200" b="1"/>
            </a:lvl6pPr>
            <a:lvl7pPr marL="2055428" indent="0">
              <a:buNone/>
              <a:defRPr sz="1200" b="1"/>
            </a:lvl7pPr>
            <a:lvl8pPr marL="2398000" indent="0">
              <a:buNone/>
              <a:defRPr sz="1200" b="1"/>
            </a:lvl8pPr>
            <a:lvl9pPr marL="274057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22"/>
            <a:ext cx="5389033" cy="639763"/>
          </a:xfrm>
        </p:spPr>
        <p:txBody>
          <a:bodyPr>
            <a:normAutofit/>
          </a:bodyPr>
          <a:lstStyle>
            <a:lvl1pPr marL="0" indent="0">
              <a:buNone/>
              <a:defRPr sz="1500" b="1"/>
            </a:lvl1pPr>
            <a:lvl2pPr marL="342571" indent="0">
              <a:buNone/>
              <a:defRPr sz="1500" b="1"/>
            </a:lvl2pPr>
            <a:lvl3pPr marL="685143" indent="0">
              <a:buNone/>
              <a:defRPr sz="1300" b="1"/>
            </a:lvl3pPr>
            <a:lvl4pPr marL="1027714" indent="0">
              <a:buNone/>
              <a:defRPr sz="1200" b="1"/>
            </a:lvl4pPr>
            <a:lvl5pPr marL="1370284" indent="0">
              <a:buNone/>
              <a:defRPr sz="1200" b="1"/>
            </a:lvl5pPr>
            <a:lvl6pPr marL="1712858" indent="0">
              <a:buNone/>
              <a:defRPr sz="1200" b="1"/>
            </a:lvl6pPr>
            <a:lvl7pPr marL="2055428" indent="0">
              <a:buNone/>
              <a:defRPr sz="1200" b="1"/>
            </a:lvl7pPr>
            <a:lvl8pPr marL="2398000" indent="0">
              <a:buNone/>
              <a:defRPr sz="1200" b="1"/>
            </a:lvl8pPr>
            <a:lvl9pPr marL="274057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6"/>
            <a:ext cx="5389033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CC607F-AA80-4307-B7B6-580467EE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defTabSz="684213" eaLnBrk="1" hangingPunct="1">
              <a:defRPr sz="1300">
                <a:solidFill>
                  <a:srgbClr val="000000"/>
                </a:solidFill>
                <a:ea typeface="ヒラギノ角ゴ Pro W3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B5C9371E-C80C-4A16-8223-353C8E9ED50C}" type="datetime1">
              <a:rPr lang="en-US" altLang="es-MX"/>
              <a:pPr>
                <a:defRPr/>
              </a:pPr>
              <a:t>1/19/2021</a:t>
            </a:fld>
            <a:endParaRPr lang="en-US" alt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4E84F4-2C83-4451-933F-210B396F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FC268-6189-49F2-917E-1FC862C4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91B606-6024-45F4-BC70-F66A4700C7DC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1365930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89FBD61-C5C0-4F30-BEAB-F005432DDE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715B4FE-67F2-441A-BB65-DB8A44A60F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3B541B-AB0C-4031-A48A-4104C268C78D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6354803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8E7E2B3-DF0E-4237-ACFB-4794D47FCF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71D36B7-4E0E-4E01-A75C-43C115FDD7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9B4AEFA-6DC2-4109-935C-27370CEC50D2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4846160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0"/>
            <a:ext cx="4011084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571" indent="0">
              <a:buNone/>
              <a:defRPr sz="900"/>
            </a:lvl2pPr>
            <a:lvl3pPr marL="685143" indent="0">
              <a:buNone/>
              <a:defRPr sz="800"/>
            </a:lvl3pPr>
            <a:lvl4pPr marL="1027714" indent="0">
              <a:buNone/>
              <a:defRPr sz="700"/>
            </a:lvl4pPr>
            <a:lvl5pPr marL="1370284" indent="0">
              <a:buNone/>
              <a:defRPr sz="700"/>
            </a:lvl5pPr>
            <a:lvl6pPr marL="1712858" indent="0">
              <a:buNone/>
              <a:defRPr sz="700"/>
            </a:lvl6pPr>
            <a:lvl7pPr marL="2055428" indent="0">
              <a:buNone/>
              <a:defRPr sz="700"/>
            </a:lvl7pPr>
            <a:lvl8pPr marL="2398000" indent="0">
              <a:buNone/>
              <a:defRPr sz="700"/>
            </a:lvl8pPr>
            <a:lvl9pPr marL="274057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850C233-E6B9-44EA-A6DB-2C92B5F916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9FE4BA4-C87D-4FB6-AEDC-2E81E39DFC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335D13C-AF3E-41BD-B487-382C53A90640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5189630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571" indent="0">
              <a:buNone/>
              <a:defRPr sz="2100"/>
            </a:lvl2pPr>
            <a:lvl3pPr marL="685143" indent="0">
              <a:buNone/>
              <a:defRPr sz="1700"/>
            </a:lvl3pPr>
            <a:lvl4pPr marL="1027714" indent="0">
              <a:buNone/>
              <a:defRPr sz="1500"/>
            </a:lvl4pPr>
            <a:lvl5pPr marL="1370284" indent="0">
              <a:buNone/>
              <a:defRPr sz="1500"/>
            </a:lvl5pPr>
            <a:lvl6pPr marL="1712858" indent="0">
              <a:buNone/>
              <a:defRPr sz="1500"/>
            </a:lvl6pPr>
            <a:lvl7pPr marL="2055428" indent="0">
              <a:buNone/>
              <a:defRPr sz="1500"/>
            </a:lvl7pPr>
            <a:lvl8pPr marL="2398000" indent="0">
              <a:buNone/>
              <a:defRPr sz="1500"/>
            </a:lvl8pPr>
            <a:lvl9pPr marL="274057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571" indent="0">
              <a:buNone/>
              <a:defRPr sz="900"/>
            </a:lvl2pPr>
            <a:lvl3pPr marL="685143" indent="0">
              <a:buNone/>
              <a:defRPr sz="800"/>
            </a:lvl3pPr>
            <a:lvl4pPr marL="1027714" indent="0">
              <a:buNone/>
              <a:defRPr sz="700"/>
            </a:lvl4pPr>
            <a:lvl5pPr marL="1370284" indent="0">
              <a:buNone/>
              <a:defRPr sz="700"/>
            </a:lvl5pPr>
            <a:lvl6pPr marL="1712858" indent="0">
              <a:buNone/>
              <a:defRPr sz="700"/>
            </a:lvl6pPr>
            <a:lvl7pPr marL="2055428" indent="0">
              <a:buNone/>
              <a:defRPr sz="700"/>
            </a:lvl7pPr>
            <a:lvl8pPr marL="2398000" indent="0">
              <a:buNone/>
              <a:defRPr sz="700"/>
            </a:lvl8pPr>
            <a:lvl9pPr marL="274057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F36F50B-970C-4C07-B360-9AE376A33F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98311FD-FFF4-42F6-9775-CEBD0A2A6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277C438-0B10-4C6A-AF0B-6DDF1D660090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0995703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CC768E-6E15-4244-840D-EC33EBCF42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24D31C-1E99-4C07-82AB-BBC27CAF0F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A0AE166-BF78-4FB7-9C82-0E77C077EFCF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01169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38B4C34-C583-48FC-A2D7-059E1C8CC992}"/>
              </a:ext>
            </a:extLst>
          </p:cNvPr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60DB5F3-40F0-440F-924D-507FD1276A95}"/>
              </a:ext>
            </a:extLst>
          </p:cNvPr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7"/>
            <a:ext cx="10113645" cy="822961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6760" tIns="456760" rtlCol="0">
            <a:normAutofit/>
          </a:bodyPr>
          <a:lstStyle>
            <a:lvl1pPr marL="0" indent="0">
              <a:buNone/>
              <a:defRPr sz="3200"/>
            </a:lvl1pPr>
            <a:lvl2pPr marL="456760" indent="0">
              <a:buNone/>
              <a:defRPr sz="2800"/>
            </a:lvl2pPr>
            <a:lvl3pPr marL="913521" indent="0">
              <a:buNone/>
              <a:defRPr sz="2400"/>
            </a:lvl3pPr>
            <a:lvl4pPr marL="1370284" indent="0">
              <a:buNone/>
              <a:defRPr sz="2000"/>
            </a:lvl4pPr>
            <a:lvl5pPr marL="1827046" indent="0">
              <a:buNone/>
              <a:defRPr sz="2000"/>
            </a:lvl5pPr>
            <a:lvl6pPr marL="2283806" indent="0">
              <a:buNone/>
              <a:defRPr sz="2000"/>
            </a:lvl6pPr>
            <a:lvl7pPr marL="2740571" indent="0">
              <a:buNone/>
              <a:defRPr sz="2000"/>
            </a:lvl7pPr>
            <a:lvl8pPr marL="3197332" indent="0">
              <a:buNone/>
              <a:defRPr sz="2000"/>
            </a:lvl8pPr>
            <a:lvl9pPr marL="3654091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353" tIns="0" rIns="91353" bIns="0">
            <a:normAutofit/>
          </a:bodyPr>
          <a:lstStyle>
            <a:lvl1pPr marL="0" indent="0">
              <a:spcBef>
                <a:spcPts val="0"/>
              </a:spcBef>
              <a:spcAft>
                <a:spcPts val="599"/>
              </a:spcAft>
              <a:buNone/>
              <a:defRPr sz="1500">
                <a:solidFill>
                  <a:srgbClr val="FFFFFF"/>
                </a:solidFill>
              </a:defRPr>
            </a:lvl1pPr>
            <a:lvl2pPr marL="456760" indent="0">
              <a:buNone/>
              <a:defRPr sz="1200"/>
            </a:lvl2pPr>
            <a:lvl3pPr marL="913521" indent="0">
              <a:buNone/>
              <a:defRPr sz="900"/>
            </a:lvl3pPr>
            <a:lvl4pPr marL="1370284" indent="0">
              <a:buNone/>
              <a:defRPr sz="900"/>
            </a:lvl4pPr>
            <a:lvl5pPr marL="1827046" indent="0">
              <a:buNone/>
              <a:defRPr sz="900"/>
            </a:lvl5pPr>
            <a:lvl6pPr marL="2283806" indent="0">
              <a:buNone/>
              <a:defRPr sz="900"/>
            </a:lvl6pPr>
            <a:lvl7pPr marL="2740571" indent="0">
              <a:buNone/>
              <a:defRPr sz="900"/>
            </a:lvl7pPr>
            <a:lvl8pPr marL="3197332" indent="0">
              <a:buNone/>
              <a:defRPr sz="900"/>
            </a:lvl8pPr>
            <a:lvl9pPr marL="365409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E4A4A3ED-62D6-425F-841C-638F741D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5C7CC-0774-4ED4-8CB6-544944FF4EB8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4A08BCA-5007-4D95-96F1-9DC83839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670CE4D-352D-4F33-8ACF-FE6A22EC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8E3B1-FA6A-495E-A840-B6836FB5A6B2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</p:spTree>
    <p:extLst>
      <p:ext uri="{BB962C8B-B14F-4D97-AF65-F5344CB8AC3E}">
        <p14:creationId xmlns:p14="http://schemas.microsoft.com/office/powerpoint/2010/main" val="3885805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6400" y="274641"/>
            <a:ext cx="2743200" cy="585152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7213600" cy="58515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EFEF8F-5B1E-4A98-90D2-8F876F17B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493D6B-3CFF-4DD6-ABE7-67501E56A0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C48840-9FA5-4C97-927E-515339625943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2191501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456211" indent="0" algn="ctr">
              <a:buNone/>
              <a:defRPr/>
            </a:lvl2pPr>
            <a:lvl3pPr marL="912423" indent="0" algn="ctr">
              <a:buNone/>
              <a:defRPr/>
            </a:lvl3pPr>
            <a:lvl4pPr marL="1368634" indent="0" algn="ctr">
              <a:buNone/>
              <a:defRPr/>
            </a:lvl4pPr>
            <a:lvl5pPr marL="1824846" indent="0" algn="ctr">
              <a:buNone/>
              <a:defRPr/>
            </a:lvl5pPr>
            <a:lvl6pPr marL="2281057" indent="0" algn="ctr">
              <a:buNone/>
              <a:defRPr/>
            </a:lvl6pPr>
            <a:lvl7pPr marL="2737269" indent="0" algn="ctr">
              <a:buNone/>
              <a:defRPr/>
            </a:lvl7pPr>
            <a:lvl8pPr marL="3193480" indent="0" algn="ctr">
              <a:buNone/>
              <a:defRPr/>
            </a:lvl8pPr>
            <a:lvl9pPr marL="3649691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D7EF81-1F75-479F-8EAE-4A1AD81248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4AFA3D-4928-4CA1-9203-02EBE869A3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6CBEC27B-91CF-42D7-9AA7-94FCCE9DFA0B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2888814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E908C8-CB10-41E4-9947-7FE0E5B6A4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A2ABC1-6B6B-4F06-A83A-461E729662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8EA0C579-D2A1-47C8-B10C-94DF8C58B7D9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344123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11" indent="0">
              <a:buNone/>
              <a:defRPr sz="1800"/>
            </a:lvl2pPr>
            <a:lvl3pPr marL="912423" indent="0">
              <a:buNone/>
              <a:defRPr sz="1600"/>
            </a:lvl3pPr>
            <a:lvl4pPr marL="1368634" indent="0">
              <a:buNone/>
              <a:defRPr sz="1400"/>
            </a:lvl4pPr>
            <a:lvl5pPr marL="1824846" indent="0">
              <a:buNone/>
              <a:defRPr sz="1400"/>
            </a:lvl5pPr>
            <a:lvl6pPr marL="2281057" indent="0">
              <a:buNone/>
              <a:defRPr sz="1400"/>
            </a:lvl6pPr>
            <a:lvl7pPr marL="2737269" indent="0">
              <a:buNone/>
              <a:defRPr sz="1400"/>
            </a:lvl7pPr>
            <a:lvl8pPr marL="3193480" indent="0">
              <a:buNone/>
              <a:defRPr sz="1400"/>
            </a:lvl8pPr>
            <a:lvl9pPr marL="3649691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536E7D-C837-42A9-9C96-8F050ACA21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A66FA5-22E5-4EED-BCAF-3FCAEE929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5F52D84-80D9-4D7E-ADB9-9B22F0504164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7754491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3204" y="1477964"/>
            <a:ext cx="5348817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55219" y="1477964"/>
            <a:ext cx="5350933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FCA57-8F7D-47C7-B3EB-4AE9EF951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A2228-46F1-4594-B5FA-4A65211ED0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B8B971A-279A-40CD-B316-7924090192F3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7627735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1" indent="0">
              <a:buNone/>
              <a:defRPr sz="2000" b="1"/>
            </a:lvl2pPr>
            <a:lvl3pPr marL="912423" indent="0">
              <a:buNone/>
              <a:defRPr sz="1800" b="1"/>
            </a:lvl3pPr>
            <a:lvl4pPr marL="1368634" indent="0">
              <a:buNone/>
              <a:defRPr sz="1600" b="1"/>
            </a:lvl4pPr>
            <a:lvl5pPr marL="1824846" indent="0">
              <a:buNone/>
              <a:defRPr sz="1600" b="1"/>
            </a:lvl5pPr>
            <a:lvl6pPr marL="2281057" indent="0">
              <a:buNone/>
              <a:defRPr sz="1600" b="1"/>
            </a:lvl6pPr>
            <a:lvl7pPr marL="2737269" indent="0">
              <a:buNone/>
              <a:defRPr sz="1600" b="1"/>
            </a:lvl7pPr>
            <a:lvl8pPr marL="3193480" indent="0">
              <a:buNone/>
              <a:defRPr sz="1600" b="1"/>
            </a:lvl8pPr>
            <a:lvl9pPr marL="364969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1" indent="0">
              <a:buNone/>
              <a:defRPr sz="2000" b="1"/>
            </a:lvl2pPr>
            <a:lvl3pPr marL="912423" indent="0">
              <a:buNone/>
              <a:defRPr sz="1800" b="1"/>
            </a:lvl3pPr>
            <a:lvl4pPr marL="1368634" indent="0">
              <a:buNone/>
              <a:defRPr sz="1600" b="1"/>
            </a:lvl4pPr>
            <a:lvl5pPr marL="1824846" indent="0">
              <a:buNone/>
              <a:defRPr sz="1600" b="1"/>
            </a:lvl5pPr>
            <a:lvl6pPr marL="2281057" indent="0">
              <a:buNone/>
              <a:defRPr sz="1600" b="1"/>
            </a:lvl6pPr>
            <a:lvl7pPr marL="2737269" indent="0">
              <a:buNone/>
              <a:defRPr sz="1600" b="1"/>
            </a:lvl7pPr>
            <a:lvl8pPr marL="3193480" indent="0">
              <a:buNone/>
              <a:defRPr sz="1600" b="1"/>
            </a:lvl8pPr>
            <a:lvl9pPr marL="364969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C551D3-EDCF-4DF6-BB34-1A360B5036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47E96F-0906-41D6-A15E-202E893CE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6EBEFC9B-D51C-4952-8FA5-0F297086B4E0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4728584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2833D17-E969-47F3-A5CB-B26F34CA20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D8117A-E2AF-4823-AD02-C7B502086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15C30263-4F09-4EE2-A1E8-87BD0B6D9018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5393873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D07007A-C1F8-4EE3-BD97-4ABFAF10AD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B879C27-E6BA-441A-80E4-5B0D98E179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73086C6-1FCE-4CE1-A82B-78714589077D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8969531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11" indent="0">
              <a:buNone/>
              <a:defRPr sz="1200"/>
            </a:lvl2pPr>
            <a:lvl3pPr marL="912423" indent="0">
              <a:buNone/>
              <a:defRPr sz="1000"/>
            </a:lvl3pPr>
            <a:lvl4pPr marL="1368634" indent="0">
              <a:buNone/>
              <a:defRPr sz="900"/>
            </a:lvl4pPr>
            <a:lvl5pPr marL="1824846" indent="0">
              <a:buNone/>
              <a:defRPr sz="900"/>
            </a:lvl5pPr>
            <a:lvl6pPr marL="2281057" indent="0">
              <a:buNone/>
              <a:defRPr sz="900"/>
            </a:lvl6pPr>
            <a:lvl7pPr marL="2737269" indent="0">
              <a:buNone/>
              <a:defRPr sz="900"/>
            </a:lvl7pPr>
            <a:lvl8pPr marL="3193480" indent="0">
              <a:buNone/>
              <a:defRPr sz="900"/>
            </a:lvl8pPr>
            <a:lvl9pPr marL="364969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BD9D9-DCD1-4B38-8164-F367F73C96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C396A-7A36-47A0-A8AE-A740AAF668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6E14A50-4B7B-429B-A6B1-1507FC264C1B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9154742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11" indent="0">
              <a:buNone/>
              <a:defRPr sz="2800"/>
            </a:lvl2pPr>
            <a:lvl3pPr marL="912423" indent="0">
              <a:buNone/>
              <a:defRPr sz="2400"/>
            </a:lvl3pPr>
            <a:lvl4pPr marL="1368634" indent="0">
              <a:buNone/>
              <a:defRPr sz="2000"/>
            </a:lvl4pPr>
            <a:lvl5pPr marL="1824846" indent="0">
              <a:buNone/>
              <a:defRPr sz="2000"/>
            </a:lvl5pPr>
            <a:lvl6pPr marL="2281057" indent="0">
              <a:buNone/>
              <a:defRPr sz="2000"/>
            </a:lvl6pPr>
            <a:lvl7pPr marL="2737269" indent="0">
              <a:buNone/>
              <a:defRPr sz="2000"/>
            </a:lvl7pPr>
            <a:lvl8pPr marL="3193480" indent="0">
              <a:buNone/>
              <a:defRPr sz="2000"/>
            </a:lvl8pPr>
            <a:lvl9pPr marL="3649691" indent="0">
              <a:buNone/>
              <a:defRPr sz="2000"/>
            </a:lvl9pPr>
          </a:lstStyle>
          <a:p>
            <a:pPr lvl="0"/>
            <a:endParaRPr lang="es-CL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11" indent="0">
              <a:buNone/>
              <a:defRPr sz="1200"/>
            </a:lvl2pPr>
            <a:lvl3pPr marL="912423" indent="0">
              <a:buNone/>
              <a:defRPr sz="1000"/>
            </a:lvl3pPr>
            <a:lvl4pPr marL="1368634" indent="0">
              <a:buNone/>
              <a:defRPr sz="900"/>
            </a:lvl4pPr>
            <a:lvl5pPr marL="1824846" indent="0">
              <a:buNone/>
              <a:defRPr sz="900"/>
            </a:lvl5pPr>
            <a:lvl6pPr marL="2281057" indent="0">
              <a:buNone/>
              <a:defRPr sz="900"/>
            </a:lvl6pPr>
            <a:lvl7pPr marL="2737269" indent="0">
              <a:buNone/>
              <a:defRPr sz="900"/>
            </a:lvl7pPr>
            <a:lvl8pPr marL="3193480" indent="0">
              <a:buNone/>
              <a:defRPr sz="900"/>
            </a:lvl8pPr>
            <a:lvl9pPr marL="364969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E1F6D-3CA9-410C-83B9-86FE19EA2A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F9F73-D4FE-4562-AA48-05D681CAC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09A9939C-B478-424F-8E7C-67F12E174B59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4923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61FDB9-0BA7-4E4C-B47B-E0811A294102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82B55C-680E-422E-84CA-2FEB4A8D28B3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75B67-2080-4603-B2FA-99B41497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wrap="square" lIns="91353" tIns="45672" rIns="91353" bIns="45672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n-US" altLang="es-MX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4211141F-CCC1-47B4-BB11-429F9E9482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72" rIns="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n-US" alt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3A404-D59E-4D09-85C3-B62FBD165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wrap="square" lIns="91353" tIns="45672" rIns="91353" bIns="4567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968A51-7595-4775-BD2E-AB23280DCE67}" type="datetimeFigureOut">
              <a:rPr lang="es-CL" altLang="es-MX"/>
              <a:pPr>
                <a:defRPr/>
              </a:pPr>
              <a:t>19-01-2021</a:t>
            </a:fld>
            <a:endParaRPr lang="es-CL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A9B09-5BAE-453F-8F68-EA9FAF3F51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353" tIns="45672" rIns="91353" bIns="4567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D9F4F-E5D7-4D4F-9C5C-3CF17E4DF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353" tIns="45672" rIns="91353" bIns="4567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52ADD32-8EE8-4696-9A61-001C29E2A43A}" type="slidenum">
              <a:rPr lang="es-CL" altLang="es-MX"/>
              <a:pPr>
                <a:defRPr/>
              </a:pPr>
              <a:t>‹Nº›</a:t>
            </a:fld>
            <a:endParaRPr lang="es-CL" alt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1B7B64-0861-4627-BD97-3211A259CE27}"/>
              </a:ext>
            </a:extLst>
          </p:cNvPr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89" r:id="rId1"/>
    <p:sldLayoutId id="2147487028" r:id="rId2"/>
    <p:sldLayoutId id="2147487090" r:id="rId3"/>
    <p:sldLayoutId id="2147487029" r:id="rId4"/>
    <p:sldLayoutId id="2147487030" r:id="rId5"/>
    <p:sldLayoutId id="2147487031" r:id="rId6"/>
    <p:sldLayoutId id="2147487091" r:id="rId7"/>
    <p:sldLayoutId id="2147487092" r:id="rId8"/>
    <p:sldLayoutId id="2147487093" r:id="rId9"/>
    <p:sldLayoutId id="2147487032" r:id="rId10"/>
    <p:sldLayoutId id="2147487094" r:id="rId11"/>
    <p:sldLayoutId id="2147487095" r:id="rId12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49">
          <a:solidFill>
            <a:srgbClr val="404040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5pPr>
      <a:lvl6pPr marL="45676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</a:defRPr>
      </a:lvl6pPr>
      <a:lvl7pPr marL="913521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</a:defRPr>
      </a:lvl7pPr>
      <a:lvl8pPr marL="1370284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</a:defRPr>
      </a:lvl8pPr>
      <a:lvl9pPr marL="1827046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anose="020B0600070205080204" pitchFamily="34" charset="-128"/>
        </a:defRPr>
      </a:lvl9pPr>
    </p:titleStyle>
    <p:bodyStyle>
      <a:lvl1pPr marL="88900" indent="-88900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381000" indent="-18097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565150" indent="-18097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3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747713" indent="-18097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3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930275" indent="-18097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3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098946" indent="-228383" algn="l" defTabSz="91352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8755" indent="-228383" algn="l" defTabSz="91352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8563" indent="-228383" algn="l" defTabSz="91352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8372" indent="-228383" algn="l" defTabSz="91352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0" algn="l" defTabSz="913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1" algn="l" defTabSz="913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4" algn="l" defTabSz="913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6" algn="l" defTabSz="913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6" algn="l" defTabSz="913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71" algn="l" defTabSz="913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32" algn="l" defTabSz="913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1" algn="l" defTabSz="913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6746292-D567-460E-B8E2-8486D519BE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A7BF269-FECF-410B-878A-EB1805F588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text styles</a:t>
            </a:r>
          </a:p>
          <a:p>
            <a:pPr lvl="1"/>
            <a:r>
              <a:rPr lang="en-US" altLang="es-MX"/>
              <a:t>Second level</a:t>
            </a:r>
          </a:p>
          <a:p>
            <a:pPr lvl="2"/>
            <a:r>
              <a:rPr lang="en-US" altLang="es-MX"/>
              <a:t>Third level</a:t>
            </a:r>
          </a:p>
          <a:p>
            <a:pPr lvl="3"/>
            <a:r>
              <a:rPr lang="en-US" altLang="es-MX"/>
              <a:t>Fourth level</a:t>
            </a:r>
          </a:p>
          <a:p>
            <a:pPr lvl="4"/>
            <a:r>
              <a:rPr lang="en-US" altLang="es-MX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C1F61-DBF3-4B2C-A150-CE115D034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FontTx/>
              <a:buNone/>
              <a:defRPr sz="900" u="none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46C61-E2FE-4991-8405-C921CE9D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353" tIns="45672" rIns="91353" bIns="4567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8BA3DDDF-5A5C-4FEF-B318-D2CAFB43282A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809D149D-9652-4A49-A6CE-DDADB5B45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es-ES" altLang="es-CL" sz="1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0386E55C-7EA6-426A-AA76-787BAD33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es-ES" altLang="es-CL" sz="1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200" name="Rectangle 9">
            <a:extLst>
              <a:ext uri="{FF2B5EF4-FFF2-40B4-BE49-F238E27FC236}">
                <a16:creationId xmlns:a16="http://schemas.microsoft.com/office/drawing/2014/main" id="{428EC477-6116-48C7-A84A-E1666CFB2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es-ES" altLang="es-CL" sz="1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201" name="Rectangle 10">
            <a:extLst>
              <a:ext uri="{FF2B5EF4-FFF2-40B4-BE49-F238E27FC236}">
                <a16:creationId xmlns:a16="http://schemas.microsoft.com/office/drawing/2014/main" id="{FC3A25E7-3F06-41E8-9ACE-8F9727BBD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es-ES" altLang="es-CL" sz="1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96" r:id="rId1"/>
    <p:sldLayoutId id="2147487097" r:id="rId2"/>
    <p:sldLayoutId id="2147487098" r:id="rId3"/>
    <p:sldLayoutId id="2147487099" r:id="rId4"/>
    <p:sldLayoutId id="2147487100" r:id="rId5"/>
    <p:sldLayoutId id="2147487101" r:id="rId6"/>
    <p:sldLayoutId id="2147487102" r:id="rId7"/>
    <p:sldLayoutId id="2147487103" r:id="rId8"/>
    <p:sldLayoutId id="2147487104" r:id="rId9"/>
    <p:sldLayoutId id="2147487105" r:id="rId10"/>
    <p:sldLayoutId id="2147487106" r:id="rId11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6760" algn="l" defTabSz="45676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3521" algn="l" defTabSz="45676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0284" algn="l" defTabSz="45676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7046" algn="l" defTabSz="45676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4pPr>
      <a:lvl5pPr marL="2054225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5pPr>
      <a:lvl6pPr marL="2512188" indent="-228383" algn="l" defTabSz="4567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50" indent="-228383" algn="l" defTabSz="4567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12" indent="-228383" algn="l" defTabSz="4567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74" indent="-228383" algn="l" defTabSz="4567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0" algn="l" defTabSz="4567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1" algn="l" defTabSz="4567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4" algn="l" defTabSz="4567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6" algn="l" defTabSz="4567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6" algn="l" defTabSz="4567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71" algn="l" defTabSz="4567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32" algn="l" defTabSz="4567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1" algn="l" defTabSz="4567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FE168A2A-FD28-4C92-A49D-8F9E7C171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C9398F56-89A3-4F69-8668-BE8B55CC6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25604" name="Rectangle 9">
            <a:extLst>
              <a:ext uri="{FF2B5EF4-FFF2-40B4-BE49-F238E27FC236}">
                <a16:creationId xmlns:a16="http://schemas.microsoft.com/office/drawing/2014/main" id="{A498EE33-B5E1-40ED-9E08-BE458F622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25605" name="Rectangle 10">
            <a:extLst>
              <a:ext uri="{FF2B5EF4-FFF2-40B4-BE49-F238E27FC236}">
                <a16:creationId xmlns:a16="http://schemas.microsoft.com/office/drawing/2014/main" id="{BD19FA6B-7C0E-469C-9830-458514582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3078" name="Title Placeholder 1">
            <a:extLst>
              <a:ext uri="{FF2B5EF4-FFF2-40B4-BE49-F238E27FC236}">
                <a16:creationId xmlns:a16="http://schemas.microsoft.com/office/drawing/2014/main" id="{23E7C380-D812-4930-8422-EEBA406342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 para editar título</a:t>
            </a:r>
          </a:p>
        </p:txBody>
      </p:sp>
      <p:sp>
        <p:nvSpPr>
          <p:cNvPr id="3079" name="Text Placeholder 2">
            <a:extLst>
              <a:ext uri="{FF2B5EF4-FFF2-40B4-BE49-F238E27FC236}">
                <a16:creationId xmlns:a16="http://schemas.microsoft.com/office/drawing/2014/main" id="{EDF41A1A-DB77-44D0-876D-EF0AE1DBD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Haga clic para modificar el estilo de texto del patrón</a:t>
            </a:r>
          </a:p>
          <a:p>
            <a:pPr lvl="1"/>
            <a:r>
              <a:rPr lang="en-US" altLang="es-MX"/>
              <a:t>Segundo nivel</a:t>
            </a:r>
          </a:p>
          <a:p>
            <a:pPr lvl="2"/>
            <a:r>
              <a:rPr lang="en-US" altLang="es-MX"/>
              <a:t>Tercer nivel</a:t>
            </a:r>
          </a:p>
          <a:p>
            <a:pPr lvl="3"/>
            <a:r>
              <a:rPr lang="en-US" altLang="es-MX"/>
              <a:t>Cuarto nivel</a:t>
            </a:r>
          </a:p>
          <a:p>
            <a:pPr lvl="4"/>
            <a:r>
              <a:rPr lang="en-US" altLang="es-MX"/>
              <a:t>Quinto nivel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06A6A11-8FFE-4B69-85AB-34CA7A3F6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898989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9B44D0D-D93B-490E-A960-4CD4994B4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353" tIns="45672" rIns="91353" bIns="45672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Verdana" panose="020B0604030504040204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fld id="{B6171BFF-1ECA-419C-AB67-726F814AECF0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33" r:id="rId1"/>
    <p:sldLayoutId id="2147487034" r:id="rId2"/>
    <p:sldLayoutId id="2147487035" r:id="rId3"/>
    <p:sldLayoutId id="2147487036" r:id="rId4"/>
    <p:sldLayoutId id="2147487037" r:id="rId5"/>
    <p:sldLayoutId id="2147487038" r:id="rId6"/>
    <p:sldLayoutId id="2147487039" r:id="rId7"/>
    <p:sldLayoutId id="2147487040" r:id="rId8"/>
    <p:sldLayoutId id="2147487041" r:id="rId9"/>
    <p:sldLayoutId id="2147487042" r:id="rId10"/>
    <p:sldLayoutId id="2147487043" r:id="rId11"/>
    <p:sldLayoutId id="2147487044" r:id="rId12"/>
    <p:sldLayoutId id="2147487045" r:id="rId13"/>
    <p:sldLayoutId id="2147487046" r:id="rId14"/>
  </p:sldLayoutIdLst>
  <p:hf sldNum="0" hdr="0" dt="0"/>
  <p:txStyles>
    <p:titleStyle>
      <a:lvl1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+mj-lt"/>
          <a:ea typeface="+mj-ea"/>
          <a:cs typeface="ヒラギノ角ゴ Pro W3"/>
        </a:defRPr>
      </a:lvl1pPr>
      <a:lvl2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2pPr>
      <a:lvl3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3pPr>
      <a:lvl4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4pPr>
      <a:lvl5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5pPr>
      <a:lvl6pPr marL="455228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6pPr>
      <a:lvl7pPr marL="910455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7pPr>
      <a:lvl8pPr marL="1365681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8pPr>
      <a:lvl9pPr marL="1820912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00">
          <a:solidFill>
            <a:srgbClr val="595959"/>
          </a:solidFill>
          <a:latin typeface="+mn-lt"/>
          <a:ea typeface="+mn-ea"/>
          <a:cs typeface="ヒラギノ角ゴ Pro W3"/>
        </a:defRPr>
      </a:lvl1pPr>
      <a:lvl2pPr marL="738188" indent="-28257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>
          <a:solidFill>
            <a:srgbClr val="595959"/>
          </a:solidFill>
          <a:latin typeface="+mn-lt"/>
          <a:ea typeface="+mn-ea"/>
          <a:cs typeface="ヒラギノ角ゴ Pro W3"/>
        </a:defRPr>
      </a:lvl2pPr>
      <a:lvl3pPr marL="1136650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rgbClr val="595959"/>
          </a:solidFill>
          <a:latin typeface="+mn-lt"/>
          <a:ea typeface="+mn-ea"/>
          <a:cs typeface="ヒラギノ角ゴ Pro W3"/>
        </a:defRPr>
      </a:lvl3pPr>
      <a:lvl4pPr marL="1592263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>
          <a:solidFill>
            <a:srgbClr val="595959"/>
          </a:solidFill>
          <a:latin typeface="+mn-lt"/>
          <a:ea typeface="+mn-ea"/>
          <a:cs typeface="ヒラギノ角ゴ Pro W3"/>
        </a:defRPr>
      </a:lvl4pPr>
      <a:lvl5pPr marL="2046288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>
          <a:solidFill>
            <a:srgbClr val="595959"/>
          </a:solidFill>
          <a:latin typeface="+mn-lt"/>
          <a:ea typeface="+mn-ea"/>
          <a:cs typeface="ヒラギノ角ゴ Pro W3"/>
        </a:defRPr>
      </a:lvl5pPr>
      <a:lvl6pPr marL="2503752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6pPr>
      <a:lvl7pPr marL="2958979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7pPr>
      <a:lvl8pPr marL="3414208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8pPr>
      <a:lvl9pPr marL="3869435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28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55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81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1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138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366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59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82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>
            <a:extLst>
              <a:ext uri="{FF2B5EF4-FFF2-40B4-BE49-F238E27FC236}">
                <a16:creationId xmlns:a16="http://schemas.microsoft.com/office/drawing/2014/main" id="{14045827-72A4-45AC-88E7-CC57A51A5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40963" name="Rectangle 7">
            <a:extLst>
              <a:ext uri="{FF2B5EF4-FFF2-40B4-BE49-F238E27FC236}">
                <a16:creationId xmlns:a16="http://schemas.microsoft.com/office/drawing/2014/main" id="{B9D11508-D554-404F-A9F3-71EC487FA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40964" name="Rectangle 9">
            <a:extLst>
              <a:ext uri="{FF2B5EF4-FFF2-40B4-BE49-F238E27FC236}">
                <a16:creationId xmlns:a16="http://schemas.microsoft.com/office/drawing/2014/main" id="{1DACB0D3-9754-48B9-B746-7432B98AD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40965" name="Rectangle 10">
            <a:extLst>
              <a:ext uri="{FF2B5EF4-FFF2-40B4-BE49-F238E27FC236}">
                <a16:creationId xmlns:a16="http://schemas.microsoft.com/office/drawing/2014/main" id="{801EAA4D-5254-4097-8FCF-FF79B2A19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4102" name="Title Placeholder 1">
            <a:extLst>
              <a:ext uri="{FF2B5EF4-FFF2-40B4-BE49-F238E27FC236}">
                <a16:creationId xmlns:a16="http://schemas.microsoft.com/office/drawing/2014/main" id="{13ACE447-679C-4EDE-B070-9E95E53DA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 para editar título</a:t>
            </a:r>
          </a:p>
        </p:txBody>
      </p:sp>
      <p:sp>
        <p:nvSpPr>
          <p:cNvPr id="4103" name="Text Placeholder 2">
            <a:extLst>
              <a:ext uri="{FF2B5EF4-FFF2-40B4-BE49-F238E27FC236}">
                <a16:creationId xmlns:a16="http://schemas.microsoft.com/office/drawing/2014/main" id="{4F6D0F0D-B05D-455A-9EDB-A1D02E251B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Haga clic para modificar el estilo de texto del patrón</a:t>
            </a:r>
          </a:p>
          <a:p>
            <a:pPr lvl="1"/>
            <a:r>
              <a:rPr lang="en-US" altLang="es-MX"/>
              <a:t>Segundo nivel</a:t>
            </a:r>
          </a:p>
          <a:p>
            <a:pPr lvl="2"/>
            <a:r>
              <a:rPr lang="en-US" altLang="es-MX"/>
              <a:t>Tercer nivel</a:t>
            </a:r>
          </a:p>
          <a:p>
            <a:pPr lvl="3"/>
            <a:r>
              <a:rPr lang="en-US" altLang="es-MX"/>
              <a:t>Cuarto nivel</a:t>
            </a:r>
          </a:p>
          <a:p>
            <a:pPr lvl="4"/>
            <a:r>
              <a:rPr lang="en-US" altLang="es-MX"/>
              <a:t>Quinto nivel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064D244-F0E2-415F-AE98-EA1B2F454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898989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36E732-5769-4393-8D6D-97FD84858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353" tIns="45672" rIns="91353" bIns="45672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Verdana" panose="020B0604030504040204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fld id="{207E3012-5A74-4443-939C-E5391E851F2D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47" r:id="rId1"/>
    <p:sldLayoutId id="2147487048" r:id="rId2"/>
    <p:sldLayoutId id="2147487049" r:id="rId3"/>
    <p:sldLayoutId id="2147487050" r:id="rId4"/>
    <p:sldLayoutId id="2147487051" r:id="rId5"/>
    <p:sldLayoutId id="2147487052" r:id="rId6"/>
    <p:sldLayoutId id="2147487053" r:id="rId7"/>
    <p:sldLayoutId id="2147487054" r:id="rId8"/>
    <p:sldLayoutId id="2147487055" r:id="rId9"/>
    <p:sldLayoutId id="2147487056" r:id="rId10"/>
    <p:sldLayoutId id="2147487057" r:id="rId11"/>
    <p:sldLayoutId id="2147487058" r:id="rId12"/>
    <p:sldLayoutId id="2147487059" r:id="rId13"/>
    <p:sldLayoutId id="2147487060" r:id="rId14"/>
  </p:sldLayoutIdLst>
  <p:hf sldNum="0" hdr="0" dt="0"/>
  <p:txStyles>
    <p:titleStyle>
      <a:lvl1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+mj-lt"/>
          <a:ea typeface="+mj-ea"/>
          <a:cs typeface="ヒラギノ角ゴ Pro W3"/>
        </a:defRPr>
      </a:lvl1pPr>
      <a:lvl2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2pPr>
      <a:lvl3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3pPr>
      <a:lvl4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4pPr>
      <a:lvl5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5pPr>
      <a:lvl6pPr marL="455228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6pPr>
      <a:lvl7pPr marL="910455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7pPr>
      <a:lvl8pPr marL="1365681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8pPr>
      <a:lvl9pPr marL="1820912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00">
          <a:solidFill>
            <a:srgbClr val="595959"/>
          </a:solidFill>
          <a:latin typeface="+mn-lt"/>
          <a:ea typeface="+mn-ea"/>
          <a:cs typeface="ヒラギノ角ゴ Pro W3"/>
        </a:defRPr>
      </a:lvl1pPr>
      <a:lvl2pPr marL="738188" indent="-28257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>
          <a:solidFill>
            <a:srgbClr val="595959"/>
          </a:solidFill>
          <a:latin typeface="+mn-lt"/>
          <a:ea typeface="+mn-ea"/>
          <a:cs typeface="ヒラギノ角ゴ Pro W3"/>
        </a:defRPr>
      </a:lvl2pPr>
      <a:lvl3pPr marL="1136650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rgbClr val="595959"/>
          </a:solidFill>
          <a:latin typeface="+mn-lt"/>
          <a:ea typeface="+mn-ea"/>
          <a:cs typeface="ヒラギノ角ゴ Pro W3"/>
        </a:defRPr>
      </a:lvl3pPr>
      <a:lvl4pPr marL="1592263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>
          <a:solidFill>
            <a:srgbClr val="595959"/>
          </a:solidFill>
          <a:latin typeface="+mn-lt"/>
          <a:ea typeface="+mn-ea"/>
          <a:cs typeface="ヒラギノ角ゴ Pro W3"/>
        </a:defRPr>
      </a:lvl4pPr>
      <a:lvl5pPr marL="2046288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>
          <a:solidFill>
            <a:srgbClr val="595959"/>
          </a:solidFill>
          <a:latin typeface="+mn-lt"/>
          <a:ea typeface="+mn-ea"/>
          <a:cs typeface="ヒラギノ角ゴ Pro W3"/>
        </a:defRPr>
      </a:lvl5pPr>
      <a:lvl6pPr marL="2503752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6pPr>
      <a:lvl7pPr marL="2958979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7pPr>
      <a:lvl8pPr marL="3414208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8pPr>
      <a:lvl9pPr marL="3869435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28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55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81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1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138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366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59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82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FF770661-18AB-4CB5-A791-13205A7CF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56323" name="Rectangle 7">
            <a:extLst>
              <a:ext uri="{FF2B5EF4-FFF2-40B4-BE49-F238E27FC236}">
                <a16:creationId xmlns:a16="http://schemas.microsoft.com/office/drawing/2014/main" id="{4B25E3AE-7568-4695-9ABB-F1FDB873E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56324" name="Rectangle 9">
            <a:extLst>
              <a:ext uri="{FF2B5EF4-FFF2-40B4-BE49-F238E27FC236}">
                <a16:creationId xmlns:a16="http://schemas.microsoft.com/office/drawing/2014/main" id="{8AE1525D-B546-4257-A596-E81E3B5D3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56325" name="Rectangle 10">
            <a:extLst>
              <a:ext uri="{FF2B5EF4-FFF2-40B4-BE49-F238E27FC236}">
                <a16:creationId xmlns:a16="http://schemas.microsoft.com/office/drawing/2014/main" id="{68C758BA-D4D1-45E9-8E16-4C8349C42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5126" name="Title Placeholder 1">
            <a:extLst>
              <a:ext uri="{FF2B5EF4-FFF2-40B4-BE49-F238E27FC236}">
                <a16:creationId xmlns:a16="http://schemas.microsoft.com/office/drawing/2014/main" id="{D49D063A-712A-42ED-890C-B667B0E1C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 para editar título</a:t>
            </a:r>
          </a:p>
        </p:txBody>
      </p:sp>
      <p:sp>
        <p:nvSpPr>
          <p:cNvPr id="5127" name="Text Placeholder 2">
            <a:extLst>
              <a:ext uri="{FF2B5EF4-FFF2-40B4-BE49-F238E27FC236}">
                <a16:creationId xmlns:a16="http://schemas.microsoft.com/office/drawing/2014/main" id="{3293424D-43B5-46FA-89D5-B7D437B757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Haga clic para modificar el estilo de texto del patrón</a:t>
            </a:r>
          </a:p>
          <a:p>
            <a:pPr lvl="1"/>
            <a:r>
              <a:rPr lang="en-US" altLang="es-MX"/>
              <a:t>Segundo nivel</a:t>
            </a:r>
          </a:p>
          <a:p>
            <a:pPr lvl="2"/>
            <a:r>
              <a:rPr lang="en-US" altLang="es-MX"/>
              <a:t>Tercer nivel</a:t>
            </a:r>
          </a:p>
          <a:p>
            <a:pPr lvl="3"/>
            <a:r>
              <a:rPr lang="en-US" altLang="es-MX"/>
              <a:t>Cuarto nivel</a:t>
            </a:r>
          </a:p>
          <a:p>
            <a:pPr lvl="4"/>
            <a:r>
              <a:rPr lang="en-US" altLang="es-MX"/>
              <a:t>Quinto nivel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9B09BCE-7286-47FC-96D2-5AD456B79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898989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6932CB4-42C0-43F7-927A-A3B5A403C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353" tIns="45672" rIns="91353" bIns="45672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Verdana" panose="020B0604030504040204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fld id="{D693B5F7-25BB-4A0A-B7B4-C517D96E084F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61" r:id="rId1"/>
    <p:sldLayoutId id="2147487062" r:id="rId2"/>
    <p:sldLayoutId id="2147487063" r:id="rId3"/>
    <p:sldLayoutId id="2147487064" r:id="rId4"/>
    <p:sldLayoutId id="2147487065" r:id="rId5"/>
    <p:sldLayoutId id="2147487066" r:id="rId6"/>
    <p:sldLayoutId id="2147487067" r:id="rId7"/>
    <p:sldLayoutId id="2147487068" r:id="rId8"/>
    <p:sldLayoutId id="2147487069" r:id="rId9"/>
    <p:sldLayoutId id="2147487070" r:id="rId10"/>
    <p:sldLayoutId id="2147487071" r:id="rId11"/>
    <p:sldLayoutId id="2147487072" r:id="rId12"/>
    <p:sldLayoutId id="2147487073" r:id="rId13"/>
    <p:sldLayoutId id="2147487074" r:id="rId14"/>
  </p:sldLayoutIdLst>
  <p:hf sldNum="0" hdr="0" dt="0"/>
  <p:txStyles>
    <p:titleStyle>
      <a:lvl1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+mj-lt"/>
          <a:ea typeface="+mj-ea"/>
          <a:cs typeface="ヒラギノ角ゴ Pro W3"/>
        </a:defRPr>
      </a:lvl1pPr>
      <a:lvl2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2pPr>
      <a:lvl3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3pPr>
      <a:lvl4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4pPr>
      <a:lvl5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5pPr>
      <a:lvl6pPr marL="455228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6pPr>
      <a:lvl7pPr marL="910455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7pPr>
      <a:lvl8pPr marL="1365681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8pPr>
      <a:lvl9pPr marL="1820912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00">
          <a:solidFill>
            <a:srgbClr val="595959"/>
          </a:solidFill>
          <a:latin typeface="+mn-lt"/>
          <a:ea typeface="+mn-ea"/>
          <a:cs typeface="ヒラギノ角ゴ Pro W3"/>
        </a:defRPr>
      </a:lvl1pPr>
      <a:lvl2pPr marL="738188" indent="-28257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>
          <a:solidFill>
            <a:srgbClr val="595959"/>
          </a:solidFill>
          <a:latin typeface="+mn-lt"/>
          <a:ea typeface="+mn-ea"/>
          <a:cs typeface="ヒラギノ角ゴ Pro W3"/>
        </a:defRPr>
      </a:lvl2pPr>
      <a:lvl3pPr marL="1136650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rgbClr val="595959"/>
          </a:solidFill>
          <a:latin typeface="+mn-lt"/>
          <a:ea typeface="+mn-ea"/>
          <a:cs typeface="ヒラギノ角ゴ Pro W3"/>
        </a:defRPr>
      </a:lvl3pPr>
      <a:lvl4pPr marL="1592263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>
          <a:solidFill>
            <a:srgbClr val="595959"/>
          </a:solidFill>
          <a:latin typeface="+mn-lt"/>
          <a:ea typeface="+mn-ea"/>
          <a:cs typeface="ヒラギノ角ゴ Pro W3"/>
        </a:defRPr>
      </a:lvl4pPr>
      <a:lvl5pPr marL="2046288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>
          <a:solidFill>
            <a:srgbClr val="595959"/>
          </a:solidFill>
          <a:latin typeface="+mn-lt"/>
          <a:ea typeface="+mn-ea"/>
          <a:cs typeface="ヒラギノ角ゴ Pro W3"/>
        </a:defRPr>
      </a:lvl5pPr>
      <a:lvl6pPr marL="2503752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6pPr>
      <a:lvl7pPr marL="2958979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7pPr>
      <a:lvl8pPr marL="3414208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8pPr>
      <a:lvl9pPr marL="3869435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28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55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81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1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138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366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59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82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>
            <a:extLst>
              <a:ext uri="{FF2B5EF4-FFF2-40B4-BE49-F238E27FC236}">
                <a16:creationId xmlns:a16="http://schemas.microsoft.com/office/drawing/2014/main" id="{954731D1-9591-40C4-AACB-7AC1320F4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71683" name="Rectangle 7">
            <a:extLst>
              <a:ext uri="{FF2B5EF4-FFF2-40B4-BE49-F238E27FC236}">
                <a16:creationId xmlns:a16="http://schemas.microsoft.com/office/drawing/2014/main" id="{C337D1EB-8728-4CC5-96A4-2A6A47439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71684" name="Rectangle 9">
            <a:extLst>
              <a:ext uri="{FF2B5EF4-FFF2-40B4-BE49-F238E27FC236}">
                <a16:creationId xmlns:a16="http://schemas.microsoft.com/office/drawing/2014/main" id="{0841B2BD-450D-492A-8683-4E1FFF287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71685" name="Rectangle 10">
            <a:extLst>
              <a:ext uri="{FF2B5EF4-FFF2-40B4-BE49-F238E27FC236}">
                <a16:creationId xmlns:a16="http://schemas.microsoft.com/office/drawing/2014/main" id="{ADC2B5F3-0D3E-4A74-9F45-8572233AB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402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s-ES" altLang="es-MX" sz="1700">
              <a:solidFill>
                <a:srgbClr val="FFFFFF"/>
              </a:solidFill>
            </a:endParaRPr>
          </a:p>
        </p:txBody>
      </p:sp>
      <p:sp>
        <p:nvSpPr>
          <p:cNvPr id="6150" name="Title Placeholder 1">
            <a:extLst>
              <a:ext uri="{FF2B5EF4-FFF2-40B4-BE49-F238E27FC236}">
                <a16:creationId xmlns:a16="http://schemas.microsoft.com/office/drawing/2014/main" id="{613037D8-E33C-4D3A-84F4-8F360F5626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 para editar título</a:t>
            </a:r>
          </a:p>
        </p:txBody>
      </p:sp>
      <p:sp>
        <p:nvSpPr>
          <p:cNvPr id="6151" name="Text Placeholder 2">
            <a:extLst>
              <a:ext uri="{FF2B5EF4-FFF2-40B4-BE49-F238E27FC236}">
                <a16:creationId xmlns:a16="http://schemas.microsoft.com/office/drawing/2014/main" id="{4D0B53EC-335E-4D09-ABAA-E348FD283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Haga clic para modificar el estilo de texto del patrón</a:t>
            </a:r>
          </a:p>
          <a:p>
            <a:pPr lvl="1"/>
            <a:r>
              <a:rPr lang="en-US" altLang="es-MX"/>
              <a:t>Segundo nivel</a:t>
            </a:r>
          </a:p>
          <a:p>
            <a:pPr lvl="2"/>
            <a:r>
              <a:rPr lang="en-US" altLang="es-MX"/>
              <a:t>Tercer nivel</a:t>
            </a:r>
          </a:p>
          <a:p>
            <a:pPr lvl="3"/>
            <a:r>
              <a:rPr lang="en-US" altLang="es-MX"/>
              <a:t>Cuarto nivel</a:t>
            </a:r>
          </a:p>
          <a:p>
            <a:pPr lvl="4"/>
            <a:r>
              <a:rPr lang="en-US" altLang="es-MX"/>
              <a:t>Quinto nivel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C99BEF9-74F1-48DC-A915-45B28DF7A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898989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46A84B6-E933-492B-8763-D78C0A725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353" tIns="45672" rIns="91353" bIns="45672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Verdana" panose="020B0604030504040204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fld id="{7590F1A2-F256-4841-BE4A-FE47A379CF60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75" r:id="rId1"/>
    <p:sldLayoutId id="2147487076" r:id="rId2"/>
    <p:sldLayoutId id="2147487077" r:id="rId3"/>
    <p:sldLayoutId id="2147487078" r:id="rId4"/>
    <p:sldLayoutId id="2147487079" r:id="rId5"/>
    <p:sldLayoutId id="2147487080" r:id="rId6"/>
    <p:sldLayoutId id="2147487081" r:id="rId7"/>
    <p:sldLayoutId id="2147487082" r:id="rId8"/>
    <p:sldLayoutId id="2147487083" r:id="rId9"/>
    <p:sldLayoutId id="2147487084" r:id="rId10"/>
    <p:sldLayoutId id="2147487085" r:id="rId11"/>
    <p:sldLayoutId id="2147487086" r:id="rId12"/>
    <p:sldLayoutId id="2147487087" r:id="rId13"/>
    <p:sldLayoutId id="2147487088" r:id="rId14"/>
  </p:sldLayoutIdLst>
  <p:hf sldNum="0" hdr="0" dt="0"/>
  <p:txStyles>
    <p:titleStyle>
      <a:lvl1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+mj-lt"/>
          <a:ea typeface="+mj-ea"/>
          <a:cs typeface="ヒラギノ角ゴ Pro W3"/>
        </a:defRPr>
      </a:lvl1pPr>
      <a:lvl2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2pPr>
      <a:lvl3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3pPr>
      <a:lvl4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4pPr>
      <a:lvl5pPr algn="l" defTabSz="454025" rtl="0" eaLnBrk="0" fontAlgn="base" hangingPunct="0">
        <a:spcBef>
          <a:spcPct val="0"/>
        </a:spcBef>
        <a:spcAft>
          <a:spcPct val="0"/>
        </a:spcAft>
        <a:defRPr sz="23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5pPr>
      <a:lvl6pPr marL="455228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6pPr>
      <a:lvl7pPr marL="910455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7pPr>
      <a:lvl8pPr marL="1365681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8pPr>
      <a:lvl9pPr marL="1820912" algn="l" defTabSz="455228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00">
          <a:solidFill>
            <a:srgbClr val="595959"/>
          </a:solidFill>
          <a:latin typeface="+mn-lt"/>
          <a:ea typeface="+mn-ea"/>
          <a:cs typeface="ヒラギノ角ゴ Pro W3"/>
        </a:defRPr>
      </a:lvl1pPr>
      <a:lvl2pPr marL="738188" indent="-28257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>
          <a:solidFill>
            <a:srgbClr val="595959"/>
          </a:solidFill>
          <a:latin typeface="+mn-lt"/>
          <a:ea typeface="+mn-ea"/>
          <a:cs typeface="ヒラギノ角ゴ Pro W3"/>
        </a:defRPr>
      </a:lvl2pPr>
      <a:lvl3pPr marL="1136650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rgbClr val="595959"/>
          </a:solidFill>
          <a:latin typeface="+mn-lt"/>
          <a:ea typeface="+mn-ea"/>
          <a:cs typeface="ヒラギノ角ゴ Pro W3"/>
        </a:defRPr>
      </a:lvl3pPr>
      <a:lvl4pPr marL="1592263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>
          <a:solidFill>
            <a:srgbClr val="595959"/>
          </a:solidFill>
          <a:latin typeface="+mn-lt"/>
          <a:ea typeface="+mn-ea"/>
          <a:cs typeface="ヒラギノ角ゴ Pro W3"/>
        </a:defRPr>
      </a:lvl4pPr>
      <a:lvl5pPr marL="2046288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>
          <a:solidFill>
            <a:srgbClr val="595959"/>
          </a:solidFill>
          <a:latin typeface="+mn-lt"/>
          <a:ea typeface="+mn-ea"/>
          <a:cs typeface="ヒラギノ角ゴ Pro W3"/>
        </a:defRPr>
      </a:lvl5pPr>
      <a:lvl6pPr marL="2503752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6pPr>
      <a:lvl7pPr marL="2958979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7pPr>
      <a:lvl8pPr marL="3414208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8pPr>
      <a:lvl9pPr marL="3869435" indent="-227616" algn="l" defTabSz="455228" rtl="0" fontAlgn="base">
        <a:spcBef>
          <a:spcPct val="20000"/>
        </a:spcBef>
        <a:spcAft>
          <a:spcPct val="0"/>
        </a:spcAft>
        <a:buFont typeface="Arial" charset="0"/>
        <a:buChar char="»"/>
        <a:defRPr sz="13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28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55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81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1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138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366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59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822" algn="l" defTabSz="9104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D0E81540-C0F6-4AC8-9C30-5E3EC9C7C3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8ACE8653-B0FB-4F9A-A66A-A79C819D2C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text styles</a:t>
            </a:r>
          </a:p>
          <a:p>
            <a:pPr lvl="1"/>
            <a:r>
              <a:rPr lang="en-US" altLang="es-MX"/>
              <a:t>Second level</a:t>
            </a:r>
          </a:p>
          <a:p>
            <a:pPr lvl="2"/>
            <a:r>
              <a:rPr lang="en-US" altLang="es-MX"/>
              <a:t>Third level</a:t>
            </a:r>
          </a:p>
          <a:p>
            <a:pPr lvl="3"/>
            <a:r>
              <a:rPr lang="en-US" altLang="es-MX"/>
              <a:t>Fourth level</a:t>
            </a:r>
          </a:p>
          <a:p>
            <a:pPr lvl="4"/>
            <a:r>
              <a:rPr lang="en-US" altLang="es-MX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30EDE-40AB-4AFD-B97A-545590C0F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91353" tIns="45672" rIns="91353" bIns="45672" numCol="1" anchor="t" anchorCtr="0" compatLnSpc="1">
            <a:prstTxWarp prst="textNoShape">
              <a:avLst/>
            </a:prstTxWarp>
          </a:bodyPr>
          <a:lstStyle>
            <a:lvl1pPr defTabSz="685143" eaLnBrk="1" hangingPunct="1">
              <a:defRPr sz="700">
                <a:solidFill>
                  <a:srgbClr val="898989"/>
                </a:solidFill>
                <a:latin typeface="Verdana" pitchFamily="34" charset="0"/>
                <a:ea typeface="ヒラギノ角ゴ Pro W3"/>
                <a:cs typeface="Arial" panose="020B0604020202020204" pitchFamily="34" charset="0"/>
                <a:sym typeface="Arial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5EF69-1B60-4AD8-AC49-3597EDB13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91353" tIns="45672" rIns="91353" bIns="45672" numCol="1" anchor="ctr" anchorCtr="0" compatLnSpc="1">
            <a:prstTxWarp prst="textNoShape">
              <a:avLst/>
            </a:prstTxWarp>
          </a:bodyPr>
          <a:lstStyle>
            <a:lvl1pPr algn="r" defTabSz="684213" eaLnBrk="1" hangingPunct="1">
              <a:defRPr sz="700">
                <a:solidFill>
                  <a:srgbClr val="898989"/>
                </a:solidFill>
                <a:latin typeface="Verdan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58F5F3E6-3DF0-42C9-9EEE-AAAEAF172C76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682A372-5157-45EF-AD4E-F8029EE856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143" eaLnBrk="1" hangingPunct="1">
              <a:defRPr/>
            </a:pPr>
            <a:endParaRPr lang="es-ES" altLang="es-CL" sz="1300">
              <a:solidFill>
                <a:srgbClr val="FFFFFF"/>
              </a:solidFill>
              <a:latin typeface="Calibri" pitchFamily="34" charset="0"/>
              <a:sym typeface="Arial"/>
            </a:endParaRP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2F5E351F-87F1-4D41-8754-647BA587B4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143" eaLnBrk="1" hangingPunct="1">
              <a:defRPr/>
            </a:pPr>
            <a:endParaRPr lang="es-ES" altLang="es-CL" sz="1300">
              <a:solidFill>
                <a:srgbClr val="FFFFFF"/>
              </a:solidFill>
              <a:latin typeface="Calibri" pitchFamily="34" charset="0"/>
              <a:sym typeface="Arial"/>
            </a:endParaRPr>
          </a:p>
        </p:txBody>
      </p:sp>
      <p:sp>
        <p:nvSpPr>
          <p:cNvPr id="5128" name="Rectangle 9">
            <a:extLst>
              <a:ext uri="{FF2B5EF4-FFF2-40B4-BE49-F238E27FC236}">
                <a16:creationId xmlns:a16="http://schemas.microsoft.com/office/drawing/2014/main" id="{F3E486B6-F92C-45D6-9F2E-1833899D862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143" eaLnBrk="1" hangingPunct="1">
              <a:defRPr/>
            </a:pPr>
            <a:endParaRPr lang="es-ES" altLang="es-CL" sz="1300">
              <a:solidFill>
                <a:srgbClr val="FFFFFF"/>
              </a:solidFill>
              <a:latin typeface="Calibri" pitchFamily="34" charset="0"/>
              <a:sym typeface="Arial"/>
            </a:endParaRPr>
          </a:p>
        </p:txBody>
      </p:sp>
      <p:sp>
        <p:nvSpPr>
          <p:cNvPr id="5129" name="Rectangle 10">
            <a:extLst>
              <a:ext uri="{FF2B5EF4-FFF2-40B4-BE49-F238E27FC236}">
                <a16:creationId xmlns:a16="http://schemas.microsoft.com/office/drawing/2014/main" id="{E801750B-6D6C-4FC0-A178-C860B37BBC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lIns="91353" tIns="45672" rIns="91353" bIns="45672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143" eaLnBrk="1" hangingPunct="1">
              <a:defRPr/>
            </a:pPr>
            <a:endParaRPr lang="es-ES" altLang="es-CL" sz="1300">
              <a:solidFill>
                <a:srgbClr val="FFFFFF"/>
              </a:solidFill>
              <a:latin typeface="Calibri" pitchFamily="34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07" r:id="rId1"/>
    <p:sldLayoutId id="2147487108" r:id="rId2"/>
    <p:sldLayoutId id="2147487109" r:id="rId3"/>
    <p:sldLayoutId id="2147487110" r:id="rId4"/>
    <p:sldLayoutId id="2147487111" r:id="rId5"/>
    <p:sldLayoutId id="2147487112" r:id="rId6"/>
    <p:sldLayoutId id="2147487113" r:id="rId7"/>
    <p:sldLayoutId id="2147487114" r:id="rId8"/>
    <p:sldLayoutId id="2147487115" r:id="rId9"/>
    <p:sldLayoutId id="2147487116" r:id="rId10"/>
    <p:sldLayoutId id="2147487117" r:id="rId11"/>
  </p:sldLayoutIdLst>
  <p:txStyles>
    <p:titleStyle>
      <a:lvl1pPr algn="l" defTabSz="341313" rtl="0" eaLnBrk="0" fontAlgn="base" hangingPunct="0">
        <a:spcBef>
          <a:spcPct val="0"/>
        </a:spcBef>
        <a:spcAft>
          <a:spcPct val="0"/>
        </a:spcAft>
        <a:defRPr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341313" rtl="0" eaLnBrk="0" fontAlgn="base" hangingPunct="0">
        <a:spcBef>
          <a:spcPct val="0"/>
        </a:spcBef>
        <a:spcAft>
          <a:spcPct val="0"/>
        </a:spcAft>
        <a:defRPr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341313" rtl="0" eaLnBrk="0" fontAlgn="base" hangingPunct="0">
        <a:spcBef>
          <a:spcPct val="0"/>
        </a:spcBef>
        <a:spcAft>
          <a:spcPct val="0"/>
        </a:spcAft>
        <a:defRPr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341313" rtl="0" eaLnBrk="0" fontAlgn="base" hangingPunct="0">
        <a:spcBef>
          <a:spcPct val="0"/>
        </a:spcBef>
        <a:spcAft>
          <a:spcPct val="0"/>
        </a:spcAft>
        <a:defRPr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341313" rtl="0" eaLnBrk="0" fontAlgn="base" hangingPunct="0">
        <a:spcBef>
          <a:spcPct val="0"/>
        </a:spcBef>
        <a:spcAft>
          <a:spcPct val="0"/>
        </a:spcAft>
        <a:defRPr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342571" algn="l" defTabSz="342571" rtl="0" fontAlgn="base">
        <a:spcBef>
          <a:spcPct val="0"/>
        </a:spcBef>
        <a:spcAft>
          <a:spcPct val="0"/>
        </a:spcAft>
        <a:defRPr sz="1700">
          <a:solidFill>
            <a:srgbClr val="006CB7"/>
          </a:solidFill>
          <a:latin typeface="Verdana" charset="0"/>
          <a:ea typeface="ヒラギノ角ゴ Pro W3" charset="-128"/>
        </a:defRPr>
      </a:lvl6pPr>
      <a:lvl7pPr marL="685143" algn="l" defTabSz="342571" rtl="0" fontAlgn="base">
        <a:spcBef>
          <a:spcPct val="0"/>
        </a:spcBef>
        <a:spcAft>
          <a:spcPct val="0"/>
        </a:spcAft>
        <a:defRPr sz="1700">
          <a:solidFill>
            <a:srgbClr val="006CB7"/>
          </a:solidFill>
          <a:latin typeface="Verdana" charset="0"/>
          <a:ea typeface="ヒラギノ角ゴ Pro W3" charset="-128"/>
        </a:defRPr>
      </a:lvl7pPr>
      <a:lvl8pPr marL="1027714" algn="l" defTabSz="342571" rtl="0" fontAlgn="base">
        <a:spcBef>
          <a:spcPct val="0"/>
        </a:spcBef>
        <a:spcAft>
          <a:spcPct val="0"/>
        </a:spcAft>
        <a:defRPr sz="1700">
          <a:solidFill>
            <a:srgbClr val="006CB7"/>
          </a:solidFill>
          <a:latin typeface="Verdana" charset="0"/>
          <a:ea typeface="ヒラギノ角ゴ Pro W3" charset="-128"/>
        </a:defRPr>
      </a:lvl8pPr>
      <a:lvl9pPr marL="1370284" algn="l" defTabSz="342571" rtl="0" fontAlgn="base">
        <a:spcBef>
          <a:spcPct val="0"/>
        </a:spcBef>
        <a:spcAft>
          <a:spcPct val="0"/>
        </a:spcAft>
        <a:defRPr sz="17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255588" indent="-255588" algn="l" defTabSz="3413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55625" indent="-212725" algn="l" defTabSz="3413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855663" indent="-169863" algn="l" defTabSz="3413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198563" indent="-169863" algn="l" defTabSz="3413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1541463" indent="-169863" algn="l" defTabSz="3413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1884141" indent="-171285" algn="l" defTabSz="34257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712" indent="-171285" algn="l" defTabSz="34257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285" indent="-171285" algn="l" defTabSz="34257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855" indent="-171285" algn="l" defTabSz="34257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57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71" algn="l" defTabSz="34257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43" algn="l" defTabSz="34257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14" algn="l" defTabSz="34257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84" algn="l" defTabSz="34257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58" algn="l" defTabSz="34257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28" algn="l" defTabSz="34257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000" algn="l" defTabSz="34257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71" algn="l" defTabSz="34257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>
            <a:extLst>
              <a:ext uri="{FF2B5EF4-FFF2-40B4-BE49-F238E27FC236}">
                <a16:creationId xmlns:a16="http://schemas.microsoft.com/office/drawing/2014/main" id="{37038211-7095-4463-9881-4C6B51E6C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-6350"/>
            <a:ext cx="377825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lIns="122063" tIns="61032" rIns="122063" bIns="61032" anchor="ctr"/>
          <a:lstStyle>
            <a:lvl1pPr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MX" sz="18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148483" name="Rectangle 7">
            <a:extLst>
              <a:ext uri="{FF2B5EF4-FFF2-40B4-BE49-F238E27FC236}">
                <a16:creationId xmlns:a16="http://schemas.microsoft.com/office/drawing/2014/main" id="{D9BC6B33-F28C-4218-B1E3-BCFA0E5B5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0"/>
            <a:ext cx="463550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lIns="122063" tIns="61032" rIns="122063" bIns="61032" anchor="ctr"/>
          <a:lstStyle>
            <a:lvl1pPr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MX" sz="18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148484" name="Rectangle 9">
            <a:extLst>
              <a:ext uri="{FF2B5EF4-FFF2-40B4-BE49-F238E27FC236}">
                <a16:creationId xmlns:a16="http://schemas.microsoft.com/office/drawing/2014/main" id="{069984BB-FF60-4F49-839B-33B739B63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863" y="6400800"/>
            <a:ext cx="377825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lIns="122063" tIns="61032" rIns="122063" bIns="61032" anchor="ctr"/>
          <a:lstStyle>
            <a:lvl1pPr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MX" sz="18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148485" name="Rectangle 10">
            <a:extLst>
              <a:ext uri="{FF2B5EF4-FFF2-40B4-BE49-F238E27FC236}">
                <a16:creationId xmlns:a16="http://schemas.microsoft.com/office/drawing/2014/main" id="{5E4C01E3-088E-4753-8C06-31AEE7B45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688" y="6400800"/>
            <a:ext cx="463550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lIns="122063" tIns="61032" rIns="122063" bIns="61032" anchor="ctr"/>
          <a:lstStyle>
            <a:lvl1pPr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MX" sz="18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8198" name="Title Placeholder 1">
            <a:extLst>
              <a:ext uri="{FF2B5EF4-FFF2-40B4-BE49-F238E27FC236}">
                <a16:creationId xmlns:a16="http://schemas.microsoft.com/office/drawing/2014/main" id="{6843369B-2A40-4CD7-BE23-6749295521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3200" y="152400"/>
            <a:ext cx="10885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63" tIns="61032" rIns="122063" bIns="61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 para editar título</a:t>
            </a:r>
          </a:p>
        </p:txBody>
      </p:sp>
      <p:sp>
        <p:nvSpPr>
          <p:cNvPr id="8199" name="Text Placeholder 2">
            <a:extLst>
              <a:ext uri="{FF2B5EF4-FFF2-40B4-BE49-F238E27FC236}">
                <a16:creationId xmlns:a16="http://schemas.microsoft.com/office/drawing/2014/main" id="{91DFFDAA-2DFC-4BF5-A37A-18307A240F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03200" y="1477963"/>
            <a:ext cx="109029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63" tIns="61032" rIns="122063" bIns="61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Haga clic para modificar el estilo de texto del patrón</a:t>
            </a:r>
          </a:p>
          <a:p>
            <a:pPr lvl="1"/>
            <a:r>
              <a:rPr lang="en-US" altLang="es-MX"/>
              <a:t>Segundo nivel</a:t>
            </a:r>
          </a:p>
          <a:p>
            <a:pPr lvl="2"/>
            <a:r>
              <a:rPr lang="en-US" altLang="es-MX"/>
              <a:t>Tercer nivel</a:t>
            </a:r>
          </a:p>
          <a:p>
            <a:pPr lvl="3"/>
            <a:r>
              <a:rPr lang="en-US" altLang="es-MX"/>
              <a:t>Cuarto nivel</a:t>
            </a:r>
          </a:p>
          <a:p>
            <a:pPr lvl="4"/>
            <a:r>
              <a:rPr lang="en-US" altLang="es-MX"/>
              <a:t>Quinto nivel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1A5ADEF-30C8-4AD1-B5F5-882F3CA2D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0" y="6527800"/>
            <a:ext cx="3860800" cy="246063"/>
          </a:xfrm>
          <a:prstGeom prst="rect">
            <a:avLst/>
          </a:prstGeom>
        </p:spPr>
        <p:txBody>
          <a:bodyPr vert="horz" wrap="square" lIns="122063" tIns="61032" rIns="122063" bIns="61032" numCol="1" anchor="t" anchorCtr="0" compatLnSpc="1">
            <a:prstTxWarp prst="textNoShape">
              <a:avLst/>
            </a:prstTxWarp>
          </a:bodyPr>
          <a:lstStyle>
            <a:lvl1pPr algn="l" defTabSz="1220633" eaLnBrk="1" hangingPunct="1">
              <a:defRPr sz="900">
                <a:solidFill>
                  <a:srgbClr val="898989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999898C-750D-49DD-A5A5-69EE2FC4E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888" y="6527800"/>
            <a:ext cx="2844800" cy="193675"/>
          </a:xfrm>
          <a:prstGeom prst="rect">
            <a:avLst/>
          </a:prstGeom>
        </p:spPr>
        <p:txBody>
          <a:bodyPr vert="horz" wrap="square" lIns="122063" tIns="61032" rIns="122063" bIns="61032" numCol="1" anchor="ctr" anchorCtr="0" compatLnSpc="1">
            <a:prstTxWarp prst="textNoShape">
              <a:avLst/>
            </a:prstTxWarp>
          </a:bodyPr>
          <a:lstStyle>
            <a:lvl1pPr algn="r" defTabSz="1219200" eaLnBrk="1" hangingPunct="1">
              <a:defRPr sz="1000">
                <a:solidFill>
                  <a:srgbClr val="898989"/>
                </a:solidFill>
                <a:latin typeface="Verdana" panose="020B0604030504040204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fld id="{FE5BEF2B-1872-48BA-B994-792923705F1A}" type="slidenum">
              <a:rPr lang="en-US" altLang="es-MX"/>
              <a:pPr>
                <a:defRPr/>
              </a:pPr>
              <a:t>‹Nº›</a:t>
            </a:fld>
            <a:endParaRPr lang="en-U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18" r:id="rId1"/>
    <p:sldLayoutId id="2147487119" r:id="rId2"/>
    <p:sldLayoutId id="2147487120" r:id="rId3"/>
    <p:sldLayoutId id="2147487121" r:id="rId4"/>
    <p:sldLayoutId id="2147487122" r:id="rId5"/>
    <p:sldLayoutId id="2147487123" r:id="rId6"/>
    <p:sldLayoutId id="2147487124" r:id="rId7"/>
    <p:sldLayoutId id="2147487125" r:id="rId8"/>
    <p:sldLayoutId id="2147487126" r:id="rId9"/>
    <p:sldLayoutId id="2147487127" r:id="rId10"/>
    <p:sldLayoutId id="2147487128" r:id="rId11"/>
    <p:sldLayoutId id="2147487129" r:id="rId12"/>
    <p:sldLayoutId id="2147487130" r:id="rId13"/>
    <p:sldLayoutId id="2147487131" r:id="rId14"/>
  </p:sldLayoutIdLst>
  <p:hf sldNum="0" hdr="0" dt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ヒラギノ角ゴ Pro W3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  <a:cs typeface="ヒラギノ角ゴ Pro W3"/>
        </a:defRPr>
      </a:lvl5pPr>
      <a:lvl6pPr marL="456211" algn="l" defTabSz="456211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6pPr>
      <a:lvl7pPr marL="912423" algn="l" defTabSz="456211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7pPr>
      <a:lvl8pPr marL="1368634" algn="l" defTabSz="456211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8pPr>
      <a:lvl9pPr marL="1824846" algn="l" defTabSz="456211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28" charset="0"/>
          <a:ea typeface="ヒラギノ角ゴ Pro W3" pitchFamily="28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ヒラギノ角ゴ Pro W3"/>
        </a:defRPr>
      </a:lvl1pPr>
      <a:lvl2pPr marL="739775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rgbClr val="595959"/>
          </a:solidFill>
          <a:latin typeface="+mn-lt"/>
          <a:ea typeface="+mn-ea"/>
          <a:cs typeface="ヒラギノ角ゴ Pro W3"/>
        </a:defRPr>
      </a:lvl2pPr>
      <a:lvl3pPr marL="1139825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rgbClr val="595959"/>
          </a:solidFill>
          <a:latin typeface="+mn-lt"/>
          <a:ea typeface="+mn-ea"/>
          <a:cs typeface="ヒラギノ角ゴ Pro W3"/>
        </a:defRPr>
      </a:lvl3pPr>
      <a:lvl4pPr marL="1595438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>
          <a:solidFill>
            <a:srgbClr val="595959"/>
          </a:solidFill>
          <a:latin typeface="+mn-lt"/>
          <a:ea typeface="+mn-ea"/>
          <a:cs typeface="ヒラギノ角ゴ Pro W3"/>
        </a:defRPr>
      </a:lvl4pPr>
      <a:lvl5pPr marL="2052638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>
          <a:solidFill>
            <a:srgbClr val="595959"/>
          </a:solidFill>
          <a:latin typeface="+mn-lt"/>
          <a:ea typeface="+mn-ea"/>
          <a:cs typeface="ヒラギノ角ゴ Pro W3"/>
        </a:defRPr>
      </a:lvl5pPr>
      <a:lvl6pPr marL="2509163" indent="-228106" algn="l" defTabSz="456211" rtl="0" fontAlgn="base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65375" indent="-228106" algn="l" defTabSz="456211" rtl="0" fontAlgn="base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421586" indent="-228106" algn="l" defTabSz="456211" rtl="0" fontAlgn="base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77798" indent="-228106" algn="l" defTabSz="456211" rtl="0" fontAlgn="base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12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1" algn="l" defTabSz="912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23" algn="l" defTabSz="912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34" algn="l" defTabSz="912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46" algn="l" defTabSz="912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57" algn="l" defTabSz="912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69" algn="l" defTabSz="912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80" algn="l" defTabSz="912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91" algn="l" defTabSz="912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72C4C-878D-439A-A3B2-1B8449310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438" y="2787650"/>
            <a:ext cx="8869362" cy="156527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s-CL" altLang="es-MX" sz="2800" b="1">
                <a:solidFill>
                  <a:srgbClr val="262626"/>
                </a:solidFill>
                <a:latin typeface="Century Gothic" panose="020B0502020202020204" pitchFamily="34" charset="0"/>
              </a:rPr>
              <a:t>PROYECTO HOSPITAL ALTO HOSPICIO:</a:t>
            </a:r>
            <a:br>
              <a:rPr lang="es-CL" altLang="es-MX" sz="2800" b="1">
                <a:solidFill>
                  <a:srgbClr val="262626"/>
                </a:solidFill>
                <a:latin typeface="Century Gothic" panose="020B0502020202020204" pitchFamily="34" charset="0"/>
              </a:rPr>
            </a:br>
            <a:r>
              <a:rPr lang="es-CL" altLang="es-MX" sz="2800" b="1">
                <a:solidFill>
                  <a:srgbClr val="262626"/>
                </a:solidFill>
                <a:latin typeface="Century Gothic" panose="020B0502020202020204" pitchFamily="34" charset="0"/>
              </a:rPr>
              <a:t>AVANCES PUESTA EN MARCHA 2020</a:t>
            </a:r>
            <a:br>
              <a:rPr lang="es-CL" altLang="es-MX" sz="3200" b="1">
                <a:solidFill>
                  <a:srgbClr val="262626"/>
                </a:solidFill>
              </a:rPr>
            </a:br>
            <a:endParaRPr lang="es-CL" altLang="es-MX" sz="3200" b="1">
              <a:solidFill>
                <a:srgbClr val="262626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0EAAC5-3D5D-4EC0-BD87-494D76935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9500" y="4460875"/>
            <a:ext cx="7543800" cy="1274763"/>
          </a:xfrm>
        </p:spPr>
        <p:txBody>
          <a:bodyPr rtlCol="0"/>
          <a:lstStyle/>
          <a:p>
            <a:pPr algn="ctr" eaLnBrk="1" fontAlgn="auto" hangingPunct="1">
              <a:defRPr/>
            </a:pPr>
            <a:r>
              <a:rPr lang="es-CL" sz="1700" dirty="0">
                <a:ea typeface="+mn-ea"/>
                <a:cs typeface="+mn-cs"/>
              </a:rPr>
              <a:t>EQUIPO DE PUESTA EN MARCHA</a:t>
            </a:r>
          </a:p>
          <a:p>
            <a:pPr algn="ctr" eaLnBrk="1" fontAlgn="auto" hangingPunct="1">
              <a:defRPr/>
            </a:pPr>
            <a:r>
              <a:rPr lang="es-ES" sz="1700" dirty="0">
                <a:ea typeface="+mn-ea"/>
                <a:cs typeface="+mn-cs"/>
              </a:rPr>
              <a:t>C</a:t>
            </a:r>
            <a:r>
              <a:rPr lang="es-CL" sz="1700" dirty="0">
                <a:ea typeface="+mn-ea"/>
                <a:cs typeface="+mn-cs"/>
              </a:rPr>
              <a:t>ira diciembre</a:t>
            </a:r>
          </a:p>
        </p:txBody>
      </p:sp>
      <p:pic>
        <p:nvPicPr>
          <p:cNvPr id="54276" name="Imagen 1" descr="Descripción: SSIquique-1">
            <a:extLst>
              <a:ext uri="{FF2B5EF4-FFF2-40B4-BE49-F238E27FC236}">
                <a16:creationId xmlns:a16="http://schemas.microsoft.com/office/drawing/2014/main" id="{C97FF0F1-A6C8-47E2-862A-2DB5D1294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196850"/>
            <a:ext cx="16652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n 2" descr="Vista de una ciudad&#10;&#10;Descripción generada automáticamente">
            <a:extLst>
              <a:ext uri="{FF2B5EF4-FFF2-40B4-BE49-F238E27FC236}">
                <a16:creationId xmlns:a16="http://schemas.microsoft.com/office/drawing/2014/main" id="{172331AF-4441-4354-AF73-CD6B7472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"/>
          <a:stretch>
            <a:fillRect/>
          </a:stretch>
        </p:blipFill>
        <p:spPr bwMode="auto">
          <a:xfrm>
            <a:off x="142875" y="65088"/>
            <a:ext cx="5310188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83192058-195F-4E8E-93D9-50937F2A3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801"/>
              </a:spcAft>
              <a:defRPr/>
            </a:pPr>
            <a:r>
              <a:rPr lang="es-ES_tradnl" sz="300"/>
              <a:t>Gobierno de Chile | Ministerio del Interior</a:t>
            </a:r>
          </a:p>
          <a:p>
            <a:pPr>
              <a:lnSpc>
                <a:spcPct val="90000"/>
              </a:lnSpc>
              <a:spcAft>
                <a:spcPts val="801"/>
              </a:spcAft>
              <a:defRPr/>
            </a:pPr>
            <a:endParaRPr lang="en-US" sz="300"/>
          </a:p>
        </p:txBody>
      </p:sp>
      <p:pic>
        <p:nvPicPr>
          <p:cNvPr id="67588" name="Imagen 8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6846E4CB-B488-44A2-9BBD-CFAD1D486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55563"/>
            <a:ext cx="53276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Imagen 10" descr="Imagen que contiene exterior, pista, tren, edificio&#10;&#10;Descripción generada automáticamente">
            <a:extLst>
              <a:ext uri="{FF2B5EF4-FFF2-40B4-BE49-F238E27FC236}">
                <a16:creationId xmlns:a16="http://schemas.microsoft.com/office/drawing/2014/main" id="{3C2D555C-6A6C-4B15-A429-339E5C6EB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043238"/>
            <a:ext cx="5310188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Imagen 13" descr="Imagen que contiene montaña, edificio, exterior, barco&#10;&#10;Descripción generada automáticamente">
            <a:extLst>
              <a:ext uri="{FF2B5EF4-FFF2-40B4-BE49-F238E27FC236}">
                <a16:creationId xmlns:a16="http://schemas.microsoft.com/office/drawing/2014/main" id="{F5D1BC55-9FEE-4CD4-AABE-47A58951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043238"/>
            <a:ext cx="53086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n 4">
            <a:extLst>
              <a:ext uri="{FF2B5EF4-FFF2-40B4-BE49-F238E27FC236}">
                <a16:creationId xmlns:a16="http://schemas.microsoft.com/office/drawing/2014/main" id="{601F0335-6D0D-4D6D-98C4-368DE5DB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1 Rectángulo">
            <a:extLst>
              <a:ext uri="{FF2B5EF4-FFF2-40B4-BE49-F238E27FC236}">
                <a16:creationId xmlns:a16="http://schemas.microsoft.com/office/drawing/2014/main" id="{3E7D37AE-CC20-409C-BD91-E656E19D2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563563"/>
            <a:ext cx="5526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3" tIns="45672" rIns="91353" bIns="45672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828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7400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972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6544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CL" altLang="es-MX" sz="1600" b="1">
                <a:solidFill>
                  <a:srgbClr val="BFBFBF"/>
                </a:solidFill>
                <a:latin typeface="Arial" panose="020B0604020202020204" pitchFamily="34" charset="0"/>
              </a:rPr>
              <a:t>Maqueta HAH. ELEVACION NORTE</a:t>
            </a:r>
          </a:p>
        </p:txBody>
      </p:sp>
      <p:sp>
        <p:nvSpPr>
          <p:cNvPr id="68612" name="Marcador de pie de página 1">
            <a:extLst>
              <a:ext uri="{FF2B5EF4-FFF2-40B4-BE49-F238E27FC236}">
                <a16:creationId xmlns:a16="http://schemas.microsoft.com/office/drawing/2014/main" id="{FEE4481B-C440-4D33-96E3-2D0A6540F8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-6350" y="6516688"/>
            <a:ext cx="3684588" cy="246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MX" cap="none">
                <a:solidFill>
                  <a:schemeClr val="bg1"/>
                </a:solidFill>
              </a:rPr>
              <a:t>Gobierno de Chile | Fuente  Ministerio de Obra Públicas </a:t>
            </a:r>
            <a:endParaRPr lang="en-US" altLang="es-MX" cap="none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agen 4">
            <a:extLst>
              <a:ext uri="{FF2B5EF4-FFF2-40B4-BE49-F238E27FC236}">
                <a16:creationId xmlns:a16="http://schemas.microsoft.com/office/drawing/2014/main" id="{DCA3C3EE-C8CF-435C-B5A3-1C4C7519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1 Rectángulo">
            <a:extLst>
              <a:ext uri="{FF2B5EF4-FFF2-40B4-BE49-F238E27FC236}">
                <a16:creationId xmlns:a16="http://schemas.microsoft.com/office/drawing/2014/main" id="{81B77FF5-B620-42D9-9EF3-75027B7A0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088" y="260350"/>
            <a:ext cx="5526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3" tIns="45672" rIns="91353" bIns="45672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828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7400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972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6544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CL" altLang="es-MX" sz="1600" b="1">
                <a:solidFill>
                  <a:srgbClr val="BFBFBF"/>
                </a:solidFill>
                <a:latin typeface="Arial" panose="020B0604020202020204" pitchFamily="34" charset="0"/>
              </a:rPr>
              <a:t>Maqueta HAH. VISTA AEREA</a:t>
            </a:r>
          </a:p>
        </p:txBody>
      </p:sp>
      <p:sp>
        <p:nvSpPr>
          <p:cNvPr id="69636" name="Marcador de pie de página 1">
            <a:extLst>
              <a:ext uri="{FF2B5EF4-FFF2-40B4-BE49-F238E27FC236}">
                <a16:creationId xmlns:a16="http://schemas.microsoft.com/office/drawing/2014/main" id="{D29348A2-DE70-4A69-9B1F-856C5D4484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-6350" y="6516688"/>
            <a:ext cx="3684588" cy="246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MX" cap="none">
                <a:solidFill>
                  <a:schemeClr val="bg1"/>
                </a:solidFill>
              </a:rPr>
              <a:t>Gobierno de Chile | Fuente  Ministerio de Obra Públicas </a:t>
            </a:r>
            <a:endParaRPr lang="en-US" altLang="es-MX" cap="none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agen 4">
            <a:extLst>
              <a:ext uri="{FF2B5EF4-FFF2-40B4-BE49-F238E27FC236}">
                <a16:creationId xmlns:a16="http://schemas.microsoft.com/office/drawing/2014/main" id="{DF89AC56-D9B2-4396-8144-1096D9F6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61838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1 Rectángulo">
            <a:extLst>
              <a:ext uri="{FF2B5EF4-FFF2-40B4-BE49-F238E27FC236}">
                <a16:creationId xmlns:a16="http://schemas.microsoft.com/office/drawing/2014/main" id="{104C38C1-FF58-4928-9BEE-51AE8B458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938" y="260350"/>
            <a:ext cx="5526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3" tIns="45672" rIns="91353" bIns="45672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828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7400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972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6544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CL" altLang="es-MX" sz="1600" b="1">
                <a:solidFill>
                  <a:srgbClr val="BFBFBF"/>
                </a:solidFill>
                <a:latin typeface="Arial" panose="020B0604020202020204" pitchFamily="34" charset="0"/>
              </a:rPr>
              <a:t>Maqueta HAH. PESPECTIVA ACCESO</a:t>
            </a:r>
          </a:p>
        </p:txBody>
      </p:sp>
      <p:sp>
        <p:nvSpPr>
          <p:cNvPr id="70660" name="Marcador de pie de página 1">
            <a:extLst>
              <a:ext uri="{FF2B5EF4-FFF2-40B4-BE49-F238E27FC236}">
                <a16:creationId xmlns:a16="http://schemas.microsoft.com/office/drawing/2014/main" id="{0C402C6C-9165-4EFC-97AD-4866770B0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163" y="6516688"/>
            <a:ext cx="3684587" cy="246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MX" cap="none">
                <a:solidFill>
                  <a:schemeClr val="bg1"/>
                </a:solidFill>
              </a:rPr>
              <a:t>Gobierno de Chile | Fuente  Ministerio de Obra Públicas </a:t>
            </a:r>
            <a:endParaRPr lang="en-US" altLang="es-MX" cap="none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agen 4">
            <a:extLst>
              <a:ext uri="{FF2B5EF4-FFF2-40B4-BE49-F238E27FC236}">
                <a16:creationId xmlns:a16="http://schemas.microsoft.com/office/drawing/2014/main" id="{1DC5AB17-7A84-4CCD-B8C1-24C7666D1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1 Rectángulo">
            <a:extLst>
              <a:ext uri="{FF2B5EF4-FFF2-40B4-BE49-F238E27FC236}">
                <a16:creationId xmlns:a16="http://schemas.microsoft.com/office/drawing/2014/main" id="{E89461E6-50D6-4FF2-BF22-D3C9ACC12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088" y="260350"/>
            <a:ext cx="5526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3" tIns="45672" rIns="91353" bIns="45672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828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7400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972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6544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CL" altLang="es-MX" sz="1600" b="1">
                <a:solidFill>
                  <a:srgbClr val="BFBFBF"/>
                </a:solidFill>
                <a:latin typeface="Arial" panose="020B0604020202020204" pitchFamily="34" charset="0"/>
              </a:rPr>
              <a:t>Maqueta HAH. VISTA AEREA</a:t>
            </a:r>
          </a:p>
        </p:txBody>
      </p:sp>
      <p:sp>
        <p:nvSpPr>
          <p:cNvPr id="71684" name="Marcador de pie de página 1">
            <a:extLst>
              <a:ext uri="{FF2B5EF4-FFF2-40B4-BE49-F238E27FC236}">
                <a16:creationId xmlns:a16="http://schemas.microsoft.com/office/drawing/2014/main" id="{40C678B1-E021-4EFD-8B9A-CD94CEE20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14300" y="6477000"/>
            <a:ext cx="3684588" cy="246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MX" cap="none">
                <a:solidFill>
                  <a:schemeClr val="bg1"/>
                </a:solidFill>
              </a:rPr>
              <a:t>Gobierno de Chile | Fuente  Ministerio de Obra Públicas </a:t>
            </a:r>
            <a:endParaRPr lang="en-US" altLang="es-MX" cap="none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agen 4">
            <a:extLst>
              <a:ext uri="{FF2B5EF4-FFF2-40B4-BE49-F238E27FC236}">
                <a16:creationId xmlns:a16="http://schemas.microsoft.com/office/drawing/2014/main" id="{D884F8D4-AE42-49A1-AF96-E228FAE5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4755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1 Rectángulo">
            <a:extLst>
              <a:ext uri="{FF2B5EF4-FFF2-40B4-BE49-F238E27FC236}">
                <a16:creationId xmlns:a16="http://schemas.microsoft.com/office/drawing/2014/main" id="{BEC306EE-5A90-42E0-907A-A966A7CC2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260350"/>
            <a:ext cx="5526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3" tIns="45672" rIns="91353" bIns="45672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828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7400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972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6544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CL" altLang="es-MX" sz="1600" b="1">
                <a:solidFill>
                  <a:srgbClr val="BFBFBF"/>
                </a:solidFill>
                <a:latin typeface="Arial" panose="020B0604020202020204" pitchFamily="34" charset="0"/>
              </a:rPr>
              <a:t>Maqueta HAH. ZONA AUDITORIO</a:t>
            </a:r>
          </a:p>
        </p:txBody>
      </p:sp>
      <p:sp>
        <p:nvSpPr>
          <p:cNvPr id="72708" name="Marcador de pie de página 1">
            <a:extLst>
              <a:ext uri="{FF2B5EF4-FFF2-40B4-BE49-F238E27FC236}">
                <a16:creationId xmlns:a16="http://schemas.microsoft.com/office/drawing/2014/main" id="{EFE66D08-3F52-4611-B9CF-F2AB04B35F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4450" y="6496050"/>
            <a:ext cx="3684588" cy="246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MX" cap="none">
                <a:solidFill>
                  <a:schemeClr val="bg1"/>
                </a:solidFill>
              </a:rPr>
              <a:t>Gobierno de Chile | Fuente  Ministerio de Obra Públicas </a:t>
            </a:r>
            <a:endParaRPr lang="en-US" altLang="es-MX" cap="none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agen 4">
            <a:extLst>
              <a:ext uri="{FF2B5EF4-FFF2-40B4-BE49-F238E27FC236}">
                <a16:creationId xmlns:a16="http://schemas.microsoft.com/office/drawing/2014/main" id="{7DF5C44A-C866-4075-8207-9ED4F10A8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4755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1 Rectángulo">
            <a:extLst>
              <a:ext uri="{FF2B5EF4-FFF2-40B4-BE49-F238E27FC236}">
                <a16:creationId xmlns:a16="http://schemas.microsoft.com/office/drawing/2014/main" id="{1A750B82-4294-4C45-B2EB-0E80F4916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357188"/>
            <a:ext cx="5526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3" tIns="45672" rIns="91353" bIns="45672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828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7400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972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654425" indent="3175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CL" altLang="es-MX" sz="1600" b="1">
                <a:solidFill>
                  <a:srgbClr val="BFBFBF"/>
                </a:solidFill>
                <a:latin typeface="Arial" panose="020B0604020202020204" pitchFamily="34" charset="0"/>
              </a:rPr>
              <a:t>Maqueta HAH. ELEVACION ACCESO</a:t>
            </a:r>
          </a:p>
        </p:txBody>
      </p:sp>
      <p:sp>
        <p:nvSpPr>
          <p:cNvPr id="73732" name="Marcador de pie de página 1">
            <a:extLst>
              <a:ext uri="{FF2B5EF4-FFF2-40B4-BE49-F238E27FC236}">
                <a16:creationId xmlns:a16="http://schemas.microsoft.com/office/drawing/2014/main" id="{522056B5-9702-46B1-B272-58BFF1083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558925" y="6516688"/>
            <a:ext cx="3317875" cy="246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MX" cap="none">
                <a:solidFill>
                  <a:srgbClr val="FFFFFF"/>
                </a:solidFill>
              </a:rPr>
              <a:t>Gobierno de Chile | Ministerio de Obra Públicas</a:t>
            </a:r>
            <a:endParaRPr lang="en-US" altLang="es-MX" cap="none">
              <a:solidFill>
                <a:srgbClr val="FFFFFF"/>
              </a:solidFill>
            </a:endParaRPr>
          </a:p>
        </p:txBody>
      </p:sp>
      <p:sp>
        <p:nvSpPr>
          <p:cNvPr id="73733" name="Marcador de pie de página 1">
            <a:extLst>
              <a:ext uri="{FF2B5EF4-FFF2-40B4-BE49-F238E27FC236}">
                <a16:creationId xmlns:a16="http://schemas.microsoft.com/office/drawing/2014/main" id="{8446EE7D-7B11-453C-96A9-CFED0F65151C}"/>
              </a:ext>
            </a:extLst>
          </p:cNvPr>
          <p:cNvSpPr txBox="1">
            <a:spLocks/>
          </p:cNvSpPr>
          <p:nvPr/>
        </p:nvSpPr>
        <p:spPr bwMode="auto">
          <a:xfrm>
            <a:off x="225425" y="6516688"/>
            <a:ext cx="3683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3" tIns="45672" rIns="91353" bIns="45672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MX" sz="800">
                <a:solidFill>
                  <a:schemeClr val="bg1"/>
                </a:solidFill>
                <a:latin typeface="Calibri Light" panose="020F0302020204030204" pitchFamily="34" charset="0"/>
              </a:rPr>
              <a:t>Gobierno de Chile | Fuente  Ministerio de Obra Públicas </a:t>
            </a:r>
            <a:endParaRPr lang="en-US" altLang="es-MX" sz="80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n 4">
            <a:extLst>
              <a:ext uri="{FF2B5EF4-FFF2-40B4-BE49-F238E27FC236}">
                <a16:creationId xmlns:a16="http://schemas.microsoft.com/office/drawing/2014/main" id="{CD69A0FC-0654-4B63-87B8-A7BA2172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61838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Marcador de pie de página 1">
            <a:extLst>
              <a:ext uri="{FF2B5EF4-FFF2-40B4-BE49-F238E27FC236}">
                <a16:creationId xmlns:a16="http://schemas.microsoft.com/office/drawing/2014/main" id="{83B2BCFB-3BEA-47CC-AEB9-351100904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34938" y="6451600"/>
            <a:ext cx="3683000" cy="284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MX" cap="none">
                <a:solidFill>
                  <a:schemeClr val="bg1"/>
                </a:solidFill>
              </a:rPr>
              <a:t>Gobierno de Chile | Fuente  Ministerio de Obra Públicas </a:t>
            </a:r>
            <a:endParaRPr lang="en-US" altLang="es-MX" cap="none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2D31E-5DF3-4D9D-BAEC-367547EE8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438" y="2787650"/>
            <a:ext cx="8869362" cy="156527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s-CL" altLang="es-CL" sz="28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GESTIÓN DEL CAMBIO:</a:t>
            </a:r>
            <a:br>
              <a:rPr lang="es-CL" altLang="es-CL" sz="2800" b="1" dirty="0">
                <a:solidFill>
                  <a:srgbClr val="262626"/>
                </a:solidFill>
                <a:latin typeface="Century Gothic" panose="020B0502020202020204" pitchFamily="34" charset="0"/>
              </a:rPr>
            </a:br>
            <a:r>
              <a:rPr lang="es-CL" altLang="es-CL" sz="28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TRASPASO FUNCIONARIOS CGU REYNO</a:t>
            </a:r>
            <a:br>
              <a:rPr lang="es-CL" altLang="es-CL" sz="3200" b="1" dirty="0">
                <a:solidFill>
                  <a:srgbClr val="262626"/>
                </a:solidFill>
              </a:rPr>
            </a:br>
            <a:endParaRPr lang="es-CL" altLang="es-CL" sz="3200" b="1" dirty="0">
              <a:solidFill>
                <a:srgbClr val="262626"/>
              </a:solidFill>
            </a:endParaRPr>
          </a:p>
        </p:txBody>
      </p:sp>
      <p:pic>
        <p:nvPicPr>
          <p:cNvPr id="75779" name="Imagen 1" descr="Descripción: SSIquique-1">
            <a:extLst>
              <a:ext uri="{FF2B5EF4-FFF2-40B4-BE49-F238E27FC236}">
                <a16:creationId xmlns:a16="http://schemas.microsoft.com/office/drawing/2014/main" id="{27DD9CCC-261D-4A20-B9E9-2CDCA725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196850"/>
            <a:ext cx="16652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47FCEF-1977-40CF-937F-D9DC2C55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919162"/>
          </a:xfrm>
        </p:spPr>
        <p:txBody>
          <a:bodyPr/>
          <a:lstStyle/>
          <a:p>
            <a:pPr>
              <a:defRPr/>
            </a:pPr>
            <a:r>
              <a:rPr lang="es-CL" sz="2800" b="1" dirty="0">
                <a:latin typeface="Century Gothic" panose="020B0502020202020204" pitchFamily="34" charset="0"/>
              </a:rPr>
              <a:t>ORIGEN DEL PROYECTO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7C8C214-8A86-47E7-A2E2-E35AFCD5C115}"/>
              </a:ext>
            </a:extLst>
          </p:cNvPr>
          <p:cNvGraphicFramePr/>
          <p:nvPr/>
        </p:nvGraphicFramePr>
        <p:xfrm>
          <a:off x="2908301" y="1943100"/>
          <a:ext cx="6781800" cy="391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2FBD6-0E91-40EE-A212-5A6AEB373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7538"/>
            <a:ext cx="7429500" cy="11509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br>
              <a:rPr lang="es-CL" altLang="es-MX" sz="3200" b="1">
                <a:solidFill>
                  <a:srgbClr val="262626"/>
                </a:solidFill>
              </a:rPr>
            </a:br>
            <a:r>
              <a:rPr lang="es-CL" altLang="es-MX" sz="3200" b="1">
                <a:solidFill>
                  <a:srgbClr val="262626"/>
                </a:solidFill>
              </a:rPr>
              <a:t>¿QUE ES EL PUESTA EN MARCHA?</a:t>
            </a:r>
          </a:p>
        </p:txBody>
      </p:sp>
      <p:sp>
        <p:nvSpPr>
          <p:cNvPr id="55299" name="Rectangle 54">
            <a:extLst>
              <a:ext uri="{FF2B5EF4-FFF2-40B4-BE49-F238E27FC236}">
                <a16:creationId xmlns:a16="http://schemas.microsoft.com/office/drawing/2014/main" id="{8B2A4CAC-B1E3-40F7-97E0-FB4AA8F8A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525" y="20621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3" tIns="45672" rIns="91353" bIns="45672" anchor="ctr">
            <a:spAutoFit/>
          </a:bodyPr>
          <a:lstStyle/>
          <a:p>
            <a:pPr eaLnBrk="1" hangingPunct="1"/>
            <a:endParaRPr lang="es-MX" altLang="es-MX"/>
          </a:p>
        </p:txBody>
      </p:sp>
      <p:pic>
        <p:nvPicPr>
          <p:cNvPr id="55300" name="Imagen 1" descr="Descripción: SSIquique-1">
            <a:extLst>
              <a:ext uri="{FF2B5EF4-FFF2-40B4-BE49-F238E27FC236}">
                <a16:creationId xmlns:a16="http://schemas.microsoft.com/office/drawing/2014/main" id="{FFFC5783-9F89-4038-9D62-A1CBC476D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38" y="546100"/>
            <a:ext cx="8334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object 7">
            <a:extLst>
              <a:ext uri="{FF2B5EF4-FFF2-40B4-BE49-F238E27FC236}">
                <a16:creationId xmlns:a16="http://schemas.microsoft.com/office/drawing/2014/main" id="{812B53C1-5686-4E7E-A675-D41B939B6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88" y="2074863"/>
            <a:ext cx="10363200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7094" rIns="0" bIns="0">
            <a:spAutoFit/>
          </a:bodyPr>
          <a:lstStyle>
            <a:lvl1pPr marL="2413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s-ES" altLang="es-MX" sz="2400">
                <a:solidFill>
                  <a:srgbClr val="006CB7"/>
                </a:solidFill>
                <a:latin typeface="Verdana" panose="020B0604030504040204" pitchFamily="34" charset="0"/>
              </a:rPr>
              <a:t>Definición</a:t>
            </a:r>
            <a:endParaRPr lang="es-ES" altLang="es-MX" sz="2400">
              <a:latin typeface="Verdana" panose="020B0604030504040204" pitchFamily="34" charset="0"/>
            </a:endParaRPr>
          </a:p>
          <a:p>
            <a:pPr algn="just" eaLnBrk="1" hangingPunct="1">
              <a:spcBef>
                <a:spcPts val="300"/>
              </a:spcBef>
            </a:pPr>
            <a:r>
              <a:rPr lang="ja-JP" altLang="es-ES" sz="2000">
                <a:latin typeface="Verdana" panose="020B0604030504040204" pitchFamily="34" charset="0"/>
              </a:rPr>
              <a:t>“</a:t>
            </a:r>
            <a:r>
              <a:rPr lang="es-ES" altLang="ja-JP" sz="2000">
                <a:latin typeface="Verdana" panose="020B0604030504040204" pitchFamily="34" charset="0"/>
              </a:rPr>
              <a:t>Es el </a:t>
            </a:r>
            <a:r>
              <a:rPr lang="es-ES" altLang="ja-JP" sz="2000" b="1">
                <a:latin typeface="Verdana" panose="020B0604030504040204" pitchFamily="34" charset="0"/>
              </a:rPr>
              <a:t>proceso que implica la coordinación e integración de los distintos ámbitos  del proyecto, </a:t>
            </a:r>
            <a:r>
              <a:rPr lang="es-ES" altLang="ja-JP" sz="2000">
                <a:latin typeface="Verdana" panose="020B0604030504040204" pitchFamily="34" charset="0"/>
              </a:rPr>
              <a:t>con el objetivo de lograr una apertura del establecimiento sanitario  de acuerdo a normativas vigentes, de manera segura y con calidad</a:t>
            </a:r>
            <a:r>
              <a:rPr lang="ja-JP" altLang="es-ES" sz="2000">
                <a:latin typeface="Verdana" panose="020B0604030504040204" pitchFamily="34" charset="0"/>
              </a:rPr>
              <a:t>”</a:t>
            </a:r>
            <a:r>
              <a:rPr lang="es-ES" altLang="ja-JP" sz="2000">
                <a:latin typeface="Verdana" panose="020B0604030504040204" pitchFamily="34" charset="0"/>
              </a:rPr>
              <a:t>.</a:t>
            </a:r>
          </a:p>
          <a:p>
            <a:pPr eaLnBrk="1" hangingPunct="1"/>
            <a:endParaRPr lang="es-ES" altLang="es-MX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1388"/>
              </a:spcBef>
              <a:buFont typeface="Arial" panose="020B0604020202020204" pitchFamily="34" charset="0"/>
              <a:buChar char="•"/>
            </a:pPr>
            <a:r>
              <a:rPr lang="es-ES" altLang="es-MX" sz="2400">
                <a:solidFill>
                  <a:srgbClr val="006CB7"/>
                </a:solidFill>
                <a:latin typeface="Verdana" panose="020B0604030504040204" pitchFamily="34" charset="0"/>
              </a:rPr>
              <a:t>Propósito</a:t>
            </a:r>
            <a:endParaRPr lang="es-ES" altLang="es-MX" sz="2400">
              <a:latin typeface="Verdana" panose="020B0604030504040204" pitchFamily="34" charset="0"/>
            </a:endParaRPr>
          </a:p>
          <a:p>
            <a:pPr algn="just" eaLnBrk="1" hangingPunct="1">
              <a:spcBef>
                <a:spcPts val="300"/>
              </a:spcBef>
            </a:pPr>
            <a:r>
              <a:rPr lang="ja-JP" altLang="es-ES" sz="2000">
                <a:latin typeface="Verdana" panose="020B0604030504040204" pitchFamily="34" charset="0"/>
              </a:rPr>
              <a:t>“</a:t>
            </a:r>
            <a:r>
              <a:rPr lang="es-ES" altLang="ja-JP" sz="2000">
                <a:latin typeface="Verdana" panose="020B0604030504040204" pitchFamily="34" charset="0"/>
              </a:rPr>
              <a:t>Lograr un inicio de operaciones de acuerdo a las normativas vigentes, seguro y  de calidad para los/as usuarios/as y funcionarios/as de los nuevos establecimientos  hospitalarios, permitiendo que desarrollen su producción esperada de acuerdo a  lo planificado</a:t>
            </a:r>
            <a:r>
              <a:rPr lang="ja-JP" altLang="es-ES" sz="2000">
                <a:latin typeface="Verdana" panose="020B0604030504040204" pitchFamily="34" charset="0"/>
              </a:rPr>
              <a:t>”</a:t>
            </a:r>
            <a:r>
              <a:rPr lang="es-ES" altLang="ja-JP" sz="2000">
                <a:latin typeface="Verdana" panose="020B0604030504040204" pitchFamily="34" charset="0"/>
              </a:rPr>
              <a:t>.</a:t>
            </a:r>
            <a:endParaRPr lang="es-ES" altLang="es-MX" sz="2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51E6821-BB36-45EC-BAC1-B1A75CA79844}"/>
              </a:ext>
            </a:extLst>
          </p:cNvPr>
          <p:cNvSpPr txBox="1">
            <a:spLocks/>
          </p:cNvSpPr>
          <p:nvPr/>
        </p:nvSpPr>
        <p:spPr>
          <a:xfrm>
            <a:off x="2687638" y="354013"/>
            <a:ext cx="6275387" cy="488950"/>
          </a:xfrm>
          <a:prstGeom prst="rect">
            <a:avLst/>
          </a:prstGeom>
          <a:effectLst/>
        </p:spPr>
        <p:txBody>
          <a:bodyPr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CL" sz="2400" b="1" dirty="0">
                <a:latin typeface="+mn-lt"/>
              </a:rPr>
              <a:t>gestión del cambio</a:t>
            </a:r>
          </a:p>
        </p:txBody>
      </p:sp>
      <p:pic>
        <p:nvPicPr>
          <p:cNvPr id="77827" name="Picture 2" descr="FICHA RESUMEN GESTION DEL CAMBIO ORGANIZACIONAL A TRAVES DE PROGRAMAS DE  MENTORING – Escuela de Mentoring. Gen Consulting Desarrollo de Proyectos">
            <a:extLst>
              <a:ext uri="{FF2B5EF4-FFF2-40B4-BE49-F238E27FC236}">
                <a16:creationId xmlns:a16="http://schemas.microsoft.com/office/drawing/2014/main" id="{2D971EAD-221F-4242-82FB-8182F8F39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902200"/>
            <a:ext cx="33528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BBBE57-3644-4EE3-9EB1-A78A2AEA9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3" y="3480880"/>
            <a:ext cx="2839025" cy="2625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echa derecha 19">
            <a:extLst>
              <a:ext uri="{FF2B5EF4-FFF2-40B4-BE49-F238E27FC236}">
                <a16:creationId xmlns:a16="http://schemas.microsoft.com/office/drawing/2014/main" id="{B5D781FC-8D14-4026-9D35-57D175ADF5D4}"/>
              </a:ext>
            </a:extLst>
          </p:cNvPr>
          <p:cNvSpPr/>
          <p:nvPr/>
        </p:nvSpPr>
        <p:spPr>
          <a:xfrm>
            <a:off x="4709002" y="4119546"/>
            <a:ext cx="2523206" cy="454961"/>
          </a:xfrm>
          <a:prstGeom prst="rightArrow">
            <a:avLst/>
          </a:prstGeom>
          <a:gradFill>
            <a:gsLst>
              <a:gs pos="24000">
                <a:schemeClr val="accent3">
                  <a:lumMod val="75000"/>
                </a:schemeClr>
              </a:gs>
              <a:gs pos="8100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77832" name="CuadroTexto 8">
            <a:extLst>
              <a:ext uri="{FF2B5EF4-FFF2-40B4-BE49-F238E27FC236}">
                <a16:creationId xmlns:a16="http://schemas.microsoft.com/office/drawing/2014/main" id="{D66DBAE9-0F18-4408-ADCE-21302DE6B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2074863"/>
            <a:ext cx="1939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L" altLang="es-MX"/>
              <a:t>CGU DR. HECTOR REYNO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ADC8E35-0B5C-4210-8154-308331B68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232" y="3480880"/>
            <a:ext cx="3026094" cy="2534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834" name="CuadroTexto 10">
            <a:extLst>
              <a:ext uri="{FF2B5EF4-FFF2-40B4-BE49-F238E27FC236}">
                <a16:creationId xmlns:a16="http://schemas.microsoft.com/office/drawing/2014/main" id="{75CA77B6-7E4E-4A2C-A273-8823AD6E1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3763" y="2027238"/>
            <a:ext cx="1506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L" altLang="es-MX"/>
              <a:t>Hospital de Alto Hospicio</a:t>
            </a:r>
          </a:p>
        </p:txBody>
      </p:sp>
      <p:pic>
        <p:nvPicPr>
          <p:cNvPr id="77835" name="Imagen 11">
            <a:extLst>
              <a:ext uri="{FF2B5EF4-FFF2-40B4-BE49-F238E27FC236}">
                <a16:creationId xmlns:a16="http://schemas.microsoft.com/office/drawing/2014/main" id="{2602A27B-34BA-4D1B-BDFD-7A57AFCC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171575"/>
            <a:ext cx="36163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agen 1" descr="Descripción: SSIquique-1">
            <a:extLst>
              <a:ext uri="{FF2B5EF4-FFF2-40B4-BE49-F238E27FC236}">
                <a16:creationId xmlns:a16="http://schemas.microsoft.com/office/drawing/2014/main" id="{F95EF5EC-F741-4D6C-A19B-801B2C924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63" y="111125"/>
            <a:ext cx="8334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ángulo 2">
            <a:extLst>
              <a:ext uri="{FF2B5EF4-FFF2-40B4-BE49-F238E27FC236}">
                <a16:creationId xmlns:a16="http://schemas.microsoft.com/office/drawing/2014/main" id="{5C95B1D1-08B8-4239-82D7-47F18730D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0" y="657225"/>
            <a:ext cx="7480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L" altLang="es-CL" sz="2800"/>
              <a:t>¿De qué hablamos cuando hablamos de CAMBIO?</a:t>
            </a:r>
          </a:p>
        </p:txBody>
      </p:sp>
      <p:sp>
        <p:nvSpPr>
          <p:cNvPr id="78852" name="CuadroTexto 5">
            <a:extLst>
              <a:ext uri="{FF2B5EF4-FFF2-40B4-BE49-F238E27FC236}">
                <a16:creationId xmlns:a16="http://schemas.microsoft.com/office/drawing/2014/main" id="{D3698DCF-06A2-4D56-B2A7-BE0515F61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2413000"/>
            <a:ext cx="1790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S" altLang="es-CL"/>
              <a:t>EVOLUCIÓN </a:t>
            </a:r>
            <a:endParaRPr lang="es-CL" altLang="es-CL"/>
          </a:p>
        </p:txBody>
      </p:sp>
      <p:sp>
        <p:nvSpPr>
          <p:cNvPr id="78853" name="CuadroTexto 6">
            <a:extLst>
              <a:ext uri="{FF2B5EF4-FFF2-40B4-BE49-F238E27FC236}">
                <a16:creationId xmlns:a16="http://schemas.microsoft.com/office/drawing/2014/main" id="{84F2798D-BE81-40C6-BDC1-DF85E3E54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100" y="2413000"/>
            <a:ext cx="2400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S" altLang="es-CL"/>
              <a:t>DEVENIR </a:t>
            </a:r>
            <a:endParaRPr lang="es-CL" altLang="es-CL"/>
          </a:p>
        </p:txBody>
      </p:sp>
      <p:sp>
        <p:nvSpPr>
          <p:cNvPr id="78854" name="CuadroTexto 7">
            <a:extLst>
              <a:ext uri="{FF2B5EF4-FFF2-40B4-BE49-F238E27FC236}">
                <a16:creationId xmlns:a16="http://schemas.microsoft.com/office/drawing/2014/main" id="{EE415C77-3FA3-4282-949C-C36ABDC3C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2459038"/>
            <a:ext cx="218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S" altLang="es-CL"/>
              <a:t>CAMBIO DECIDIDO O PLANEADO</a:t>
            </a:r>
            <a:endParaRPr lang="es-CL" altLang="es-CL"/>
          </a:p>
        </p:txBody>
      </p:sp>
      <p:sp>
        <p:nvSpPr>
          <p:cNvPr id="78855" name="AutoShape 2" descr="Exposición itinerante: Evolución en clave de género | El Parto es Nuestro">
            <a:extLst>
              <a:ext uri="{FF2B5EF4-FFF2-40B4-BE49-F238E27FC236}">
                <a16:creationId xmlns:a16="http://schemas.microsoft.com/office/drawing/2014/main" id="{9154928A-5BAE-4A7B-8BE6-0B1E88A2A1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s-CL" altLang="es-CL"/>
          </a:p>
        </p:txBody>
      </p:sp>
      <p:pic>
        <p:nvPicPr>
          <p:cNvPr id="78856" name="Picture 4" descr="Exposición itinerante: Evolución en clave de género | El Parto es Nuestro">
            <a:extLst>
              <a:ext uri="{FF2B5EF4-FFF2-40B4-BE49-F238E27FC236}">
                <a16:creationId xmlns:a16="http://schemas.microsoft.com/office/drawing/2014/main" id="{40734BFD-6D63-4D94-9037-F26AE984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275013"/>
            <a:ext cx="2867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6" descr="El Libertario: Anarquismo y movimientos sociales autónomos: Devenir  suspensivo venezolano">
            <a:extLst>
              <a:ext uri="{FF2B5EF4-FFF2-40B4-BE49-F238E27FC236}">
                <a16:creationId xmlns:a16="http://schemas.microsoft.com/office/drawing/2014/main" id="{C09E4E88-1AC2-4407-8A74-20C4ABBE3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021013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Imagen 4">
            <a:extLst>
              <a:ext uri="{FF2B5EF4-FFF2-40B4-BE49-F238E27FC236}">
                <a16:creationId xmlns:a16="http://schemas.microsoft.com/office/drawing/2014/main" id="{E034DFBD-3C28-47CF-869C-3F03E1CD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3059113"/>
            <a:ext cx="3176587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uadroTexto 3">
            <a:extLst>
              <a:ext uri="{FF2B5EF4-FFF2-40B4-BE49-F238E27FC236}">
                <a16:creationId xmlns:a16="http://schemas.microsoft.com/office/drawing/2014/main" id="{790C233A-BD01-4B8E-9172-4238B57CF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708025"/>
            <a:ext cx="108600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S" altLang="es-MX" sz="3200"/>
              <a:t>LA GESTION DEL CAMBIO</a:t>
            </a:r>
          </a:p>
          <a:p>
            <a:pPr algn="ctr"/>
            <a:r>
              <a:rPr lang="es-ES" altLang="es-MX" sz="3200"/>
              <a:t>CGU Dr. HECTOR REYNO G – HOSPITAL ALTO HOSPICIO</a:t>
            </a:r>
            <a:endParaRPr lang="es-CL" altLang="es-MX" sz="320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AC0110E-D7A1-46F6-A660-DAFD86618E8C}"/>
              </a:ext>
            </a:extLst>
          </p:cNvPr>
          <p:cNvSpPr/>
          <p:nvPr/>
        </p:nvSpPr>
        <p:spPr>
          <a:xfrm>
            <a:off x="5033963" y="1822450"/>
            <a:ext cx="2090737" cy="814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Funcionarios CGU</a:t>
            </a:r>
            <a:endParaRPr lang="es-CL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AED477C-D9A9-4E24-9924-8316ADCB05A0}"/>
              </a:ext>
            </a:extLst>
          </p:cNvPr>
          <p:cNvSpPr/>
          <p:nvPr/>
        </p:nvSpPr>
        <p:spPr>
          <a:xfrm>
            <a:off x="8256588" y="3429000"/>
            <a:ext cx="2092325" cy="814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Red Asistencial</a:t>
            </a:r>
            <a:endParaRPr lang="es-CL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C9E92B6-1430-4D3F-8563-34E9F98C2C76}"/>
              </a:ext>
            </a:extLst>
          </p:cNvPr>
          <p:cNvSpPr/>
          <p:nvPr/>
        </p:nvSpPr>
        <p:spPr>
          <a:xfrm>
            <a:off x="5111750" y="5405438"/>
            <a:ext cx="2092325" cy="81438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Sociedad Civil</a:t>
            </a:r>
            <a:endParaRPr lang="es-CL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8A486FC-CE04-4717-BDD6-C38E84205C5D}"/>
              </a:ext>
            </a:extLst>
          </p:cNvPr>
          <p:cNvSpPr/>
          <p:nvPr/>
        </p:nvSpPr>
        <p:spPr>
          <a:xfrm>
            <a:off x="1966913" y="3454400"/>
            <a:ext cx="2090737" cy="81438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0rganizaciones sociales de base</a:t>
            </a:r>
            <a:endParaRPr lang="es-CL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33E72E3-593B-4BB2-A2DA-AE985DE10FC2}"/>
              </a:ext>
            </a:extLst>
          </p:cNvPr>
          <p:cNvSpPr/>
          <p:nvPr/>
        </p:nvSpPr>
        <p:spPr>
          <a:xfrm>
            <a:off x="5173663" y="3579813"/>
            <a:ext cx="1968500" cy="882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Cambio Exitoso</a:t>
            </a:r>
            <a:endParaRPr lang="es-CL" dirty="0"/>
          </a:p>
        </p:txBody>
      </p:sp>
      <p:sp>
        <p:nvSpPr>
          <p:cNvPr id="10" name="Flecha: curvada hacia abajo 9">
            <a:extLst>
              <a:ext uri="{FF2B5EF4-FFF2-40B4-BE49-F238E27FC236}">
                <a16:creationId xmlns:a16="http://schemas.microsoft.com/office/drawing/2014/main" id="{D491CCFC-4E7A-4002-ABEB-8AC4B8381E4C}"/>
              </a:ext>
            </a:extLst>
          </p:cNvPr>
          <p:cNvSpPr/>
          <p:nvPr/>
        </p:nvSpPr>
        <p:spPr>
          <a:xfrm rot="2150467">
            <a:off x="7427913" y="2228850"/>
            <a:ext cx="2205037" cy="627063"/>
          </a:xfrm>
          <a:prstGeom prst="curvedDownArrow">
            <a:avLst>
              <a:gd name="adj1" fmla="val 25000"/>
              <a:gd name="adj2" fmla="val 50000"/>
              <a:gd name="adj3" fmla="val 31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chemeClr val="tx1"/>
              </a:solidFill>
            </a:endParaRPr>
          </a:p>
        </p:txBody>
      </p:sp>
      <p:sp>
        <p:nvSpPr>
          <p:cNvPr id="11" name="Flecha: curvada hacia abajo 10">
            <a:extLst>
              <a:ext uri="{FF2B5EF4-FFF2-40B4-BE49-F238E27FC236}">
                <a16:creationId xmlns:a16="http://schemas.microsoft.com/office/drawing/2014/main" id="{0808B95D-EFBB-4C3C-B4CE-D6DB4C648D4B}"/>
              </a:ext>
            </a:extLst>
          </p:cNvPr>
          <p:cNvSpPr/>
          <p:nvPr/>
        </p:nvSpPr>
        <p:spPr>
          <a:xfrm rot="7555695">
            <a:off x="7658894" y="5023644"/>
            <a:ext cx="2205037" cy="625475"/>
          </a:xfrm>
          <a:prstGeom prst="curvedDownArrow">
            <a:avLst>
              <a:gd name="adj1" fmla="val 25000"/>
              <a:gd name="adj2" fmla="val 50000"/>
              <a:gd name="adj3" fmla="val 35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chemeClr val="tx1"/>
              </a:solidFill>
            </a:endParaRPr>
          </a:p>
        </p:txBody>
      </p:sp>
      <p:sp>
        <p:nvSpPr>
          <p:cNvPr id="12" name="Flecha: curvada hacia abajo 11">
            <a:extLst>
              <a:ext uri="{FF2B5EF4-FFF2-40B4-BE49-F238E27FC236}">
                <a16:creationId xmlns:a16="http://schemas.microsoft.com/office/drawing/2014/main" id="{22311A82-E434-438C-A02E-2D5896201507}"/>
              </a:ext>
            </a:extLst>
          </p:cNvPr>
          <p:cNvSpPr/>
          <p:nvPr/>
        </p:nvSpPr>
        <p:spPr>
          <a:xfrm rot="19345700">
            <a:off x="2701925" y="2195513"/>
            <a:ext cx="2205038" cy="627062"/>
          </a:xfrm>
          <a:prstGeom prst="curvedDownArrow">
            <a:avLst>
              <a:gd name="adj1" fmla="val 25000"/>
              <a:gd name="adj2" fmla="val 50000"/>
              <a:gd name="adj3" fmla="val 31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chemeClr val="tx1"/>
              </a:solidFill>
            </a:endParaRPr>
          </a:p>
        </p:txBody>
      </p:sp>
      <p:sp>
        <p:nvSpPr>
          <p:cNvPr id="13" name="Flecha: curvada hacia abajo 12">
            <a:extLst>
              <a:ext uri="{FF2B5EF4-FFF2-40B4-BE49-F238E27FC236}">
                <a16:creationId xmlns:a16="http://schemas.microsoft.com/office/drawing/2014/main" id="{8C4C20B2-355D-4981-9998-5E4F3CC74E3C}"/>
              </a:ext>
            </a:extLst>
          </p:cNvPr>
          <p:cNvSpPr/>
          <p:nvPr/>
        </p:nvSpPr>
        <p:spPr>
          <a:xfrm rot="13320258">
            <a:off x="2667000" y="5022850"/>
            <a:ext cx="2203450" cy="627063"/>
          </a:xfrm>
          <a:prstGeom prst="curvedDownArrow">
            <a:avLst>
              <a:gd name="adj1" fmla="val 25000"/>
              <a:gd name="adj2" fmla="val 50000"/>
              <a:gd name="adj3" fmla="val 31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chemeClr val="tx1"/>
              </a:solidFill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AA712EA3-FF1C-45B2-A05F-F26227B47847}"/>
              </a:ext>
            </a:extLst>
          </p:cNvPr>
          <p:cNvSpPr/>
          <p:nvPr/>
        </p:nvSpPr>
        <p:spPr>
          <a:xfrm rot="5400000">
            <a:off x="5750719" y="2766219"/>
            <a:ext cx="814388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3469937B-B181-43DD-BC50-061FFA95D745}"/>
              </a:ext>
            </a:extLst>
          </p:cNvPr>
          <p:cNvSpPr/>
          <p:nvPr/>
        </p:nvSpPr>
        <p:spPr>
          <a:xfrm rot="10800000">
            <a:off x="7362825" y="3673475"/>
            <a:ext cx="755650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06956764-5EAD-493A-9C1C-B51ABEA4625A}"/>
              </a:ext>
            </a:extLst>
          </p:cNvPr>
          <p:cNvSpPr/>
          <p:nvPr/>
        </p:nvSpPr>
        <p:spPr>
          <a:xfrm rot="16200000">
            <a:off x="5750719" y="4591844"/>
            <a:ext cx="814388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6DE8220B-00C9-4622-85F4-E2870B6A4447}"/>
              </a:ext>
            </a:extLst>
          </p:cNvPr>
          <p:cNvSpPr/>
          <p:nvPr/>
        </p:nvSpPr>
        <p:spPr>
          <a:xfrm>
            <a:off x="4210050" y="3692525"/>
            <a:ext cx="814388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C635A25-4229-4B90-91C7-DB24B2980EF8}"/>
              </a:ext>
            </a:extLst>
          </p:cNvPr>
          <p:cNvGraphicFramePr>
            <a:graphicFrameLocks noGrp="1"/>
          </p:cNvGraphicFramePr>
          <p:nvPr/>
        </p:nvGraphicFramePr>
        <p:xfrm>
          <a:off x="1027113" y="174625"/>
          <a:ext cx="10334625" cy="5815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7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2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95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Gestión de Cambio HAH - Sociedad Civil - Organizaciones Sociales de Base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OBJETIVO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ACTIVIDAD 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FECHA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ESTADO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5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Socialización del proyecto de Hospital de Alto Hospicio en CIRA (Consejo intergrado de la Red Asistencial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Dentro del plan de gestión de cambios, este tiene el objetivo de dar a conocer el proyecto del nuevo Hospital a la comunidad en general, comenzado los procesos de socialización con lo representantes del CIRA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Exposición a lo miembros del CIRA, vía telemática, para que tomen conocimiento del proyecto HAH y por otro lado mostrar el trabajo a desarrollar por el equipo de puesta en marcha en relación a la puesta en marcha.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dic-20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 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Reuniones con COLMED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Presentar a la dirigencia de la asociación de medicos EDF de la región y el plan de gestion de cambio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Reunion presencial para involucrar a los medicos agremiados en COLMED - EDF y mostrar el proyecto del Hospital de Alto Hospicio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diciembre 2020 - marzo 2021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se realizo la reunion con los representantes de los EFD - COLMED de la región donde se realizo el compromiso de apoyo frente al proceso de cambio quedando en confirmacion 4 reuniones de trabajo.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Reuniones con Organizaciones de la sociedad civil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Generar actividades / reuniones programadas con los representantes de los COSOC del Servicio de Salud Iquique y CGU Héctor Reyno con la finalidad de ir informando estado de avances del proyecto HAH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100" u="none" strike="noStrike">
                          <a:effectLst/>
                        </a:rPr>
                        <a:t>Generar plan de trabajo con las organizaciones sociales de base.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enero 2021 - diciembre 2021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u="none" strike="noStrike" dirty="0">
                          <a:effectLst/>
                        </a:rPr>
                        <a:t> 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es-CL" sz="1100" u="none" strike="noStrike" dirty="0">
                          <a:effectLst/>
                        </a:rPr>
                        <a:t> 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7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Reuniones de coordinación con MAHO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Genera alianzas de trabaja junto la la municipalidad de Alto Hospicio para generar estrategias de difución y colaboración en le proceso de puesta en marcha del HAH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reuniones de coordinacion y actividades sectoriales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enero 2021- febrero 2021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u="none" strike="noStrike" dirty="0">
                          <a:effectLst/>
                        </a:rPr>
                        <a:t> 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es-CL" sz="1100" u="none" strike="noStrike" dirty="0">
                          <a:effectLst/>
                        </a:rPr>
                        <a:t> 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47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reuniones intersector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generar estrategias con el intersector como son SEGEGOV - Desarrollo Social, MOP, Justicia ETC, con la finalidad de generar estrategias de trabajo y apoyo en temas de competencias propias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>
                          <a:effectLst/>
                        </a:rPr>
                        <a:t>reuniones de coordinacion y actividades sectoriales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u="none" strike="noStrike">
                          <a:effectLst/>
                        </a:rPr>
                        <a:t>enero 2021 - diciembre 2021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u="none" strike="noStrike" dirty="0">
                          <a:effectLst/>
                        </a:rPr>
                        <a:t> 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es-CL" sz="1100" u="none" strike="noStrike" dirty="0">
                          <a:effectLst/>
                        </a:rPr>
                        <a:t> 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5" marR="6595" marT="659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F4B7CE2-9BAF-4535-8670-2FD936ACE668}"/>
              </a:ext>
            </a:extLst>
          </p:cNvPr>
          <p:cNvGraphicFramePr>
            <a:graphicFrameLocks noGrp="1"/>
          </p:cNvGraphicFramePr>
          <p:nvPr/>
        </p:nvGraphicFramePr>
        <p:xfrm>
          <a:off x="1565275" y="1409700"/>
          <a:ext cx="8956675" cy="4875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1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5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1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59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61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61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61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4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541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779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089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101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41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2021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Enero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Febrero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Marzo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Abril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Mayo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Junio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Julio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Agosto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Septiembre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Octubre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Noviembre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Diciembre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Presentación plan de trabajo para ser sancionado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x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Reuniones EDF capitulo Tarapacá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Reunión EDF Macro Zona Norte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X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Reunión EDF en especialización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X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Reunión de Informativa con COSOC Local CGU Dr. Héctor Reyno (Directiva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9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Coordinación con MAHO para trabajo de información comunitaria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Reuniones COSOC SSI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x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9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Presentación con intersector proyecto Hospital de Alto Hospicio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Reuniones Intersector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06" marR="5710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3103" name="Rectangle 1">
            <a:extLst>
              <a:ext uri="{FF2B5EF4-FFF2-40B4-BE49-F238E27FC236}">
                <a16:creationId xmlns:a16="http://schemas.microsoft.com/office/drawing/2014/main" id="{E2CD3586-DDF9-4DA8-94CC-9279031F3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622300"/>
            <a:ext cx="47212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S" altLang="es-CL">
                <a:cs typeface="Times New Roman" panose="02020603050405020304" pitchFamily="18" charset="0"/>
              </a:rPr>
              <a:t>Plan de Trabajo con las Organizaciones Sociales de Base y de la Sociedad Civil 2021:</a:t>
            </a:r>
            <a:endParaRPr lang="es-ES" altLang="es-C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2531AD4-24A6-4D9E-8569-B23E0ECAD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4989513"/>
            <a:ext cx="10113962" cy="822325"/>
          </a:xfrm>
        </p:spPr>
        <p:txBody>
          <a:bodyPr/>
          <a:lstStyle/>
          <a:p>
            <a:pPr>
              <a:defRPr/>
            </a:pPr>
            <a:r>
              <a:rPr lang="es-CL" b="1" i="1" dirty="0">
                <a:cs typeface="+mj-cs"/>
              </a:rPr>
              <a:t>GRACIAS</a:t>
            </a:r>
          </a:p>
        </p:txBody>
      </p:sp>
      <p:sp>
        <p:nvSpPr>
          <p:cNvPr id="83971" name="Marcador de texto 5">
            <a:extLst>
              <a:ext uri="{FF2B5EF4-FFF2-40B4-BE49-F238E27FC236}">
                <a16:creationId xmlns:a16="http://schemas.microsoft.com/office/drawing/2014/main" id="{2C621715-5476-4909-A79B-08CCF6CA1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1563" y="5746750"/>
            <a:ext cx="10113962" cy="593725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s-ES" altLang="es-MX" sz="3600" i="1"/>
              <a:t>#formando parte de la historia </a:t>
            </a:r>
          </a:p>
        </p:txBody>
      </p:sp>
      <p:pic>
        <p:nvPicPr>
          <p:cNvPr id="83972" name="Imagen 2" descr="Un grupo de personas caminando en una plaza&#10;&#10;Descripción generada automáticamente">
            <a:extLst>
              <a:ext uri="{FF2B5EF4-FFF2-40B4-BE49-F238E27FC236}">
                <a16:creationId xmlns:a16="http://schemas.microsoft.com/office/drawing/2014/main" id="{5A9956F6-5596-492C-B6AF-D4497722871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6" b="12286"/>
          <a:stretch>
            <a:fillRect/>
          </a:stretch>
        </p:blipFill>
        <p:spPr>
          <a:xfrm>
            <a:off x="0" y="0"/>
            <a:ext cx="12192000" cy="491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Marcador de contenido 2">
            <a:extLst>
              <a:ext uri="{FF2B5EF4-FFF2-40B4-BE49-F238E27FC236}">
                <a16:creationId xmlns:a16="http://schemas.microsoft.com/office/drawing/2014/main" id="{C8FE1DA1-2B36-4D35-A420-042F400336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1374775"/>
            <a:ext cx="5199063" cy="4411663"/>
          </a:xfrm>
        </p:spPr>
        <p:txBody>
          <a:bodyPr/>
          <a:lstStyle/>
          <a:p>
            <a:pPr algn="ctr"/>
            <a:r>
              <a:rPr lang="es-CL" altLang="es-MX" b="1" u="sng">
                <a:latin typeface="Century Gothic" panose="020B0502020202020204" pitchFamily="34" charset="0"/>
              </a:rPr>
              <a:t>RESUMEN PROYECTO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D5746D-93CB-4E31-9800-529EE274D3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513" y="219075"/>
            <a:ext cx="9013825" cy="1150938"/>
          </a:xfrm>
        </p:spPr>
        <p:txBody>
          <a:bodyPr/>
          <a:lstStyle/>
          <a:p>
            <a:pPr>
              <a:defRPr/>
            </a:pPr>
            <a:r>
              <a:rPr lang="es-CL" sz="2800" b="1" dirty="0">
                <a:latin typeface="Century Gothic" panose="020B0502020202020204" pitchFamily="34" charset="0"/>
                <a:cs typeface="+mj-cs"/>
              </a:rPr>
              <a:t>ESTADO DEL PROYECTO Y AVANCES OBRA CIVIL</a:t>
            </a:r>
            <a:r>
              <a:rPr lang="es-CL" sz="4400" b="1" dirty="0">
                <a:cs typeface="+mj-cs"/>
              </a:rPr>
              <a:t>  </a:t>
            </a:r>
          </a:p>
        </p:txBody>
      </p:sp>
      <p:pic>
        <p:nvPicPr>
          <p:cNvPr id="57348" name="Imagen 1" descr="Descripción: SSIquique-1">
            <a:extLst>
              <a:ext uri="{FF2B5EF4-FFF2-40B4-BE49-F238E27FC236}">
                <a16:creationId xmlns:a16="http://schemas.microsoft.com/office/drawing/2014/main" id="{2AA3D0A1-A3A0-4267-B43A-F32660172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293688"/>
            <a:ext cx="942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0F7D8952-E264-428D-AFA1-E5A8BCD09E62}"/>
              </a:ext>
            </a:extLst>
          </p:cNvPr>
          <p:cNvCxnSpPr/>
          <p:nvPr/>
        </p:nvCxnSpPr>
        <p:spPr>
          <a:xfrm>
            <a:off x="798513" y="1325563"/>
            <a:ext cx="10434637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CE4D55AE-1EAF-4AE8-B915-B7664462B6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2032000"/>
          <a:ext cx="4702175" cy="2932113"/>
        </p:xfrm>
        <a:graphic>
          <a:graphicData uri="http://schemas.openxmlformats.org/drawingml/2006/table">
            <a:tbl>
              <a:tblPr/>
              <a:tblGrid>
                <a:gridCol w="266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7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Monto $M (Obras civiles)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$84.742.100.891. 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0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Superficie (m²) 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48. 214 M2 (42.421)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Beneficiarios 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157.231 hbtes.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Camas Proyectadas 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235 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N° Pabellones 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7 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Monto $M (Eq. Médico) 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$ 10.118.564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Total Eq. Médicos 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6.766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Total Eq. Médicos Obra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148</a:t>
                      </a:r>
                    </a:p>
                  </a:txBody>
                  <a:tcPr marL="91432" marR="91432" marT="45731" marB="4573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7370" name="Marcador de contenido 2">
            <a:extLst>
              <a:ext uri="{FF2B5EF4-FFF2-40B4-BE49-F238E27FC236}">
                <a16:creationId xmlns:a16="http://schemas.microsoft.com/office/drawing/2014/main" id="{3B2B23EE-CABD-4B8B-9A8C-A69D89CEB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1412875"/>
            <a:ext cx="520065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72" rIns="0" bIns="45672"/>
          <a:lstStyle>
            <a:lvl1pPr marL="90488" indent="-9048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s-CL" altLang="es-MX" sz="2000" b="1" u="sng">
                <a:latin typeface="Century Gothic" panose="020B0502020202020204" pitchFamily="34" charset="0"/>
              </a:rPr>
              <a:t>ESTADO ACTUAL DEL PROYECTO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E7A20116-3469-4B89-8A6B-59D648804345}"/>
              </a:ext>
            </a:extLst>
          </p:cNvPr>
          <p:cNvGraphicFramePr>
            <a:graphicFrameLocks noGrp="1"/>
          </p:cNvGraphicFramePr>
          <p:nvPr/>
        </p:nvGraphicFramePr>
        <p:xfrm>
          <a:off x="5908675" y="2055813"/>
          <a:ext cx="6005513" cy="2952750"/>
        </p:xfrm>
        <a:graphic>
          <a:graphicData uri="http://schemas.openxmlformats.org/drawingml/2006/table">
            <a:tbl>
              <a:tblPr/>
              <a:tblGrid>
                <a:gridCol w="223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0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5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N° Etapas 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Etapas Finalizadas 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5 / 7 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Avance Físico 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70 %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Avance Financiero  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55% 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Inicio de Obras  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17 mayo 2018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Término de Obras  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28 agosto 2021 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48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Hitos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1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Ejecución Plan de compras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MX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Revisión PMA -PME</a:t>
                      </a:r>
                    </a:p>
                  </a:txBody>
                  <a:tcPr marL="91429" marR="91429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7389" name="Grupo 7">
            <a:extLst>
              <a:ext uri="{FF2B5EF4-FFF2-40B4-BE49-F238E27FC236}">
                <a16:creationId xmlns:a16="http://schemas.microsoft.com/office/drawing/2014/main" id="{13E0229C-BE10-416C-B198-74F2EF945F68}"/>
              </a:ext>
            </a:extLst>
          </p:cNvPr>
          <p:cNvGrpSpPr>
            <a:grpSpLocks/>
          </p:cNvGrpSpPr>
          <p:nvPr/>
        </p:nvGrpSpPr>
        <p:grpSpPr bwMode="auto">
          <a:xfrm>
            <a:off x="1462088" y="5367338"/>
            <a:ext cx="8253412" cy="800100"/>
            <a:chOff x="657772" y="5417897"/>
            <a:chExt cx="10099125" cy="799920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8695582A-DE1F-455E-9B37-9B15CF8DC56F}"/>
                </a:ext>
              </a:extLst>
            </p:cNvPr>
            <p:cNvSpPr/>
            <p:nvPr/>
          </p:nvSpPr>
          <p:spPr>
            <a:xfrm>
              <a:off x="657772" y="5417897"/>
              <a:ext cx="1287886" cy="317429"/>
            </a:xfrm>
            <a:custGeom>
              <a:avLst/>
              <a:gdLst>
                <a:gd name="connsiteX0" fmla="*/ 0 w 1288153"/>
                <a:gd name="connsiteY0" fmla="*/ 0 h 316800"/>
                <a:gd name="connsiteX1" fmla="*/ 1288153 w 1288153"/>
                <a:gd name="connsiteY1" fmla="*/ 0 h 316800"/>
                <a:gd name="connsiteX2" fmla="*/ 1288153 w 1288153"/>
                <a:gd name="connsiteY2" fmla="*/ 316800 h 316800"/>
                <a:gd name="connsiteX3" fmla="*/ 0 w 1288153"/>
                <a:gd name="connsiteY3" fmla="*/ 316800 h 316800"/>
                <a:gd name="connsiteX4" fmla="*/ 0 w 128815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316800">
                  <a:moveTo>
                    <a:pt x="0" y="0"/>
                  </a:moveTo>
                  <a:lnTo>
                    <a:pt x="1288153" y="0"/>
                  </a:lnTo>
                  <a:lnTo>
                    <a:pt x="128815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5AA2AE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40640" rIns="71120" bIns="40640" spcCol="1270" anchor="ctr"/>
            <a:lstStyle/>
            <a:p>
              <a:pPr algn="ctr" defTabSz="44407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1300" dirty="0">
                  <a:solidFill>
                    <a:sysClr val="window" lastClr="FFFFFF"/>
                  </a:solidFill>
                </a:rPr>
                <a:t>HITO 1</a:t>
              </a:r>
              <a:endParaRPr lang="es-CL" sz="13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9F320C16-5186-46D4-B159-80E6E7D6A20D}"/>
                </a:ext>
              </a:extLst>
            </p:cNvPr>
            <p:cNvSpPr/>
            <p:nvPr/>
          </p:nvSpPr>
          <p:spPr>
            <a:xfrm>
              <a:off x="657772" y="5735326"/>
              <a:ext cx="1287886" cy="482491"/>
            </a:xfrm>
            <a:custGeom>
              <a:avLst/>
              <a:gdLst>
                <a:gd name="connsiteX0" fmla="*/ 0 w 1288153"/>
                <a:gd name="connsiteY0" fmla="*/ 0 h 483120"/>
                <a:gd name="connsiteX1" fmla="*/ 1288153 w 1288153"/>
                <a:gd name="connsiteY1" fmla="*/ 0 h 483120"/>
                <a:gd name="connsiteX2" fmla="*/ 1288153 w 1288153"/>
                <a:gd name="connsiteY2" fmla="*/ 483120 h 483120"/>
                <a:gd name="connsiteX3" fmla="*/ 0 w 1288153"/>
                <a:gd name="connsiteY3" fmla="*/ 483120 h 483120"/>
                <a:gd name="connsiteX4" fmla="*/ 0 w 1288153"/>
                <a:gd name="connsiteY4" fmla="*/ 0 h 4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483120">
                  <a:moveTo>
                    <a:pt x="0" y="0"/>
                  </a:moveTo>
                  <a:lnTo>
                    <a:pt x="1288153" y="0"/>
                  </a:lnTo>
                  <a:lnTo>
                    <a:pt x="1288153" y="483120"/>
                  </a:lnTo>
                  <a:lnTo>
                    <a:pt x="0" y="483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5AA2AE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2672" tIns="42672" rIns="56896" bIns="64008"/>
            <a:lstStyle>
              <a:lvl1pPr marL="342900" indent="-3429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55563" indent="-55563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12%</a:t>
              </a:r>
              <a:endParaRPr lang="es-CL" altLang="es-MX" sz="1300">
                <a:solidFill>
                  <a:srgbClr val="000000"/>
                </a:solidFill>
              </a:endParaRPr>
            </a:p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414días</a:t>
              </a:r>
              <a:endParaRPr lang="es-CL" altLang="es-MX" sz="1300">
                <a:solidFill>
                  <a:srgbClr val="000000"/>
                </a:solidFill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19718AC9-20E8-445D-98D9-65321584242F}"/>
                </a:ext>
              </a:extLst>
            </p:cNvPr>
            <p:cNvSpPr/>
            <p:nvPr/>
          </p:nvSpPr>
          <p:spPr>
            <a:xfrm>
              <a:off x="2126312" y="5417897"/>
              <a:ext cx="1287886" cy="317429"/>
            </a:xfrm>
            <a:custGeom>
              <a:avLst/>
              <a:gdLst>
                <a:gd name="connsiteX0" fmla="*/ 0 w 1288153"/>
                <a:gd name="connsiteY0" fmla="*/ 0 h 316800"/>
                <a:gd name="connsiteX1" fmla="*/ 1288153 w 1288153"/>
                <a:gd name="connsiteY1" fmla="*/ 0 h 316800"/>
                <a:gd name="connsiteX2" fmla="*/ 1288153 w 1288153"/>
                <a:gd name="connsiteY2" fmla="*/ 316800 h 316800"/>
                <a:gd name="connsiteX3" fmla="*/ 0 w 1288153"/>
                <a:gd name="connsiteY3" fmla="*/ 316800 h 316800"/>
                <a:gd name="connsiteX4" fmla="*/ 0 w 128815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316800">
                  <a:moveTo>
                    <a:pt x="0" y="0"/>
                  </a:moveTo>
                  <a:lnTo>
                    <a:pt x="1288153" y="0"/>
                  </a:lnTo>
                  <a:lnTo>
                    <a:pt x="128815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hueOff val="1001784"/>
                <a:satOff val="-4397"/>
                <a:lumOff val="1307"/>
                <a:alphaOff val="0"/>
              </a:srgbClr>
            </a:solidFill>
            <a:ln w="25400" cap="flat" cmpd="sng" algn="ctr">
              <a:solidFill>
                <a:srgbClr val="5AA2AE">
                  <a:hueOff val="1001784"/>
                  <a:satOff val="-4397"/>
                  <a:lumOff val="1307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40640" rIns="71120" bIns="40640" spcCol="1270" anchor="ctr"/>
            <a:lstStyle/>
            <a:p>
              <a:pPr algn="ctr" defTabSz="44407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1300" dirty="0">
                  <a:solidFill>
                    <a:sysClr val="window" lastClr="FFFFFF"/>
                  </a:solidFill>
                </a:rPr>
                <a:t>HITO 2</a:t>
              </a:r>
              <a:endParaRPr lang="es-CL" sz="13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EE43F81C-BD5C-4819-9012-E279703261AC}"/>
                </a:ext>
              </a:extLst>
            </p:cNvPr>
            <p:cNvSpPr/>
            <p:nvPr/>
          </p:nvSpPr>
          <p:spPr>
            <a:xfrm>
              <a:off x="2126312" y="5735326"/>
              <a:ext cx="1287886" cy="482491"/>
            </a:xfrm>
            <a:custGeom>
              <a:avLst/>
              <a:gdLst>
                <a:gd name="connsiteX0" fmla="*/ 0 w 1288153"/>
                <a:gd name="connsiteY0" fmla="*/ 0 h 483120"/>
                <a:gd name="connsiteX1" fmla="*/ 1288153 w 1288153"/>
                <a:gd name="connsiteY1" fmla="*/ 0 h 483120"/>
                <a:gd name="connsiteX2" fmla="*/ 1288153 w 1288153"/>
                <a:gd name="connsiteY2" fmla="*/ 483120 h 483120"/>
                <a:gd name="connsiteX3" fmla="*/ 0 w 1288153"/>
                <a:gd name="connsiteY3" fmla="*/ 483120 h 483120"/>
                <a:gd name="connsiteX4" fmla="*/ 0 w 1288153"/>
                <a:gd name="connsiteY4" fmla="*/ 0 h 4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483120">
                  <a:moveTo>
                    <a:pt x="0" y="0"/>
                  </a:moveTo>
                  <a:lnTo>
                    <a:pt x="1288153" y="0"/>
                  </a:lnTo>
                  <a:lnTo>
                    <a:pt x="1288153" y="483120"/>
                  </a:lnTo>
                  <a:lnTo>
                    <a:pt x="0" y="483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tint val="40000"/>
                <a:alpha val="90000"/>
                <a:hueOff val="971344"/>
                <a:satOff val="-3041"/>
                <a:lumOff val="201"/>
                <a:alphaOff val="0"/>
              </a:srgbClr>
            </a:solidFill>
            <a:ln w="25400" cap="flat" cmpd="sng" algn="ctr">
              <a:solidFill>
                <a:srgbClr val="5AA2AE">
                  <a:tint val="40000"/>
                  <a:alpha val="90000"/>
                  <a:hueOff val="971344"/>
                  <a:satOff val="-3041"/>
                  <a:lumOff val="201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2672" tIns="42672" rIns="56896" bIns="64008"/>
            <a:lstStyle>
              <a:lvl1pPr marL="342900" indent="-3429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55563" indent="-55563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13%</a:t>
              </a:r>
              <a:endParaRPr lang="es-CL" altLang="es-MX" sz="1300">
                <a:solidFill>
                  <a:srgbClr val="000000"/>
                </a:solidFill>
              </a:endParaRPr>
            </a:p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153 días</a:t>
              </a:r>
              <a:endParaRPr lang="es-CL" altLang="es-MX" sz="1300">
                <a:solidFill>
                  <a:srgbClr val="000000"/>
                </a:solidFill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4DC76AD3-1F75-47B8-A396-F70EBFD4ED2B}"/>
                </a:ext>
              </a:extLst>
            </p:cNvPr>
            <p:cNvSpPr/>
            <p:nvPr/>
          </p:nvSpPr>
          <p:spPr>
            <a:xfrm>
              <a:off x="3594852" y="5417897"/>
              <a:ext cx="1287886" cy="317429"/>
            </a:xfrm>
            <a:custGeom>
              <a:avLst/>
              <a:gdLst>
                <a:gd name="connsiteX0" fmla="*/ 0 w 1288153"/>
                <a:gd name="connsiteY0" fmla="*/ 0 h 316800"/>
                <a:gd name="connsiteX1" fmla="*/ 1288153 w 1288153"/>
                <a:gd name="connsiteY1" fmla="*/ 0 h 316800"/>
                <a:gd name="connsiteX2" fmla="*/ 1288153 w 1288153"/>
                <a:gd name="connsiteY2" fmla="*/ 316800 h 316800"/>
                <a:gd name="connsiteX3" fmla="*/ 0 w 1288153"/>
                <a:gd name="connsiteY3" fmla="*/ 316800 h 316800"/>
                <a:gd name="connsiteX4" fmla="*/ 0 w 128815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316800">
                  <a:moveTo>
                    <a:pt x="0" y="0"/>
                  </a:moveTo>
                  <a:lnTo>
                    <a:pt x="1288153" y="0"/>
                  </a:lnTo>
                  <a:lnTo>
                    <a:pt x="128815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hueOff val="2003568"/>
                <a:satOff val="-8793"/>
                <a:lumOff val="2614"/>
                <a:alphaOff val="0"/>
              </a:srgbClr>
            </a:solidFill>
            <a:ln w="25400" cap="flat" cmpd="sng" algn="ctr">
              <a:solidFill>
                <a:srgbClr val="5AA2AE">
                  <a:hueOff val="2003568"/>
                  <a:satOff val="-8793"/>
                  <a:lumOff val="2614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40640" rIns="71120" bIns="40640" spcCol="1270" anchor="ctr"/>
            <a:lstStyle/>
            <a:p>
              <a:pPr algn="ctr" defTabSz="44407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1300" dirty="0">
                  <a:solidFill>
                    <a:sysClr val="window" lastClr="FFFFFF"/>
                  </a:solidFill>
                </a:rPr>
                <a:t>HITO 3</a:t>
              </a:r>
              <a:endParaRPr lang="es-CL" sz="13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E232E8D1-D2A9-4DB9-9157-17A4043CF261}"/>
                </a:ext>
              </a:extLst>
            </p:cNvPr>
            <p:cNvSpPr/>
            <p:nvPr/>
          </p:nvSpPr>
          <p:spPr>
            <a:xfrm>
              <a:off x="3594852" y="5735326"/>
              <a:ext cx="1287886" cy="482491"/>
            </a:xfrm>
            <a:custGeom>
              <a:avLst/>
              <a:gdLst>
                <a:gd name="connsiteX0" fmla="*/ 0 w 1288153"/>
                <a:gd name="connsiteY0" fmla="*/ 0 h 483120"/>
                <a:gd name="connsiteX1" fmla="*/ 1288153 w 1288153"/>
                <a:gd name="connsiteY1" fmla="*/ 0 h 483120"/>
                <a:gd name="connsiteX2" fmla="*/ 1288153 w 1288153"/>
                <a:gd name="connsiteY2" fmla="*/ 483120 h 483120"/>
                <a:gd name="connsiteX3" fmla="*/ 0 w 1288153"/>
                <a:gd name="connsiteY3" fmla="*/ 483120 h 483120"/>
                <a:gd name="connsiteX4" fmla="*/ 0 w 1288153"/>
                <a:gd name="connsiteY4" fmla="*/ 0 h 4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483120">
                  <a:moveTo>
                    <a:pt x="0" y="0"/>
                  </a:moveTo>
                  <a:lnTo>
                    <a:pt x="1288153" y="0"/>
                  </a:lnTo>
                  <a:lnTo>
                    <a:pt x="1288153" y="483120"/>
                  </a:lnTo>
                  <a:lnTo>
                    <a:pt x="0" y="483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tint val="40000"/>
                <a:alpha val="90000"/>
                <a:hueOff val="1942688"/>
                <a:satOff val="-6081"/>
                <a:lumOff val="403"/>
                <a:alphaOff val="0"/>
              </a:srgbClr>
            </a:solidFill>
            <a:ln w="25400" cap="flat" cmpd="sng" algn="ctr">
              <a:solidFill>
                <a:srgbClr val="5AA2AE">
                  <a:tint val="40000"/>
                  <a:alpha val="90000"/>
                  <a:hueOff val="1942688"/>
                  <a:satOff val="-6081"/>
                  <a:lumOff val="403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2672" tIns="42672" rIns="56896" bIns="64008"/>
            <a:lstStyle>
              <a:lvl1pPr marL="342900" indent="-3429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55563" indent="-55563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35401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354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15%</a:t>
              </a:r>
              <a:endParaRPr lang="es-CL" altLang="es-MX" sz="1300">
                <a:solidFill>
                  <a:srgbClr val="000000"/>
                </a:solidFill>
              </a:endParaRPr>
            </a:p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 110 días</a:t>
              </a:r>
              <a:endParaRPr lang="es-CL" altLang="es-MX" sz="1300">
                <a:solidFill>
                  <a:srgbClr val="000000"/>
                </a:solidFill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ED5A245C-2B2A-4F61-980F-706FD7ABBB27}"/>
                </a:ext>
              </a:extLst>
            </p:cNvPr>
            <p:cNvSpPr/>
            <p:nvPr/>
          </p:nvSpPr>
          <p:spPr>
            <a:xfrm>
              <a:off x="5063392" y="5417897"/>
              <a:ext cx="1287886" cy="317429"/>
            </a:xfrm>
            <a:custGeom>
              <a:avLst/>
              <a:gdLst>
                <a:gd name="connsiteX0" fmla="*/ 0 w 1288153"/>
                <a:gd name="connsiteY0" fmla="*/ 0 h 316800"/>
                <a:gd name="connsiteX1" fmla="*/ 1288153 w 1288153"/>
                <a:gd name="connsiteY1" fmla="*/ 0 h 316800"/>
                <a:gd name="connsiteX2" fmla="*/ 1288153 w 1288153"/>
                <a:gd name="connsiteY2" fmla="*/ 316800 h 316800"/>
                <a:gd name="connsiteX3" fmla="*/ 0 w 1288153"/>
                <a:gd name="connsiteY3" fmla="*/ 316800 h 316800"/>
                <a:gd name="connsiteX4" fmla="*/ 0 w 128815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316800">
                  <a:moveTo>
                    <a:pt x="0" y="0"/>
                  </a:moveTo>
                  <a:lnTo>
                    <a:pt x="1288153" y="0"/>
                  </a:lnTo>
                  <a:lnTo>
                    <a:pt x="128815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hueOff val="3005351"/>
                <a:satOff val="-13190"/>
                <a:lumOff val="3921"/>
                <a:alphaOff val="0"/>
              </a:srgbClr>
            </a:solidFill>
            <a:ln w="25400" cap="flat" cmpd="sng" algn="ctr">
              <a:solidFill>
                <a:srgbClr val="5AA2AE">
                  <a:hueOff val="3005351"/>
                  <a:satOff val="-13190"/>
                  <a:lumOff val="3921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40640" rIns="71120" bIns="40640" spcCol="1270" anchor="ctr"/>
            <a:lstStyle/>
            <a:p>
              <a:pPr algn="ctr" defTabSz="44407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1300" dirty="0">
                  <a:solidFill>
                    <a:sysClr val="window" lastClr="FFFFFF"/>
                  </a:solidFill>
                </a:rPr>
                <a:t>HITO 4</a:t>
              </a:r>
              <a:endParaRPr lang="es-CL" sz="13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BC352003-A9DB-48F9-92A5-B45EFEDDA0DB}"/>
                </a:ext>
              </a:extLst>
            </p:cNvPr>
            <p:cNvSpPr/>
            <p:nvPr/>
          </p:nvSpPr>
          <p:spPr>
            <a:xfrm>
              <a:off x="5063392" y="5735326"/>
              <a:ext cx="1287886" cy="482491"/>
            </a:xfrm>
            <a:custGeom>
              <a:avLst/>
              <a:gdLst>
                <a:gd name="connsiteX0" fmla="*/ 0 w 1288153"/>
                <a:gd name="connsiteY0" fmla="*/ 0 h 483120"/>
                <a:gd name="connsiteX1" fmla="*/ 1288153 w 1288153"/>
                <a:gd name="connsiteY1" fmla="*/ 0 h 483120"/>
                <a:gd name="connsiteX2" fmla="*/ 1288153 w 1288153"/>
                <a:gd name="connsiteY2" fmla="*/ 483120 h 483120"/>
                <a:gd name="connsiteX3" fmla="*/ 0 w 1288153"/>
                <a:gd name="connsiteY3" fmla="*/ 483120 h 483120"/>
                <a:gd name="connsiteX4" fmla="*/ 0 w 1288153"/>
                <a:gd name="connsiteY4" fmla="*/ 0 h 4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483120">
                  <a:moveTo>
                    <a:pt x="0" y="0"/>
                  </a:moveTo>
                  <a:lnTo>
                    <a:pt x="1288153" y="0"/>
                  </a:lnTo>
                  <a:lnTo>
                    <a:pt x="1288153" y="483120"/>
                  </a:lnTo>
                  <a:lnTo>
                    <a:pt x="0" y="483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tint val="40000"/>
                <a:alpha val="90000"/>
                <a:hueOff val="2914032"/>
                <a:satOff val="-9122"/>
                <a:lumOff val="604"/>
                <a:alphaOff val="0"/>
              </a:srgbClr>
            </a:solidFill>
            <a:ln w="25400" cap="flat" cmpd="sng" algn="ctr">
              <a:solidFill>
                <a:srgbClr val="5AA2AE">
                  <a:tint val="40000"/>
                  <a:alpha val="90000"/>
                  <a:hueOff val="2914032"/>
                  <a:satOff val="-9122"/>
                  <a:lumOff val="604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8006" tIns="48006" rIns="64008" bIns="72009"/>
            <a:lstStyle>
              <a:lvl1pPr marL="342900" indent="-3429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55563" indent="-55563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900">
                  <a:solidFill>
                    <a:srgbClr val="000000"/>
                  </a:solidFill>
                </a:rPr>
                <a:t> </a:t>
              </a:r>
              <a:r>
                <a:rPr lang="es-MX" altLang="es-MX" sz="1300">
                  <a:solidFill>
                    <a:srgbClr val="000000"/>
                  </a:solidFill>
                </a:rPr>
                <a:t>15%</a:t>
              </a:r>
              <a:endParaRPr lang="es-CL" altLang="es-MX" sz="1300">
                <a:solidFill>
                  <a:srgbClr val="000000"/>
                </a:solidFill>
              </a:endParaRPr>
            </a:p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122 días</a:t>
              </a:r>
              <a:endParaRPr lang="es-CL" altLang="es-MX" sz="1300">
                <a:solidFill>
                  <a:srgbClr val="000000"/>
                </a:solidFill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769AB236-034B-497D-8851-37D3EB0C240C}"/>
                </a:ext>
              </a:extLst>
            </p:cNvPr>
            <p:cNvSpPr/>
            <p:nvPr/>
          </p:nvSpPr>
          <p:spPr>
            <a:xfrm>
              <a:off x="6531932" y="5417897"/>
              <a:ext cx="1287886" cy="317429"/>
            </a:xfrm>
            <a:custGeom>
              <a:avLst/>
              <a:gdLst>
                <a:gd name="connsiteX0" fmla="*/ 0 w 1288153"/>
                <a:gd name="connsiteY0" fmla="*/ 0 h 316800"/>
                <a:gd name="connsiteX1" fmla="*/ 1288153 w 1288153"/>
                <a:gd name="connsiteY1" fmla="*/ 0 h 316800"/>
                <a:gd name="connsiteX2" fmla="*/ 1288153 w 1288153"/>
                <a:gd name="connsiteY2" fmla="*/ 316800 h 316800"/>
                <a:gd name="connsiteX3" fmla="*/ 0 w 1288153"/>
                <a:gd name="connsiteY3" fmla="*/ 316800 h 316800"/>
                <a:gd name="connsiteX4" fmla="*/ 0 w 128815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316800">
                  <a:moveTo>
                    <a:pt x="0" y="0"/>
                  </a:moveTo>
                  <a:lnTo>
                    <a:pt x="1288153" y="0"/>
                  </a:lnTo>
                  <a:lnTo>
                    <a:pt x="128815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hueOff val="4007135"/>
                <a:satOff val="-17587"/>
                <a:lumOff val="5229"/>
                <a:alphaOff val="0"/>
              </a:srgbClr>
            </a:solidFill>
            <a:ln w="25400" cap="flat" cmpd="sng" algn="ctr">
              <a:solidFill>
                <a:srgbClr val="5AA2AE">
                  <a:hueOff val="4007135"/>
                  <a:satOff val="-17587"/>
                  <a:lumOff val="5229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40640" rIns="71120" bIns="40640" spcCol="1270" anchor="ctr"/>
            <a:lstStyle/>
            <a:p>
              <a:pPr algn="ctr" defTabSz="44407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1300" dirty="0">
                  <a:solidFill>
                    <a:sysClr val="window" lastClr="FFFFFF"/>
                  </a:solidFill>
                </a:rPr>
                <a:t>HITO 5</a:t>
              </a:r>
              <a:endParaRPr lang="es-CL" sz="13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DE83134B-C56C-4C84-8BF7-44077DE7BA0A}"/>
                </a:ext>
              </a:extLst>
            </p:cNvPr>
            <p:cNvSpPr/>
            <p:nvPr/>
          </p:nvSpPr>
          <p:spPr>
            <a:xfrm>
              <a:off x="6531932" y="5735326"/>
              <a:ext cx="1287886" cy="482491"/>
            </a:xfrm>
            <a:custGeom>
              <a:avLst/>
              <a:gdLst>
                <a:gd name="connsiteX0" fmla="*/ 0 w 1288153"/>
                <a:gd name="connsiteY0" fmla="*/ 0 h 483120"/>
                <a:gd name="connsiteX1" fmla="*/ 1288153 w 1288153"/>
                <a:gd name="connsiteY1" fmla="*/ 0 h 483120"/>
                <a:gd name="connsiteX2" fmla="*/ 1288153 w 1288153"/>
                <a:gd name="connsiteY2" fmla="*/ 483120 h 483120"/>
                <a:gd name="connsiteX3" fmla="*/ 0 w 1288153"/>
                <a:gd name="connsiteY3" fmla="*/ 483120 h 483120"/>
                <a:gd name="connsiteX4" fmla="*/ 0 w 1288153"/>
                <a:gd name="connsiteY4" fmla="*/ 0 h 4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483120">
                  <a:moveTo>
                    <a:pt x="0" y="0"/>
                  </a:moveTo>
                  <a:lnTo>
                    <a:pt x="1288153" y="0"/>
                  </a:lnTo>
                  <a:lnTo>
                    <a:pt x="1288153" y="483120"/>
                  </a:lnTo>
                  <a:lnTo>
                    <a:pt x="0" y="483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tint val="40000"/>
                <a:alpha val="90000"/>
                <a:hueOff val="3885376"/>
                <a:satOff val="-12163"/>
                <a:lumOff val="806"/>
                <a:alphaOff val="0"/>
              </a:srgbClr>
            </a:solidFill>
            <a:ln w="25400" cap="flat" cmpd="sng" algn="ctr">
              <a:solidFill>
                <a:srgbClr val="5AA2AE">
                  <a:tint val="40000"/>
                  <a:alpha val="90000"/>
                  <a:hueOff val="3885376"/>
                  <a:satOff val="-12163"/>
                  <a:lumOff val="806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8006" tIns="48006" rIns="64008" bIns="72009"/>
            <a:lstStyle>
              <a:lvl1pPr marL="342900" indent="-3429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55563" indent="-55563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900">
                  <a:solidFill>
                    <a:srgbClr val="000000"/>
                  </a:solidFill>
                </a:rPr>
                <a:t> </a:t>
              </a:r>
              <a:r>
                <a:rPr lang="es-MX" altLang="es-MX" sz="1300">
                  <a:solidFill>
                    <a:srgbClr val="000000"/>
                  </a:solidFill>
                </a:rPr>
                <a:t>17%</a:t>
              </a:r>
              <a:endParaRPr lang="es-CL" altLang="es-MX" sz="1300">
                <a:solidFill>
                  <a:srgbClr val="000000"/>
                </a:solidFill>
              </a:endParaRPr>
            </a:p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92 días</a:t>
              </a:r>
              <a:endParaRPr lang="es-CL" altLang="es-MX" sz="1300">
                <a:solidFill>
                  <a:srgbClr val="000000"/>
                </a:solidFill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863B6C15-887B-43EF-B297-99C9C858CE64}"/>
                </a:ext>
              </a:extLst>
            </p:cNvPr>
            <p:cNvSpPr/>
            <p:nvPr/>
          </p:nvSpPr>
          <p:spPr>
            <a:xfrm>
              <a:off x="8000472" y="5417897"/>
              <a:ext cx="1287886" cy="317429"/>
            </a:xfrm>
            <a:custGeom>
              <a:avLst/>
              <a:gdLst>
                <a:gd name="connsiteX0" fmla="*/ 0 w 1288153"/>
                <a:gd name="connsiteY0" fmla="*/ 0 h 316800"/>
                <a:gd name="connsiteX1" fmla="*/ 1288153 w 1288153"/>
                <a:gd name="connsiteY1" fmla="*/ 0 h 316800"/>
                <a:gd name="connsiteX2" fmla="*/ 1288153 w 1288153"/>
                <a:gd name="connsiteY2" fmla="*/ 316800 h 316800"/>
                <a:gd name="connsiteX3" fmla="*/ 0 w 1288153"/>
                <a:gd name="connsiteY3" fmla="*/ 316800 h 316800"/>
                <a:gd name="connsiteX4" fmla="*/ 0 w 128815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316800">
                  <a:moveTo>
                    <a:pt x="0" y="0"/>
                  </a:moveTo>
                  <a:lnTo>
                    <a:pt x="1288153" y="0"/>
                  </a:lnTo>
                  <a:lnTo>
                    <a:pt x="128815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hueOff val="5008919"/>
                <a:satOff val="-21983"/>
                <a:lumOff val="6536"/>
                <a:alphaOff val="0"/>
              </a:srgbClr>
            </a:solidFill>
            <a:ln w="25400" cap="flat" cmpd="sng" algn="ctr">
              <a:solidFill>
                <a:srgbClr val="5AA2AE">
                  <a:hueOff val="5008919"/>
                  <a:satOff val="-21983"/>
                  <a:lumOff val="6536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40640" rIns="71120" bIns="40640" spcCol="1270" anchor="ctr"/>
            <a:lstStyle/>
            <a:p>
              <a:pPr algn="ctr" defTabSz="44407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1300" dirty="0">
                  <a:solidFill>
                    <a:sysClr val="window" lastClr="FFFFFF"/>
                  </a:solidFill>
                </a:rPr>
                <a:t>HITO 6</a:t>
              </a:r>
              <a:endParaRPr lang="es-CL" sz="13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577FCF6F-2836-4E18-8A64-5FA623990603}"/>
                </a:ext>
              </a:extLst>
            </p:cNvPr>
            <p:cNvSpPr/>
            <p:nvPr/>
          </p:nvSpPr>
          <p:spPr>
            <a:xfrm>
              <a:off x="8000472" y="5735326"/>
              <a:ext cx="1287886" cy="482491"/>
            </a:xfrm>
            <a:custGeom>
              <a:avLst/>
              <a:gdLst>
                <a:gd name="connsiteX0" fmla="*/ 0 w 1288153"/>
                <a:gd name="connsiteY0" fmla="*/ 0 h 483120"/>
                <a:gd name="connsiteX1" fmla="*/ 1288153 w 1288153"/>
                <a:gd name="connsiteY1" fmla="*/ 0 h 483120"/>
                <a:gd name="connsiteX2" fmla="*/ 1288153 w 1288153"/>
                <a:gd name="connsiteY2" fmla="*/ 483120 h 483120"/>
                <a:gd name="connsiteX3" fmla="*/ 0 w 1288153"/>
                <a:gd name="connsiteY3" fmla="*/ 483120 h 483120"/>
                <a:gd name="connsiteX4" fmla="*/ 0 w 1288153"/>
                <a:gd name="connsiteY4" fmla="*/ 0 h 4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483120">
                  <a:moveTo>
                    <a:pt x="0" y="0"/>
                  </a:moveTo>
                  <a:lnTo>
                    <a:pt x="1288153" y="0"/>
                  </a:lnTo>
                  <a:lnTo>
                    <a:pt x="1288153" y="483120"/>
                  </a:lnTo>
                  <a:lnTo>
                    <a:pt x="0" y="483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tint val="40000"/>
                <a:alpha val="90000"/>
                <a:hueOff val="4856720"/>
                <a:satOff val="-15203"/>
                <a:lumOff val="1007"/>
                <a:alphaOff val="0"/>
              </a:srgbClr>
            </a:solidFill>
            <a:ln w="25400" cap="flat" cmpd="sng" algn="ctr">
              <a:solidFill>
                <a:srgbClr val="5AA2AE">
                  <a:tint val="40000"/>
                  <a:alpha val="90000"/>
                  <a:hueOff val="4856720"/>
                  <a:satOff val="-15203"/>
                  <a:lumOff val="1007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8006" tIns="48006" rIns="64008" bIns="72009"/>
            <a:lstStyle>
              <a:lvl1pPr marL="342900" indent="-3429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55563" indent="-55563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900">
                  <a:solidFill>
                    <a:srgbClr val="000000"/>
                  </a:solidFill>
                </a:rPr>
                <a:t> </a:t>
              </a:r>
              <a:r>
                <a:rPr lang="es-MX" altLang="es-MX" sz="1300">
                  <a:solidFill>
                    <a:srgbClr val="000000"/>
                  </a:solidFill>
                </a:rPr>
                <a:t>15%</a:t>
              </a:r>
              <a:endParaRPr lang="es-CL" altLang="es-MX" sz="1300">
                <a:solidFill>
                  <a:srgbClr val="000000"/>
                </a:solidFill>
              </a:endParaRPr>
            </a:p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124 días</a:t>
              </a:r>
              <a:endParaRPr lang="es-CL" altLang="es-MX" sz="1300">
                <a:solidFill>
                  <a:srgbClr val="000000"/>
                </a:solidFill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8ED8DEDF-8A95-4644-B49F-689193D9ED1D}"/>
                </a:ext>
              </a:extLst>
            </p:cNvPr>
            <p:cNvSpPr/>
            <p:nvPr/>
          </p:nvSpPr>
          <p:spPr>
            <a:xfrm>
              <a:off x="9469011" y="5417897"/>
              <a:ext cx="1287886" cy="317429"/>
            </a:xfrm>
            <a:custGeom>
              <a:avLst/>
              <a:gdLst>
                <a:gd name="connsiteX0" fmla="*/ 0 w 1288153"/>
                <a:gd name="connsiteY0" fmla="*/ 0 h 316800"/>
                <a:gd name="connsiteX1" fmla="*/ 1288153 w 1288153"/>
                <a:gd name="connsiteY1" fmla="*/ 0 h 316800"/>
                <a:gd name="connsiteX2" fmla="*/ 1288153 w 1288153"/>
                <a:gd name="connsiteY2" fmla="*/ 316800 h 316800"/>
                <a:gd name="connsiteX3" fmla="*/ 0 w 1288153"/>
                <a:gd name="connsiteY3" fmla="*/ 316800 h 316800"/>
                <a:gd name="connsiteX4" fmla="*/ 0 w 128815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316800">
                  <a:moveTo>
                    <a:pt x="0" y="0"/>
                  </a:moveTo>
                  <a:lnTo>
                    <a:pt x="1288153" y="0"/>
                  </a:lnTo>
                  <a:lnTo>
                    <a:pt x="128815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hueOff val="6010703"/>
                <a:satOff val="-26380"/>
                <a:lumOff val="7843"/>
                <a:alphaOff val="0"/>
              </a:srgbClr>
            </a:solidFill>
            <a:ln w="25400" cap="flat" cmpd="sng" algn="ctr">
              <a:solidFill>
                <a:srgbClr val="5AA2AE">
                  <a:hueOff val="6010703"/>
                  <a:satOff val="-26380"/>
                  <a:lumOff val="7843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40640" rIns="71120" bIns="40640" spcCol="1270" anchor="ctr"/>
            <a:lstStyle/>
            <a:p>
              <a:pPr algn="ctr" defTabSz="44407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1300" dirty="0">
                  <a:solidFill>
                    <a:sysClr val="window" lastClr="FFFFFF"/>
                  </a:solidFill>
                </a:rPr>
                <a:t>HITO7</a:t>
              </a:r>
              <a:endParaRPr lang="es-CL" sz="13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CDBD92-8FB4-4C85-8356-E34B987116EC}"/>
                </a:ext>
              </a:extLst>
            </p:cNvPr>
            <p:cNvSpPr/>
            <p:nvPr/>
          </p:nvSpPr>
          <p:spPr>
            <a:xfrm>
              <a:off x="9469011" y="5735326"/>
              <a:ext cx="1287886" cy="482491"/>
            </a:xfrm>
            <a:custGeom>
              <a:avLst/>
              <a:gdLst>
                <a:gd name="connsiteX0" fmla="*/ 0 w 1288153"/>
                <a:gd name="connsiteY0" fmla="*/ 0 h 483120"/>
                <a:gd name="connsiteX1" fmla="*/ 1288153 w 1288153"/>
                <a:gd name="connsiteY1" fmla="*/ 0 h 483120"/>
                <a:gd name="connsiteX2" fmla="*/ 1288153 w 1288153"/>
                <a:gd name="connsiteY2" fmla="*/ 483120 h 483120"/>
                <a:gd name="connsiteX3" fmla="*/ 0 w 1288153"/>
                <a:gd name="connsiteY3" fmla="*/ 483120 h 483120"/>
                <a:gd name="connsiteX4" fmla="*/ 0 w 1288153"/>
                <a:gd name="connsiteY4" fmla="*/ 0 h 4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53" h="483120">
                  <a:moveTo>
                    <a:pt x="0" y="0"/>
                  </a:moveTo>
                  <a:lnTo>
                    <a:pt x="1288153" y="0"/>
                  </a:lnTo>
                  <a:lnTo>
                    <a:pt x="1288153" y="483120"/>
                  </a:lnTo>
                  <a:lnTo>
                    <a:pt x="0" y="483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2AE">
                <a:tint val="40000"/>
                <a:alpha val="90000"/>
                <a:hueOff val="5828064"/>
                <a:satOff val="-18244"/>
                <a:lumOff val="1209"/>
                <a:alphaOff val="0"/>
              </a:srgbClr>
            </a:solidFill>
            <a:ln w="25400" cap="flat" cmpd="sng" algn="ctr">
              <a:solidFill>
                <a:srgbClr val="5AA2AE">
                  <a:tint val="40000"/>
                  <a:alpha val="90000"/>
                  <a:hueOff val="5828064"/>
                  <a:satOff val="-18244"/>
                  <a:lumOff val="1209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8006" tIns="48006" rIns="64008" bIns="72009"/>
            <a:lstStyle>
              <a:lvl1pPr marL="342900" indent="-3429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55563" indent="-55563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3984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398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13%</a:t>
              </a:r>
              <a:endParaRPr lang="es-CL" altLang="es-MX" sz="1300">
                <a:solidFill>
                  <a:srgbClr val="000000"/>
                </a:solidFill>
              </a:endParaRPr>
            </a:p>
            <a:p>
              <a:pPr lvl="1" algn="ctr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MX" altLang="es-MX" sz="1300">
                  <a:solidFill>
                    <a:srgbClr val="000000"/>
                  </a:solidFill>
                </a:rPr>
                <a:t>170 días</a:t>
              </a:r>
              <a:endParaRPr lang="es-CL" altLang="es-MX" sz="1300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E265F767-B4E4-4F3B-89B5-A6C191447051}"/>
              </a:ext>
            </a:extLst>
          </p:cNvPr>
          <p:cNvSpPr/>
          <p:nvPr/>
        </p:nvSpPr>
        <p:spPr>
          <a:xfrm>
            <a:off x="6284913" y="5359400"/>
            <a:ext cx="1052512" cy="8382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2" rIns="91353" bIns="45672" anchor="ctr"/>
          <a:lstStyle/>
          <a:p>
            <a:pPr algn="ctr">
              <a:defRPr/>
            </a:pPr>
            <a:endParaRPr lang="es-CL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redondeado 1">
            <a:extLst>
              <a:ext uri="{FF2B5EF4-FFF2-40B4-BE49-F238E27FC236}">
                <a16:creationId xmlns:a16="http://schemas.microsoft.com/office/drawing/2014/main" id="{AD5D39B2-9EFE-4A81-A421-9BF5ECF2DC78}"/>
              </a:ext>
            </a:extLst>
          </p:cNvPr>
          <p:cNvSpPr/>
          <p:nvPr/>
        </p:nvSpPr>
        <p:spPr>
          <a:xfrm>
            <a:off x="6311843" y="3960573"/>
            <a:ext cx="4050860" cy="181533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1353" tIns="45672" rIns="91353" bIns="4567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b="1" u="sng" kern="0" dirty="0"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b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PUESTA EN MARCHA </a:t>
            </a:r>
            <a:endParaRPr lang="es-CL" sz="1200" b="1" u="sng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200" b="1" u="sng" kern="0" dirty="0">
              <a:solidFill>
                <a:prstClr val="white"/>
              </a:solidFill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kern="0" dirty="0">
                <a:latin typeface="Calibri"/>
                <a:ea typeface="+mn-ea"/>
              </a:rPr>
              <a:t>A CARGO DE SSI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kern="0" dirty="0">
                <a:latin typeface="Calibri"/>
                <a:ea typeface="+mn-ea"/>
              </a:rPr>
              <a:t>GENERAR RECINTO FUNCIONAL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200" b="1" u="sng" kern="0" dirty="0">
              <a:solidFill>
                <a:prstClr val="white"/>
              </a:solidFill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u="sng" kern="0" dirty="0">
                <a:solidFill>
                  <a:prstClr val="white"/>
                </a:solidFill>
                <a:latin typeface="Calibri"/>
                <a:ea typeface="+mn-ea"/>
              </a:rPr>
              <a:t> </a:t>
            </a:r>
            <a:endParaRPr lang="es-CL" sz="1100" b="1" u="sng" kern="0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6" name="Rectángulo redondeado 1">
            <a:extLst>
              <a:ext uri="{FF2B5EF4-FFF2-40B4-BE49-F238E27FC236}">
                <a16:creationId xmlns:a16="http://schemas.microsoft.com/office/drawing/2014/main" id="{22FBBFC4-E367-4E5D-8504-3A38592846D0}"/>
              </a:ext>
            </a:extLst>
          </p:cNvPr>
          <p:cNvSpPr/>
          <p:nvPr/>
        </p:nvSpPr>
        <p:spPr>
          <a:xfrm>
            <a:off x="2142551" y="3960573"/>
            <a:ext cx="4050860" cy="181533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1353" tIns="45672" rIns="91353" bIns="45672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CL" altLang="es-MX" sz="1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EQUIPOS MÉDICOS </a:t>
            </a:r>
          </a:p>
          <a:p>
            <a:pPr algn="ctr" eaLnBrk="1" hangingPunct="1">
              <a:defRPr/>
            </a:pPr>
            <a:endParaRPr lang="es-CL" altLang="es-MX" sz="1200" b="1" u="sng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es-CL" altLang="es-MX" sz="1200" b="1"/>
              <a:t>A CARGO DE SSI </a:t>
            </a:r>
          </a:p>
          <a:p>
            <a:pPr algn="ctr" eaLnBrk="1" hangingPunct="1">
              <a:defRPr/>
            </a:pPr>
            <a:r>
              <a:rPr lang="es-CL" altLang="es-MX" sz="1200" b="1"/>
              <a:t>ADQUISICIÓN DE EQUIPOS PARA LA OBRA</a:t>
            </a:r>
            <a:endParaRPr lang="es-CL" altLang="es-MX" sz="900" b="1"/>
          </a:p>
        </p:txBody>
      </p:sp>
      <p:sp>
        <p:nvSpPr>
          <p:cNvPr id="24" name="Rectángulo redondeado 1">
            <a:extLst>
              <a:ext uri="{FF2B5EF4-FFF2-40B4-BE49-F238E27FC236}">
                <a16:creationId xmlns:a16="http://schemas.microsoft.com/office/drawing/2014/main" id="{7E62B50F-A4DD-4789-BE78-707D37847DD9}"/>
              </a:ext>
            </a:extLst>
          </p:cNvPr>
          <p:cNvSpPr/>
          <p:nvPr/>
        </p:nvSpPr>
        <p:spPr>
          <a:xfrm>
            <a:off x="6311843" y="1969728"/>
            <a:ext cx="4050860" cy="1815334"/>
          </a:xfrm>
          <a:prstGeom prst="round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1353" tIns="45672" rIns="91353" bIns="4567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b="1" u="sng" kern="0" dirty="0"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b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PROYECTO INTEGRADO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200" b="1" kern="0" dirty="0"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kern="0" dirty="0">
                <a:latin typeface="Calibri"/>
                <a:ea typeface="+mn-ea"/>
              </a:rPr>
              <a:t>A CARGO DE SSI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kern="0" dirty="0">
                <a:latin typeface="Calibri"/>
                <a:ea typeface="+mn-ea"/>
              </a:rPr>
              <a:t>COORD. PROY. ENTRE MOP Y SSI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200" b="1" u="sng" kern="0" dirty="0">
              <a:solidFill>
                <a:prstClr val="white"/>
              </a:solidFill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u="sng" kern="0" dirty="0">
                <a:solidFill>
                  <a:prstClr val="white"/>
                </a:solidFill>
                <a:latin typeface="Calibri"/>
                <a:ea typeface="+mn-ea"/>
              </a:rPr>
              <a:t> </a:t>
            </a:r>
            <a:endParaRPr lang="es-CL" sz="1100" b="1" u="sng" kern="0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1323AF-318A-449D-A557-285C4828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7538"/>
            <a:ext cx="9188450" cy="11509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br>
              <a:rPr lang="es-CL" altLang="es-MX" sz="2800" b="1">
                <a:solidFill>
                  <a:srgbClr val="262626"/>
                </a:solidFill>
              </a:rPr>
            </a:br>
            <a:r>
              <a:rPr lang="es-CL" altLang="es-MX" sz="2800" b="1">
                <a:solidFill>
                  <a:srgbClr val="262626"/>
                </a:solidFill>
              </a:rPr>
              <a:t>ÁMBITOS ORGANIZACIONALES DEL PROYECTO</a:t>
            </a:r>
          </a:p>
        </p:txBody>
      </p:sp>
      <p:sp>
        <p:nvSpPr>
          <p:cNvPr id="59404" name="Rectangle 54">
            <a:extLst>
              <a:ext uri="{FF2B5EF4-FFF2-40B4-BE49-F238E27FC236}">
                <a16:creationId xmlns:a16="http://schemas.microsoft.com/office/drawing/2014/main" id="{8C105A61-61E8-4AE8-BB83-026A2CADF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525" y="20621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3" tIns="45672" rIns="91353" bIns="45672" anchor="ctr">
            <a:spAutoFit/>
          </a:bodyPr>
          <a:lstStyle/>
          <a:p>
            <a:pPr eaLnBrk="1" hangingPunct="1"/>
            <a:endParaRPr lang="es-MX" altLang="es-MX"/>
          </a:p>
        </p:txBody>
      </p:sp>
      <p:sp>
        <p:nvSpPr>
          <p:cNvPr id="22" name="Rectángulo redondeado 1">
            <a:extLst>
              <a:ext uri="{FF2B5EF4-FFF2-40B4-BE49-F238E27FC236}">
                <a16:creationId xmlns:a16="http://schemas.microsoft.com/office/drawing/2014/main" id="{7F0E3C63-DF06-4180-AAF3-26C008620FF7}"/>
              </a:ext>
            </a:extLst>
          </p:cNvPr>
          <p:cNvSpPr/>
          <p:nvPr/>
        </p:nvSpPr>
        <p:spPr>
          <a:xfrm>
            <a:off x="2142551" y="1969730"/>
            <a:ext cx="4050860" cy="181533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1353" tIns="45672" rIns="91353" bIns="4567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b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OBRAS CIVILES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200" b="1" u="sng" kern="0" dirty="0">
              <a:solidFill>
                <a:prstClr val="white"/>
              </a:solidFill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kern="0" dirty="0">
                <a:latin typeface="Calibri"/>
                <a:ea typeface="+mn-ea"/>
              </a:rPr>
              <a:t>A CARGO DE MOP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kern="0" dirty="0">
                <a:latin typeface="Calibri"/>
                <a:ea typeface="+mn-ea"/>
              </a:rPr>
              <a:t>7 ETAPAS DEFINIDAS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u="sng" kern="0" dirty="0">
                <a:solidFill>
                  <a:prstClr val="white"/>
                </a:solidFill>
                <a:latin typeface="Calibri"/>
                <a:ea typeface="+mn-ea"/>
              </a:rPr>
              <a:t> </a:t>
            </a:r>
            <a:endParaRPr lang="es-CL" sz="1100" b="1" u="sng" kern="0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A2D2DF11-46DF-4F25-84F7-A641EA208E6A}"/>
              </a:ext>
            </a:extLst>
          </p:cNvPr>
          <p:cNvSpPr/>
          <p:nvPr/>
        </p:nvSpPr>
        <p:spPr>
          <a:xfrm>
            <a:off x="5098439" y="3167281"/>
            <a:ext cx="2188484" cy="1310452"/>
          </a:xfrm>
          <a:prstGeom prst="roundRect">
            <a:avLst/>
          </a:prstGeom>
          <a:solidFill>
            <a:srgbClr val="C0504D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1353" tIns="45672" rIns="91353" bIns="45672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CL" altLang="es-MX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HOSPITAL ALTO HOSPICIO</a:t>
            </a:r>
          </a:p>
        </p:txBody>
      </p:sp>
      <p:pic>
        <p:nvPicPr>
          <p:cNvPr id="59411" name="Imagen 1" descr="Descripción: SSIquique-1">
            <a:extLst>
              <a:ext uri="{FF2B5EF4-FFF2-40B4-BE49-F238E27FC236}">
                <a16:creationId xmlns:a16="http://schemas.microsoft.com/office/drawing/2014/main" id="{527C111B-5B69-43AE-A577-FC9389161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63" y="441325"/>
            <a:ext cx="8334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9EA1F-B77F-4768-876D-94B22E16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546100"/>
            <a:ext cx="8164513" cy="11525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L" sz="3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Plan de Trabajo HAH: Puesta en Marcha</a:t>
            </a:r>
          </a:p>
        </p:txBody>
      </p:sp>
      <p:sp>
        <p:nvSpPr>
          <p:cNvPr id="61443" name="Rectangle 54">
            <a:extLst>
              <a:ext uri="{FF2B5EF4-FFF2-40B4-BE49-F238E27FC236}">
                <a16:creationId xmlns:a16="http://schemas.microsoft.com/office/drawing/2014/main" id="{F193A86D-08F7-47C6-82FD-8B2A1F876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525" y="20621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3" tIns="45672" rIns="91353" bIns="45672" anchor="ctr">
            <a:spAutoFit/>
          </a:bodyPr>
          <a:lstStyle/>
          <a:p>
            <a:endParaRPr lang="es-MX" altLang="es-MX"/>
          </a:p>
        </p:txBody>
      </p:sp>
      <p:grpSp>
        <p:nvGrpSpPr>
          <p:cNvPr id="61444" name="Grupo 12">
            <a:extLst>
              <a:ext uri="{FF2B5EF4-FFF2-40B4-BE49-F238E27FC236}">
                <a16:creationId xmlns:a16="http://schemas.microsoft.com/office/drawing/2014/main" id="{68243B3B-77C4-4DA6-8E00-450C38EDF7D7}"/>
              </a:ext>
            </a:extLst>
          </p:cNvPr>
          <p:cNvGrpSpPr>
            <a:grpSpLocks/>
          </p:cNvGrpSpPr>
          <p:nvPr/>
        </p:nvGrpSpPr>
        <p:grpSpPr bwMode="auto">
          <a:xfrm>
            <a:off x="582613" y="1973263"/>
            <a:ext cx="3351212" cy="3282950"/>
            <a:chOff x="1007350" y="2244330"/>
            <a:chExt cx="3352607" cy="3283149"/>
          </a:xfrm>
        </p:grpSpPr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ADD1EC11-F4F5-4747-9500-9FC9B19B4C61}"/>
                </a:ext>
              </a:extLst>
            </p:cNvPr>
            <p:cNvSpPr/>
            <p:nvPr/>
          </p:nvSpPr>
          <p:spPr>
            <a:xfrm>
              <a:off x="1171697" y="2244330"/>
              <a:ext cx="3188260" cy="3188260"/>
            </a:xfrm>
            <a:custGeom>
              <a:avLst/>
              <a:gdLst>
                <a:gd name="connsiteX0" fmla="*/ 1594130 w 3188260"/>
                <a:gd name="connsiteY0" fmla="*/ 0 h 3188260"/>
                <a:gd name="connsiteX1" fmla="*/ 2974687 w 3188260"/>
                <a:gd name="connsiteY1" fmla="*/ 797065 h 3188260"/>
                <a:gd name="connsiteX2" fmla="*/ 2974687 w 3188260"/>
                <a:gd name="connsiteY2" fmla="*/ 2391195 h 3188260"/>
                <a:gd name="connsiteX3" fmla="*/ 1594130 w 3188260"/>
                <a:gd name="connsiteY3" fmla="*/ 1594130 h 3188260"/>
                <a:gd name="connsiteX4" fmla="*/ 1594130 w 3188260"/>
                <a:gd name="connsiteY4" fmla="*/ 0 h 318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8260" h="3188260">
                  <a:moveTo>
                    <a:pt x="1594130" y="0"/>
                  </a:moveTo>
                  <a:cubicBezTo>
                    <a:pt x="2163658" y="0"/>
                    <a:pt x="2689923" y="303839"/>
                    <a:pt x="2974687" y="797065"/>
                  </a:cubicBezTo>
                  <a:cubicBezTo>
                    <a:pt x="3259451" y="1290291"/>
                    <a:pt x="3259451" y="1897969"/>
                    <a:pt x="2974687" y="2391195"/>
                  </a:cubicBezTo>
                  <a:lnTo>
                    <a:pt x="1594130" y="1594130"/>
                  </a:lnTo>
                  <a:lnTo>
                    <a:pt x="1594130" y="0"/>
                  </a:lnTo>
                  <a:close/>
                </a:path>
              </a:pathLst>
            </a:custGeom>
            <a:solidFill>
              <a:srgbClr val="FF993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62637" tIns="617520" rIns="402312" bIns="1566407" spcCol="1270" anchor="ctr"/>
            <a:lstStyle/>
            <a:p>
              <a:pPr algn="ctr" defTabSz="102136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2300" dirty="0"/>
                <a:t>Puesta en Marcha</a:t>
              </a:r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87F8D80E-F490-481D-B0CC-D8F0C916E76A}"/>
                </a:ext>
              </a:extLst>
            </p:cNvPr>
            <p:cNvSpPr/>
            <p:nvPr/>
          </p:nvSpPr>
          <p:spPr>
            <a:xfrm>
              <a:off x="1033714" y="2339219"/>
              <a:ext cx="3188260" cy="3188260"/>
            </a:xfrm>
            <a:custGeom>
              <a:avLst/>
              <a:gdLst>
                <a:gd name="connsiteX0" fmla="*/ 2974687 w 3188260"/>
                <a:gd name="connsiteY0" fmla="*/ 2391195 h 3188260"/>
                <a:gd name="connsiteX1" fmla="*/ 1594130 w 3188260"/>
                <a:gd name="connsiteY1" fmla="*/ 3188260 h 3188260"/>
                <a:gd name="connsiteX2" fmla="*/ 213573 w 3188260"/>
                <a:gd name="connsiteY2" fmla="*/ 2391195 h 3188260"/>
                <a:gd name="connsiteX3" fmla="*/ 1594130 w 3188260"/>
                <a:gd name="connsiteY3" fmla="*/ 1594130 h 3188260"/>
                <a:gd name="connsiteX4" fmla="*/ 2974687 w 3188260"/>
                <a:gd name="connsiteY4" fmla="*/ 2391195 h 318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8260" h="3188260">
                  <a:moveTo>
                    <a:pt x="2974687" y="2391195"/>
                  </a:moveTo>
                  <a:cubicBezTo>
                    <a:pt x="2689923" y="2884421"/>
                    <a:pt x="2163658" y="3188260"/>
                    <a:pt x="1594130" y="3188260"/>
                  </a:cubicBezTo>
                  <a:cubicBezTo>
                    <a:pt x="1024602" y="3188260"/>
                    <a:pt x="498337" y="2884421"/>
                    <a:pt x="213573" y="2391195"/>
                  </a:cubicBezTo>
                  <a:lnTo>
                    <a:pt x="1594130" y="1594130"/>
                  </a:lnTo>
                  <a:lnTo>
                    <a:pt x="2974687" y="2391195"/>
                  </a:lnTo>
                  <a:close/>
                </a:path>
              </a:pathLst>
            </a:custGeom>
            <a:solidFill>
              <a:srgbClr val="A3CB4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02186" tIns="2040851" rIns="902186" bIns="218987" spcCol="1270" anchor="ctr"/>
            <a:lstStyle/>
            <a:p>
              <a:pPr algn="ctr" defTabSz="102136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2300" dirty="0"/>
                <a:t>Proyecto Integrado</a:t>
              </a:r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8E8E998A-A221-4313-9523-1E3BDED65A45}"/>
                </a:ext>
              </a:extLst>
            </p:cNvPr>
            <p:cNvSpPr/>
            <p:nvPr/>
          </p:nvSpPr>
          <p:spPr>
            <a:xfrm>
              <a:off x="1007350" y="2339219"/>
              <a:ext cx="3188260" cy="3188260"/>
            </a:xfrm>
            <a:custGeom>
              <a:avLst/>
              <a:gdLst>
                <a:gd name="connsiteX0" fmla="*/ 213573 w 3188260"/>
                <a:gd name="connsiteY0" fmla="*/ 2391195 h 3188260"/>
                <a:gd name="connsiteX1" fmla="*/ 213573 w 3188260"/>
                <a:gd name="connsiteY1" fmla="*/ 797065 h 3188260"/>
                <a:gd name="connsiteX2" fmla="*/ 1594130 w 3188260"/>
                <a:gd name="connsiteY2" fmla="*/ 0 h 3188260"/>
                <a:gd name="connsiteX3" fmla="*/ 1594130 w 3188260"/>
                <a:gd name="connsiteY3" fmla="*/ 1594130 h 3188260"/>
                <a:gd name="connsiteX4" fmla="*/ 213573 w 3188260"/>
                <a:gd name="connsiteY4" fmla="*/ 2391195 h 318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8260" h="3188260">
                  <a:moveTo>
                    <a:pt x="213573" y="2391195"/>
                  </a:moveTo>
                  <a:cubicBezTo>
                    <a:pt x="-71191" y="1897969"/>
                    <a:pt x="-71191" y="1290291"/>
                    <a:pt x="213573" y="797065"/>
                  </a:cubicBezTo>
                  <a:cubicBezTo>
                    <a:pt x="498337" y="303839"/>
                    <a:pt x="1024602" y="0"/>
                    <a:pt x="1594130" y="0"/>
                  </a:cubicBezTo>
                  <a:lnTo>
                    <a:pt x="1594130" y="1594130"/>
                  </a:lnTo>
                  <a:lnTo>
                    <a:pt x="213573" y="2391195"/>
                  </a:lnTo>
                  <a:close/>
                </a:path>
              </a:pathLst>
            </a:custGeom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70809" tIns="655476" rIns="1794140" bIns="1528451" anchor="ctr"/>
            <a:lstStyle>
              <a:lvl1pPr defTabSz="10223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10223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10223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10223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10223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223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223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223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223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altLang="es-MX" sz="2300">
                  <a:solidFill>
                    <a:srgbClr val="FFFFFF"/>
                  </a:solidFill>
                </a:rPr>
                <a:t>Equipos Médicos</a:t>
              </a:r>
            </a:p>
          </p:txBody>
        </p:sp>
      </p:grpSp>
      <p:sp>
        <p:nvSpPr>
          <p:cNvPr id="61445" name="CuadroTexto 16">
            <a:extLst>
              <a:ext uri="{FF2B5EF4-FFF2-40B4-BE49-F238E27FC236}">
                <a16:creationId xmlns:a16="http://schemas.microsoft.com/office/drawing/2014/main" id="{614A2DF9-E7A0-41C2-90C8-99924D3B5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450" y="1871663"/>
            <a:ext cx="7637463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3" tIns="45672" rIns="91353" bIns="45672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AutoNum type="arabicParenR"/>
            </a:pPr>
            <a:r>
              <a:rPr lang="es-CL" altLang="es-MX" sz="1300"/>
              <a:t>Planificación y Organización 2019-2020 /</a:t>
            </a:r>
            <a:r>
              <a:rPr lang="es-CL" altLang="es-MX" sz="1300" b="1">
                <a:solidFill>
                  <a:srgbClr val="FF0000"/>
                </a:solidFill>
              </a:rPr>
              <a:t> GESTIÓN DEL CAMBIO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Definir equipo según competencias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Transferencia de competencias en el marco de proyectos hospitalarios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Sanción y validación del Plan de Trabajo y Carta Gantt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Revisión del proyecto </a:t>
            </a:r>
          </a:p>
          <a:p>
            <a:r>
              <a:rPr lang="es-ES" altLang="es-MX" sz="1300"/>
              <a:t> </a:t>
            </a:r>
            <a:endParaRPr lang="es-CL" altLang="es-MX" sz="1300"/>
          </a:p>
          <a:p>
            <a:pPr>
              <a:buFontTx/>
              <a:buAutoNum type="arabicParenR" startAt="2"/>
            </a:pPr>
            <a:r>
              <a:rPr lang="es-CL" altLang="es-MX" sz="1300"/>
              <a:t>Implementación 2020 /  </a:t>
            </a:r>
            <a:r>
              <a:rPr lang="es-CL" altLang="es-MX" sz="1300" b="1">
                <a:solidFill>
                  <a:srgbClr val="FF0000"/>
                </a:solidFill>
              </a:rPr>
              <a:t>GESTIÓN DEL CAMBIO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Diseño y actualización de módulos del proyecto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Rediseño del Mapa de derivación de la Red Asistencial y Modelamiento clínico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Presentación instersectorial  y comunitaria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Visitas a Terreno </a:t>
            </a:r>
          </a:p>
          <a:p>
            <a:pPr>
              <a:buFont typeface="Arial" panose="020B0604020202020204" pitchFamily="34" charset="0"/>
              <a:buChar char="•"/>
            </a:pPr>
            <a:endParaRPr lang="es-CL" altLang="es-MX" sz="1300"/>
          </a:p>
          <a:p>
            <a:r>
              <a:rPr lang="es-CL" altLang="es-MX" sz="1300"/>
              <a:t>3)  Habilitación 2021/ </a:t>
            </a:r>
            <a:r>
              <a:rPr lang="es-CL" altLang="es-MX" sz="1300" b="1">
                <a:solidFill>
                  <a:srgbClr val="FF0000"/>
                </a:solidFill>
              </a:rPr>
              <a:t>GESTIÓN DEL CAMBIO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Resolución de autorización sanitaria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Adjudicación de cargos RRHH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Capacitación del RRHH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Plan de inicio de operaciones para apertura </a:t>
            </a:r>
          </a:p>
          <a:p>
            <a:r>
              <a:rPr lang="es-ES" altLang="es-MX" sz="1300"/>
              <a:t> </a:t>
            </a:r>
            <a:endParaRPr lang="es-CL" altLang="es-MX" sz="1300"/>
          </a:p>
          <a:p>
            <a:pPr>
              <a:buFontTx/>
              <a:buAutoNum type="arabicParenR" startAt="4"/>
            </a:pPr>
            <a:r>
              <a:rPr lang="es-CL" altLang="es-MX" sz="1300"/>
              <a:t>Operación Inicial a Normal  2022/ </a:t>
            </a:r>
            <a:r>
              <a:rPr lang="es-CL" altLang="es-MX" sz="1300" b="1">
                <a:solidFill>
                  <a:srgbClr val="FF0000"/>
                </a:solidFill>
              </a:rPr>
              <a:t>GESTIÓN DEL CAMBIO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Cambio a equipo operativo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Ejecutar apertura administrativa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altLang="es-MX" sz="1300"/>
              <a:t>Ejecutar apertura clínica </a:t>
            </a:r>
          </a:p>
          <a:p>
            <a:endParaRPr lang="es-CL" altLang="es-MX" sz="1300"/>
          </a:p>
          <a:p>
            <a:endParaRPr lang="es-CL" altLang="es-MX" sz="1300"/>
          </a:p>
        </p:txBody>
      </p:sp>
      <p:pic>
        <p:nvPicPr>
          <p:cNvPr id="61446" name="Imagen 1" descr="Descripción: SSIquique-1">
            <a:extLst>
              <a:ext uri="{FF2B5EF4-FFF2-40B4-BE49-F238E27FC236}">
                <a16:creationId xmlns:a16="http://schemas.microsoft.com/office/drawing/2014/main" id="{A77F9ABA-920C-49CF-BBB9-C40B11ED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38" y="546100"/>
            <a:ext cx="8334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FFFF99B4-7F2E-4CDA-BC26-DE2A53DC1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800" y="2849563"/>
            <a:ext cx="1862138" cy="1860550"/>
          </a:xfrm>
          <a:custGeom>
            <a:avLst/>
            <a:gdLst>
              <a:gd name="T0" fmla="*/ 5545 w 5546"/>
              <a:gd name="T1" fmla="*/ 2772 h 5546"/>
              <a:gd name="T2" fmla="*/ 5545 w 5546"/>
              <a:gd name="T3" fmla="*/ 2772 h 5546"/>
              <a:gd name="T4" fmla="*/ 2772 w 5546"/>
              <a:gd name="T5" fmla="*/ 5545 h 5546"/>
              <a:gd name="T6" fmla="*/ 2772 w 5546"/>
              <a:gd name="T7" fmla="*/ 5545 h 5546"/>
              <a:gd name="T8" fmla="*/ 0 w 5546"/>
              <a:gd name="T9" fmla="*/ 2772 h 5546"/>
              <a:gd name="T10" fmla="*/ 0 w 5546"/>
              <a:gd name="T11" fmla="*/ 2772 h 5546"/>
              <a:gd name="T12" fmla="*/ 2772 w 5546"/>
              <a:gd name="T13" fmla="*/ 0 h 5546"/>
              <a:gd name="T14" fmla="*/ 2772 w 5546"/>
              <a:gd name="T15" fmla="*/ 0 h 5546"/>
              <a:gd name="T16" fmla="*/ 5545 w 5546"/>
              <a:gd name="T17" fmla="*/ 2772 h 5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46" h="5546">
                <a:moveTo>
                  <a:pt x="5545" y="2772"/>
                </a:moveTo>
                <a:lnTo>
                  <a:pt x="5545" y="2772"/>
                </a:lnTo>
                <a:cubicBezTo>
                  <a:pt x="5545" y="4304"/>
                  <a:pt x="4303" y="5545"/>
                  <a:pt x="2772" y="5545"/>
                </a:cubicBezTo>
                <a:lnTo>
                  <a:pt x="2772" y="5545"/>
                </a:lnTo>
                <a:cubicBezTo>
                  <a:pt x="1242" y="5545"/>
                  <a:pt x="0" y="4304"/>
                  <a:pt x="0" y="2772"/>
                </a:cubicBezTo>
                <a:lnTo>
                  <a:pt x="0" y="2772"/>
                </a:lnTo>
                <a:cubicBezTo>
                  <a:pt x="0" y="1242"/>
                  <a:pt x="1242" y="0"/>
                  <a:pt x="2772" y="0"/>
                </a:cubicBezTo>
                <a:lnTo>
                  <a:pt x="2772" y="0"/>
                </a:lnTo>
                <a:cubicBezTo>
                  <a:pt x="4303" y="0"/>
                  <a:pt x="5545" y="1242"/>
                  <a:pt x="5545" y="2772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467" name="Freeform 2">
            <a:extLst>
              <a:ext uri="{FF2B5EF4-FFF2-40B4-BE49-F238E27FC236}">
                <a16:creationId xmlns:a16="http://schemas.microsoft.com/office/drawing/2014/main" id="{2CE75DDC-D3F5-4C38-91A2-073A15C6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3182938"/>
            <a:ext cx="1011237" cy="1189037"/>
          </a:xfrm>
          <a:custGeom>
            <a:avLst/>
            <a:gdLst>
              <a:gd name="T0" fmla="*/ 2147483646 w 3014"/>
              <a:gd name="T1" fmla="*/ 2147483646 h 3541"/>
              <a:gd name="T2" fmla="*/ 2147483646 w 3014"/>
              <a:gd name="T3" fmla="*/ 2147483646 h 3541"/>
              <a:gd name="T4" fmla="*/ 2147483646 w 3014"/>
              <a:gd name="T5" fmla="*/ 2147483646 h 3541"/>
              <a:gd name="T6" fmla="*/ 2147483646 w 3014"/>
              <a:gd name="T7" fmla="*/ 2147483646 h 3541"/>
              <a:gd name="T8" fmla="*/ 2147483646 w 3014"/>
              <a:gd name="T9" fmla="*/ 2147483646 h 3541"/>
              <a:gd name="T10" fmla="*/ 2147483646 w 3014"/>
              <a:gd name="T11" fmla="*/ 2147483646 h 3541"/>
              <a:gd name="T12" fmla="*/ 2147483646 w 3014"/>
              <a:gd name="T13" fmla="*/ 2147483646 h 3541"/>
              <a:gd name="T14" fmla="*/ 2147483646 w 3014"/>
              <a:gd name="T15" fmla="*/ 2147483646 h 3541"/>
              <a:gd name="T16" fmla="*/ 2147483646 w 3014"/>
              <a:gd name="T17" fmla="*/ 2147483646 h 3541"/>
              <a:gd name="T18" fmla="*/ 2147483646 w 3014"/>
              <a:gd name="T19" fmla="*/ 2147483646 h 3541"/>
              <a:gd name="T20" fmla="*/ 2147483646 w 3014"/>
              <a:gd name="T21" fmla="*/ 2147483646 h 3541"/>
              <a:gd name="T22" fmla="*/ 2147483646 w 3014"/>
              <a:gd name="T23" fmla="*/ 2147483646 h 3541"/>
              <a:gd name="T24" fmla="*/ 2147483646 w 3014"/>
              <a:gd name="T25" fmla="*/ 2147483646 h 3541"/>
              <a:gd name="T26" fmla="*/ 2147483646 w 3014"/>
              <a:gd name="T27" fmla="*/ 2147483646 h 35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014" h="3541">
                <a:moveTo>
                  <a:pt x="1558" y="33"/>
                </a:moveTo>
                <a:lnTo>
                  <a:pt x="1558" y="33"/>
                </a:lnTo>
                <a:cubicBezTo>
                  <a:pt x="2376" y="66"/>
                  <a:pt x="3013" y="766"/>
                  <a:pt x="2981" y="1596"/>
                </a:cubicBezTo>
                <a:cubicBezTo>
                  <a:pt x="2965" y="2002"/>
                  <a:pt x="2791" y="2430"/>
                  <a:pt x="2521" y="2691"/>
                </a:cubicBezTo>
                <a:cubicBezTo>
                  <a:pt x="2521" y="2691"/>
                  <a:pt x="2271" y="3031"/>
                  <a:pt x="2232" y="3540"/>
                </a:cubicBezTo>
                <a:lnTo>
                  <a:pt x="808" y="3540"/>
                </a:lnTo>
                <a:cubicBezTo>
                  <a:pt x="777" y="3371"/>
                  <a:pt x="692" y="2998"/>
                  <a:pt x="534" y="2742"/>
                </a:cubicBezTo>
                <a:cubicBezTo>
                  <a:pt x="203" y="2453"/>
                  <a:pt x="0" y="1954"/>
                  <a:pt x="18" y="1477"/>
                </a:cubicBezTo>
                <a:cubicBezTo>
                  <a:pt x="50" y="647"/>
                  <a:pt x="740" y="0"/>
                  <a:pt x="1558" y="3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E6446041-3251-4774-8EF9-DB18FC5A0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2313" y="4392613"/>
            <a:ext cx="517525" cy="182562"/>
          </a:xfrm>
          <a:custGeom>
            <a:avLst/>
            <a:gdLst>
              <a:gd name="connsiteX0" fmla="*/ 120926 w 1035154"/>
              <a:gd name="connsiteY0" fmla="*/ 204204 h 366305"/>
              <a:gd name="connsiteX1" fmla="*/ 914894 w 1035154"/>
              <a:gd name="connsiteY1" fmla="*/ 204204 h 366305"/>
              <a:gd name="connsiteX2" fmla="*/ 961164 w 1035154"/>
              <a:gd name="connsiteY2" fmla="*/ 248597 h 366305"/>
              <a:gd name="connsiteX3" fmla="*/ 961164 w 1035154"/>
              <a:gd name="connsiteY3" fmla="*/ 321913 h 366305"/>
              <a:gd name="connsiteX4" fmla="*/ 914894 w 1035154"/>
              <a:gd name="connsiteY4" fmla="*/ 366305 h 366305"/>
              <a:gd name="connsiteX5" fmla="*/ 120926 w 1035154"/>
              <a:gd name="connsiteY5" fmla="*/ 366305 h 366305"/>
              <a:gd name="connsiteX6" fmla="*/ 73985 w 1035154"/>
              <a:gd name="connsiteY6" fmla="*/ 321913 h 366305"/>
              <a:gd name="connsiteX7" fmla="*/ 73985 w 1035154"/>
              <a:gd name="connsiteY7" fmla="*/ 248597 h 366305"/>
              <a:gd name="connsiteX8" fmla="*/ 120926 w 1035154"/>
              <a:gd name="connsiteY8" fmla="*/ 204204 h 366305"/>
              <a:gd name="connsiteX9" fmla="*/ 54341 w 1035154"/>
              <a:gd name="connsiteY9" fmla="*/ 0 h 366305"/>
              <a:gd name="connsiteX10" fmla="*/ 980814 w 1035154"/>
              <a:gd name="connsiteY10" fmla="*/ 0 h 366305"/>
              <a:gd name="connsiteX11" fmla="*/ 1035154 w 1035154"/>
              <a:gd name="connsiteY11" fmla="*/ 44392 h 366305"/>
              <a:gd name="connsiteX12" fmla="*/ 1035154 w 1035154"/>
              <a:gd name="connsiteY12" fmla="*/ 118379 h 366305"/>
              <a:gd name="connsiteX13" fmla="*/ 980814 w 1035154"/>
              <a:gd name="connsiteY13" fmla="*/ 162099 h 366305"/>
              <a:gd name="connsiteX14" fmla="*/ 54341 w 1035154"/>
              <a:gd name="connsiteY14" fmla="*/ 162099 h 366305"/>
              <a:gd name="connsiteX15" fmla="*/ 0 w 1035154"/>
              <a:gd name="connsiteY15" fmla="*/ 118379 h 366305"/>
              <a:gd name="connsiteX16" fmla="*/ 0 w 1035154"/>
              <a:gd name="connsiteY16" fmla="*/ 44392 h 366305"/>
              <a:gd name="connsiteX17" fmla="*/ 54341 w 1035154"/>
              <a:gd name="connsiteY17" fmla="*/ 0 h 36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5154" h="366305">
                <a:moveTo>
                  <a:pt x="120926" y="204204"/>
                </a:moveTo>
                <a:lnTo>
                  <a:pt x="914894" y="204204"/>
                </a:lnTo>
                <a:cubicBezTo>
                  <a:pt x="940376" y="204204"/>
                  <a:pt x="961164" y="223710"/>
                  <a:pt x="961164" y="248597"/>
                </a:cubicBezTo>
                <a:lnTo>
                  <a:pt x="961164" y="321913"/>
                </a:lnTo>
                <a:cubicBezTo>
                  <a:pt x="961164" y="346127"/>
                  <a:pt x="940376" y="366305"/>
                  <a:pt x="914894" y="366305"/>
                </a:cubicBezTo>
                <a:lnTo>
                  <a:pt x="120926" y="366305"/>
                </a:lnTo>
                <a:cubicBezTo>
                  <a:pt x="94773" y="366305"/>
                  <a:pt x="73985" y="346127"/>
                  <a:pt x="73985" y="321913"/>
                </a:cubicBezTo>
                <a:lnTo>
                  <a:pt x="73985" y="248597"/>
                </a:lnTo>
                <a:cubicBezTo>
                  <a:pt x="73985" y="223710"/>
                  <a:pt x="94773" y="204204"/>
                  <a:pt x="120926" y="204204"/>
                </a:cubicBezTo>
                <a:close/>
                <a:moveTo>
                  <a:pt x="54341" y="0"/>
                </a:moveTo>
                <a:lnTo>
                  <a:pt x="980814" y="0"/>
                </a:lnTo>
                <a:cubicBezTo>
                  <a:pt x="1010332" y="0"/>
                  <a:pt x="1035154" y="19505"/>
                  <a:pt x="1035154" y="44392"/>
                </a:cubicBezTo>
                <a:lnTo>
                  <a:pt x="1035154" y="118379"/>
                </a:lnTo>
                <a:cubicBezTo>
                  <a:pt x="1035154" y="141921"/>
                  <a:pt x="1010332" y="162099"/>
                  <a:pt x="980814" y="162099"/>
                </a:cubicBezTo>
                <a:lnTo>
                  <a:pt x="54341" y="162099"/>
                </a:lnTo>
                <a:cubicBezTo>
                  <a:pt x="24822" y="162099"/>
                  <a:pt x="0" y="141921"/>
                  <a:pt x="0" y="118379"/>
                </a:cubicBezTo>
                <a:lnTo>
                  <a:pt x="0" y="44392"/>
                </a:lnTo>
                <a:cubicBezTo>
                  <a:pt x="0" y="19505"/>
                  <a:pt x="24822" y="0"/>
                  <a:pt x="54341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469" name="Freeform 87">
            <a:extLst>
              <a:ext uri="{FF2B5EF4-FFF2-40B4-BE49-F238E27FC236}">
                <a16:creationId xmlns:a16="http://schemas.microsoft.com/office/drawing/2014/main" id="{37A637ED-87CE-4BD7-8849-0CBD55745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2916238"/>
            <a:ext cx="923925" cy="328612"/>
          </a:xfrm>
          <a:custGeom>
            <a:avLst/>
            <a:gdLst>
              <a:gd name="T0" fmla="*/ 115084 w 1846950"/>
              <a:gd name="T1" fmla="*/ 25682 h 658992"/>
              <a:gd name="T2" fmla="*/ 115473 w 1846950"/>
              <a:gd name="T3" fmla="*/ 26675 h 658992"/>
              <a:gd name="T4" fmla="*/ 103235 w 1846950"/>
              <a:gd name="T5" fmla="*/ 40675 h 658992"/>
              <a:gd name="T6" fmla="*/ 102397 w 1846950"/>
              <a:gd name="T7" fmla="*/ 39880 h 658992"/>
              <a:gd name="T8" fmla="*/ 114677 w 1846950"/>
              <a:gd name="T9" fmla="*/ 25881 h 658992"/>
              <a:gd name="T10" fmla="*/ 115084 w 1846950"/>
              <a:gd name="T11" fmla="*/ 25682 h 658992"/>
              <a:gd name="T12" fmla="*/ 549 w 1846950"/>
              <a:gd name="T13" fmla="*/ 25682 h 658992"/>
              <a:gd name="T14" fmla="*/ 956 w 1846950"/>
              <a:gd name="T15" fmla="*/ 25881 h 658992"/>
              <a:gd name="T16" fmla="*/ 13236 w 1846950"/>
              <a:gd name="T17" fmla="*/ 39880 h 658992"/>
              <a:gd name="T18" fmla="*/ 12398 w 1846950"/>
              <a:gd name="T19" fmla="*/ 40675 h 658992"/>
              <a:gd name="T20" fmla="*/ 160 w 1846950"/>
              <a:gd name="T21" fmla="*/ 26675 h 658992"/>
              <a:gd name="T22" fmla="*/ 549 w 1846950"/>
              <a:gd name="T23" fmla="*/ 25682 h 658992"/>
              <a:gd name="T24" fmla="*/ 27496 w 1846950"/>
              <a:gd name="T25" fmla="*/ 10573 h 658992"/>
              <a:gd name="T26" fmla="*/ 28234 w 1846950"/>
              <a:gd name="T27" fmla="*/ 10958 h 658992"/>
              <a:gd name="T28" fmla="*/ 34055 w 1846950"/>
              <a:gd name="T29" fmla="*/ 28518 h 658992"/>
              <a:gd name="T30" fmla="*/ 32925 w 1846950"/>
              <a:gd name="T31" fmla="*/ 28809 h 658992"/>
              <a:gd name="T32" fmla="*/ 27104 w 1846950"/>
              <a:gd name="T33" fmla="*/ 11249 h 658992"/>
              <a:gd name="T34" fmla="*/ 27496 w 1846950"/>
              <a:gd name="T35" fmla="*/ 10573 h 658992"/>
              <a:gd name="T36" fmla="*/ 88137 w 1846950"/>
              <a:gd name="T37" fmla="*/ 10573 h 658992"/>
              <a:gd name="T38" fmla="*/ 88530 w 1846950"/>
              <a:gd name="T39" fmla="*/ 11249 h 658992"/>
              <a:gd name="T40" fmla="*/ 82709 w 1846950"/>
              <a:gd name="T41" fmla="*/ 28809 h 658992"/>
              <a:gd name="T42" fmla="*/ 81578 w 1846950"/>
              <a:gd name="T43" fmla="*/ 28518 h 658992"/>
              <a:gd name="T44" fmla="*/ 87399 w 1846950"/>
              <a:gd name="T45" fmla="*/ 10958 h 658992"/>
              <a:gd name="T46" fmla="*/ 88137 w 1846950"/>
              <a:gd name="T47" fmla="*/ 10573 h 658992"/>
              <a:gd name="T48" fmla="*/ 58280 w 1846950"/>
              <a:gd name="T49" fmla="*/ 0 h 658992"/>
              <a:gd name="T50" fmla="*/ 58909 w 1846950"/>
              <a:gd name="T51" fmla="*/ 624 h 658992"/>
              <a:gd name="T52" fmla="*/ 58909 w 1846950"/>
              <a:gd name="T53" fmla="*/ 23914 h 658992"/>
              <a:gd name="T54" fmla="*/ 57653 w 1846950"/>
              <a:gd name="T55" fmla="*/ 23914 h 658992"/>
              <a:gd name="T56" fmla="*/ 57653 w 1846950"/>
              <a:gd name="T57" fmla="*/ 624 h 658992"/>
              <a:gd name="T58" fmla="*/ 58280 w 1846950"/>
              <a:gd name="T59" fmla="*/ 0 h 65899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846950" h="658992">
                <a:moveTo>
                  <a:pt x="1838177" y="414242"/>
                </a:moveTo>
                <a:cubicBezTo>
                  <a:pt x="1844767" y="414463"/>
                  <a:pt x="1850415" y="423688"/>
                  <a:pt x="1844390" y="430260"/>
                </a:cubicBezTo>
                <a:cubicBezTo>
                  <a:pt x="1779457" y="505076"/>
                  <a:pt x="1713855" y="580566"/>
                  <a:pt x="1648922" y="656056"/>
                </a:cubicBezTo>
                <a:cubicBezTo>
                  <a:pt x="1640889" y="664818"/>
                  <a:pt x="1628170" y="652012"/>
                  <a:pt x="1635534" y="643250"/>
                </a:cubicBezTo>
                <a:lnTo>
                  <a:pt x="1831671" y="417454"/>
                </a:lnTo>
                <a:cubicBezTo>
                  <a:pt x="1833679" y="415095"/>
                  <a:pt x="1835980" y="414168"/>
                  <a:pt x="1838177" y="414242"/>
                </a:cubicBezTo>
                <a:close/>
                <a:moveTo>
                  <a:pt x="8773" y="414242"/>
                </a:moveTo>
                <a:cubicBezTo>
                  <a:pt x="10970" y="414168"/>
                  <a:pt x="13271" y="415095"/>
                  <a:pt x="15279" y="417454"/>
                </a:cubicBezTo>
                <a:cubicBezTo>
                  <a:pt x="80212" y="492944"/>
                  <a:pt x="145814" y="567760"/>
                  <a:pt x="211416" y="643250"/>
                </a:cubicBezTo>
                <a:cubicBezTo>
                  <a:pt x="218780" y="652012"/>
                  <a:pt x="205391" y="664818"/>
                  <a:pt x="198028" y="656056"/>
                </a:cubicBezTo>
                <a:cubicBezTo>
                  <a:pt x="133095" y="580566"/>
                  <a:pt x="67493" y="505076"/>
                  <a:pt x="2560" y="430260"/>
                </a:cubicBezTo>
                <a:cubicBezTo>
                  <a:pt x="-3465" y="423688"/>
                  <a:pt x="2184" y="414463"/>
                  <a:pt x="8773" y="414242"/>
                </a:cubicBezTo>
                <a:close/>
                <a:moveTo>
                  <a:pt x="439187" y="170540"/>
                </a:moveTo>
                <a:cubicBezTo>
                  <a:pt x="443618" y="169366"/>
                  <a:pt x="448969" y="171044"/>
                  <a:pt x="450975" y="176748"/>
                </a:cubicBezTo>
                <a:cubicBezTo>
                  <a:pt x="481740" y="271382"/>
                  <a:pt x="512506" y="365344"/>
                  <a:pt x="543940" y="459978"/>
                </a:cubicBezTo>
                <a:cubicBezTo>
                  <a:pt x="547284" y="470717"/>
                  <a:pt x="529895" y="475415"/>
                  <a:pt x="525882" y="464677"/>
                </a:cubicBezTo>
                <a:cubicBezTo>
                  <a:pt x="495117" y="370714"/>
                  <a:pt x="464351" y="276080"/>
                  <a:pt x="432917" y="181447"/>
                </a:cubicBezTo>
                <a:cubicBezTo>
                  <a:pt x="431245" y="175742"/>
                  <a:pt x="434756" y="171715"/>
                  <a:pt x="439187" y="170540"/>
                </a:cubicBezTo>
                <a:close/>
                <a:moveTo>
                  <a:pt x="1407762" y="170540"/>
                </a:moveTo>
                <a:cubicBezTo>
                  <a:pt x="1412193" y="171715"/>
                  <a:pt x="1415704" y="175742"/>
                  <a:pt x="1414032" y="181447"/>
                </a:cubicBezTo>
                <a:cubicBezTo>
                  <a:pt x="1382598" y="276080"/>
                  <a:pt x="1351832" y="370714"/>
                  <a:pt x="1321067" y="464677"/>
                </a:cubicBezTo>
                <a:cubicBezTo>
                  <a:pt x="1317054" y="475415"/>
                  <a:pt x="1299665" y="470717"/>
                  <a:pt x="1303009" y="459978"/>
                </a:cubicBezTo>
                <a:cubicBezTo>
                  <a:pt x="1334443" y="365344"/>
                  <a:pt x="1365209" y="271382"/>
                  <a:pt x="1395974" y="176748"/>
                </a:cubicBezTo>
                <a:cubicBezTo>
                  <a:pt x="1397981" y="171044"/>
                  <a:pt x="1403331" y="169366"/>
                  <a:pt x="1407762" y="170540"/>
                </a:cubicBezTo>
                <a:close/>
                <a:moveTo>
                  <a:pt x="930885" y="0"/>
                </a:moveTo>
                <a:cubicBezTo>
                  <a:pt x="935903" y="0"/>
                  <a:pt x="940920" y="3354"/>
                  <a:pt x="940920" y="10062"/>
                </a:cubicBezTo>
                <a:lnTo>
                  <a:pt x="940920" y="385721"/>
                </a:lnTo>
                <a:cubicBezTo>
                  <a:pt x="940920" y="398467"/>
                  <a:pt x="920850" y="398467"/>
                  <a:pt x="920850" y="385721"/>
                </a:cubicBezTo>
                <a:lnTo>
                  <a:pt x="920850" y="10062"/>
                </a:lnTo>
                <a:cubicBezTo>
                  <a:pt x="920850" y="3354"/>
                  <a:pt x="925868" y="0"/>
                  <a:pt x="9308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672" tIns="22836" rIns="45672" bIns="22836" anchor="ctr"/>
          <a:lstStyle/>
          <a:p>
            <a:endParaRPr lang="es-CL"/>
          </a:p>
        </p:txBody>
      </p:sp>
      <p:sp>
        <p:nvSpPr>
          <p:cNvPr id="62470" name="Freeform 15">
            <a:extLst>
              <a:ext uri="{FF2B5EF4-FFF2-40B4-BE49-F238E27FC236}">
                <a16:creationId xmlns:a16="http://schemas.microsoft.com/office/drawing/2014/main" id="{6E7DF031-E9BD-444E-9B05-BB194B5BB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275" y="2770188"/>
            <a:ext cx="447675" cy="163512"/>
          </a:xfrm>
          <a:custGeom>
            <a:avLst/>
            <a:gdLst>
              <a:gd name="T0" fmla="*/ 0 w 1336"/>
              <a:gd name="T1" fmla="*/ 2147483646 h 484"/>
              <a:gd name="T2" fmla="*/ 0 w 1336"/>
              <a:gd name="T3" fmla="*/ 2147483646 h 484"/>
              <a:gd name="T4" fmla="*/ 2147483646 w 1336"/>
              <a:gd name="T5" fmla="*/ 0 h 4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36" h="484">
                <a:moveTo>
                  <a:pt x="0" y="483"/>
                </a:moveTo>
                <a:lnTo>
                  <a:pt x="0" y="483"/>
                </a:lnTo>
                <a:cubicBezTo>
                  <a:pt x="391" y="224"/>
                  <a:pt x="846" y="54"/>
                  <a:pt x="1335" y="0"/>
                </a:cubicBezTo>
              </a:path>
            </a:pathLst>
          </a:custGeom>
          <a:noFill/>
          <a:ln w="38100" cap="flat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62471" name="Freeform 16">
            <a:extLst>
              <a:ext uri="{FF2B5EF4-FFF2-40B4-BE49-F238E27FC236}">
                <a16:creationId xmlns:a16="http://schemas.microsoft.com/office/drawing/2014/main" id="{CF2FEE93-25CD-44FB-B196-3D236CE59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0" y="2709863"/>
            <a:ext cx="128588" cy="138112"/>
          </a:xfrm>
          <a:custGeom>
            <a:avLst/>
            <a:gdLst>
              <a:gd name="T0" fmla="*/ 2147483646 w 383"/>
              <a:gd name="T1" fmla="*/ 2147483646 h 409"/>
              <a:gd name="T2" fmla="*/ 2147483646 w 383"/>
              <a:gd name="T3" fmla="*/ 2147483646 h 409"/>
              <a:gd name="T4" fmla="*/ 0 w 383"/>
              <a:gd name="T5" fmla="*/ 0 h 409"/>
              <a:gd name="T6" fmla="*/ 2147483646 w 383"/>
              <a:gd name="T7" fmla="*/ 2147483646 h 40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3" h="409">
                <a:moveTo>
                  <a:pt x="56" y="408"/>
                </a:moveTo>
                <a:lnTo>
                  <a:pt x="382" y="156"/>
                </a:lnTo>
                <a:lnTo>
                  <a:pt x="0" y="0"/>
                </a:lnTo>
                <a:lnTo>
                  <a:pt x="56" y="408"/>
                </a:ln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472" name="Freeform 17">
            <a:extLst>
              <a:ext uri="{FF2B5EF4-FFF2-40B4-BE49-F238E27FC236}">
                <a16:creationId xmlns:a16="http://schemas.microsoft.com/office/drawing/2014/main" id="{AA4FF6D2-3162-4D22-BCB0-AD20F451B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3108325"/>
            <a:ext cx="250825" cy="577850"/>
          </a:xfrm>
          <a:custGeom>
            <a:avLst/>
            <a:gdLst>
              <a:gd name="T0" fmla="*/ 0 w 745"/>
              <a:gd name="T1" fmla="*/ 2147483646 h 1722"/>
              <a:gd name="T2" fmla="*/ 0 w 745"/>
              <a:gd name="T3" fmla="*/ 2147483646 h 1722"/>
              <a:gd name="T4" fmla="*/ 2147483646 w 745"/>
              <a:gd name="T5" fmla="*/ 0 h 17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45" h="1722">
                <a:moveTo>
                  <a:pt x="0" y="1721"/>
                </a:moveTo>
                <a:lnTo>
                  <a:pt x="0" y="1721"/>
                </a:lnTo>
                <a:cubicBezTo>
                  <a:pt x="61" y="1064"/>
                  <a:pt x="331" y="468"/>
                  <a:pt x="744" y="0"/>
                </a:cubicBezTo>
              </a:path>
            </a:pathLst>
          </a:custGeom>
          <a:noFill/>
          <a:ln w="38100" cap="flat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62473" name="Freeform 18">
            <a:extLst>
              <a:ext uri="{FF2B5EF4-FFF2-40B4-BE49-F238E27FC236}">
                <a16:creationId xmlns:a16="http://schemas.microsoft.com/office/drawing/2014/main" id="{29F81EA6-EE3C-42FD-A16E-F6703A456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525" y="3055938"/>
            <a:ext cx="134938" cy="133350"/>
          </a:xfrm>
          <a:custGeom>
            <a:avLst/>
            <a:gdLst>
              <a:gd name="T0" fmla="*/ 2147483646 w 400"/>
              <a:gd name="T1" fmla="*/ 2147483646 h 398"/>
              <a:gd name="T2" fmla="*/ 2147483646 w 400"/>
              <a:gd name="T3" fmla="*/ 0 h 398"/>
              <a:gd name="T4" fmla="*/ 0 w 400"/>
              <a:gd name="T5" fmla="*/ 2147483646 h 398"/>
              <a:gd name="T6" fmla="*/ 2147483646 w 400"/>
              <a:gd name="T7" fmla="*/ 2147483646 h 3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0" h="398">
                <a:moveTo>
                  <a:pt x="291" y="397"/>
                </a:moveTo>
                <a:lnTo>
                  <a:pt x="399" y="0"/>
                </a:lnTo>
                <a:lnTo>
                  <a:pt x="0" y="105"/>
                </a:lnTo>
                <a:lnTo>
                  <a:pt x="291" y="397"/>
                </a:ln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474" name="Freeform 19">
            <a:extLst>
              <a:ext uri="{FF2B5EF4-FFF2-40B4-BE49-F238E27FC236}">
                <a16:creationId xmlns:a16="http://schemas.microsoft.com/office/drawing/2014/main" id="{018CD14D-00D9-4180-8DB9-F42F3DDC4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0" y="3054350"/>
            <a:ext cx="290513" cy="560388"/>
          </a:xfrm>
          <a:custGeom>
            <a:avLst/>
            <a:gdLst>
              <a:gd name="T0" fmla="*/ 0 w 863"/>
              <a:gd name="T1" fmla="*/ 0 h 1665"/>
              <a:gd name="T2" fmla="*/ 0 w 863"/>
              <a:gd name="T3" fmla="*/ 0 h 1665"/>
              <a:gd name="T4" fmla="*/ 2147483646 w 863"/>
              <a:gd name="T5" fmla="*/ 2147483646 h 166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63" h="1665">
                <a:moveTo>
                  <a:pt x="0" y="0"/>
                </a:moveTo>
                <a:lnTo>
                  <a:pt x="0" y="0"/>
                </a:lnTo>
                <a:cubicBezTo>
                  <a:pt x="470" y="462"/>
                  <a:pt x="761" y="1048"/>
                  <a:pt x="862" y="1664"/>
                </a:cubicBezTo>
              </a:path>
            </a:pathLst>
          </a:custGeom>
          <a:noFill/>
          <a:ln w="38100" cap="flat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62475" name="Freeform 20">
            <a:extLst>
              <a:ext uri="{FF2B5EF4-FFF2-40B4-BE49-F238E27FC236}">
                <a16:creationId xmlns:a16="http://schemas.microsoft.com/office/drawing/2014/main" id="{FCB39B6B-253C-47CE-AB38-E99CFFA9F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238" y="3559175"/>
            <a:ext cx="138112" cy="125413"/>
          </a:xfrm>
          <a:custGeom>
            <a:avLst/>
            <a:gdLst>
              <a:gd name="T0" fmla="*/ 0 w 411"/>
              <a:gd name="T1" fmla="*/ 2147483646 h 376"/>
              <a:gd name="T2" fmla="*/ 2147483646 w 411"/>
              <a:gd name="T3" fmla="*/ 2147483646 h 376"/>
              <a:gd name="T4" fmla="*/ 2147483646 w 411"/>
              <a:gd name="T5" fmla="*/ 0 h 376"/>
              <a:gd name="T6" fmla="*/ 0 w 411"/>
              <a:gd name="T7" fmla="*/ 2147483646 h 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1" h="376">
                <a:moveTo>
                  <a:pt x="0" y="41"/>
                </a:moveTo>
                <a:lnTo>
                  <a:pt x="240" y="375"/>
                </a:lnTo>
                <a:lnTo>
                  <a:pt x="410" y="0"/>
                </a:lnTo>
                <a:lnTo>
                  <a:pt x="0" y="41"/>
                </a:ln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476" name="Freeform 21">
            <a:extLst>
              <a:ext uri="{FF2B5EF4-FFF2-40B4-BE49-F238E27FC236}">
                <a16:creationId xmlns:a16="http://schemas.microsoft.com/office/drawing/2014/main" id="{30D300D4-7EEE-4DE4-8066-907E3CD4F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263" y="2770188"/>
            <a:ext cx="401637" cy="128587"/>
          </a:xfrm>
          <a:custGeom>
            <a:avLst/>
            <a:gdLst>
              <a:gd name="T0" fmla="*/ 0 w 1193"/>
              <a:gd name="T1" fmla="*/ 0 h 384"/>
              <a:gd name="T2" fmla="*/ 0 w 1193"/>
              <a:gd name="T3" fmla="*/ 0 h 384"/>
              <a:gd name="T4" fmla="*/ 2147483646 w 1193"/>
              <a:gd name="T5" fmla="*/ 2147483646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93" h="384">
                <a:moveTo>
                  <a:pt x="0" y="0"/>
                </a:moveTo>
                <a:lnTo>
                  <a:pt x="0" y="0"/>
                </a:lnTo>
                <a:cubicBezTo>
                  <a:pt x="430" y="44"/>
                  <a:pt x="834" y="178"/>
                  <a:pt x="1192" y="383"/>
                </a:cubicBezTo>
              </a:path>
            </a:pathLst>
          </a:custGeom>
          <a:noFill/>
          <a:ln w="38100" cap="flat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62477" name="Freeform 22">
            <a:extLst>
              <a:ext uri="{FF2B5EF4-FFF2-40B4-BE49-F238E27FC236}">
                <a16:creationId xmlns:a16="http://schemas.microsoft.com/office/drawing/2014/main" id="{8363010A-852E-4459-BC01-09E71459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225" y="2816225"/>
            <a:ext cx="138113" cy="123825"/>
          </a:xfrm>
          <a:custGeom>
            <a:avLst/>
            <a:gdLst>
              <a:gd name="T0" fmla="*/ 0 w 412"/>
              <a:gd name="T1" fmla="*/ 2147483646 h 366"/>
              <a:gd name="T2" fmla="*/ 2147483646 w 412"/>
              <a:gd name="T3" fmla="*/ 2147483646 h 366"/>
              <a:gd name="T4" fmla="*/ 2147483646 w 412"/>
              <a:gd name="T5" fmla="*/ 0 h 366"/>
              <a:gd name="T6" fmla="*/ 0 w 412"/>
              <a:gd name="T7" fmla="*/ 2147483646 h 3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2" h="366">
                <a:moveTo>
                  <a:pt x="0" y="349"/>
                </a:moveTo>
                <a:lnTo>
                  <a:pt x="411" y="365"/>
                </a:lnTo>
                <a:lnTo>
                  <a:pt x="219" y="0"/>
                </a:lnTo>
                <a:lnTo>
                  <a:pt x="0" y="349"/>
                </a:ln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478" name="Freeform 23">
            <a:extLst>
              <a:ext uri="{FF2B5EF4-FFF2-40B4-BE49-F238E27FC236}">
                <a16:creationId xmlns:a16="http://schemas.microsoft.com/office/drawing/2014/main" id="{54737788-530C-49E5-8142-611245814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3868738"/>
            <a:ext cx="249237" cy="577850"/>
          </a:xfrm>
          <a:custGeom>
            <a:avLst/>
            <a:gdLst>
              <a:gd name="T0" fmla="*/ 2147483646 w 745"/>
              <a:gd name="T1" fmla="*/ 0 h 1722"/>
              <a:gd name="T2" fmla="*/ 2147483646 w 745"/>
              <a:gd name="T3" fmla="*/ 0 h 1722"/>
              <a:gd name="T4" fmla="*/ 0 w 745"/>
              <a:gd name="T5" fmla="*/ 2147483646 h 17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45" h="1722">
                <a:moveTo>
                  <a:pt x="744" y="0"/>
                </a:moveTo>
                <a:lnTo>
                  <a:pt x="744" y="0"/>
                </a:lnTo>
                <a:cubicBezTo>
                  <a:pt x="683" y="657"/>
                  <a:pt x="413" y="1254"/>
                  <a:pt x="0" y="1721"/>
                </a:cubicBezTo>
              </a:path>
            </a:pathLst>
          </a:custGeom>
          <a:noFill/>
          <a:ln w="38100" cap="flat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62479" name="Freeform 24">
            <a:extLst>
              <a:ext uri="{FF2B5EF4-FFF2-40B4-BE49-F238E27FC236}">
                <a16:creationId xmlns:a16="http://schemas.microsoft.com/office/drawing/2014/main" id="{BBF89F4F-8703-4217-B0FB-31CE835D8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513" y="4365625"/>
            <a:ext cx="133350" cy="133350"/>
          </a:xfrm>
          <a:custGeom>
            <a:avLst/>
            <a:gdLst>
              <a:gd name="T0" fmla="*/ 2147483646 w 399"/>
              <a:gd name="T1" fmla="*/ 0 h 399"/>
              <a:gd name="T2" fmla="*/ 0 w 399"/>
              <a:gd name="T3" fmla="*/ 2147483646 h 399"/>
              <a:gd name="T4" fmla="*/ 2147483646 w 399"/>
              <a:gd name="T5" fmla="*/ 2147483646 h 399"/>
              <a:gd name="T6" fmla="*/ 2147483646 w 399"/>
              <a:gd name="T7" fmla="*/ 0 h 3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9" h="399">
                <a:moveTo>
                  <a:pt x="107" y="0"/>
                </a:moveTo>
                <a:lnTo>
                  <a:pt x="0" y="398"/>
                </a:lnTo>
                <a:lnTo>
                  <a:pt x="398" y="292"/>
                </a:lnTo>
                <a:lnTo>
                  <a:pt x="107" y="0"/>
                </a:ln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480" name="Freeform 25">
            <a:extLst>
              <a:ext uri="{FF2B5EF4-FFF2-40B4-BE49-F238E27FC236}">
                <a16:creationId xmlns:a16="http://schemas.microsoft.com/office/drawing/2014/main" id="{251DB1BE-4E44-4045-9AA2-5D0DC2D7C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3941763"/>
            <a:ext cx="288925" cy="558800"/>
          </a:xfrm>
          <a:custGeom>
            <a:avLst/>
            <a:gdLst>
              <a:gd name="T0" fmla="*/ 2147483646 w 863"/>
              <a:gd name="T1" fmla="*/ 2147483646 h 1666"/>
              <a:gd name="T2" fmla="*/ 2147483646 w 863"/>
              <a:gd name="T3" fmla="*/ 2147483646 h 1666"/>
              <a:gd name="T4" fmla="*/ 0 w 863"/>
              <a:gd name="T5" fmla="*/ 0 h 1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63" h="1666">
                <a:moveTo>
                  <a:pt x="862" y="1665"/>
                </a:moveTo>
                <a:lnTo>
                  <a:pt x="862" y="1665"/>
                </a:lnTo>
                <a:cubicBezTo>
                  <a:pt x="392" y="1202"/>
                  <a:pt x="101" y="616"/>
                  <a:pt x="0" y="0"/>
                </a:cubicBezTo>
              </a:path>
            </a:pathLst>
          </a:custGeom>
          <a:noFill/>
          <a:ln w="38100" cap="flat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62481" name="Freeform 26">
            <a:extLst>
              <a:ext uri="{FF2B5EF4-FFF2-40B4-BE49-F238E27FC236}">
                <a16:creationId xmlns:a16="http://schemas.microsoft.com/office/drawing/2014/main" id="{A4710CFD-B2D3-438E-9A1C-F948C6090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8" y="3868738"/>
            <a:ext cx="136525" cy="125412"/>
          </a:xfrm>
          <a:custGeom>
            <a:avLst/>
            <a:gdLst>
              <a:gd name="T0" fmla="*/ 2147483646 w 412"/>
              <a:gd name="T1" fmla="*/ 2147483646 h 376"/>
              <a:gd name="T2" fmla="*/ 2147483646 w 412"/>
              <a:gd name="T3" fmla="*/ 0 h 376"/>
              <a:gd name="T4" fmla="*/ 0 w 412"/>
              <a:gd name="T5" fmla="*/ 2147483646 h 376"/>
              <a:gd name="T6" fmla="*/ 2147483646 w 412"/>
              <a:gd name="T7" fmla="*/ 2147483646 h 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2" h="376">
                <a:moveTo>
                  <a:pt x="411" y="335"/>
                </a:moveTo>
                <a:lnTo>
                  <a:pt x="170" y="0"/>
                </a:lnTo>
                <a:lnTo>
                  <a:pt x="0" y="375"/>
                </a:lnTo>
                <a:lnTo>
                  <a:pt x="411" y="335"/>
                </a:ln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482" name="Freeform 27">
            <a:extLst>
              <a:ext uri="{FF2B5EF4-FFF2-40B4-BE49-F238E27FC236}">
                <a16:creationId xmlns:a16="http://schemas.microsoft.com/office/drawing/2014/main" id="{C904AE73-A316-42EA-9E84-C20A2BD65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488" y="4656138"/>
            <a:ext cx="401637" cy="128587"/>
          </a:xfrm>
          <a:custGeom>
            <a:avLst/>
            <a:gdLst>
              <a:gd name="T0" fmla="*/ 2147483646 w 1195"/>
              <a:gd name="T1" fmla="*/ 2147483646 h 384"/>
              <a:gd name="T2" fmla="*/ 2147483646 w 1195"/>
              <a:gd name="T3" fmla="*/ 2147483646 h 384"/>
              <a:gd name="T4" fmla="*/ 0 w 1195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95" h="384">
                <a:moveTo>
                  <a:pt x="1194" y="383"/>
                </a:moveTo>
                <a:lnTo>
                  <a:pt x="1194" y="383"/>
                </a:lnTo>
                <a:cubicBezTo>
                  <a:pt x="763" y="339"/>
                  <a:pt x="359" y="205"/>
                  <a:pt x="0" y="0"/>
                </a:cubicBezTo>
              </a:path>
            </a:pathLst>
          </a:custGeom>
          <a:noFill/>
          <a:ln w="38100" cap="flat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62483" name="Freeform 28">
            <a:extLst>
              <a:ext uri="{FF2B5EF4-FFF2-40B4-BE49-F238E27FC236}">
                <a16:creationId xmlns:a16="http://schemas.microsoft.com/office/drawing/2014/main" id="{AAC15D8A-45FD-4F50-8BC2-97ADE705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275" y="4630738"/>
            <a:ext cx="138113" cy="120650"/>
          </a:xfrm>
          <a:custGeom>
            <a:avLst/>
            <a:gdLst>
              <a:gd name="T0" fmla="*/ 2147483646 w 414"/>
              <a:gd name="T1" fmla="*/ 2147483646 h 360"/>
              <a:gd name="T2" fmla="*/ 0 w 414"/>
              <a:gd name="T3" fmla="*/ 0 h 360"/>
              <a:gd name="T4" fmla="*/ 2147483646 w 414"/>
              <a:gd name="T5" fmla="*/ 2147483646 h 360"/>
              <a:gd name="T6" fmla="*/ 2147483646 w 414"/>
              <a:gd name="T7" fmla="*/ 2147483646 h 3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4" h="360">
                <a:moveTo>
                  <a:pt x="413" y="4"/>
                </a:moveTo>
                <a:lnTo>
                  <a:pt x="0" y="0"/>
                </a:lnTo>
                <a:lnTo>
                  <a:pt x="203" y="359"/>
                </a:lnTo>
                <a:lnTo>
                  <a:pt x="413" y="4"/>
                </a:ln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484" name="Freeform 29">
            <a:extLst>
              <a:ext uri="{FF2B5EF4-FFF2-40B4-BE49-F238E27FC236}">
                <a16:creationId xmlns:a16="http://schemas.microsoft.com/office/drawing/2014/main" id="{6867E0F3-FC3E-4045-B207-78B805F49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4621213"/>
            <a:ext cx="387350" cy="153987"/>
          </a:xfrm>
          <a:custGeom>
            <a:avLst/>
            <a:gdLst>
              <a:gd name="T0" fmla="*/ 2147483646 w 1151"/>
              <a:gd name="T1" fmla="*/ 0 h 458"/>
              <a:gd name="T2" fmla="*/ 2147483646 w 1151"/>
              <a:gd name="T3" fmla="*/ 0 h 458"/>
              <a:gd name="T4" fmla="*/ 0 w 1151"/>
              <a:gd name="T5" fmla="*/ 2147483646 h 4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51" h="458">
                <a:moveTo>
                  <a:pt x="1150" y="0"/>
                </a:moveTo>
                <a:lnTo>
                  <a:pt x="1150" y="0"/>
                </a:lnTo>
                <a:cubicBezTo>
                  <a:pt x="809" y="226"/>
                  <a:pt x="419" y="384"/>
                  <a:pt x="0" y="457"/>
                </a:cubicBezTo>
              </a:path>
            </a:pathLst>
          </a:custGeom>
          <a:noFill/>
          <a:ln w="38100" cap="flat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62485" name="Freeform 30">
            <a:extLst>
              <a:ext uri="{FF2B5EF4-FFF2-40B4-BE49-F238E27FC236}">
                <a16:creationId xmlns:a16="http://schemas.microsoft.com/office/drawing/2014/main" id="{02F97467-E97D-4A06-8013-E5A49262A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0450" y="4702175"/>
            <a:ext cx="130175" cy="136525"/>
          </a:xfrm>
          <a:custGeom>
            <a:avLst/>
            <a:gdLst>
              <a:gd name="T0" fmla="*/ 2147483646 w 382"/>
              <a:gd name="T1" fmla="*/ 0 h 409"/>
              <a:gd name="T2" fmla="*/ 0 w 382"/>
              <a:gd name="T3" fmla="*/ 2147483646 h 409"/>
              <a:gd name="T4" fmla="*/ 2147483646 w 382"/>
              <a:gd name="T5" fmla="*/ 2147483646 h 409"/>
              <a:gd name="T6" fmla="*/ 2147483646 w 382"/>
              <a:gd name="T7" fmla="*/ 0 h 40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2" h="409">
                <a:moveTo>
                  <a:pt x="328" y="0"/>
                </a:moveTo>
                <a:lnTo>
                  <a:pt x="0" y="250"/>
                </a:lnTo>
                <a:lnTo>
                  <a:pt x="381" y="408"/>
                </a:lnTo>
                <a:lnTo>
                  <a:pt x="328" y="0"/>
                </a:ln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486" name="Line 31">
            <a:extLst>
              <a:ext uri="{FF2B5EF4-FFF2-40B4-BE49-F238E27FC236}">
                <a16:creationId xmlns:a16="http://schemas.microsoft.com/office/drawing/2014/main" id="{0A3438B1-199F-42E1-88F8-B8D40B7ED2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9725" y="2493963"/>
            <a:ext cx="487363" cy="48418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34" name="Freeform 32">
            <a:extLst>
              <a:ext uri="{FF2B5EF4-FFF2-40B4-BE49-F238E27FC236}">
                <a16:creationId xmlns:a16="http://schemas.microsoft.com/office/drawing/2014/main" id="{CB7F387C-0FC7-486A-8014-BDD947F96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5" y="2943225"/>
            <a:ext cx="76200" cy="76200"/>
          </a:xfrm>
          <a:custGeom>
            <a:avLst/>
            <a:gdLst>
              <a:gd name="T0" fmla="*/ 224 w 225"/>
              <a:gd name="T1" fmla="*/ 112 h 225"/>
              <a:gd name="T2" fmla="*/ 224 w 225"/>
              <a:gd name="T3" fmla="*/ 112 h 225"/>
              <a:gd name="T4" fmla="*/ 112 w 225"/>
              <a:gd name="T5" fmla="*/ 224 h 225"/>
              <a:gd name="T6" fmla="*/ 112 w 225"/>
              <a:gd name="T7" fmla="*/ 224 h 225"/>
              <a:gd name="T8" fmla="*/ 0 w 225"/>
              <a:gd name="T9" fmla="*/ 112 h 225"/>
              <a:gd name="T10" fmla="*/ 0 w 225"/>
              <a:gd name="T11" fmla="*/ 112 h 225"/>
              <a:gd name="T12" fmla="*/ 112 w 225"/>
              <a:gd name="T13" fmla="*/ 0 h 225"/>
              <a:gd name="T14" fmla="*/ 112 w 225"/>
              <a:gd name="T15" fmla="*/ 0 h 225"/>
              <a:gd name="T16" fmla="*/ 224 w 225"/>
              <a:gd name="T17" fmla="*/ 112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225">
                <a:moveTo>
                  <a:pt x="224" y="112"/>
                </a:moveTo>
                <a:lnTo>
                  <a:pt x="224" y="112"/>
                </a:lnTo>
                <a:cubicBezTo>
                  <a:pt x="224" y="174"/>
                  <a:pt x="174" y="224"/>
                  <a:pt x="112" y="224"/>
                </a:cubicBezTo>
                <a:lnTo>
                  <a:pt x="112" y="224"/>
                </a:lnTo>
                <a:cubicBezTo>
                  <a:pt x="50" y="224"/>
                  <a:pt x="0" y="174"/>
                  <a:pt x="0" y="112"/>
                </a:cubicBezTo>
                <a:lnTo>
                  <a:pt x="0" y="112"/>
                </a:lnTo>
                <a:cubicBezTo>
                  <a:pt x="0" y="50"/>
                  <a:pt x="50" y="0"/>
                  <a:pt x="112" y="0"/>
                </a:cubicBezTo>
                <a:lnTo>
                  <a:pt x="112" y="0"/>
                </a:lnTo>
                <a:cubicBezTo>
                  <a:pt x="174" y="0"/>
                  <a:pt x="224" y="50"/>
                  <a:pt x="224" y="11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35" name="Freeform 33">
            <a:extLst>
              <a:ext uri="{FF2B5EF4-FFF2-40B4-BE49-F238E27FC236}">
                <a16:creationId xmlns:a16="http://schemas.microsoft.com/office/drawing/2014/main" id="{39BE3AF1-9AC1-480C-8F88-4D63EF68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2638" y="1781175"/>
            <a:ext cx="430212" cy="858838"/>
          </a:xfrm>
          <a:custGeom>
            <a:avLst/>
            <a:gdLst>
              <a:gd name="T0" fmla="*/ 0 w 1282"/>
              <a:gd name="T1" fmla="*/ 1281 h 2563"/>
              <a:gd name="T2" fmla="*/ 0 w 1282"/>
              <a:gd name="T3" fmla="*/ 1281 h 2563"/>
              <a:gd name="T4" fmla="*/ 1281 w 1282"/>
              <a:gd name="T5" fmla="*/ 2562 h 2563"/>
              <a:gd name="T6" fmla="*/ 1281 w 1282"/>
              <a:gd name="T7" fmla="*/ 0 h 2563"/>
              <a:gd name="T8" fmla="*/ 1281 w 1282"/>
              <a:gd name="T9" fmla="*/ 0 h 2563"/>
              <a:gd name="T10" fmla="*/ 0 w 1282"/>
              <a:gd name="T11" fmla="*/ 1281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2" h="2563">
                <a:moveTo>
                  <a:pt x="0" y="1281"/>
                </a:moveTo>
                <a:lnTo>
                  <a:pt x="0" y="1281"/>
                </a:lnTo>
                <a:cubicBezTo>
                  <a:pt x="0" y="1988"/>
                  <a:pt x="573" y="2562"/>
                  <a:pt x="1281" y="2562"/>
                </a:cubicBezTo>
                <a:lnTo>
                  <a:pt x="1281" y="0"/>
                </a:lnTo>
                <a:lnTo>
                  <a:pt x="1281" y="0"/>
                </a:lnTo>
                <a:cubicBezTo>
                  <a:pt x="573" y="0"/>
                  <a:pt x="0" y="574"/>
                  <a:pt x="0" y="1281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36" name="Freeform 34">
            <a:extLst>
              <a:ext uri="{FF2B5EF4-FFF2-40B4-BE49-F238E27FC236}">
                <a16:creationId xmlns:a16="http://schemas.microsoft.com/office/drawing/2014/main" id="{4D7BDE0C-1CAE-406B-8440-A25D524CA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850" y="1781175"/>
            <a:ext cx="431800" cy="858838"/>
          </a:xfrm>
          <a:custGeom>
            <a:avLst/>
            <a:gdLst>
              <a:gd name="T0" fmla="*/ 1281 w 1282"/>
              <a:gd name="T1" fmla="*/ 1281 h 2563"/>
              <a:gd name="T2" fmla="*/ 1281 w 1282"/>
              <a:gd name="T3" fmla="*/ 1281 h 2563"/>
              <a:gd name="T4" fmla="*/ 0 w 1282"/>
              <a:gd name="T5" fmla="*/ 0 h 2563"/>
              <a:gd name="T6" fmla="*/ 0 w 1282"/>
              <a:gd name="T7" fmla="*/ 2562 h 2563"/>
              <a:gd name="T8" fmla="*/ 0 w 1282"/>
              <a:gd name="T9" fmla="*/ 2562 h 2563"/>
              <a:gd name="T10" fmla="*/ 1281 w 1282"/>
              <a:gd name="T11" fmla="*/ 1281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2" h="2563">
                <a:moveTo>
                  <a:pt x="1281" y="1281"/>
                </a:moveTo>
                <a:lnTo>
                  <a:pt x="1281" y="1281"/>
                </a:lnTo>
                <a:cubicBezTo>
                  <a:pt x="1281" y="574"/>
                  <a:pt x="707" y="0"/>
                  <a:pt x="0" y="0"/>
                </a:cubicBezTo>
                <a:lnTo>
                  <a:pt x="0" y="2562"/>
                </a:lnTo>
                <a:lnTo>
                  <a:pt x="0" y="2562"/>
                </a:lnTo>
                <a:cubicBezTo>
                  <a:pt x="707" y="2562"/>
                  <a:pt x="1281" y="1988"/>
                  <a:pt x="1281" y="128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37" name="Freeform 35">
            <a:extLst>
              <a:ext uri="{FF2B5EF4-FFF2-40B4-BE49-F238E27FC236}">
                <a16:creationId xmlns:a16="http://schemas.microsoft.com/office/drawing/2014/main" id="{100F4689-D9E8-4722-95E0-4441BC146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693863"/>
            <a:ext cx="984250" cy="790575"/>
          </a:xfrm>
          <a:custGeom>
            <a:avLst/>
            <a:gdLst>
              <a:gd name="T0" fmla="*/ 2934 w 2935"/>
              <a:gd name="T1" fmla="*/ 1542 h 2356"/>
              <a:gd name="T2" fmla="*/ 2934 w 2935"/>
              <a:gd name="T3" fmla="*/ 1542 h 2356"/>
              <a:gd name="T4" fmla="*/ 2588 w 2935"/>
              <a:gd name="T5" fmla="*/ 608 h 2356"/>
              <a:gd name="T6" fmla="*/ 2588 w 2935"/>
              <a:gd name="T7" fmla="*/ 608 h 2356"/>
              <a:gd name="T8" fmla="*/ 1733 w 2935"/>
              <a:gd name="T9" fmla="*/ 128 h 2356"/>
              <a:gd name="T10" fmla="*/ 1733 w 2935"/>
              <a:gd name="T11" fmla="*/ 128 h 2356"/>
              <a:gd name="T12" fmla="*/ 755 w 2935"/>
              <a:gd name="T13" fmla="*/ 317 h 2356"/>
              <a:gd name="T14" fmla="*/ 755 w 2935"/>
              <a:gd name="T15" fmla="*/ 317 h 2356"/>
              <a:gd name="T16" fmla="*/ 144 w 2935"/>
              <a:gd name="T17" fmla="*/ 1080 h 2356"/>
              <a:gd name="T18" fmla="*/ 144 w 2935"/>
              <a:gd name="T19" fmla="*/ 1080 h 2356"/>
              <a:gd name="T20" fmla="*/ 312 w 2935"/>
              <a:gd name="T21" fmla="*/ 2343 h 2356"/>
              <a:gd name="T22" fmla="*/ 312 w 2935"/>
              <a:gd name="T23" fmla="*/ 2343 h 2356"/>
              <a:gd name="T24" fmla="*/ 332 w 2935"/>
              <a:gd name="T25" fmla="*/ 2331 h 2356"/>
              <a:gd name="T26" fmla="*/ 332 w 2935"/>
              <a:gd name="T27" fmla="*/ 2331 h 2356"/>
              <a:gd name="T28" fmla="*/ 133 w 2935"/>
              <a:gd name="T29" fmla="*/ 1199 h 2356"/>
              <a:gd name="T30" fmla="*/ 133 w 2935"/>
              <a:gd name="T31" fmla="*/ 1199 h 2356"/>
              <a:gd name="T32" fmla="*/ 671 w 2935"/>
              <a:gd name="T33" fmla="*/ 402 h 2356"/>
              <a:gd name="T34" fmla="*/ 671 w 2935"/>
              <a:gd name="T35" fmla="*/ 402 h 2356"/>
              <a:gd name="T36" fmla="*/ 2494 w 2935"/>
              <a:gd name="T37" fmla="*/ 541 h 2356"/>
              <a:gd name="T38" fmla="*/ 2494 w 2935"/>
              <a:gd name="T39" fmla="*/ 541 h 2356"/>
              <a:gd name="T40" fmla="*/ 2911 w 2935"/>
              <a:gd name="T41" fmla="*/ 1542 h 2356"/>
              <a:gd name="T42" fmla="*/ 2911 w 2935"/>
              <a:gd name="T43" fmla="*/ 1542 h 2356"/>
              <a:gd name="T44" fmla="*/ 2934 w 2935"/>
              <a:gd name="T45" fmla="*/ 1542 h 2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35" h="2356">
                <a:moveTo>
                  <a:pt x="2934" y="1542"/>
                </a:moveTo>
                <a:lnTo>
                  <a:pt x="2934" y="1542"/>
                </a:lnTo>
                <a:cubicBezTo>
                  <a:pt x="2933" y="1200"/>
                  <a:pt x="2812" y="868"/>
                  <a:pt x="2588" y="608"/>
                </a:cubicBezTo>
                <a:lnTo>
                  <a:pt x="2588" y="608"/>
                </a:lnTo>
                <a:cubicBezTo>
                  <a:pt x="2370" y="355"/>
                  <a:pt x="2064" y="181"/>
                  <a:pt x="1733" y="128"/>
                </a:cubicBezTo>
                <a:lnTo>
                  <a:pt x="1733" y="128"/>
                </a:lnTo>
                <a:cubicBezTo>
                  <a:pt x="1397" y="73"/>
                  <a:pt x="1046" y="140"/>
                  <a:pt x="755" y="317"/>
                </a:cubicBezTo>
                <a:lnTo>
                  <a:pt x="755" y="317"/>
                </a:lnTo>
                <a:cubicBezTo>
                  <a:pt x="471" y="491"/>
                  <a:pt x="251" y="764"/>
                  <a:pt x="144" y="1080"/>
                </a:cubicBezTo>
                <a:lnTo>
                  <a:pt x="144" y="1080"/>
                </a:lnTo>
                <a:cubicBezTo>
                  <a:pt x="0" y="1501"/>
                  <a:pt x="65" y="1973"/>
                  <a:pt x="312" y="2343"/>
                </a:cubicBezTo>
                <a:lnTo>
                  <a:pt x="312" y="2343"/>
                </a:lnTo>
                <a:cubicBezTo>
                  <a:pt x="320" y="2355"/>
                  <a:pt x="341" y="2344"/>
                  <a:pt x="332" y="2331"/>
                </a:cubicBezTo>
                <a:lnTo>
                  <a:pt x="332" y="2331"/>
                </a:lnTo>
                <a:cubicBezTo>
                  <a:pt x="111" y="2000"/>
                  <a:pt x="36" y="1586"/>
                  <a:pt x="133" y="1199"/>
                </a:cubicBezTo>
                <a:lnTo>
                  <a:pt x="133" y="1199"/>
                </a:lnTo>
                <a:cubicBezTo>
                  <a:pt x="213" y="881"/>
                  <a:pt x="406" y="595"/>
                  <a:pt x="671" y="402"/>
                </a:cubicBezTo>
                <a:lnTo>
                  <a:pt x="671" y="402"/>
                </a:lnTo>
                <a:cubicBezTo>
                  <a:pt x="1224" y="0"/>
                  <a:pt x="2009" y="60"/>
                  <a:pt x="2494" y="541"/>
                </a:cubicBezTo>
                <a:lnTo>
                  <a:pt x="2494" y="541"/>
                </a:lnTo>
                <a:cubicBezTo>
                  <a:pt x="2760" y="805"/>
                  <a:pt x="2909" y="1167"/>
                  <a:pt x="2911" y="1542"/>
                </a:cubicBezTo>
                <a:lnTo>
                  <a:pt x="2911" y="1542"/>
                </a:lnTo>
                <a:cubicBezTo>
                  <a:pt x="2911" y="1557"/>
                  <a:pt x="2934" y="1558"/>
                  <a:pt x="2934" y="1542"/>
                </a:cubicBezTo>
              </a:path>
            </a:pathLst>
          </a:custGeom>
          <a:solidFill>
            <a:schemeClr val="accent4"/>
          </a:solidFill>
          <a:ln w="76200">
            <a:solidFill>
              <a:schemeClr val="accent4"/>
            </a:solidFill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491" name="Freeform 36">
            <a:extLst>
              <a:ext uri="{FF2B5EF4-FFF2-40B4-BE49-F238E27FC236}">
                <a16:creationId xmlns:a16="http://schemas.microsoft.com/office/drawing/2014/main" id="{4A78D79E-3342-43C8-8DC9-91B941DD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809750"/>
            <a:ext cx="801688" cy="803275"/>
          </a:xfrm>
          <a:custGeom>
            <a:avLst/>
            <a:gdLst>
              <a:gd name="T0" fmla="*/ 2147483646 w 2390"/>
              <a:gd name="T1" fmla="*/ 2147483646 h 2389"/>
              <a:gd name="T2" fmla="*/ 2147483646 w 2390"/>
              <a:gd name="T3" fmla="*/ 2147483646 h 2389"/>
              <a:gd name="T4" fmla="*/ 2147483646 w 2390"/>
              <a:gd name="T5" fmla="*/ 2147483646 h 2389"/>
              <a:gd name="T6" fmla="*/ 2147483646 w 2390"/>
              <a:gd name="T7" fmla="*/ 2147483646 h 2389"/>
              <a:gd name="T8" fmla="*/ 2147483646 w 2390"/>
              <a:gd name="T9" fmla="*/ 2147483646 h 2389"/>
              <a:gd name="T10" fmla="*/ 2147483646 w 2390"/>
              <a:gd name="T11" fmla="*/ 2147483646 h 2389"/>
              <a:gd name="T12" fmla="*/ 2147483646 w 2390"/>
              <a:gd name="T13" fmla="*/ 2147483646 h 2389"/>
              <a:gd name="T14" fmla="*/ 2147483646 w 2390"/>
              <a:gd name="T15" fmla="*/ 2147483646 h 2389"/>
              <a:gd name="T16" fmla="*/ 2147483646 w 2390"/>
              <a:gd name="T17" fmla="*/ 2147483646 h 2389"/>
              <a:gd name="T18" fmla="*/ 0 w 2390"/>
              <a:gd name="T19" fmla="*/ 2147483646 h 2389"/>
              <a:gd name="T20" fmla="*/ 0 w 2390"/>
              <a:gd name="T21" fmla="*/ 2147483646 h 2389"/>
              <a:gd name="T22" fmla="*/ 2147483646 w 2390"/>
              <a:gd name="T23" fmla="*/ 0 h 2389"/>
              <a:gd name="T24" fmla="*/ 2147483646 w 2390"/>
              <a:gd name="T25" fmla="*/ 0 h 2389"/>
              <a:gd name="T26" fmla="*/ 2147483646 w 2390"/>
              <a:gd name="T27" fmla="*/ 2147483646 h 2389"/>
              <a:gd name="T28" fmla="*/ 2147483646 w 2390"/>
              <a:gd name="T29" fmla="*/ 2147483646 h 2389"/>
              <a:gd name="T30" fmla="*/ 2147483646 w 2390"/>
              <a:gd name="T31" fmla="*/ 2147483646 h 2389"/>
              <a:gd name="T32" fmla="*/ 2147483646 w 2390"/>
              <a:gd name="T33" fmla="*/ 2147483646 h 2389"/>
              <a:gd name="T34" fmla="*/ 0 w 2390"/>
              <a:gd name="T35" fmla="*/ 2147483646 h 238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90" h="2389">
                <a:moveTo>
                  <a:pt x="101" y="1194"/>
                </a:moveTo>
                <a:lnTo>
                  <a:pt x="101" y="1194"/>
                </a:lnTo>
                <a:cubicBezTo>
                  <a:pt x="101" y="1797"/>
                  <a:pt x="592" y="2287"/>
                  <a:pt x="1195" y="2287"/>
                </a:cubicBezTo>
                <a:cubicBezTo>
                  <a:pt x="1798" y="2287"/>
                  <a:pt x="2288" y="1797"/>
                  <a:pt x="2288" y="1194"/>
                </a:cubicBezTo>
                <a:cubicBezTo>
                  <a:pt x="2288" y="592"/>
                  <a:pt x="1798" y="101"/>
                  <a:pt x="1195" y="101"/>
                </a:cubicBezTo>
                <a:cubicBezTo>
                  <a:pt x="592" y="101"/>
                  <a:pt x="101" y="592"/>
                  <a:pt x="101" y="1194"/>
                </a:cubicBezTo>
                <a:close/>
                <a:moveTo>
                  <a:pt x="0" y="1194"/>
                </a:moveTo>
                <a:lnTo>
                  <a:pt x="0" y="1194"/>
                </a:lnTo>
                <a:cubicBezTo>
                  <a:pt x="0" y="536"/>
                  <a:pt x="536" y="0"/>
                  <a:pt x="1195" y="0"/>
                </a:cubicBezTo>
                <a:cubicBezTo>
                  <a:pt x="1853" y="0"/>
                  <a:pt x="2389" y="536"/>
                  <a:pt x="2389" y="1194"/>
                </a:cubicBezTo>
                <a:cubicBezTo>
                  <a:pt x="2389" y="1853"/>
                  <a:pt x="1853" y="2388"/>
                  <a:pt x="1195" y="2388"/>
                </a:cubicBezTo>
                <a:cubicBezTo>
                  <a:pt x="536" y="2388"/>
                  <a:pt x="0" y="1853"/>
                  <a:pt x="0" y="11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594A42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39" name="Freeform 37">
            <a:extLst>
              <a:ext uri="{FF2B5EF4-FFF2-40B4-BE49-F238E27FC236}">
                <a16:creationId xmlns:a16="http://schemas.microsoft.com/office/drawing/2014/main" id="{23F863C0-EE96-4933-ADE1-0EB9E270C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400" y="2455863"/>
            <a:ext cx="74613" cy="74612"/>
          </a:xfrm>
          <a:custGeom>
            <a:avLst/>
            <a:gdLst>
              <a:gd name="T0" fmla="*/ 224 w 225"/>
              <a:gd name="T1" fmla="*/ 112 h 225"/>
              <a:gd name="T2" fmla="*/ 224 w 225"/>
              <a:gd name="T3" fmla="*/ 112 h 225"/>
              <a:gd name="T4" fmla="*/ 112 w 225"/>
              <a:gd name="T5" fmla="*/ 224 h 225"/>
              <a:gd name="T6" fmla="*/ 112 w 225"/>
              <a:gd name="T7" fmla="*/ 224 h 225"/>
              <a:gd name="T8" fmla="*/ 0 w 225"/>
              <a:gd name="T9" fmla="*/ 112 h 225"/>
              <a:gd name="T10" fmla="*/ 0 w 225"/>
              <a:gd name="T11" fmla="*/ 112 h 225"/>
              <a:gd name="T12" fmla="*/ 112 w 225"/>
              <a:gd name="T13" fmla="*/ 0 h 225"/>
              <a:gd name="T14" fmla="*/ 112 w 225"/>
              <a:gd name="T15" fmla="*/ 0 h 225"/>
              <a:gd name="T16" fmla="*/ 224 w 225"/>
              <a:gd name="T17" fmla="*/ 112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225">
                <a:moveTo>
                  <a:pt x="224" y="112"/>
                </a:moveTo>
                <a:lnTo>
                  <a:pt x="224" y="112"/>
                </a:lnTo>
                <a:cubicBezTo>
                  <a:pt x="224" y="174"/>
                  <a:pt x="174" y="224"/>
                  <a:pt x="112" y="224"/>
                </a:cubicBezTo>
                <a:lnTo>
                  <a:pt x="112" y="224"/>
                </a:lnTo>
                <a:cubicBezTo>
                  <a:pt x="50" y="224"/>
                  <a:pt x="0" y="174"/>
                  <a:pt x="0" y="112"/>
                </a:cubicBezTo>
                <a:lnTo>
                  <a:pt x="0" y="112"/>
                </a:lnTo>
                <a:cubicBezTo>
                  <a:pt x="0" y="50"/>
                  <a:pt x="50" y="0"/>
                  <a:pt x="112" y="0"/>
                </a:cubicBezTo>
                <a:lnTo>
                  <a:pt x="112" y="0"/>
                </a:lnTo>
                <a:cubicBezTo>
                  <a:pt x="174" y="0"/>
                  <a:pt x="224" y="50"/>
                  <a:pt x="224" y="11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40" name="Freeform 38">
            <a:extLst>
              <a:ext uri="{FF2B5EF4-FFF2-40B4-BE49-F238E27FC236}">
                <a16:creationId xmlns:a16="http://schemas.microsoft.com/office/drawing/2014/main" id="{EF14D97D-FBF1-48CC-AF74-29A3876C8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338" y="4754563"/>
            <a:ext cx="74612" cy="76200"/>
          </a:xfrm>
          <a:custGeom>
            <a:avLst/>
            <a:gdLst>
              <a:gd name="T0" fmla="*/ 224 w 225"/>
              <a:gd name="T1" fmla="*/ 113 h 226"/>
              <a:gd name="T2" fmla="*/ 224 w 225"/>
              <a:gd name="T3" fmla="*/ 113 h 226"/>
              <a:gd name="T4" fmla="*/ 112 w 225"/>
              <a:gd name="T5" fmla="*/ 225 h 226"/>
              <a:gd name="T6" fmla="*/ 112 w 225"/>
              <a:gd name="T7" fmla="*/ 225 h 226"/>
              <a:gd name="T8" fmla="*/ 0 w 225"/>
              <a:gd name="T9" fmla="*/ 113 h 226"/>
              <a:gd name="T10" fmla="*/ 0 w 225"/>
              <a:gd name="T11" fmla="*/ 113 h 226"/>
              <a:gd name="T12" fmla="*/ 112 w 225"/>
              <a:gd name="T13" fmla="*/ 0 h 226"/>
              <a:gd name="T14" fmla="*/ 112 w 225"/>
              <a:gd name="T15" fmla="*/ 0 h 226"/>
              <a:gd name="T16" fmla="*/ 224 w 225"/>
              <a:gd name="T17" fmla="*/ 113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226">
                <a:moveTo>
                  <a:pt x="224" y="113"/>
                </a:moveTo>
                <a:lnTo>
                  <a:pt x="224" y="113"/>
                </a:lnTo>
                <a:cubicBezTo>
                  <a:pt x="224" y="175"/>
                  <a:pt x="174" y="225"/>
                  <a:pt x="112" y="225"/>
                </a:cubicBezTo>
                <a:lnTo>
                  <a:pt x="112" y="225"/>
                </a:lnTo>
                <a:cubicBezTo>
                  <a:pt x="51" y="225"/>
                  <a:pt x="0" y="175"/>
                  <a:pt x="0" y="113"/>
                </a:cubicBezTo>
                <a:lnTo>
                  <a:pt x="0" y="113"/>
                </a:lnTo>
                <a:cubicBezTo>
                  <a:pt x="0" y="51"/>
                  <a:pt x="51" y="0"/>
                  <a:pt x="112" y="0"/>
                </a:cubicBezTo>
                <a:lnTo>
                  <a:pt x="112" y="0"/>
                </a:lnTo>
                <a:cubicBezTo>
                  <a:pt x="174" y="0"/>
                  <a:pt x="224" y="51"/>
                  <a:pt x="224" y="113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494" name="Line 44">
            <a:extLst>
              <a:ext uri="{FF2B5EF4-FFF2-40B4-BE49-F238E27FC236}">
                <a16:creationId xmlns:a16="http://schemas.microsoft.com/office/drawing/2014/main" id="{541C7975-6C41-4883-A77B-FEC0E1DE8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8138" y="4578350"/>
            <a:ext cx="568325" cy="57943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47" name="Freeform 45">
            <a:extLst>
              <a:ext uri="{FF2B5EF4-FFF2-40B4-BE49-F238E27FC236}">
                <a16:creationId xmlns:a16="http://schemas.microsoft.com/office/drawing/2014/main" id="{26C6C01E-29CE-4CD7-BAF2-2FAB39BFD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5" y="4538663"/>
            <a:ext cx="76200" cy="76200"/>
          </a:xfrm>
          <a:custGeom>
            <a:avLst/>
            <a:gdLst>
              <a:gd name="T0" fmla="*/ 224 w 225"/>
              <a:gd name="T1" fmla="*/ 112 h 226"/>
              <a:gd name="T2" fmla="*/ 224 w 225"/>
              <a:gd name="T3" fmla="*/ 112 h 226"/>
              <a:gd name="T4" fmla="*/ 112 w 225"/>
              <a:gd name="T5" fmla="*/ 225 h 226"/>
              <a:gd name="T6" fmla="*/ 112 w 225"/>
              <a:gd name="T7" fmla="*/ 225 h 226"/>
              <a:gd name="T8" fmla="*/ 0 w 225"/>
              <a:gd name="T9" fmla="*/ 112 h 226"/>
              <a:gd name="T10" fmla="*/ 0 w 225"/>
              <a:gd name="T11" fmla="*/ 112 h 226"/>
              <a:gd name="T12" fmla="*/ 112 w 225"/>
              <a:gd name="T13" fmla="*/ 0 h 226"/>
              <a:gd name="T14" fmla="*/ 112 w 225"/>
              <a:gd name="T15" fmla="*/ 0 h 226"/>
              <a:gd name="T16" fmla="*/ 224 w 225"/>
              <a:gd name="T17" fmla="*/ 112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226">
                <a:moveTo>
                  <a:pt x="224" y="112"/>
                </a:moveTo>
                <a:lnTo>
                  <a:pt x="224" y="112"/>
                </a:lnTo>
                <a:cubicBezTo>
                  <a:pt x="224" y="175"/>
                  <a:pt x="174" y="225"/>
                  <a:pt x="112" y="225"/>
                </a:cubicBezTo>
                <a:lnTo>
                  <a:pt x="112" y="225"/>
                </a:lnTo>
                <a:cubicBezTo>
                  <a:pt x="50" y="225"/>
                  <a:pt x="0" y="175"/>
                  <a:pt x="0" y="112"/>
                </a:cubicBezTo>
                <a:lnTo>
                  <a:pt x="0" y="112"/>
                </a:lnTo>
                <a:cubicBezTo>
                  <a:pt x="0" y="51"/>
                  <a:pt x="50" y="0"/>
                  <a:pt x="112" y="0"/>
                </a:cubicBezTo>
                <a:lnTo>
                  <a:pt x="112" y="0"/>
                </a:lnTo>
                <a:cubicBezTo>
                  <a:pt x="174" y="0"/>
                  <a:pt x="224" y="51"/>
                  <a:pt x="224" y="112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48" name="Freeform 46">
            <a:extLst>
              <a:ext uri="{FF2B5EF4-FFF2-40B4-BE49-F238E27FC236}">
                <a16:creationId xmlns:a16="http://schemas.microsoft.com/office/drawing/2014/main" id="{C88639C2-AF9B-4D5C-AA74-2DFEA91AA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9938" y="5097463"/>
            <a:ext cx="417512" cy="858837"/>
          </a:xfrm>
          <a:custGeom>
            <a:avLst/>
            <a:gdLst>
              <a:gd name="T0" fmla="*/ 0 w 1244"/>
              <a:gd name="T1" fmla="*/ 1280 h 2561"/>
              <a:gd name="T2" fmla="*/ 0 w 1244"/>
              <a:gd name="T3" fmla="*/ 1280 h 2561"/>
              <a:gd name="T4" fmla="*/ 1243 w 1244"/>
              <a:gd name="T5" fmla="*/ 2560 h 2561"/>
              <a:gd name="T6" fmla="*/ 1243 w 1244"/>
              <a:gd name="T7" fmla="*/ 0 h 2561"/>
              <a:gd name="T8" fmla="*/ 1243 w 1244"/>
              <a:gd name="T9" fmla="*/ 0 h 2561"/>
              <a:gd name="T10" fmla="*/ 0 w 1244"/>
              <a:gd name="T11" fmla="*/ 1280 h 2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4" h="2561">
                <a:moveTo>
                  <a:pt x="0" y="1280"/>
                </a:moveTo>
                <a:lnTo>
                  <a:pt x="0" y="1280"/>
                </a:lnTo>
                <a:cubicBezTo>
                  <a:pt x="0" y="1974"/>
                  <a:pt x="553" y="2539"/>
                  <a:pt x="1243" y="2560"/>
                </a:cubicBezTo>
                <a:lnTo>
                  <a:pt x="1243" y="0"/>
                </a:lnTo>
                <a:lnTo>
                  <a:pt x="1243" y="0"/>
                </a:lnTo>
                <a:cubicBezTo>
                  <a:pt x="553" y="20"/>
                  <a:pt x="0" y="585"/>
                  <a:pt x="0" y="1280"/>
                </a:cubicBezTo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49" name="Freeform 47">
            <a:extLst>
              <a:ext uri="{FF2B5EF4-FFF2-40B4-BE49-F238E27FC236}">
                <a16:creationId xmlns:a16="http://schemas.microsoft.com/office/drawing/2014/main" id="{32D5E3FF-5043-4810-9AC8-8786739F4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450" y="5097463"/>
            <a:ext cx="441325" cy="858837"/>
          </a:xfrm>
          <a:custGeom>
            <a:avLst/>
            <a:gdLst>
              <a:gd name="T0" fmla="*/ 1319 w 1320"/>
              <a:gd name="T1" fmla="*/ 1281 h 2563"/>
              <a:gd name="T2" fmla="*/ 1319 w 1320"/>
              <a:gd name="T3" fmla="*/ 1281 h 2563"/>
              <a:gd name="T4" fmla="*/ 38 w 1320"/>
              <a:gd name="T5" fmla="*/ 0 h 2563"/>
              <a:gd name="T6" fmla="*/ 38 w 1320"/>
              <a:gd name="T7" fmla="*/ 0 h 2563"/>
              <a:gd name="T8" fmla="*/ 0 w 1320"/>
              <a:gd name="T9" fmla="*/ 1 h 2563"/>
              <a:gd name="T10" fmla="*/ 0 w 1320"/>
              <a:gd name="T11" fmla="*/ 2561 h 2563"/>
              <a:gd name="T12" fmla="*/ 0 w 1320"/>
              <a:gd name="T13" fmla="*/ 2561 h 2563"/>
              <a:gd name="T14" fmla="*/ 38 w 1320"/>
              <a:gd name="T15" fmla="*/ 2562 h 2563"/>
              <a:gd name="T16" fmla="*/ 38 w 1320"/>
              <a:gd name="T17" fmla="*/ 2562 h 2563"/>
              <a:gd name="T18" fmla="*/ 1319 w 1320"/>
              <a:gd name="T19" fmla="*/ 1281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20" h="2563">
                <a:moveTo>
                  <a:pt x="1319" y="1281"/>
                </a:moveTo>
                <a:lnTo>
                  <a:pt x="1319" y="1281"/>
                </a:lnTo>
                <a:cubicBezTo>
                  <a:pt x="1319" y="573"/>
                  <a:pt x="745" y="0"/>
                  <a:pt x="38" y="0"/>
                </a:cubicBezTo>
                <a:lnTo>
                  <a:pt x="38" y="0"/>
                </a:lnTo>
                <a:cubicBezTo>
                  <a:pt x="25" y="0"/>
                  <a:pt x="13" y="1"/>
                  <a:pt x="0" y="1"/>
                </a:cubicBezTo>
                <a:lnTo>
                  <a:pt x="0" y="2561"/>
                </a:lnTo>
                <a:lnTo>
                  <a:pt x="0" y="2561"/>
                </a:lnTo>
                <a:cubicBezTo>
                  <a:pt x="13" y="2561"/>
                  <a:pt x="25" y="2562"/>
                  <a:pt x="38" y="2562"/>
                </a:cubicBezTo>
                <a:lnTo>
                  <a:pt x="38" y="2562"/>
                </a:lnTo>
                <a:cubicBezTo>
                  <a:pt x="745" y="2562"/>
                  <a:pt x="1319" y="1988"/>
                  <a:pt x="1319" y="1281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0" name="Freeform 48">
            <a:extLst>
              <a:ext uri="{FF2B5EF4-FFF2-40B4-BE49-F238E27FC236}">
                <a16:creationId xmlns:a16="http://schemas.microsoft.com/office/drawing/2014/main" id="{464EF9DA-053A-4193-800A-73E55FBBA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6463" y="5021263"/>
            <a:ext cx="785812" cy="985837"/>
          </a:xfrm>
          <a:custGeom>
            <a:avLst/>
            <a:gdLst>
              <a:gd name="T0" fmla="*/ 870 w 2339"/>
              <a:gd name="T1" fmla="*/ 2936 h 2937"/>
              <a:gd name="T2" fmla="*/ 870 w 2339"/>
              <a:gd name="T3" fmla="*/ 2936 h 2937"/>
              <a:gd name="T4" fmla="*/ 1814 w 2339"/>
              <a:gd name="T5" fmla="*/ 2582 h 2937"/>
              <a:gd name="T6" fmla="*/ 1814 w 2339"/>
              <a:gd name="T7" fmla="*/ 2582 h 2937"/>
              <a:gd name="T8" fmla="*/ 2289 w 2339"/>
              <a:gd name="T9" fmla="*/ 1709 h 2937"/>
              <a:gd name="T10" fmla="*/ 2289 w 2339"/>
              <a:gd name="T11" fmla="*/ 1709 h 2937"/>
              <a:gd name="T12" fmla="*/ 2067 w 2339"/>
              <a:gd name="T13" fmla="*/ 714 h 2937"/>
              <a:gd name="T14" fmla="*/ 2067 w 2339"/>
              <a:gd name="T15" fmla="*/ 714 h 2937"/>
              <a:gd name="T16" fmla="*/ 1283 w 2339"/>
              <a:gd name="T17" fmla="*/ 130 h 2937"/>
              <a:gd name="T18" fmla="*/ 1283 w 2339"/>
              <a:gd name="T19" fmla="*/ 130 h 2937"/>
              <a:gd name="T20" fmla="*/ 12 w 2339"/>
              <a:gd name="T21" fmla="*/ 355 h 2937"/>
              <a:gd name="T22" fmla="*/ 12 w 2339"/>
              <a:gd name="T23" fmla="*/ 355 h 2937"/>
              <a:gd name="T24" fmla="*/ 24 w 2339"/>
              <a:gd name="T25" fmla="*/ 375 h 2937"/>
              <a:gd name="T26" fmla="*/ 24 w 2339"/>
              <a:gd name="T27" fmla="*/ 375 h 2937"/>
              <a:gd name="T28" fmla="*/ 1149 w 2339"/>
              <a:gd name="T29" fmla="*/ 120 h 2937"/>
              <a:gd name="T30" fmla="*/ 1149 w 2339"/>
              <a:gd name="T31" fmla="*/ 120 h 2937"/>
              <a:gd name="T32" fmla="*/ 1973 w 2339"/>
              <a:gd name="T33" fmla="*/ 625 h 2937"/>
              <a:gd name="T34" fmla="*/ 1973 w 2339"/>
              <a:gd name="T35" fmla="*/ 625 h 2937"/>
              <a:gd name="T36" fmla="*/ 2278 w 2339"/>
              <a:gd name="T37" fmla="*/ 1578 h 2937"/>
              <a:gd name="T38" fmla="*/ 2278 w 2339"/>
              <a:gd name="T39" fmla="*/ 1578 h 2937"/>
              <a:gd name="T40" fmla="*/ 1885 w 2339"/>
              <a:gd name="T41" fmla="*/ 2482 h 2937"/>
              <a:gd name="T42" fmla="*/ 1885 w 2339"/>
              <a:gd name="T43" fmla="*/ 2482 h 2937"/>
              <a:gd name="T44" fmla="*/ 870 w 2339"/>
              <a:gd name="T45" fmla="*/ 2913 h 2937"/>
              <a:gd name="T46" fmla="*/ 870 w 2339"/>
              <a:gd name="T47" fmla="*/ 2913 h 2937"/>
              <a:gd name="T48" fmla="*/ 870 w 2339"/>
              <a:gd name="T49" fmla="*/ 2936 h 2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39" h="2937">
                <a:moveTo>
                  <a:pt x="870" y="2936"/>
                </a:moveTo>
                <a:lnTo>
                  <a:pt x="870" y="2936"/>
                </a:lnTo>
                <a:cubicBezTo>
                  <a:pt x="1216" y="2934"/>
                  <a:pt x="1553" y="2810"/>
                  <a:pt x="1814" y="2582"/>
                </a:cubicBezTo>
                <a:lnTo>
                  <a:pt x="1814" y="2582"/>
                </a:lnTo>
                <a:cubicBezTo>
                  <a:pt x="2069" y="2358"/>
                  <a:pt x="2241" y="2045"/>
                  <a:pt x="2289" y="1709"/>
                </a:cubicBezTo>
                <a:lnTo>
                  <a:pt x="2289" y="1709"/>
                </a:lnTo>
                <a:cubicBezTo>
                  <a:pt x="2338" y="1363"/>
                  <a:pt x="2259" y="1006"/>
                  <a:pt x="2067" y="714"/>
                </a:cubicBezTo>
                <a:lnTo>
                  <a:pt x="2067" y="714"/>
                </a:lnTo>
                <a:cubicBezTo>
                  <a:pt x="1883" y="435"/>
                  <a:pt x="1603" y="226"/>
                  <a:pt x="1283" y="130"/>
                </a:cubicBezTo>
                <a:lnTo>
                  <a:pt x="1283" y="130"/>
                </a:lnTo>
                <a:cubicBezTo>
                  <a:pt x="850" y="0"/>
                  <a:pt x="374" y="86"/>
                  <a:pt x="12" y="355"/>
                </a:cubicBezTo>
                <a:lnTo>
                  <a:pt x="12" y="355"/>
                </a:lnTo>
                <a:cubicBezTo>
                  <a:pt x="0" y="364"/>
                  <a:pt x="11" y="384"/>
                  <a:pt x="24" y="375"/>
                </a:cubicBezTo>
                <a:lnTo>
                  <a:pt x="24" y="375"/>
                </a:lnTo>
                <a:cubicBezTo>
                  <a:pt x="345" y="137"/>
                  <a:pt x="756" y="41"/>
                  <a:pt x="1149" y="120"/>
                </a:cubicBezTo>
                <a:lnTo>
                  <a:pt x="1149" y="120"/>
                </a:lnTo>
                <a:cubicBezTo>
                  <a:pt x="1473" y="186"/>
                  <a:pt x="1767" y="367"/>
                  <a:pt x="1973" y="625"/>
                </a:cubicBezTo>
                <a:lnTo>
                  <a:pt x="1973" y="625"/>
                </a:lnTo>
                <a:cubicBezTo>
                  <a:pt x="2188" y="893"/>
                  <a:pt x="2296" y="1236"/>
                  <a:pt x="2278" y="1578"/>
                </a:cubicBezTo>
                <a:lnTo>
                  <a:pt x="2278" y="1578"/>
                </a:lnTo>
                <a:cubicBezTo>
                  <a:pt x="2261" y="1915"/>
                  <a:pt x="2119" y="2239"/>
                  <a:pt x="1885" y="2482"/>
                </a:cubicBezTo>
                <a:lnTo>
                  <a:pt x="1885" y="2482"/>
                </a:lnTo>
                <a:cubicBezTo>
                  <a:pt x="1620" y="2756"/>
                  <a:pt x="1251" y="2911"/>
                  <a:pt x="870" y="2913"/>
                </a:cubicBezTo>
                <a:lnTo>
                  <a:pt x="870" y="2913"/>
                </a:lnTo>
                <a:cubicBezTo>
                  <a:pt x="855" y="2913"/>
                  <a:pt x="855" y="2936"/>
                  <a:pt x="870" y="2936"/>
                </a:cubicBezTo>
              </a:path>
            </a:pathLst>
          </a:cu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75000"/>
              </a:schemeClr>
            </a:solidFill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1" name="Freeform 49">
            <a:extLst>
              <a:ext uri="{FF2B5EF4-FFF2-40B4-BE49-F238E27FC236}">
                <a16:creationId xmlns:a16="http://schemas.microsoft.com/office/drawing/2014/main" id="{F28087CE-6B99-4A21-9BEC-6DE0CD349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38" y="5111750"/>
            <a:ext cx="76200" cy="76200"/>
          </a:xfrm>
          <a:custGeom>
            <a:avLst/>
            <a:gdLst>
              <a:gd name="T0" fmla="*/ 225 w 226"/>
              <a:gd name="T1" fmla="*/ 112 h 225"/>
              <a:gd name="T2" fmla="*/ 225 w 226"/>
              <a:gd name="T3" fmla="*/ 112 h 225"/>
              <a:gd name="T4" fmla="*/ 113 w 226"/>
              <a:gd name="T5" fmla="*/ 224 h 225"/>
              <a:gd name="T6" fmla="*/ 113 w 226"/>
              <a:gd name="T7" fmla="*/ 224 h 225"/>
              <a:gd name="T8" fmla="*/ 0 w 226"/>
              <a:gd name="T9" fmla="*/ 112 h 225"/>
              <a:gd name="T10" fmla="*/ 0 w 226"/>
              <a:gd name="T11" fmla="*/ 112 h 225"/>
              <a:gd name="T12" fmla="*/ 113 w 226"/>
              <a:gd name="T13" fmla="*/ 0 h 225"/>
              <a:gd name="T14" fmla="*/ 113 w 226"/>
              <a:gd name="T15" fmla="*/ 0 h 225"/>
              <a:gd name="T16" fmla="*/ 225 w 226"/>
              <a:gd name="T17" fmla="*/ 112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" h="225">
                <a:moveTo>
                  <a:pt x="225" y="112"/>
                </a:moveTo>
                <a:lnTo>
                  <a:pt x="225" y="112"/>
                </a:lnTo>
                <a:cubicBezTo>
                  <a:pt x="225" y="174"/>
                  <a:pt x="175" y="224"/>
                  <a:pt x="113" y="224"/>
                </a:cubicBezTo>
                <a:lnTo>
                  <a:pt x="113" y="224"/>
                </a:lnTo>
                <a:cubicBezTo>
                  <a:pt x="51" y="224"/>
                  <a:pt x="0" y="174"/>
                  <a:pt x="0" y="112"/>
                </a:cubicBezTo>
                <a:lnTo>
                  <a:pt x="0" y="112"/>
                </a:lnTo>
                <a:cubicBezTo>
                  <a:pt x="0" y="50"/>
                  <a:pt x="51" y="0"/>
                  <a:pt x="113" y="0"/>
                </a:cubicBezTo>
                <a:lnTo>
                  <a:pt x="113" y="0"/>
                </a:lnTo>
                <a:cubicBezTo>
                  <a:pt x="175" y="0"/>
                  <a:pt x="225" y="50"/>
                  <a:pt x="225" y="112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500" name="Freeform 50">
            <a:extLst>
              <a:ext uri="{FF2B5EF4-FFF2-40B4-BE49-F238E27FC236}">
                <a16:creationId xmlns:a16="http://schemas.microsoft.com/office/drawing/2014/main" id="{233C42AB-B15B-4606-9D10-023F63D4C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8513" y="5124450"/>
            <a:ext cx="803275" cy="803275"/>
          </a:xfrm>
          <a:custGeom>
            <a:avLst/>
            <a:gdLst>
              <a:gd name="T0" fmla="*/ 2147483646 w 2389"/>
              <a:gd name="T1" fmla="*/ 2147483646 h 2389"/>
              <a:gd name="T2" fmla="*/ 2147483646 w 2389"/>
              <a:gd name="T3" fmla="*/ 2147483646 h 2389"/>
              <a:gd name="T4" fmla="*/ 2147483646 w 2389"/>
              <a:gd name="T5" fmla="*/ 2147483646 h 2389"/>
              <a:gd name="T6" fmla="*/ 2147483646 w 2389"/>
              <a:gd name="T7" fmla="*/ 2147483646 h 2389"/>
              <a:gd name="T8" fmla="*/ 2147483646 w 2389"/>
              <a:gd name="T9" fmla="*/ 2147483646 h 2389"/>
              <a:gd name="T10" fmla="*/ 2147483646 w 2389"/>
              <a:gd name="T11" fmla="*/ 2147483646 h 2389"/>
              <a:gd name="T12" fmla="*/ 2147483646 w 2389"/>
              <a:gd name="T13" fmla="*/ 2147483646 h 2389"/>
              <a:gd name="T14" fmla="*/ 2147483646 w 2389"/>
              <a:gd name="T15" fmla="*/ 2147483646 h 2389"/>
              <a:gd name="T16" fmla="*/ 2147483646 w 2389"/>
              <a:gd name="T17" fmla="*/ 2147483646 h 2389"/>
              <a:gd name="T18" fmla="*/ 2147483646 w 2389"/>
              <a:gd name="T19" fmla="*/ 0 h 2389"/>
              <a:gd name="T20" fmla="*/ 2147483646 w 2389"/>
              <a:gd name="T21" fmla="*/ 0 h 2389"/>
              <a:gd name="T22" fmla="*/ 2147483646 w 2389"/>
              <a:gd name="T23" fmla="*/ 2147483646 h 2389"/>
              <a:gd name="T24" fmla="*/ 2147483646 w 2389"/>
              <a:gd name="T25" fmla="*/ 2147483646 h 2389"/>
              <a:gd name="T26" fmla="*/ 2147483646 w 2389"/>
              <a:gd name="T27" fmla="*/ 2147483646 h 2389"/>
              <a:gd name="T28" fmla="*/ 2147483646 w 2389"/>
              <a:gd name="T29" fmla="*/ 2147483646 h 2389"/>
              <a:gd name="T30" fmla="*/ 0 w 2389"/>
              <a:gd name="T31" fmla="*/ 2147483646 h 2389"/>
              <a:gd name="T32" fmla="*/ 0 w 2389"/>
              <a:gd name="T33" fmla="*/ 2147483646 h 2389"/>
              <a:gd name="T34" fmla="*/ 2147483646 w 2389"/>
              <a:gd name="T35" fmla="*/ 0 h 238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89" h="2389">
                <a:moveTo>
                  <a:pt x="1194" y="2287"/>
                </a:moveTo>
                <a:lnTo>
                  <a:pt x="1194" y="2287"/>
                </a:lnTo>
                <a:cubicBezTo>
                  <a:pt x="1797" y="2287"/>
                  <a:pt x="2287" y="1797"/>
                  <a:pt x="2287" y="1194"/>
                </a:cubicBezTo>
                <a:cubicBezTo>
                  <a:pt x="2287" y="591"/>
                  <a:pt x="1797" y="101"/>
                  <a:pt x="1194" y="101"/>
                </a:cubicBezTo>
                <a:cubicBezTo>
                  <a:pt x="591" y="101"/>
                  <a:pt x="101" y="591"/>
                  <a:pt x="101" y="1194"/>
                </a:cubicBezTo>
                <a:cubicBezTo>
                  <a:pt x="101" y="1797"/>
                  <a:pt x="591" y="2287"/>
                  <a:pt x="1194" y="2287"/>
                </a:cubicBezTo>
                <a:close/>
                <a:moveTo>
                  <a:pt x="1194" y="0"/>
                </a:moveTo>
                <a:lnTo>
                  <a:pt x="1194" y="0"/>
                </a:lnTo>
                <a:cubicBezTo>
                  <a:pt x="1853" y="0"/>
                  <a:pt x="2388" y="535"/>
                  <a:pt x="2388" y="1194"/>
                </a:cubicBezTo>
                <a:cubicBezTo>
                  <a:pt x="2388" y="1853"/>
                  <a:pt x="1853" y="2388"/>
                  <a:pt x="1194" y="2388"/>
                </a:cubicBezTo>
                <a:cubicBezTo>
                  <a:pt x="535" y="2388"/>
                  <a:pt x="0" y="1853"/>
                  <a:pt x="0" y="1194"/>
                </a:cubicBezTo>
                <a:cubicBezTo>
                  <a:pt x="0" y="535"/>
                  <a:pt x="535" y="0"/>
                  <a:pt x="119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594A42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501" name="Line 51">
            <a:extLst>
              <a:ext uri="{FF2B5EF4-FFF2-40B4-BE49-F238E27FC236}">
                <a16:creationId xmlns:a16="http://schemas.microsoft.com/office/drawing/2014/main" id="{3EACED51-EDFC-460B-A409-2E352442B1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49813" y="4575175"/>
            <a:ext cx="546100" cy="5715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54" name="Freeform 52">
            <a:extLst>
              <a:ext uri="{FF2B5EF4-FFF2-40B4-BE49-F238E27FC236}">
                <a16:creationId xmlns:a16="http://schemas.microsoft.com/office/drawing/2014/main" id="{25335339-2912-4257-A0B6-B69976F94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4538663"/>
            <a:ext cx="76200" cy="76200"/>
          </a:xfrm>
          <a:custGeom>
            <a:avLst/>
            <a:gdLst>
              <a:gd name="T0" fmla="*/ 225 w 226"/>
              <a:gd name="T1" fmla="*/ 112 h 226"/>
              <a:gd name="T2" fmla="*/ 225 w 226"/>
              <a:gd name="T3" fmla="*/ 112 h 226"/>
              <a:gd name="T4" fmla="*/ 112 w 226"/>
              <a:gd name="T5" fmla="*/ 225 h 226"/>
              <a:gd name="T6" fmla="*/ 112 w 226"/>
              <a:gd name="T7" fmla="*/ 225 h 226"/>
              <a:gd name="T8" fmla="*/ 0 w 226"/>
              <a:gd name="T9" fmla="*/ 112 h 226"/>
              <a:gd name="T10" fmla="*/ 0 w 226"/>
              <a:gd name="T11" fmla="*/ 112 h 226"/>
              <a:gd name="T12" fmla="*/ 112 w 226"/>
              <a:gd name="T13" fmla="*/ 0 h 226"/>
              <a:gd name="T14" fmla="*/ 112 w 226"/>
              <a:gd name="T15" fmla="*/ 0 h 226"/>
              <a:gd name="T16" fmla="*/ 225 w 226"/>
              <a:gd name="T17" fmla="*/ 112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" h="226">
                <a:moveTo>
                  <a:pt x="225" y="112"/>
                </a:moveTo>
                <a:lnTo>
                  <a:pt x="225" y="112"/>
                </a:lnTo>
                <a:cubicBezTo>
                  <a:pt x="225" y="175"/>
                  <a:pt x="175" y="225"/>
                  <a:pt x="112" y="225"/>
                </a:cubicBezTo>
                <a:lnTo>
                  <a:pt x="112" y="225"/>
                </a:lnTo>
                <a:cubicBezTo>
                  <a:pt x="50" y="225"/>
                  <a:pt x="0" y="175"/>
                  <a:pt x="0" y="112"/>
                </a:cubicBezTo>
                <a:lnTo>
                  <a:pt x="0" y="112"/>
                </a:lnTo>
                <a:cubicBezTo>
                  <a:pt x="0" y="51"/>
                  <a:pt x="50" y="0"/>
                  <a:pt x="112" y="0"/>
                </a:cubicBezTo>
                <a:lnTo>
                  <a:pt x="112" y="0"/>
                </a:lnTo>
                <a:cubicBezTo>
                  <a:pt x="175" y="0"/>
                  <a:pt x="225" y="51"/>
                  <a:pt x="225" y="112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5" name="Freeform 53">
            <a:extLst>
              <a:ext uri="{FF2B5EF4-FFF2-40B4-BE49-F238E27FC236}">
                <a16:creationId xmlns:a16="http://schemas.microsoft.com/office/drawing/2014/main" id="{99FCC8D6-1E17-4199-A9FE-D96C26143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38" y="5097463"/>
            <a:ext cx="417512" cy="858837"/>
          </a:xfrm>
          <a:custGeom>
            <a:avLst/>
            <a:gdLst>
              <a:gd name="T0" fmla="*/ 1242 w 1243"/>
              <a:gd name="T1" fmla="*/ 1280 h 2561"/>
              <a:gd name="T2" fmla="*/ 1242 w 1243"/>
              <a:gd name="T3" fmla="*/ 1280 h 2561"/>
              <a:gd name="T4" fmla="*/ 0 w 1243"/>
              <a:gd name="T5" fmla="*/ 2560 h 2561"/>
              <a:gd name="T6" fmla="*/ 0 w 1243"/>
              <a:gd name="T7" fmla="*/ 0 h 2561"/>
              <a:gd name="T8" fmla="*/ 0 w 1243"/>
              <a:gd name="T9" fmla="*/ 0 h 2561"/>
              <a:gd name="T10" fmla="*/ 1242 w 1243"/>
              <a:gd name="T11" fmla="*/ 1280 h 2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3" h="2561">
                <a:moveTo>
                  <a:pt x="1242" y="1280"/>
                </a:moveTo>
                <a:lnTo>
                  <a:pt x="1242" y="1280"/>
                </a:lnTo>
                <a:cubicBezTo>
                  <a:pt x="1242" y="1975"/>
                  <a:pt x="690" y="2540"/>
                  <a:pt x="0" y="2560"/>
                </a:cubicBezTo>
                <a:lnTo>
                  <a:pt x="0" y="0"/>
                </a:lnTo>
                <a:lnTo>
                  <a:pt x="0" y="0"/>
                </a:lnTo>
                <a:cubicBezTo>
                  <a:pt x="690" y="21"/>
                  <a:pt x="1242" y="586"/>
                  <a:pt x="1242" y="128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6" name="Freeform 54">
            <a:extLst>
              <a:ext uri="{FF2B5EF4-FFF2-40B4-BE49-F238E27FC236}">
                <a16:creationId xmlns:a16="http://schemas.microsoft.com/office/drawing/2014/main" id="{0B9770CB-F602-404F-9350-95649A6D4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913" y="5095875"/>
            <a:ext cx="442912" cy="858838"/>
          </a:xfrm>
          <a:custGeom>
            <a:avLst/>
            <a:gdLst>
              <a:gd name="T0" fmla="*/ 0 w 1321"/>
              <a:gd name="T1" fmla="*/ 1281 h 2563"/>
              <a:gd name="T2" fmla="*/ 0 w 1321"/>
              <a:gd name="T3" fmla="*/ 1281 h 2563"/>
              <a:gd name="T4" fmla="*/ 1282 w 1321"/>
              <a:gd name="T5" fmla="*/ 0 h 2563"/>
              <a:gd name="T6" fmla="*/ 1282 w 1321"/>
              <a:gd name="T7" fmla="*/ 0 h 2563"/>
              <a:gd name="T8" fmla="*/ 1320 w 1321"/>
              <a:gd name="T9" fmla="*/ 1 h 2563"/>
              <a:gd name="T10" fmla="*/ 1320 w 1321"/>
              <a:gd name="T11" fmla="*/ 2561 h 2563"/>
              <a:gd name="T12" fmla="*/ 1320 w 1321"/>
              <a:gd name="T13" fmla="*/ 2561 h 2563"/>
              <a:gd name="T14" fmla="*/ 1282 w 1321"/>
              <a:gd name="T15" fmla="*/ 2562 h 2563"/>
              <a:gd name="T16" fmla="*/ 1282 w 1321"/>
              <a:gd name="T17" fmla="*/ 2562 h 2563"/>
              <a:gd name="T18" fmla="*/ 0 w 1321"/>
              <a:gd name="T19" fmla="*/ 1281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21" h="2563">
                <a:moveTo>
                  <a:pt x="0" y="1281"/>
                </a:moveTo>
                <a:lnTo>
                  <a:pt x="0" y="1281"/>
                </a:lnTo>
                <a:cubicBezTo>
                  <a:pt x="0" y="574"/>
                  <a:pt x="574" y="0"/>
                  <a:pt x="1282" y="0"/>
                </a:cubicBezTo>
                <a:lnTo>
                  <a:pt x="1282" y="0"/>
                </a:lnTo>
                <a:cubicBezTo>
                  <a:pt x="1294" y="0"/>
                  <a:pt x="1307" y="0"/>
                  <a:pt x="1320" y="1"/>
                </a:cubicBezTo>
                <a:lnTo>
                  <a:pt x="1320" y="2561"/>
                </a:lnTo>
                <a:lnTo>
                  <a:pt x="1320" y="2561"/>
                </a:lnTo>
                <a:cubicBezTo>
                  <a:pt x="1307" y="2561"/>
                  <a:pt x="1294" y="2562"/>
                  <a:pt x="1282" y="2562"/>
                </a:cubicBezTo>
                <a:lnTo>
                  <a:pt x="1282" y="2562"/>
                </a:lnTo>
                <a:cubicBezTo>
                  <a:pt x="574" y="2562"/>
                  <a:pt x="0" y="1989"/>
                  <a:pt x="0" y="1281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7" name="Freeform 55">
            <a:extLst>
              <a:ext uri="{FF2B5EF4-FFF2-40B4-BE49-F238E27FC236}">
                <a16:creationId xmlns:a16="http://schemas.microsoft.com/office/drawing/2014/main" id="{7582CE44-449F-451B-A0F0-A52E597F9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663" y="5027613"/>
            <a:ext cx="817562" cy="979487"/>
          </a:xfrm>
          <a:custGeom>
            <a:avLst/>
            <a:gdLst>
              <a:gd name="T0" fmla="*/ 1563 w 2434"/>
              <a:gd name="T1" fmla="*/ 2895 h 2920"/>
              <a:gd name="T2" fmla="*/ 1563 w 2434"/>
              <a:gd name="T3" fmla="*/ 2895 h 2920"/>
              <a:gd name="T4" fmla="*/ 636 w 2434"/>
              <a:gd name="T5" fmla="*/ 2547 h 2920"/>
              <a:gd name="T6" fmla="*/ 636 w 2434"/>
              <a:gd name="T7" fmla="*/ 2547 h 2920"/>
              <a:gd name="T8" fmla="*/ 169 w 2434"/>
              <a:gd name="T9" fmla="*/ 1698 h 2920"/>
              <a:gd name="T10" fmla="*/ 169 w 2434"/>
              <a:gd name="T11" fmla="*/ 1698 h 2920"/>
              <a:gd name="T12" fmla="*/ 1162 w 2434"/>
              <a:gd name="T13" fmla="*/ 132 h 2920"/>
              <a:gd name="T14" fmla="*/ 1162 w 2434"/>
              <a:gd name="T15" fmla="*/ 132 h 2920"/>
              <a:gd name="T16" fmla="*/ 2409 w 2434"/>
              <a:gd name="T17" fmla="*/ 357 h 2920"/>
              <a:gd name="T18" fmla="*/ 2409 w 2434"/>
              <a:gd name="T19" fmla="*/ 357 h 2920"/>
              <a:gd name="T20" fmla="*/ 2421 w 2434"/>
              <a:gd name="T21" fmla="*/ 337 h 2920"/>
              <a:gd name="T22" fmla="*/ 2421 w 2434"/>
              <a:gd name="T23" fmla="*/ 337 h 2920"/>
              <a:gd name="T24" fmla="*/ 1278 w 2434"/>
              <a:gd name="T25" fmla="*/ 80 h 2920"/>
              <a:gd name="T26" fmla="*/ 1278 w 2434"/>
              <a:gd name="T27" fmla="*/ 80 h 2920"/>
              <a:gd name="T28" fmla="*/ 435 w 2434"/>
              <a:gd name="T29" fmla="*/ 600 h 2920"/>
              <a:gd name="T30" fmla="*/ 435 w 2434"/>
              <a:gd name="T31" fmla="*/ 600 h 2920"/>
              <a:gd name="T32" fmla="*/ 527 w 2434"/>
              <a:gd name="T33" fmla="*/ 2476 h 2920"/>
              <a:gd name="T34" fmla="*/ 527 w 2434"/>
              <a:gd name="T35" fmla="*/ 2476 h 2920"/>
              <a:gd name="T36" fmla="*/ 1563 w 2434"/>
              <a:gd name="T37" fmla="*/ 2918 h 2920"/>
              <a:gd name="T38" fmla="*/ 1563 w 2434"/>
              <a:gd name="T39" fmla="*/ 2918 h 2920"/>
              <a:gd name="T40" fmla="*/ 1563 w 2434"/>
              <a:gd name="T41" fmla="*/ 2895 h 2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34" h="2920">
                <a:moveTo>
                  <a:pt x="1563" y="2895"/>
                </a:moveTo>
                <a:lnTo>
                  <a:pt x="1563" y="2895"/>
                </a:lnTo>
                <a:cubicBezTo>
                  <a:pt x="1223" y="2893"/>
                  <a:pt x="892" y="2772"/>
                  <a:pt x="636" y="2547"/>
                </a:cubicBezTo>
                <a:lnTo>
                  <a:pt x="636" y="2547"/>
                </a:lnTo>
                <a:cubicBezTo>
                  <a:pt x="386" y="2329"/>
                  <a:pt x="219" y="2026"/>
                  <a:pt x="169" y="1698"/>
                </a:cubicBezTo>
                <a:lnTo>
                  <a:pt x="169" y="1698"/>
                </a:lnTo>
                <a:cubicBezTo>
                  <a:pt x="64" y="1010"/>
                  <a:pt x="495" y="330"/>
                  <a:pt x="1162" y="132"/>
                </a:cubicBezTo>
                <a:lnTo>
                  <a:pt x="1162" y="132"/>
                </a:lnTo>
                <a:cubicBezTo>
                  <a:pt x="1588" y="7"/>
                  <a:pt x="2053" y="93"/>
                  <a:pt x="2409" y="357"/>
                </a:cubicBezTo>
                <a:lnTo>
                  <a:pt x="2409" y="357"/>
                </a:lnTo>
                <a:cubicBezTo>
                  <a:pt x="2422" y="366"/>
                  <a:pt x="2433" y="346"/>
                  <a:pt x="2421" y="337"/>
                </a:cubicBezTo>
                <a:lnTo>
                  <a:pt x="2421" y="337"/>
                </a:lnTo>
                <a:cubicBezTo>
                  <a:pt x="2095" y="95"/>
                  <a:pt x="1676" y="0"/>
                  <a:pt x="1278" y="80"/>
                </a:cubicBezTo>
                <a:lnTo>
                  <a:pt x="1278" y="80"/>
                </a:lnTo>
                <a:cubicBezTo>
                  <a:pt x="946" y="147"/>
                  <a:pt x="644" y="334"/>
                  <a:pt x="435" y="600"/>
                </a:cubicBezTo>
                <a:lnTo>
                  <a:pt x="435" y="600"/>
                </a:lnTo>
                <a:cubicBezTo>
                  <a:pt x="0" y="1154"/>
                  <a:pt x="40" y="1967"/>
                  <a:pt x="527" y="2476"/>
                </a:cubicBezTo>
                <a:lnTo>
                  <a:pt x="527" y="2476"/>
                </a:lnTo>
                <a:cubicBezTo>
                  <a:pt x="797" y="2758"/>
                  <a:pt x="1173" y="2916"/>
                  <a:pt x="1563" y="2918"/>
                </a:cubicBezTo>
                <a:lnTo>
                  <a:pt x="1563" y="2918"/>
                </a:lnTo>
                <a:cubicBezTo>
                  <a:pt x="1578" y="2919"/>
                  <a:pt x="1578" y="2895"/>
                  <a:pt x="1563" y="2895"/>
                </a:cubicBezTo>
              </a:path>
            </a:pathLst>
          </a:custGeom>
          <a:solidFill>
            <a:schemeClr val="accent3"/>
          </a:solidFill>
          <a:ln w="76200" cap="rnd">
            <a:solidFill>
              <a:schemeClr val="accent3"/>
            </a:solidFill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58" name="Freeform 56">
            <a:extLst>
              <a:ext uri="{FF2B5EF4-FFF2-40B4-BE49-F238E27FC236}">
                <a16:creationId xmlns:a16="http://schemas.microsoft.com/office/drawing/2014/main" id="{F63B6D97-42AA-4CFC-AB6F-8228F0667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950" y="5111750"/>
            <a:ext cx="76200" cy="76200"/>
          </a:xfrm>
          <a:custGeom>
            <a:avLst/>
            <a:gdLst>
              <a:gd name="T0" fmla="*/ 0 w 225"/>
              <a:gd name="T1" fmla="*/ 112 h 225"/>
              <a:gd name="T2" fmla="*/ 0 w 225"/>
              <a:gd name="T3" fmla="*/ 112 h 225"/>
              <a:gd name="T4" fmla="*/ 112 w 225"/>
              <a:gd name="T5" fmla="*/ 224 h 225"/>
              <a:gd name="T6" fmla="*/ 112 w 225"/>
              <a:gd name="T7" fmla="*/ 224 h 225"/>
              <a:gd name="T8" fmla="*/ 224 w 225"/>
              <a:gd name="T9" fmla="*/ 112 h 225"/>
              <a:gd name="T10" fmla="*/ 224 w 225"/>
              <a:gd name="T11" fmla="*/ 112 h 225"/>
              <a:gd name="T12" fmla="*/ 112 w 225"/>
              <a:gd name="T13" fmla="*/ 0 h 225"/>
              <a:gd name="T14" fmla="*/ 112 w 225"/>
              <a:gd name="T15" fmla="*/ 0 h 225"/>
              <a:gd name="T16" fmla="*/ 0 w 225"/>
              <a:gd name="T17" fmla="*/ 112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225">
                <a:moveTo>
                  <a:pt x="0" y="112"/>
                </a:moveTo>
                <a:lnTo>
                  <a:pt x="0" y="112"/>
                </a:lnTo>
                <a:cubicBezTo>
                  <a:pt x="0" y="174"/>
                  <a:pt x="50" y="224"/>
                  <a:pt x="112" y="224"/>
                </a:cubicBezTo>
                <a:lnTo>
                  <a:pt x="112" y="224"/>
                </a:lnTo>
                <a:cubicBezTo>
                  <a:pt x="174" y="224"/>
                  <a:pt x="224" y="174"/>
                  <a:pt x="224" y="112"/>
                </a:cubicBezTo>
                <a:lnTo>
                  <a:pt x="224" y="112"/>
                </a:lnTo>
                <a:cubicBezTo>
                  <a:pt x="224" y="50"/>
                  <a:pt x="174" y="0"/>
                  <a:pt x="112" y="0"/>
                </a:cubicBezTo>
                <a:lnTo>
                  <a:pt x="112" y="0"/>
                </a:lnTo>
                <a:cubicBezTo>
                  <a:pt x="50" y="0"/>
                  <a:pt x="0" y="50"/>
                  <a:pt x="0" y="112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507" name="Freeform 57">
            <a:extLst>
              <a:ext uri="{FF2B5EF4-FFF2-40B4-BE49-F238E27FC236}">
                <a16:creationId xmlns:a16="http://schemas.microsoft.com/office/drawing/2014/main" id="{B4D5545A-9A4C-4D9F-9E36-67189BCC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488" y="5124450"/>
            <a:ext cx="803275" cy="803275"/>
          </a:xfrm>
          <a:custGeom>
            <a:avLst/>
            <a:gdLst>
              <a:gd name="T0" fmla="*/ 2147483646 w 2389"/>
              <a:gd name="T1" fmla="*/ 2147483646 h 2390"/>
              <a:gd name="T2" fmla="*/ 2147483646 w 2389"/>
              <a:gd name="T3" fmla="*/ 2147483646 h 2390"/>
              <a:gd name="T4" fmla="*/ 2147483646 w 2389"/>
              <a:gd name="T5" fmla="*/ 2147483646 h 2390"/>
              <a:gd name="T6" fmla="*/ 2147483646 w 2389"/>
              <a:gd name="T7" fmla="*/ 2147483646 h 2390"/>
              <a:gd name="T8" fmla="*/ 2147483646 w 2389"/>
              <a:gd name="T9" fmla="*/ 2147483646 h 2390"/>
              <a:gd name="T10" fmla="*/ 2147483646 w 2389"/>
              <a:gd name="T11" fmla="*/ 2147483646 h 2390"/>
              <a:gd name="T12" fmla="*/ 2147483646 w 2389"/>
              <a:gd name="T13" fmla="*/ 2147483646 h 2390"/>
              <a:gd name="T14" fmla="*/ 2147483646 w 2389"/>
              <a:gd name="T15" fmla="*/ 2147483646 h 2390"/>
              <a:gd name="T16" fmla="*/ 2147483646 w 2389"/>
              <a:gd name="T17" fmla="*/ 2147483646 h 2390"/>
              <a:gd name="T18" fmla="*/ 2147483646 w 2389"/>
              <a:gd name="T19" fmla="*/ 2147483646 h 2390"/>
              <a:gd name="T20" fmla="*/ 2147483646 w 2389"/>
              <a:gd name="T21" fmla="*/ 2147483646 h 2390"/>
              <a:gd name="T22" fmla="*/ 2147483646 w 2389"/>
              <a:gd name="T23" fmla="*/ 2147483646 h 2390"/>
              <a:gd name="T24" fmla="*/ 2147483646 w 2389"/>
              <a:gd name="T25" fmla="*/ 2147483646 h 2390"/>
              <a:gd name="T26" fmla="*/ 0 w 2389"/>
              <a:gd name="T27" fmla="*/ 2147483646 h 2390"/>
              <a:gd name="T28" fmla="*/ 0 w 2389"/>
              <a:gd name="T29" fmla="*/ 2147483646 h 2390"/>
              <a:gd name="T30" fmla="*/ 2147483646 w 2389"/>
              <a:gd name="T31" fmla="*/ 0 h 2390"/>
              <a:gd name="T32" fmla="*/ 2147483646 w 2389"/>
              <a:gd name="T33" fmla="*/ 0 h 2390"/>
              <a:gd name="T34" fmla="*/ 2147483646 w 2389"/>
              <a:gd name="T35" fmla="*/ 2147483646 h 23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89" h="2390">
                <a:moveTo>
                  <a:pt x="2287" y="1194"/>
                </a:moveTo>
                <a:lnTo>
                  <a:pt x="2287" y="1194"/>
                </a:lnTo>
                <a:cubicBezTo>
                  <a:pt x="2287" y="591"/>
                  <a:pt x="1797" y="101"/>
                  <a:pt x="1194" y="101"/>
                </a:cubicBezTo>
                <a:cubicBezTo>
                  <a:pt x="591" y="101"/>
                  <a:pt x="101" y="591"/>
                  <a:pt x="101" y="1194"/>
                </a:cubicBezTo>
                <a:cubicBezTo>
                  <a:pt x="101" y="1796"/>
                  <a:pt x="591" y="2287"/>
                  <a:pt x="1194" y="2287"/>
                </a:cubicBezTo>
                <a:cubicBezTo>
                  <a:pt x="1797" y="2287"/>
                  <a:pt x="2287" y="1796"/>
                  <a:pt x="2287" y="1194"/>
                </a:cubicBezTo>
                <a:close/>
                <a:moveTo>
                  <a:pt x="2388" y="1194"/>
                </a:moveTo>
                <a:lnTo>
                  <a:pt x="2388" y="1194"/>
                </a:lnTo>
                <a:cubicBezTo>
                  <a:pt x="2388" y="1852"/>
                  <a:pt x="1853" y="2389"/>
                  <a:pt x="1194" y="2389"/>
                </a:cubicBezTo>
                <a:cubicBezTo>
                  <a:pt x="535" y="2389"/>
                  <a:pt x="0" y="1852"/>
                  <a:pt x="0" y="1194"/>
                </a:cubicBezTo>
                <a:cubicBezTo>
                  <a:pt x="0" y="536"/>
                  <a:pt x="535" y="0"/>
                  <a:pt x="1194" y="0"/>
                </a:cubicBezTo>
                <a:cubicBezTo>
                  <a:pt x="1853" y="0"/>
                  <a:pt x="2388" y="536"/>
                  <a:pt x="2388" y="11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594A42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0" name="Freeform 58">
            <a:extLst>
              <a:ext uri="{FF2B5EF4-FFF2-40B4-BE49-F238E27FC236}">
                <a16:creationId xmlns:a16="http://schemas.microsoft.com/office/drawing/2014/main" id="{D121D00F-A01A-400C-A1B5-0C1F9B489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1388" y="2722563"/>
            <a:ext cx="74612" cy="74612"/>
          </a:xfrm>
          <a:custGeom>
            <a:avLst/>
            <a:gdLst>
              <a:gd name="T0" fmla="*/ 224 w 225"/>
              <a:gd name="T1" fmla="*/ 113 h 226"/>
              <a:gd name="T2" fmla="*/ 224 w 225"/>
              <a:gd name="T3" fmla="*/ 113 h 226"/>
              <a:gd name="T4" fmla="*/ 113 w 225"/>
              <a:gd name="T5" fmla="*/ 225 h 226"/>
              <a:gd name="T6" fmla="*/ 113 w 225"/>
              <a:gd name="T7" fmla="*/ 225 h 226"/>
              <a:gd name="T8" fmla="*/ 0 w 225"/>
              <a:gd name="T9" fmla="*/ 113 h 226"/>
              <a:gd name="T10" fmla="*/ 0 w 225"/>
              <a:gd name="T11" fmla="*/ 113 h 226"/>
              <a:gd name="T12" fmla="*/ 113 w 225"/>
              <a:gd name="T13" fmla="*/ 0 h 226"/>
              <a:gd name="T14" fmla="*/ 113 w 225"/>
              <a:gd name="T15" fmla="*/ 0 h 226"/>
              <a:gd name="T16" fmla="*/ 224 w 225"/>
              <a:gd name="T17" fmla="*/ 113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226">
                <a:moveTo>
                  <a:pt x="224" y="113"/>
                </a:moveTo>
                <a:lnTo>
                  <a:pt x="224" y="113"/>
                </a:lnTo>
                <a:cubicBezTo>
                  <a:pt x="224" y="175"/>
                  <a:pt x="173" y="225"/>
                  <a:pt x="113" y="225"/>
                </a:cubicBezTo>
                <a:lnTo>
                  <a:pt x="113" y="225"/>
                </a:lnTo>
                <a:cubicBezTo>
                  <a:pt x="50" y="225"/>
                  <a:pt x="0" y="175"/>
                  <a:pt x="0" y="113"/>
                </a:cubicBezTo>
                <a:lnTo>
                  <a:pt x="0" y="113"/>
                </a:lnTo>
                <a:cubicBezTo>
                  <a:pt x="0" y="51"/>
                  <a:pt x="50" y="0"/>
                  <a:pt x="113" y="0"/>
                </a:cubicBezTo>
                <a:lnTo>
                  <a:pt x="113" y="0"/>
                </a:lnTo>
                <a:cubicBezTo>
                  <a:pt x="173" y="0"/>
                  <a:pt x="224" y="51"/>
                  <a:pt x="224" y="113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509" name="Line 64">
            <a:extLst>
              <a:ext uri="{FF2B5EF4-FFF2-40B4-BE49-F238E27FC236}">
                <a16:creationId xmlns:a16="http://schemas.microsoft.com/office/drawing/2014/main" id="{20B86E78-DDF4-40E6-B190-B50503B017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2506663"/>
            <a:ext cx="576263" cy="4746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62510" name="Freeform 65">
            <a:extLst>
              <a:ext uri="{FF2B5EF4-FFF2-40B4-BE49-F238E27FC236}">
                <a16:creationId xmlns:a16="http://schemas.microsoft.com/office/drawing/2014/main" id="{7FE12B6D-1205-4813-96D1-5AF6FC2B9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2943225"/>
            <a:ext cx="76200" cy="76200"/>
          </a:xfrm>
          <a:custGeom>
            <a:avLst/>
            <a:gdLst>
              <a:gd name="T0" fmla="*/ 2147483646 w 226"/>
              <a:gd name="T1" fmla="*/ 2147483646 h 225"/>
              <a:gd name="T2" fmla="*/ 2147483646 w 226"/>
              <a:gd name="T3" fmla="*/ 2147483646 h 225"/>
              <a:gd name="T4" fmla="*/ 2147483646 w 226"/>
              <a:gd name="T5" fmla="*/ 2147483646 h 225"/>
              <a:gd name="T6" fmla="*/ 2147483646 w 226"/>
              <a:gd name="T7" fmla="*/ 2147483646 h 225"/>
              <a:gd name="T8" fmla="*/ 0 w 226"/>
              <a:gd name="T9" fmla="*/ 2147483646 h 225"/>
              <a:gd name="T10" fmla="*/ 0 w 226"/>
              <a:gd name="T11" fmla="*/ 2147483646 h 225"/>
              <a:gd name="T12" fmla="*/ 2147483646 w 226"/>
              <a:gd name="T13" fmla="*/ 0 h 225"/>
              <a:gd name="T14" fmla="*/ 2147483646 w 226"/>
              <a:gd name="T15" fmla="*/ 0 h 225"/>
              <a:gd name="T16" fmla="*/ 2147483646 w 226"/>
              <a:gd name="T17" fmla="*/ 2147483646 h 2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26" h="225">
                <a:moveTo>
                  <a:pt x="225" y="112"/>
                </a:moveTo>
                <a:lnTo>
                  <a:pt x="225" y="112"/>
                </a:lnTo>
                <a:cubicBezTo>
                  <a:pt x="225" y="174"/>
                  <a:pt x="175" y="224"/>
                  <a:pt x="112" y="224"/>
                </a:cubicBezTo>
                <a:cubicBezTo>
                  <a:pt x="50" y="224"/>
                  <a:pt x="0" y="174"/>
                  <a:pt x="0" y="112"/>
                </a:cubicBezTo>
                <a:cubicBezTo>
                  <a:pt x="0" y="50"/>
                  <a:pt x="50" y="0"/>
                  <a:pt x="112" y="0"/>
                </a:cubicBezTo>
                <a:cubicBezTo>
                  <a:pt x="175" y="0"/>
                  <a:pt x="225" y="50"/>
                  <a:pt x="225" y="112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8" name="Freeform 66">
            <a:extLst>
              <a:ext uri="{FF2B5EF4-FFF2-40B4-BE49-F238E27FC236}">
                <a16:creationId xmlns:a16="http://schemas.microsoft.com/office/drawing/2014/main" id="{C597B29A-C4FD-4768-A34C-308277C88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785938"/>
            <a:ext cx="442912" cy="858837"/>
          </a:xfrm>
          <a:custGeom>
            <a:avLst/>
            <a:gdLst>
              <a:gd name="T0" fmla="*/ 1280 w 1317"/>
              <a:gd name="T1" fmla="*/ 0 h 2562"/>
              <a:gd name="T2" fmla="*/ 1280 w 1317"/>
              <a:gd name="T3" fmla="*/ 0 h 2562"/>
              <a:gd name="T4" fmla="*/ 0 w 1317"/>
              <a:gd name="T5" fmla="*/ 1280 h 2562"/>
              <a:gd name="T6" fmla="*/ 0 w 1317"/>
              <a:gd name="T7" fmla="*/ 1280 h 2562"/>
              <a:gd name="T8" fmla="*/ 1280 w 1317"/>
              <a:gd name="T9" fmla="*/ 2561 h 2562"/>
              <a:gd name="T10" fmla="*/ 1280 w 1317"/>
              <a:gd name="T11" fmla="*/ 2561 h 2562"/>
              <a:gd name="T12" fmla="*/ 1316 w 1317"/>
              <a:gd name="T13" fmla="*/ 2561 h 2562"/>
              <a:gd name="T14" fmla="*/ 1316 w 1317"/>
              <a:gd name="T15" fmla="*/ 1 h 2562"/>
              <a:gd name="T16" fmla="*/ 1316 w 1317"/>
              <a:gd name="T17" fmla="*/ 1 h 2562"/>
              <a:gd name="T18" fmla="*/ 1280 w 1317"/>
              <a:gd name="T19" fmla="*/ 0 h 2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17" h="2562">
                <a:moveTo>
                  <a:pt x="1280" y="0"/>
                </a:moveTo>
                <a:lnTo>
                  <a:pt x="1280" y="0"/>
                </a:lnTo>
                <a:cubicBezTo>
                  <a:pt x="573" y="0"/>
                  <a:pt x="0" y="573"/>
                  <a:pt x="0" y="1280"/>
                </a:cubicBezTo>
                <a:lnTo>
                  <a:pt x="0" y="1280"/>
                </a:lnTo>
                <a:cubicBezTo>
                  <a:pt x="0" y="1988"/>
                  <a:pt x="573" y="2561"/>
                  <a:pt x="1280" y="2561"/>
                </a:cubicBezTo>
                <a:lnTo>
                  <a:pt x="1280" y="2561"/>
                </a:lnTo>
                <a:cubicBezTo>
                  <a:pt x="1293" y="2561"/>
                  <a:pt x="1305" y="2561"/>
                  <a:pt x="1316" y="2561"/>
                </a:cubicBezTo>
                <a:lnTo>
                  <a:pt x="1316" y="1"/>
                </a:lnTo>
                <a:lnTo>
                  <a:pt x="1316" y="1"/>
                </a:lnTo>
                <a:cubicBezTo>
                  <a:pt x="1305" y="1"/>
                  <a:pt x="1293" y="0"/>
                  <a:pt x="1280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512" name="Freeform 67">
            <a:extLst>
              <a:ext uri="{FF2B5EF4-FFF2-40B4-BE49-F238E27FC236}">
                <a16:creationId xmlns:a16="http://schemas.microsoft.com/office/drawing/2014/main" id="{6DB293AB-2429-4E81-AD66-86C7A5EBE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1785938"/>
            <a:ext cx="419100" cy="858837"/>
          </a:xfrm>
          <a:custGeom>
            <a:avLst/>
            <a:gdLst>
              <a:gd name="T0" fmla="*/ 2147483646 w 1246"/>
              <a:gd name="T1" fmla="*/ 2147483646 h 2561"/>
              <a:gd name="T2" fmla="*/ 2147483646 w 1246"/>
              <a:gd name="T3" fmla="*/ 2147483646 h 2561"/>
              <a:gd name="T4" fmla="*/ 0 w 1246"/>
              <a:gd name="T5" fmla="*/ 0 h 2561"/>
              <a:gd name="T6" fmla="*/ 0 w 1246"/>
              <a:gd name="T7" fmla="*/ 2147483646 h 2561"/>
              <a:gd name="T8" fmla="*/ 0 w 1246"/>
              <a:gd name="T9" fmla="*/ 2147483646 h 2561"/>
              <a:gd name="T10" fmla="*/ 2147483646 w 1246"/>
              <a:gd name="T11" fmla="*/ 2147483646 h 25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46" h="2561">
                <a:moveTo>
                  <a:pt x="1245" y="1279"/>
                </a:moveTo>
                <a:lnTo>
                  <a:pt x="1245" y="1279"/>
                </a:lnTo>
                <a:cubicBezTo>
                  <a:pt x="1245" y="584"/>
                  <a:pt x="691" y="18"/>
                  <a:pt x="0" y="0"/>
                </a:cubicBezTo>
                <a:lnTo>
                  <a:pt x="0" y="2560"/>
                </a:lnTo>
                <a:cubicBezTo>
                  <a:pt x="691" y="2540"/>
                  <a:pt x="1245" y="1975"/>
                  <a:pt x="1245" y="1279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513" name="Freeform 68">
            <a:extLst>
              <a:ext uri="{FF2B5EF4-FFF2-40B4-BE49-F238E27FC236}">
                <a16:creationId xmlns:a16="http://schemas.microsoft.com/office/drawing/2014/main" id="{B90C5AA2-29A6-48ED-9E7E-0AD6E7A9F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5425" y="1812925"/>
            <a:ext cx="801688" cy="801688"/>
          </a:xfrm>
          <a:custGeom>
            <a:avLst/>
            <a:gdLst>
              <a:gd name="T0" fmla="*/ 2147483646 w 2389"/>
              <a:gd name="T1" fmla="*/ 2147483646 h 2390"/>
              <a:gd name="T2" fmla="*/ 2147483646 w 2389"/>
              <a:gd name="T3" fmla="*/ 2147483646 h 2390"/>
              <a:gd name="T4" fmla="*/ 2147483646 w 2389"/>
              <a:gd name="T5" fmla="*/ 2147483646 h 2390"/>
              <a:gd name="T6" fmla="*/ 2147483646 w 2389"/>
              <a:gd name="T7" fmla="*/ 2147483646 h 2390"/>
              <a:gd name="T8" fmla="*/ 2147483646 w 2389"/>
              <a:gd name="T9" fmla="*/ 2147483646 h 2390"/>
              <a:gd name="T10" fmla="*/ 2147483646 w 2389"/>
              <a:gd name="T11" fmla="*/ 2147483646 h 2390"/>
              <a:gd name="T12" fmla="*/ 2147483646 w 2389"/>
              <a:gd name="T13" fmla="*/ 2147483646 h 2390"/>
              <a:gd name="T14" fmla="*/ 2147483646 w 2389"/>
              <a:gd name="T15" fmla="*/ 2147483646 h 2390"/>
              <a:gd name="T16" fmla="*/ 2147483646 w 2389"/>
              <a:gd name="T17" fmla="*/ 2147483646 h 2390"/>
              <a:gd name="T18" fmla="*/ 2147483646 w 2389"/>
              <a:gd name="T19" fmla="*/ 2147483646 h 2390"/>
              <a:gd name="T20" fmla="*/ 2147483646 w 2389"/>
              <a:gd name="T21" fmla="*/ 2147483646 h 2390"/>
              <a:gd name="T22" fmla="*/ 0 w 2389"/>
              <a:gd name="T23" fmla="*/ 2147483646 h 2390"/>
              <a:gd name="T24" fmla="*/ 0 w 2389"/>
              <a:gd name="T25" fmla="*/ 2147483646 h 2390"/>
              <a:gd name="T26" fmla="*/ 2147483646 w 2389"/>
              <a:gd name="T27" fmla="*/ 0 h 2390"/>
              <a:gd name="T28" fmla="*/ 2147483646 w 2389"/>
              <a:gd name="T29" fmla="*/ 0 h 2390"/>
              <a:gd name="T30" fmla="*/ 2147483646 w 2389"/>
              <a:gd name="T31" fmla="*/ 2147483646 h 2390"/>
              <a:gd name="T32" fmla="*/ 2147483646 w 2389"/>
              <a:gd name="T33" fmla="*/ 2147483646 h 2390"/>
              <a:gd name="T34" fmla="*/ 2147483646 w 2389"/>
              <a:gd name="T35" fmla="*/ 2147483646 h 23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89" h="2390">
                <a:moveTo>
                  <a:pt x="1193" y="101"/>
                </a:moveTo>
                <a:lnTo>
                  <a:pt x="1193" y="101"/>
                </a:lnTo>
                <a:cubicBezTo>
                  <a:pt x="591" y="101"/>
                  <a:pt x="101" y="592"/>
                  <a:pt x="101" y="1194"/>
                </a:cubicBezTo>
                <a:cubicBezTo>
                  <a:pt x="101" y="1798"/>
                  <a:pt x="591" y="2288"/>
                  <a:pt x="1193" y="2288"/>
                </a:cubicBezTo>
                <a:cubicBezTo>
                  <a:pt x="1797" y="2288"/>
                  <a:pt x="2287" y="1798"/>
                  <a:pt x="2287" y="1194"/>
                </a:cubicBezTo>
                <a:cubicBezTo>
                  <a:pt x="2287" y="592"/>
                  <a:pt x="1797" y="101"/>
                  <a:pt x="1193" y="101"/>
                </a:cubicBezTo>
                <a:close/>
                <a:moveTo>
                  <a:pt x="1193" y="2389"/>
                </a:moveTo>
                <a:lnTo>
                  <a:pt x="1193" y="2389"/>
                </a:lnTo>
                <a:cubicBezTo>
                  <a:pt x="535" y="2389"/>
                  <a:pt x="0" y="1853"/>
                  <a:pt x="0" y="1194"/>
                </a:cubicBezTo>
                <a:cubicBezTo>
                  <a:pt x="0" y="536"/>
                  <a:pt x="535" y="0"/>
                  <a:pt x="1193" y="0"/>
                </a:cubicBezTo>
                <a:cubicBezTo>
                  <a:pt x="1853" y="0"/>
                  <a:pt x="2388" y="536"/>
                  <a:pt x="2388" y="1194"/>
                </a:cubicBezTo>
                <a:cubicBezTo>
                  <a:pt x="2388" y="1853"/>
                  <a:pt x="1853" y="2389"/>
                  <a:pt x="1193" y="23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594A42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514" name="Freeform 69">
            <a:extLst>
              <a:ext uri="{FF2B5EF4-FFF2-40B4-BE49-F238E27FC236}">
                <a16:creationId xmlns:a16="http://schemas.microsoft.com/office/drawing/2014/main" id="{090CFC5B-8DD6-4BB8-80F7-E9283BFB5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5" y="1690688"/>
            <a:ext cx="981075" cy="817562"/>
          </a:xfrm>
          <a:custGeom>
            <a:avLst/>
            <a:gdLst>
              <a:gd name="T0" fmla="*/ 2147483646 w 2920"/>
              <a:gd name="T1" fmla="*/ 2147483646 h 2439"/>
              <a:gd name="T2" fmla="*/ 2147483646 w 2920"/>
              <a:gd name="T3" fmla="*/ 2147483646 h 2439"/>
              <a:gd name="T4" fmla="*/ 2147483646 w 2920"/>
              <a:gd name="T5" fmla="*/ 2147483646 h 2439"/>
              <a:gd name="T6" fmla="*/ 2147483646 w 2920"/>
              <a:gd name="T7" fmla="*/ 2147483646 h 2439"/>
              <a:gd name="T8" fmla="*/ 2147483646 w 2920"/>
              <a:gd name="T9" fmla="*/ 2147483646 h 2439"/>
              <a:gd name="T10" fmla="*/ 2147483646 w 2920"/>
              <a:gd name="T11" fmla="*/ 2147483646 h 2439"/>
              <a:gd name="T12" fmla="*/ 2147483646 w 2920"/>
              <a:gd name="T13" fmla="*/ 2147483646 h 2439"/>
              <a:gd name="T14" fmla="*/ 2147483646 w 2920"/>
              <a:gd name="T15" fmla="*/ 2147483646 h 2439"/>
              <a:gd name="T16" fmla="*/ 0 w 2920"/>
              <a:gd name="T17" fmla="*/ 2147483646 h 2439"/>
              <a:gd name="T18" fmla="*/ 0 w 2920"/>
              <a:gd name="T19" fmla="*/ 2147483646 h 2439"/>
              <a:gd name="T20" fmla="*/ 2147483646 w 2920"/>
              <a:gd name="T21" fmla="*/ 2147483646 h 2439"/>
              <a:gd name="T22" fmla="*/ 2147483646 w 2920"/>
              <a:gd name="T23" fmla="*/ 2147483646 h 2439"/>
              <a:gd name="T24" fmla="*/ 2147483646 w 2920"/>
              <a:gd name="T25" fmla="*/ 2147483646 h 2439"/>
              <a:gd name="T26" fmla="*/ 2147483646 w 2920"/>
              <a:gd name="T27" fmla="*/ 2147483646 h 2439"/>
              <a:gd name="T28" fmla="*/ 2147483646 w 2920"/>
              <a:gd name="T29" fmla="*/ 2147483646 h 2439"/>
              <a:gd name="T30" fmla="*/ 2147483646 w 2920"/>
              <a:gd name="T31" fmla="*/ 2147483646 h 2439"/>
              <a:gd name="T32" fmla="*/ 2147483646 w 2920"/>
              <a:gd name="T33" fmla="*/ 2147483646 h 2439"/>
              <a:gd name="T34" fmla="*/ 2147483646 w 2920"/>
              <a:gd name="T35" fmla="*/ 2147483646 h 2439"/>
              <a:gd name="T36" fmla="*/ 2147483646 w 2920"/>
              <a:gd name="T37" fmla="*/ 2147483646 h 2439"/>
              <a:gd name="T38" fmla="*/ 2147483646 w 2920"/>
              <a:gd name="T39" fmla="*/ 2147483646 h 2439"/>
              <a:gd name="T40" fmla="*/ 2147483646 w 2920"/>
              <a:gd name="T41" fmla="*/ 2147483646 h 24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20" h="2439">
                <a:moveTo>
                  <a:pt x="2578" y="2426"/>
                </a:moveTo>
                <a:lnTo>
                  <a:pt x="2578" y="2426"/>
                </a:lnTo>
                <a:cubicBezTo>
                  <a:pt x="2823" y="2099"/>
                  <a:pt x="2919" y="1679"/>
                  <a:pt x="2839" y="1278"/>
                </a:cubicBezTo>
                <a:cubicBezTo>
                  <a:pt x="2772" y="946"/>
                  <a:pt x="2584" y="644"/>
                  <a:pt x="2319" y="435"/>
                </a:cubicBezTo>
                <a:cubicBezTo>
                  <a:pt x="1764" y="0"/>
                  <a:pt x="952" y="40"/>
                  <a:pt x="443" y="527"/>
                </a:cubicBezTo>
                <a:cubicBezTo>
                  <a:pt x="161" y="797"/>
                  <a:pt x="2" y="1173"/>
                  <a:pt x="0" y="1562"/>
                </a:cubicBezTo>
                <a:cubicBezTo>
                  <a:pt x="0" y="1578"/>
                  <a:pt x="24" y="1578"/>
                  <a:pt x="24" y="1562"/>
                </a:cubicBezTo>
                <a:cubicBezTo>
                  <a:pt x="25" y="1223"/>
                  <a:pt x="147" y="892"/>
                  <a:pt x="371" y="636"/>
                </a:cubicBezTo>
                <a:cubicBezTo>
                  <a:pt x="589" y="386"/>
                  <a:pt x="893" y="219"/>
                  <a:pt x="1221" y="169"/>
                </a:cubicBezTo>
                <a:cubicBezTo>
                  <a:pt x="1909" y="64"/>
                  <a:pt x="2589" y="495"/>
                  <a:pt x="2786" y="1162"/>
                </a:cubicBezTo>
                <a:cubicBezTo>
                  <a:pt x="2912" y="1591"/>
                  <a:pt x="2825" y="2058"/>
                  <a:pt x="2558" y="2414"/>
                </a:cubicBezTo>
                <a:cubicBezTo>
                  <a:pt x="2549" y="2426"/>
                  <a:pt x="2569" y="2438"/>
                  <a:pt x="2578" y="2426"/>
                </a:cubicBezTo>
              </a:path>
            </a:pathLst>
          </a:custGeom>
          <a:solidFill>
            <a:schemeClr val="accent1"/>
          </a:solidFill>
          <a:ln w="76200" cap="rnd">
            <a:solidFill>
              <a:schemeClr val="accent1"/>
            </a:solidFill>
            <a:round/>
            <a:headEnd/>
            <a:tailEnd/>
          </a:ln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515" name="Freeform 70">
            <a:extLst>
              <a:ext uri="{FF2B5EF4-FFF2-40B4-BE49-F238E27FC236}">
                <a16:creationId xmlns:a16="http://schemas.microsoft.com/office/drawing/2014/main" id="{27276DE0-8C19-46D6-ADFE-B7AC14A47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725" y="2465388"/>
            <a:ext cx="76200" cy="76200"/>
          </a:xfrm>
          <a:custGeom>
            <a:avLst/>
            <a:gdLst>
              <a:gd name="T0" fmla="*/ 2147483646 w 226"/>
              <a:gd name="T1" fmla="*/ 2147483646 h 225"/>
              <a:gd name="T2" fmla="*/ 2147483646 w 226"/>
              <a:gd name="T3" fmla="*/ 2147483646 h 225"/>
              <a:gd name="T4" fmla="*/ 2147483646 w 226"/>
              <a:gd name="T5" fmla="*/ 2147483646 h 225"/>
              <a:gd name="T6" fmla="*/ 2147483646 w 226"/>
              <a:gd name="T7" fmla="*/ 2147483646 h 225"/>
              <a:gd name="T8" fmla="*/ 0 w 226"/>
              <a:gd name="T9" fmla="*/ 2147483646 h 225"/>
              <a:gd name="T10" fmla="*/ 0 w 226"/>
              <a:gd name="T11" fmla="*/ 2147483646 h 225"/>
              <a:gd name="T12" fmla="*/ 2147483646 w 226"/>
              <a:gd name="T13" fmla="*/ 0 h 225"/>
              <a:gd name="T14" fmla="*/ 2147483646 w 226"/>
              <a:gd name="T15" fmla="*/ 0 h 225"/>
              <a:gd name="T16" fmla="*/ 2147483646 w 226"/>
              <a:gd name="T17" fmla="*/ 2147483646 h 2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26" h="225">
                <a:moveTo>
                  <a:pt x="225" y="112"/>
                </a:moveTo>
                <a:lnTo>
                  <a:pt x="225" y="112"/>
                </a:lnTo>
                <a:cubicBezTo>
                  <a:pt x="225" y="174"/>
                  <a:pt x="175" y="224"/>
                  <a:pt x="112" y="224"/>
                </a:cubicBezTo>
                <a:cubicBezTo>
                  <a:pt x="51" y="224"/>
                  <a:pt x="0" y="174"/>
                  <a:pt x="0" y="112"/>
                </a:cubicBezTo>
                <a:cubicBezTo>
                  <a:pt x="0" y="50"/>
                  <a:pt x="51" y="0"/>
                  <a:pt x="112" y="0"/>
                </a:cubicBezTo>
                <a:cubicBezTo>
                  <a:pt x="175" y="0"/>
                  <a:pt x="225" y="50"/>
                  <a:pt x="225" y="112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516" name="Line 71">
            <a:extLst>
              <a:ext uri="{FF2B5EF4-FFF2-40B4-BE49-F238E27FC236}">
                <a16:creationId xmlns:a16="http://schemas.microsoft.com/office/drawing/2014/main" id="{F08DAC64-7BE3-4667-88B7-F07B79507D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3771900"/>
            <a:ext cx="4699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74" name="Freeform 72">
            <a:extLst>
              <a:ext uri="{FF2B5EF4-FFF2-40B4-BE49-F238E27FC236}">
                <a16:creationId xmlns:a16="http://schemas.microsoft.com/office/drawing/2014/main" id="{D17E90DE-3EBE-4A75-9667-231A2A31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3735388"/>
            <a:ext cx="74613" cy="76200"/>
          </a:xfrm>
          <a:custGeom>
            <a:avLst/>
            <a:gdLst>
              <a:gd name="T0" fmla="*/ 225 w 226"/>
              <a:gd name="T1" fmla="*/ 112 h 225"/>
              <a:gd name="T2" fmla="*/ 225 w 226"/>
              <a:gd name="T3" fmla="*/ 112 h 225"/>
              <a:gd name="T4" fmla="*/ 113 w 226"/>
              <a:gd name="T5" fmla="*/ 224 h 225"/>
              <a:gd name="T6" fmla="*/ 113 w 226"/>
              <a:gd name="T7" fmla="*/ 224 h 225"/>
              <a:gd name="T8" fmla="*/ 0 w 226"/>
              <a:gd name="T9" fmla="*/ 112 h 225"/>
              <a:gd name="T10" fmla="*/ 0 w 226"/>
              <a:gd name="T11" fmla="*/ 112 h 225"/>
              <a:gd name="T12" fmla="*/ 113 w 226"/>
              <a:gd name="T13" fmla="*/ 0 h 225"/>
              <a:gd name="T14" fmla="*/ 113 w 226"/>
              <a:gd name="T15" fmla="*/ 0 h 225"/>
              <a:gd name="T16" fmla="*/ 225 w 226"/>
              <a:gd name="T17" fmla="*/ 112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" h="225">
                <a:moveTo>
                  <a:pt x="225" y="112"/>
                </a:moveTo>
                <a:lnTo>
                  <a:pt x="225" y="112"/>
                </a:lnTo>
                <a:cubicBezTo>
                  <a:pt x="225" y="174"/>
                  <a:pt x="175" y="224"/>
                  <a:pt x="113" y="224"/>
                </a:cubicBezTo>
                <a:lnTo>
                  <a:pt x="113" y="224"/>
                </a:lnTo>
                <a:cubicBezTo>
                  <a:pt x="51" y="224"/>
                  <a:pt x="0" y="174"/>
                  <a:pt x="0" y="112"/>
                </a:cubicBezTo>
                <a:lnTo>
                  <a:pt x="0" y="112"/>
                </a:lnTo>
                <a:cubicBezTo>
                  <a:pt x="0" y="50"/>
                  <a:pt x="51" y="0"/>
                  <a:pt x="113" y="0"/>
                </a:cubicBezTo>
                <a:lnTo>
                  <a:pt x="113" y="0"/>
                </a:lnTo>
                <a:cubicBezTo>
                  <a:pt x="175" y="0"/>
                  <a:pt x="225" y="50"/>
                  <a:pt x="225" y="112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75" name="Freeform 73">
            <a:extLst>
              <a:ext uri="{FF2B5EF4-FFF2-40B4-BE49-F238E27FC236}">
                <a16:creationId xmlns:a16="http://schemas.microsoft.com/office/drawing/2014/main" id="{30F55780-4609-411E-8F81-C9DF6DC3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3343275"/>
            <a:ext cx="428625" cy="860425"/>
          </a:xfrm>
          <a:custGeom>
            <a:avLst/>
            <a:gdLst>
              <a:gd name="T0" fmla="*/ 0 w 1281"/>
              <a:gd name="T1" fmla="*/ 1280 h 2561"/>
              <a:gd name="T2" fmla="*/ 0 w 1281"/>
              <a:gd name="T3" fmla="*/ 1280 h 2561"/>
              <a:gd name="T4" fmla="*/ 1280 w 1281"/>
              <a:gd name="T5" fmla="*/ 2560 h 2561"/>
              <a:gd name="T6" fmla="*/ 1280 w 1281"/>
              <a:gd name="T7" fmla="*/ 0 h 2561"/>
              <a:gd name="T8" fmla="*/ 1280 w 1281"/>
              <a:gd name="T9" fmla="*/ 0 h 2561"/>
              <a:gd name="T10" fmla="*/ 0 w 1281"/>
              <a:gd name="T11" fmla="*/ 1280 h 2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1" h="2561">
                <a:moveTo>
                  <a:pt x="0" y="1280"/>
                </a:moveTo>
                <a:lnTo>
                  <a:pt x="0" y="1280"/>
                </a:lnTo>
                <a:cubicBezTo>
                  <a:pt x="0" y="1987"/>
                  <a:pt x="573" y="2560"/>
                  <a:pt x="1280" y="2560"/>
                </a:cubicBezTo>
                <a:lnTo>
                  <a:pt x="1280" y="0"/>
                </a:lnTo>
                <a:lnTo>
                  <a:pt x="1280" y="0"/>
                </a:lnTo>
                <a:cubicBezTo>
                  <a:pt x="573" y="0"/>
                  <a:pt x="0" y="573"/>
                  <a:pt x="0" y="1280"/>
                </a:cubicBezTo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76" name="Freeform 74">
            <a:extLst>
              <a:ext uri="{FF2B5EF4-FFF2-40B4-BE49-F238E27FC236}">
                <a16:creationId xmlns:a16="http://schemas.microsoft.com/office/drawing/2014/main" id="{B8477F03-35CE-4538-B0DD-AA95604A0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343275"/>
            <a:ext cx="431800" cy="860425"/>
          </a:xfrm>
          <a:custGeom>
            <a:avLst/>
            <a:gdLst>
              <a:gd name="T0" fmla="*/ 1281 w 1282"/>
              <a:gd name="T1" fmla="*/ 1280 h 2561"/>
              <a:gd name="T2" fmla="*/ 1281 w 1282"/>
              <a:gd name="T3" fmla="*/ 1280 h 2561"/>
              <a:gd name="T4" fmla="*/ 0 w 1282"/>
              <a:gd name="T5" fmla="*/ 0 h 2561"/>
              <a:gd name="T6" fmla="*/ 0 w 1282"/>
              <a:gd name="T7" fmla="*/ 2560 h 2561"/>
              <a:gd name="T8" fmla="*/ 0 w 1282"/>
              <a:gd name="T9" fmla="*/ 2560 h 2561"/>
              <a:gd name="T10" fmla="*/ 1281 w 1282"/>
              <a:gd name="T11" fmla="*/ 1280 h 2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2" h="2561">
                <a:moveTo>
                  <a:pt x="1281" y="1280"/>
                </a:moveTo>
                <a:lnTo>
                  <a:pt x="1281" y="1280"/>
                </a:lnTo>
                <a:cubicBezTo>
                  <a:pt x="1281" y="573"/>
                  <a:pt x="707" y="0"/>
                  <a:pt x="0" y="0"/>
                </a:cubicBezTo>
                <a:lnTo>
                  <a:pt x="0" y="2560"/>
                </a:lnTo>
                <a:lnTo>
                  <a:pt x="0" y="2560"/>
                </a:lnTo>
                <a:cubicBezTo>
                  <a:pt x="707" y="2560"/>
                  <a:pt x="1281" y="1987"/>
                  <a:pt x="1281" y="128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520" name="Freeform 75">
            <a:extLst>
              <a:ext uri="{FF2B5EF4-FFF2-40B4-BE49-F238E27FC236}">
                <a16:creationId xmlns:a16="http://schemas.microsoft.com/office/drawing/2014/main" id="{4565E6DD-6707-45CD-AA9E-C79D6359A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5400" y="3373438"/>
            <a:ext cx="801688" cy="801687"/>
          </a:xfrm>
          <a:custGeom>
            <a:avLst/>
            <a:gdLst>
              <a:gd name="T0" fmla="*/ 2147483646 w 2389"/>
              <a:gd name="T1" fmla="*/ 2147483646 h 2388"/>
              <a:gd name="T2" fmla="*/ 2147483646 w 2389"/>
              <a:gd name="T3" fmla="*/ 2147483646 h 2388"/>
              <a:gd name="T4" fmla="*/ 2147483646 w 2389"/>
              <a:gd name="T5" fmla="*/ 2147483646 h 2388"/>
              <a:gd name="T6" fmla="*/ 2147483646 w 2389"/>
              <a:gd name="T7" fmla="*/ 2147483646 h 2388"/>
              <a:gd name="T8" fmla="*/ 2147483646 w 2389"/>
              <a:gd name="T9" fmla="*/ 2147483646 h 2388"/>
              <a:gd name="T10" fmla="*/ 2147483646 w 2389"/>
              <a:gd name="T11" fmla="*/ 2147483646 h 2388"/>
              <a:gd name="T12" fmla="*/ 2147483646 w 2389"/>
              <a:gd name="T13" fmla="*/ 2147483646 h 2388"/>
              <a:gd name="T14" fmla="*/ 2147483646 w 2389"/>
              <a:gd name="T15" fmla="*/ 2147483646 h 2388"/>
              <a:gd name="T16" fmla="*/ 2147483646 w 2389"/>
              <a:gd name="T17" fmla="*/ 2147483646 h 2388"/>
              <a:gd name="T18" fmla="*/ 0 w 2389"/>
              <a:gd name="T19" fmla="*/ 2147483646 h 2388"/>
              <a:gd name="T20" fmla="*/ 0 w 2389"/>
              <a:gd name="T21" fmla="*/ 2147483646 h 2388"/>
              <a:gd name="T22" fmla="*/ 2147483646 w 2389"/>
              <a:gd name="T23" fmla="*/ 0 h 2388"/>
              <a:gd name="T24" fmla="*/ 2147483646 w 2389"/>
              <a:gd name="T25" fmla="*/ 0 h 2388"/>
              <a:gd name="T26" fmla="*/ 2147483646 w 2389"/>
              <a:gd name="T27" fmla="*/ 2147483646 h 2388"/>
              <a:gd name="T28" fmla="*/ 2147483646 w 2389"/>
              <a:gd name="T29" fmla="*/ 2147483646 h 2388"/>
              <a:gd name="T30" fmla="*/ 2147483646 w 2389"/>
              <a:gd name="T31" fmla="*/ 2147483646 h 2388"/>
              <a:gd name="T32" fmla="*/ 2147483646 w 2389"/>
              <a:gd name="T33" fmla="*/ 2147483646 h 2388"/>
              <a:gd name="T34" fmla="*/ 0 w 2389"/>
              <a:gd name="T35" fmla="*/ 2147483646 h 238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89" h="2388">
                <a:moveTo>
                  <a:pt x="101" y="1193"/>
                </a:moveTo>
                <a:lnTo>
                  <a:pt x="101" y="1193"/>
                </a:lnTo>
                <a:cubicBezTo>
                  <a:pt x="101" y="1796"/>
                  <a:pt x="591" y="2286"/>
                  <a:pt x="1194" y="2286"/>
                </a:cubicBezTo>
                <a:cubicBezTo>
                  <a:pt x="1797" y="2286"/>
                  <a:pt x="2287" y="1796"/>
                  <a:pt x="2287" y="1193"/>
                </a:cubicBezTo>
                <a:cubicBezTo>
                  <a:pt x="2287" y="591"/>
                  <a:pt x="1797" y="101"/>
                  <a:pt x="1194" y="101"/>
                </a:cubicBezTo>
                <a:cubicBezTo>
                  <a:pt x="591" y="101"/>
                  <a:pt x="101" y="591"/>
                  <a:pt x="101" y="1193"/>
                </a:cubicBezTo>
                <a:close/>
                <a:moveTo>
                  <a:pt x="0" y="1193"/>
                </a:moveTo>
                <a:lnTo>
                  <a:pt x="0" y="1193"/>
                </a:lnTo>
                <a:cubicBezTo>
                  <a:pt x="0" y="535"/>
                  <a:pt x="535" y="0"/>
                  <a:pt x="1194" y="0"/>
                </a:cubicBezTo>
                <a:cubicBezTo>
                  <a:pt x="1853" y="0"/>
                  <a:pt x="2388" y="535"/>
                  <a:pt x="2388" y="1193"/>
                </a:cubicBezTo>
                <a:cubicBezTo>
                  <a:pt x="2388" y="1852"/>
                  <a:pt x="1853" y="2387"/>
                  <a:pt x="1194" y="2387"/>
                </a:cubicBezTo>
                <a:cubicBezTo>
                  <a:pt x="535" y="2387"/>
                  <a:pt x="0" y="1852"/>
                  <a:pt x="0" y="119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594A42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78" name="Freeform 76">
            <a:extLst>
              <a:ext uri="{FF2B5EF4-FFF2-40B4-BE49-F238E27FC236}">
                <a16:creationId xmlns:a16="http://schemas.microsoft.com/office/drawing/2014/main" id="{D552A347-94E8-423D-9E27-C78B39BA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3270250"/>
            <a:ext cx="985837" cy="982663"/>
          </a:xfrm>
          <a:custGeom>
            <a:avLst/>
            <a:gdLst>
              <a:gd name="T0" fmla="*/ 1433 w 2936"/>
              <a:gd name="T1" fmla="*/ 2929 h 2930"/>
              <a:gd name="T2" fmla="*/ 1433 w 2936"/>
              <a:gd name="T3" fmla="*/ 2929 h 2930"/>
              <a:gd name="T4" fmla="*/ 2570 w 2936"/>
              <a:gd name="T5" fmla="*/ 2369 h 2930"/>
              <a:gd name="T6" fmla="*/ 2570 w 2936"/>
              <a:gd name="T7" fmla="*/ 2369 h 2930"/>
              <a:gd name="T8" fmla="*/ 2814 w 2936"/>
              <a:gd name="T9" fmla="*/ 1110 h 2930"/>
              <a:gd name="T10" fmla="*/ 2814 w 2936"/>
              <a:gd name="T11" fmla="*/ 1110 h 2930"/>
              <a:gd name="T12" fmla="*/ 1981 w 2936"/>
              <a:gd name="T13" fmla="*/ 172 h 2930"/>
              <a:gd name="T14" fmla="*/ 1981 w 2936"/>
              <a:gd name="T15" fmla="*/ 172 h 2930"/>
              <a:gd name="T16" fmla="*/ 693 w 2936"/>
              <a:gd name="T17" fmla="*/ 269 h 2930"/>
              <a:gd name="T18" fmla="*/ 693 w 2936"/>
              <a:gd name="T19" fmla="*/ 269 h 2930"/>
              <a:gd name="T20" fmla="*/ 11 w 2936"/>
              <a:gd name="T21" fmla="*/ 1319 h 2930"/>
              <a:gd name="T22" fmla="*/ 11 w 2936"/>
              <a:gd name="T23" fmla="*/ 1319 h 2930"/>
              <a:gd name="T24" fmla="*/ 0 w 2936"/>
              <a:gd name="T25" fmla="*/ 1496 h 2930"/>
              <a:gd name="T26" fmla="*/ 0 w 2936"/>
              <a:gd name="T27" fmla="*/ 1496 h 2930"/>
              <a:gd name="T28" fmla="*/ 23 w 2936"/>
              <a:gd name="T29" fmla="*/ 1496 h 2930"/>
              <a:gd name="T30" fmla="*/ 23 w 2936"/>
              <a:gd name="T31" fmla="*/ 1496 h 2930"/>
              <a:gd name="T32" fmla="*/ 583 w 2936"/>
              <a:gd name="T33" fmla="*/ 372 h 2930"/>
              <a:gd name="T34" fmla="*/ 583 w 2936"/>
              <a:gd name="T35" fmla="*/ 372 h 2930"/>
              <a:gd name="T36" fmla="*/ 1815 w 2936"/>
              <a:gd name="T37" fmla="*/ 139 h 2930"/>
              <a:gd name="T38" fmla="*/ 1815 w 2936"/>
              <a:gd name="T39" fmla="*/ 139 h 2930"/>
              <a:gd name="T40" fmla="*/ 2741 w 2936"/>
              <a:gd name="T41" fmla="*/ 967 h 2930"/>
              <a:gd name="T42" fmla="*/ 2741 w 2936"/>
              <a:gd name="T43" fmla="*/ 967 h 2930"/>
              <a:gd name="T44" fmla="*/ 2644 w 2936"/>
              <a:gd name="T45" fmla="*/ 2218 h 2930"/>
              <a:gd name="T46" fmla="*/ 2644 w 2936"/>
              <a:gd name="T47" fmla="*/ 2218 h 2930"/>
              <a:gd name="T48" fmla="*/ 1433 w 2936"/>
              <a:gd name="T49" fmla="*/ 2906 h 2930"/>
              <a:gd name="T50" fmla="*/ 1433 w 2936"/>
              <a:gd name="T51" fmla="*/ 2906 h 2930"/>
              <a:gd name="T52" fmla="*/ 1433 w 2936"/>
              <a:gd name="T53" fmla="*/ 2929 h 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936" h="2930">
                <a:moveTo>
                  <a:pt x="1433" y="2929"/>
                </a:moveTo>
                <a:lnTo>
                  <a:pt x="1433" y="2929"/>
                </a:lnTo>
                <a:cubicBezTo>
                  <a:pt x="1876" y="2927"/>
                  <a:pt x="2299" y="2721"/>
                  <a:pt x="2570" y="2369"/>
                </a:cubicBezTo>
                <a:lnTo>
                  <a:pt x="2570" y="2369"/>
                </a:lnTo>
                <a:cubicBezTo>
                  <a:pt x="2843" y="2014"/>
                  <a:pt x="2935" y="1540"/>
                  <a:pt x="2814" y="1110"/>
                </a:cubicBezTo>
                <a:lnTo>
                  <a:pt x="2814" y="1110"/>
                </a:lnTo>
                <a:cubicBezTo>
                  <a:pt x="2696" y="689"/>
                  <a:pt x="2384" y="339"/>
                  <a:pt x="1981" y="172"/>
                </a:cubicBezTo>
                <a:lnTo>
                  <a:pt x="1981" y="172"/>
                </a:lnTo>
                <a:cubicBezTo>
                  <a:pt x="1564" y="0"/>
                  <a:pt x="1079" y="37"/>
                  <a:pt x="693" y="269"/>
                </a:cubicBezTo>
                <a:lnTo>
                  <a:pt x="693" y="269"/>
                </a:lnTo>
                <a:cubicBezTo>
                  <a:pt x="319" y="495"/>
                  <a:pt x="64" y="888"/>
                  <a:pt x="11" y="1319"/>
                </a:cubicBezTo>
                <a:lnTo>
                  <a:pt x="11" y="1319"/>
                </a:lnTo>
                <a:cubicBezTo>
                  <a:pt x="3" y="1378"/>
                  <a:pt x="0" y="1437"/>
                  <a:pt x="0" y="1496"/>
                </a:cubicBezTo>
                <a:lnTo>
                  <a:pt x="0" y="1496"/>
                </a:lnTo>
                <a:cubicBezTo>
                  <a:pt x="0" y="1511"/>
                  <a:pt x="23" y="1511"/>
                  <a:pt x="23" y="1496"/>
                </a:cubicBezTo>
                <a:lnTo>
                  <a:pt x="23" y="1496"/>
                </a:lnTo>
                <a:cubicBezTo>
                  <a:pt x="25" y="1057"/>
                  <a:pt x="232" y="637"/>
                  <a:pt x="583" y="372"/>
                </a:cubicBezTo>
                <a:lnTo>
                  <a:pt x="583" y="372"/>
                </a:lnTo>
                <a:cubicBezTo>
                  <a:pt x="931" y="108"/>
                  <a:pt x="1394" y="21"/>
                  <a:pt x="1815" y="139"/>
                </a:cubicBezTo>
                <a:lnTo>
                  <a:pt x="1815" y="139"/>
                </a:lnTo>
                <a:cubicBezTo>
                  <a:pt x="2230" y="255"/>
                  <a:pt x="2579" y="567"/>
                  <a:pt x="2741" y="967"/>
                </a:cubicBezTo>
                <a:lnTo>
                  <a:pt x="2741" y="967"/>
                </a:lnTo>
                <a:cubicBezTo>
                  <a:pt x="2905" y="1372"/>
                  <a:pt x="2869" y="1843"/>
                  <a:pt x="2644" y="2218"/>
                </a:cubicBezTo>
                <a:lnTo>
                  <a:pt x="2644" y="2218"/>
                </a:lnTo>
                <a:cubicBezTo>
                  <a:pt x="2391" y="2643"/>
                  <a:pt x="1926" y="2903"/>
                  <a:pt x="1433" y="2906"/>
                </a:cubicBezTo>
                <a:lnTo>
                  <a:pt x="1433" y="2906"/>
                </a:lnTo>
                <a:cubicBezTo>
                  <a:pt x="1418" y="2906"/>
                  <a:pt x="1418" y="2929"/>
                  <a:pt x="1433" y="2929"/>
                </a:cubicBezTo>
              </a:path>
            </a:pathLst>
          </a:custGeom>
          <a:solidFill>
            <a:schemeClr val="accent5"/>
          </a:solidFill>
          <a:ln w="76200">
            <a:solidFill>
              <a:schemeClr val="accent5"/>
            </a:solidFill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79" name="Freeform 77">
            <a:extLst>
              <a:ext uri="{FF2B5EF4-FFF2-40B4-BE49-F238E27FC236}">
                <a16:creationId xmlns:a16="http://schemas.microsoft.com/office/drawing/2014/main" id="{F078ADA7-CF26-432D-ABE9-C0862E10D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925" y="3738563"/>
            <a:ext cx="76200" cy="76200"/>
          </a:xfrm>
          <a:custGeom>
            <a:avLst/>
            <a:gdLst>
              <a:gd name="T0" fmla="*/ 224 w 225"/>
              <a:gd name="T1" fmla="*/ 113 h 226"/>
              <a:gd name="T2" fmla="*/ 224 w 225"/>
              <a:gd name="T3" fmla="*/ 113 h 226"/>
              <a:gd name="T4" fmla="*/ 112 w 225"/>
              <a:gd name="T5" fmla="*/ 225 h 226"/>
              <a:gd name="T6" fmla="*/ 112 w 225"/>
              <a:gd name="T7" fmla="*/ 225 h 226"/>
              <a:gd name="T8" fmla="*/ 0 w 225"/>
              <a:gd name="T9" fmla="*/ 113 h 226"/>
              <a:gd name="T10" fmla="*/ 0 w 225"/>
              <a:gd name="T11" fmla="*/ 113 h 226"/>
              <a:gd name="T12" fmla="*/ 112 w 225"/>
              <a:gd name="T13" fmla="*/ 0 h 226"/>
              <a:gd name="T14" fmla="*/ 112 w 225"/>
              <a:gd name="T15" fmla="*/ 0 h 226"/>
              <a:gd name="T16" fmla="*/ 224 w 225"/>
              <a:gd name="T17" fmla="*/ 113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226">
                <a:moveTo>
                  <a:pt x="224" y="113"/>
                </a:moveTo>
                <a:lnTo>
                  <a:pt x="224" y="113"/>
                </a:lnTo>
                <a:cubicBezTo>
                  <a:pt x="224" y="175"/>
                  <a:pt x="174" y="225"/>
                  <a:pt x="112" y="225"/>
                </a:cubicBezTo>
                <a:lnTo>
                  <a:pt x="112" y="225"/>
                </a:lnTo>
                <a:cubicBezTo>
                  <a:pt x="50" y="225"/>
                  <a:pt x="0" y="175"/>
                  <a:pt x="0" y="113"/>
                </a:cubicBezTo>
                <a:lnTo>
                  <a:pt x="0" y="113"/>
                </a:lnTo>
                <a:cubicBezTo>
                  <a:pt x="0" y="50"/>
                  <a:pt x="50" y="0"/>
                  <a:pt x="112" y="0"/>
                </a:cubicBezTo>
                <a:lnTo>
                  <a:pt x="112" y="0"/>
                </a:lnTo>
                <a:cubicBezTo>
                  <a:pt x="174" y="0"/>
                  <a:pt x="224" y="50"/>
                  <a:pt x="224" y="113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523" name="Line 78">
            <a:extLst>
              <a:ext uri="{FF2B5EF4-FFF2-40B4-BE49-F238E27FC236}">
                <a16:creationId xmlns:a16="http://schemas.microsoft.com/office/drawing/2014/main" id="{5468A05F-325A-4661-89AB-E500E0A6C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8188" y="3771900"/>
            <a:ext cx="47307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672" tIns="22836" rIns="45672" bIns="22836"/>
          <a:lstStyle/>
          <a:p>
            <a:endParaRPr lang="es-CL"/>
          </a:p>
        </p:txBody>
      </p:sp>
      <p:sp>
        <p:nvSpPr>
          <p:cNvPr id="62524" name="Freeform 79">
            <a:extLst>
              <a:ext uri="{FF2B5EF4-FFF2-40B4-BE49-F238E27FC236}">
                <a16:creationId xmlns:a16="http://schemas.microsoft.com/office/drawing/2014/main" id="{5D36AE9B-B159-4B90-A766-AA425B1F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513" y="3735388"/>
            <a:ext cx="76200" cy="76200"/>
          </a:xfrm>
          <a:custGeom>
            <a:avLst/>
            <a:gdLst>
              <a:gd name="T0" fmla="*/ 2147483646 w 225"/>
              <a:gd name="T1" fmla="*/ 2147483646 h 225"/>
              <a:gd name="T2" fmla="*/ 2147483646 w 225"/>
              <a:gd name="T3" fmla="*/ 2147483646 h 225"/>
              <a:gd name="T4" fmla="*/ 2147483646 w 225"/>
              <a:gd name="T5" fmla="*/ 2147483646 h 225"/>
              <a:gd name="T6" fmla="*/ 2147483646 w 225"/>
              <a:gd name="T7" fmla="*/ 2147483646 h 225"/>
              <a:gd name="T8" fmla="*/ 0 w 225"/>
              <a:gd name="T9" fmla="*/ 2147483646 h 225"/>
              <a:gd name="T10" fmla="*/ 0 w 225"/>
              <a:gd name="T11" fmla="*/ 2147483646 h 225"/>
              <a:gd name="T12" fmla="*/ 2147483646 w 225"/>
              <a:gd name="T13" fmla="*/ 0 h 225"/>
              <a:gd name="T14" fmla="*/ 2147483646 w 225"/>
              <a:gd name="T15" fmla="*/ 0 h 225"/>
              <a:gd name="T16" fmla="*/ 2147483646 w 225"/>
              <a:gd name="T17" fmla="*/ 2147483646 h 2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25" h="225">
                <a:moveTo>
                  <a:pt x="224" y="112"/>
                </a:moveTo>
                <a:lnTo>
                  <a:pt x="224" y="112"/>
                </a:lnTo>
                <a:cubicBezTo>
                  <a:pt x="224" y="174"/>
                  <a:pt x="174" y="224"/>
                  <a:pt x="112" y="224"/>
                </a:cubicBezTo>
                <a:cubicBezTo>
                  <a:pt x="50" y="224"/>
                  <a:pt x="0" y="174"/>
                  <a:pt x="0" y="112"/>
                </a:cubicBezTo>
                <a:cubicBezTo>
                  <a:pt x="0" y="50"/>
                  <a:pt x="50" y="0"/>
                  <a:pt x="112" y="0"/>
                </a:cubicBezTo>
                <a:cubicBezTo>
                  <a:pt x="174" y="0"/>
                  <a:pt x="224" y="50"/>
                  <a:pt x="224" y="112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82" name="Freeform 80">
            <a:extLst>
              <a:ext uri="{FF2B5EF4-FFF2-40B4-BE49-F238E27FC236}">
                <a16:creationId xmlns:a16="http://schemas.microsoft.com/office/drawing/2014/main" id="{37080D6F-9689-4301-B179-D2FF7C85B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725" y="3343275"/>
            <a:ext cx="436563" cy="860425"/>
          </a:xfrm>
          <a:custGeom>
            <a:avLst/>
            <a:gdLst>
              <a:gd name="T0" fmla="*/ 1281 w 1301"/>
              <a:gd name="T1" fmla="*/ 0 h 2561"/>
              <a:gd name="T2" fmla="*/ 1281 w 1301"/>
              <a:gd name="T3" fmla="*/ 0 h 2561"/>
              <a:gd name="T4" fmla="*/ 0 w 1301"/>
              <a:gd name="T5" fmla="*/ 1280 h 2561"/>
              <a:gd name="T6" fmla="*/ 0 w 1301"/>
              <a:gd name="T7" fmla="*/ 1280 h 2561"/>
              <a:gd name="T8" fmla="*/ 1281 w 1301"/>
              <a:gd name="T9" fmla="*/ 2560 h 2561"/>
              <a:gd name="T10" fmla="*/ 1281 w 1301"/>
              <a:gd name="T11" fmla="*/ 2560 h 2561"/>
              <a:gd name="T12" fmla="*/ 1300 w 1301"/>
              <a:gd name="T13" fmla="*/ 2560 h 2561"/>
              <a:gd name="T14" fmla="*/ 1300 w 1301"/>
              <a:gd name="T15" fmla="*/ 1 h 2561"/>
              <a:gd name="T16" fmla="*/ 1300 w 1301"/>
              <a:gd name="T17" fmla="*/ 1 h 2561"/>
              <a:gd name="T18" fmla="*/ 1281 w 1301"/>
              <a:gd name="T19" fmla="*/ 0 h 2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01" h="2561">
                <a:moveTo>
                  <a:pt x="1281" y="0"/>
                </a:moveTo>
                <a:lnTo>
                  <a:pt x="1281" y="0"/>
                </a:lnTo>
                <a:cubicBezTo>
                  <a:pt x="573" y="0"/>
                  <a:pt x="0" y="573"/>
                  <a:pt x="0" y="1280"/>
                </a:cubicBezTo>
                <a:lnTo>
                  <a:pt x="0" y="1280"/>
                </a:lnTo>
                <a:cubicBezTo>
                  <a:pt x="0" y="1987"/>
                  <a:pt x="573" y="2560"/>
                  <a:pt x="1281" y="2560"/>
                </a:cubicBezTo>
                <a:lnTo>
                  <a:pt x="1281" y="2560"/>
                </a:lnTo>
                <a:cubicBezTo>
                  <a:pt x="1287" y="2560"/>
                  <a:pt x="1294" y="2560"/>
                  <a:pt x="1300" y="2560"/>
                </a:cubicBezTo>
                <a:lnTo>
                  <a:pt x="1300" y="1"/>
                </a:lnTo>
                <a:lnTo>
                  <a:pt x="1300" y="1"/>
                </a:lnTo>
                <a:cubicBezTo>
                  <a:pt x="1294" y="0"/>
                  <a:pt x="1287" y="0"/>
                  <a:pt x="1281" y="0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45672" tIns="22836" rIns="45672" bIns="22836" anchor="ctr"/>
          <a:lstStyle/>
          <a:p>
            <a:pPr>
              <a:defRPr/>
            </a:pPr>
            <a:endParaRPr lang="en-US" sz="3300" dirty="0">
              <a:latin typeface="Open Sans Light" panose="020B030603050402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62526" name="Freeform 81">
            <a:extLst>
              <a:ext uri="{FF2B5EF4-FFF2-40B4-BE49-F238E27FC236}">
                <a16:creationId xmlns:a16="http://schemas.microsoft.com/office/drawing/2014/main" id="{230C3295-CBFA-4C98-8412-8E7FC6F45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3343275"/>
            <a:ext cx="422275" cy="860425"/>
          </a:xfrm>
          <a:custGeom>
            <a:avLst/>
            <a:gdLst>
              <a:gd name="T0" fmla="*/ 2147483646 w 1263"/>
              <a:gd name="T1" fmla="*/ 2147483646 h 2560"/>
              <a:gd name="T2" fmla="*/ 2147483646 w 1263"/>
              <a:gd name="T3" fmla="*/ 2147483646 h 2560"/>
              <a:gd name="T4" fmla="*/ 0 w 1263"/>
              <a:gd name="T5" fmla="*/ 0 h 2560"/>
              <a:gd name="T6" fmla="*/ 0 w 1263"/>
              <a:gd name="T7" fmla="*/ 2147483646 h 2560"/>
              <a:gd name="T8" fmla="*/ 0 w 1263"/>
              <a:gd name="T9" fmla="*/ 2147483646 h 2560"/>
              <a:gd name="T10" fmla="*/ 2147483646 w 1263"/>
              <a:gd name="T11" fmla="*/ 2147483646 h 25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63" h="2560">
                <a:moveTo>
                  <a:pt x="1262" y="1279"/>
                </a:moveTo>
                <a:lnTo>
                  <a:pt x="1262" y="1279"/>
                </a:lnTo>
                <a:cubicBezTo>
                  <a:pt x="1262" y="579"/>
                  <a:pt x="699" y="10"/>
                  <a:pt x="0" y="0"/>
                </a:cubicBezTo>
                <a:lnTo>
                  <a:pt x="0" y="2559"/>
                </a:lnTo>
                <a:cubicBezTo>
                  <a:pt x="699" y="2549"/>
                  <a:pt x="1262" y="1980"/>
                  <a:pt x="1262" y="1279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527" name="Freeform 82">
            <a:extLst>
              <a:ext uri="{FF2B5EF4-FFF2-40B4-BE49-F238E27FC236}">
                <a16:creationId xmlns:a16="http://schemas.microsoft.com/office/drawing/2014/main" id="{5E1AFB07-C797-4DF7-B000-6B3A085CE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3740150"/>
            <a:ext cx="74613" cy="74613"/>
          </a:xfrm>
          <a:custGeom>
            <a:avLst/>
            <a:gdLst>
              <a:gd name="T0" fmla="*/ 2147483646 w 226"/>
              <a:gd name="T1" fmla="*/ 2147483646 h 226"/>
              <a:gd name="T2" fmla="*/ 2147483646 w 226"/>
              <a:gd name="T3" fmla="*/ 2147483646 h 226"/>
              <a:gd name="T4" fmla="*/ 2147483646 w 226"/>
              <a:gd name="T5" fmla="*/ 2147483646 h 226"/>
              <a:gd name="T6" fmla="*/ 2147483646 w 226"/>
              <a:gd name="T7" fmla="*/ 2147483646 h 226"/>
              <a:gd name="T8" fmla="*/ 0 w 226"/>
              <a:gd name="T9" fmla="*/ 2147483646 h 226"/>
              <a:gd name="T10" fmla="*/ 0 w 226"/>
              <a:gd name="T11" fmla="*/ 2147483646 h 226"/>
              <a:gd name="T12" fmla="*/ 2147483646 w 226"/>
              <a:gd name="T13" fmla="*/ 0 h 226"/>
              <a:gd name="T14" fmla="*/ 2147483646 w 226"/>
              <a:gd name="T15" fmla="*/ 0 h 226"/>
              <a:gd name="T16" fmla="*/ 2147483646 w 226"/>
              <a:gd name="T17" fmla="*/ 2147483646 h 2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26" h="226">
                <a:moveTo>
                  <a:pt x="225" y="113"/>
                </a:moveTo>
                <a:lnTo>
                  <a:pt x="225" y="113"/>
                </a:lnTo>
                <a:cubicBezTo>
                  <a:pt x="225" y="175"/>
                  <a:pt x="175" y="225"/>
                  <a:pt x="112" y="225"/>
                </a:cubicBezTo>
                <a:cubicBezTo>
                  <a:pt x="51" y="225"/>
                  <a:pt x="0" y="175"/>
                  <a:pt x="0" y="113"/>
                </a:cubicBezTo>
                <a:cubicBezTo>
                  <a:pt x="0" y="51"/>
                  <a:pt x="51" y="0"/>
                  <a:pt x="112" y="0"/>
                </a:cubicBezTo>
                <a:cubicBezTo>
                  <a:pt x="175" y="0"/>
                  <a:pt x="225" y="51"/>
                  <a:pt x="225" y="113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62528" name="Freeform 84">
            <a:extLst>
              <a:ext uri="{FF2B5EF4-FFF2-40B4-BE49-F238E27FC236}">
                <a16:creationId xmlns:a16="http://schemas.microsoft.com/office/drawing/2014/main" id="{1F3A31E9-FC83-427D-897C-070688AD9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3373438"/>
            <a:ext cx="803275" cy="801687"/>
          </a:xfrm>
          <a:custGeom>
            <a:avLst/>
            <a:gdLst>
              <a:gd name="T0" fmla="*/ 2147483646 w 2389"/>
              <a:gd name="T1" fmla="*/ 2147483646 h 2388"/>
              <a:gd name="T2" fmla="*/ 2147483646 w 2389"/>
              <a:gd name="T3" fmla="*/ 2147483646 h 2388"/>
              <a:gd name="T4" fmla="*/ 2147483646 w 2389"/>
              <a:gd name="T5" fmla="*/ 2147483646 h 2388"/>
              <a:gd name="T6" fmla="*/ 2147483646 w 2389"/>
              <a:gd name="T7" fmla="*/ 2147483646 h 2388"/>
              <a:gd name="T8" fmla="*/ 2147483646 w 2389"/>
              <a:gd name="T9" fmla="*/ 2147483646 h 2388"/>
              <a:gd name="T10" fmla="*/ 2147483646 w 2389"/>
              <a:gd name="T11" fmla="*/ 2147483646 h 2388"/>
              <a:gd name="T12" fmla="*/ 2147483646 w 2389"/>
              <a:gd name="T13" fmla="*/ 2147483646 h 2388"/>
              <a:gd name="T14" fmla="*/ 2147483646 w 2389"/>
              <a:gd name="T15" fmla="*/ 2147483646 h 2388"/>
              <a:gd name="T16" fmla="*/ 2147483646 w 2389"/>
              <a:gd name="T17" fmla="*/ 2147483646 h 2388"/>
              <a:gd name="T18" fmla="*/ 2147483646 w 2389"/>
              <a:gd name="T19" fmla="*/ 2147483646 h 2388"/>
              <a:gd name="T20" fmla="*/ 2147483646 w 2389"/>
              <a:gd name="T21" fmla="*/ 2147483646 h 2388"/>
              <a:gd name="T22" fmla="*/ 0 w 2389"/>
              <a:gd name="T23" fmla="*/ 2147483646 h 2388"/>
              <a:gd name="T24" fmla="*/ 0 w 2389"/>
              <a:gd name="T25" fmla="*/ 2147483646 h 2388"/>
              <a:gd name="T26" fmla="*/ 2147483646 w 2389"/>
              <a:gd name="T27" fmla="*/ 0 h 2388"/>
              <a:gd name="T28" fmla="*/ 2147483646 w 2389"/>
              <a:gd name="T29" fmla="*/ 0 h 2388"/>
              <a:gd name="T30" fmla="*/ 2147483646 w 2389"/>
              <a:gd name="T31" fmla="*/ 2147483646 h 2388"/>
              <a:gd name="T32" fmla="*/ 2147483646 w 2389"/>
              <a:gd name="T33" fmla="*/ 2147483646 h 2388"/>
              <a:gd name="T34" fmla="*/ 2147483646 w 2389"/>
              <a:gd name="T35" fmla="*/ 2147483646 h 238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89" h="2388">
                <a:moveTo>
                  <a:pt x="1194" y="101"/>
                </a:moveTo>
                <a:lnTo>
                  <a:pt x="1194" y="101"/>
                </a:lnTo>
                <a:cubicBezTo>
                  <a:pt x="591" y="101"/>
                  <a:pt x="101" y="591"/>
                  <a:pt x="101" y="1193"/>
                </a:cubicBezTo>
                <a:cubicBezTo>
                  <a:pt x="101" y="1796"/>
                  <a:pt x="591" y="2286"/>
                  <a:pt x="1194" y="2286"/>
                </a:cubicBezTo>
                <a:cubicBezTo>
                  <a:pt x="1797" y="2286"/>
                  <a:pt x="2287" y="1796"/>
                  <a:pt x="2287" y="1193"/>
                </a:cubicBezTo>
                <a:cubicBezTo>
                  <a:pt x="2287" y="591"/>
                  <a:pt x="1797" y="101"/>
                  <a:pt x="1194" y="101"/>
                </a:cubicBezTo>
                <a:close/>
                <a:moveTo>
                  <a:pt x="1194" y="2387"/>
                </a:moveTo>
                <a:lnTo>
                  <a:pt x="1194" y="2387"/>
                </a:lnTo>
                <a:cubicBezTo>
                  <a:pt x="536" y="2387"/>
                  <a:pt x="0" y="1852"/>
                  <a:pt x="0" y="1193"/>
                </a:cubicBezTo>
                <a:cubicBezTo>
                  <a:pt x="0" y="535"/>
                  <a:pt x="536" y="0"/>
                  <a:pt x="1194" y="0"/>
                </a:cubicBezTo>
                <a:cubicBezTo>
                  <a:pt x="1853" y="0"/>
                  <a:pt x="2388" y="535"/>
                  <a:pt x="2388" y="1193"/>
                </a:cubicBezTo>
                <a:cubicBezTo>
                  <a:pt x="2388" y="1852"/>
                  <a:pt x="1853" y="2387"/>
                  <a:pt x="1194" y="23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594A42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672" tIns="22836" rIns="45672" bIns="22836" anchor="ctr"/>
          <a:lstStyle/>
          <a:p>
            <a:endParaRPr lang="es-CL"/>
          </a:p>
        </p:txBody>
      </p:sp>
      <p:sp>
        <p:nvSpPr>
          <p:cNvPr id="154688" name="TextBox 84">
            <a:extLst>
              <a:ext uri="{FF2B5EF4-FFF2-40B4-BE49-F238E27FC236}">
                <a16:creationId xmlns:a16="http://schemas.microsoft.com/office/drawing/2014/main" id="{F2E714AB-53D5-4712-8F4A-6CAD7FA6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804863"/>
            <a:ext cx="7567612" cy="673100"/>
          </a:xfrm>
          <a:prstGeom prst="rect">
            <a:avLst/>
          </a:prstGeom>
          <a:noFill/>
          <a:ln>
            <a:noFill/>
          </a:ln>
        </p:spPr>
        <p:txBody>
          <a:bodyPr wrap="none" lIns="45672" tIns="22836" rIns="45672" bIns="22836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ts val="4998"/>
              </a:lnSpc>
              <a:defRPr/>
            </a:pPr>
            <a:r>
              <a:rPr lang="es-E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Plan de Trabajo : Avances por Procesos </a:t>
            </a:r>
            <a:r>
              <a:rPr lang="es-CL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3300" b="1" dirty="0">
              <a:solidFill>
                <a:schemeClr val="tx2"/>
              </a:solidFill>
              <a:latin typeface="Poppins SemiBold" charset="0"/>
              <a:ea typeface="League Spartan" charset="0"/>
            </a:endParaRPr>
          </a:p>
        </p:txBody>
      </p:sp>
      <p:sp>
        <p:nvSpPr>
          <p:cNvPr id="91" name="Shape 2579">
            <a:extLst>
              <a:ext uri="{FF2B5EF4-FFF2-40B4-BE49-F238E27FC236}">
                <a16:creationId xmlns:a16="http://schemas.microsoft.com/office/drawing/2014/main" id="{967AC22E-2804-4A77-972F-D2183F9ABBA7}"/>
              </a:ext>
            </a:extLst>
          </p:cNvPr>
          <p:cNvSpPr>
            <a:spLocks noChangeAspect="1"/>
          </p:cNvSpPr>
          <p:nvPr/>
        </p:nvSpPr>
        <p:spPr>
          <a:xfrm>
            <a:off x="4268788" y="2006600"/>
            <a:ext cx="352425" cy="352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22" tIns="19022" rIns="19022" bIns="19022" anchor="ctr"/>
          <a:lstStyle/>
          <a:p>
            <a:pPr defTabSz="2283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Open Sans Semibold" charset="0"/>
              <a:ea typeface="Open Sans Semibold" charset="0"/>
              <a:cs typeface="Open Sans Semibold" charset="0"/>
              <a:sym typeface="Gill Sans"/>
            </a:endParaRPr>
          </a:p>
        </p:txBody>
      </p:sp>
      <p:sp>
        <p:nvSpPr>
          <p:cNvPr id="92" name="Shape 2591">
            <a:extLst>
              <a:ext uri="{FF2B5EF4-FFF2-40B4-BE49-F238E27FC236}">
                <a16:creationId xmlns:a16="http://schemas.microsoft.com/office/drawing/2014/main" id="{AA69A925-7CD9-4461-9D94-E6BEA469BC0E}"/>
              </a:ext>
            </a:extLst>
          </p:cNvPr>
          <p:cNvSpPr>
            <a:spLocks noChangeAspect="1"/>
          </p:cNvSpPr>
          <p:nvPr/>
        </p:nvSpPr>
        <p:spPr>
          <a:xfrm>
            <a:off x="4391025" y="5349875"/>
            <a:ext cx="352425" cy="354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22" tIns="19022" rIns="19022" bIns="19022" anchor="ctr"/>
          <a:lstStyle/>
          <a:p>
            <a:pPr defTabSz="2283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Open Sans Semibold" charset="0"/>
              <a:ea typeface="Open Sans Semibold" charset="0"/>
              <a:cs typeface="Open Sans Semibold" charset="0"/>
              <a:sym typeface="Gill Sans"/>
            </a:endParaRPr>
          </a:p>
        </p:txBody>
      </p:sp>
      <p:sp>
        <p:nvSpPr>
          <p:cNvPr id="93" name="Shape 2602">
            <a:extLst>
              <a:ext uri="{FF2B5EF4-FFF2-40B4-BE49-F238E27FC236}">
                <a16:creationId xmlns:a16="http://schemas.microsoft.com/office/drawing/2014/main" id="{C8C5301F-1585-4B05-BE98-A1C42FB0B688}"/>
              </a:ext>
            </a:extLst>
          </p:cNvPr>
          <p:cNvSpPr>
            <a:spLocks noChangeAspect="1"/>
          </p:cNvSpPr>
          <p:nvPr/>
        </p:nvSpPr>
        <p:spPr>
          <a:xfrm>
            <a:off x="7361238" y="5383213"/>
            <a:ext cx="352425" cy="287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6001"/>
                </a:moveTo>
                <a:lnTo>
                  <a:pt x="8345" y="6001"/>
                </a:lnTo>
                <a:cubicBezTo>
                  <a:pt x="8617" y="6001"/>
                  <a:pt x="8836" y="5732"/>
                  <a:pt x="8836" y="5400"/>
                </a:cubicBezTo>
                <a:cubicBezTo>
                  <a:pt x="8836" y="5069"/>
                  <a:pt x="8617" y="4800"/>
                  <a:pt x="8345" y="4800"/>
                </a:cubicBezTo>
                <a:lnTo>
                  <a:pt x="5400" y="4800"/>
                </a:lnTo>
                <a:cubicBezTo>
                  <a:pt x="5129" y="4800"/>
                  <a:pt x="4909" y="5069"/>
                  <a:pt x="4909" y="5400"/>
                </a:cubicBezTo>
                <a:cubicBezTo>
                  <a:pt x="4909" y="5732"/>
                  <a:pt x="5129" y="6001"/>
                  <a:pt x="5400" y="6001"/>
                </a:cubicBezTo>
                <a:moveTo>
                  <a:pt x="20618" y="20400"/>
                </a:moveTo>
                <a:lnTo>
                  <a:pt x="18655" y="20400"/>
                </a:lnTo>
                <a:lnTo>
                  <a:pt x="18655" y="18000"/>
                </a:lnTo>
                <a:cubicBezTo>
                  <a:pt x="18926" y="18000"/>
                  <a:pt x="19145" y="17732"/>
                  <a:pt x="19145" y="17400"/>
                </a:cubicBezTo>
                <a:cubicBezTo>
                  <a:pt x="19145" y="17069"/>
                  <a:pt x="18926" y="16801"/>
                  <a:pt x="18655" y="16801"/>
                </a:cubicBezTo>
                <a:lnTo>
                  <a:pt x="18655" y="3601"/>
                </a:lnTo>
                <a:lnTo>
                  <a:pt x="20618" y="3601"/>
                </a:lnTo>
                <a:cubicBezTo>
                  <a:pt x="20618" y="3601"/>
                  <a:pt x="20618" y="20400"/>
                  <a:pt x="20618" y="20400"/>
                </a:cubicBezTo>
                <a:close/>
                <a:moveTo>
                  <a:pt x="17673" y="16801"/>
                </a:moveTo>
                <a:cubicBezTo>
                  <a:pt x="17401" y="16801"/>
                  <a:pt x="17182" y="17069"/>
                  <a:pt x="17182" y="17400"/>
                </a:cubicBezTo>
                <a:cubicBezTo>
                  <a:pt x="17182" y="17732"/>
                  <a:pt x="17401" y="18000"/>
                  <a:pt x="17673" y="18000"/>
                </a:cubicBezTo>
                <a:lnTo>
                  <a:pt x="17673" y="20400"/>
                </a:lnTo>
                <a:lnTo>
                  <a:pt x="3927" y="20400"/>
                </a:lnTo>
                <a:lnTo>
                  <a:pt x="3927" y="18000"/>
                </a:lnTo>
                <a:cubicBezTo>
                  <a:pt x="4199" y="18000"/>
                  <a:pt x="4418" y="17732"/>
                  <a:pt x="4418" y="17400"/>
                </a:cubicBezTo>
                <a:cubicBezTo>
                  <a:pt x="4418" y="17069"/>
                  <a:pt x="4199" y="16801"/>
                  <a:pt x="3927" y="16801"/>
                </a:cubicBezTo>
                <a:lnTo>
                  <a:pt x="3927" y="3601"/>
                </a:lnTo>
                <a:lnTo>
                  <a:pt x="17673" y="3601"/>
                </a:lnTo>
                <a:cubicBezTo>
                  <a:pt x="17673" y="3601"/>
                  <a:pt x="17673" y="16801"/>
                  <a:pt x="17673" y="16801"/>
                </a:cubicBezTo>
                <a:close/>
                <a:moveTo>
                  <a:pt x="2945" y="16801"/>
                </a:moveTo>
                <a:cubicBezTo>
                  <a:pt x="2674" y="16801"/>
                  <a:pt x="2455" y="17069"/>
                  <a:pt x="2455" y="17400"/>
                </a:cubicBezTo>
                <a:cubicBezTo>
                  <a:pt x="2455" y="17732"/>
                  <a:pt x="2674" y="18000"/>
                  <a:pt x="2945" y="18000"/>
                </a:cubicBezTo>
                <a:lnTo>
                  <a:pt x="2945" y="20400"/>
                </a:lnTo>
                <a:lnTo>
                  <a:pt x="982" y="20400"/>
                </a:lnTo>
                <a:lnTo>
                  <a:pt x="982" y="3601"/>
                </a:lnTo>
                <a:lnTo>
                  <a:pt x="2945" y="3601"/>
                </a:lnTo>
                <a:cubicBezTo>
                  <a:pt x="2945" y="3601"/>
                  <a:pt x="2945" y="16801"/>
                  <a:pt x="2945" y="16801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39" y="2400"/>
                  <a:pt x="0" y="2938"/>
                  <a:pt x="0" y="3601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3"/>
                  <a:pt x="21600" y="204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  <a:moveTo>
                  <a:pt x="5400" y="8400"/>
                </a:moveTo>
                <a:lnTo>
                  <a:pt x="6382" y="8400"/>
                </a:lnTo>
                <a:cubicBezTo>
                  <a:pt x="6653" y="8400"/>
                  <a:pt x="6873" y="8132"/>
                  <a:pt x="6873" y="7800"/>
                </a:cubicBezTo>
                <a:cubicBezTo>
                  <a:pt x="6873" y="7469"/>
                  <a:pt x="6653" y="7200"/>
                  <a:pt x="6382" y="7200"/>
                </a:cubicBez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0"/>
                  <a:pt x="5400" y="84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22" tIns="19022" rIns="19022" bIns="19022" anchor="ctr"/>
          <a:lstStyle/>
          <a:p>
            <a:pPr defTabSz="2283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Open Sans Semibold" charset="0"/>
              <a:ea typeface="Open Sans Semibold" charset="0"/>
              <a:cs typeface="Open Sans Semibold" charset="0"/>
              <a:sym typeface="Gill Sans"/>
            </a:endParaRPr>
          </a:p>
        </p:txBody>
      </p:sp>
      <p:sp>
        <p:nvSpPr>
          <p:cNvPr id="94" name="Shape 2615">
            <a:extLst>
              <a:ext uri="{FF2B5EF4-FFF2-40B4-BE49-F238E27FC236}">
                <a16:creationId xmlns:a16="http://schemas.microsoft.com/office/drawing/2014/main" id="{A5E8726A-B964-4746-903C-3AF4DC205048}"/>
              </a:ext>
            </a:extLst>
          </p:cNvPr>
          <p:cNvSpPr>
            <a:spLocks noChangeAspect="1"/>
          </p:cNvSpPr>
          <p:nvPr/>
        </p:nvSpPr>
        <p:spPr>
          <a:xfrm>
            <a:off x="7386638" y="2033588"/>
            <a:ext cx="354012" cy="354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22" tIns="19022" rIns="19022" bIns="19022" anchor="ctr"/>
          <a:lstStyle/>
          <a:p>
            <a:pPr defTabSz="2283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Open Sans Semibold" charset="0"/>
              <a:ea typeface="Open Sans Semibold" charset="0"/>
              <a:cs typeface="Open Sans Semibold" charset="0"/>
              <a:sym typeface="Gill Sans"/>
            </a:endParaRPr>
          </a:p>
        </p:txBody>
      </p:sp>
      <p:sp>
        <p:nvSpPr>
          <p:cNvPr id="97" name="Shape 2646">
            <a:extLst>
              <a:ext uri="{FF2B5EF4-FFF2-40B4-BE49-F238E27FC236}">
                <a16:creationId xmlns:a16="http://schemas.microsoft.com/office/drawing/2014/main" id="{DD3A9AE4-48D4-4C6E-86B9-9EDE4D7BEB83}"/>
              </a:ext>
            </a:extLst>
          </p:cNvPr>
          <p:cNvSpPr>
            <a:spLocks noChangeAspect="1"/>
          </p:cNvSpPr>
          <p:nvPr/>
        </p:nvSpPr>
        <p:spPr>
          <a:xfrm>
            <a:off x="3898900" y="3586163"/>
            <a:ext cx="352425" cy="352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1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1"/>
                  <a:pt x="14727" y="21109"/>
                </a:cubicBezTo>
                <a:cubicBezTo>
                  <a:pt x="14727" y="20838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22" tIns="19022" rIns="19022" bIns="19022" anchor="ctr"/>
          <a:lstStyle/>
          <a:p>
            <a:pPr defTabSz="2283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Open Sans Semibold" charset="0"/>
              <a:ea typeface="Open Sans Semibold" charset="0"/>
              <a:cs typeface="Open Sans Semibold" charset="0"/>
              <a:sym typeface="Gill Sans"/>
            </a:endParaRPr>
          </a:p>
        </p:txBody>
      </p:sp>
      <p:sp>
        <p:nvSpPr>
          <p:cNvPr id="62535" name="TextBox 97">
            <a:extLst>
              <a:ext uri="{FF2B5EF4-FFF2-40B4-BE49-F238E27FC236}">
                <a16:creationId xmlns:a16="http://schemas.microsoft.com/office/drawing/2014/main" id="{B3CAE815-74E7-4A11-90C8-8774DD771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3352800"/>
            <a:ext cx="21177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672" tIns="22836" rIns="45672" bIns="22836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s-MX" sz="1600" b="1">
                <a:solidFill>
                  <a:schemeClr val="tx2"/>
                </a:solidFill>
                <a:latin typeface="Poppins SemiBold" charset="0"/>
              </a:rPr>
              <a:t>Tecnológicos ( TICS) </a:t>
            </a:r>
          </a:p>
        </p:txBody>
      </p:sp>
      <p:sp>
        <p:nvSpPr>
          <p:cNvPr id="62536" name="Subtitle 2">
            <a:extLst>
              <a:ext uri="{FF2B5EF4-FFF2-40B4-BE49-F238E27FC236}">
                <a16:creationId xmlns:a16="http://schemas.microsoft.com/office/drawing/2014/main" id="{EDB4238B-5A50-492E-8CFC-672B1142B197}"/>
              </a:ext>
            </a:extLst>
          </p:cNvPr>
          <p:cNvSpPr txBox="1">
            <a:spLocks/>
          </p:cNvSpPr>
          <p:nvPr/>
        </p:nvSpPr>
        <p:spPr bwMode="auto">
          <a:xfrm>
            <a:off x="1187450" y="3644900"/>
            <a:ext cx="21590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72" tIns="22836" rIns="45672" bIns="22836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Diseño del Módulo TICS  </a:t>
            </a:r>
          </a:p>
        </p:txBody>
      </p:sp>
      <p:sp>
        <p:nvSpPr>
          <p:cNvPr id="62537" name="TextBox 100">
            <a:extLst>
              <a:ext uri="{FF2B5EF4-FFF2-40B4-BE49-F238E27FC236}">
                <a16:creationId xmlns:a16="http://schemas.microsoft.com/office/drawing/2014/main" id="{4A6BB278-E982-4E69-AB8D-409C7B92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650" y="3352800"/>
            <a:ext cx="22590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672" tIns="22836" rIns="45672" bIns="22836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MX" sz="1600" b="1">
                <a:solidFill>
                  <a:schemeClr val="tx2"/>
                </a:solidFill>
                <a:latin typeface="Poppins SemiBold" charset="0"/>
              </a:rPr>
              <a:t>Autorización Sanitaria </a:t>
            </a:r>
          </a:p>
        </p:txBody>
      </p:sp>
      <p:sp>
        <p:nvSpPr>
          <p:cNvPr id="62538" name="Subtitle 2">
            <a:extLst>
              <a:ext uri="{FF2B5EF4-FFF2-40B4-BE49-F238E27FC236}">
                <a16:creationId xmlns:a16="http://schemas.microsoft.com/office/drawing/2014/main" id="{34E0CA94-841C-4180-BC54-5BA1B1BB089A}"/>
              </a:ext>
            </a:extLst>
          </p:cNvPr>
          <p:cNvSpPr txBox="1">
            <a:spLocks/>
          </p:cNvSpPr>
          <p:nvPr/>
        </p:nvSpPr>
        <p:spPr bwMode="auto">
          <a:xfrm>
            <a:off x="8845550" y="3644900"/>
            <a:ext cx="2159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72" tIns="22836" rIns="45672" bIns="22836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Revisión PMA y PMA</a:t>
            </a:r>
          </a:p>
          <a:p>
            <a:pPr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Revisión normativas versus planimetria y proyectos de especialidades  </a:t>
            </a:r>
          </a:p>
        </p:txBody>
      </p:sp>
      <p:sp>
        <p:nvSpPr>
          <p:cNvPr id="62539" name="TextBox 103">
            <a:extLst>
              <a:ext uri="{FF2B5EF4-FFF2-40B4-BE49-F238E27FC236}">
                <a16:creationId xmlns:a16="http://schemas.microsoft.com/office/drawing/2014/main" id="{84873981-E29F-4D44-85BE-0B7B74EAF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725" y="4930775"/>
            <a:ext cx="263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672" tIns="22836" rIns="45672" bIns="22836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MX" sz="1600" b="1">
                <a:solidFill>
                  <a:schemeClr val="tx2"/>
                </a:solidFill>
                <a:latin typeface="Poppins SemiBold" charset="0"/>
              </a:rPr>
              <a:t>Gestión del Cambio y </a:t>
            </a:r>
          </a:p>
          <a:p>
            <a:r>
              <a:rPr lang="en-US" altLang="es-MX" sz="1600" b="1">
                <a:solidFill>
                  <a:schemeClr val="tx2"/>
                </a:solidFill>
                <a:latin typeface="Poppins SemiBold" charset="0"/>
              </a:rPr>
              <a:t>Desarrollo Organizacional</a:t>
            </a:r>
          </a:p>
        </p:txBody>
      </p:sp>
      <p:sp>
        <p:nvSpPr>
          <p:cNvPr id="62540" name="Subtitle 2">
            <a:extLst>
              <a:ext uri="{FF2B5EF4-FFF2-40B4-BE49-F238E27FC236}">
                <a16:creationId xmlns:a16="http://schemas.microsoft.com/office/drawing/2014/main" id="{402FBEA0-6499-4849-A6D5-540A9BD8A4D5}"/>
              </a:ext>
            </a:extLst>
          </p:cNvPr>
          <p:cNvSpPr txBox="1">
            <a:spLocks/>
          </p:cNvSpPr>
          <p:nvPr/>
        </p:nvSpPr>
        <p:spPr bwMode="auto">
          <a:xfrm>
            <a:off x="8275638" y="5419725"/>
            <a:ext cx="325437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72" tIns="22836" rIns="45672" bIns="22836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Modelo de atención y Mapa de Derivación</a:t>
            </a:r>
          </a:p>
          <a:p>
            <a:pPr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Traspaso y Trasnferencias de RRHH</a:t>
            </a:r>
          </a:p>
          <a:p>
            <a:pPr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Estrategias Comunitarias y de Gobernanza</a:t>
            </a:r>
          </a:p>
        </p:txBody>
      </p:sp>
      <p:sp>
        <p:nvSpPr>
          <p:cNvPr id="62541" name="Subtitle 2">
            <a:extLst>
              <a:ext uri="{FF2B5EF4-FFF2-40B4-BE49-F238E27FC236}">
                <a16:creationId xmlns:a16="http://schemas.microsoft.com/office/drawing/2014/main" id="{0780CFDA-5F23-44EC-8587-C06C4EE612FC}"/>
              </a:ext>
            </a:extLst>
          </p:cNvPr>
          <p:cNvSpPr txBox="1">
            <a:spLocks/>
          </p:cNvSpPr>
          <p:nvPr/>
        </p:nvSpPr>
        <p:spPr bwMode="auto">
          <a:xfrm>
            <a:off x="0" y="5410200"/>
            <a:ext cx="4019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72" tIns="22836" rIns="45672" bIns="22836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Revisión PMA y Planimetria servicios externalizados y areas de servicios</a:t>
            </a:r>
          </a:p>
          <a:p>
            <a:pPr algn="r"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Habilitación de bodegas: recepción de equipamiento </a:t>
            </a:r>
          </a:p>
        </p:txBody>
      </p:sp>
      <p:sp>
        <p:nvSpPr>
          <p:cNvPr id="62542" name="TextBox 109">
            <a:extLst>
              <a:ext uri="{FF2B5EF4-FFF2-40B4-BE49-F238E27FC236}">
                <a16:creationId xmlns:a16="http://schemas.microsoft.com/office/drawing/2014/main" id="{97E7C965-8352-4B49-91C5-6E2C9C75D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1790700"/>
            <a:ext cx="15922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672" tIns="22836" rIns="45672" bIns="22836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s-MX" sz="1600" b="1">
                <a:solidFill>
                  <a:schemeClr val="tx2"/>
                </a:solidFill>
                <a:latin typeface="Poppins SemiBold" charset="0"/>
              </a:rPr>
              <a:t>Gestión Clínica   </a:t>
            </a:r>
          </a:p>
        </p:txBody>
      </p:sp>
      <p:sp>
        <p:nvSpPr>
          <p:cNvPr id="62543" name="Subtitle 2">
            <a:extLst>
              <a:ext uri="{FF2B5EF4-FFF2-40B4-BE49-F238E27FC236}">
                <a16:creationId xmlns:a16="http://schemas.microsoft.com/office/drawing/2014/main" id="{5845A26B-E1AF-4214-A91F-A8A33A690A86}"/>
              </a:ext>
            </a:extLst>
          </p:cNvPr>
          <p:cNvSpPr txBox="1">
            <a:spLocks/>
          </p:cNvSpPr>
          <p:nvPr/>
        </p:nvSpPr>
        <p:spPr bwMode="auto">
          <a:xfrm>
            <a:off x="85725" y="2082800"/>
            <a:ext cx="357663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72" tIns="22836" rIns="45672" bIns="22836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Operacionalización del modelo de Gestión : Modelamiento de Macro procesos y Modelamiento del Modelo de Atención  </a:t>
            </a:r>
          </a:p>
        </p:txBody>
      </p:sp>
      <p:sp>
        <p:nvSpPr>
          <p:cNvPr id="62544" name="TextBox 112">
            <a:extLst>
              <a:ext uri="{FF2B5EF4-FFF2-40B4-BE49-F238E27FC236}">
                <a16:creationId xmlns:a16="http://schemas.microsoft.com/office/drawing/2014/main" id="{41D64C5D-9C29-4010-8855-3506563D7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150" y="1757363"/>
            <a:ext cx="2019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672" tIns="22836" rIns="45672" bIns="22836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MX" sz="1600" b="1">
                <a:solidFill>
                  <a:schemeClr val="tx2"/>
                </a:solidFill>
                <a:latin typeface="Poppins SemiBold" charset="0"/>
              </a:rPr>
              <a:t>Recursos Humanos </a:t>
            </a:r>
          </a:p>
        </p:txBody>
      </p:sp>
      <p:sp>
        <p:nvSpPr>
          <p:cNvPr id="62545" name="Subtitle 2">
            <a:extLst>
              <a:ext uri="{FF2B5EF4-FFF2-40B4-BE49-F238E27FC236}">
                <a16:creationId xmlns:a16="http://schemas.microsoft.com/office/drawing/2014/main" id="{66988309-021A-478B-83DD-66F63B68F51C}"/>
              </a:ext>
            </a:extLst>
          </p:cNvPr>
          <p:cNvSpPr txBox="1">
            <a:spLocks/>
          </p:cNvSpPr>
          <p:nvPr/>
        </p:nvSpPr>
        <p:spPr bwMode="auto">
          <a:xfrm>
            <a:off x="8312150" y="2049463"/>
            <a:ext cx="31067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72" tIns="22836" rIns="45672" bIns="22836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Actualización del Modulo de RRHH</a:t>
            </a:r>
          </a:p>
          <a:p>
            <a:pPr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Concursos de cargos resueltos</a:t>
            </a:r>
          </a:p>
          <a:p>
            <a:pPr eaLnBrk="1" hangingPunct="1">
              <a:lnSpc>
                <a:spcPts val="2050"/>
              </a:lnSpc>
              <a:spcBef>
                <a:spcPct val="20000"/>
              </a:spcBef>
            </a:pPr>
            <a:r>
              <a:rPr lang="en-US" altLang="es-MX" sz="1300">
                <a:latin typeface="Open Sans Light" charset="0"/>
              </a:rPr>
              <a:t>Formalizacion adelantamiento cargos</a:t>
            </a:r>
          </a:p>
        </p:txBody>
      </p:sp>
      <p:sp>
        <p:nvSpPr>
          <p:cNvPr id="62546" name="TextBox 97">
            <a:extLst>
              <a:ext uri="{FF2B5EF4-FFF2-40B4-BE49-F238E27FC236}">
                <a16:creationId xmlns:a16="http://schemas.microsoft.com/office/drawing/2014/main" id="{4F8390AA-5123-4A6E-B36E-13FEB24D8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5157788"/>
            <a:ext cx="24971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672" tIns="22836" rIns="45672" bIns="22836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s-MX" sz="1600" b="1">
                <a:solidFill>
                  <a:schemeClr val="tx2"/>
                </a:solidFill>
                <a:latin typeface="Poppins SemiBold" charset="0"/>
              </a:rPr>
              <a:t>Logísticos e Industriales  </a:t>
            </a:r>
          </a:p>
        </p:txBody>
      </p:sp>
      <p:sp>
        <p:nvSpPr>
          <p:cNvPr id="62547" name="Freeform 101">
            <a:extLst>
              <a:ext uri="{FF2B5EF4-FFF2-40B4-BE49-F238E27FC236}">
                <a16:creationId xmlns:a16="http://schemas.microsoft.com/office/drawing/2014/main" id="{C5B18454-7CFD-40BB-8FE7-7AC365DD1849}"/>
              </a:ext>
            </a:extLst>
          </p:cNvPr>
          <p:cNvSpPr>
            <a:spLocks noEditPoints="1"/>
          </p:cNvSpPr>
          <p:nvPr/>
        </p:nvSpPr>
        <p:spPr bwMode="auto">
          <a:xfrm>
            <a:off x="7862888" y="3562350"/>
            <a:ext cx="434975" cy="425450"/>
          </a:xfrm>
          <a:custGeom>
            <a:avLst/>
            <a:gdLst>
              <a:gd name="T0" fmla="*/ 2147483646 w 176"/>
              <a:gd name="T1" fmla="*/ 2147483646 h 176"/>
              <a:gd name="T2" fmla="*/ 2147483646 w 176"/>
              <a:gd name="T3" fmla="*/ 2147483646 h 176"/>
              <a:gd name="T4" fmla="*/ 0 w 176"/>
              <a:gd name="T5" fmla="*/ 2147483646 h 176"/>
              <a:gd name="T6" fmla="*/ 2147483646 w 176"/>
              <a:gd name="T7" fmla="*/ 2147483646 h 176"/>
              <a:gd name="T8" fmla="*/ 2147483646 w 176"/>
              <a:gd name="T9" fmla="*/ 2147483646 h 176"/>
              <a:gd name="T10" fmla="*/ 2147483646 w 176"/>
              <a:gd name="T11" fmla="*/ 2147483646 h 176"/>
              <a:gd name="T12" fmla="*/ 2147483646 w 176"/>
              <a:gd name="T13" fmla="*/ 2147483646 h 176"/>
              <a:gd name="T14" fmla="*/ 2147483646 w 176"/>
              <a:gd name="T15" fmla="*/ 2147483646 h 176"/>
              <a:gd name="T16" fmla="*/ 2147483646 w 176"/>
              <a:gd name="T17" fmla="*/ 2147483646 h 176"/>
              <a:gd name="T18" fmla="*/ 2147483646 w 176"/>
              <a:gd name="T19" fmla="*/ 2147483646 h 176"/>
              <a:gd name="T20" fmla="*/ 2147483646 w 176"/>
              <a:gd name="T21" fmla="*/ 2147483646 h 176"/>
              <a:gd name="T22" fmla="*/ 2147483646 w 176"/>
              <a:gd name="T23" fmla="*/ 2147483646 h 176"/>
              <a:gd name="T24" fmla="*/ 2147483646 w 176"/>
              <a:gd name="T25" fmla="*/ 2147483646 h 176"/>
              <a:gd name="T26" fmla="*/ 2147483646 w 176"/>
              <a:gd name="T27" fmla="*/ 2147483646 h 176"/>
              <a:gd name="T28" fmla="*/ 2147483646 w 176"/>
              <a:gd name="T29" fmla="*/ 2147483646 h 176"/>
              <a:gd name="T30" fmla="*/ 2147483646 w 176"/>
              <a:gd name="T31" fmla="*/ 2147483646 h 176"/>
              <a:gd name="T32" fmla="*/ 2147483646 w 176"/>
              <a:gd name="T33" fmla="*/ 2147483646 h 176"/>
              <a:gd name="T34" fmla="*/ 2147483646 w 176"/>
              <a:gd name="T35" fmla="*/ 2147483646 h 176"/>
              <a:gd name="T36" fmla="*/ 2147483646 w 176"/>
              <a:gd name="T37" fmla="*/ 2147483646 h 176"/>
              <a:gd name="T38" fmla="*/ 2147483646 w 176"/>
              <a:gd name="T39" fmla="*/ 2147483646 h 176"/>
              <a:gd name="T40" fmla="*/ 2147483646 w 176"/>
              <a:gd name="T41" fmla="*/ 2147483646 h 176"/>
              <a:gd name="T42" fmla="*/ 2147483646 w 176"/>
              <a:gd name="T43" fmla="*/ 2147483646 h 176"/>
              <a:gd name="T44" fmla="*/ 2147483646 w 176"/>
              <a:gd name="T45" fmla="*/ 2147483646 h 176"/>
              <a:gd name="T46" fmla="*/ 2147483646 w 176"/>
              <a:gd name="T47" fmla="*/ 2147483646 h 176"/>
              <a:gd name="T48" fmla="*/ 2147483646 w 176"/>
              <a:gd name="T49" fmla="*/ 2147483646 h 176"/>
              <a:gd name="T50" fmla="*/ 2147483646 w 176"/>
              <a:gd name="T51" fmla="*/ 2147483646 h 176"/>
              <a:gd name="T52" fmla="*/ 2147483646 w 176"/>
              <a:gd name="T53" fmla="*/ 2147483646 h 176"/>
              <a:gd name="T54" fmla="*/ 2147483646 w 176"/>
              <a:gd name="T55" fmla="*/ 2147483646 h 176"/>
              <a:gd name="T56" fmla="*/ 2147483646 w 176"/>
              <a:gd name="T57" fmla="*/ 2147483646 h 176"/>
              <a:gd name="T58" fmla="*/ 2147483646 w 176"/>
              <a:gd name="T59" fmla="*/ 2147483646 h 176"/>
              <a:gd name="T60" fmla="*/ 2147483646 w 176"/>
              <a:gd name="T61" fmla="*/ 2147483646 h 176"/>
              <a:gd name="T62" fmla="*/ 2147483646 w 176"/>
              <a:gd name="T63" fmla="*/ 2147483646 h 176"/>
              <a:gd name="T64" fmla="*/ 2147483646 w 176"/>
              <a:gd name="T65" fmla="*/ 2147483646 h 176"/>
              <a:gd name="T66" fmla="*/ 2147483646 w 176"/>
              <a:gd name="T67" fmla="*/ 2147483646 h 176"/>
              <a:gd name="T68" fmla="*/ 2147483646 w 176"/>
              <a:gd name="T69" fmla="*/ 2147483646 h 176"/>
              <a:gd name="T70" fmla="*/ 2147483646 w 176"/>
              <a:gd name="T71" fmla="*/ 2147483646 h 176"/>
              <a:gd name="T72" fmla="*/ 2147483646 w 176"/>
              <a:gd name="T73" fmla="*/ 2147483646 h 176"/>
              <a:gd name="T74" fmla="*/ 2147483646 w 176"/>
              <a:gd name="T75" fmla="*/ 2147483646 h 176"/>
              <a:gd name="T76" fmla="*/ 2147483646 w 176"/>
              <a:gd name="T77" fmla="*/ 2147483646 h 176"/>
              <a:gd name="T78" fmla="*/ 2147483646 w 176"/>
              <a:gd name="T79" fmla="*/ 2147483646 h 176"/>
              <a:gd name="T80" fmla="*/ 2147483646 w 176"/>
              <a:gd name="T81" fmla="*/ 2147483646 h 176"/>
              <a:gd name="T82" fmla="*/ 2147483646 w 176"/>
              <a:gd name="T83" fmla="*/ 2147483646 h 176"/>
              <a:gd name="T84" fmla="*/ 2147483646 w 176"/>
              <a:gd name="T85" fmla="*/ 2147483646 h 176"/>
              <a:gd name="T86" fmla="*/ 2147483646 w 176"/>
              <a:gd name="T87" fmla="*/ 2147483646 h 176"/>
              <a:gd name="T88" fmla="*/ 2147483646 w 176"/>
              <a:gd name="T89" fmla="*/ 2147483646 h 176"/>
              <a:gd name="T90" fmla="*/ 2147483646 w 176"/>
              <a:gd name="T91" fmla="*/ 2147483646 h 176"/>
              <a:gd name="T92" fmla="*/ 2147483646 w 176"/>
              <a:gd name="T93" fmla="*/ 2147483646 h 176"/>
              <a:gd name="T94" fmla="*/ 2147483646 w 176"/>
              <a:gd name="T95" fmla="*/ 2147483646 h 176"/>
              <a:gd name="T96" fmla="*/ 2147483646 w 176"/>
              <a:gd name="T97" fmla="*/ 2147483646 h 176"/>
              <a:gd name="T98" fmla="*/ 2147483646 w 176"/>
              <a:gd name="T99" fmla="*/ 2147483646 h 17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76" h="176">
                <a:moveTo>
                  <a:pt x="172" y="16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2"/>
                  <a:pt x="166" y="0"/>
                  <a:pt x="164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0"/>
                  <a:pt x="8" y="2"/>
                  <a:pt x="8" y="4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2" y="16"/>
                  <a:pt x="0" y="18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4"/>
                  <a:pt x="10" y="176"/>
                  <a:pt x="12" y="176"/>
                </a:cubicBezTo>
                <a:cubicBezTo>
                  <a:pt x="164" y="176"/>
                  <a:pt x="164" y="176"/>
                  <a:pt x="164" y="176"/>
                </a:cubicBezTo>
                <a:cubicBezTo>
                  <a:pt x="166" y="176"/>
                  <a:pt x="168" y="174"/>
                  <a:pt x="168" y="172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172" y="24"/>
                  <a:pt x="172" y="24"/>
                  <a:pt x="172" y="24"/>
                </a:cubicBezTo>
                <a:cubicBezTo>
                  <a:pt x="174" y="24"/>
                  <a:pt x="176" y="22"/>
                  <a:pt x="176" y="20"/>
                </a:cubicBezTo>
                <a:cubicBezTo>
                  <a:pt x="176" y="18"/>
                  <a:pt x="174" y="16"/>
                  <a:pt x="172" y="16"/>
                </a:cubicBezTo>
                <a:moveTo>
                  <a:pt x="96" y="168"/>
                </a:moveTo>
                <a:cubicBezTo>
                  <a:pt x="80" y="168"/>
                  <a:pt x="80" y="168"/>
                  <a:pt x="80" y="16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96" y="128"/>
                  <a:pt x="96" y="128"/>
                  <a:pt x="96" y="128"/>
                </a:cubicBezTo>
                <a:lnTo>
                  <a:pt x="96" y="168"/>
                </a:lnTo>
                <a:close/>
                <a:moveTo>
                  <a:pt x="160" y="168"/>
                </a:moveTo>
                <a:cubicBezTo>
                  <a:pt x="104" y="168"/>
                  <a:pt x="104" y="168"/>
                  <a:pt x="104" y="168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4" y="122"/>
                  <a:pt x="102" y="120"/>
                  <a:pt x="100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4" y="120"/>
                  <a:pt x="72" y="122"/>
                  <a:pt x="72" y="124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24"/>
                  <a:pt x="16" y="24"/>
                  <a:pt x="16" y="24"/>
                </a:cubicBezTo>
                <a:cubicBezTo>
                  <a:pt x="160" y="24"/>
                  <a:pt x="160" y="24"/>
                  <a:pt x="160" y="24"/>
                </a:cubicBezTo>
                <a:lnTo>
                  <a:pt x="160" y="168"/>
                </a:lnTo>
                <a:close/>
                <a:moveTo>
                  <a:pt x="160" y="16"/>
                </a:moveTo>
                <a:cubicBezTo>
                  <a:pt x="16" y="16"/>
                  <a:pt x="16" y="16"/>
                  <a:pt x="16" y="16"/>
                </a:cubicBezTo>
                <a:cubicBezTo>
                  <a:pt x="16" y="8"/>
                  <a:pt x="16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16"/>
                </a:lnTo>
                <a:close/>
                <a:moveTo>
                  <a:pt x="116" y="72"/>
                </a:moveTo>
                <a:cubicBezTo>
                  <a:pt x="140" y="72"/>
                  <a:pt x="140" y="72"/>
                  <a:pt x="140" y="72"/>
                </a:cubicBezTo>
                <a:cubicBezTo>
                  <a:pt x="142" y="72"/>
                  <a:pt x="144" y="70"/>
                  <a:pt x="144" y="68"/>
                </a:cubicBezTo>
                <a:cubicBezTo>
                  <a:pt x="144" y="44"/>
                  <a:pt x="144" y="44"/>
                  <a:pt x="144" y="44"/>
                </a:cubicBezTo>
                <a:cubicBezTo>
                  <a:pt x="144" y="42"/>
                  <a:pt x="142" y="40"/>
                  <a:pt x="140" y="4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14" y="40"/>
                  <a:pt x="112" y="42"/>
                  <a:pt x="112" y="44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70"/>
                  <a:pt x="114" y="72"/>
                  <a:pt x="116" y="72"/>
                </a:cubicBezTo>
                <a:moveTo>
                  <a:pt x="120" y="48"/>
                </a:moveTo>
                <a:cubicBezTo>
                  <a:pt x="136" y="48"/>
                  <a:pt x="136" y="48"/>
                  <a:pt x="136" y="48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20" y="64"/>
                  <a:pt x="120" y="64"/>
                  <a:pt x="120" y="64"/>
                </a:cubicBezTo>
                <a:lnTo>
                  <a:pt x="120" y="48"/>
                </a:lnTo>
                <a:close/>
                <a:moveTo>
                  <a:pt x="36" y="72"/>
                </a:moveTo>
                <a:cubicBezTo>
                  <a:pt x="60" y="72"/>
                  <a:pt x="60" y="72"/>
                  <a:pt x="60" y="72"/>
                </a:cubicBezTo>
                <a:cubicBezTo>
                  <a:pt x="62" y="72"/>
                  <a:pt x="64" y="70"/>
                  <a:pt x="64" y="68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42"/>
                  <a:pt x="62" y="40"/>
                  <a:pt x="60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4" y="40"/>
                  <a:pt x="32" y="42"/>
                  <a:pt x="32" y="44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70"/>
                  <a:pt x="34" y="72"/>
                  <a:pt x="36" y="72"/>
                </a:cubicBezTo>
                <a:moveTo>
                  <a:pt x="40" y="48"/>
                </a:moveTo>
                <a:cubicBezTo>
                  <a:pt x="56" y="48"/>
                  <a:pt x="56" y="48"/>
                  <a:pt x="56" y="48"/>
                </a:cubicBezTo>
                <a:cubicBezTo>
                  <a:pt x="56" y="64"/>
                  <a:pt x="56" y="64"/>
                  <a:pt x="56" y="64"/>
                </a:cubicBezTo>
                <a:cubicBezTo>
                  <a:pt x="40" y="64"/>
                  <a:pt x="40" y="64"/>
                  <a:pt x="40" y="64"/>
                </a:cubicBezTo>
                <a:lnTo>
                  <a:pt x="40" y="48"/>
                </a:lnTo>
                <a:close/>
                <a:moveTo>
                  <a:pt x="36" y="112"/>
                </a:moveTo>
                <a:cubicBezTo>
                  <a:pt x="60" y="112"/>
                  <a:pt x="60" y="112"/>
                  <a:pt x="60" y="112"/>
                </a:cubicBezTo>
                <a:cubicBezTo>
                  <a:pt x="62" y="112"/>
                  <a:pt x="64" y="110"/>
                  <a:pt x="64" y="108"/>
                </a:cubicBezTo>
                <a:cubicBezTo>
                  <a:pt x="64" y="84"/>
                  <a:pt x="64" y="84"/>
                  <a:pt x="64" y="84"/>
                </a:cubicBezTo>
                <a:cubicBezTo>
                  <a:pt x="64" y="82"/>
                  <a:pt x="62" y="80"/>
                  <a:pt x="60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4" y="80"/>
                  <a:pt x="32" y="82"/>
                  <a:pt x="32" y="84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32" y="110"/>
                  <a:pt x="34" y="112"/>
                  <a:pt x="36" y="112"/>
                </a:cubicBezTo>
                <a:moveTo>
                  <a:pt x="40" y="88"/>
                </a:moveTo>
                <a:cubicBezTo>
                  <a:pt x="56" y="88"/>
                  <a:pt x="56" y="88"/>
                  <a:pt x="56" y="88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40" y="104"/>
                  <a:pt x="40" y="104"/>
                  <a:pt x="40" y="104"/>
                </a:cubicBezTo>
                <a:lnTo>
                  <a:pt x="40" y="88"/>
                </a:lnTo>
                <a:close/>
                <a:moveTo>
                  <a:pt x="116" y="112"/>
                </a:moveTo>
                <a:cubicBezTo>
                  <a:pt x="140" y="112"/>
                  <a:pt x="140" y="112"/>
                  <a:pt x="140" y="112"/>
                </a:cubicBezTo>
                <a:cubicBezTo>
                  <a:pt x="142" y="112"/>
                  <a:pt x="144" y="110"/>
                  <a:pt x="144" y="108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4" y="82"/>
                  <a:pt x="142" y="80"/>
                  <a:pt x="140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4" y="80"/>
                  <a:pt x="112" y="82"/>
                  <a:pt x="112" y="84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10"/>
                  <a:pt x="114" y="112"/>
                  <a:pt x="116" y="112"/>
                </a:cubicBezTo>
                <a:moveTo>
                  <a:pt x="120" y="88"/>
                </a:moveTo>
                <a:cubicBezTo>
                  <a:pt x="136" y="88"/>
                  <a:pt x="136" y="88"/>
                  <a:pt x="136" y="88"/>
                </a:cubicBezTo>
                <a:cubicBezTo>
                  <a:pt x="136" y="104"/>
                  <a:pt x="136" y="104"/>
                  <a:pt x="136" y="104"/>
                </a:cubicBezTo>
                <a:cubicBezTo>
                  <a:pt x="120" y="104"/>
                  <a:pt x="120" y="104"/>
                  <a:pt x="120" y="104"/>
                </a:cubicBezTo>
                <a:lnTo>
                  <a:pt x="120" y="88"/>
                </a:lnTo>
                <a:close/>
                <a:moveTo>
                  <a:pt x="36" y="152"/>
                </a:moveTo>
                <a:cubicBezTo>
                  <a:pt x="60" y="152"/>
                  <a:pt x="60" y="152"/>
                  <a:pt x="60" y="152"/>
                </a:cubicBezTo>
                <a:cubicBezTo>
                  <a:pt x="62" y="152"/>
                  <a:pt x="64" y="150"/>
                  <a:pt x="64" y="148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22"/>
                  <a:pt x="62" y="120"/>
                  <a:pt x="60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4" y="120"/>
                  <a:pt x="32" y="122"/>
                  <a:pt x="32" y="124"/>
                </a:cubicBezTo>
                <a:cubicBezTo>
                  <a:pt x="32" y="148"/>
                  <a:pt x="32" y="148"/>
                  <a:pt x="32" y="148"/>
                </a:cubicBezTo>
                <a:cubicBezTo>
                  <a:pt x="32" y="150"/>
                  <a:pt x="34" y="152"/>
                  <a:pt x="36" y="152"/>
                </a:cubicBezTo>
                <a:moveTo>
                  <a:pt x="40" y="128"/>
                </a:moveTo>
                <a:cubicBezTo>
                  <a:pt x="56" y="128"/>
                  <a:pt x="56" y="128"/>
                  <a:pt x="56" y="128"/>
                </a:cubicBezTo>
                <a:cubicBezTo>
                  <a:pt x="56" y="144"/>
                  <a:pt x="56" y="144"/>
                  <a:pt x="56" y="144"/>
                </a:cubicBezTo>
                <a:cubicBezTo>
                  <a:pt x="40" y="144"/>
                  <a:pt x="40" y="144"/>
                  <a:pt x="40" y="144"/>
                </a:cubicBezTo>
                <a:lnTo>
                  <a:pt x="40" y="128"/>
                </a:lnTo>
                <a:close/>
                <a:moveTo>
                  <a:pt x="76" y="72"/>
                </a:moveTo>
                <a:cubicBezTo>
                  <a:pt x="100" y="72"/>
                  <a:pt x="100" y="72"/>
                  <a:pt x="100" y="72"/>
                </a:cubicBezTo>
                <a:cubicBezTo>
                  <a:pt x="102" y="72"/>
                  <a:pt x="104" y="70"/>
                  <a:pt x="104" y="68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104" y="42"/>
                  <a:pt x="102" y="40"/>
                  <a:pt x="100" y="40"/>
                </a:cubicBezTo>
                <a:cubicBezTo>
                  <a:pt x="76" y="40"/>
                  <a:pt x="76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70"/>
                  <a:pt x="74" y="72"/>
                  <a:pt x="76" y="72"/>
                </a:cubicBezTo>
                <a:moveTo>
                  <a:pt x="80" y="48"/>
                </a:moveTo>
                <a:cubicBezTo>
                  <a:pt x="96" y="48"/>
                  <a:pt x="96" y="48"/>
                  <a:pt x="96" y="48"/>
                </a:cubicBezTo>
                <a:cubicBezTo>
                  <a:pt x="96" y="64"/>
                  <a:pt x="96" y="64"/>
                  <a:pt x="96" y="64"/>
                </a:cubicBezTo>
                <a:cubicBezTo>
                  <a:pt x="80" y="64"/>
                  <a:pt x="80" y="64"/>
                  <a:pt x="80" y="64"/>
                </a:cubicBezTo>
                <a:lnTo>
                  <a:pt x="80" y="48"/>
                </a:lnTo>
                <a:close/>
                <a:moveTo>
                  <a:pt x="116" y="152"/>
                </a:moveTo>
                <a:cubicBezTo>
                  <a:pt x="140" y="152"/>
                  <a:pt x="140" y="152"/>
                  <a:pt x="140" y="152"/>
                </a:cubicBezTo>
                <a:cubicBezTo>
                  <a:pt x="142" y="152"/>
                  <a:pt x="144" y="150"/>
                  <a:pt x="144" y="148"/>
                </a:cubicBezTo>
                <a:cubicBezTo>
                  <a:pt x="144" y="124"/>
                  <a:pt x="144" y="124"/>
                  <a:pt x="144" y="124"/>
                </a:cubicBezTo>
                <a:cubicBezTo>
                  <a:pt x="144" y="122"/>
                  <a:pt x="142" y="120"/>
                  <a:pt x="140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4" y="120"/>
                  <a:pt x="112" y="122"/>
                  <a:pt x="112" y="124"/>
                </a:cubicBezTo>
                <a:cubicBezTo>
                  <a:pt x="112" y="148"/>
                  <a:pt x="112" y="148"/>
                  <a:pt x="112" y="148"/>
                </a:cubicBezTo>
                <a:cubicBezTo>
                  <a:pt x="112" y="150"/>
                  <a:pt x="114" y="152"/>
                  <a:pt x="116" y="152"/>
                </a:cubicBezTo>
                <a:moveTo>
                  <a:pt x="120" y="128"/>
                </a:moveTo>
                <a:cubicBezTo>
                  <a:pt x="136" y="128"/>
                  <a:pt x="136" y="128"/>
                  <a:pt x="136" y="128"/>
                </a:cubicBezTo>
                <a:cubicBezTo>
                  <a:pt x="136" y="144"/>
                  <a:pt x="136" y="144"/>
                  <a:pt x="136" y="144"/>
                </a:cubicBezTo>
                <a:cubicBezTo>
                  <a:pt x="120" y="144"/>
                  <a:pt x="120" y="144"/>
                  <a:pt x="120" y="144"/>
                </a:cubicBezTo>
                <a:lnTo>
                  <a:pt x="120" y="128"/>
                </a:lnTo>
                <a:close/>
                <a:moveTo>
                  <a:pt x="76" y="112"/>
                </a:moveTo>
                <a:cubicBezTo>
                  <a:pt x="100" y="112"/>
                  <a:pt x="100" y="112"/>
                  <a:pt x="100" y="112"/>
                </a:cubicBezTo>
                <a:cubicBezTo>
                  <a:pt x="102" y="112"/>
                  <a:pt x="104" y="110"/>
                  <a:pt x="104" y="108"/>
                </a:cubicBezTo>
                <a:cubicBezTo>
                  <a:pt x="104" y="84"/>
                  <a:pt x="104" y="84"/>
                  <a:pt x="104" y="84"/>
                </a:cubicBezTo>
                <a:cubicBezTo>
                  <a:pt x="104" y="82"/>
                  <a:pt x="102" y="80"/>
                  <a:pt x="100" y="80"/>
                </a:cubicBezTo>
                <a:cubicBezTo>
                  <a:pt x="76" y="80"/>
                  <a:pt x="76" y="80"/>
                  <a:pt x="76" y="80"/>
                </a:cubicBezTo>
                <a:cubicBezTo>
                  <a:pt x="74" y="80"/>
                  <a:pt x="72" y="82"/>
                  <a:pt x="72" y="84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10"/>
                  <a:pt x="74" y="112"/>
                  <a:pt x="76" y="112"/>
                </a:cubicBezTo>
                <a:moveTo>
                  <a:pt x="80" y="88"/>
                </a:moveTo>
                <a:cubicBezTo>
                  <a:pt x="96" y="88"/>
                  <a:pt x="96" y="88"/>
                  <a:pt x="96" y="88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80" y="104"/>
                  <a:pt x="80" y="104"/>
                  <a:pt x="80" y="104"/>
                </a:cubicBezTo>
                <a:lnTo>
                  <a:pt x="80" y="8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2A493CF-1901-474A-90E3-4F37EAD7DF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591550" y="6599238"/>
            <a:ext cx="3860800" cy="246062"/>
          </a:xfrm>
        </p:spPr>
        <p:txBody>
          <a:bodyPr/>
          <a:lstStyle/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4865DF2-C022-4796-AD25-E134FA943E7A}"/>
              </a:ext>
            </a:extLst>
          </p:cNvPr>
          <p:cNvGraphicFramePr>
            <a:graphicFrameLocks noGrp="1"/>
          </p:cNvGraphicFramePr>
          <p:nvPr/>
        </p:nvGraphicFramePr>
        <p:xfrm>
          <a:off x="109538" y="84138"/>
          <a:ext cx="10690225" cy="255587"/>
        </p:xfrm>
        <a:graphic>
          <a:graphicData uri="http://schemas.openxmlformats.org/drawingml/2006/table">
            <a:tbl>
              <a:tblPr firstRow="1" firstCol="1" bandRow="1"/>
              <a:tblGrid>
                <a:gridCol w="1069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5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</a:pPr>
                      <a:r>
                        <a:rPr lang="es-ES" sz="13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INSTALACION REVESTIMIENTOS FACHADAS </a:t>
                      </a:r>
                      <a:endParaRPr lang="es-CL" sz="15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4521" name="Imagen 3" descr="Imagen que contiene edificio, tren, barco, pista&#10;&#10;Descripción generada automáticamente">
            <a:extLst>
              <a:ext uri="{FF2B5EF4-FFF2-40B4-BE49-F238E27FC236}">
                <a16:creationId xmlns:a16="http://schemas.microsoft.com/office/drawing/2014/main" id="{8F30BD1D-D157-4624-9CAC-42E9B0E1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71475"/>
            <a:ext cx="4960938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CuadroTexto 7">
            <a:extLst>
              <a:ext uri="{FF2B5EF4-FFF2-40B4-BE49-F238E27FC236}">
                <a16:creationId xmlns:a16="http://schemas.microsoft.com/office/drawing/2014/main" id="{AF0F6ADE-48CC-409D-A80D-5295628D0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2967038"/>
            <a:ext cx="73993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N°1 – instalación sistema EIFS fachada poniente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  <p:pic>
        <p:nvPicPr>
          <p:cNvPr id="64523" name="Imagen 8" descr="Imagen que contiene barco, edificio, exterior, grande&#10;&#10;Descripción generada automáticamente">
            <a:extLst>
              <a:ext uri="{FF2B5EF4-FFF2-40B4-BE49-F238E27FC236}">
                <a16:creationId xmlns:a16="http://schemas.microsoft.com/office/drawing/2014/main" id="{D15E15B8-0EF2-4335-9E10-159A3141E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361950"/>
            <a:ext cx="490061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4" name="CuadroTexto 10">
            <a:extLst>
              <a:ext uri="{FF2B5EF4-FFF2-40B4-BE49-F238E27FC236}">
                <a16:creationId xmlns:a16="http://schemas.microsoft.com/office/drawing/2014/main" id="{66F738F1-E14D-4D1C-8A44-ECBD836CC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3" y="2947988"/>
            <a:ext cx="6096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N°2 – instalación sistema EIFS fachada oriente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  <p:pic>
        <p:nvPicPr>
          <p:cNvPr id="64525" name="Imagen 11" descr="Imagen que contiene edificio, interior, piso, con baldosas&#10;&#10;Descripción generada automáticamente">
            <a:extLst>
              <a:ext uri="{FF2B5EF4-FFF2-40B4-BE49-F238E27FC236}">
                <a16:creationId xmlns:a16="http://schemas.microsoft.com/office/drawing/2014/main" id="{28F02FF5-156B-4F08-BEE6-0CD783C40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21088"/>
            <a:ext cx="49609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6" name="CuadroTexto 13">
            <a:extLst>
              <a:ext uri="{FF2B5EF4-FFF2-40B4-BE49-F238E27FC236}">
                <a16:creationId xmlns:a16="http://schemas.microsoft.com/office/drawing/2014/main" id="{4C32E964-A060-4288-A960-3CF7C197A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3240088"/>
            <a:ext cx="110839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828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7400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972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6544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300" b="1">
                <a:solidFill>
                  <a:srgbClr val="FFFFFF"/>
                </a:solidFill>
                <a:cs typeface="Times New Roman" panose="02020603050405020304" pitchFamily="18" charset="0"/>
              </a:rPr>
              <a:t>INSTALACION BALDOSAS </a:t>
            </a:r>
            <a:endParaRPr lang="es-CL" altLang="es-MX" sz="1300" b="1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64527" name="CuadroTexto 15">
            <a:extLst>
              <a:ext uri="{FF2B5EF4-FFF2-40B4-BE49-F238E27FC236}">
                <a16:creationId xmlns:a16="http://schemas.microsoft.com/office/drawing/2014/main" id="{43912380-941B-4686-AF51-DF8ADF6F0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6423025"/>
            <a:ext cx="62372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N°3 – instalación pavimento baldosas en nivel 1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  <p:pic>
        <p:nvPicPr>
          <p:cNvPr id="64528" name="Imagen 16" descr="Imagen que contiene interior, edificio, piso, pequeño&#10;&#10;Descripción generada automáticamente">
            <a:extLst>
              <a:ext uri="{FF2B5EF4-FFF2-40B4-BE49-F238E27FC236}">
                <a16:creationId xmlns:a16="http://schemas.microsoft.com/office/drawing/2014/main" id="{972AC460-B2C2-4F34-8BB2-B75AC8C9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3606800"/>
            <a:ext cx="496093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9" name="CuadroTexto 18">
            <a:extLst>
              <a:ext uri="{FF2B5EF4-FFF2-40B4-BE49-F238E27FC236}">
                <a16:creationId xmlns:a16="http://schemas.microsoft.com/office/drawing/2014/main" id="{8037E6D3-C5AD-49BA-9053-44DFEB1A4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275" y="6372225"/>
            <a:ext cx="62372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N°4 – Instalación pavimento baldosas en nivel 1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uadroTexto 3">
            <a:extLst>
              <a:ext uri="{FF2B5EF4-FFF2-40B4-BE49-F238E27FC236}">
                <a16:creationId xmlns:a16="http://schemas.microsoft.com/office/drawing/2014/main" id="{1CA6F3DE-01DC-43E1-8B1C-857E84FDF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7150"/>
            <a:ext cx="103695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828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7400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972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6544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300" b="1">
                <a:solidFill>
                  <a:srgbClr val="FFFFFF"/>
                </a:solidFill>
                <a:cs typeface="Times New Roman" panose="02020603050405020304" pitchFamily="18" charset="0"/>
              </a:rPr>
              <a:t>EQUIPOS CLIMATIZACION.</a:t>
            </a:r>
            <a:endParaRPr lang="es-CL" altLang="es-MX" sz="1300" b="1">
              <a:solidFill>
                <a:srgbClr val="FFFFFF"/>
              </a:solidFill>
              <a:ea typeface="ヒラギノ角ゴ Pro W3" charset="-128"/>
            </a:endParaRPr>
          </a:p>
        </p:txBody>
      </p:sp>
      <p:pic>
        <p:nvPicPr>
          <p:cNvPr id="65539" name="Imagen 5" descr="Imagen que contiene camino, exterior, edificio, camioneta&#10;&#10;Descripción generada automáticamente">
            <a:extLst>
              <a:ext uri="{FF2B5EF4-FFF2-40B4-BE49-F238E27FC236}">
                <a16:creationId xmlns:a16="http://schemas.microsoft.com/office/drawing/2014/main" id="{BF81109D-318F-4368-8DBA-3FADC0DA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69888"/>
            <a:ext cx="49530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CuadroTexto 12">
            <a:extLst>
              <a:ext uri="{FF2B5EF4-FFF2-40B4-BE49-F238E27FC236}">
                <a16:creationId xmlns:a16="http://schemas.microsoft.com/office/drawing/2014/main" id="{9880A094-0EE3-4182-9F25-2D45F7AB4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3008313"/>
            <a:ext cx="609600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N°6 – Equipos Chillers en cubierta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65541" name="CuadroTexto 14">
            <a:extLst>
              <a:ext uri="{FF2B5EF4-FFF2-40B4-BE49-F238E27FC236}">
                <a16:creationId xmlns:a16="http://schemas.microsoft.com/office/drawing/2014/main" id="{F4561F26-C555-4ACF-8BB7-B9BF80C7F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3332163"/>
            <a:ext cx="116903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300" b="1">
                <a:solidFill>
                  <a:srgbClr val="FFFFFF"/>
                </a:solidFill>
                <a:cs typeface="Times New Roman" panose="02020603050405020304" pitchFamily="18" charset="0"/>
              </a:rPr>
              <a:t>EN PASILLOS : Durante este periodo se está completando en todos los niveles las instalaciones en pasillos de electricidad, ccdd, sanitarias, extinción y gases clínicos, las cuales tienen un avance considerable.</a:t>
            </a:r>
            <a:endParaRPr lang="es-CL" altLang="es-MX" sz="1300" b="1">
              <a:solidFill>
                <a:srgbClr val="FFFFFF"/>
              </a:solidFill>
              <a:ea typeface="ヒラギノ角ゴ Pro W3" charset="-128"/>
            </a:endParaRPr>
          </a:p>
        </p:txBody>
      </p:sp>
      <p:pic>
        <p:nvPicPr>
          <p:cNvPr id="65542" name="Imagen 15" descr="Imagen que contiene interior, tabla, grande, cuarto&#10;&#10;Descripción generada automáticamente">
            <a:extLst>
              <a:ext uri="{FF2B5EF4-FFF2-40B4-BE49-F238E27FC236}">
                <a16:creationId xmlns:a16="http://schemas.microsoft.com/office/drawing/2014/main" id="{D1F023F1-994B-44E3-9B51-43DA818A0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868738"/>
            <a:ext cx="4954588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CuadroTexto 17">
            <a:extLst>
              <a:ext uri="{FF2B5EF4-FFF2-40B4-BE49-F238E27FC236}">
                <a16:creationId xmlns:a16="http://schemas.microsoft.com/office/drawing/2014/main" id="{E574BA02-E9BB-46B4-BAD7-D02835397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6473825"/>
            <a:ext cx="6096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N°7 – Instalaciones en pasillos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  <p:pic>
        <p:nvPicPr>
          <p:cNvPr id="65544" name="Imagen 18" descr="Imagen que contiene interior, pequeño, cuarto, grande&#10;&#10;Descripción generada automáticamente">
            <a:extLst>
              <a:ext uri="{FF2B5EF4-FFF2-40B4-BE49-F238E27FC236}">
                <a16:creationId xmlns:a16="http://schemas.microsoft.com/office/drawing/2014/main" id="{05C484DB-486B-4D4E-967D-D125CE74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3886200"/>
            <a:ext cx="49530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CuadroTexto 20">
            <a:extLst>
              <a:ext uri="{FF2B5EF4-FFF2-40B4-BE49-F238E27FC236}">
                <a16:creationId xmlns:a16="http://schemas.microsoft.com/office/drawing/2014/main" id="{10342BD1-20B0-465D-9EAF-42047C075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288" y="6445250"/>
            <a:ext cx="6096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N°8 – Instalaciones en pasillos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uadroTexto 3">
            <a:extLst>
              <a:ext uri="{FF2B5EF4-FFF2-40B4-BE49-F238E27FC236}">
                <a16:creationId xmlns:a16="http://schemas.microsoft.com/office/drawing/2014/main" id="{E5379665-3823-4BC8-9ACB-3CB9B5E12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84138"/>
            <a:ext cx="109458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828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7400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972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6544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300" b="1">
                <a:solidFill>
                  <a:srgbClr val="FFFFFF"/>
                </a:solidFill>
                <a:cs typeface="Times New Roman" panose="02020603050405020304" pitchFamily="18" charset="0"/>
              </a:rPr>
              <a:t>INSTALACION ASCENSORES </a:t>
            </a:r>
            <a:endParaRPr lang="es-CL" altLang="es-MX" sz="1300" b="1">
              <a:solidFill>
                <a:srgbClr val="FFFFFF"/>
              </a:solidFill>
              <a:ea typeface="ヒラギノ角ゴ Pro W3" charset="-128"/>
            </a:endParaRPr>
          </a:p>
        </p:txBody>
      </p:sp>
      <p:pic>
        <p:nvPicPr>
          <p:cNvPr id="66563" name="Imagen 6" descr="Imagen que contiene edificio, exterior, puerta, firmar&#10;&#10;Descripción generada automáticamente">
            <a:extLst>
              <a:ext uri="{FF2B5EF4-FFF2-40B4-BE49-F238E27FC236}">
                <a16:creationId xmlns:a16="http://schemas.microsoft.com/office/drawing/2014/main" id="{31D82821-206F-4225-A42A-3038B257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42938"/>
            <a:ext cx="4957762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Imagen 7" descr="Imagen que contiene edificio, barco, agua, tabla&#10;&#10;Descripción generada automáticamente">
            <a:extLst>
              <a:ext uri="{FF2B5EF4-FFF2-40B4-BE49-F238E27FC236}">
                <a16:creationId xmlns:a16="http://schemas.microsoft.com/office/drawing/2014/main" id="{FA6FAA06-BA98-4A23-8A9F-FEF952757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42938"/>
            <a:ext cx="4957762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CuadroTexto 9">
            <a:extLst>
              <a:ext uri="{FF2B5EF4-FFF2-40B4-BE49-F238E27FC236}">
                <a16:creationId xmlns:a16="http://schemas.microsoft.com/office/drawing/2014/main" id="{B3F6DA5D-AC83-4132-87BE-D79E5721B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3270250"/>
            <a:ext cx="50339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N°9 – instalación ascensores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66566" name="CuadroTexto 11">
            <a:extLst>
              <a:ext uri="{FF2B5EF4-FFF2-40B4-BE49-F238E27FC236}">
                <a16:creationId xmlns:a16="http://schemas.microsoft.com/office/drawing/2014/main" id="{B28ACD50-2016-45FC-8F44-E8BB1EEEA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270250"/>
            <a:ext cx="6096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N°10 – Instalación ascensores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66567" name="CuadroTexto 13">
            <a:extLst>
              <a:ext uri="{FF2B5EF4-FFF2-40B4-BE49-F238E27FC236}">
                <a16:creationId xmlns:a16="http://schemas.microsoft.com/office/drawing/2014/main" id="{957D5E17-C967-4FD7-ABD4-2718374B6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3525838"/>
            <a:ext cx="106029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828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7400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1972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654425" indent="3175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300" b="1">
                <a:solidFill>
                  <a:srgbClr val="FFFFFF"/>
                </a:solidFill>
                <a:cs typeface="Times New Roman" panose="02020603050405020304" pitchFamily="18" charset="0"/>
              </a:rPr>
              <a:t>HELIPUERTO</a:t>
            </a:r>
            <a:endParaRPr lang="es-CL" altLang="es-MX" sz="1300" b="1">
              <a:solidFill>
                <a:srgbClr val="FFFFFF"/>
              </a:solidFill>
              <a:ea typeface="ヒラギノ角ゴ Pro W3" charset="-128"/>
            </a:endParaRPr>
          </a:p>
        </p:txBody>
      </p:sp>
      <p:pic>
        <p:nvPicPr>
          <p:cNvPr id="66568" name="Imagen 14" descr="Imagen que contiene exterior, edificio, carretera, nieve&#10;&#10;Descripción generada automáticamente">
            <a:extLst>
              <a:ext uri="{FF2B5EF4-FFF2-40B4-BE49-F238E27FC236}">
                <a16:creationId xmlns:a16="http://schemas.microsoft.com/office/drawing/2014/main" id="{DE265785-63A9-49E4-BA35-B1EDA40E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906838"/>
            <a:ext cx="4957762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CuadroTexto 16">
            <a:extLst>
              <a:ext uri="{FF2B5EF4-FFF2-40B4-BE49-F238E27FC236}">
                <a16:creationId xmlns:a16="http://schemas.microsoft.com/office/drawing/2014/main" id="{41AC184D-AC2E-42BA-B0FC-CAB914CCA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6537325"/>
            <a:ext cx="6096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N°11 – Trabajos helipuerto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  <p:pic>
        <p:nvPicPr>
          <p:cNvPr id="66570" name="Imagen 17" descr="Imagen que contiene exterior, montaña, carril, pista&#10;&#10;Descripción generada automáticamente">
            <a:extLst>
              <a:ext uri="{FF2B5EF4-FFF2-40B4-BE49-F238E27FC236}">
                <a16:creationId xmlns:a16="http://schemas.microsoft.com/office/drawing/2014/main" id="{6A56D232-BDBF-407E-84A1-2D7B817CA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/>
          <a:stretch>
            <a:fillRect/>
          </a:stretch>
        </p:blipFill>
        <p:spPr bwMode="auto">
          <a:xfrm>
            <a:off x="5853113" y="3881438"/>
            <a:ext cx="495935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CuadroTexto 19">
            <a:extLst>
              <a:ext uri="{FF2B5EF4-FFF2-40B4-BE49-F238E27FC236}">
                <a16:creationId xmlns:a16="http://schemas.microsoft.com/office/drawing/2014/main" id="{5684F1D1-1F39-4BCD-AADA-898A676AF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363" y="6511925"/>
            <a:ext cx="6096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43" tIns="61022" rIns="122043" bIns="61022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MX" sz="1100">
                <a:solidFill>
                  <a:srgbClr val="FFFFFF"/>
                </a:solidFill>
                <a:cs typeface="Times New Roman" panose="02020603050405020304" pitchFamily="18" charset="0"/>
              </a:rPr>
              <a:t>Fotografía N°12 – Trabajos helipuerto</a:t>
            </a:r>
            <a:endParaRPr lang="es-CL" altLang="es-MX" sz="1100">
              <a:solidFill>
                <a:srgbClr val="FFFFFF"/>
              </a:solidFill>
              <a:ea typeface="ヒラギノ角ゴ Pro W3" charset="-128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Retrospección">
  <a:themeElements>
    <a:clrScheme name="SSI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FF0000"/>
      </a:accent1>
      <a:accent2>
        <a:srgbClr val="0070C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2_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8_Office Theme">
      <a:majorFont>
        <a:latin typeface="Verdana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8_Office Theme">
      <a:majorFont>
        <a:latin typeface="Verdana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4_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8_Office Theme">
      <a:majorFont>
        <a:latin typeface="Verdana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8_Office Theme">
      <a:majorFont>
        <a:latin typeface="Verdana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6_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8_Office Theme">
      <a:majorFont>
        <a:latin typeface="Verdana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3855</TotalTime>
  <Words>1449</Words>
  <Application>Microsoft Office PowerPoint</Application>
  <PresentationFormat>Panorámica</PresentationFormat>
  <Paragraphs>361</Paragraphs>
  <Slides>25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25</vt:i4>
      </vt:variant>
    </vt:vector>
  </HeadingPairs>
  <TitlesOfParts>
    <vt:vector size="44" baseType="lpstr">
      <vt:lpstr>Calibri</vt:lpstr>
      <vt:lpstr>MS PGothic</vt:lpstr>
      <vt:lpstr>Arial</vt:lpstr>
      <vt:lpstr>Calibri Light</vt:lpstr>
      <vt:lpstr>Verdana</vt:lpstr>
      <vt:lpstr>ヒラギノ角ゴ Pro W3</vt:lpstr>
      <vt:lpstr>Century Gothic</vt:lpstr>
      <vt:lpstr>Times New Roman</vt:lpstr>
      <vt:lpstr>Poppins SemiBold</vt:lpstr>
      <vt:lpstr>League Spartan</vt:lpstr>
      <vt:lpstr>Open Sans Light</vt:lpstr>
      <vt:lpstr>Retrospección</vt:lpstr>
      <vt:lpstr>7_Office Theme</vt:lpstr>
      <vt:lpstr>12_Office Theme</vt:lpstr>
      <vt:lpstr>13_Office Theme</vt:lpstr>
      <vt:lpstr>14_Office Theme</vt:lpstr>
      <vt:lpstr>15_Office Theme</vt:lpstr>
      <vt:lpstr>10_Office Theme</vt:lpstr>
      <vt:lpstr>16_Office Theme</vt:lpstr>
      <vt:lpstr>PROYECTO HOSPITAL ALTO HOSPICIO: AVANCES PUESTA EN MARCHA 2020 </vt:lpstr>
      <vt:lpstr> ¿QUE ES EL PUESTA EN MARCHA?</vt:lpstr>
      <vt:lpstr>ESTADO DEL PROYECTO Y AVANCES OBRA CIVIL  </vt:lpstr>
      <vt:lpstr> ÁMBITOS ORGANIZACIONALES DEL PROYECTO</vt:lpstr>
      <vt:lpstr>Plan de Trabajo HAH: Puesta en Marcha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DEL CAMBIO: TRASPASO FUNCIONARIOS CGU REYNO </vt:lpstr>
      <vt:lpstr>ORIGEN DEL PROYECTO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VISITA HOSPITAL CURICÓ Y PLAN DE TRABAJO PROPUESTO</dc:title>
  <dc:creator>andres dinamarca</dc:creator>
  <cp:lastModifiedBy>m12074</cp:lastModifiedBy>
  <cp:revision>230</cp:revision>
  <cp:lastPrinted>2019-11-25T20:10:19Z</cp:lastPrinted>
  <dcterms:created xsi:type="dcterms:W3CDTF">2019-06-04T14:14:14Z</dcterms:created>
  <dcterms:modified xsi:type="dcterms:W3CDTF">2021-01-19T17:53:36Z</dcterms:modified>
</cp:coreProperties>
</file>