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65" r:id="rId5"/>
    <p:sldMasterId id="2147485520" r:id="rId6"/>
    <p:sldMasterId id="2147485525" r:id="rId7"/>
    <p:sldMasterId id="2147485538" r:id="rId8"/>
  </p:sldMasterIdLst>
  <p:notesMasterIdLst>
    <p:notesMasterId r:id="rId34"/>
  </p:notesMasterIdLst>
  <p:sldIdLst>
    <p:sldId id="256" r:id="rId9"/>
    <p:sldId id="429" r:id="rId10"/>
    <p:sldId id="432" r:id="rId11"/>
    <p:sldId id="348" r:id="rId12"/>
    <p:sldId id="365" r:id="rId13"/>
    <p:sldId id="367" r:id="rId14"/>
    <p:sldId id="398" r:id="rId15"/>
    <p:sldId id="371" r:id="rId16"/>
    <p:sldId id="433" r:id="rId17"/>
    <p:sldId id="333" r:id="rId18"/>
    <p:sldId id="376" r:id="rId19"/>
    <p:sldId id="377" r:id="rId20"/>
    <p:sldId id="378" r:id="rId21"/>
    <p:sldId id="379" r:id="rId22"/>
    <p:sldId id="380" r:id="rId23"/>
    <p:sldId id="384" r:id="rId24"/>
    <p:sldId id="385" r:id="rId25"/>
    <p:sldId id="412" r:id="rId26"/>
    <p:sldId id="418" r:id="rId27"/>
    <p:sldId id="387" r:id="rId28"/>
    <p:sldId id="423" r:id="rId29"/>
    <p:sldId id="424" r:id="rId30"/>
    <p:sldId id="409" r:id="rId31"/>
    <p:sldId id="411" r:id="rId32"/>
    <p:sldId id="261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08080"/>
    <a:srgbClr val="CCCCCC"/>
    <a:srgbClr val="005FA1"/>
    <a:srgbClr val="E17068"/>
    <a:srgbClr val="FE454A"/>
    <a:srgbClr val="E10202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18" d="100"/>
          <a:sy n="118" d="100"/>
        </p:scale>
        <p:origin x="-1434" y="-24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Nunez Ubeda" userId="3d984bdd-0a09-4feb-9cb7-5a828b23c3c2" providerId="ADAL" clId="{91152F2E-ECE2-44E9-BE88-30CBB40DF65C}"/>
    <pc:docChg chg="undo custSel addSld delSld modSld sldOrd">
      <pc:chgData name="Rodolfo Nunez Ubeda" userId="3d984bdd-0a09-4feb-9cb7-5a828b23c3c2" providerId="ADAL" clId="{91152F2E-ECE2-44E9-BE88-30CBB40DF65C}" dt="2022-04-21T13:54:58.616" v="370" actId="1076"/>
      <pc:docMkLst>
        <pc:docMk/>
      </pc:docMkLst>
      <pc:sldChg chg="modSp setBg">
        <pc:chgData name="Rodolfo Nunez Ubeda" userId="3d984bdd-0a09-4feb-9cb7-5a828b23c3c2" providerId="ADAL" clId="{91152F2E-ECE2-44E9-BE88-30CBB40DF65C}" dt="2022-04-21T02:19:55.473" v="185" actId="207"/>
        <pc:sldMkLst>
          <pc:docMk/>
          <pc:sldMk cId="0" sldId="333"/>
        </pc:sldMkLst>
        <pc:spChg chg="mod ord">
          <ac:chgData name="Rodolfo Nunez Ubeda" userId="3d984bdd-0a09-4feb-9cb7-5a828b23c3c2" providerId="ADAL" clId="{91152F2E-ECE2-44E9-BE88-30CBB40DF65C}" dt="2022-04-21T02:19:13.519" v="181" actId="207"/>
          <ac:spMkLst>
            <pc:docMk/>
            <pc:sldMk cId="0" sldId="333"/>
            <ac:spMk id="169988" creationId="{5A515A99-C427-48C5-ACCB-A2526261B872}"/>
          </ac:spMkLst>
        </pc:spChg>
        <pc:spChg chg="mod">
          <ac:chgData name="Rodolfo Nunez Ubeda" userId="3d984bdd-0a09-4feb-9cb7-5a828b23c3c2" providerId="ADAL" clId="{91152F2E-ECE2-44E9-BE88-30CBB40DF65C}" dt="2022-04-21T02:19:28.599" v="183" actId="207"/>
          <ac:spMkLst>
            <pc:docMk/>
            <pc:sldMk cId="0" sldId="333"/>
            <ac:spMk id="169990" creationId="{21E7316E-9120-47C7-8FD7-508ABA548591}"/>
          </ac:spMkLst>
        </pc:spChg>
        <pc:spChg chg="mod">
          <ac:chgData name="Rodolfo Nunez Ubeda" userId="3d984bdd-0a09-4feb-9cb7-5a828b23c3c2" providerId="ADAL" clId="{91152F2E-ECE2-44E9-BE88-30CBB40DF65C}" dt="2022-04-21T02:19:38.005" v="184" actId="207"/>
          <ac:spMkLst>
            <pc:docMk/>
            <pc:sldMk cId="0" sldId="333"/>
            <ac:spMk id="169991" creationId="{74B98A12-E3C3-4540-B605-53E38028AD1E}"/>
          </ac:spMkLst>
        </pc:spChg>
        <pc:spChg chg="mod">
          <ac:chgData name="Rodolfo Nunez Ubeda" userId="3d984bdd-0a09-4feb-9cb7-5a828b23c3c2" providerId="ADAL" clId="{91152F2E-ECE2-44E9-BE88-30CBB40DF65C}" dt="2022-04-21T02:19:55.473" v="185" actId="207"/>
          <ac:spMkLst>
            <pc:docMk/>
            <pc:sldMk cId="0" sldId="333"/>
            <ac:spMk id="169992" creationId="{8FF6871D-D99B-461D-A8A5-B5E90E24D918}"/>
          </ac:spMkLst>
        </pc:spChg>
      </pc:sldChg>
      <pc:sldChg chg="del">
        <pc:chgData name="Rodolfo Nunez Ubeda" userId="3d984bdd-0a09-4feb-9cb7-5a828b23c3c2" providerId="ADAL" clId="{91152F2E-ECE2-44E9-BE88-30CBB40DF65C}" dt="2022-04-21T02:01:18.920" v="0" actId="2696"/>
        <pc:sldMkLst>
          <pc:docMk/>
          <pc:sldMk cId="0" sldId="349"/>
        </pc:sldMkLst>
      </pc:sldChg>
      <pc:sldChg chg="delSp modSp del setBg delAnim">
        <pc:chgData name="Rodolfo Nunez Ubeda" userId="3d984bdd-0a09-4feb-9cb7-5a828b23c3c2" providerId="ADAL" clId="{91152F2E-ECE2-44E9-BE88-30CBB40DF65C}" dt="2022-04-21T02:18:51.593" v="179" actId="2696"/>
        <pc:sldMkLst>
          <pc:docMk/>
          <pc:sldMk cId="0" sldId="360"/>
        </pc:sldMkLst>
        <pc:spChg chg="mod">
          <ac:chgData name="Rodolfo Nunez Ubeda" userId="3d984bdd-0a09-4feb-9cb7-5a828b23c3c2" providerId="ADAL" clId="{91152F2E-ECE2-44E9-BE88-30CBB40DF65C}" dt="2022-04-21T02:17:46.298" v="177" actId="1076"/>
          <ac:spMkLst>
            <pc:docMk/>
            <pc:sldMk cId="0" sldId="360"/>
            <ac:spMk id="2" creationId="{D39BFE4E-BAF7-48BF-B3BE-81519A2621B7}"/>
          </ac:spMkLst>
        </pc:spChg>
        <pc:picChg chg="del">
          <ac:chgData name="Rodolfo Nunez Ubeda" userId="3d984bdd-0a09-4feb-9cb7-5a828b23c3c2" providerId="ADAL" clId="{91152F2E-ECE2-44E9-BE88-30CBB40DF65C}" dt="2022-04-21T02:17:18.894" v="174" actId="478"/>
          <ac:picMkLst>
            <pc:docMk/>
            <pc:sldMk cId="0" sldId="360"/>
            <ac:picMk id="3" creationId="{CDE8DB81-ACF5-490E-B8FC-199F96B2BD49}"/>
          </ac:picMkLst>
        </pc:picChg>
      </pc:sldChg>
      <pc:sldChg chg="delSp modSp setBg">
        <pc:chgData name="Rodolfo Nunez Ubeda" userId="3d984bdd-0a09-4feb-9cb7-5a828b23c3c2" providerId="ADAL" clId="{91152F2E-ECE2-44E9-BE88-30CBB40DF65C}" dt="2022-04-21T02:10:17.672" v="38"/>
        <pc:sldMkLst>
          <pc:docMk/>
          <pc:sldMk cId="0" sldId="367"/>
        </pc:sldMkLst>
        <pc:spChg chg="mod">
          <ac:chgData name="Rodolfo Nunez Ubeda" userId="3d984bdd-0a09-4feb-9cb7-5a828b23c3c2" providerId="ADAL" clId="{91152F2E-ECE2-44E9-BE88-30CBB40DF65C}" dt="2022-04-21T02:05:03.736" v="25" actId="113"/>
          <ac:spMkLst>
            <pc:docMk/>
            <pc:sldMk cId="0" sldId="367"/>
            <ac:spMk id="8" creationId="{B45FC5EA-8983-42E5-B133-671189639801}"/>
          </ac:spMkLst>
        </pc:spChg>
        <pc:spChg chg="mod">
          <ac:chgData name="Rodolfo Nunez Ubeda" userId="3d984bdd-0a09-4feb-9cb7-5a828b23c3c2" providerId="ADAL" clId="{91152F2E-ECE2-44E9-BE88-30CBB40DF65C}" dt="2022-04-21T02:03:11.344" v="13" actId="1076"/>
          <ac:spMkLst>
            <pc:docMk/>
            <pc:sldMk cId="0" sldId="367"/>
            <ac:spMk id="9" creationId="{12A73F1A-A097-411D-8928-05E5FABDA21B}"/>
          </ac:spMkLst>
        </pc:spChg>
        <pc:spChg chg="mod">
          <ac:chgData name="Rodolfo Nunez Ubeda" userId="3d984bdd-0a09-4feb-9cb7-5a828b23c3c2" providerId="ADAL" clId="{91152F2E-ECE2-44E9-BE88-30CBB40DF65C}" dt="2022-04-21T02:01:46.325" v="3" actId="113"/>
          <ac:spMkLst>
            <pc:docMk/>
            <pc:sldMk cId="0" sldId="367"/>
            <ac:spMk id="10" creationId="{724205BA-E4EA-4097-B48B-617E1BBDE1EB}"/>
          </ac:spMkLst>
        </pc:spChg>
        <pc:spChg chg="mod">
          <ac:chgData name="Rodolfo Nunez Ubeda" userId="3d984bdd-0a09-4feb-9cb7-5a828b23c3c2" providerId="ADAL" clId="{91152F2E-ECE2-44E9-BE88-30CBB40DF65C}" dt="2022-04-21T02:10:17.672" v="38"/>
          <ac:spMkLst>
            <pc:docMk/>
            <pc:sldMk cId="0" sldId="367"/>
            <ac:spMk id="11" creationId="{C9C425EF-6DF4-4A6F-B05E-5C8459DD1237}"/>
          </ac:spMkLst>
        </pc:spChg>
        <pc:spChg chg="mod">
          <ac:chgData name="Rodolfo Nunez Ubeda" userId="3d984bdd-0a09-4feb-9cb7-5a828b23c3c2" providerId="ADAL" clId="{91152F2E-ECE2-44E9-BE88-30CBB40DF65C}" dt="2022-04-21T02:02:52.253" v="11" actId="1076"/>
          <ac:spMkLst>
            <pc:docMk/>
            <pc:sldMk cId="0" sldId="367"/>
            <ac:spMk id="13" creationId="{1279241C-4FAA-48FA-B178-9937EDB77036}"/>
          </ac:spMkLst>
        </pc:spChg>
        <pc:spChg chg="mod">
          <ac:chgData name="Rodolfo Nunez Ubeda" userId="3d984bdd-0a09-4feb-9cb7-5a828b23c3c2" providerId="ADAL" clId="{91152F2E-ECE2-44E9-BE88-30CBB40DF65C}" dt="2022-04-21T02:10:12.368" v="30" actId="20577"/>
          <ac:spMkLst>
            <pc:docMk/>
            <pc:sldMk cId="0" sldId="367"/>
            <ac:spMk id="15" creationId="{274C97DB-42CF-41F5-95AE-5420E5E7CBC7}"/>
          </ac:spMkLst>
        </pc:spChg>
        <pc:spChg chg="mod">
          <ac:chgData name="Rodolfo Nunez Ubeda" userId="3d984bdd-0a09-4feb-9cb7-5a828b23c3c2" providerId="ADAL" clId="{91152F2E-ECE2-44E9-BE88-30CBB40DF65C}" dt="2022-04-21T02:02:36.160" v="9" actId="207"/>
          <ac:spMkLst>
            <pc:docMk/>
            <pc:sldMk cId="0" sldId="367"/>
            <ac:spMk id="52226" creationId="{92F59C48-20E1-449B-A62C-92BEDCF57FA6}"/>
          </ac:spMkLst>
        </pc:spChg>
        <pc:picChg chg="del">
          <ac:chgData name="Rodolfo Nunez Ubeda" userId="3d984bdd-0a09-4feb-9cb7-5a828b23c3c2" providerId="ADAL" clId="{91152F2E-ECE2-44E9-BE88-30CBB40DF65C}" dt="2022-04-21T02:02:24.611" v="8" actId="478"/>
          <ac:picMkLst>
            <pc:docMk/>
            <pc:sldMk cId="0" sldId="367"/>
            <ac:picMk id="52227" creationId="{F2646618-F2D4-4D63-8D62-8FDAD21400EB}"/>
          </ac:picMkLst>
        </pc:picChg>
      </pc:sldChg>
      <pc:sldChg chg="modSp">
        <pc:chgData name="Rodolfo Nunez Ubeda" userId="3d984bdd-0a09-4feb-9cb7-5a828b23c3c2" providerId="ADAL" clId="{91152F2E-ECE2-44E9-BE88-30CBB40DF65C}" dt="2022-04-21T13:34:24.947" v="221" actId="20577"/>
        <pc:sldMkLst>
          <pc:docMk/>
          <pc:sldMk cId="0" sldId="371"/>
        </pc:sldMkLst>
        <pc:spChg chg="mod">
          <ac:chgData name="Rodolfo Nunez Ubeda" userId="3d984bdd-0a09-4feb-9cb7-5a828b23c3c2" providerId="ADAL" clId="{91152F2E-ECE2-44E9-BE88-30CBB40DF65C}" dt="2022-04-21T13:34:05.580" v="215" actId="6549"/>
          <ac:spMkLst>
            <pc:docMk/>
            <pc:sldMk cId="0" sldId="371"/>
            <ac:spMk id="21" creationId="{0EE68B7A-E0A4-4BF3-94AC-D9E6A62B736D}"/>
          </ac:spMkLst>
        </pc:spChg>
        <pc:spChg chg="mod">
          <ac:chgData name="Rodolfo Nunez Ubeda" userId="3d984bdd-0a09-4feb-9cb7-5a828b23c3c2" providerId="ADAL" clId="{91152F2E-ECE2-44E9-BE88-30CBB40DF65C}" dt="2022-04-21T13:34:24.947" v="221" actId="20577"/>
          <ac:spMkLst>
            <pc:docMk/>
            <pc:sldMk cId="0" sldId="371"/>
            <ac:spMk id="47116" creationId="{16069CD2-9A84-44CD-B420-774CDACDA007}"/>
          </ac:spMkLst>
        </pc:spChg>
      </pc:sldChg>
      <pc:sldChg chg="del">
        <pc:chgData name="Rodolfo Nunez Ubeda" userId="3d984bdd-0a09-4feb-9cb7-5a828b23c3c2" providerId="ADAL" clId="{91152F2E-ECE2-44E9-BE88-30CBB40DF65C}" dt="2022-04-21T02:21:12.916" v="186" actId="2696"/>
        <pc:sldMkLst>
          <pc:docMk/>
          <pc:sldMk cId="0" sldId="375"/>
        </pc:sldMkLst>
      </pc:sldChg>
      <pc:sldChg chg="addSp delSp modSp setBg">
        <pc:chgData name="Rodolfo Nunez Ubeda" userId="3d984bdd-0a09-4feb-9cb7-5a828b23c3c2" providerId="ADAL" clId="{91152F2E-ECE2-44E9-BE88-30CBB40DF65C}" dt="2022-04-21T02:25:06.503" v="214" actId="1076"/>
        <pc:sldMkLst>
          <pc:docMk/>
          <pc:sldMk cId="0" sldId="380"/>
        </pc:sldMkLst>
        <pc:spChg chg="add mod">
          <ac:chgData name="Rodolfo Nunez Ubeda" userId="3d984bdd-0a09-4feb-9cb7-5a828b23c3c2" providerId="ADAL" clId="{91152F2E-ECE2-44E9-BE88-30CBB40DF65C}" dt="2022-04-21T02:25:00.818" v="213" actId="14100"/>
          <ac:spMkLst>
            <pc:docMk/>
            <pc:sldMk cId="0" sldId="380"/>
            <ac:spMk id="2" creationId="{C5F4B286-231B-4FDB-9443-7940AAD189BC}"/>
          </ac:spMkLst>
        </pc:spChg>
        <pc:spChg chg="mod">
          <ac:chgData name="Rodolfo Nunez Ubeda" userId="3d984bdd-0a09-4feb-9cb7-5a828b23c3c2" providerId="ADAL" clId="{91152F2E-ECE2-44E9-BE88-30CBB40DF65C}" dt="2022-04-21T02:25:06.503" v="214" actId="1076"/>
          <ac:spMkLst>
            <pc:docMk/>
            <pc:sldMk cId="0" sldId="380"/>
            <ac:spMk id="83970" creationId="{6E3D41B6-6EEE-40EF-9B85-3FDB68B3CA57}"/>
          </ac:spMkLst>
        </pc:spChg>
        <pc:spChg chg="del mod">
          <ac:chgData name="Rodolfo Nunez Ubeda" userId="3d984bdd-0a09-4feb-9cb7-5a828b23c3c2" providerId="ADAL" clId="{91152F2E-ECE2-44E9-BE88-30CBB40DF65C}" dt="2022-04-21T02:23:54.730" v="205" actId="478"/>
          <ac:spMkLst>
            <pc:docMk/>
            <pc:sldMk cId="0" sldId="380"/>
            <ac:spMk id="83971" creationId="{4DA62D59-E35A-4F35-9ED9-3A7340B9B394}"/>
          </ac:spMkLst>
        </pc:spChg>
      </pc:sldChg>
      <pc:sldChg chg="addSp modSp">
        <pc:chgData name="Rodolfo Nunez Ubeda" userId="3d984bdd-0a09-4feb-9cb7-5a828b23c3c2" providerId="ADAL" clId="{91152F2E-ECE2-44E9-BE88-30CBB40DF65C}" dt="2022-04-21T13:49:08.380" v="302" actId="20577"/>
        <pc:sldMkLst>
          <pc:docMk/>
          <pc:sldMk cId="0" sldId="384"/>
        </pc:sldMkLst>
        <pc:spChg chg="add mod">
          <ac:chgData name="Rodolfo Nunez Ubeda" userId="3d984bdd-0a09-4feb-9cb7-5a828b23c3c2" providerId="ADAL" clId="{91152F2E-ECE2-44E9-BE88-30CBB40DF65C}" dt="2022-04-21T13:49:08.380" v="302" actId="20577"/>
          <ac:spMkLst>
            <pc:docMk/>
            <pc:sldMk cId="0" sldId="384"/>
            <ac:spMk id="18" creationId="{0AF0A0F6-7269-4A43-A2F4-1000F98779DD}"/>
          </ac:spMkLst>
        </pc:spChg>
        <pc:cxnChg chg="add mod">
          <ac:chgData name="Rodolfo Nunez Ubeda" userId="3d984bdd-0a09-4feb-9cb7-5a828b23c3c2" providerId="ADAL" clId="{91152F2E-ECE2-44E9-BE88-30CBB40DF65C}" dt="2022-04-21T13:48:25.470" v="235" actId="14100"/>
          <ac:cxnSpMkLst>
            <pc:docMk/>
            <pc:sldMk cId="0" sldId="384"/>
            <ac:cxnSpMk id="11" creationId="{0F9ACD61-ED2F-4158-B46D-0901AD4F65B2}"/>
          </ac:cxnSpMkLst>
        </pc:cxnChg>
      </pc:sldChg>
      <pc:sldChg chg="modSp del">
        <pc:chgData name="Rodolfo Nunez Ubeda" userId="3d984bdd-0a09-4feb-9cb7-5a828b23c3c2" providerId="ADAL" clId="{91152F2E-ECE2-44E9-BE88-30CBB40DF65C}" dt="2022-04-21T13:49:59.673" v="310" actId="2696"/>
        <pc:sldMkLst>
          <pc:docMk/>
          <pc:sldMk cId="0" sldId="386"/>
        </pc:sldMkLst>
        <pc:spChg chg="mod">
          <ac:chgData name="Rodolfo Nunez Ubeda" userId="3d984bdd-0a09-4feb-9cb7-5a828b23c3c2" providerId="ADAL" clId="{91152F2E-ECE2-44E9-BE88-30CBB40DF65C}" dt="2022-04-21T13:49:42.924" v="309" actId="20577"/>
          <ac:spMkLst>
            <pc:docMk/>
            <pc:sldMk cId="0" sldId="386"/>
            <ac:spMk id="87043" creationId="{8F9E2F78-C9F8-4D9B-B0D0-84FD71E29A07}"/>
          </ac:spMkLst>
        </pc:spChg>
      </pc:sldChg>
      <pc:sldChg chg="addSp delSp modSp setBg">
        <pc:chgData name="Rodolfo Nunez Ubeda" userId="3d984bdd-0a09-4feb-9cb7-5a828b23c3c2" providerId="ADAL" clId="{91152F2E-ECE2-44E9-BE88-30CBB40DF65C}" dt="2022-04-21T13:52:17.504" v="334" actId="14100"/>
        <pc:sldMkLst>
          <pc:docMk/>
          <pc:sldMk cId="0" sldId="387"/>
        </pc:sldMkLst>
        <pc:spChg chg="add mod">
          <ac:chgData name="Rodolfo Nunez Ubeda" userId="3d984bdd-0a09-4feb-9cb7-5a828b23c3c2" providerId="ADAL" clId="{91152F2E-ECE2-44E9-BE88-30CBB40DF65C}" dt="2022-04-21T13:52:17.504" v="334" actId="14100"/>
          <ac:spMkLst>
            <pc:docMk/>
            <pc:sldMk cId="0" sldId="387"/>
            <ac:spMk id="2" creationId="{53784297-FDB6-41F9-9C09-A1B052AE795E}"/>
          </ac:spMkLst>
        </pc:spChg>
        <pc:spChg chg="add mod">
          <ac:chgData name="Rodolfo Nunez Ubeda" userId="3d984bdd-0a09-4feb-9cb7-5a828b23c3c2" providerId="ADAL" clId="{91152F2E-ECE2-44E9-BE88-30CBB40DF65C}" dt="2022-04-21T13:52:15.092" v="333" actId="1076"/>
          <ac:spMkLst>
            <pc:docMk/>
            <pc:sldMk cId="0" sldId="387"/>
            <ac:spMk id="3" creationId="{73474B98-632F-4289-ABB8-722D064FBA6C}"/>
          </ac:spMkLst>
        </pc:spChg>
        <pc:spChg chg="del mod">
          <ac:chgData name="Rodolfo Nunez Ubeda" userId="3d984bdd-0a09-4feb-9cb7-5a828b23c3c2" providerId="ADAL" clId="{91152F2E-ECE2-44E9-BE88-30CBB40DF65C}" dt="2022-04-21T13:51:59.468" v="328" actId="478"/>
          <ac:spMkLst>
            <pc:docMk/>
            <pc:sldMk cId="0" sldId="387"/>
            <ac:spMk id="4" creationId="{AEE6BF55-3224-4052-96E5-6F349D725634}"/>
          </ac:spMkLst>
        </pc:spChg>
      </pc:sldChg>
      <pc:sldChg chg="del">
        <pc:chgData name="Rodolfo Nunez Ubeda" userId="3d984bdd-0a09-4feb-9cb7-5a828b23c3c2" providerId="ADAL" clId="{91152F2E-ECE2-44E9-BE88-30CBB40DF65C}" dt="2022-04-21T02:14:54.763" v="170" actId="2696"/>
        <pc:sldMkLst>
          <pc:docMk/>
          <pc:sldMk cId="0" sldId="397"/>
        </pc:sldMkLst>
      </pc:sldChg>
      <pc:sldChg chg="delSp modSp setBg">
        <pc:chgData name="Rodolfo Nunez Ubeda" userId="3d984bdd-0a09-4feb-9cb7-5a828b23c3c2" providerId="ADAL" clId="{91152F2E-ECE2-44E9-BE88-30CBB40DF65C}" dt="2022-04-21T13:54:58.616" v="370" actId="1076"/>
        <pc:sldMkLst>
          <pc:docMk/>
          <pc:sldMk cId="0" sldId="409"/>
        </pc:sldMkLst>
        <pc:spChg chg="del mod">
          <ac:chgData name="Rodolfo Nunez Ubeda" userId="3d984bdd-0a09-4feb-9cb7-5a828b23c3c2" providerId="ADAL" clId="{91152F2E-ECE2-44E9-BE88-30CBB40DF65C}" dt="2022-04-21T13:53:43.020" v="342" actId="478"/>
          <ac:spMkLst>
            <pc:docMk/>
            <pc:sldMk cId="0" sldId="409"/>
            <ac:spMk id="11" creationId="{27E5DD88-4ED3-4D75-83D8-F17371F370DF}"/>
          </ac:spMkLst>
        </pc:spChg>
        <pc:spChg chg="mod">
          <ac:chgData name="Rodolfo Nunez Ubeda" userId="3d984bdd-0a09-4feb-9cb7-5a828b23c3c2" providerId="ADAL" clId="{91152F2E-ECE2-44E9-BE88-30CBB40DF65C}" dt="2022-04-21T13:54:24.219" v="363" actId="20577"/>
          <ac:spMkLst>
            <pc:docMk/>
            <pc:sldMk cId="0" sldId="409"/>
            <ac:spMk id="111619" creationId="{D8957C17-AF0E-421C-8CD4-C7BEB631A96F}"/>
          </ac:spMkLst>
        </pc:spChg>
        <pc:picChg chg="mod">
          <ac:chgData name="Rodolfo Nunez Ubeda" userId="3d984bdd-0a09-4feb-9cb7-5a828b23c3c2" providerId="ADAL" clId="{91152F2E-ECE2-44E9-BE88-30CBB40DF65C}" dt="2022-04-21T13:54:56.721" v="369" actId="1076"/>
          <ac:picMkLst>
            <pc:docMk/>
            <pc:sldMk cId="0" sldId="409"/>
            <ac:picMk id="111621" creationId="{A9CC3AB6-A86E-4792-A52B-80BDBDA03A9A}"/>
          </ac:picMkLst>
        </pc:picChg>
        <pc:picChg chg="mod">
          <ac:chgData name="Rodolfo Nunez Ubeda" userId="3d984bdd-0a09-4feb-9cb7-5a828b23c3c2" providerId="ADAL" clId="{91152F2E-ECE2-44E9-BE88-30CBB40DF65C}" dt="2022-04-21T13:54:47.177" v="368" actId="1076"/>
          <ac:picMkLst>
            <pc:docMk/>
            <pc:sldMk cId="0" sldId="409"/>
            <ac:picMk id="111622" creationId="{FF9E0956-405F-4C90-AE3B-A7DA750E7A67}"/>
          </ac:picMkLst>
        </pc:picChg>
        <pc:picChg chg="mod">
          <ac:chgData name="Rodolfo Nunez Ubeda" userId="3d984bdd-0a09-4feb-9cb7-5a828b23c3c2" providerId="ADAL" clId="{91152F2E-ECE2-44E9-BE88-30CBB40DF65C}" dt="2022-04-21T13:54:44.330" v="367" actId="1076"/>
          <ac:picMkLst>
            <pc:docMk/>
            <pc:sldMk cId="0" sldId="409"/>
            <ac:picMk id="111623" creationId="{A484C61A-4C47-4828-A349-78C0BF91986F}"/>
          </ac:picMkLst>
        </pc:picChg>
        <pc:picChg chg="mod">
          <ac:chgData name="Rodolfo Nunez Ubeda" userId="3d984bdd-0a09-4feb-9cb7-5a828b23c3c2" providerId="ADAL" clId="{91152F2E-ECE2-44E9-BE88-30CBB40DF65C}" dt="2022-04-21T13:54:39.641" v="366" actId="1076"/>
          <ac:picMkLst>
            <pc:docMk/>
            <pc:sldMk cId="0" sldId="409"/>
            <ac:picMk id="111624" creationId="{4D1D62E2-15AE-426E-BF9F-526A4430C6A2}"/>
          </ac:picMkLst>
        </pc:picChg>
        <pc:picChg chg="mod">
          <ac:chgData name="Rodolfo Nunez Ubeda" userId="3d984bdd-0a09-4feb-9cb7-5a828b23c3c2" providerId="ADAL" clId="{91152F2E-ECE2-44E9-BE88-30CBB40DF65C}" dt="2022-04-21T13:54:58.616" v="370" actId="1076"/>
          <ac:picMkLst>
            <pc:docMk/>
            <pc:sldMk cId="0" sldId="409"/>
            <ac:picMk id="111625" creationId="{44DBC02F-973D-4015-B11F-0A45E71D5A5F}"/>
          </ac:picMkLst>
        </pc:picChg>
      </pc:sldChg>
      <pc:sldChg chg="addSp delSp modSp setBg">
        <pc:chgData name="Rodolfo Nunez Ubeda" userId="3d984bdd-0a09-4feb-9cb7-5a828b23c3c2" providerId="ADAL" clId="{91152F2E-ECE2-44E9-BE88-30CBB40DF65C}" dt="2022-04-21T13:50:47.591" v="321" actId="1076"/>
        <pc:sldMkLst>
          <pc:docMk/>
          <pc:sldMk cId="0" sldId="412"/>
        </pc:sldMkLst>
        <pc:spChg chg="add mod">
          <ac:chgData name="Rodolfo Nunez Ubeda" userId="3d984bdd-0a09-4feb-9cb7-5a828b23c3c2" providerId="ADAL" clId="{91152F2E-ECE2-44E9-BE88-30CBB40DF65C}" dt="2022-04-21T13:50:47.591" v="321" actId="1076"/>
          <ac:spMkLst>
            <pc:docMk/>
            <pc:sldMk cId="0" sldId="412"/>
            <ac:spMk id="2" creationId="{C6925A71-C62F-4A51-A29F-7D1B4D597AB9}"/>
          </ac:spMkLst>
        </pc:spChg>
        <pc:spChg chg="add mod">
          <ac:chgData name="Rodolfo Nunez Ubeda" userId="3d984bdd-0a09-4feb-9cb7-5a828b23c3c2" providerId="ADAL" clId="{91152F2E-ECE2-44E9-BE88-30CBB40DF65C}" dt="2022-04-21T13:50:38.704" v="319" actId="1076"/>
          <ac:spMkLst>
            <pc:docMk/>
            <pc:sldMk cId="0" sldId="412"/>
            <ac:spMk id="3" creationId="{0700E066-2BB7-4C76-ABC6-15E245B9EC7C}"/>
          </ac:spMkLst>
        </pc:spChg>
        <pc:spChg chg="del mod">
          <ac:chgData name="Rodolfo Nunez Ubeda" userId="3d984bdd-0a09-4feb-9cb7-5a828b23c3c2" providerId="ADAL" clId="{91152F2E-ECE2-44E9-BE88-30CBB40DF65C}" dt="2022-04-21T13:50:21.658" v="315" actId="478"/>
          <ac:spMkLst>
            <pc:docMk/>
            <pc:sldMk cId="0" sldId="412"/>
            <ac:spMk id="68612" creationId="{7F6F5302-2993-491C-9B02-4C581575226C}"/>
          </ac:spMkLst>
        </pc:spChg>
      </pc:sldChg>
      <pc:sldChg chg="add del">
        <pc:chgData name="Rodolfo Nunez Ubeda" userId="3d984bdd-0a09-4feb-9cb7-5a828b23c3c2" providerId="ADAL" clId="{91152F2E-ECE2-44E9-BE88-30CBB40DF65C}" dt="2022-04-21T13:51:47.824" v="324" actId="2696"/>
        <pc:sldMkLst>
          <pc:docMk/>
          <pc:sldMk cId="0" sldId="415"/>
        </pc:sldMkLst>
      </pc:sldChg>
      <pc:sldChg chg="del">
        <pc:chgData name="Rodolfo Nunez Ubeda" userId="3d984bdd-0a09-4feb-9cb7-5a828b23c3c2" providerId="ADAL" clId="{91152F2E-ECE2-44E9-BE88-30CBB40DF65C}" dt="2022-04-21T02:21:19.053" v="187" actId="2696"/>
        <pc:sldMkLst>
          <pc:docMk/>
          <pc:sldMk cId="0" sldId="426"/>
        </pc:sldMkLst>
      </pc:sldChg>
      <pc:sldChg chg="addSp delSp modSp setBg">
        <pc:chgData name="Rodolfo Nunez Ubeda" userId="3d984bdd-0a09-4feb-9cb7-5a828b23c3c2" providerId="ADAL" clId="{91152F2E-ECE2-44E9-BE88-30CBB40DF65C}" dt="2022-04-21T13:46:17.230" v="226" actId="478"/>
        <pc:sldMkLst>
          <pc:docMk/>
          <pc:sldMk cId="0" sldId="429"/>
        </pc:sldMkLst>
        <pc:spChg chg="mod">
          <ac:chgData name="Rodolfo Nunez Ubeda" userId="3d984bdd-0a09-4feb-9cb7-5a828b23c3c2" providerId="ADAL" clId="{91152F2E-ECE2-44E9-BE88-30CBB40DF65C}" dt="2022-04-21T13:45:35.294" v="224" actId="1076"/>
          <ac:spMkLst>
            <pc:docMk/>
            <pc:sldMk cId="0" sldId="429"/>
            <ac:spMk id="46084" creationId="{E37E45F4-3CA8-4DDC-BFE8-8F5BB23F9920}"/>
          </ac:spMkLst>
        </pc:spChg>
        <pc:grpChg chg="add">
          <ac:chgData name="Rodolfo Nunez Ubeda" userId="3d984bdd-0a09-4feb-9cb7-5a828b23c3c2" providerId="ADAL" clId="{91152F2E-ECE2-44E9-BE88-30CBB40DF65C}" dt="2022-04-21T13:45:49.472" v="225"/>
          <ac:grpSpMkLst>
            <pc:docMk/>
            <pc:sldMk cId="0" sldId="429"/>
            <ac:grpSpMk id="8" creationId="{2C707989-DA14-4A0A-B7BE-A2EF9C1F9DCD}"/>
          </ac:grpSpMkLst>
        </pc:grpChg>
        <pc:grpChg chg="del">
          <ac:chgData name="Rodolfo Nunez Ubeda" userId="3d984bdd-0a09-4feb-9cb7-5a828b23c3c2" providerId="ADAL" clId="{91152F2E-ECE2-44E9-BE88-30CBB40DF65C}" dt="2022-04-21T13:46:17.230" v="226" actId="478"/>
          <ac:grpSpMkLst>
            <pc:docMk/>
            <pc:sldMk cId="0" sldId="429"/>
            <ac:grpSpMk id="46083" creationId="{0BDC3BA9-6DDF-4B64-93E5-78385BAC7685}"/>
          </ac:grpSpMkLst>
        </pc:grpChg>
        <pc:picChg chg="del">
          <ac:chgData name="Rodolfo Nunez Ubeda" userId="3d984bdd-0a09-4feb-9cb7-5a828b23c3c2" providerId="ADAL" clId="{91152F2E-ECE2-44E9-BE88-30CBB40DF65C}" dt="2022-04-21T13:45:30.979" v="223" actId="478"/>
          <ac:picMkLst>
            <pc:docMk/>
            <pc:sldMk cId="0" sldId="429"/>
            <ac:picMk id="46085" creationId="{01ED9DF5-F3D5-4861-BF0D-309AB3ED8A3D}"/>
          </ac:picMkLst>
        </pc:picChg>
      </pc:sldChg>
      <pc:sldChg chg="addSp modSp add ord">
        <pc:chgData name="Rodolfo Nunez Ubeda" userId="3d984bdd-0a09-4feb-9cb7-5a828b23c3c2" providerId="ADAL" clId="{91152F2E-ECE2-44E9-BE88-30CBB40DF65C}" dt="2022-04-21T02:15:47.044" v="172"/>
        <pc:sldMkLst>
          <pc:docMk/>
          <pc:sldMk cId="2635551176" sldId="433"/>
        </pc:sldMkLst>
        <pc:spChg chg="add mod">
          <ac:chgData name="Rodolfo Nunez Ubeda" userId="3d984bdd-0a09-4feb-9cb7-5a828b23c3c2" providerId="ADAL" clId="{91152F2E-ECE2-44E9-BE88-30CBB40DF65C}" dt="2022-04-21T02:13:54.759" v="169" actId="14100"/>
          <ac:spMkLst>
            <pc:docMk/>
            <pc:sldMk cId="2635551176" sldId="433"/>
            <ac:spMk id="2" creationId="{09CCE006-62ED-4530-A7B9-3AB2EE5241F8}"/>
          </ac:spMkLst>
        </pc:spChg>
        <pc:spChg chg="add mod">
          <ac:chgData name="Rodolfo Nunez Ubeda" userId="3d984bdd-0a09-4feb-9cb7-5a828b23c3c2" providerId="ADAL" clId="{91152F2E-ECE2-44E9-BE88-30CBB40DF65C}" dt="2022-04-21T02:13:39.417" v="167" actId="14100"/>
          <ac:spMkLst>
            <pc:docMk/>
            <pc:sldMk cId="2635551176" sldId="433"/>
            <ac:spMk id="3" creationId="{E3C41A2F-7751-4CB3-807D-F21F0A08D7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979BEAB-7784-4BE0-AFCA-E047E2E0C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6CD8BB-ECDE-4769-865E-2CDBA24074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CDB50AE-C626-4ED4-841E-801B369E58CD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61EA96-D94C-484A-B23F-22EFA60667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907A116-D63E-41AB-AF9E-D798B23C8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6D267B-4DFA-499A-96B0-D229096586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8E634-704D-4D10-9F64-4BA314150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4987C9B2-6EFB-4F5B-A6EF-BCD4DF72B2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xmlns="" id="{990B1F77-6975-47D2-9691-3360B38EA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xmlns="" id="{2BCC2102-0C24-4913-BD12-3137CCF28E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xmlns="" id="{80049CA0-B8F8-4672-98C9-ED978BF01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18908F1E-1F9C-458F-8B75-8751868DA1CE}" type="slidenum">
              <a:rPr lang="es-ES" altLang="es-CL" smtClean="0">
                <a:latin typeface="Calibri" panose="020F0502020204030204" pitchFamily="34" charset="0"/>
              </a:rPr>
              <a:pPr/>
              <a:t>3</a:t>
            </a:fld>
            <a:endParaRPr lang="es-ES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7E59E3D0-EF68-4373-AC89-BFB2E3AD0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2A7C111-766C-4C8D-9B5F-A83282FDF8B1}" type="slidenum">
              <a:rPr lang="es-ES" altLang="es-CL" smtClean="0"/>
              <a:pPr>
                <a:spcBef>
                  <a:spcPct val="0"/>
                </a:spcBef>
              </a:pPr>
              <a:t>7</a:t>
            </a:fld>
            <a:endParaRPr lang="es-ES" altLang="es-CL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01A2E554-98B8-4EC8-AF1D-490E38F49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31B0DF50-8E3D-4CAC-BCD6-884B60278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341813"/>
            <a:ext cx="549275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>
            <a:extLst>
              <a:ext uri="{FF2B5EF4-FFF2-40B4-BE49-F238E27FC236}">
                <a16:creationId xmlns:a16="http://schemas.microsoft.com/office/drawing/2014/main" xmlns="" id="{7D81AB9F-8076-4E0D-9CDC-6AEF6092F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>
            <a:extLst>
              <a:ext uri="{FF2B5EF4-FFF2-40B4-BE49-F238E27FC236}">
                <a16:creationId xmlns:a16="http://schemas.microsoft.com/office/drawing/2014/main" xmlns="" id="{62B25BCB-DD57-41EE-8B35-C2274DF59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76804" name="3 Marcador de número de diapositiva">
            <a:extLst>
              <a:ext uri="{FF2B5EF4-FFF2-40B4-BE49-F238E27FC236}">
                <a16:creationId xmlns:a16="http://schemas.microsoft.com/office/drawing/2014/main" xmlns="" id="{1C386949-EE11-4930-A5AC-9142FFB89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8B5E1C9-9672-4F61-B062-F7E71B80B51F}" type="slidenum">
              <a:rPr lang="es-ES" altLang="es-CL" smtClean="0"/>
              <a:pPr>
                <a:spcBef>
                  <a:spcPct val="0"/>
                </a:spcBef>
              </a:pPr>
              <a:t>10</a:t>
            </a:fld>
            <a:endParaRPr lang="es-ES" alt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>
            <a:extLst>
              <a:ext uri="{FF2B5EF4-FFF2-40B4-BE49-F238E27FC236}">
                <a16:creationId xmlns:a16="http://schemas.microsoft.com/office/drawing/2014/main" xmlns="" id="{50A2FBE7-3946-4CDF-9503-B03A50F12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Marcador de notas">
            <a:extLst>
              <a:ext uri="{FF2B5EF4-FFF2-40B4-BE49-F238E27FC236}">
                <a16:creationId xmlns:a16="http://schemas.microsoft.com/office/drawing/2014/main" xmlns="" id="{679ED104-DE83-4ABF-A1AE-1B56A8D369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09572" name="3 Marcador de número de diapositiva">
            <a:extLst>
              <a:ext uri="{FF2B5EF4-FFF2-40B4-BE49-F238E27FC236}">
                <a16:creationId xmlns:a16="http://schemas.microsoft.com/office/drawing/2014/main" xmlns="" id="{83F8A15C-5A11-4139-B7A7-07D728C60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1FD2EA4-91B4-4492-AD57-09C35BCECF48}" type="slidenum">
              <a:rPr lang="en-US" altLang="es-C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CD49C8-C427-4210-A7FB-D7A2724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3288CA6-2AF3-4801-9EEB-7B2BAF3C32AF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79FE6D-CF12-4637-9814-1A9F1987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91C69F-0352-46AC-A37B-FE4E4077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0258-9F69-42FC-A13E-1FBA4ADC29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3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58AF22F-99DC-4D76-8AB8-96FB2223D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CD9F152-4474-4DD6-B3F2-51A43A64A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5E4B-6D64-4C17-859C-DB02D135A1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B0B3B-0483-46FE-9840-7BDE39054E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F1CA342-1AB0-430A-ACAF-55D05EAE5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E2A8-3E2E-4DE2-9537-3C40EF8BA1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7A5784-0FA1-4D7B-AC6C-E57D7D09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09DC723-F90C-4E91-BFEB-DA4EB8007D9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4D8CCC-8B29-46F9-9E5A-01FC453A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BA95F7-65A8-4ED0-9A44-B086F57A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8E0AFB9-0743-4A9B-8362-A9B52153BF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C6C95-0EDB-42D0-9D2C-189A9343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FF44AEF-9325-4441-8CB0-CD477211C6CF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E7D2E-8F9E-453B-912D-DCFA6374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0A87A-C5D3-4676-8EE2-965E5800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A41B0C7A-6049-4B69-8FB8-83C44939EA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2B3BC2-D68B-4871-AFF6-24A8793B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FB11708-A8F1-486D-BCB1-C3510E982746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4BB38-0901-4682-ADF3-23CAE8E0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E4A5F-F41D-4F12-9EF6-AC5EDE3F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E380D30-62E1-41C2-9258-7826B1BCAF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9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DE8BB2-DF46-41E8-A8C4-BF369849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E2B65FE-8F58-47BA-AB84-606CD4D50C75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E31E9-DF0C-4B9D-9419-437ACD33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E5F7B4-DF77-4EF0-8587-245DDDDF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4BDB1F40-2259-4D21-A4E1-AC36922F72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4D2F088-F29E-44F8-9C34-57F04523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CEFF317-C210-4C8D-8E25-BD3504BBE450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365DC6-6EB1-4934-AF96-41803BB6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2925CA-00AC-45DB-B997-1998EDFC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EE135AA-5469-414E-BE94-CAB96F1751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5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8E4491-EDE4-4488-A913-37541A99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742E90F-E684-4B72-97F8-F36C99785BA6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2EA10C-A480-4423-9D9E-C121E87B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8B56CE-F21F-44E8-BCEC-F2E3702A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6694CA6-A351-4342-81E3-9C296CA265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8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2C1677-45B4-4E4D-BF9C-4E584108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8E1A3FF-B0BD-4A82-B404-B5EA4EDEBAAA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A13EC7-BC3C-44C9-A1D5-E31B2C53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97F23C-0562-49C5-AC61-AA61BE72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6BF1265-7022-4016-B9E3-10B44C66D8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A72065-FD3C-49CD-B4F8-2910023E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A514773-75A0-497E-B2A3-E18D4EA5D17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D444B7-C03F-4BD2-95A6-84206737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6DAD63-AFF2-4A35-AF7D-277FF488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759AB37-B240-4C4A-9BF2-3A88FBA5F3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E447A77-BABF-4F78-BB0B-BD3AE64A4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1E35E42-FF89-4D58-9D6C-06E49B9A3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DA5D-7B6C-4089-8689-573F8E5D67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F95D2-F33A-4291-A3FF-A257010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3E57CF5-6600-4E4C-9AAB-4CD02C325445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D9BF51-6201-4CCA-80B8-B6BB55D2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FFB62-5994-48F5-BF42-B4EBFB83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018083E-3075-48D5-B87F-C0A6053A9B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F14EB-A5E8-4473-9524-3BD4C9AE3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BBA0487-1ACD-4FAC-AA0D-E823DB344FB9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93A1B-8667-4C53-9EA5-098A4BA9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5402C-B3B6-41E2-9AA1-069E9DBF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E055968-0893-4704-832E-AA0E7F5EDE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1027EB-8746-4818-AA3E-41812D7D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3987726-63A2-49E1-8211-0440C88252A2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C786F0-1840-4011-BD04-30A96BE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3395BB-8246-4E06-9574-5ABC6DF6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83951DB5-6161-4CD2-AA4C-DE83DB42C2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0DBE3A-8442-4A33-B400-D63E3F18C80D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2079C7-06C9-46A7-B4EE-A58D5BA324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C4EA56-5E8A-4D9B-84F4-9F81D28FF028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3B38F7-4E4A-4F22-A007-85ED3850E9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9CF612C-BEA9-4716-A06C-D94A365666E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BD91FD-4B3A-4D14-8498-D008BD1AA7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2A9227-64B6-422B-AD60-D67C48E528D7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EDA297-5D1C-4B90-962C-6116643934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910759-0C9A-448F-9CA2-7B73FC46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u="none"/>
            </a:lvl1pPr>
          </a:lstStyle>
          <a:p>
            <a:pPr>
              <a:defRPr/>
            </a:pPr>
            <a:fld id="{A7EADB90-FF7E-5041-AB9F-1BC0957AB829}" type="datetimeFigureOut">
              <a:rPr lang="en-US"/>
              <a:pPr>
                <a:defRPr/>
              </a:pPr>
              <a:t>4/21/2022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6CBD95-00D8-42B5-95D0-08EA2E4F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u="none"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AEBD94-CC71-4345-B8DE-804B8E9E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u="none"/>
            </a:lvl1pPr>
          </a:lstStyle>
          <a:p>
            <a:pPr>
              <a:defRPr/>
            </a:pPr>
            <a:fld id="{8B120FCC-2AFF-42AC-B530-1E79D072BC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0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D4B9FFF1-55C8-44BA-A653-B5325B4FE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2B621598-A140-4134-B6BF-B25AE0781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CA3-DDD6-4EDC-B3A5-9871182AB5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288CA6-2AF3-4801-9EEB-7B2BAF3C32AF}" type="datetime1">
              <a:rPr lang="en-US" smtClean="0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0258-9F69-42FC-A13E-1FBA4ADC29D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63CEF-7DC7-486B-8A2B-C94E32B3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7411D7-7C6B-41C8-82ED-A53C0E68488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B6D2E5-68C1-41C5-BAF8-B33F93D7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2408A-5C4F-449D-B748-00A16E86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0B38-4CD7-4861-A395-DE0077ABBD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DA5D-7B6C-4089-8689-573F8E5D67D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17411D7-7C6B-41C8-82ED-A53C0E684883}" type="datetime1">
              <a:rPr lang="en-US" smtClean="0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0B38-4CD7-4861-A395-DE0077ABBDD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0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14F4BE3-C3AE-4AC9-B5F4-78AB9A097B05}" type="datetime1">
              <a:rPr lang="en-US" smtClean="0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7F0A-F071-4C4C-A4BC-D6CDEFA5FB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7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C4790D-84CF-4223-95CD-FB9CB1AAB92E}" type="datetime1">
              <a:rPr lang="en-US" smtClean="0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067F-E548-41B9-8EAD-667DA6FB38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1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CA3-DDD6-4EDC-B3A5-9871182AB54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E18F-7FAB-476F-AEC7-7D5BFF85FDA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AD0D-3921-4187-942E-3917AB59DF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4268-9D22-40DB-AC25-980AACD1408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9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5E4B-6D64-4C17-859C-DB02D135A1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6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E2A8-3E2E-4DE2-9537-3C40EF8BA1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0A9CBE-BD2F-4556-A3FC-4E718276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14F4BE3-C3AE-4AC9-B5F4-78AB9A097B05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5CDDEC-FDB5-4ADF-B643-C6B918DC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8F3C40-57DD-4997-9129-DAAB8666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7F0A-F071-4C4C-A4BC-D6CDEFA5FB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5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188913"/>
            <a:ext cx="8229600" cy="63341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4038600" cy="2424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4241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702050"/>
            <a:ext cx="4038600" cy="2424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702050"/>
            <a:ext cx="4038600" cy="2424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AFD22-4A84-427C-823D-4AEBA7CE295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4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D880E0-53C1-466F-A73E-2212447F4A07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ED30DF-C818-4808-91AA-16A9278125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396F02-F1BD-4AB9-B662-361369C8CB04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8AA1B7-A407-41C8-BC72-BBC674FFDE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9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9A0F23-D6EA-4B37-BBF6-D8DBE8928EB6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DE9756-A1D0-4892-A7BA-3FE95001F3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2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A92D8D-0BAD-45B8-AEE5-0317CBF7AAB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A31765-C732-42A3-9CD6-1037BC2EFC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0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BA3BEF-81B2-4CEB-B44F-5D3ED7E28AED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608C2-80BA-4B83-B3F5-9564D18AE5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2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76F50B-C0BB-4730-8607-A9949C9C22FB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141A2C-4A27-4170-B608-E26982F880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BFCB83-0A0B-456B-AF00-AF95D893C03B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CBB3D-8400-416D-882F-13C38BFBF7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D17615-53B1-43A1-AB75-BA22B14AD113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A94BA7-9BAF-4178-920D-E6EF5DD9BA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2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8A9142F-912B-4E23-A56F-A1A810BF5A66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E4F65A-4623-4F7B-AD2B-B56C96BD2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CD0B90-1F91-4776-B657-3CDB5773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AC4790D-84CF-4223-95CD-FB9CB1AAB92E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A92762-F731-4909-96E8-AE67D084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2FAC4B-4D95-4DC2-B525-D8341C85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067F-E548-41B9-8EAD-667DA6FB38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63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89C1DE-BFD7-4A6D-9268-31F3809C3A09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CD2D49-1957-4503-88B0-F0C293EF7A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21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7C36D5-03F1-4B02-A712-6E99CB79B514}" type="datetime1">
              <a:rPr lang="en-US"/>
              <a:pPr>
                <a:defRPr/>
              </a:pPr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6BF65-E053-4A0A-AA80-DFDCAFFC9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xmlns="" id="{D4B9FFF1-55C8-44BA-A653-B5325B4FE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2B621598-A140-4134-B6BF-B25AE0781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CA3-DDD6-4EDC-B3A5-9871182AB5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xmlns="" id="{CAB1A9F5-F858-41E7-82B1-C792F8953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EB5F8E0-9AE2-4D12-A187-4E8EF3AC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E18F-7FAB-476F-AEC7-7D5BFF85FD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C3EE0CDC-E3B7-4752-A172-67E4FB204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986DDF48-210E-4FA2-8C9C-903EAD8DB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AD0D-3921-4187-942E-3917AB59DF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8E97481E-15C0-480F-85DC-81FF93BD8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127F02AE-75CB-4918-B678-C491F19E8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4268-9D22-40DB-AC25-980AACD140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B572D9C-AB85-439B-9303-EE9098FFD1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1E94AD4-E41A-4B62-955A-8E745048F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3F62D-37ED-45E0-95F8-6EF3AE8A1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40074-CD3F-4C92-9C3D-78D5E970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E2AFD22-4A84-427C-823D-4AEBA7CE29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6FB21CF7-CF28-426A-8735-CBB7E55AD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D3A713DC-326A-4460-AE5E-114E9603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xmlns="" id="{B7B15C44-8BE8-4E63-941B-13FFA6F2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xmlns="" id="{DB25D286-307B-41FB-BE7B-6BA01E95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  <p:sldLayoutId id="2147485486" r:id="rId7"/>
    <p:sldLayoutId id="2147485487" r:id="rId8"/>
    <p:sldLayoutId id="2147485488" r:id="rId9"/>
    <p:sldLayoutId id="2147485489" r:id="rId10"/>
    <p:sldLayoutId id="214748549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6D9EE1-3AE9-45DF-B62D-8A3972CA7A7A}"/>
              </a:ext>
            </a:extLst>
          </p:cNvPr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>
            <a:extLst>
              <a:ext uri="{FF2B5EF4-FFF2-40B4-BE49-F238E27FC236}">
                <a16:creationId xmlns:a16="http://schemas.microsoft.com/office/drawing/2014/main" xmlns="" id="{137734C7-6FE6-4F1F-B1F7-21AFBB8E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52" name="Group 11">
            <a:extLst>
              <a:ext uri="{FF2B5EF4-FFF2-40B4-BE49-F238E27FC236}">
                <a16:creationId xmlns:a16="http://schemas.microsoft.com/office/drawing/2014/main" xmlns="" id="{673DBEED-1A46-4DA7-9DBA-1ADF257534C6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DA4C62F-478D-4213-8373-5FBDB48FEF09}"/>
                </a:ext>
              </a:extLst>
            </p:cNvPr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F7572F7-5C94-418C-852F-AC47560E3D46}"/>
                </a:ext>
              </a:extLst>
            </p:cNvPr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2057" name="Picture 1">
              <a:extLst>
                <a:ext uri="{FF2B5EF4-FFF2-40B4-BE49-F238E27FC236}">
                  <a16:creationId xmlns:a16="http://schemas.microsoft.com/office/drawing/2014/main" xmlns="" id="{AF40C12C-86AE-4BFC-B569-09B1F589AE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">
              <a:extLst>
                <a:ext uri="{FF2B5EF4-FFF2-40B4-BE49-F238E27FC236}">
                  <a16:creationId xmlns:a16="http://schemas.microsoft.com/office/drawing/2014/main" xmlns="" id="{F1DE29FB-77EA-4CC3-AB88-C7188365F2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">
              <a:extLst>
                <a:ext uri="{FF2B5EF4-FFF2-40B4-BE49-F238E27FC236}">
                  <a16:creationId xmlns:a16="http://schemas.microsoft.com/office/drawing/2014/main" xmlns="" id="{E73C47AF-16D9-45CB-AA78-E485DFD702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>
            <a:extLst>
              <a:ext uri="{FF2B5EF4-FFF2-40B4-BE49-F238E27FC236}">
                <a16:creationId xmlns:a16="http://schemas.microsoft.com/office/drawing/2014/main" xmlns="" id="{58BA604B-BBA6-4458-A7F4-F5699F124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Title Placeholder 1">
            <a:extLst>
              <a:ext uri="{FF2B5EF4-FFF2-40B4-BE49-F238E27FC236}">
                <a16:creationId xmlns:a16="http://schemas.microsoft.com/office/drawing/2014/main" xmlns="" id="{D6762759-D392-4D76-AD45-FFBB8D51A6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50" r:id="rId5"/>
    <p:sldLayoutId id="214748555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E2AFD22-4A84-427C-823D-4AEBA7CE295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8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 bwMode="auto">
          <a:xfrm>
            <a:off x="457200" y="1359694"/>
            <a:ext cx="777240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CL" sz="32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Presentación CIRA </a:t>
            </a:r>
            <a:br>
              <a:rPr lang="es-ES_tradnl" altLang="es-CL" sz="32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</a:br>
            <a:r>
              <a:rPr lang="es-ES_tradnl" altLang="es-CL" sz="3200" b="1" dirty="0">
                <a:solidFill>
                  <a:srgbClr val="FFFFFF"/>
                </a:solidFill>
                <a:latin typeface="Verdana" panose="020B0604030504040204" pitchFamily="34" charset="0"/>
                <a:sym typeface="Verdana Bold" charset="0"/>
              </a:rPr>
              <a:t>21/04/2022</a:t>
            </a:r>
          </a:p>
        </p:txBody>
      </p:sp>
      <p:grpSp>
        <p:nvGrpSpPr>
          <p:cNvPr id="31748" name="6 Grupo"/>
          <p:cNvGrpSpPr>
            <a:grpSpLocks/>
          </p:cNvGrpSpPr>
          <p:nvPr/>
        </p:nvGrpSpPr>
        <p:grpSpPr bwMode="auto">
          <a:xfrm>
            <a:off x="2987675" y="3332163"/>
            <a:ext cx="1512888" cy="3527425"/>
            <a:chOff x="2987674" y="3332163"/>
            <a:chExt cx="1512887" cy="3527425"/>
          </a:xfrm>
        </p:grpSpPr>
        <p:pic>
          <p:nvPicPr>
            <p:cNvPr id="31750" name="3 Imagen" descr="logo_supersalud_transparen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4224" r="2628" b="4973"/>
            <a:stretch>
              <a:fillRect/>
            </a:stretch>
          </p:blipFill>
          <p:spPr bwMode="auto">
            <a:xfrm>
              <a:off x="2987675" y="3332163"/>
              <a:ext cx="1296988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4 Imagen" descr="logo_supersalud_transparen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30301" r="2628" b="4973"/>
            <a:stretch>
              <a:fillRect/>
            </a:stretch>
          </p:blipFill>
          <p:spPr bwMode="auto">
            <a:xfrm>
              <a:off x="2987675" y="4652963"/>
              <a:ext cx="1512886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7 Imagen" descr="logo_supersalud_transparen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9776" r="2628" b="17677"/>
            <a:stretch>
              <a:fillRect/>
            </a:stretch>
          </p:blipFill>
          <p:spPr bwMode="auto">
            <a:xfrm>
              <a:off x="2987674" y="3340100"/>
              <a:ext cx="1512887" cy="247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8 Imagen" descr="web con Punto go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6556375"/>
            <a:ext cx="14303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16016" y="328498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Rodolfo Núñez Úbeda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Agente Regional Superintendencia de Salud región de Tarapacá.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Serrano 145, of, 202, Iquique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t>2 28369017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j0409671">
            <a:extLst>
              <a:ext uri="{FF2B5EF4-FFF2-40B4-BE49-F238E27FC236}">
                <a16:creationId xmlns:a16="http://schemas.microsoft.com/office/drawing/2014/main" xmlns="" id="{530C41EF-8392-4369-AECE-CFA847B7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785938"/>
            <a:ext cx="221297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j0402120">
            <a:extLst>
              <a:ext uri="{FF2B5EF4-FFF2-40B4-BE49-F238E27FC236}">
                <a16:creationId xmlns:a16="http://schemas.microsoft.com/office/drawing/2014/main" xmlns="" id="{B9072D00-1FB3-48F4-AEC3-F695F879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2400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AutoShape 5">
            <a:extLst>
              <a:ext uri="{FF2B5EF4-FFF2-40B4-BE49-F238E27FC236}">
                <a16:creationId xmlns:a16="http://schemas.microsoft.com/office/drawing/2014/main" xmlns="" id="{753D9B7D-B5E7-499A-A96D-EA75877106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44525"/>
            <a:ext cx="7524750" cy="2232025"/>
          </a:xfrm>
          <a:prstGeom prst="curvedUpArrow">
            <a:avLst>
              <a:gd name="adj1" fmla="val 57374"/>
              <a:gd name="adj2" fmla="val 116371"/>
              <a:gd name="adj3" fmla="val 32755"/>
            </a:avLst>
          </a:prstGeom>
          <a:solidFill>
            <a:schemeClr val="accent2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9990" name="Text Box 6">
            <a:extLst>
              <a:ext uri="{FF2B5EF4-FFF2-40B4-BE49-F238E27FC236}">
                <a16:creationId xmlns:a16="http://schemas.microsoft.com/office/drawing/2014/main" xmlns="" id="{21E7316E-9120-47C7-8FD7-508ABA54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094" y="4725988"/>
            <a:ext cx="239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800" dirty="0">
                <a:solidFill>
                  <a:schemeClr val="tx1"/>
                </a:solidFill>
                <a:latin typeface="Verdana" panose="020B0604030504040204" pitchFamily="34" charset="0"/>
              </a:rPr>
              <a:t>Competencias para la Atención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sz="1800" dirty="0">
                <a:solidFill>
                  <a:schemeClr val="tx1"/>
                </a:solidFill>
                <a:latin typeface="Verdana" panose="020B0604030504040204" pitchFamily="34" charset="0"/>
              </a:rPr>
              <a:t>De Salud (certificación)</a:t>
            </a:r>
            <a:endParaRPr lang="es-ES" altLang="es-CL" sz="1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69991" name="Text Box 7">
            <a:extLst>
              <a:ext uri="{FF2B5EF4-FFF2-40B4-BE49-F238E27FC236}">
                <a16:creationId xmlns:a16="http://schemas.microsoft.com/office/drawing/2014/main" xmlns="" id="{74B98A12-E3C3-4540-B605-53E38028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76325"/>
            <a:ext cx="36655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dirty="0">
                <a:solidFill>
                  <a:schemeClr val="tx1"/>
                </a:solidFill>
                <a:latin typeface="Verdana" panose="020B0604030504040204" pitchFamily="34" charset="0"/>
              </a:rPr>
              <a:t>Condiciones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dirty="0">
                <a:solidFill>
                  <a:schemeClr val="tx1"/>
                </a:solidFill>
                <a:latin typeface="Verdana" panose="020B0604030504040204" pitchFamily="34" charset="0"/>
              </a:rPr>
              <a:t>Seguridad de</a:t>
            </a:r>
            <a:br>
              <a:rPr lang="es-MX" altLang="es-CL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es-MX" altLang="es-CL" dirty="0">
                <a:solidFill>
                  <a:schemeClr val="tx1"/>
                </a:solidFill>
                <a:latin typeface="Verdana" panose="020B0604030504040204" pitchFamily="34" charset="0"/>
              </a:rPr>
              <a:t> la Atención (acreditación)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L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endParaRPr lang="es-ES" altLang="es-CL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69992" name="AutoShape 8" descr="Arena">
            <a:extLst>
              <a:ext uri="{FF2B5EF4-FFF2-40B4-BE49-F238E27FC236}">
                <a16:creationId xmlns:a16="http://schemas.microsoft.com/office/drawing/2014/main" xmlns="" id="{8FF6871D-D99B-461D-A8A5-B5E90E24D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652588"/>
            <a:ext cx="4248150" cy="3097212"/>
          </a:xfrm>
          <a:prstGeom prst="irregularSeal1">
            <a:avLst/>
          </a:prstGeom>
          <a:blipFill dpi="0" rotWithShape="0">
            <a:blip r:embed="rId6">
              <a:alphaModFix amt="32000"/>
            </a:blip>
            <a:srcRect/>
            <a:tile tx="0" ty="0" sx="100000" sy="100000" flip="none" algn="tl"/>
          </a:blipFill>
          <a:ln w="762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rgbClr val="FFFF00"/>
                </a:solidFill>
                <a:latin typeface="Verdana" pitchFamily="34" charset="0"/>
              </a:rPr>
              <a:t>EJES DE LA GARANTIA 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FFFF00"/>
                </a:solidFill>
                <a:latin typeface="Verdana" pitchFamily="34" charset="0"/>
              </a:rPr>
              <a:t>DE CALIDAD</a:t>
            </a:r>
          </a:p>
          <a:p>
            <a:pPr algn="ctr" eaLnBrk="1" hangingPunct="1">
              <a:defRPr/>
            </a:pPr>
            <a:r>
              <a:rPr lang="es-MX" sz="2000" b="1" dirty="0">
                <a:solidFill>
                  <a:srgbClr val="FFFF00"/>
                </a:solidFill>
                <a:latin typeface="Verdana" pitchFamily="34" charset="0"/>
              </a:rPr>
              <a:t>EN SALUD </a:t>
            </a:r>
            <a:endParaRPr lang="es-ES" sz="20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75785" name="Footer Placeholder 10">
            <a:extLst>
              <a:ext uri="{FF2B5EF4-FFF2-40B4-BE49-F238E27FC236}">
                <a16:creationId xmlns:a16="http://schemas.microsoft.com/office/drawing/2014/main" xmlns="" id="{7BF573CF-D6FA-48FE-ABC4-19698FEDC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169988" name="AutoShape 4">
            <a:extLst>
              <a:ext uri="{FF2B5EF4-FFF2-40B4-BE49-F238E27FC236}">
                <a16:creationId xmlns:a16="http://schemas.microsoft.com/office/drawing/2014/main" xmlns="" id="{5A515A99-C427-48C5-ACCB-A2526261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387850"/>
            <a:ext cx="6516687" cy="1943100"/>
          </a:xfrm>
          <a:prstGeom prst="curvedUpArrow">
            <a:avLst>
              <a:gd name="adj1" fmla="val 67075"/>
              <a:gd name="adj2" fmla="val 134150"/>
              <a:gd name="adj3" fmla="val 33333"/>
            </a:avLst>
          </a:prstGeom>
          <a:solidFill>
            <a:srgbClr val="00B050">
              <a:alpha val="54117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/>
      <p:bldP spid="169991" grpId="0"/>
      <p:bldP spid="169992" grpId="0" animBg="1"/>
      <p:bldP spid="169992" grpId="1" animBg="1"/>
      <p:bldP spid="1699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10">
            <a:extLst>
              <a:ext uri="{FF2B5EF4-FFF2-40B4-BE49-F238E27FC236}">
                <a16:creationId xmlns:a16="http://schemas.microsoft.com/office/drawing/2014/main" xmlns="" id="{AC93120E-8C74-4F3C-B57F-8A2AD53A1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7429500" y="6172200"/>
            <a:ext cx="1201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pic>
        <p:nvPicPr>
          <p:cNvPr id="3" name="Picture 6" descr="f_congreso">
            <a:extLst>
              <a:ext uri="{FF2B5EF4-FFF2-40B4-BE49-F238E27FC236}">
                <a16:creationId xmlns:a16="http://schemas.microsoft.com/office/drawing/2014/main" xmlns="" id="{E5319CBC-0046-4DE5-A3BD-3825030D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1976447"/>
            <a:ext cx="2762250" cy="2809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F93E5B1-48C7-449F-9730-173809D5D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3263" y="2071688"/>
            <a:ext cx="5614987" cy="25003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ヒラギノ角ゴ Pro W3" charset="-128"/>
              </a:rPr>
              <a:t>La Acreditación es un proceso de evaluación periódico destinado a medir el </a:t>
            </a:r>
            <a:r>
              <a:rPr lang="es-CL" sz="2100" dirty="0">
                <a:solidFill>
                  <a:srgbClr val="EF4144"/>
                </a:solidFill>
                <a:latin typeface="Verdana" pitchFamily="34" charset="0"/>
                <a:cs typeface="ヒラギノ角ゴ Pro W3" charset="-128"/>
              </a:rPr>
              <a:t>grado de cumplimiento </a:t>
            </a:r>
            <a:r>
              <a:rPr lang="es-C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ヒラギノ角ゴ Pro W3" charset="-128"/>
              </a:rPr>
              <a:t>de las prácticas relacionadas con calidad de la atención en una institución determinada comparándola con estándares establecidos por el MINSAL. </a:t>
            </a:r>
            <a:endParaRPr lang="es-ES" sz="21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cs typeface="ヒラギノ角ゴ Pro W3" charset="-128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BC2D5056-AA5B-46B7-9986-F5DAE76AA353}"/>
              </a:ext>
            </a:extLst>
          </p:cNvPr>
          <p:cNvSpPr/>
          <p:nvPr/>
        </p:nvSpPr>
        <p:spPr bwMode="auto">
          <a:xfrm>
            <a:off x="3000375" y="1928813"/>
            <a:ext cx="5857875" cy="2714625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  <a:cs typeface="ヒラギノ角ゴ Pro W3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08D538D-2A88-4218-A411-364BFE9F9D6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115888"/>
            <a:ext cx="8027987" cy="627062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s-CL" sz="2700" dirty="0">
                <a:solidFill>
                  <a:srgbClr val="006CB7"/>
                </a:solidFill>
                <a:latin typeface="Verdana" pitchFamily="34" charset="0"/>
                <a:cs typeface="Verdana" pitchFamily="34" charset="0"/>
              </a:rPr>
              <a:t>¿Qué es la Acreditación en Salud?</a:t>
            </a:r>
            <a:endParaRPr lang="es-ES" sz="2700" dirty="0">
              <a:solidFill>
                <a:srgbClr val="006CB7"/>
              </a:solidFill>
              <a:latin typeface="Verdana" pitchFamily="34" charset="0"/>
              <a:cs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s-ES" sz="2400" dirty="0">
              <a:latin typeface="+mn-lt"/>
              <a:cs typeface="ヒラギノ角ゴ Pro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0DFE02-ACCD-46EA-812A-8AD1F4C06E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32904" r="24983" b="18797"/>
          <a:stretch/>
        </p:blipFill>
        <p:spPr bwMode="auto">
          <a:xfrm>
            <a:off x="1619673" y="332656"/>
            <a:ext cx="590465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adroTexto 4">
            <a:extLst>
              <a:ext uri="{FF2B5EF4-FFF2-40B4-BE49-F238E27FC236}">
                <a16:creationId xmlns:a16="http://schemas.microsoft.com/office/drawing/2014/main" xmlns="" id="{C52ABE97-2B2E-4A3B-8320-DB5879169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708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3600">
                <a:solidFill>
                  <a:schemeClr val="tx1"/>
                </a:solidFill>
                <a:latin typeface="Verdana" panose="020B0604030504040204" pitchFamily="34" charset="0"/>
              </a:rPr>
              <a:t>Flujograma de la Acreditación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6B3770-C908-4B0F-82C2-163ADBDAA13E}"/>
              </a:ext>
            </a:extLst>
          </p:cNvPr>
          <p:cNvPicPr/>
          <p:nvPr/>
        </p:nvPicPr>
        <p:blipFill rotWithShape="1">
          <a:blip r:embed="rId2"/>
          <a:srcRect l="13238" t="19923" r="31061" b="11250"/>
          <a:stretch/>
        </p:blipFill>
        <p:spPr bwMode="auto">
          <a:xfrm>
            <a:off x="936427" y="1052736"/>
            <a:ext cx="7091957" cy="505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73D436D-EA72-48E9-94C2-020185AAB7D3}"/>
              </a:ext>
            </a:extLst>
          </p:cNvPr>
          <p:cNvPicPr/>
          <p:nvPr/>
        </p:nvPicPr>
        <p:blipFill rotWithShape="1">
          <a:blip r:embed="rId2"/>
          <a:srcRect l="38357" t="31697" r="25323" b="18796"/>
          <a:stretch/>
        </p:blipFill>
        <p:spPr bwMode="auto">
          <a:xfrm>
            <a:off x="1187625" y="332656"/>
            <a:ext cx="626469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>
            <a:extLst>
              <a:ext uri="{FF2B5EF4-FFF2-40B4-BE49-F238E27FC236}">
                <a16:creationId xmlns:a16="http://schemas.microsoft.com/office/drawing/2014/main" xmlns="" id="{6E3D41B6-6EEE-40EF-9B85-3FDB68B3C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772400" cy="1600200"/>
          </a:xfrm>
        </p:spPr>
        <p:txBody>
          <a:bodyPr/>
          <a:lstStyle/>
          <a:p>
            <a:r>
              <a:rPr lang="es-CL" altLang="es-CL" dirty="0">
                <a:latin typeface="Verdana" panose="020B0604030504040204" pitchFamily="34" charset="0"/>
                <a:cs typeface="Verdana" panose="020B0604030504040204" pitchFamily="34" charset="0"/>
              </a:rPr>
              <a:t>QUÉ IMPLICA LA ACREDITACION</a:t>
            </a:r>
            <a:br>
              <a:rPr lang="es-CL" altLang="es-CL" dirty="0"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es-CL" altLang="es-CL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5F4B286-231B-4FDB-9443-7940AAD18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08" y="3249168"/>
            <a:ext cx="6325320" cy="313216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Verdana" panose="020B0604030504040204" pitchFamily="34" charset="0"/>
              </a:rPr>
              <a:t>Cumplir con el 100% de las características obligatorias.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24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Verdana" panose="020B0604030504040204" pitchFamily="34" charset="0"/>
              </a:rPr>
              <a:t>Cumplir con un % de las restantes características.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2400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sz="2400" dirty="0">
                <a:latin typeface="Verdana" panose="020B0604030504040204" pitchFamily="34" charset="0"/>
              </a:rPr>
              <a:t>Pagar el arancel para la acreditación</a:t>
            </a:r>
            <a:br>
              <a:rPr lang="es-CL" altLang="es-CL" sz="2400" dirty="0">
                <a:latin typeface="Verdana" panose="020B0604030504040204" pitchFamily="34" charset="0"/>
              </a:rPr>
            </a:br>
            <a:endParaRPr lang="es-CL" altLang="es-CL" sz="2400" dirty="0">
              <a:latin typeface="Verdana" panose="020B0604030504040204" pitchFamily="34" charset="0"/>
            </a:endParaRPr>
          </a:p>
          <a:p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10">
            <a:extLst>
              <a:ext uri="{FF2B5EF4-FFF2-40B4-BE49-F238E27FC236}">
                <a16:creationId xmlns:a16="http://schemas.microsoft.com/office/drawing/2014/main" xmlns="" id="{63E4D949-4AC3-4413-91D9-F0291CB34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7429500" y="6172200"/>
            <a:ext cx="1201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946B8F9-7C75-4D16-8CE3-607F39FF4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2447925" cy="1223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600" dirty="0">
                <a:latin typeface="Verdana" pitchFamily="34" charset="0"/>
              </a:rPr>
              <a:t>Instituciones  Educacionales  Informan Profesionales Habilitados (Título)</a:t>
            </a:r>
            <a:endParaRPr lang="es-ES" sz="1600" dirty="0">
              <a:latin typeface="Verdana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830EC884-2F0A-458F-9C40-F4CF70CD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7" y="3141763"/>
            <a:ext cx="3096617" cy="1367358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s-MX" sz="1600" dirty="0">
                <a:solidFill>
                  <a:schemeClr val="tx1"/>
                </a:solidFill>
                <a:latin typeface="Verdana" pitchFamily="34" charset="0"/>
                <a:cs typeface="Lucida Sans Unicode" pitchFamily="34" charset="0"/>
              </a:rPr>
              <a:t>Superintendencia de Salud </a:t>
            </a:r>
          </a:p>
          <a:p>
            <a:pPr algn="ctr" eaLnBrk="1" hangingPunct="1">
              <a:defRPr/>
            </a:pPr>
            <a:r>
              <a:rPr lang="es-MX" sz="1600" dirty="0">
                <a:solidFill>
                  <a:schemeClr val="tx1"/>
                </a:solidFill>
                <a:latin typeface="Verdana" pitchFamily="34" charset="0"/>
                <a:cs typeface="Lucida Sans Unicode" pitchFamily="34" charset="0"/>
              </a:rPr>
              <a:t>Intendencia de Prestadores</a:t>
            </a:r>
            <a:endParaRPr lang="es-ES" sz="1600" dirty="0">
              <a:solidFill>
                <a:schemeClr val="tx1"/>
              </a:solidFill>
              <a:latin typeface="Verdana" pitchFamily="34" charset="0"/>
              <a:cs typeface="Lucida Sans Unicode" pitchFamily="34" charset="0"/>
            </a:endParaRPr>
          </a:p>
        </p:txBody>
      </p:sp>
      <p:sp>
        <p:nvSpPr>
          <p:cNvPr id="5" name="Documents">
            <a:extLst>
              <a:ext uri="{FF2B5EF4-FFF2-40B4-BE49-F238E27FC236}">
                <a16:creationId xmlns:a16="http://schemas.microsoft.com/office/drawing/2014/main" xmlns="" id="{046C5350-94EF-42EA-876D-A2FD63EF242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59563" y="2565400"/>
            <a:ext cx="2322512" cy="23764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600" dirty="0">
                <a:latin typeface="Verdana" pitchFamily="34" charset="0"/>
              </a:rPr>
              <a:t>Registro Profesionales De Salud</a:t>
            </a:r>
            <a:endParaRPr lang="es-ES" sz="1600" dirty="0">
              <a:latin typeface="Verdana" pitchFamily="34" charset="0"/>
            </a:endParaRPr>
          </a:p>
        </p:txBody>
      </p:sp>
      <p:cxnSp>
        <p:nvCxnSpPr>
          <p:cNvPr id="85000" name="AutoShape 6">
            <a:extLst>
              <a:ext uri="{FF2B5EF4-FFF2-40B4-BE49-F238E27FC236}">
                <a16:creationId xmlns:a16="http://schemas.microsoft.com/office/drawing/2014/main" xmlns="" id="{1F3E3673-BC4C-445B-9975-938FE8BC56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063" y="2163763"/>
            <a:ext cx="1692275" cy="1336675"/>
          </a:xfrm>
          <a:prstGeom prst="bentConnector3">
            <a:avLst>
              <a:gd name="adj1" fmla="val 1102"/>
            </a:avLst>
          </a:prstGeom>
          <a:noFill/>
          <a:ln w="38100">
            <a:solidFill>
              <a:srgbClr val="BA0415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1" name="AutoShape 7">
            <a:extLst>
              <a:ext uri="{FF2B5EF4-FFF2-40B4-BE49-F238E27FC236}">
                <a16:creationId xmlns:a16="http://schemas.microsoft.com/office/drawing/2014/main" xmlns="" id="{5B512C8D-C3D8-4DF9-9314-5CB75171B3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04938" y="4124325"/>
            <a:ext cx="1295400" cy="1184275"/>
          </a:xfrm>
          <a:prstGeom prst="bentConnector3">
            <a:avLst>
              <a:gd name="adj1" fmla="val -28449"/>
            </a:avLst>
          </a:prstGeom>
          <a:noFill/>
          <a:ln w="38100">
            <a:solidFill>
              <a:srgbClr val="BA0415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3C3E6660-649F-4CFC-AB02-8F79B065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2592387" cy="1079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600" dirty="0">
                <a:latin typeface="Verdana" pitchFamily="34" charset="0"/>
              </a:rPr>
              <a:t>Ministerio de RREE</a:t>
            </a:r>
          </a:p>
          <a:p>
            <a:pPr algn="ctr" eaLnBrk="1" hangingPunct="1">
              <a:defRPr/>
            </a:pPr>
            <a:r>
              <a:rPr lang="es-MX" sz="1600" dirty="0" err="1">
                <a:latin typeface="Verdana" pitchFamily="34" charset="0"/>
              </a:rPr>
              <a:t>SEREMIs</a:t>
            </a:r>
            <a:endParaRPr lang="es-ES" sz="1600" dirty="0">
              <a:latin typeface="Verdana" pitchFamily="34" charset="0"/>
            </a:endParaRPr>
          </a:p>
        </p:txBody>
      </p:sp>
      <p:sp>
        <p:nvSpPr>
          <p:cNvPr id="85003" name="Line 9">
            <a:extLst>
              <a:ext uri="{FF2B5EF4-FFF2-40B4-BE49-F238E27FC236}">
                <a16:creationId xmlns:a16="http://schemas.microsoft.com/office/drawing/2014/main" xmlns="" id="{96FBE37B-A2E2-498C-A6BB-84D9CA354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3789363"/>
            <a:ext cx="647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5004" name="Rectangle 3">
            <a:extLst>
              <a:ext uri="{FF2B5EF4-FFF2-40B4-BE49-F238E27FC236}">
                <a16:creationId xmlns:a16="http://schemas.microsoft.com/office/drawing/2014/main" xmlns="" id="{5F44C7D0-5F69-4CB1-A9C6-8660DA53F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5643563" cy="908050"/>
          </a:xfrm>
        </p:spPr>
        <p:txBody>
          <a:bodyPr/>
          <a:lstStyle/>
          <a:p>
            <a:r>
              <a:rPr lang="es-ES_tradnl" altLang="es-CL" sz="2600">
                <a:latin typeface="Verdana" panose="020B0604030504040204" pitchFamily="34" charset="0"/>
                <a:cs typeface="Verdana" panose="020B0604030504040204" pitchFamily="34" charset="0"/>
              </a:rPr>
              <a:t>Registro de Profesionales </a:t>
            </a:r>
            <a:endParaRPr lang="es-ES" altLang="es-CL" sz="26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xmlns="" id="{0F9ACD61-ED2F-4158-B46D-0901AD4F65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3680" y="1733699"/>
            <a:ext cx="1476721" cy="720080"/>
          </a:xfrm>
          <a:prstGeom prst="bentConnector3">
            <a:avLst>
              <a:gd name="adj1" fmla="val 1702"/>
            </a:avLst>
          </a:prstGeom>
          <a:noFill/>
          <a:ln w="38100">
            <a:solidFill>
              <a:srgbClr val="BA0415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0AF0A0F6-7269-4A43-A2F4-1000F987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278" y="700571"/>
            <a:ext cx="2447925" cy="1223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600" dirty="0">
                <a:latin typeface="Verdana" pitchFamily="34" charset="0"/>
              </a:rPr>
              <a:t>Empleadores (inscripción transitoria por alerta sanitaria)</a:t>
            </a:r>
            <a:endParaRPr lang="es-ES" sz="1600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Título">
            <a:extLst>
              <a:ext uri="{FF2B5EF4-FFF2-40B4-BE49-F238E27FC236}">
                <a16:creationId xmlns:a16="http://schemas.microsoft.com/office/drawing/2014/main" xmlns="" id="{2B1D65DA-4DE8-40B4-8B9C-CC7A1D0C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7848600" cy="1143000"/>
          </a:xfrm>
        </p:spPr>
        <p:txBody>
          <a:bodyPr/>
          <a:lstStyle/>
          <a:p>
            <a:r>
              <a:rPr lang="es-ES_tradnl" altLang="es-CL" sz="2900" b="1">
                <a:solidFill>
                  <a:srgbClr val="04234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REGISTRO DE PRESTADORES INDIVIDUALES </a:t>
            </a:r>
            <a:r>
              <a:rPr lang="es-ES_tradnl" altLang="es-CL" sz="2900" b="1">
                <a:solidFill>
                  <a:schemeClr val="accent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altLang="es-CL" sz="2900" b="1">
                <a:solidFill>
                  <a:schemeClr val="accent2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es-CL" altLang="es-CL" sz="29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6B933E-2463-4D7F-9529-A72448EAC7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177213" cy="4525963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Artículo 8°.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Los prestadores individuales de salud que serán inscritos en el Registro de Prestadores serán los que se encuentren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habilitados por el título profesional respectivo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para ejercer legalmente en el país: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1) Médicos Cirujanos;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2) Dentistas o Cirujanos Dentistas;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3) Enfermeros;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4) Matrones;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5) Tecnólogos Médicos;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6) Psicólogos;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7) Kinesiólogos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8)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Farmacéuticos y Químico Farmacéuticos;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9) Bioquímicos;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10) Nutricionistas;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11) Fonoaudiólogos;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12) Terapeutas Ocupacionales;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13) Los profesionales auxiliares señalados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	 en el inciso segundo del artículo 112 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		 del Código Sanitario.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>
            <a:extLst>
              <a:ext uri="{FF2B5EF4-FFF2-40B4-BE49-F238E27FC236}">
                <a16:creationId xmlns:a16="http://schemas.microsoft.com/office/drawing/2014/main" xmlns="" id="{934EF0E3-F859-4ADF-AF7C-E1FFFDFE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300663"/>
            <a:ext cx="8785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s-CL" altLang="es-CL" u="sng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CL" altLang="es-CL" b="1" u="sng">
              <a:solidFill>
                <a:srgbClr val="06629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s-CL" altLang="es-CL" b="1" u="sng">
              <a:solidFill>
                <a:srgbClr val="06629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s-CL" altLang="es-CL" b="1" u="sng">
              <a:solidFill>
                <a:srgbClr val="066290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925A71-C62F-4A51-A29F-7D1B4D597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519361"/>
            <a:ext cx="7772400" cy="1728192"/>
          </a:xfrm>
        </p:spPr>
        <p:txBody>
          <a:bodyPr/>
          <a:lstStyle/>
          <a:p>
            <a:r>
              <a:rPr lang="es-ES_tradnl" b="1" dirty="0"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Condicionamiento a la Atención de Salud - CAS</a:t>
            </a:r>
            <a:r>
              <a:rPr lang="es-ES_tradnl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  <a:cs typeface="ヒラギノ角ゴ Pro W3"/>
              </a:rPr>
              <a:t/>
            </a:r>
            <a:br>
              <a:rPr lang="es-ES_tradnl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  <a:cs typeface="ヒラギノ角ゴ Pro W3"/>
              </a:rPr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00E066-2BB7-4C76-ABC6-15E245B9E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760" y="3971008"/>
            <a:ext cx="6400800" cy="609600"/>
          </a:xfrm>
        </p:spPr>
        <p:txBody>
          <a:bodyPr/>
          <a:lstStyle/>
          <a:p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2 Marcador de contenido">
            <a:extLst>
              <a:ext uri="{FF2B5EF4-FFF2-40B4-BE49-F238E27FC236}">
                <a16:creationId xmlns:a16="http://schemas.microsoft.com/office/drawing/2014/main" xmlns="" id="{6F86891A-0A1E-4465-BDBD-AF0D4DD7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0721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s-ES" altLang="es-CL" sz="1200" b="1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CL" sz="2400" b="1">
                <a:solidFill>
                  <a:schemeClr val="tx1"/>
                </a:solidFill>
              </a:rPr>
              <a:t>	</a:t>
            </a:r>
            <a:r>
              <a:rPr lang="es-ES" altLang="es-CL" sz="2400">
                <a:solidFill>
                  <a:schemeClr val="tx1"/>
                </a:solidFill>
              </a:rPr>
              <a:t>($ 431.980 a $ 43.198.000; U.T.M. a diciembre de 2014)</a:t>
            </a:r>
          </a:p>
          <a:p>
            <a:pPr eaLnBrk="1" hangingPunct="1">
              <a:buFontTx/>
              <a:buNone/>
            </a:pPr>
            <a:endParaRPr lang="es-ES" altLang="es-CL" sz="12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CL" sz="2400" b="1">
                <a:solidFill>
                  <a:schemeClr val="tx1"/>
                </a:solidFill>
              </a:rPr>
              <a:t>Multa</a:t>
            </a:r>
            <a:r>
              <a:rPr lang="es-ES" altLang="es-CL" sz="2400">
                <a:solidFill>
                  <a:schemeClr val="tx1"/>
                </a:solidFill>
              </a:rPr>
              <a:t>:  </a:t>
            </a:r>
            <a:r>
              <a:rPr lang="es-ES" altLang="es-CL" sz="2400" b="1">
                <a:solidFill>
                  <a:schemeClr val="tx1"/>
                </a:solidFill>
              </a:rPr>
              <a:t>10 a 1000 UTM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CL" sz="2400">
                <a:solidFill>
                  <a:schemeClr val="tx1"/>
                </a:solidFill>
              </a:rPr>
              <a:t> </a:t>
            </a:r>
            <a:r>
              <a:rPr lang="es-ES" altLang="es-CL" sz="2400" b="1">
                <a:solidFill>
                  <a:schemeClr val="tx1"/>
                </a:solidFill>
              </a:rPr>
              <a:t>Prestadores Institucionales</a:t>
            </a:r>
            <a:r>
              <a:rPr lang="es-ES" altLang="es-CL" sz="2400">
                <a:solidFill>
                  <a:schemeClr val="tx1"/>
                </a:solidFill>
              </a:rPr>
              <a:t>: eliminación del Registro de Prestadores Acreditados por 2 años</a:t>
            </a:r>
          </a:p>
          <a:p>
            <a:pPr eaLnBrk="1" hangingPunct="1">
              <a:buFontTx/>
              <a:buNone/>
            </a:pPr>
            <a:endParaRPr lang="es-ES" altLang="es-CL" sz="12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CL" sz="2400">
                <a:solidFill>
                  <a:schemeClr val="tx1"/>
                </a:solidFill>
              </a:rPr>
              <a:t> </a:t>
            </a:r>
            <a:r>
              <a:rPr lang="es-ES" altLang="es-CL" sz="2400" b="1">
                <a:solidFill>
                  <a:schemeClr val="tx1"/>
                </a:solidFill>
              </a:rPr>
              <a:t>Prestadores Individuales</a:t>
            </a:r>
            <a:r>
              <a:rPr lang="es-ES" altLang="es-CL" sz="2400">
                <a:solidFill>
                  <a:schemeClr val="tx1"/>
                </a:solidFill>
              </a:rPr>
              <a:t>: suspensión de hasta 180 días para otorgar las GES y la MLE del FONASA.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es-CL" sz="120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CL" sz="2400">
                <a:solidFill>
                  <a:schemeClr val="tx1"/>
                </a:solidFill>
              </a:rPr>
              <a:t> </a:t>
            </a:r>
            <a:r>
              <a:rPr lang="es-ES" altLang="es-CL" sz="2400" b="1">
                <a:solidFill>
                  <a:schemeClr val="tx1"/>
                </a:solidFill>
              </a:rPr>
              <a:t>Reincidencia </a:t>
            </a:r>
            <a:r>
              <a:rPr lang="es-ES" altLang="es-CL" sz="2400">
                <a:solidFill>
                  <a:schemeClr val="tx1"/>
                </a:solidFill>
              </a:rPr>
              <a:t>dentro de 12 meses: multa de 2 a 4 veces el monto de la multa aplicada por dicha infracción.</a:t>
            </a:r>
            <a:endParaRPr lang="es-CL" altLang="es-CL" sz="2400">
              <a:solidFill>
                <a:schemeClr val="tx1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343BB3AC-78D0-46D5-9BF2-0DD660E5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7918450" cy="1143000"/>
          </a:xfrm>
          <a:prstGeom prst="roundRect">
            <a:avLst>
              <a:gd name="adj" fmla="val 47292"/>
            </a:avLst>
          </a:prstGeom>
          <a:gradFill flip="none" rotWithShape="1">
            <a:gsLst>
              <a:gs pos="5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MULTAS A LAS QUE SE EXPONE EL PRESTADOR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xmlns="" id="{2FDA2F86-12FB-40D5-BAD3-80C9C9FDD36F}"/>
              </a:ext>
            </a:extLst>
          </p:cNvPr>
          <p:cNvSpPr txBox="1">
            <a:spLocks/>
          </p:cNvSpPr>
          <p:nvPr/>
        </p:nvSpPr>
        <p:spPr bwMode="auto">
          <a:xfrm>
            <a:off x="2501900" y="5434013"/>
            <a:ext cx="56848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CL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6084" name="Content Placeholder 4">
            <a:extLst>
              <a:ext uri="{FF2B5EF4-FFF2-40B4-BE49-F238E27FC236}">
                <a16:creationId xmlns:a16="http://schemas.microsoft.com/office/drawing/2014/main" xmlns="" id="{E37E45F4-3CA8-4DDC-BFE8-8F5BB23F9920}"/>
              </a:ext>
            </a:extLst>
          </p:cNvPr>
          <p:cNvSpPr txBox="1">
            <a:spLocks/>
          </p:cNvSpPr>
          <p:nvPr/>
        </p:nvSpPr>
        <p:spPr bwMode="auto">
          <a:xfrm>
            <a:off x="1475656" y="908720"/>
            <a:ext cx="705485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3000" b="1" dirty="0">
                <a:solidFill>
                  <a:schemeClr val="tx1"/>
                </a:solidFill>
                <a:latin typeface="Verdana" panose="020B0604030504040204" pitchFamily="34" charset="0"/>
              </a:rPr>
              <a:t>SUPERINTENDENCIA DE SALUD Y SUS ROLES</a:t>
            </a:r>
            <a:endParaRPr lang="en-US" altLang="es-CL" sz="2700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pSp>
        <p:nvGrpSpPr>
          <p:cNvPr id="8" name="6 Grupo">
            <a:extLst>
              <a:ext uri="{FF2B5EF4-FFF2-40B4-BE49-F238E27FC236}">
                <a16:creationId xmlns:a16="http://schemas.microsoft.com/office/drawing/2014/main" xmlns="" id="{2C707989-DA14-4A0A-B7BE-A2EF9C1F9DCD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332163"/>
            <a:ext cx="1512888" cy="3527425"/>
            <a:chOff x="2987674" y="3332163"/>
            <a:chExt cx="1512887" cy="3527425"/>
          </a:xfrm>
        </p:grpSpPr>
        <p:pic>
          <p:nvPicPr>
            <p:cNvPr id="9" name="3 Imagen" descr="logo_supersalud_transparente.png">
              <a:extLst>
                <a:ext uri="{FF2B5EF4-FFF2-40B4-BE49-F238E27FC236}">
                  <a16:creationId xmlns:a16="http://schemas.microsoft.com/office/drawing/2014/main" xmlns="" id="{B0265DF0-9539-4F2B-A3CD-26D25455E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4224" r="2628" b="4973"/>
            <a:stretch>
              <a:fillRect/>
            </a:stretch>
          </p:blipFill>
          <p:spPr bwMode="auto">
            <a:xfrm>
              <a:off x="2987675" y="3332163"/>
              <a:ext cx="1296988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4 Imagen" descr="logo_supersalud_transparente.png">
              <a:extLst>
                <a:ext uri="{FF2B5EF4-FFF2-40B4-BE49-F238E27FC236}">
                  <a16:creationId xmlns:a16="http://schemas.microsoft.com/office/drawing/2014/main" xmlns="" id="{63DA52CC-68E2-4C93-95A5-3CAD40C8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30301" r="2628" b="4973"/>
            <a:stretch>
              <a:fillRect/>
            </a:stretch>
          </p:blipFill>
          <p:spPr bwMode="auto">
            <a:xfrm>
              <a:off x="2987675" y="4652963"/>
              <a:ext cx="1512886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7 Imagen" descr="logo_supersalud_transparente.png">
              <a:extLst>
                <a:ext uri="{FF2B5EF4-FFF2-40B4-BE49-F238E27FC236}">
                  <a16:creationId xmlns:a16="http://schemas.microsoft.com/office/drawing/2014/main" xmlns="" id="{5A3E9C16-97AB-44AC-903A-0A59C5656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15" t="9776" r="2628" b="17677"/>
            <a:stretch>
              <a:fillRect/>
            </a:stretch>
          </p:blipFill>
          <p:spPr bwMode="auto">
            <a:xfrm>
              <a:off x="2987674" y="3340100"/>
              <a:ext cx="1512887" cy="247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784297-FDB6-41F9-9C09-A1B052AE7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7772400" cy="1656184"/>
          </a:xfrm>
        </p:spPr>
        <p:txBody>
          <a:bodyPr/>
          <a:lstStyle/>
          <a:p>
            <a:r>
              <a:rPr lang="es-ES_tradnl" b="1" dirty="0"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DERECHOS Y DEBERES DE LOS PACIENTES</a:t>
            </a: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  <a:cs typeface="ヒラギノ角ゴ Pro W3"/>
              </a:rPr>
              <a:t/>
            </a:r>
            <a:br>
              <a:rPr lang="es-ES_tradn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  <a:cs typeface="ヒラギノ角ゴ Pro W3"/>
              </a:rPr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3474B98-632F-4289-ABB8-722D064FB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4324224"/>
            <a:ext cx="6400800" cy="609600"/>
          </a:xfrm>
        </p:spPr>
        <p:txBody>
          <a:bodyPr/>
          <a:lstStyle/>
          <a:p>
            <a:endParaRPr lang="es-C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7">
            <a:extLst>
              <a:ext uri="{FF2B5EF4-FFF2-40B4-BE49-F238E27FC236}">
                <a16:creationId xmlns:a16="http://schemas.microsoft.com/office/drawing/2014/main" xmlns="" id="{8D00B53C-6BAA-4844-A0BF-4CA6F38D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8913"/>
            <a:ext cx="7888288" cy="1093787"/>
          </a:xfrm>
        </p:spPr>
        <p:txBody>
          <a:bodyPr/>
          <a:lstStyle/>
          <a:p>
            <a:pPr eaLnBrk="1" hangingPunct="1"/>
            <a:r>
              <a:rPr lang="es-ES_tradnl" altLang="es-CL" sz="280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Rol de la Superintendencia de Salud</a:t>
            </a:r>
            <a:br>
              <a:rPr lang="es-ES_tradnl" altLang="es-CL" sz="280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altLang="es-CL" sz="2800" b="1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Cumplimiento de la Ley N° 20.584</a:t>
            </a:r>
          </a:p>
        </p:txBody>
      </p:sp>
      <p:sp>
        <p:nvSpPr>
          <p:cNvPr id="35843" name="Content Placeholder 8">
            <a:extLst>
              <a:ext uri="{FF2B5EF4-FFF2-40B4-BE49-F238E27FC236}">
                <a16:creationId xmlns:a16="http://schemas.microsoft.com/office/drawing/2014/main" xmlns="" id="{4806C479-DBCD-4E49-8046-6417A564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412875"/>
            <a:ext cx="8066088" cy="4462463"/>
          </a:xfrm>
        </p:spPr>
        <p:txBody>
          <a:bodyPr/>
          <a:lstStyle/>
          <a:p>
            <a:pPr marL="449263" lvl="4" indent="-266700" algn="just" eaLnBrk="1" hangingPunct="1">
              <a:buClr>
                <a:srgbClr val="006CB7"/>
              </a:buClr>
              <a:defRPr/>
            </a:pP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Funciones y Procedimientos</a:t>
            </a:r>
          </a:p>
          <a:p>
            <a:pPr marL="182563" lvl="4" indent="0" algn="just" eaLnBrk="1" hangingPunct="1">
              <a:buClr>
                <a:srgbClr val="006CB7"/>
              </a:buClr>
              <a:buFont typeface="Arial" panose="020B0604020202020204" pitchFamily="34" charset="0"/>
              <a:buNone/>
              <a:defRPr/>
            </a:pP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lvl="1" algn="just" eaLnBrk="1" hangingPunct="1">
              <a:buClr>
                <a:srgbClr val="006CB7"/>
              </a:buClr>
              <a:defRPr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Apuntan a un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rol educativo y facilitador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del diálogo entre prestadores y pacientes:</a:t>
            </a:r>
          </a:p>
          <a:p>
            <a:pPr lvl="2" algn="just" eaLnBrk="1" hangingPunct="1">
              <a:buClr>
                <a:srgbClr val="006CB7"/>
              </a:buClr>
              <a:defRPr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Reclamo ante el propio prestador como gestión previa e ineludible.</a:t>
            </a:r>
          </a:p>
          <a:p>
            <a:pPr lvl="2" algn="just" eaLnBrk="1" hangingPunct="1">
              <a:buClr>
                <a:srgbClr val="006CB7"/>
              </a:buClr>
              <a:defRPr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Búsqueda de solución no controversial entre los involucrados.</a:t>
            </a:r>
          </a:p>
          <a:p>
            <a:pPr lvl="2" algn="just" eaLnBrk="1" hangingPunct="1">
              <a:buClr>
                <a:srgbClr val="006CB7"/>
              </a:buClr>
              <a:defRPr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Es un mecanismo alternativo a la mediación.</a:t>
            </a:r>
          </a:p>
          <a:p>
            <a:pPr marL="914400" lvl="2" indent="0" algn="just" eaLnBrk="1" hangingPunct="1">
              <a:buClr>
                <a:srgbClr val="006CB7"/>
              </a:buClr>
              <a:buFont typeface="Arial" panose="020B0604020202020204" pitchFamily="34" charset="0"/>
              <a:buNone/>
              <a:defRPr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ヒラギノ角ゴ Pro W3"/>
              <a:cs typeface="ヒラギノ角ゴ Pro W3"/>
            </a:endParaRPr>
          </a:p>
          <a:p>
            <a:pPr lvl="1" algn="just" eaLnBrk="1" hangingPunct="1">
              <a:buClr>
                <a:srgbClr val="006CB7"/>
              </a:buClr>
              <a:defRPr/>
            </a:pP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ヒラギノ角ゴ Pro W3"/>
                <a:cs typeface="ヒラギノ角ゴ Pro W3"/>
              </a:rPr>
              <a:t>Aplicación de sanciones.</a:t>
            </a:r>
          </a:p>
        </p:txBody>
      </p:sp>
      <p:sp>
        <p:nvSpPr>
          <p:cNvPr id="108548" name="Footer Placeholder 10">
            <a:extLst>
              <a:ext uri="{FF2B5EF4-FFF2-40B4-BE49-F238E27FC236}">
                <a16:creationId xmlns:a16="http://schemas.microsoft.com/office/drawing/2014/main" xmlns="" id="{F7F37922-B310-46F8-BE4E-C05A22310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pic>
        <p:nvPicPr>
          <p:cNvPr id="108549" name="Picture 8" descr="http://t0.gstatic.com/images?q=tbn:ANd9GcR7YoTeZaFybSu26O1JUe_QS2OrCpH_ttHllpHOxKG4nHYUSvfW">
            <a:extLst>
              <a:ext uri="{FF2B5EF4-FFF2-40B4-BE49-F238E27FC236}">
                <a16:creationId xmlns:a16="http://schemas.microsoft.com/office/drawing/2014/main" xmlns="" id="{D292CFF2-C316-4DAC-ABE6-EC47A6FF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2038"/>
            <a:ext cx="19446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10">
            <a:extLst>
              <a:ext uri="{FF2B5EF4-FFF2-40B4-BE49-F238E27FC236}">
                <a16:creationId xmlns:a16="http://schemas.microsoft.com/office/drawing/2014/main" xmlns="" id="{AF9CD93F-26D2-4083-B09B-2E0A19D52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38FD400D-740F-4B0A-9772-9836673A2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9600" cy="909638"/>
          </a:xfrm>
        </p:spPr>
        <p:txBody>
          <a:bodyPr/>
          <a:lstStyle/>
          <a:p>
            <a:pPr eaLnBrk="1" hangingPunct="1"/>
            <a:r>
              <a:rPr lang="es-CL" altLang="es-CL" sz="3600">
                <a:latin typeface="Verdana" panose="020B0604030504040204" pitchFamily="34" charset="0"/>
                <a:cs typeface="Verdana" panose="020B0604030504040204" pitchFamily="34" charset="0"/>
              </a:rPr>
              <a:t>Sanciones que puede recibir el prestador:</a:t>
            </a:r>
            <a:endParaRPr lang="es-ES" altLang="es-CL" sz="360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F8515B50-899C-47AC-8AFC-80C58BB9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70025"/>
            <a:ext cx="7273925" cy="549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Prestadores Institucionales Públicos:</a:t>
            </a:r>
          </a:p>
          <a:p>
            <a:pPr marL="742950" lvl="3" indent="-28575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Verdana" panose="020B0604030504040204" pitchFamily="34" charset="0"/>
                <a:ea typeface="ヒラギノ角ゴ Pro W3"/>
                <a:cs typeface="ヒラギノ角ゴ Pro W3"/>
              </a:rPr>
              <a:t>Orden de dejar constancia del incumplimiento de la Ley o de los derechos que ella contiene “en un lugar visible, para conocimiento público, dentro del establecimiento de que se trate”.</a:t>
            </a:r>
          </a:p>
          <a:p>
            <a:pPr marL="714375" indent="-285750" algn="just"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Requerir al Ministerio de Salud la iniciación de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sumarios administrativos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 en contra del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Director del Servicio de Salud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 o del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Director del Establecimiento Público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, según corresponda, para perseguir las responsabilidades administrativas.</a:t>
            </a:r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Prestadores Institucionales Privados:</a:t>
            </a:r>
          </a:p>
          <a:p>
            <a:pPr marL="714375" indent="-285750" algn="just"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Aplicación de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multas 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a beneficio fiscal, de hasta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500 Unidades de Fomento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, las que pueden aumentarse hasta </a:t>
            </a:r>
            <a:r>
              <a:rPr lang="es-MX" dirty="0">
                <a:solidFill>
                  <a:srgbClr val="FE454A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1.000 Unidades de Fomento</a:t>
            </a:r>
            <a:r>
              <a:rPr lang="es-MX" dirty="0">
                <a:solidFill>
                  <a:srgbClr val="595959"/>
                </a:solidFill>
                <a:latin typeface="Verdana" pitchFamily="34" charset="0"/>
                <a:ea typeface="ヒラギノ角ゴ Pro W3"/>
                <a:cs typeface="Arial" pitchFamily="34" charset="0"/>
              </a:rPr>
              <a:t>, en caso de reiteración, caso en el cual, la Superintendencia de Salud deberá publicar dicha sanción.</a:t>
            </a:r>
          </a:p>
          <a:p>
            <a:pPr marL="714375" indent="-285750" algn="just"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es-MX" dirty="0">
              <a:solidFill>
                <a:srgbClr val="595959"/>
              </a:solidFill>
              <a:latin typeface="Verdana" pitchFamily="34" charset="0"/>
              <a:ea typeface="ヒラギノ角ゴ Pro W3"/>
              <a:cs typeface="Arial" pitchFamily="34" charset="0"/>
            </a:endParaRPr>
          </a:p>
          <a:p>
            <a:pPr marL="428625" algn="just">
              <a:spcBef>
                <a:spcPts val="400"/>
              </a:spcBef>
              <a:defRPr/>
            </a:pPr>
            <a:endParaRPr lang="es-MX" sz="1400" dirty="0">
              <a:solidFill>
                <a:srgbClr val="FE454A"/>
              </a:solidFill>
              <a:latin typeface="Verdana" pitchFamily="34" charset="0"/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10">
            <a:extLst>
              <a:ext uri="{FF2B5EF4-FFF2-40B4-BE49-F238E27FC236}">
                <a16:creationId xmlns:a16="http://schemas.microsoft.com/office/drawing/2014/main" xmlns="" id="{F064B915-5027-4BE8-88BF-4F20EED7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D8957C17-AF0E-421C-8CD4-C7BEB631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30" y="1556792"/>
            <a:ext cx="6553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buFontTx/>
              <a:buNone/>
            </a:pPr>
            <a:r>
              <a:rPr lang="es-MX" altLang="es-CL" sz="4400" dirty="0">
                <a:solidFill>
                  <a:schemeClr val="tx1"/>
                </a:solidFill>
                <a:latin typeface="Verdana" panose="020B0604030504040204" pitchFamily="34" charset="0"/>
              </a:rPr>
              <a:t>MEDIACIÓN</a:t>
            </a:r>
          </a:p>
        </p:txBody>
      </p:sp>
      <p:pic>
        <p:nvPicPr>
          <p:cNvPr id="111621" name="Picture 10" descr="CLINICA">
            <a:extLst>
              <a:ext uri="{FF2B5EF4-FFF2-40B4-BE49-F238E27FC236}">
                <a16:creationId xmlns:a16="http://schemas.microsoft.com/office/drawing/2014/main" xmlns="" id="{A9CC3AB6-A86E-4792-A52B-80BDBDA0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8907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2" descr="mono mediación verde ojos">
            <a:extLst>
              <a:ext uri="{FF2B5EF4-FFF2-40B4-BE49-F238E27FC236}">
                <a16:creationId xmlns:a16="http://schemas.microsoft.com/office/drawing/2014/main" xmlns="" id="{FF9E0956-405F-4C90-AE3B-A7DA750E7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82" y="3814800"/>
            <a:ext cx="1368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3" descr="mono mediacion azul ojos">
            <a:extLst>
              <a:ext uri="{FF2B5EF4-FFF2-40B4-BE49-F238E27FC236}">
                <a16:creationId xmlns:a16="http://schemas.microsoft.com/office/drawing/2014/main" xmlns="" id="{A484C61A-4C47-4828-A349-78C0BF91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3" y="4136744"/>
            <a:ext cx="16621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4" descr="mono mediacion naranjo ojos">
            <a:extLst>
              <a:ext uri="{FF2B5EF4-FFF2-40B4-BE49-F238E27FC236}">
                <a16:creationId xmlns:a16="http://schemas.microsoft.com/office/drawing/2014/main" xmlns="" id="{4D1D62E2-15AE-426E-BF9F-526A4430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86" y="4008787"/>
            <a:ext cx="12620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5" descr="familia medica">
            <a:extLst>
              <a:ext uri="{FF2B5EF4-FFF2-40B4-BE49-F238E27FC236}">
                <a16:creationId xmlns:a16="http://schemas.microsoft.com/office/drawing/2014/main" xmlns="" id="{44DBC02F-973D-4015-B11F-0A45E71D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25" y="2071687"/>
            <a:ext cx="18081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10">
            <a:extLst>
              <a:ext uri="{FF2B5EF4-FFF2-40B4-BE49-F238E27FC236}">
                <a16:creationId xmlns:a16="http://schemas.microsoft.com/office/drawing/2014/main" xmlns="" id="{7731A9AB-A564-48A0-86FC-CC947B4EE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FA9D32ED-D56D-4046-8F26-F3D250B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1138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buFontTx/>
              <a:buNone/>
            </a:pPr>
            <a:r>
              <a:rPr lang="es-MX" altLang="es-CL" sz="2400">
                <a:solidFill>
                  <a:srgbClr val="006CB7"/>
                </a:solidFill>
                <a:latin typeface="Verdana" panose="020B0604030504040204" pitchFamily="34" charset="0"/>
              </a:rPr>
              <a:t>Dónde se debe realizar la mediación:</a:t>
            </a:r>
            <a:endParaRPr lang="es-ES" altLang="es-CL" sz="2400">
              <a:solidFill>
                <a:srgbClr val="006CB7"/>
              </a:solidFill>
              <a:latin typeface="Verdana" panose="020B0604030504040204" pitchFamily="34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xmlns="" id="{CE016930-DAEA-450A-B56D-A0AEC4E0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078038"/>
            <a:ext cx="79216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" altLang="es-CL" sz="1800">
                <a:latin typeface="Verdana" panose="020B0604030504040204" pitchFamily="34" charset="0"/>
              </a:rPr>
              <a:t>Puede designar como mediador(a) a uno de sus funcionarias/os, a otra/o funcionaria/o en comisión de servicio o a un(a)profesional que reúna los requisitos legales para ser mediador(a).</a:t>
            </a:r>
          </a:p>
        </p:txBody>
      </p:sp>
      <p:pic>
        <p:nvPicPr>
          <p:cNvPr id="112645" name="Picture 3" descr="flecha derecha">
            <a:extLst>
              <a:ext uri="{FF2B5EF4-FFF2-40B4-BE49-F238E27FC236}">
                <a16:creationId xmlns:a16="http://schemas.microsoft.com/office/drawing/2014/main" xmlns="" id="{B4FB064A-B68A-4321-BA8F-DBCD2331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274763"/>
            <a:ext cx="561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4" descr="flecha derecha">
            <a:extLst>
              <a:ext uri="{FF2B5EF4-FFF2-40B4-BE49-F238E27FC236}">
                <a16:creationId xmlns:a16="http://schemas.microsoft.com/office/drawing/2014/main" xmlns="" id="{99CF3A41-006C-408B-9C21-C44C05EA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794125"/>
            <a:ext cx="561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AutoShape 5">
            <a:extLst>
              <a:ext uri="{FF2B5EF4-FFF2-40B4-BE49-F238E27FC236}">
                <a16:creationId xmlns:a16="http://schemas.microsoft.com/office/drawing/2014/main" xmlns="" id="{0FF50A04-F2AD-4DAD-9A41-552E14F6F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1214438"/>
            <a:ext cx="3100388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600">
                <a:solidFill>
                  <a:schemeClr val="bg1"/>
                </a:solidFill>
                <a:latin typeface="Verdana" panose="020B0604030504040204" pitchFamily="34" charset="0"/>
              </a:rPr>
              <a:t>Consejo de Defensa 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CL" sz="1600">
                <a:solidFill>
                  <a:schemeClr val="bg1"/>
                </a:solidFill>
                <a:latin typeface="Verdana" panose="020B0604030504040204" pitchFamily="34" charset="0"/>
              </a:rPr>
              <a:t>Estado</a:t>
            </a:r>
          </a:p>
        </p:txBody>
      </p:sp>
      <p:sp>
        <p:nvSpPr>
          <p:cNvPr id="112648" name="AutoShape 6">
            <a:extLst>
              <a:ext uri="{FF2B5EF4-FFF2-40B4-BE49-F238E27FC236}">
                <a16:creationId xmlns:a16="http://schemas.microsoft.com/office/drawing/2014/main" xmlns="" id="{CF715251-08FF-4B3A-A0FA-BEC69CDB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3157538"/>
            <a:ext cx="3100388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CL" sz="1600">
                <a:solidFill>
                  <a:schemeClr val="bg1"/>
                </a:solidFill>
                <a:latin typeface="Verdana" panose="020B0604030504040204" pitchFamily="34" charset="0"/>
              </a:rPr>
              <a:t>Superintendencia de Salud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BBD00AFD-F25E-45B5-848F-A4C5A4BC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65" y="1214422"/>
            <a:ext cx="3099700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dirty="0">
                <a:solidFill>
                  <a:schemeClr val="bg1"/>
                </a:solidFill>
                <a:latin typeface="Verdana" pitchFamily="34" charset="0"/>
              </a:rPr>
              <a:t>Establecimientos públicos</a:t>
            </a:r>
            <a:endParaRPr lang="es-MX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xmlns="" id="{5F009AA3-1A63-4169-BFFE-C5E1CD20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65" y="3157522"/>
            <a:ext cx="3099700" cy="1584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Verdana" pitchFamily="34" charset="0"/>
              </a:rPr>
              <a:t>Establecimientos privados</a:t>
            </a:r>
          </a:p>
          <a:p>
            <a:pPr>
              <a:defRPr/>
            </a:pPr>
            <a:endParaRPr lang="es-ES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s-ES" sz="1400" dirty="0">
                <a:solidFill>
                  <a:schemeClr val="bg1"/>
                </a:solidFill>
                <a:latin typeface="Verdana" pitchFamily="34" charset="0"/>
              </a:rPr>
              <a:t>(clínicas, centros médicos, laboratorios, centros radiológicos, profesionales individuales)</a:t>
            </a:r>
            <a:endParaRPr lang="es-MX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55" name="Rectangle 10">
            <a:extLst>
              <a:ext uri="{FF2B5EF4-FFF2-40B4-BE49-F238E27FC236}">
                <a16:creationId xmlns:a16="http://schemas.microsoft.com/office/drawing/2014/main" xmlns="" id="{31162E55-9943-4856-B4FD-2849F916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886325"/>
            <a:ext cx="78724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es-ES" altLang="es-CL" sz="1800">
                <a:latin typeface="Verdana" panose="020B0604030504040204" pitchFamily="34" charset="0"/>
              </a:rPr>
              <a:t>Se desarrolla "ante mediadores(as) acreditados(as) por la Superintendencia de Salud" y designados(as) de común acuerdo por las partes en conflicto, quienes, además, deben pagar los honorarios de los mediadores(as) que elijan. </a:t>
            </a:r>
            <a:endParaRPr lang="es-CL" altLang="es-CL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5 Grupo"/>
          <p:cNvGrpSpPr>
            <a:grpSpLocks/>
          </p:cNvGrpSpPr>
          <p:nvPr/>
        </p:nvGrpSpPr>
        <p:grpSpPr bwMode="auto">
          <a:xfrm>
            <a:off x="5775325" y="0"/>
            <a:ext cx="3368675" cy="6643688"/>
            <a:chOff x="5776028" y="0"/>
            <a:chExt cx="3367971" cy="6643710"/>
          </a:xfrm>
        </p:grpSpPr>
        <p:sp>
          <p:nvSpPr>
            <p:cNvPr id="7" name="6 Rectángulo"/>
            <p:cNvSpPr/>
            <p:nvPr/>
          </p:nvSpPr>
          <p:spPr>
            <a:xfrm>
              <a:off x="5776028" y="0"/>
              <a:ext cx="3367971" cy="6643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4278" name="7 Imagen" descr="prueba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029" y="2143116"/>
              <a:ext cx="19526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8 Imagen" descr="super.png"/>
            <p:cNvPicPr>
              <a:picLocks noChangeAspect="1"/>
            </p:cNvPicPr>
            <p:nvPr/>
          </p:nvPicPr>
          <p:blipFill>
            <a:blip r:embed="rId3"/>
            <a:srcRect t="9305"/>
            <a:stretch>
              <a:fillRect/>
            </a:stretch>
          </p:blipFill>
          <p:spPr>
            <a:xfrm>
              <a:off x="7766337" y="2143132"/>
              <a:ext cx="1363378" cy="2089157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</p:grpSp>
      <p:sp>
        <p:nvSpPr>
          <p:cNvPr id="54275" name="Title 3"/>
          <p:cNvSpPr>
            <a:spLocks noGrp="1"/>
          </p:cNvSpPr>
          <p:nvPr>
            <p:ph type="ctrTitle"/>
          </p:nvPr>
        </p:nvSpPr>
        <p:spPr>
          <a:xfrm>
            <a:off x="103188" y="2339975"/>
            <a:ext cx="5672137" cy="1470025"/>
          </a:xfrm>
        </p:spPr>
        <p:txBody>
          <a:bodyPr/>
          <a:lstStyle/>
          <a:p>
            <a:pPr eaLnBrk="1" hangingPunct="1"/>
            <a:r>
              <a:rPr lang="en-US" altLang="es-CL" sz="920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Gracias.</a:t>
            </a:r>
          </a:p>
        </p:txBody>
      </p:sp>
      <p:pic>
        <p:nvPicPr>
          <p:cNvPr id="54276" name="7 Imagen" descr="web con Punto go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921125"/>
            <a:ext cx="115728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Agrupar 3">
            <a:extLst>
              <a:ext uri="{FF2B5EF4-FFF2-40B4-BE49-F238E27FC236}">
                <a16:creationId xmlns:a16="http://schemas.microsoft.com/office/drawing/2014/main" xmlns="" id="{9980DE15-8E25-4C2E-A68E-A764B864255E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409575"/>
            <a:ext cx="231775" cy="215900"/>
            <a:chOff x="374772" y="6708583"/>
            <a:chExt cx="1240660" cy="14941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2EDBE055-34D2-457B-BD17-356301A19D32}"/>
                </a:ext>
              </a:extLst>
            </p:cNvPr>
            <p:cNvSpPr/>
            <p:nvPr/>
          </p:nvSpPr>
          <p:spPr>
            <a:xfrm>
              <a:off x="374772" y="6708583"/>
              <a:ext cx="569347" cy="149417"/>
            </a:xfrm>
            <a:prstGeom prst="rect">
              <a:avLst/>
            </a:prstGeom>
            <a:solidFill>
              <a:srgbClr val="1153A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CE7B68DF-B1F5-4A3B-AC5C-3402D0D71843}"/>
                </a:ext>
              </a:extLst>
            </p:cNvPr>
            <p:cNvSpPr/>
            <p:nvPr/>
          </p:nvSpPr>
          <p:spPr>
            <a:xfrm>
              <a:off x="944119" y="6708583"/>
              <a:ext cx="671313" cy="149417"/>
            </a:xfrm>
            <a:prstGeom prst="rect">
              <a:avLst/>
            </a:prstGeom>
            <a:solidFill>
              <a:srgbClr val="E224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</p:grpSp>
      <p:sp>
        <p:nvSpPr>
          <p:cNvPr id="47107" name="Content Placeholder 4">
            <a:extLst>
              <a:ext uri="{FF2B5EF4-FFF2-40B4-BE49-F238E27FC236}">
                <a16:creationId xmlns:a16="http://schemas.microsoft.com/office/drawing/2014/main" xmlns="" id="{3BCFB207-995E-461D-B5FD-73911D1A4B56}"/>
              </a:ext>
            </a:extLst>
          </p:cNvPr>
          <p:cNvSpPr txBox="1">
            <a:spLocks/>
          </p:cNvSpPr>
          <p:nvPr/>
        </p:nvSpPr>
        <p:spPr bwMode="auto">
          <a:xfrm>
            <a:off x="644525" y="363538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000">
                <a:solidFill>
                  <a:schemeClr val="tx1"/>
                </a:solidFill>
                <a:latin typeface="Verdana" panose="020B0604030504040204" pitchFamily="34" charset="0"/>
              </a:rPr>
              <a:t>Superintendencia de Salud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F0E56F6-8189-4403-9649-9AB91A8B9653}"/>
              </a:ext>
            </a:extLst>
          </p:cNvPr>
          <p:cNvCxnSpPr/>
          <p:nvPr/>
        </p:nvCxnSpPr>
        <p:spPr>
          <a:xfrm>
            <a:off x="355600" y="728663"/>
            <a:ext cx="831056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09" name="Content Placeholder 4">
            <a:extLst>
              <a:ext uri="{FF2B5EF4-FFF2-40B4-BE49-F238E27FC236}">
                <a16:creationId xmlns:a16="http://schemas.microsoft.com/office/drawing/2014/main" xmlns="" id="{31EE0F07-8144-40F4-9162-F4BEB4603778}"/>
              </a:ext>
            </a:extLst>
          </p:cNvPr>
          <p:cNvSpPr txBox="1">
            <a:spLocks/>
          </p:cNvSpPr>
          <p:nvPr/>
        </p:nvSpPr>
        <p:spPr bwMode="auto">
          <a:xfrm>
            <a:off x="4762500" y="363538"/>
            <a:ext cx="3903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s-CL" sz="1000">
                <a:solidFill>
                  <a:schemeClr val="tx1"/>
                </a:solidFill>
                <a:latin typeface="Verdana" panose="020B0604030504040204" pitchFamily="34" charset="0"/>
              </a:rPr>
              <a:t>Gobierno de Chile</a:t>
            </a:r>
          </a:p>
        </p:txBody>
      </p:sp>
      <p:sp>
        <p:nvSpPr>
          <p:cNvPr id="47110" name="Content Placeholder 4">
            <a:extLst>
              <a:ext uri="{FF2B5EF4-FFF2-40B4-BE49-F238E27FC236}">
                <a16:creationId xmlns:a16="http://schemas.microsoft.com/office/drawing/2014/main" xmlns="" id="{85CF0F03-6BE2-4CC2-A23F-F91D4DBA2B07}"/>
              </a:ext>
            </a:extLst>
          </p:cNvPr>
          <p:cNvSpPr txBox="1">
            <a:spLocks/>
          </p:cNvSpPr>
          <p:nvPr/>
        </p:nvSpPr>
        <p:spPr bwMode="auto">
          <a:xfrm>
            <a:off x="355600" y="1092200"/>
            <a:ext cx="6519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2800" b="1" dirty="0">
                <a:solidFill>
                  <a:schemeClr val="tx1"/>
                </a:solidFill>
                <a:latin typeface="Verdana" panose="020B0604030504040204" pitchFamily="34" charset="0"/>
              </a:rPr>
              <a:t>¿Qué es la Superintendencia de Salud?</a:t>
            </a:r>
            <a:endParaRPr lang="en-US" altLang="es-CL" sz="1800" b="1" dirty="0">
              <a:solidFill>
                <a:srgbClr val="558ED5"/>
              </a:solidFill>
              <a:latin typeface="Verdana" panose="020B0604030504040204" pitchFamily="34" charset="0"/>
            </a:endParaRPr>
          </a:p>
        </p:txBody>
      </p:sp>
      <p:sp>
        <p:nvSpPr>
          <p:cNvPr id="47111" name="CuadroTexto 10">
            <a:extLst>
              <a:ext uri="{FF2B5EF4-FFF2-40B4-BE49-F238E27FC236}">
                <a16:creationId xmlns:a16="http://schemas.microsoft.com/office/drawing/2014/main" xmlns="" id="{C7A67D60-E861-48F3-B929-9E07FD14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5495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CL" sz="1800">
              <a:solidFill>
                <a:schemeClr val="tx1"/>
              </a:solidFill>
            </a:endParaRPr>
          </a:p>
        </p:txBody>
      </p:sp>
      <p:sp>
        <p:nvSpPr>
          <p:cNvPr id="47112" name="Content Placeholder 4">
            <a:extLst>
              <a:ext uri="{FF2B5EF4-FFF2-40B4-BE49-F238E27FC236}">
                <a16:creationId xmlns:a16="http://schemas.microsoft.com/office/drawing/2014/main" xmlns="" id="{7D7262F0-0CEF-49A9-B9A7-B5D31921C98E}"/>
              </a:ext>
            </a:extLst>
          </p:cNvPr>
          <p:cNvSpPr txBox="1">
            <a:spLocks/>
          </p:cNvSpPr>
          <p:nvPr/>
        </p:nvSpPr>
        <p:spPr bwMode="auto">
          <a:xfrm>
            <a:off x="384175" y="2273300"/>
            <a:ext cx="81597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endParaRPr lang="en-US" altLang="es-CL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s-ES" altLang="es-CL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altLang="es-CL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Superintendencia de Salud </a:t>
            </a:r>
            <a:r>
              <a:rPr lang="es-ES" altLang="es-CL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organismo público, sucesor legal de la Superintendencia de Isapres, que </a:t>
            </a:r>
            <a:r>
              <a:rPr lang="es-ES" altLang="es-CL" b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crea el 1 de enero de 2005</a:t>
            </a:r>
            <a:r>
              <a:rPr lang="es-ES" altLang="es-CL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conforme lo establece la Ley de Autoridad Sanitaria (Ley </a:t>
            </a:r>
            <a:r>
              <a:rPr lang="es-ES" altLang="es-CL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</a:t>
            </a:r>
            <a:r>
              <a:rPr lang="es-ES" altLang="es-CL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19.937)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endParaRPr lang="en-US" altLang="es-CL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10">
            <a:extLst>
              <a:ext uri="{FF2B5EF4-FFF2-40B4-BE49-F238E27FC236}">
                <a16:creationId xmlns:a16="http://schemas.microsoft.com/office/drawing/2014/main" xmlns="" id="{B6A7BEF2-7B26-4B6E-BDE5-6E811C18D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Superintendencia de Salud</a:t>
            </a:r>
          </a:p>
        </p:txBody>
      </p:sp>
      <p:sp>
        <p:nvSpPr>
          <p:cNvPr id="49155" name="Title 7">
            <a:extLst>
              <a:ext uri="{FF2B5EF4-FFF2-40B4-BE49-F238E27FC236}">
                <a16:creationId xmlns:a16="http://schemas.microsoft.com/office/drawing/2014/main" xmlns="" id="{4D94479A-8520-4729-8321-7F40EC5ED680}"/>
              </a:ext>
            </a:extLst>
          </p:cNvPr>
          <p:cNvSpPr txBox="1">
            <a:spLocks/>
          </p:cNvSpPr>
          <p:nvPr/>
        </p:nvSpPr>
        <p:spPr bwMode="auto">
          <a:xfrm>
            <a:off x="152400" y="152400"/>
            <a:ext cx="81645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L" sz="2400" dirty="0">
                <a:solidFill>
                  <a:srgbClr val="006CB7"/>
                </a:solidFill>
                <a:latin typeface="Verdana" panose="020B0604030504040204" pitchFamily="34" charset="0"/>
              </a:rPr>
              <a:t>Organigrama Sistema de Salud Chileno</a:t>
            </a:r>
            <a:br>
              <a:rPr lang="es-ES_tradnl" altLang="es-CL" sz="2400" dirty="0">
                <a:solidFill>
                  <a:srgbClr val="006CB7"/>
                </a:solidFill>
                <a:latin typeface="Verdana" panose="020B0604030504040204" pitchFamily="34" charset="0"/>
              </a:rPr>
            </a:br>
            <a:endParaRPr lang="es-ES_tradnl" altLang="es-CL" sz="1800" dirty="0">
              <a:solidFill>
                <a:srgbClr val="EF4144"/>
              </a:solidFill>
              <a:latin typeface="Verdana" panose="020B060403050404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2132EF32-AAA8-4127-80FF-E0E5418F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1000108"/>
            <a:ext cx="17526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dirty="0">
                <a:solidFill>
                  <a:schemeClr val="bg1"/>
                </a:solidFill>
                <a:ea typeface="ＭＳ Ｐゴシック" pitchFamily="34" charset="-128"/>
              </a:rPr>
              <a:t>MINSAL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7552ECED-C28B-4B99-A493-FEC83384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2151065"/>
            <a:ext cx="2209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dirty="0">
                <a:solidFill>
                  <a:schemeClr val="bg1"/>
                </a:solidFill>
                <a:ea typeface="ＭＳ Ｐゴシック" pitchFamily="34" charset="-128"/>
              </a:rPr>
              <a:t>Subsecretar</a:t>
            </a:r>
            <a:r>
              <a:rPr lang="es-ES_tradnl" altLang="ja-JP" dirty="0">
                <a:solidFill>
                  <a:schemeClr val="bg1"/>
                </a:solidFill>
              </a:rPr>
              <a:t>ía </a:t>
            </a:r>
          </a:p>
          <a:p>
            <a:pPr algn="ctr">
              <a:defRPr/>
            </a:pPr>
            <a:r>
              <a:rPr lang="es-ES_tradnl" altLang="ja-JP" dirty="0">
                <a:solidFill>
                  <a:schemeClr val="bg1"/>
                </a:solidFill>
              </a:rPr>
              <a:t>Redes Asistenciales</a:t>
            </a:r>
            <a:endParaRPr lang="es-ES_tradnl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C4764FA8-F4B5-4C65-9271-E9B3882E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2079628"/>
            <a:ext cx="2209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dirty="0">
                <a:solidFill>
                  <a:schemeClr val="bg1"/>
                </a:solidFill>
                <a:ea typeface="ＭＳ Ｐゴシック" pitchFamily="34" charset="-128"/>
              </a:rPr>
              <a:t>Subsecretar</a:t>
            </a:r>
            <a:r>
              <a:rPr lang="es-ES_tradnl" altLang="ja-JP" dirty="0">
                <a:solidFill>
                  <a:schemeClr val="bg1"/>
                </a:solidFill>
              </a:rPr>
              <a:t>ía </a:t>
            </a:r>
          </a:p>
          <a:p>
            <a:pPr algn="ctr">
              <a:defRPr/>
            </a:pPr>
            <a:r>
              <a:rPr lang="es-ES_tradnl" altLang="ja-JP" dirty="0">
                <a:solidFill>
                  <a:schemeClr val="bg1"/>
                </a:solidFill>
              </a:rPr>
              <a:t>Salud Pública</a:t>
            </a:r>
            <a:endParaRPr lang="es-ES_tradnl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xmlns="" id="{41871992-9BB5-4BA5-89C9-6E7CB52C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40215"/>
            <a:ext cx="22098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bg1"/>
                </a:solidFill>
              </a:rPr>
              <a:t>Servicios de Salud</a:t>
            </a:r>
            <a:endParaRPr lang="es-ES_tradnl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AC23F1B1-55B8-4BAF-BEE2-310CBACB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4518028"/>
            <a:ext cx="1941512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tx1"/>
                </a:solidFill>
              </a:rPr>
              <a:t>Superintendencia </a:t>
            </a:r>
          </a:p>
          <a:p>
            <a:pPr algn="ctr">
              <a:defRPr/>
            </a:pPr>
            <a:r>
              <a:rPr lang="es-ES_tradnl" altLang="ja-JP" dirty="0">
                <a:solidFill>
                  <a:schemeClr val="tx1"/>
                </a:solidFill>
              </a:rPr>
              <a:t>de Salud</a:t>
            </a:r>
            <a:endParaRPr lang="es-ES_tradnl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2BDC216C-510D-4CB0-82F4-8E2B389A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4527553"/>
            <a:ext cx="1219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tx1"/>
                </a:solidFill>
              </a:rPr>
              <a:t>ISP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E2E8583E-BF7D-4CD8-95B4-A6A12A605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248278"/>
            <a:ext cx="22098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bg1"/>
                </a:solidFill>
              </a:rPr>
              <a:t>RED ASISTENCIAL</a:t>
            </a:r>
            <a:endParaRPr lang="es-ES_tradnl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31378EDF-10BD-4ADA-914D-B312B8C93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4527553"/>
            <a:ext cx="1371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tx1"/>
                </a:solidFill>
              </a:rPr>
              <a:t>FONASA</a:t>
            </a:r>
            <a:endParaRPr lang="es-ES_tradnl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cxnSp>
        <p:nvCxnSpPr>
          <p:cNvPr id="13" name="AutoShape 11">
            <a:extLst>
              <a:ext uri="{FF2B5EF4-FFF2-40B4-BE49-F238E27FC236}">
                <a16:creationId xmlns:a16="http://schemas.microsoft.com/office/drawing/2014/main" xmlns="" id="{72CA438B-25E8-44FF-9421-37ECEA630F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97726" y="4856162"/>
            <a:ext cx="436562" cy="309563"/>
          </a:xfrm>
          <a:prstGeom prst="bentConnector3">
            <a:avLst>
              <a:gd name="adj1" fmla="val 49819"/>
            </a:avLst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14" name="AutoShape 13">
            <a:extLst>
              <a:ext uri="{FF2B5EF4-FFF2-40B4-BE49-F238E27FC236}">
                <a16:creationId xmlns:a16="http://schemas.microsoft.com/office/drawing/2014/main" xmlns="" id="{68CBA04E-965C-4805-B3FB-D306C2DF7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232153"/>
            <a:ext cx="1219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bg1"/>
                </a:solidFill>
              </a:rPr>
              <a:t>SEREMI</a:t>
            </a:r>
            <a:endParaRPr lang="es-ES_tradnl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xmlns="" id="{EAA3655D-F9B4-4DAA-8D2A-187E18C36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63" y="2439988"/>
            <a:ext cx="936625" cy="0"/>
          </a:xfrm>
          <a:prstGeom prst="line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xmlns="" id="{A5D417BC-EBB7-45D4-9083-2A25E7131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719263"/>
            <a:ext cx="0" cy="720725"/>
          </a:xfrm>
          <a:prstGeom prst="line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cxnSp>
        <p:nvCxnSpPr>
          <p:cNvPr id="17" name="AutoShape 16">
            <a:extLst>
              <a:ext uri="{FF2B5EF4-FFF2-40B4-BE49-F238E27FC236}">
                <a16:creationId xmlns:a16="http://schemas.microsoft.com/office/drawing/2014/main" xmlns="" id="{07FE1992-8BC6-40F7-94D2-1A1A2BB4535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843463" y="2365375"/>
            <a:ext cx="428625" cy="12668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49187" name="AutoShape 18">
            <a:extLst>
              <a:ext uri="{FF2B5EF4-FFF2-40B4-BE49-F238E27FC236}">
                <a16:creationId xmlns:a16="http://schemas.microsoft.com/office/drawing/2014/main" xmlns="" id="{DDC44070-23B8-42BF-9E07-A04D161C76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028700" y="1343025"/>
            <a:ext cx="4022725" cy="3175000"/>
          </a:xfrm>
          <a:prstGeom prst="bentConnector2">
            <a:avLst/>
          </a:prstGeom>
          <a:noFill/>
          <a:ln w="2540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8" name="AutoShape 23">
            <a:extLst>
              <a:ext uri="{FF2B5EF4-FFF2-40B4-BE49-F238E27FC236}">
                <a16:creationId xmlns:a16="http://schemas.microsoft.com/office/drawing/2014/main" xmlns="" id="{19F163B5-D778-479D-B2C6-9E5C8B8EA26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412706" y="3063082"/>
            <a:ext cx="436563" cy="1879600"/>
          </a:xfrm>
          <a:prstGeom prst="bentConnector3">
            <a:avLst>
              <a:gd name="adj1" fmla="val 49819"/>
            </a:avLst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4">
            <a:extLst>
              <a:ext uri="{FF2B5EF4-FFF2-40B4-BE49-F238E27FC236}">
                <a16:creationId xmlns:a16="http://schemas.microsoft.com/office/drawing/2014/main" xmlns="" id="{870CD2DE-FBD9-4E87-A812-FDC7DF67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4527553"/>
            <a:ext cx="12192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altLang="ja-JP" dirty="0">
                <a:solidFill>
                  <a:schemeClr val="tx1"/>
                </a:solidFill>
              </a:rPr>
              <a:t>CENABAST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xmlns="" id="{5D8F4B3D-D30E-4BEF-B554-EB6DE4360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871788"/>
            <a:ext cx="0" cy="1368425"/>
          </a:xfrm>
          <a:prstGeom prst="line">
            <a:avLst/>
          </a:prstGeom>
          <a:noFill/>
          <a:ln w="25400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cxnSp>
        <p:nvCxnSpPr>
          <p:cNvPr id="22" name="26 Conector recto">
            <a:extLst>
              <a:ext uri="{FF2B5EF4-FFF2-40B4-BE49-F238E27FC236}">
                <a16:creationId xmlns:a16="http://schemas.microsoft.com/office/drawing/2014/main" xmlns="" id="{3F5F9026-9812-4E38-84C6-6D87E0E225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71563" y="2946400"/>
            <a:ext cx="3144838" cy="1587"/>
          </a:xfrm>
          <a:prstGeom prst="line">
            <a:avLst/>
          </a:prstGeom>
          <a:noFill/>
          <a:ln w="25400">
            <a:solidFill>
              <a:schemeClr val="tx2">
                <a:lumMod val="50000"/>
              </a:schemeClr>
            </a:solidFill>
            <a:prstDash val="sysDot"/>
            <a:miter lim="800000"/>
            <a:headEnd/>
            <a:tailEnd/>
          </a:ln>
        </p:spPr>
      </p:cxnSp>
      <p:cxnSp>
        <p:nvCxnSpPr>
          <p:cNvPr id="23" name="31 Conector angular">
            <a:extLst>
              <a:ext uri="{FF2B5EF4-FFF2-40B4-BE49-F238E27FC236}">
                <a16:creationId xmlns:a16="http://schemas.microsoft.com/office/drawing/2014/main" xmlns="" id="{DDE3D3AD-5FB9-4A11-B099-26593A680E8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874044" y="2291556"/>
            <a:ext cx="3152775" cy="1319213"/>
          </a:xfrm>
          <a:prstGeom prst="bentConnector3">
            <a:avLst>
              <a:gd name="adj1" fmla="val 82745"/>
            </a:avLst>
          </a:prstGeom>
          <a:noFill/>
          <a:ln w="25400">
            <a:solidFill>
              <a:schemeClr val="tx2">
                <a:lumMod val="50000"/>
              </a:schemeClr>
            </a:solidFill>
            <a:prstDash val="sysDot"/>
            <a:miter lim="800000"/>
            <a:headEnd/>
            <a:tailEnd/>
          </a:ln>
        </p:spPr>
      </p:cxnSp>
      <p:cxnSp>
        <p:nvCxnSpPr>
          <p:cNvPr id="24" name="34 Conector angular">
            <a:extLst>
              <a:ext uri="{FF2B5EF4-FFF2-40B4-BE49-F238E27FC236}">
                <a16:creationId xmlns:a16="http://schemas.microsoft.com/office/drawing/2014/main" xmlns="" id="{957BDCB3-6B41-43F4-A820-F2ED141DFEE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588419" y="1720056"/>
            <a:ext cx="3152775" cy="2462213"/>
          </a:xfrm>
          <a:prstGeom prst="bentConnector3">
            <a:avLst>
              <a:gd name="adj1" fmla="val 78537"/>
            </a:avLst>
          </a:prstGeom>
          <a:noFill/>
          <a:ln w="25400">
            <a:solidFill>
              <a:schemeClr val="tx2">
                <a:lumMod val="50000"/>
              </a:schemeClr>
            </a:solidFill>
            <a:prstDash val="sysDot"/>
            <a:miter lim="800000"/>
            <a:headEnd/>
            <a:tailEnd/>
          </a:ln>
        </p:spPr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xmlns="" id="{39293DB0-6AB5-4794-A419-FDEE144E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56692"/>
            <a:ext cx="8164513" cy="792088"/>
          </a:xfrm>
        </p:spPr>
        <p:txBody>
          <a:bodyPr/>
          <a:lstStyle/>
          <a:p>
            <a:r>
              <a:rPr lang="es-CL" altLang="es-CL" sz="3600" dirty="0">
                <a:latin typeface="Verdana" panose="020B0604030504040204" pitchFamily="34" charset="0"/>
                <a:cs typeface="Verdana" panose="020B0604030504040204" pitchFamily="34" charset="0"/>
              </a:rPr>
              <a:t>Misión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1EFDF1-D580-4EC8-9F01-7A533A17F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6831"/>
            <a:ext cx="8177213" cy="2592289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La Misión de la Superintendencia de Salud es proteger, promover, y velar por el cumplimiento igualitario de los derechos de las personas en salud, con relación a Fonasa, Isapres y prestadores.</a:t>
            </a:r>
            <a:endParaRPr lang="es-C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7">
            <a:extLst>
              <a:ext uri="{FF2B5EF4-FFF2-40B4-BE49-F238E27FC236}">
                <a16:creationId xmlns:a16="http://schemas.microsoft.com/office/drawing/2014/main" xmlns="" id="{92F59C48-20E1-449B-A62C-92BEDCF57FA6}"/>
              </a:ext>
            </a:extLst>
          </p:cNvPr>
          <p:cNvSpPr txBox="1">
            <a:spLocks/>
          </p:cNvSpPr>
          <p:nvPr/>
        </p:nvSpPr>
        <p:spPr bwMode="auto">
          <a:xfrm>
            <a:off x="466725" y="150813"/>
            <a:ext cx="8164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_tradnl" altLang="es-CL" sz="2400" b="1" u="sng" dirty="0">
                <a:solidFill>
                  <a:schemeClr val="tx1"/>
                </a:solidFill>
                <a:latin typeface="Verdana" panose="020B0604030504040204" pitchFamily="34" charset="0"/>
              </a:rPr>
              <a:t>Funciones de la Superintendencia de Salud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B45FC5EA-8983-42E5-B133-67118963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096" y="3258228"/>
            <a:ext cx="2520950" cy="24495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Supervigilar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y controlar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a las Isapres</a:t>
            </a:r>
            <a:endParaRPr lang="es-CL" sz="14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xmlns="" id="{12A73F1A-A097-411D-8928-05E5FABD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55" y="3258228"/>
            <a:ext cx="2451100" cy="2451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Supervigilar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y controlar al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Fonasa en relación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a los derechos de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las personas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 beneficiarias</a:t>
            </a:r>
            <a:endParaRPr lang="es-CL" sz="14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724205BA-E4EA-4097-B48B-617E1BBD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66" y="631389"/>
            <a:ext cx="2449513" cy="24495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Fiscalizar a los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prestadores de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salud públicos y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privados en cuanto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a su acreditación y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certificación</a:t>
            </a:r>
            <a:endParaRPr lang="es-CL" sz="14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xmlns="" id="{C9C425EF-6DF4-4A6F-B05E-5C8459DD1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096" y="595670"/>
            <a:ext cx="2520950" cy="25209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Fiscalizar a las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Isapres y Fonasa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en relación al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cumplimiento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del Régimen de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Garantías en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Salud y la Ley Ricarte Soto 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1279241C-4FAA-48FA-B178-9937EDB7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672089"/>
            <a:ext cx="2449512" cy="24495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Fiscalizar el 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cumplimiento de la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Ley de Urgencia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y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Cheque en 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Garantía</a:t>
            </a:r>
            <a:endParaRPr lang="es-CL" sz="14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274C97DB-42CF-41F5-95AE-5420E5E7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404" y="3258228"/>
            <a:ext cx="2449512" cy="24495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Fiscalizar el 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cumplimiento de la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Ley de deberes y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derechos  del </a:t>
            </a:r>
          </a:p>
          <a:p>
            <a:pPr algn="ctr" defTabSz="914400" eaLnBrk="1" hangingPunct="1">
              <a:defRPr/>
            </a:pPr>
            <a:r>
              <a:rPr lang="es-ES" sz="1400" dirty="0">
                <a:solidFill>
                  <a:prstClr val="white"/>
                </a:solidFill>
                <a:latin typeface="Verdana" pitchFamily="34" charset="0"/>
              </a:rPr>
              <a:t>Paciente </a:t>
            </a:r>
            <a:endParaRPr lang="es-CL" sz="14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2250" name="Footer Placeholder 10">
            <a:extLst>
              <a:ext uri="{FF2B5EF4-FFF2-40B4-BE49-F238E27FC236}">
                <a16:creationId xmlns:a16="http://schemas.microsoft.com/office/drawing/2014/main" xmlns="" id="{1E000EF2-67B7-4E44-9D7A-323CAD02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7429500" y="6172200"/>
            <a:ext cx="1201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s-CL" sz="900">
                <a:solidFill>
                  <a:srgbClr val="FFFFFF"/>
                </a:solidFill>
                <a:latin typeface="Verdana" panose="020B0604030504040204" pitchFamily="34" charset="0"/>
                <a:ea typeface="ヒラギノ角ゴ Pro W3" charset="-128"/>
              </a:rPr>
              <a:t>Gobierno de Chile | Superintendencia de Salud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xmlns="" id="{C60DC314-407D-43FB-AD83-3EE01C61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813"/>
            <a:ext cx="8277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b="1">
                <a:solidFill>
                  <a:schemeClr val="tx1"/>
                </a:solidFill>
                <a:latin typeface="Verdana" panose="020B0604030504040204" pitchFamily="34" charset="0"/>
              </a:rPr>
              <a:t>Actores de las Garantías Explícitas en Salud</a:t>
            </a:r>
          </a:p>
        </p:txBody>
      </p:sp>
      <p:sp>
        <p:nvSpPr>
          <p:cNvPr id="54275" name="Line 3">
            <a:extLst>
              <a:ext uri="{FF2B5EF4-FFF2-40B4-BE49-F238E27FC236}">
                <a16:creationId xmlns:a16="http://schemas.microsoft.com/office/drawing/2014/main" xmlns="" id="{BDF7D5D6-B929-4FA2-983B-8DA1ECBD2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5425" y="5502275"/>
            <a:ext cx="2971800" cy="0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xmlns="" id="{E278F7AF-88FC-4FA2-9E11-7A02B3EC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5610225"/>
            <a:ext cx="3008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b="1">
                <a:solidFill>
                  <a:schemeClr val="bg2"/>
                </a:solidFill>
                <a:latin typeface="Trebuchet MS" panose="020B0603020202020204" pitchFamily="34" charset="0"/>
              </a:rPr>
              <a:t>Otorgar prestaciones a los beneficiarios</a:t>
            </a: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xmlns="" id="{EAB8EDBE-0595-4D98-B844-D846E3DC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2409825"/>
            <a:ext cx="2162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400">
                <a:solidFill>
                  <a:schemeClr val="tx1"/>
                </a:solidFill>
                <a:latin typeface="Verdana" panose="020B0604030504040204" pitchFamily="34" charset="0"/>
              </a:rPr>
              <a:t>Resguardar los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400">
                <a:solidFill>
                  <a:schemeClr val="tx1"/>
                </a:solidFill>
                <a:latin typeface="Verdana" panose="020B0604030504040204" pitchFamily="34" charset="0"/>
              </a:rPr>
              <a:t> derechos de los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400">
                <a:solidFill>
                  <a:schemeClr val="tx1"/>
                </a:solidFill>
                <a:latin typeface="Verdana" panose="020B0604030504040204" pitchFamily="34" charset="0"/>
              </a:rPr>
              <a:t>  beneficiarios</a:t>
            </a:r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xmlns="" id="{2907045C-1E90-41AB-98E2-9E5022ECB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4473575"/>
            <a:ext cx="1476375" cy="836613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xmlns="" id="{6521FB9A-E642-48A2-8DC6-844E645CB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613" y="4473575"/>
            <a:ext cx="1271587" cy="835025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xmlns="" id="{11D66D9D-E440-48F6-AD66-86A7955BC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4838" y="2528888"/>
            <a:ext cx="0" cy="420687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xmlns="" id="{E8A2D829-3B3F-4D96-8099-D12CACD6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287838"/>
            <a:ext cx="1512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>
                <a:solidFill>
                  <a:schemeClr val="tx1"/>
                </a:solidFill>
                <a:latin typeface="Verdana" panose="020B0604030504040204" pitchFamily="34" charset="0"/>
              </a:rPr>
              <a:t>Monitorear el cumplimiento de las GES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xmlns="" id="{0F651A7C-8978-4830-BC34-51C7CE064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171950"/>
            <a:ext cx="2751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>
                <a:solidFill>
                  <a:schemeClr val="tx1"/>
                </a:solidFill>
                <a:latin typeface="Verdana" panose="020B0604030504040204" pitchFamily="34" charset="0"/>
              </a:rPr>
              <a:t>Monitorear el cumplimiento 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>
                <a:solidFill>
                  <a:schemeClr val="tx1"/>
                </a:solidFill>
                <a:latin typeface="Verdana" panose="020B0604030504040204" pitchFamily="34" charset="0"/>
              </a:rPr>
              <a:t>  GES y Gestión ante riesgo 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>
                <a:solidFill>
                  <a:schemeClr val="tx1"/>
                </a:solidFill>
                <a:latin typeface="Verdana" panose="020B0604030504040204" pitchFamily="34" charset="0"/>
              </a:rPr>
              <a:t>   incumplimiento y de garantías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>
                <a:solidFill>
                  <a:schemeClr val="tx1"/>
                </a:solidFill>
                <a:latin typeface="Verdana" panose="020B0604030504040204" pitchFamily="34" charset="0"/>
              </a:rPr>
              <a:t>     incumplidas</a:t>
            </a:r>
          </a:p>
        </p:txBody>
      </p:sp>
      <p:cxnSp>
        <p:nvCxnSpPr>
          <p:cNvPr id="54283" name="AutoShape 11">
            <a:extLst>
              <a:ext uri="{FF2B5EF4-FFF2-40B4-BE49-F238E27FC236}">
                <a16:creationId xmlns:a16="http://schemas.microsoft.com/office/drawing/2014/main" xmlns="" id="{38356795-7CCD-4CA5-8952-C4EE4DFBDE6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727200" y="1844675"/>
            <a:ext cx="1963738" cy="2913063"/>
          </a:xfrm>
          <a:prstGeom prst="curvedConnector2">
            <a:avLst/>
          </a:prstGeom>
          <a:noFill/>
          <a:ln w="508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AutoShape 12">
            <a:extLst>
              <a:ext uri="{FF2B5EF4-FFF2-40B4-BE49-F238E27FC236}">
                <a16:creationId xmlns:a16="http://schemas.microsoft.com/office/drawing/2014/main" xmlns="" id="{E8929B78-0B51-4776-853D-B7427F8C27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2700" y="1844675"/>
            <a:ext cx="2143125" cy="3097213"/>
          </a:xfrm>
          <a:prstGeom prst="curvedConnector2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5" name="Text Box 13">
            <a:extLst>
              <a:ext uri="{FF2B5EF4-FFF2-40B4-BE49-F238E27FC236}">
                <a16:creationId xmlns:a16="http://schemas.microsoft.com/office/drawing/2014/main" xmlns="" id="{0C27AFE0-BD2A-42EE-B0A3-A9BA94D3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2928938"/>
            <a:ext cx="2836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b="1">
                <a:solidFill>
                  <a:srgbClr val="328500"/>
                </a:solidFill>
                <a:latin typeface="Trebuchet MS" panose="020B0603020202020204" pitchFamily="34" charset="0"/>
              </a:rPr>
              <a:t>Fiscalizar el cumplimiento de las GES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xmlns="" id="{AFBADC1E-7F7C-4D7E-A3BF-E3F73D9F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409825"/>
            <a:ext cx="16970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400">
                <a:solidFill>
                  <a:schemeClr val="tx1"/>
                </a:solidFill>
                <a:latin typeface="Verdana" panose="020B0604030504040204" pitchFamily="34" charset="0"/>
              </a:rPr>
              <a:t>Acreditación y certificación de Prestadores </a:t>
            </a:r>
          </a:p>
        </p:txBody>
      </p:sp>
      <p:pic>
        <p:nvPicPr>
          <p:cNvPr id="54287" name="Picture 15" descr="prestadores">
            <a:extLst>
              <a:ext uri="{FF2B5EF4-FFF2-40B4-BE49-F238E27FC236}">
                <a16:creationId xmlns:a16="http://schemas.microsoft.com/office/drawing/2014/main" xmlns="" id="{1E90C271-842A-4FE5-91DE-8343493A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60913"/>
            <a:ext cx="13112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beneficiarios">
            <a:extLst>
              <a:ext uri="{FF2B5EF4-FFF2-40B4-BE49-F238E27FC236}">
                <a16:creationId xmlns:a16="http://schemas.microsoft.com/office/drawing/2014/main" xmlns="" id="{A929ADF5-6C08-41B6-9024-D1CB151E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65576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SSalud">
            <a:extLst>
              <a:ext uri="{FF2B5EF4-FFF2-40B4-BE49-F238E27FC236}">
                <a16:creationId xmlns:a16="http://schemas.microsoft.com/office/drawing/2014/main" xmlns="" id="{0163CE98-0B1C-4E62-91AB-218FB59F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20800"/>
            <a:ext cx="14128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ONAS-ISAPRES">
            <a:extLst>
              <a:ext uri="{FF2B5EF4-FFF2-40B4-BE49-F238E27FC236}">
                <a16:creationId xmlns:a16="http://schemas.microsoft.com/office/drawing/2014/main" xmlns="" id="{D5043189-BB42-48F5-9556-B99E0282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176588"/>
            <a:ext cx="21669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10">
            <a:extLst>
              <a:ext uri="{FF2B5EF4-FFF2-40B4-BE49-F238E27FC236}">
                <a16:creationId xmlns:a16="http://schemas.microsoft.com/office/drawing/2014/main" xmlns="" id="{7CCF3EBC-9D6D-4DA0-9C1F-88366446C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516688" y="6172200"/>
            <a:ext cx="2114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CL" sz="900" dirty="0" err="1">
                <a:solidFill>
                  <a:schemeClr val="tx1"/>
                </a:solidFill>
                <a:latin typeface="Verdana" panose="020B0604030504040204" pitchFamily="34" charset="0"/>
              </a:rPr>
              <a:t>Gobierno</a:t>
            </a:r>
            <a:r>
              <a:rPr lang="en-US" altLang="es-CL" sz="900" dirty="0">
                <a:solidFill>
                  <a:schemeClr val="tx1"/>
                </a:solidFill>
                <a:latin typeface="Verdana" panose="020B0604030504040204" pitchFamily="34" charset="0"/>
              </a:rPr>
              <a:t> de Chile | </a:t>
            </a:r>
            <a:r>
              <a:rPr lang="en-US" altLang="es-CL" sz="900" dirty="0" err="1">
                <a:solidFill>
                  <a:schemeClr val="tx1"/>
                </a:solidFill>
                <a:latin typeface="Verdana" panose="020B0604030504040204" pitchFamily="34" charset="0"/>
              </a:rPr>
              <a:t>Superintendencia</a:t>
            </a:r>
            <a:r>
              <a:rPr lang="en-US" altLang="es-CL" sz="900" dirty="0">
                <a:solidFill>
                  <a:schemeClr val="tx1"/>
                </a:solidFill>
                <a:latin typeface="Verdana" panose="020B0604030504040204" pitchFamily="34" charset="0"/>
              </a:rPr>
              <a:t> de </a:t>
            </a:r>
            <a:r>
              <a:rPr lang="en-US" altLang="es-CL" sz="900" dirty="0" err="1">
                <a:solidFill>
                  <a:schemeClr val="tx1"/>
                </a:solidFill>
                <a:latin typeface="Verdana" panose="020B0604030504040204" pitchFamily="34" charset="0"/>
              </a:rPr>
              <a:t>Salud</a:t>
            </a:r>
            <a:endParaRPr lang="en-US" altLang="es-CL" sz="9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xmlns="" id="{ED1EF4D7-810E-4583-ABE3-FC5853121764}"/>
              </a:ext>
            </a:extLst>
          </p:cNvPr>
          <p:cNvSpPr/>
          <p:nvPr/>
        </p:nvSpPr>
        <p:spPr>
          <a:xfrm>
            <a:off x="415925" y="1916113"/>
            <a:ext cx="2643188" cy="500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b="1" dirty="0">
                <a:latin typeface="Verdana" pitchFamily="34" charset="0"/>
              </a:rPr>
              <a:t>ACCESO</a:t>
            </a:r>
            <a:endParaRPr lang="es-ES" sz="1600" b="1" dirty="0">
              <a:latin typeface="Verdana" pitchFamily="34" charset="0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xmlns="" id="{7E7C5880-0D08-4AD6-8CFE-B54B30B3F865}"/>
              </a:ext>
            </a:extLst>
          </p:cNvPr>
          <p:cNvSpPr/>
          <p:nvPr/>
        </p:nvSpPr>
        <p:spPr>
          <a:xfrm>
            <a:off x="422275" y="2809875"/>
            <a:ext cx="2643188" cy="500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b="1" dirty="0">
                <a:latin typeface="Verdana" pitchFamily="34" charset="0"/>
              </a:rPr>
              <a:t>OPORTUNIDAD</a:t>
            </a:r>
            <a:endParaRPr lang="es-ES" sz="1600" b="1" dirty="0">
              <a:latin typeface="Verdana" pitchFamily="34" charset="0"/>
            </a:endParaRPr>
          </a:p>
        </p:txBody>
      </p:sp>
      <p:sp>
        <p:nvSpPr>
          <p:cNvPr id="8" name="7 Rectángulo redondeado">
            <a:extLst>
              <a:ext uri="{FF2B5EF4-FFF2-40B4-BE49-F238E27FC236}">
                <a16:creationId xmlns:a16="http://schemas.microsoft.com/office/drawing/2014/main" xmlns="" id="{008D6BA8-FCDD-4FD3-A093-B9FDEBDA0AED}"/>
              </a:ext>
            </a:extLst>
          </p:cNvPr>
          <p:cNvSpPr/>
          <p:nvPr/>
        </p:nvSpPr>
        <p:spPr>
          <a:xfrm>
            <a:off x="415925" y="3729038"/>
            <a:ext cx="2643188" cy="500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00" b="1" dirty="0">
                <a:latin typeface="Verdana" pitchFamily="34" charset="0"/>
              </a:rPr>
              <a:t>PROTECCIÓN FINANCIERA</a:t>
            </a:r>
            <a:endParaRPr lang="es-ES" sz="1400" b="1" dirty="0">
              <a:latin typeface="Verdana" pitchFamily="34" charset="0"/>
            </a:endParaRPr>
          </a:p>
        </p:txBody>
      </p:sp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xmlns="" id="{DE264EC6-01CE-478B-8FA0-771C7CB35C85}"/>
              </a:ext>
            </a:extLst>
          </p:cNvPr>
          <p:cNvSpPr/>
          <p:nvPr/>
        </p:nvSpPr>
        <p:spPr>
          <a:xfrm>
            <a:off x="568325" y="5638800"/>
            <a:ext cx="2643188" cy="500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600" b="1" dirty="0">
                <a:latin typeface="Verdana" pitchFamily="34" charset="0"/>
              </a:rPr>
              <a:t>CALIDAD</a:t>
            </a:r>
            <a:endParaRPr lang="es-ES" sz="1600" b="1" dirty="0">
              <a:latin typeface="Verdana" pitchFamily="34" charset="0"/>
            </a:endParaRPr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xmlns="" id="{13A60BB3-A4CA-4228-9F68-5322C2880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9300" y="2171700"/>
            <a:ext cx="649288" cy="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s-ES">
              <a:cs typeface="ヒラギノ角ゴ Pro W3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xmlns="" id="{22501A93-9429-4E98-8471-48424EDB4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059113"/>
            <a:ext cx="677863" cy="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>
              <a:cs typeface="ヒラギノ角ゴ Pro W3"/>
            </a:endParaRPr>
          </a:p>
        </p:txBody>
      </p:sp>
      <p:sp>
        <p:nvSpPr>
          <p:cNvPr id="47116" name="AutoShape 14">
            <a:extLst>
              <a:ext uri="{FF2B5EF4-FFF2-40B4-BE49-F238E27FC236}">
                <a16:creationId xmlns:a16="http://schemas.microsoft.com/office/drawing/2014/main" xmlns="" id="{16069CD2-9A84-44CD-B420-774CDACD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551238"/>
            <a:ext cx="4808537" cy="531209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s-MX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La persona beneficiaria pagará un porcentaje de la atención. Excepto si es Fonasa A o B. </a:t>
            </a:r>
            <a:endParaRPr lang="es-ES" sz="1400" b="1" dirty="0">
              <a:solidFill>
                <a:schemeClr val="bg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xmlns="" id="{04DA84A8-C36C-4045-ACF4-4D374C15C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0725" y="3957638"/>
            <a:ext cx="677863" cy="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>
              <a:cs typeface="ヒラギノ角ゴ Pro W3"/>
            </a:endParaRPr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xmlns="" id="{4DEA3A0D-FDF2-4E43-A86A-666CD1EA5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5883275"/>
            <a:ext cx="685800" cy="0"/>
          </a:xfrm>
          <a:prstGeom prst="line">
            <a:avLst/>
          </a:pr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>
              <a:cs typeface="ヒラギノ角ゴ Pro W3"/>
            </a:endParaRPr>
          </a:p>
        </p:txBody>
      </p:sp>
      <p:pic>
        <p:nvPicPr>
          <p:cNvPr id="17" name="Picture 4" descr="detalle">
            <a:extLst>
              <a:ext uri="{FF2B5EF4-FFF2-40B4-BE49-F238E27FC236}">
                <a16:creationId xmlns:a16="http://schemas.microsoft.com/office/drawing/2014/main" xmlns="" id="{031CBE40-E5AC-4E3D-8F85-5353B4EFF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297363"/>
            <a:ext cx="4681538" cy="1292225"/>
          </a:xfrm>
          <a:noFill/>
        </p:spPr>
      </p:pic>
      <p:sp>
        <p:nvSpPr>
          <p:cNvPr id="18" name="AutoShape 14">
            <a:extLst>
              <a:ext uri="{FF2B5EF4-FFF2-40B4-BE49-F238E27FC236}">
                <a16:creationId xmlns:a16="http://schemas.microsoft.com/office/drawing/2014/main" xmlns="" id="{046AB23B-6A29-4244-9F72-9FE3A691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835150"/>
            <a:ext cx="4814888" cy="6731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MX" sz="1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MX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Derecho por ley de la prestación de salud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sz="1400" b="1" dirty="0">
              <a:solidFill>
                <a:schemeClr val="bg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xmlns="" id="{DA23E613-5C07-495D-9D12-A5E1FB18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3825"/>
            <a:ext cx="4814888" cy="6746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MX" sz="1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s-MX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Plazo máximo para el otorgamiento de las prestaciones de salud garantizadas.</a:t>
            </a: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xmlns="" id="{0EE68B7A-E0A4-4BF3-94AC-D9E6A62B7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561013"/>
            <a:ext cx="4808538" cy="578882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s-MX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Otorgamiento de las prestaciones por un prestador registrado o acreditado 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xmlns="" id="{B2E00628-2FC3-4F04-A560-0791D775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396875"/>
            <a:ext cx="7918450" cy="1143000"/>
          </a:xfrm>
          <a:prstGeom prst="roundRect">
            <a:avLst>
              <a:gd name="adj" fmla="val 47292"/>
            </a:avLst>
          </a:prstGeom>
          <a:gradFill flip="none" rotWithShape="1">
            <a:gsLst>
              <a:gs pos="5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</a:rPr>
              <a:t>¿Cuáles son las Garantías?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CCE006-62ED-4530-A7B9-3AB2EE52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584176"/>
          </a:xfrm>
        </p:spPr>
        <p:txBody>
          <a:bodyPr/>
          <a:lstStyle/>
          <a:p>
            <a:r>
              <a:rPr lang="es-ES" dirty="0"/>
              <a:t>Resolución de conflictos entre beneficiarios e Isapres/Fonasa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C41A2F-7751-4CB3-807D-F21F0A08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3140968"/>
            <a:ext cx="5842992" cy="2985195"/>
          </a:xfrm>
        </p:spPr>
        <p:txBody>
          <a:bodyPr/>
          <a:lstStyle/>
          <a:p>
            <a:r>
              <a:rPr lang="es-ES" dirty="0"/>
              <a:t>Procedimiento administrativo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Procedimiento arbitral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55511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0318529B2A174FA1991FAC6C1105A8" ma:contentTypeVersion="14" ma:contentTypeDescription="Crear nuevo documento." ma:contentTypeScope="" ma:versionID="ab35f31b8f3e0577f0789aeed96562ee">
  <xsd:schema xmlns:xsd="http://www.w3.org/2001/XMLSchema" xmlns:xs="http://www.w3.org/2001/XMLSchema" xmlns:p="http://schemas.microsoft.com/office/2006/metadata/properties" xmlns:ns3="0b12ac7e-26d9-414c-83f9-24fdc61b6e3e" xmlns:ns4="cb5a9b72-5a37-46fb-a236-4ac4e8b15e4a" targetNamespace="http://schemas.microsoft.com/office/2006/metadata/properties" ma:root="true" ma:fieldsID="538e8f9b2caa8b16f2d3d0e4bf93726b" ns3:_="" ns4:_="">
    <xsd:import namespace="0b12ac7e-26d9-414c-83f9-24fdc61b6e3e"/>
    <xsd:import namespace="cb5a9b72-5a37-46fb-a236-4ac4e8b15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2ac7e-26d9-414c-83f9-24fdc61b6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a9b72-5a37-46fb-a236-4ac4e8b15e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1D72DA-31FF-46E0-92DC-CC14C6BE6D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33D223-2E65-4607-A42E-3EADDF65D936}">
  <ds:schemaRefs>
    <ds:schemaRef ds:uri="http://schemas.microsoft.com/office/2006/metadata/properties"/>
    <ds:schemaRef ds:uri="http://schemas.microsoft.com/office/2006/documentManagement/types"/>
    <ds:schemaRef ds:uri="0b12ac7e-26d9-414c-83f9-24fdc61b6e3e"/>
    <ds:schemaRef ds:uri="cb5a9b72-5a37-46fb-a236-4ac4e8b15e4a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BF225D-488E-47C4-B2B3-1DFDEA13C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2ac7e-26d9-414c-83f9-24fdc61b6e3e"/>
    <ds:schemaRef ds:uri="cb5a9b72-5a37-46fb-a236-4ac4e8b15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8480</TotalTime>
  <Words>878</Words>
  <Application>Microsoft Office PowerPoint</Application>
  <PresentationFormat>Presentación en pantalla (4:3)</PresentationFormat>
  <Paragraphs>188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1_Office Theme</vt:lpstr>
      <vt:lpstr>2_Office Theme</vt:lpstr>
      <vt:lpstr>Office Theme</vt:lpstr>
      <vt:lpstr>3_Office Theme</vt:lpstr>
      <vt:lpstr>4_Office Theme</vt:lpstr>
      <vt:lpstr>Presentación CIRA  21/04/2022</vt:lpstr>
      <vt:lpstr>Presentación de PowerPoint</vt:lpstr>
      <vt:lpstr>Presentación de PowerPoint</vt:lpstr>
      <vt:lpstr>Presentación de PowerPoint</vt:lpstr>
      <vt:lpstr>Misión </vt:lpstr>
      <vt:lpstr>Presentación de PowerPoint</vt:lpstr>
      <vt:lpstr>Presentación de PowerPoint</vt:lpstr>
      <vt:lpstr>Presentación de PowerPoint</vt:lpstr>
      <vt:lpstr>Resolución de conflictos entre beneficiarios e Isapres/Fonasa</vt:lpstr>
      <vt:lpstr>Presentación de PowerPoint</vt:lpstr>
      <vt:lpstr>La Acreditación es un proceso de evaluación periódico destinado a medir el grado de cumplimiento de las prácticas relacionadas con calidad de la atención en una institución determinada comparándola con estándares establecidos por el MINSAL. </vt:lpstr>
      <vt:lpstr>Presentación de PowerPoint</vt:lpstr>
      <vt:lpstr>Presentación de PowerPoint</vt:lpstr>
      <vt:lpstr>Presentación de PowerPoint</vt:lpstr>
      <vt:lpstr>QUÉ IMPLICA LA ACREDITACION </vt:lpstr>
      <vt:lpstr>Registro de Profesionales </vt:lpstr>
      <vt:lpstr>REGISTRO DE PRESTADORES INDIVIDUALES  </vt:lpstr>
      <vt:lpstr>Condicionamiento a la Atención de Salud - CAS </vt:lpstr>
      <vt:lpstr>Presentación de PowerPoint</vt:lpstr>
      <vt:lpstr>DERECHOS Y DEBERES DE LOS PACIENTES </vt:lpstr>
      <vt:lpstr>Rol de la Superintendencia de Salud Cumplimiento de la Ley N° 20.584</vt:lpstr>
      <vt:lpstr>Sanciones que puede recibir el prestador:</vt:lpstr>
      <vt:lpstr>Presentación de PowerPoint</vt:lpstr>
      <vt:lpstr>Presentación de PowerPoint</vt:lpstr>
      <vt:lpstr>Gracias.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Rodolfo Nuñez</dc:creator>
  <cp:lastModifiedBy>Alejandra Huanaco</cp:lastModifiedBy>
  <cp:revision>136</cp:revision>
  <dcterms:created xsi:type="dcterms:W3CDTF">2010-11-27T19:44:20Z</dcterms:created>
  <dcterms:modified xsi:type="dcterms:W3CDTF">2022-04-21T15:28:56Z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0x010100F40318529B2A174FA1991FAC6C1105A8</vt:lpwstr>
  </property>
</Properties>
</file>