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 id="2147484249" r:id="rId4"/>
    <p:sldMasterId id="2147484409" r:id="rId5"/>
    <p:sldMasterId id="2147485096" r:id="rId6"/>
    <p:sldMasterId id="2147485352" r:id="rId7"/>
    <p:sldMasterId id="2147485367" r:id="rId8"/>
  </p:sldMasterIdLst>
  <p:notesMasterIdLst>
    <p:notesMasterId r:id="rId27"/>
  </p:notesMasterIdLst>
  <p:handoutMasterIdLst>
    <p:handoutMasterId r:id="rId28"/>
  </p:handoutMasterIdLst>
  <p:sldIdLst>
    <p:sldId id="315" r:id="rId9"/>
    <p:sldId id="349" r:id="rId10"/>
    <p:sldId id="401" r:id="rId11"/>
    <p:sldId id="402" r:id="rId12"/>
    <p:sldId id="395" r:id="rId13"/>
    <p:sldId id="388" r:id="rId14"/>
    <p:sldId id="396" r:id="rId15"/>
    <p:sldId id="397" r:id="rId16"/>
    <p:sldId id="398" r:id="rId17"/>
    <p:sldId id="389" r:id="rId18"/>
    <p:sldId id="390" r:id="rId19"/>
    <p:sldId id="399" r:id="rId20"/>
    <p:sldId id="400" r:id="rId21"/>
    <p:sldId id="403" r:id="rId22"/>
    <p:sldId id="404" r:id="rId23"/>
    <p:sldId id="405" r:id="rId24"/>
    <p:sldId id="406" r:id="rId25"/>
    <p:sldId id="386" r:id="rId26"/>
  </p:sldIdLst>
  <p:sldSz cx="9144000" cy="6858000" type="screen4x3"/>
  <p:notesSz cx="6881813" cy="9296400"/>
  <p:defaultTextStyle>
    <a:defPPr>
      <a:defRPr lang="en-US"/>
    </a:defPPr>
    <a:lvl1pPr algn="l" defTabSz="457200" rtl="0" eaLnBrk="0" fontAlgn="base" hangingPunct="0">
      <a:spcBef>
        <a:spcPct val="0"/>
      </a:spcBef>
      <a:spcAft>
        <a:spcPct val="0"/>
      </a:spcAft>
      <a:defRPr sz="2000" kern="1200">
        <a:solidFill>
          <a:schemeClr val="tx1"/>
        </a:solidFill>
        <a:latin typeface="Arial"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sz="2000" kern="1200">
        <a:solidFill>
          <a:schemeClr val="tx1"/>
        </a:solidFill>
        <a:latin typeface="Arial" panose="020B0604020202020204" pitchFamily="34" charset="0"/>
        <a:ea typeface="ヒラギノ角ゴ Pro W3" charset="-128"/>
        <a:cs typeface="+mn-cs"/>
      </a:defRPr>
    </a:lvl2pPr>
    <a:lvl3pPr marL="914400" algn="l" defTabSz="457200" rtl="0" eaLnBrk="0" fontAlgn="base" hangingPunct="0">
      <a:spcBef>
        <a:spcPct val="0"/>
      </a:spcBef>
      <a:spcAft>
        <a:spcPct val="0"/>
      </a:spcAft>
      <a:defRPr sz="2000" kern="1200">
        <a:solidFill>
          <a:schemeClr val="tx1"/>
        </a:solidFill>
        <a:latin typeface="Arial" panose="020B0604020202020204" pitchFamily="34" charset="0"/>
        <a:ea typeface="ヒラギノ角ゴ Pro W3" charset="-128"/>
        <a:cs typeface="+mn-cs"/>
      </a:defRPr>
    </a:lvl3pPr>
    <a:lvl4pPr marL="1371600" algn="l" defTabSz="457200" rtl="0" eaLnBrk="0" fontAlgn="base" hangingPunct="0">
      <a:spcBef>
        <a:spcPct val="0"/>
      </a:spcBef>
      <a:spcAft>
        <a:spcPct val="0"/>
      </a:spcAft>
      <a:defRPr sz="2000" kern="1200">
        <a:solidFill>
          <a:schemeClr val="tx1"/>
        </a:solidFill>
        <a:latin typeface="Arial" panose="020B0604020202020204" pitchFamily="34" charset="0"/>
        <a:ea typeface="ヒラギノ角ゴ Pro W3" charset="-128"/>
        <a:cs typeface="+mn-cs"/>
      </a:defRPr>
    </a:lvl4pPr>
    <a:lvl5pPr marL="1828800" algn="l" defTabSz="457200" rtl="0" eaLnBrk="0" fontAlgn="base" hangingPunct="0">
      <a:spcBef>
        <a:spcPct val="0"/>
      </a:spcBef>
      <a:spcAft>
        <a:spcPct val="0"/>
      </a:spcAft>
      <a:defRPr sz="20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0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0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0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0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5FA1"/>
    <a:srgbClr val="808080"/>
    <a:srgbClr val="404040"/>
    <a:srgbClr val="CCCCCC"/>
    <a:srgbClr val="E17068"/>
    <a:srgbClr val="585858"/>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Objects="1">
      <p:cViewPr varScale="1">
        <p:scale>
          <a:sx n="74" d="100"/>
          <a:sy n="74" d="100"/>
        </p:scale>
        <p:origin x="546" y="60"/>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07EB2-3652-4341-875C-88985830FA7F}"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s-CL"/>
        </a:p>
      </dgm:t>
    </dgm:pt>
    <dgm:pt modelId="{31D3B45F-C122-431D-B061-17CE43A9ECFD}">
      <dgm:prSet phldrT="[Texto]">
        <dgm:style>
          <a:lnRef idx="0">
            <a:schemeClr val="accent6"/>
          </a:lnRef>
          <a:fillRef idx="3">
            <a:schemeClr val="accent6"/>
          </a:fillRef>
          <a:effectRef idx="3">
            <a:schemeClr val="accent6"/>
          </a:effectRef>
          <a:fontRef idx="minor">
            <a:schemeClr val="lt1"/>
          </a:fontRef>
        </dgm:style>
      </dgm:prSet>
      <dgm:spPr/>
      <dgm:t>
        <a:bodyPr/>
        <a:lstStyle/>
        <a:p>
          <a:r>
            <a:rPr lang="es-CL" b="1" dirty="0"/>
            <a:t>PREVENCION</a:t>
          </a:r>
        </a:p>
      </dgm:t>
    </dgm:pt>
    <dgm:pt modelId="{11B15545-0C50-46F7-A1F7-324675874A5B}" type="parTrans" cxnId="{D8A255FF-E905-4257-8054-7BFC03E494DA}">
      <dgm:prSet/>
      <dgm:spPr/>
      <dgm:t>
        <a:bodyPr/>
        <a:lstStyle/>
        <a:p>
          <a:endParaRPr lang="es-CL" b="1"/>
        </a:p>
      </dgm:t>
    </dgm:pt>
    <dgm:pt modelId="{E51C66C3-63D9-4E60-9F03-F48240DBA112}" type="sibTrans" cxnId="{D8A255FF-E905-4257-8054-7BFC03E494DA}">
      <dgm:prSet/>
      <dgm:spPr/>
      <dgm:t>
        <a:bodyPr/>
        <a:lstStyle/>
        <a:p>
          <a:endParaRPr lang="es-CL" b="1"/>
        </a:p>
      </dgm:t>
    </dgm:pt>
    <dgm:pt modelId="{F1F6218C-FE14-48FF-B4F4-9212DEA8B3CA}">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r>
            <a:rPr lang="es-CL" b="1" dirty="0"/>
            <a:t>DIAGNOSTICO - TRATAMIENTO</a:t>
          </a:r>
        </a:p>
      </dgm:t>
    </dgm:pt>
    <dgm:pt modelId="{2D901CF2-61D0-41B1-8DD8-8D43BF08B0C2}" type="parTrans" cxnId="{4C03AB20-6DAC-4C21-B3E4-C6B5E4B5FECA}">
      <dgm:prSet/>
      <dgm:spPr/>
      <dgm:t>
        <a:bodyPr/>
        <a:lstStyle/>
        <a:p>
          <a:endParaRPr lang="es-CL" b="1"/>
        </a:p>
      </dgm:t>
    </dgm:pt>
    <dgm:pt modelId="{00088B9A-EC32-4B89-A2DB-476B2B9D5D7F}" type="sibTrans" cxnId="{4C03AB20-6DAC-4C21-B3E4-C6B5E4B5FECA}">
      <dgm:prSet/>
      <dgm:spPr/>
      <dgm:t>
        <a:bodyPr/>
        <a:lstStyle/>
        <a:p>
          <a:endParaRPr lang="es-CL" b="1"/>
        </a:p>
      </dgm:t>
    </dgm:pt>
    <dgm:pt modelId="{252B658B-8DAD-4DB7-963A-88936A8CCEDB}">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es-CL" b="1" dirty="0"/>
            <a:t>CUIDADO TERMINAL</a:t>
          </a:r>
        </a:p>
      </dgm:t>
    </dgm:pt>
    <dgm:pt modelId="{EE8BCB5C-D372-41ED-9C72-95CFA48675C6}" type="parTrans" cxnId="{573D6A69-ACCD-4C6B-B734-86B3E7C4B2C1}">
      <dgm:prSet/>
      <dgm:spPr/>
      <dgm:t>
        <a:bodyPr/>
        <a:lstStyle/>
        <a:p>
          <a:endParaRPr lang="es-CL" b="1"/>
        </a:p>
      </dgm:t>
    </dgm:pt>
    <dgm:pt modelId="{EF6A2201-7C18-444D-AF6A-B3941084E3DD}" type="sibTrans" cxnId="{573D6A69-ACCD-4C6B-B734-86B3E7C4B2C1}">
      <dgm:prSet/>
      <dgm:spPr/>
      <dgm:t>
        <a:bodyPr/>
        <a:lstStyle/>
        <a:p>
          <a:endParaRPr lang="es-CL" b="1"/>
        </a:p>
      </dgm:t>
    </dgm:pt>
    <dgm:pt modelId="{7B9B1362-56EE-4C17-9D89-8F793EC386E0}">
      <dgm:prSet>
        <dgm:style>
          <a:lnRef idx="0">
            <a:schemeClr val="accent2"/>
          </a:lnRef>
          <a:fillRef idx="3">
            <a:schemeClr val="accent2"/>
          </a:fillRef>
          <a:effectRef idx="3">
            <a:schemeClr val="accent2"/>
          </a:effectRef>
          <a:fontRef idx="minor">
            <a:schemeClr val="lt1"/>
          </a:fontRef>
        </dgm:style>
      </dgm:prSet>
      <dgm:spPr/>
      <dgm:t>
        <a:bodyPr/>
        <a:lstStyle/>
        <a:p>
          <a:r>
            <a:rPr lang="es-CL" b="1" dirty="0"/>
            <a:t>PROMOCION</a:t>
          </a:r>
        </a:p>
      </dgm:t>
    </dgm:pt>
    <dgm:pt modelId="{71DD1CE5-90E8-436F-9C09-79B17F0D98D6}" type="parTrans" cxnId="{16DBF4DE-6518-48A8-9A12-D96FFC83D01B}">
      <dgm:prSet/>
      <dgm:spPr/>
      <dgm:t>
        <a:bodyPr/>
        <a:lstStyle/>
        <a:p>
          <a:endParaRPr lang="es-CL" b="1"/>
        </a:p>
      </dgm:t>
    </dgm:pt>
    <dgm:pt modelId="{C507C90F-6D37-45F5-851D-AEA1F8A4DD07}" type="sibTrans" cxnId="{16DBF4DE-6518-48A8-9A12-D96FFC83D01B}">
      <dgm:prSet/>
      <dgm:spPr/>
      <dgm:t>
        <a:bodyPr/>
        <a:lstStyle/>
        <a:p>
          <a:endParaRPr lang="es-CL" b="1"/>
        </a:p>
      </dgm:t>
    </dgm:pt>
    <dgm:pt modelId="{A6CCC2A5-EB06-4CB8-9341-918C8F3796CF}">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t>
        <a:bodyPr/>
        <a:lstStyle/>
        <a:p>
          <a:r>
            <a:rPr lang="es-CL" b="1" dirty="0"/>
            <a:t>REHABILITACION</a:t>
          </a:r>
        </a:p>
      </dgm:t>
    </dgm:pt>
    <dgm:pt modelId="{971C01FB-6035-4213-AB99-8DBB3171C17B}" type="parTrans" cxnId="{3E437739-7E2E-45A1-9CF9-93916CA38E85}">
      <dgm:prSet/>
      <dgm:spPr/>
      <dgm:t>
        <a:bodyPr/>
        <a:lstStyle/>
        <a:p>
          <a:endParaRPr lang="es-CL" b="1"/>
        </a:p>
      </dgm:t>
    </dgm:pt>
    <dgm:pt modelId="{47C0AAC9-F383-4482-9C58-7924F917D967}" type="sibTrans" cxnId="{3E437739-7E2E-45A1-9CF9-93916CA38E85}">
      <dgm:prSet/>
      <dgm:spPr/>
      <dgm:t>
        <a:bodyPr/>
        <a:lstStyle/>
        <a:p>
          <a:endParaRPr lang="es-CL" b="1"/>
        </a:p>
      </dgm:t>
    </dgm:pt>
    <dgm:pt modelId="{DDF61481-96C8-453F-A13D-961334A879FC}">
      <dgm:prSet phldrT="[Texto]"/>
      <dgm:spPr/>
      <dgm:t>
        <a:bodyPr/>
        <a:lstStyle/>
        <a:p>
          <a:endParaRPr lang="es-CL"/>
        </a:p>
      </dgm:t>
    </dgm:pt>
    <dgm:pt modelId="{9A9F7E7F-612A-42E6-9932-EC2E6BB4CB10}" type="parTrans" cxnId="{53D66363-0827-438A-A4BF-3217A206C49B}">
      <dgm:prSet/>
      <dgm:spPr/>
      <dgm:t>
        <a:bodyPr/>
        <a:lstStyle/>
        <a:p>
          <a:endParaRPr lang="es-CL" b="1"/>
        </a:p>
      </dgm:t>
    </dgm:pt>
    <dgm:pt modelId="{AEC626F7-FED9-422A-9DE7-B76754DE3583}" type="sibTrans" cxnId="{53D66363-0827-438A-A4BF-3217A206C49B}">
      <dgm:prSet/>
      <dgm:spPr/>
      <dgm:t>
        <a:bodyPr/>
        <a:lstStyle/>
        <a:p>
          <a:endParaRPr lang="es-CL" b="1"/>
        </a:p>
      </dgm:t>
    </dgm:pt>
    <dgm:pt modelId="{922F9653-19A9-4430-917C-7AF3F04C1656}" type="pres">
      <dgm:prSet presAssocID="{88207EB2-3652-4341-875C-88985830FA7F}" presName="Name0" presStyleCnt="0">
        <dgm:presLayoutVars>
          <dgm:chMax val="5"/>
          <dgm:chPref val="5"/>
          <dgm:dir/>
          <dgm:animLvl val="lvl"/>
        </dgm:presLayoutVars>
      </dgm:prSet>
      <dgm:spPr/>
      <dgm:t>
        <a:bodyPr/>
        <a:lstStyle/>
        <a:p>
          <a:endParaRPr lang="es-CL"/>
        </a:p>
      </dgm:t>
    </dgm:pt>
    <dgm:pt modelId="{9C68FB71-62AF-4B7A-A0B6-5E72CDDE0663}" type="pres">
      <dgm:prSet presAssocID="{7B9B1362-56EE-4C17-9D89-8F793EC386E0}" presName="parentText1" presStyleLbl="node1" presStyleIdx="0" presStyleCnt="5">
        <dgm:presLayoutVars>
          <dgm:chMax/>
          <dgm:chPref val="3"/>
          <dgm:bulletEnabled val="1"/>
        </dgm:presLayoutVars>
      </dgm:prSet>
      <dgm:spPr/>
      <dgm:t>
        <a:bodyPr/>
        <a:lstStyle/>
        <a:p>
          <a:endParaRPr lang="es-CL"/>
        </a:p>
      </dgm:t>
    </dgm:pt>
    <dgm:pt modelId="{3FC20EA5-B2C1-4BF1-8558-3024B63EF4F2}" type="pres">
      <dgm:prSet presAssocID="{31D3B45F-C122-431D-B061-17CE43A9ECFD}" presName="parentText2" presStyleLbl="node1" presStyleIdx="1" presStyleCnt="5">
        <dgm:presLayoutVars>
          <dgm:chMax/>
          <dgm:chPref val="3"/>
          <dgm:bulletEnabled val="1"/>
        </dgm:presLayoutVars>
      </dgm:prSet>
      <dgm:spPr/>
      <dgm:t>
        <a:bodyPr/>
        <a:lstStyle/>
        <a:p>
          <a:endParaRPr lang="es-CL"/>
        </a:p>
      </dgm:t>
    </dgm:pt>
    <dgm:pt modelId="{4EAB1F20-78B6-45DE-B0C0-3F187AED8860}" type="pres">
      <dgm:prSet presAssocID="{F1F6218C-FE14-48FF-B4F4-9212DEA8B3CA}" presName="parentText3" presStyleLbl="node1" presStyleIdx="2" presStyleCnt="5">
        <dgm:presLayoutVars>
          <dgm:chMax/>
          <dgm:chPref val="3"/>
          <dgm:bulletEnabled val="1"/>
        </dgm:presLayoutVars>
      </dgm:prSet>
      <dgm:spPr/>
      <dgm:t>
        <a:bodyPr/>
        <a:lstStyle/>
        <a:p>
          <a:endParaRPr lang="es-CL"/>
        </a:p>
      </dgm:t>
    </dgm:pt>
    <dgm:pt modelId="{156885F8-B0F4-4741-91FA-6F38B1193958}" type="pres">
      <dgm:prSet presAssocID="{A6CCC2A5-EB06-4CB8-9341-918C8F3796CF}" presName="parentText4" presStyleLbl="node1" presStyleIdx="3" presStyleCnt="5">
        <dgm:presLayoutVars>
          <dgm:chMax/>
          <dgm:chPref val="3"/>
          <dgm:bulletEnabled val="1"/>
        </dgm:presLayoutVars>
      </dgm:prSet>
      <dgm:spPr/>
      <dgm:t>
        <a:bodyPr/>
        <a:lstStyle/>
        <a:p>
          <a:endParaRPr lang="es-CL"/>
        </a:p>
      </dgm:t>
    </dgm:pt>
    <dgm:pt modelId="{8393FB58-0914-46A2-868C-E398F34AE7F6}" type="pres">
      <dgm:prSet presAssocID="{252B658B-8DAD-4DB7-963A-88936A8CCEDB}" presName="parentText5" presStyleLbl="node1" presStyleIdx="4" presStyleCnt="5">
        <dgm:presLayoutVars>
          <dgm:chMax/>
          <dgm:chPref val="3"/>
          <dgm:bulletEnabled val="1"/>
        </dgm:presLayoutVars>
      </dgm:prSet>
      <dgm:spPr/>
      <dgm:t>
        <a:bodyPr/>
        <a:lstStyle/>
        <a:p>
          <a:endParaRPr lang="es-CL"/>
        </a:p>
      </dgm:t>
    </dgm:pt>
  </dgm:ptLst>
  <dgm:cxnLst>
    <dgm:cxn modelId="{A8683962-A17B-4C97-8995-378F6BBDB4B8}" type="presOf" srcId="{7B9B1362-56EE-4C17-9D89-8F793EC386E0}" destId="{9C68FB71-62AF-4B7A-A0B6-5E72CDDE0663}" srcOrd="0" destOrd="0" presId="urn:microsoft.com/office/officeart/2009/3/layout/IncreasingArrowsProcess"/>
    <dgm:cxn modelId="{6784BAB7-A348-4FD9-9B44-7E6901DF23F9}" type="presOf" srcId="{F1F6218C-FE14-48FF-B4F4-9212DEA8B3CA}" destId="{4EAB1F20-78B6-45DE-B0C0-3F187AED8860}" srcOrd="0" destOrd="0" presId="urn:microsoft.com/office/officeart/2009/3/layout/IncreasingArrowsProcess"/>
    <dgm:cxn modelId="{53D66363-0827-438A-A4BF-3217A206C49B}" srcId="{88207EB2-3652-4341-875C-88985830FA7F}" destId="{DDF61481-96C8-453F-A13D-961334A879FC}" srcOrd="5" destOrd="0" parTransId="{9A9F7E7F-612A-42E6-9932-EC2E6BB4CB10}" sibTransId="{AEC626F7-FED9-422A-9DE7-B76754DE3583}"/>
    <dgm:cxn modelId="{B6637443-A2B4-4871-AD56-5B75393E25EE}" type="presOf" srcId="{88207EB2-3652-4341-875C-88985830FA7F}" destId="{922F9653-19A9-4430-917C-7AF3F04C1656}" srcOrd="0" destOrd="0" presId="urn:microsoft.com/office/officeart/2009/3/layout/IncreasingArrowsProcess"/>
    <dgm:cxn modelId="{FFE39BBA-4587-4289-B938-2C4475FB0C7E}" type="presOf" srcId="{31D3B45F-C122-431D-B061-17CE43A9ECFD}" destId="{3FC20EA5-B2C1-4BF1-8558-3024B63EF4F2}" srcOrd="0" destOrd="0" presId="urn:microsoft.com/office/officeart/2009/3/layout/IncreasingArrowsProcess"/>
    <dgm:cxn modelId="{E6462228-0DE0-4008-A5A7-B7C624983E5C}" type="presOf" srcId="{A6CCC2A5-EB06-4CB8-9341-918C8F3796CF}" destId="{156885F8-B0F4-4741-91FA-6F38B1193958}" srcOrd="0" destOrd="0" presId="urn:microsoft.com/office/officeart/2009/3/layout/IncreasingArrowsProcess"/>
    <dgm:cxn modelId="{336E500A-9593-47B2-BCCC-7E2CC2C51F23}" type="presOf" srcId="{252B658B-8DAD-4DB7-963A-88936A8CCEDB}" destId="{8393FB58-0914-46A2-868C-E398F34AE7F6}" srcOrd="0" destOrd="0" presId="urn:microsoft.com/office/officeart/2009/3/layout/IncreasingArrowsProcess"/>
    <dgm:cxn modelId="{16DBF4DE-6518-48A8-9A12-D96FFC83D01B}" srcId="{88207EB2-3652-4341-875C-88985830FA7F}" destId="{7B9B1362-56EE-4C17-9D89-8F793EC386E0}" srcOrd="0" destOrd="0" parTransId="{71DD1CE5-90E8-436F-9C09-79B17F0D98D6}" sibTransId="{C507C90F-6D37-45F5-851D-AEA1F8A4DD07}"/>
    <dgm:cxn modelId="{4C03AB20-6DAC-4C21-B3E4-C6B5E4B5FECA}" srcId="{88207EB2-3652-4341-875C-88985830FA7F}" destId="{F1F6218C-FE14-48FF-B4F4-9212DEA8B3CA}" srcOrd="2" destOrd="0" parTransId="{2D901CF2-61D0-41B1-8DD8-8D43BF08B0C2}" sibTransId="{00088B9A-EC32-4B89-A2DB-476B2B9D5D7F}"/>
    <dgm:cxn modelId="{D8A255FF-E905-4257-8054-7BFC03E494DA}" srcId="{88207EB2-3652-4341-875C-88985830FA7F}" destId="{31D3B45F-C122-431D-B061-17CE43A9ECFD}" srcOrd="1" destOrd="0" parTransId="{11B15545-0C50-46F7-A1F7-324675874A5B}" sibTransId="{E51C66C3-63D9-4E60-9F03-F48240DBA112}"/>
    <dgm:cxn modelId="{573D6A69-ACCD-4C6B-B734-86B3E7C4B2C1}" srcId="{88207EB2-3652-4341-875C-88985830FA7F}" destId="{252B658B-8DAD-4DB7-963A-88936A8CCEDB}" srcOrd="4" destOrd="0" parTransId="{EE8BCB5C-D372-41ED-9C72-95CFA48675C6}" sibTransId="{EF6A2201-7C18-444D-AF6A-B3941084E3DD}"/>
    <dgm:cxn modelId="{3E437739-7E2E-45A1-9CF9-93916CA38E85}" srcId="{88207EB2-3652-4341-875C-88985830FA7F}" destId="{A6CCC2A5-EB06-4CB8-9341-918C8F3796CF}" srcOrd="3" destOrd="0" parTransId="{971C01FB-6035-4213-AB99-8DBB3171C17B}" sibTransId="{47C0AAC9-F383-4482-9C58-7924F917D967}"/>
    <dgm:cxn modelId="{83513C9D-7E0F-4E12-9F30-C00DFA61E241}" type="presParOf" srcId="{922F9653-19A9-4430-917C-7AF3F04C1656}" destId="{9C68FB71-62AF-4B7A-A0B6-5E72CDDE0663}" srcOrd="0" destOrd="0" presId="urn:microsoft.com/office/officeart/2009/3/layout/IncreasingArrowsProcess"/>
    <dgm:cxn modelId="{925E6686-0F59-4150-8B83-D5E245CE8B9C}" type="presParOf" srcId="{922F9653-19A9-4430-917C-7AF3F04C1656}" destId="{3FC20EA5-B2C1-4BF1-8558-3024B63EF4F2}" srcOrd="1" destOrd="0" presId="urn:microsoft.com/office/officeart/2009/3/layout/IncreasingArrowsProcess"/>
    <dgm:cxn modelId="{78ECD757-E0A3-49DD-B4FA-FED83FD89C8B}" type="presParOf" srcId="{922F9653-19A9-4430-917C-7AF3F04C1656}" destId="{4EAB1F20-78B6-45DE-B0C0-3F187AED8860}" srcOrd="2" destOrd="0" presId="urn:microsoft.com/office/officeart/2009/3/layout/IncreasingArrowsProcess"/>
    <dgm:cxn modelId="{950A558B-06B1-4D95-B7FC-28E1754CE192}" type="presParOf" srcId="{922F9653-19A9-4430-917C-7AF3F04C1656}" destId="{156885F8-B0F4-4741-91FA-6F38B1193958}" srcOrd="3" destOrd="0" presId="urn:microsoft.com/office/officeart/2009/3/layout/IncreasingArrowsProcess"/>
    <dgm:cxn modelId="{56E30410-A507-49BD-BEF2-8AA761883E22}" type="presParOf" srcId="{922F9653-19A9-4430-917C-7AF3F04C1656}" destId="{8393FB58-0914-46A2-868C-E398F34AE7F6}" srcOrd="4"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DD0F16-BA20-4110-B1BA-5B1A804F7F8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5C33AF78-7CBF-4885-993C-64F0791E5C93}">
      <dgm:prSet/>
      <dgm:spPr/>
      <dgm:t>
        <a:bodyPr/>
        <a:lstStyle/>
        <a:p>
          <a:pPr rtl="0"/>
          <a:r>
            <a:rPr lang="es-ES" dirty="0" smtClean="0"/>
            <a:t>Programación APS</a:t>
          </a:r>
          <a:endParaRPr lang="es-ES" dirty="0"/>
        </a:p>
      </dgm:t>
    </dgm:pt>
    <dgm:pt modelId="{F37E634F-9F17-478E-99D8-D312D4466CF9}" type="parTrans" cxnId="{AA12FCCC-1B15-43C4-A864-B03018BB15C4}">
      <dgm:prSet/>
      <dgm:spPr/>
      <dgm:t>
        <a:bodyPr/>
        <a:lstStyle/>
        <a:p>
          <a:endParaRPr lang="es-ES"/>
        </a:p>
      </dgm:t>
    </dgm:pt>
    <dgm:pt modelId="{82AF36F6-2A4A-4DED-BCC4-AB89B298D5D0}" type="sibTrans" cxnId="{AA12FCCC-1B15-43C4-A864-B03018BB15C4}">
      <dgm:prSet/>
      <dgm:spPr/>
      <dgm:t>
        <a:bodyPr/>
        <a:lstStyle/>
        <a:p>
          <a:endParaRPr lang="es-ES"/>
        </a:p>
      </dgm:t>
    </dgm:pt>
    <dgm:pt modelId="{95212C2A-A2EC-4B30-91CB-F516229A814D}">
      <dgm:prSet/>
      <dgm:spPr/>
      <dgm:t>
        <a:bodyPr/>
        <a:lstStyle/>
        <a:p>
          <a:pPr rtl="0"/>
          <a:r>
            <a:rPr lang="es-ES" dirty="0" smtClean="0"/>
            <a:t>Programación de nivel secundario y terciario</a:t>
          </a:r>
          <a:endParaRPr lang="es-ES" dirty="0"/>
        </a:p>
      </dgm:t>
    </dgm:pt>
    <dgm:pt modelId="{098D6991-7900-438C-9DCD-2EACC48EAFF0}" type="parTrans" cxnId="{D161A7F2-20DC-42A1-ACCB-4B1E1190F679}">
      <dgm:prSet/>
      <dgm:spPr/>
      <dgm:t>
        <a:bodyPr/>
        <a:lstStyle/>
        <a:p>
          <a:endParaRPr lang="es-ES"/>
        </a:p>
      </dgm:t>
    </dgm:pt>
    <dgm:pt modelId="{8B9E596A-7CCB-4D74-B75E-17475B934B59}" type="sibTrans" cxnId="{D161A7F2-20DC-42A1-ACCB-4B1E1190F679}">
      <dgm:prSet/>
      <dgm:spPr/>
      <dgm:t>
        <a:bodyPr/>
        <a:lstStyle/>
        <a:p>
          <a:endParaRPr lang="es-ES"/>
        </a:p>
      </dgm:t>
    </dgm:pt>
    <dgm:pt modelId="{8663F074-0093-45BC-8AAF-B95785176005}">
      <dgm:prSet/>
      <dgm:spPr/>
      <dgm:t>
        <a:bodyPr/>
        <a:lstStyle/>
        <a:p>
          <a:pPr rtl="0"/>
          <a:r>
            <a:rPr lang="es-ES" dirty="0" smtClean="0"/>
            <a:t>Integración en Red</a:t>
          </a:r>
          <a:endParaRPr lang="es-ES" dirty="0"/>
        </a:p>
      </dgm:t>
    </dgm:pt>
    <dgm:pt modelId="{089269A6-14BA-47C7-BB10-866A65CA7598}" type="parTrans" cxnId="{DD92597C-0CCE-4618-969F-131C6899CA1F}">
      <dgm:prSet/>
      <dgm:spPr/>
      <dgm:t>
        <a:bodyPr/>
        <a:lstStyle/>
        <a:p>
          <a:endParaRPr lang="es-ES"/>
        </a:p>
      </dgm:t>
    </dgm:pt>
    <dgm:pt modelId="{9E2CA227-EC70-4420-9DFC-CB8D613ABD41}" type="sibTrans" cxnId="{DD92597C-0CCE-4618-969F-131C6899CA1F}">
      <dgm:prSet/>
      <dgm:spPr/>
      <dgm:t>
        <a:bodyPr/>
        <a:lstStyle/>
        <a:p>
          <a:endParaRPr lang="es-ES"/>
        </a:p>
      </dgm:t>
    </dgm:pt>
    <dgm:pt modelId="{384E154F-1ABF-4358-A2C7-81DE47AF94A6}" type="pres">
      <dgm:prSet presAssocID="{76DD0F16-BA20-4110-B1BA-5B1A804F7F89}" presName="linear" presStyleCnt="0">
        <dgm:presLayoutVars>
          <dgm:dir/>
          <dgm:animLvl val="lvl"/>
          <dgm:resizeHandles val="exact"/>
        </dgm:presLayoutVars>
      </dgm:prSet>
      <dgm:spPr/>
      <dgm:t>
        <a:bodyPr/>
        <a:lstStyle/>
        <a:p>
          <a:endParaRPr lang="es-CL"/>
        </a:p>
      </dgm:t>
    </dgm:pt>
    <dgm:pt modelId="{1F002D98-ABC8-4F29-A971-E4392B25992F}" type="pres">
      <dgm:prSet presAssocID="{5C33AF78-7CBF-4885-993C-64F0791E5C93}" presName="parentLin" presStyleCnt="0"/>
      <dgm:spPr/>
    </dgm:pt>
    <dgm:pt modelId="{694D8ACE-146C-4ED9-A752-0752243B2AEE}" type="pres">
      <dgm:prSet presAssocID="{5C33AF78-7CBF-4885-993C-64F0791E5C93}" presName="parentLeftMargin" presStyleLbl="node1" presStyleIdx="0" presStyleCnt="3"/>
      <dgm:spPr/>
      <dgm:t>
        <a:bodyPr/>
        <a:lstStyle/>
        <a:p>
          <a:endParaRPr lang="es-CL"/>
        </a:p>
      </dgm:t>
    </dgm:pt>
    <dgm:pt modelId="{91FA66FD-B031-4540-A4D4-809DD187F06C}" type="pres">
      <dgm:prSet presAssocID="{5C33AF78-7CBF-4885-993C-64F0791E5C93}" presName="parentText" presStyleLbl="node1" presStyleIdx="0" presStyleCnt="3">
        <dgm:presLayoutVars>
          <dgm:chMax val="0"/>
          <dgm:bulletEnabled val="1"/>
        </dgm:presLayoutVars>
      </dgm:prSet>
      <dgm:spPr/>
      <dgm:t>
        <a:bodyPr/>
        <a:lstStyle/>
        <a:p>
          <a:endParaRPr lang="es-CL"/>
        </a:p>
      </dgm:t>
    </dgm:pt>
    <dgm:pt modelId="{9BA8038C-BCCD-44FB-94AE-118D7FFED6B5}" type="pres">
      <dgm:prSet presAssocID="{5C33AF78-7CBF-4885-993C-64F0791E5C93}" presName="negativeSpace" presStyleCnt="0"/>
      <dgm:spPr/>
    </dgm:pt>
    <dgm:pt modelId="{E855277A-AEB6-45C4-BCE3-85E925E375E6}" type="pres">
      <dgm:prSet presAssocID="{5C33AF78-7CBF-4885-993C-64F0791E5C93}" presName="childText" presStyleLbl="conFgAcc1" presStyleIdx="0" presStyleCnt="3">
        <dgm:presLayoutVars>
          <dgm:bulletEnabled val="1"/>
        </dgm:presLayoutVars>
      </dgm:prSet>
      <dgm:spPr/>
    </dgm:pt>
    <dgm:pt modelId="{803112AD-9460-4370-8416-C6FD7ADAFBF8}" type="pres">
      <dgm:prSet presAssocID="{82AF36F6-2A4A-4DED-BCC4-AB89B298D5D0}" presName="spaceBetweenRectangles" presStyleCnt="0"/>
      <dgm:spPr/>
    </dgm:pt>
    <dgm:pt modelId="{E089995C-5975-4EF8-AA7D-78FC6263E081}" type="pres">
      <dgm:prSet presAssocID="{95212C2A-A2EC-4B30-91CB-F516229A814D}" presName="parentLin" presStyleCnt="0"/>
      <dgm:spPr/>
    </dgm:pt>
    <dgm:pt modelId="{A9AEFD0B-90B6-4977-BD4E-9ACE3D88F59E}" type="pres">
      <dgm:prSet presAssocID="{95212C2A-A2EC-4B30-91CB-F516229A814D}" presName="parentLeftMargin" presStyleLbl="node1" presStyleIdx="0" presStyleCnt="3"/>
      <dgm:spPr/>
      <dgm:t>
        <a:bodyPr/>
        <a:lstStyle/>
        <a:p>
          <a:endParaRPr lang="es-CL"/>
        </a:p>
      </dgm:t>
    </dgm:pt>
    <dgm:pt modelId="{3478081D-AF3C-4BA6-B716-4A55F84AF9E7}" type="pres">
      <dgm:prSet presAssocID="{95212C2A-A2EC-4B30-91CB-F516229A814D}" presName="parentText" presStyleLbl="node1" presStyleIdx="1" presStyleCnt="3">
        <dgm:presLayoutVars>
          <dgm:chMax val="0"/>
          <dgm:bulletEnabled val="1"/>
        </dgm:presLayoutVars>
      </dgm:prSet>
      <dgm:spPr/>
      <dgm:t>
        <a:bodyPr/>
        <a:lstStyle/>
        <a:p>
          <a:endParaRPr lang="es-CL"/>
        </a:p>
      </dgm:t>
    </dgm:pt>
    <dgm:pt modelId="{B3703C89-FC9B-4F24-BD62-3B0BA33A5E65}" type="pres">
      <dgm:prSet presAssocID="{95212C2A-A2EC-4B30-91CB-F516229A814D}" presName="negativeSpace" presStyleCnt="0"/>
      <dgm:spPr/>
    </dgm:pt>
    <dgm:pt modelId="{DBC08EB4-1C66-484F-A9A2-A6053453D85B}" type="pres">
      <dgm:prSet presAssocID="{95212C2A-A2EC-4B30-91CB-F516229A814D}" presName="childText" presStyleLbl="conFgAcc1" presStyleIdx="1" presStyleCnt="3">
        <dgm:presLayoutVars>
          <dgm:bulletEnabled val="1"/>
        </dgm:presLayoutVars>
      </dgm:prSet>
      <dgm:spPr/>
    </dgm:pt>
    <dgm:pt modelId="{CD92417C-38A5-44B7-A5BB-99AF152075A5}" type="pres">
      <dgm:prSet presAssocID="{8B9E596A-7CCB-4D74-B75E-17475B934B59}" presName="spaceBetweenRectangles" presStyleCnt="0"/>
      <dgm:spPr/>
    </dgm:pt>
    <dgm:pt modelId="{B4DA4DB9-A1B4-4442-BAA0-5E4188EF04B0}" type="pres">
      <dgm:prSet presAssocID="{8663F074-0093-45BC-8AAF-B95785176005}" presName="parentLin" presStyleCnt="0"/>
      <dgm:spPr/>
    </dgm:pt>
    <dgm:pt modelId="{1EF08D6B-FA1D-468F-8948-0C34A1C1D404}" type="pres">
      <dgm:prSet presAssocID="{8663F074-0093-45BC-8AAF-B95785176005}" presName="parentLeftMargin" presStyleLbl="node1" presStyleIdx="1" presStyleCnt="3"/>
      <dgm:spPr/>
      <dgm:t>
        <a:bodyPr/>
        <a:lstStyle/>
        <a:p>
          <a:endParaRPr lang="es-CL"/>
        </a:p>
      </dgm:t>
    </dgm:pt>
    <dgm:pt modelId="{3FD40D24-2A2B-4ADD-8013-CB06F5BA35DF}" type="pres">
      <dgm:prSet presAssocID="{8663F074-0093-45BC-8AAF-B95785176005}" presName="parentText" presStyleLbl="node1" presStyleIdx="2" presStyleCnt="3">
        <dgm:presLayoutVars>
          <dgm:chMax val="0"/>
          <dgm:bulletEnabled val="1"/>
        </dgm:presLayoutVars>
      </dgm:prSet>
      <dgm:spPr/>
      <dgm:t>
        <a:bodyPr/>
        <a:lstStyle/>
        <a:p>
          <a:endParaRPr lang="es-CL"/>
        </a:p>
      </dgm:t>
    </dgm:pt>
    <dgm:pt modelId="{62C3A744-4791-459B-975D-875759472E7C}" type="pres">
      <dgm:prSet presAssocID="{8663F074-0093-45BC-8AAF-B95785176005}" presName="negativeSpace" presStyleCnt="0"/>
      <dgm:spPr/>
    </dgm:pt>
    <dgm:pt modelId="{D04E4B4B-9F2B-464C-8A0C-C23F2FED4C65}" type="pres">
      <dgm:prSet presAssocID="{8663F074-0093-45BC-8AAF-B95785176005}" presName="childText" presStyleLbl="conFgAcc1" presStyleIdx="2" presStyleCnt="3">
        <dgm:presLayoutVars>
          <dgm:bulletEnabled val="1"/>
        </dgm:presLayoutVars>
      </dgm:prSet>
      <dgm:spPr/>
    </dgm:pt>
  </dgm:ptLst>
  <dgm:cxnLst>
    <dgm:cxn modelId="{D161A7F2-20DC-42A1-ACCB-4B1E1190F679}" srcId="{76DD0F16-BA20-4110-B1BA-5B1A804F7F89}" destId="{95212C2A-A2EC-4B30-91CB-F516229A814D}" srcOrd="1" destOrd="0" parTransId="{098D6991-7900-438C-9DCD-2EACC48EAFF0}" sibTransId="{8B9E596A-7CCB-4D74-B75E-17475B934B59}"/>
    <dgm:cxn modelId="{4D414FD6-01F0-43FE-955D-E47CFCD0923F}" type="presOf" srcId="{76DD0F16-BA20-4110-B1BA-5B1A804F7F89}" destId="{384E154F-1ABF-4358-A2C7-81DE47AF94A6}" srcOrd="0" destOrd="0" presId="urn:microsoft.com/office/officeart/2005/8/layout/list1"/>
    <dgm:cxn modelId="{AA12FCCC-1B15-43C4-A864-B03018BB15C4}" srcId="{76DD0F16-BA20-4110-B1BA-5B1A804F7F89}" destId="{5C33AF78-7CBF-4885-993C-64F0791E5C93}" srcOrd="0" destOrd="0" parTransId="{F37E634F-9F17-478E-99D8-D312D4466CF9}" sibTransId="{82AF36F6-2A4A-4DED-BCC4-AB89B298D5D0}"/>
    <dgm:cxn modelId="{1D0AD870-D779-43EF-948D-11236449CD3D}" type="presOf" srcId="{95212C2A-A2EC-4B30-91CB-F516229A814D}" destId="{A9AEFD0B-90B6-4977-BD4E-9ACE3D88F59E}" srcOrd="0" destOrd="0" presId="urn:microsoft.com/office/officeart/2005/8/layout/list1"/>
    <dgm:cxn modelId="{089AF3F0-DB86-4780-8B5F-3320FAC85EF7}" type="presOf" srcId="{8663F074-0093-45BC-8AAF-B95785176005}" destId="{1EF08D6B-FA1D-468F-8948-0C34A1C1D404}" srcOrd="0" destOrd="0" presId="urn:microsoft.com/office/officeart/2005/8/layout/list1"/>
    <dgm:cxn modelId="{DD92597C-0CCE-4618-969F-131C6899CA1F}" srcId="{76DD0F16-BA20-4110-B1BA-5B1A804F7F89}" destId="{8663F074-0093-45BC-8AAF-B95785176005}" srcOrd="2" destOrd="0" parTransId="{089269A6-14BA-47C7-BB10-866A65CA7598}" sibTransId="{9E2CA227-EC70-4420-9DFC-CB8D613ABD41}"/>
    <dgm:cxn modelId="{FD74EBC5-217F-41A3-8B41-8737775E5310}" type="presOf" srcId="{8663F074-0093-45BC-8AAF-B95785176005}" destId="{3FD40D24-2A2B-4ADD-8013-CB06F5BA35DF}" srcOrd="1" destOrd="0" presId="urn:microsoft.com/office/officeart/2005/8/layout/list1"/>
    <dgm:cxn modelId="{6BB8A966-08BB-44A8-A2DC-5159FA89A20A}" type="presOf" srcId="{5C33AF78-7CBF-4885-993C-64F0791E5C93}" destId="{694D8ACE-146C-4ED9-A752-0752243B2AEE}" srcOrd="0" destOrd="0" presId="urn:microsoft.com/office/officeart/2005/8/layout/list1"/>
    <dgm:cxn modelId="{F7758B90-330B-495E-A4A8-2FA0F7095E47}" type="presOf" srcId="{5C33AF78-7CBF-4885-993C-64F0791E5C93}" destId="{91FA66FD-B031-4540-A4D4-809DD187F06C}" srcOrd="1" destOrd="0" presId="urn:microsoft.com/office/officeart/2005/8/layout/list1"/>
    <dgm:cxn modelId="{983F9BC4-1598-47F3-AE99-D77E2DCAD078}" type="presOf" srcId="{95212C2A-A2EC-4B30-91CB-F516229A814D}" destId="{3478081D-AF3C-4BA6-B716-4A55F84AF9E7}" srcOrd="1" destOrd="0" presId="urn:microsoft.com/office/officeart/2005/8/layout/list1"/>
    <dgm:cxn modelId="{461DCE24-9DB4-4F5C-93A8-5E3DF97BF378}" type="presParOf" srcId="{384E154F-1ABF-4358-A2C7-81DE47AF94A6}" destId="{1F002D98-ABC8-4F29-A971-E4392B25992F}" srcOrd="0" destOrd="0" presId="urn:microsoft.com/office/officeart/2005/8/layout/list1"/>
    <dgm:cxn modelId="{1F74BD9E-AEC2-4C23-BA52-3E4B5692A832}" type="presParOf" srcId="{1F002D98-ABC8-4F29-A971-E4392B25992F}" destId="{694D8ACE-146C-4ED9-A752-0752243B2AEE}" srcOrd="0" destOrd="0" presId="urn:microsoft.com/office/officeart/2005/8/layout/list1"/>
    <dgm:cxn modelId="{22FD74DD-3865-46BE-8A05-4C6DDDC4B258}" type="presParOf" srcId="{1F002D98-ABC8-4F29-A971-E4392B25992F}" destId="{91FA66FD-B031-4540-A4D4-809DD187F06C}" srcOrd="1" destOrd="0" presId="urn:microsoft.com/office/officeart/2005/8/layout/list1"/>
    <dgm:cxn modelId="{79397AAC-7D0E-4E07-AB7F-A165B15E3141}" type="presParOf" srcId="{384E154F-1ABF-4358-A2C7-81DE47AF94A6}" destId="{9BA8038C-BCCD-44FB-94AE-118D7FFED6B5}" srcOrd="1" destOrd="0" presId="urn:microsoft.com/office/officeart/2005/8/layout/list1"/>
    <dgm:cxn modelId="{482FC755-2EF6-4738-9A8F-9203FB892548}" type="presParOf" srcId="{384E154F-1ABF-4358-A2C7-81DE47AF94A6}" destId="{E855277A-AEB6-45C4-BCE3-85E925E375E6}" srcOrd="2" destOrd="0" presId="urn:microsoft.com/office/officeart/2005/8/layout/list1"/>
    <dgm:cxn modelId="{BA98D8FB-FA4B-4DF9-B4D2-1CF8B679EC84}" type="presParOf" srcId="{384E154F-1ABF-4358-A2C7-81DE47AF94A6}" destId="{803112AD-9460-4370-8416-C6FD7ADAFBF8}" srcOrd="3" destOrd="0" presId="urn:microsoft.com/office/officeart/2005/8/layout/list1"/>
    <dgm:cxn modelId="{98B2EFAF-7E14-41B0-87B1-983F20ACCE8A}" type="presParOf" srcId="{384E154F-1ABF-4358-A2C7-81DE47AF94A6}" destId="{E089995C-5975-4EF8-AA7D-78FC6263E081}" srcOrd="4" destOrd="0" presId="urn:microsoft.com/office/officeart/2005/8/layout/list1"/>
    <dgm:cxn modelId="{361AA74E-281A-4BE5-862F-3636708E2B18}" type="presParOf" srcId="{E089995C-5975-4EF8-AA7D-78FC6263E081}" destId="{A9AEFD0B-90B6-4977-BD4E-9ACE3D88F59E}" srcOrd="0" destOrd="0" presId="urn:microsoft.com/office/officeart/2005/8/layout/list1"/>
    <dgm:cxn modelId="{E5EE93FC-D0AD-4082-8AD6-589ADA0A3A05}" type="presParOf" srcId="{E089995C-5975-4EF8-AA7D-78FC6263E081}" destId="{3478081D-AF3C-4BA6-B716-4A55F84AF9E7}" srcOrd="1" destOrd="0" presId="urn:microsoft.com/office/officeart/2005/8/layout/list1"/>
    <dgm:cxn modelId="{01B8A623-28C3-4BA5-A0AC-3B4C153EB6C4}" type="presParOf" srcId="{384E154F-1ABF-4358-A2C7-81DE47AF94A6}" destId="{B3703C89-FC9B-4F24-BD62-3B0BA33A5E65}" srcOrd="5" destOrd="0" presId="urn:microsoft.com/office/officeart/2005/8/layout/list1"/>
    <dgm:cxn modelId="{81DB451B-FBDD-4F04-BD5E-75791B2149DD}" type="presParOf" srcId="{384E154F-1ABF-4358-A2C7-81DE47AF94A6}" destId="{DBC08EB4-1C66-484F-A9A2-A6053453D85B}" srcOrd="6" destOrd="0" presId="urn:microsoft.com/office/officeart/2005/8/layout/list1"/>
    <dgm:cxn modelId="{2AA1EDFB-4270-404B-90CD-10EF4F637DA5}" type="presParOf" srcId="{384E154F-1ABF-4358-A2C7-81DE47AF94A6}" destId="{CD92417C-38A5-44B7-A5BB-99AF152075A5}" srcOrd="7" destOrd="0" presId="urn:microsoft.com/office/officeart/2005/8/layout/list1"/>
    <dgm:cxn modelId="{EBC9E503-4F3E-4377-BC8E-D517454FB2AB}" type="presParOf" srcId="{384E154F-1ABF-4358-A2C7-81DE47AF94A6}" destId="{B4DA4DB9-A1B4-4442-BAA0-5E4188EF04B0}" srcOrd="8" destOrd="0" presId="urn:microsoft.com/office/officeart/2005/8/layout/list1"/>
    <dgm:cxn modelId="{AFE4788B-74CB-410D-9215-356CCBF9BE83}" type="presParOf" srcId="{B4DA4DB9-A1B4-4442-BAA0-5E4188EF04B0}" destId="{1EF08D6B-FA1D-468F-8948-0C34A1C1D404}" srcOrd="0" destOrd="0" presId="urn:microsoft.com/office/officeart/2005/8/layout/list1"/>
    <dgm:cxn modelId="{AC29D688-2F9F-4078-9EA8-639B259CF68C}" type="presParOf" srcId="{B4DA4DB9-A1B4-4442-BAA0-5E4188EF04B0}" destId="{3FD40D24-2A2B-4ADD-8013-CB06F5BA35DF}" srcOrd="1" destOrd="0" presId="urn:microsoft.com/office/officeart/2005/8/layout/list1"/>
    <dgm:cxn modelId="{E59F521D-5DFF-4744-908D-872360794C71}" type="presParOf" srcId="{384E154F-1ABF-4358-A2C7-81DE47AF94A6}" destId="{62C3A744-4791-459B-975D-875759472E7C}" srcOrd="9" destOrd="0" presId="urn:microsoft.com/office/officeart/2005/8/layout/list1"/>
    <dgm:cxn modelId="{63C4472B-07DB-49B1-BAD4-AC24784047F6}" type="presParOf" srcId="{384E154F-1ABF-4358-A2C7-81DE47AF94A6}" destId="{D04E4B4B-9F2B-464C-8A0C-C23F2FED4C6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64C9B5-9017-4DF2-9079-7B3FFB27B1E4}"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FEF05D7E-E7BD-44AB-90AB-AFA9396A1DCF}">
      <dgm:prSet phldrT="[Texto]"/>
      <dgm:spPr/>
      <dgm:t>
        <a:bodyPr/>
        <a:lstStyle/>
        <a:p>
          <a:r>
            <a:rPr lang="es-CL" dirty="0"/>
            <a:t>Enfoque de la Planificación en Red Atención de Salud Pública</a:t>
          </a:r>
        </a:p>
      </dgm:t>
    </dgm:pt>
    <dgm:pt modelId="{B051541D-FE69-4893-9CC8-C1D7B27DC7EF}" type="parTrans" cxnId="{FE3F8425-AFF0-4C3F-B8A1-2EA6EC4EC740}">
      <dgm:prSet/>
      <dgm:spPr/>
      <dgm:t>
        <a:bodyPr/>
        <a:lstStyle/>
        <a:p>
          <a:endParaRPr lang="es-CL"/>
        </a:p>
      </dgm:t>
    </dgm:pt>
    <dgm:pt modelId="{2E35D690-F91A-4924-B68A-2CD484B92013}" type="sibTrans" cxnId="{FE3F8425-AFF0-4C3F-B8A1-2EA6EC4EC740}">
      <dgm:prSet/>
      <dgm:spPr/>
      <dgm:t>
        <a:bodyPr/>
        <a:lstStyle/>
        <a:p>
          <a:endParaRPr lang="es-CL"/>
        </a:p>
      </dgm:t>
    </dgm:pt>
    <dgm:pt modelId="{639F32AF-C90C-4D57-9AC3-2E28CC5CD4A8}">
      <dgm:prSet phldrT="[Texto]" custT="1"/>
      <dgm:spPr/>
      <dgm:t>
        <a:bodyPr/>
        <a:lstStyle/>
        <a:p>
          <a:r>
            <a:rPr lang="es-CL" sz="1200"/>
            <a:t>Derechos Ciudadanos y Protección Social</a:t>
          </a:r>
        </a:p>
      </dgm:t>
    </dgm:pt>
    <dgm:pt modelId="{2BE36B3D-CC2C-48D9-BA11-543914601DDA}" type="parTrans" cxnId="{91FAE382-E309-4E6A-87A9-F4EA014908AC}">
      <dgm:prSet/>
      <dgm:spPr/>
      <dgm:t>
        <a:bodyPr/>
        <a:lstStyle/>
        <a:p>
          <a:endParaRPr lang="es-CL"/>
        </a:p>
      </dgm:t>
    </dgm:pt>
    <dgm:pt modelId="{782FA121-AD06-41AD-A971-A5F038BA6CEA}" type="sibTrans" cxnId="{91FAE382-E309-4E6A-87A9-F4EA014908AC}">
      <dgm:prSet/>
      <dgm:spPr/>
      <dgm:t>
        <a:bodyPr/>
        <a:lstStyle/>
        <a:p>
          <a:endParaRPr lang="es-CL"/>
        </a:p>
      </dgm:t>
    </dgm:pt>
    <dgm:pt modelId="{0A327828-3313-49A9-85BB-C7AF6BEBF134}">
      <dgm:prSet phldrT="[Texto]"/>
      <dgm:spPr/>
      <dgm:t>
        <a:bodyPr/>
        <a:lstStyle/>
        <a:p>
          <a:r>
            <a:rPr lang="es-CL"/>
            <a:t>Objetivos Sanitarios Década 2011 - 2020</a:t>
          </a:r>
        </a:p>
      </dgm:t>
    </dgm:pt>
    <dgm:pt modelId="{2965762E-322C-410E-B13B-F2857D3C0857}" type="parTrans" cxnId="{173C3B5F-DB04-4657-A8D2-279CEDCAED1B}">
      <dgm:prSet/>
      <dgm:spPr/>
      <dgm:t>
        <a:bodyPr/>
        <a:lstStyle/>
        <a:p>
          <a:endParaRPr lang="es-CL"/>
        </a:p>
      </dgm:t>
    </dgm:pt>
    <dgm:pt modelId="{569E3E73-29E2-478D-9D93-57CA17351C02}" type="sibTrans" cxnId="{173C3B5F-DB04-4657-A8D2-279CEDCAED1B}">
      <dgm:prSet/>
      <dgm:spPr/>
      <dgm:t>
        <a:bodyPr/>
        <a:lstStyle/>
        <a:p>
          <a:endParaRPr lang="es-CL"/>
        </a:p>
      </dgm:t>
    </dgm:pt>
    <dgm:pt modelId="{18A59101-304A-4AE7-AA70-A4C13B355051}">
      <dgm:prSet phldrT="[Texto]"/>
      <dgm:spPr/>
      <dgm:t>
        <a:bodyPr/>
        <a:lstStyle/>
        <a:p>
          <a:r>
            <a:rPr lang="es-CL"/>
            <a:t>Mejorar la Salud de la Población</a:t>
          </a:r>
        </a:p>
      </dgm:t>
    </dgm:pt>
    <dgm:pt modelId="{7543F155-6002-472F-B25E-6DC291CDDE14}" type="parTrans" cxnId="{691E3A97-59C7-4383-AE3F-CDD7E5549CA7}">
      <dgm:prSet/>
      <dgm:spPr/>
      <dgm:t>
        <a:bodyPr/>
        <a:lstStyle/>
        <a:p>
          <a:endParaRPr lang="es-CL"/>
        </a:p>
      </dgm:t>
    </dgm:pt>
    <dgm:pt modelId="{FF9BC19F-452B-45CB-B01E-C9C7DE205F22}" type="sibTrans" cxnId="{691E3A97-59C7-4383-AE3F-CDD7E5549CA7}">
      <dgm:prSet/>
      <dgm:spPr/>
      <dgm:t>
        <a:bodyPr/>
        <a:lstStyle/>
        <a:p>
          <a:endParaRPr lang="es-CL"/>
        </a:p>
      </dgm:t>
    </dgm:pt>
    <dgm:pt modelId="{D5901D75-F4EE-4F98-A42B-8806A46F5572}">
      <dgm:prSet phldrT="[Texto]"/>
      <dgm:spPr/>
      <dgm:t>
        <a:bodyPr/>
        <a:lstStyle/>
        <a:p>
          <a:r>
            <a:rPr lang="es-CL"/>
            <a:t>Modelo de Salud Integral y Comunitario</a:t>
          </a:r>
        </a:p>
      </dgm:t>
    </dgm:pt>
    <dgm:pt modelId="{09BECBCE-E0B1-434A-AB0B-F189187D5708}" type="parTrans" cxnId="{E9E68FDC-9B97-4B02-B0A3-82C4F6A2FDF9}">
      <dgm:prSet/>
      <dgm:spPr/>
      <dgm:t>
        <a:bodyPr/>
        <a:lstStyle/>
        <a:p>
          <a:endParaRPr lang="es-CL"/>
        </a:p>
      </dgm:t>
    </dgm:pt>
    <dgm:pt modelId="{E9D291AE-C5BE-4275-925D-D6F052C0331A}" type="sibTrans" cxnId="{E9E68FDC-9B97-4B02-B0A3-82C4F6A2FDF9}">
      <dgm:prSet/>
      <dgm:spPr/>
      <dgm:t>
        <a:bodyPr/>
        <a:lstStyle/>
        <a:p>
          <a:endParaRPr lang="es-CL"/>
        </a:p>
      </dgm:t>
    </dgm:pt>
    <dgm:pt modelId="{62B1C226-9E15-473D-B8E6-08D49422155A}">
      <dgm:prSet phldrT="[Texto]"/>
      <dgm:spPr/>
      <dgm:t>
        <a:bodyPr/>
        <a:lstStyle/>
        <a:p>
          <a:r>
            <a:rPr lang="es-CL" dirty="0"/>
            <a:t>De acuerdo a los principio del </a:t>
          </a:r>
          <a:r>
            <a:rPr lang="es-CL" dirty="0" smtClean="0"/>
            <a:t>modelo:</a:t>
          </a:r>
          <a:endParaRPr lang="es-CL" dirty="0"/>
        </a:p>
      </dgm:t>
    </dgm:pt>
    <dgm:pt modelId="{C23234C6-2C9B-4FAC-BBA6-6CD675BDA5FF}" type="parTrans" cxnId="{4063D42C-22B9-499A-B25B-90A29B12C523}">
      <dgm:prSet/>
      <dgm:spPr/>
      <dgm:t>
        <a:bodyPr/>
        <a:lstStyle/>
        <a:p>
          <a:endParaRPr lang="es-CL"/>
        </a:p>
      </dgm:t>
    </dgm:pt>
    <dgm:pt modelId="{37E86826-4CC0-4266-9FF9-8BF83AD4E36F}" type="sibTrans" cxnId="{4063D42C-22B9-499A-B25B-90A29B12C523}">
      <dgm:prSet/>
      <dgm:spPr/>
      <dgm:t>
        <a:bodyPr/>
        <a:lstStyle/>
        <a:p>
          <a:endParaRPr lang="es-CL"/>
        </a:p>
      </dgm:t>
    </dgm:pt>
    <dgm:pt modelId="{E056B257-D9AD-45DF-99CC-93795316BA23}">
      <dgm:prSet phldrT="[Texto]" custT="1"/>
      <dgm:spPr/>
      <dgm:t>
        <a:bodyPr/>
        <a:lstStyle/>
        <a:p>
          <a:r>
            <a:rPr lang="es-CL" sz="1200"/>
            <a:t>Determinantes Sociales de la Salud</a:t>
          </a:r>
        </a:p>
      </dgm:t>
    </dgm:pt>
    <dgm:pt modelId="{70888023-47C2-4D9B-B51A-C5DE3B76562D}" type="parTrans" cxnId="{8BB970E8-FAAB-42FC-916E-F1E7F77254DF}">
      <dgm:prSet/>
      <dgm:spPr/>
      <dgm:t>
        <a:bodyPr/>
        <a:lstStyle/>
        <a:p>
          <a:endParaRPr lang="es-CL"/>
        </a:p>
      </dgm:t>
    </dgm:pt>
    <dgm:pt modelId="{62038B28-13F0-4CD3-BFF8-82CAAF506B69}" type="sibTrans" cxnId="{8BB970E8-FAAB-42FC-916E-F1E7F77254DF}">
      <dgm:prSet/>
      <dgm:spPr/>
      <dgm:t>
        <a:bodyPr/>
        <a:lstStyle/>
        <a:p>
          <a:endParaRPr lang="es-CL"/>
        </a:p>
      </dgm:t>
    </dgm:pt>
    <dgm:pt modelId="{FBDB058F-D55F-45E9-B640-00D05BBDF96C}">
      <dgm:prSet phldrT="[Texto]" custT="1"/>
      <dgm:spPr/>
      <dgm:t>
        <a:bodyPr/>
        <a:lstStyle/>
        <a:p>
          <a:r>
            <a:rPr lang="es-CL" sz="1200"/>
            <a:t>Enfoque de Curso de Vida</a:t>
          </a:r>
        </a:p>
      </dgm:t>
    </dgm:pt>
    <dgm:pt modelId="{98EB94B7-E8FA-4AD8-9EE0-02BDDFF16C7E}" type="parTrans" cxnId="{E197AD06-2001-4545-8AC4-6E98FF6CE5E3}">
      <dgm:prSet/>
      <dgm:spPr/>
      <dgm:t>
        <a:bodyPr/>
        <a:lstStyle/>
        <a:p>
          <a:endParaRPr lang="es-CL"/>
        </a:p>
      </dgm:t>
    </dgm:pt>
    <dgm:pt modelId="{CC8B3A40-BC6C-467F-9A87-EDA0662A078D}" type="sibTrans" cxnId="{E197AD06-2001-4545-8AC4-6E98FF6CE5E3}">
      <dgm:prSet/>
      <dgm:spPr/>
      <dgm:t>
        <a:bodyPr/>
        <a:lstStyle/>
        <a:p>
          <a:endParaRPr lang="es-CL"/>
        </a:p>
      </dgm:t>
    </dgm:pt>
    <dgm:pt modelId="{817BBCA8-EED3-4302-888D-1D00590CF003}">
      <dgm:prSet phldrT="[Texto]" custT="1"/>
      <dgm:spPr/>
      <dgm:t>
        <a:bodyPr/>
        <a:lstStyle/>
        <a:p>
          <a:r>
            <a:rPr lang="es-CL" sz="1200"/>
            <a:t>Equidad en salud</a:t>
          </a:r>
        </a:p>
      </dgm:t>
    </dgm:pt>
    <dgm:pt modelId="{05826CE7-EC55-46C8-A1BE-86A3CB77D054}" type="parTrans" cxnId="{630D51DB-608D-4A1B-BAAA-CF5B779C620C}">
      <dgm:prSet/>
      <dgm:spPr/>
      <dgm:t>
        <a:bodyPr/>
        <a:lstStyle/>
        <a:p>
          <a:endParaRPr lang="es-CL"/>
        </a:p>
      </dgm:t>
    </dgm:pt>
    <dgm:pt modelId="{C7C417C5-D98B-4A41-BBEE-8C3B427DF031}" type="sibTrans" cxnId="{630D51DB-608D-4A1B-BAAA-CF5B779C620C}">
      <dgm:prSet/>
      <dgm:spPr/>
      <dgm:t>
        <a:bodyPr/>
        <a:lstStyle/>
        <a:p>
          <a:endParaRPr lang="es-CL"/>
        </a:p>
      </dgm:t>
    </dgm:pt>
    <dgm:pt modelId="{E4034E5B-4C49-492E-A12F-249367BE40EF}">
      <dgm:prSet phldrT="[Texto]" custT="1"/>
      <dgm:spPr/>
      <dgm:t>
        <a:bodyPr/>
        <a:lstStyle/>
        <a:p>
          <a:r>
            <a:rPr lang="es-CL" sz="1200"/>
            <a:t>Gobernanza</a:t>
          </a:r>
        </a:p>
      </dgm:t>
    </dgm:pt>
    <dgm:pt modelId="{78FA7181-FCA6-4371-AD42-4019067AB87F}" type="parTrans" cxnId="{0245A403-B392-4E54-8B68-37943951D775}">
      <dgm:prSet/>
      <dgm:spPr/>
      <dgm:t>
        <a:bodyPr/>
        <a:lstStyle/>
        <a:p>
          <a:endParaRPr lang="es-CL"/>
        </a:p>
      </dgm:t>
    </dgm:pt>
    <dgm:pt modelId="{A9C31D11-71CE-4BB7-A0F9-44427029CE4D}" type="sibTrans" cxnId="{0245A403-B392-4E54-8B68-37943951D775}">
      <dgm:prSet/>
      <dgm:spPr/>
      <dgm:t>
        <a:bodyPr/>
        <a:lstStyle/>
        <a:p>
          <a:endParaRPr lang="es-CL"/>
        </a:p>
      </dgm:t>
    </dgm:pt>
    <dgm:pt modelId="{D65EE767-A179-4820-81F5-FF5F47BD2C4E}">
      <dgm:prSet phldrT="[Texto]"/>
      <dgm:spPr/>
      <dgm:t>
        <a:bodyPr/>
        <a:lstStyle/>
        <a:p>
          <a:r>
            <a:rPr lang="es-CL"/>
            <a:t>Disminuir las Desigualdades en Salud</a:t>
          </a:r>
        </a:p>
      </dgm:t>
    </dgm:pt>
    <dgm:pt modelId="{274E73A1-3943-432C-A24E-29656AF51674}" type="parTrans" cxnId="{9CA9884F-A603-498D-B266-48298DA67D81}">
      <dgm:prSet/>
      <dgm:spPr/>
      <dgm:t>
        <a:bodyPr/>
        <a:lstStyle/>
        <a:p>
          <a:endParaRPr lang="es-CL"/>
        </a:p>
      </dgm:t>
    </dgm:pt>
    <dgm:pt modelId="{F4AA240C-9D4A-447C-8849-76E19F7C9E8C}" type="sibTrans" cxnId="{9CA9884F-A603-498D-B266-48298DA67D81}">
      <dgm:prSet/>
      <dgm:spPr/>
      <dgm:t>
        <a:bodyPr/>
        <a:lstStyle/>
        <a:p>
          <a:endParaRPr lang="es-CL"/>
        </a:p>
      </dgm:t>
    </dgm:pt>
    <dgm:pt modelId="{9CACFB0F-DBC5-42BC-B39A-01D132B62E06}">
      <dgm:prSet phldrT="[Texto]"/>
      <dgm:spPr/>
      <dgm:t>
        <a:bodyPr/>
        <a:lstStyle/>
        <a:p>
          <a:r>
            <a:rPr lang="es-CL" dirty="0"/>
            <a:t>Aumentar la Satisfacción de la Población frente a los SS</a:t>
          </a:r>
        </a:p>
      </dgm:t>
    </dgm:pt>
    <dgm:pt modelId="{0AE01316-EB37-48D5-BC17-E420AD9F291D}" type="parTrans" cxnId="{14C1774D-D5E3-4E0C-B1F5-9C2A315AA4A5}">
      <dgm:prSet/>
      <dgm:spPr/>
      <dgm:t>
        <a:bodyPr/>
        <a:lstStyle/>
        <a:p>
          <a:endParaRPr lang="es-CL"/>
        </a:p>
      </dgm:t>
    </dgm:pt>
    <dgm:pt modelId="{4E9400AD-75F5-486C-8740-4CB7864EB01E}" type="sibTrans" cxnId="{14C1774D-D5E3-4E0C-B1F5-9C2A315AA4A5}">
      <dgm:prSet/>
      <dgm:spPr/>
      <dgm:t>
        <a:bodyPr/>
        <a:lstStyle/>
        <a:p>
          <a:endParaRPr lang="es-CL"/>
        </a:p>
      </dgm:t>
    </dgm:pt>
    <dgm:pt modelId="{FDDA2098-1EB0-4EC7-AD83-6ED6F7099492}">
      <dgm:prSet phldrT="[Texto]"/>
      <dgm:spPr/>
      <dgm:t>
        <a:bodyPr/>
        <a:lstStyle/>
        <a:p>
          <a:r>
            <a:rPr lang="es-CL"/>
            <a:t>Asegurar la Calidad de las Intervenciones Sanotarias</a:t>
          </a:r>
        </a:p>
      </dgm:t>
    </dgm:pt>
    <dgm:pt modelId="{88EDDC89-A467-4A02-8352-A2CD8C0ACF28}" type="parTrans" cxnId="{37CCA1B6-E5E6-454F-A4B5-7DC450D3A168}">
      <dgm:prSet/>
      <dgm:spPr/>
      <dgm:t>
        <a:bodyPr/>
        <a:lstStyle/>
        <a:p>
          <a:endParaRPr lang="es-CL"/>
        </a:p>
      </dgm:t>
    </dgm:pt>
    <dgm:pt modelId="{7DAA4DC7-7ABE-4D3E-A8A3-6CC4D3FF25B5}" type="sibTrans" cxnId="{37CCA1B6-E5E6-454F-A4B5-7DC450D3A168}">
      <dgm:prSet/>
      <dgm:spPr/>
      <dgm:t>
        <a:bodyPr/>
        <a:lstStyle/>
        <a:p>
          <a:endParaRPr lang="es-CL"/>
        </a:p>
      </dgm:t>
    </dgm:pt>
    <dgm:pt modelId="{38833E9B-1C95-40B8-8291-25EE119C7530}">
      <dgm:prSet phldrT="[Texto]"/>
      <dgm:spPr/>
      <dgm:t>
        <a:bodyPr/>
        <a:lstStyle/>
        <a:p>
          <a:r>
            <a:rPr lang="es-ES_tradnl" dirty="0" smtClean="0"/>
            <a:t>Centrado en las Personas</a:t>
          </a:r>
          <a:endParaRPr lang="es-CL" dirty="0"/>
        </a:p>
      </dgm:t>
    </dgm:pt>
    <dgm:pt modelId="{528D6570-FA8A-47DC-96A8-EAC0C879691D}" type="parTrans" cxnId="{C7F7B4B8-3CB5-45A3-870E-082B49F9D463}">
      <dgm:prSet/>
      <dgm:spPr/>
      <dgm:t>
        <a:bodyPr/>
        <a:lstStyle/>
        <a:p>
          <a:endParaRPr lang="es-CL"/>
        </a:p>
      </dgm:t>
    </dgm:pt>
    <dgm:pt modelId="{A9EFC15F-6377-443C-B2D8-69357878DC4A}" type="sibTrans" cxnId="{C7F7B4B8-3CB5-45A3-870E-082B49F9D463}">
      <dgm:prSet/>
      <dgm:spPr/>
      <dgm:t>
        <a:bodyPr/>
        <a:lstStyle/>
        <a:p>
          <a:endParaRPr lang="es-CL"/>
        </a:p>
      </dgm:t>
    </dgm:pt>
    <dgm:pt modelId="{3C0FE8A6-D32C-4F0F-97BB-C7AA7DF62F16}">
      <dgm:prSet phldrT="[Texto]"/>
      <dgm:spPr/>
      <dgm:t>
        <a:bodyPr/>
        <a:lstStyle/>
        <a:p>
          <a:r>
            <a:rPr lang="es-ES_tradnl" dirty="0" smtClean="0"/>
            <a:t>Integral</a:t>
          </a:r>
          <a:endParaRPr lang="es-CL" dirty="0"/>
        </a:p>
      </dgm:t>
    </dgm:pt>
    <dgm:pt modelId="{09CEAFBC-0C01-425B-B6D7-BA1414DE62E7}" type="parTrans" cxnId="{AAA7DA08-EE2E-47E8-A734-7A653EF5074A}">
      <dgm:prSet/>
      <dgm:spPr/>
      <dgm:t>
        <a:bodyPr/>
        <a:lstStyle/>
        <a:p>
          <a:endParaRPr lang="es-CL"/>
        </a:p>
      </dgm:t>
    </dgm:pt>
    <dgm:pt modelId="{EC5C7967-7D14-42CE-91E1-866D14407FB7}" type="sibTrans" cxnId="{AAA7DA08-EE2E-47E8-A734-7A653EF5074A}">
      <dgm:prSet/>
      <dgm:spPr/>
      <dgm:t>
        <a:bodyPr/>
        <a:lstStyle/>
        <a:p>
          <a:endParaRPr lang="es-CL"/>
        </a:p>
      </dgm:t>
    </dgm:pt>
    <dgm:pt modelId="{D37F4E74-6D5D-4B52-9502-9B0A3511933B}">
      <dgm:prSet phldrT="[Texto]"/>
      <dgm:spPr/>
      <dgm:t>
        <a:bodyPr/>
        <a:lstStyle/>
        <a:p>
          <a:r>
            <a:rPr lang="es-ES_tradnl" dirty="0" smtClean="0"/>
            <a:t>Continuidad del Cuidado</a:t>
          </a:r>
          <a:endParaRPr lang="es-CL" dirty="0"/>
        </a:p>
      </dgm:t>
    </dgm:pt>
    <dgm:pt modelId="{A6E71663-B194-445F-AFE5-023EDB00D9BE}" type="parTrans" cxnId="{BF6740BB-01AD-49A9-81EF-4D6A4A1BD05C}">
      <dgm:prSet/>
      <dgm:spPr/>
      <dgm:t>
        <a:bodyPr/>
        <a:lstStyle/>
        <a:p>
          <a:endParaRPr lang="es-CL"/>
        </a:p>
      </dgm:t>
    </dgm:pt>
    <dgm:pt modelId="{9D0B6239-723A-4EE6-BC4B-01C111A7115E}" type="sibTrans" cxnId="{BF6740BB-01AD-49A9-81EF-4D6A4A1BD05C}">
      <dgm:prSet/>
      <dgm:spPr/>
      <dgm:t>
        <a:bodyPr/>
        <a:lstStyle/>
        <a:p>
          <a:endParaRPr lang="es-CL"/>
        </a:p>
      </dgm:t>
    </dgm:pt>
    <dgm:pt modelId="{7811D049-E7B1-4571-9320-3DDC57B4F51C}" type="pres">
      <dgm:prSet presAssocID="{1664C9B5-9017-4DF2-9079-7B3FFB27B1E4}" presName="Name0" presStyleCnt="0">
        <dgm:presLayoutVars>
          <dgm:dir/>
          <dgm:animLvl val="lvl"/>
          <dgm:resizeHandles val="exact"/>
        </dgm:presLayoutVars>
      </dgm:prSet>
      <dgm:spPr/>
      <dgm:t>
        <a:bodyPr/>
        <a:lstStyle/>
        <a:p>
          <a:endParaRPr lang="es-CL"/>
        </a:p>
      </dgm:t>
    </dgm:pt>
    <dgm:pt modelId="{810FB9A2-4836-4E7E-A53E-893B5E98EE3E}" type="pres">
      <dgm:prSet presAssocID="{FEF05D7E-E7BD-44AB-90AB-AFA9396A1DCF}" presName="linNode" presStyleCnt="0"/>
      <dgm:spPr/>
      <dgm:t>
        <a:bodyPr/>
        <a:lstStyle/>
        <a:p>
          <a:endParaRPr lang="es-CL"/>
        </a:p>
      </dgm:t>
    </dgm:pt>
    <dgm:pt modelId="{954EBDB1-E8F2-427E-97BE-79B54FCAF181}" type="pres">
      <dgm:prSet presAssocID="{FEF05D7E-E7BD-44AB-90AB-AFA9396A1DCF}" presName="parentText" presStyleLbl="node1" presStyleIdx="0" presStyleCnt="3">
        <dgm:presLayoutVars>
          <dgm:chMax val="1"/>
          <dgm:bulletEnabled val="1"/>
        </dgm:presLayoutVars>
      </dgm:prSet>
      <dgm:spPr/>
      <dgm:t>
        <a:bodyPr/>
        <a:lstStyle/>
        <a:p>
          <a:endParaRPr lang="es-CL"/>
        </a:p>
      </dgm:t>
    </dgm:pt>
    <dgm:pt modelId="{E9300914-C6ED-40D2-8FF2-030B09F028F9}" type="pres">
      <dgm:prSet presAssocID="{FEF05D7E-E7BD-44AB-90AB-AFA9396A1DCF}" presName="descendantText" presStyleLbl="alignAccFollowNode1" presStyleIdx="0" presStyleCnt="3" custScaleY="119355">
        <dgm:presLayoutVars>
          <dgm:bulletEnabled val="1"/>
        </dgm:presLayoutVars>
      </dgm:prSet>
      <dgm:spPr/>
      <dgm:t>
        <a:bodyPr/>
        <a:lstStyle/>
        <a:p>
          <a:endParaRPr lang="es-CL"/>
        </a:p>
      </dgm:t>
    </dgm:pt>
    <dgm:pt modelId="{2DB3FC60-2A89-4009-AA6A-5DE60A96F6CE}" type="pres">
      <dgm:prSet presAssocID="{2E35D690-F91A-4924-B68A-2CD484B92013}" presName="sp" presStyleCnt="0"/>
      <dgm:spPr/>
      <dgm:t>
        <a:bodyPr/>
        <a:lstStyle/>
        <a:p>
          <a:endParaRPr lang="es-CL"/>
        </a:p>
      </dgm:t>
    </dgm:pt>
    <dgm:pt modelId="{AD94B5EB-3593-47E1-BE4A-5ED47E2081A1}" type="pres">
      <dgm:prSet presAssocID="{0A327828-3313-49A9-85BB-C7AF6BEBF134}" presName="linNode" presStyleCnt="0"/>
      <dgm:spPr/>
      <dgm:t>
        <a:bodyPr/>
        <a:lstStyle/>
        <a:p>
          <a:endParaRPr lang="es-CL"/>
        </a:p>
      </dgm:t>
    </dgm:pt>
    <dgm:pt modelId="{8DF2DCFE-2376-48B9-A710-190D8937A50A}" type="pres">
      <dgm:prSet presAssocID="{0A327828-3313-49A9-85BB-C7AF6BEBF134}" presName="parentText" presStyleLbl="node1" presStyleIdx="1" presStyleCnt="3">
        <dgm:presLayoutVars>
          <dgm:chMax val="1"/>
          <dgm:bulletEnabled val="1"/>
        </dgm:presLayoutVars>
      </dgm:prSet>
      <dgm:spPr/>
      <dgm:t>
        <a:bodyPr/>
        <a:lstStyle/>
        <a:p>
          <a:endParaRPr lang="es-CL"/>
        </a:p>
      </dgm:t>
    </dgm:pt>
    <dgm:pt modelId="{AD875870-1895-4A9E-A095-366F3147F0BB}" type="pres">
      <dgm:prSet presAssocID="{0A327828-3313-49A9-85BB-C7AF6BEBF134}" presName="descendantText" presStyleLbl="alignAccFollowNode1" presStyleIdx="1" presStyleCnt="3">
        <dgm:presLayoutVars>
          <dgm:bulletEnabled val="1"/>
        </dgm:presLayoutVars>
      </dgm:prSet>
      <dgm:spPr/>
      <dgm:t>
        <a:bodyPr/>
        <a:lstStyle/>
        <a:p>
          <a:endParaRPr lang="es-CL"/>
        </a:p>
      </dgm:t>
    </dgm:pt>
    <dgm:pt modelId="{322BA494-34A5-4F93-A902-7F6589B20EA9}" type="pres">
      <dgm:prSet presAssocID="{569E3E73-29E2-478D-9D93-57CA17351C02}" presName="sp" presStyleCnt="0"/>
      <dgm:spPr/>
      <dgm:t>
        <a:bodyPr/>
        <a:lstStyle/>
        <a:p>
          <a:endParaRPr lang="es-CL"/>
        </a:p>
      </dgm:t>
    </dgm:pt>
    <dgm:pt modelId="{65BE1838-A75E-4C59-B47F-AE794CA3C0C6}" type="pres">
      <dgm:prSet presAssocID="{D5901D75-F4EE-4F98-A42B-8806A46F5572}" presName="linNode" presStyleCnt="0"/>
      <dgm:spPr/>
      <dgm:t>
        <a:bodyPr/>
        <a:lstStyle/>
        <a:p>
          <a:endParaRPr lang="es-CL"/>
        </a:p>
      </dgm:t>
    </dgm:pt>
    <dgm:pt modelId="{5BA0ED44-6136-4C79-8615-1A81C6C1C8D1}" type="pres">
      <dgm:prSet presAssocID="{D5901D75-F4EE-4F98-A42B-8806A46F5572}" presName="parentText" presStyleLbl="node1" presStyleIdx="2" presStyleCnt="3">
        <dgm:presLayoutVars>
          <dgm:chMax val="1"/>
          <dgm:bulletEnabled val="1"/>
        </dgm:presLayoutVars>
      </dgm:prSet>
      <dgm:spPr/>
      <dgm:t>
        <a:bodyPr/>
        <a:lstStyle/>
        <a:p>
          <a:endParaRPr lang="es-CL"/>
        </a:p>
      </dgm:t>
    </dgm:pt>
    <dgm:pt modelId="{991BDD8F-2A87-48EF-91E7-DE12283CBF7D}" type="pres">
      <dgm:prSet presAssocID="{D5901D75-F4EE-4F98-A42B-8806A46F5572}" presName="descendantText" presStyleLbl="alignAccFollowNode1" presStyleIdx="2" presStyleCnt="3">
        <dgm:presLayoutVars>
          <dgm:bulletEnabled val="1"/>
        </dgm:presLayoutVars>
      </dgm:prSet>
      <dgm:spPr/>
      <dgm:t>
        <a:bodyPr/>
        <a:lstStyle/>
        <a:p>
          <a:endParaRPr lang="es-CL"/>
        </a:p>
      </dgm:t>
    </dgm:pt>
  </dgm:ptLst>
  <dgm:cxnLst>
    <dgm:cxn modelId="{B252DD22-32C9-482E-9B64-E1F372433252}" type="presOf" srcId="{62B1C226-9E15-473D-B8E6-08D49422155A}" destId="{991BDD8F-2A87-48EF-91E7-DE12283CBF7D}" srcOrd="0" destOrd="0" presId="urn:microsoft.com/office/officeart/2005/8/layout/vList5"/>
    <dgm:cxn modelId="{691E3A97-59C7-4383-AE3F-CDD7E5549CA7}" srcId="{0A327828-3313-49A9-85BB-C7AF6BEBF134}" destId="{18A59101-304A-4AE7-AA70-A4C13B355051}" srcOrd="0" destOrd="0" parTransId="{7543F155-6002-472F-B25E-6DC291CDDE14}" sibTransId="{FF9BC19F-452B-45CB-B01E-C9C7DE205F22}"/>
    <dgm:cxn modelId="{F6F74F43-13C5-4FB2-A1E6-1BEEE6E15AC9}" type="presOf" srcId="{18A59101-304A-4AE7-AA70-A4C13B355051}" destId="{AD875870-1895-4A9E-A095-366F3147F0BB}" srcOrd="0" destOrd="0" presId="urn:microsoft.com/office/officeart/2005/8/layout/vList5"/>
    <dgm:cxn modelId="{249C63D2-7150-46ED-BFED-94E28AF7A08D}" type="presOf" srcId="{817BBCA8-EED3-4302-888D-1D00590CF003}" destId="{E9300914-C6ED-40D2-8FF2-030B09F028F9}" srcOrd="0" destOrd="3" presId="urn:microsoft.com/office/officeart/2005/8/layout/vList5"/>
    <dgm:cxn modelId="{630D51DB-608D-4A1B-BAAA-CF5B779C620C}" srcId="{FEF05D7E-E7BD-44AB-90AB-AFA9396A1DCF}" destId="{817BBCA8-EED3-4302-888D-1D00590CF003}" srcOrd="3" destOrd="0" parTransId="{05826CE7-EC55-46C8-A1BE-86A3CB77D054}" sibTransId="{C7C417C5-D98B-4A41-BBEE-8C3B427DF031}"/>
    <dgm:cxn modelId="{5C461B83-6AC3-412C-ADFF-A2BCE6AD508A}" type="presOf" srcId="{0A327828-3313-49A9-85BB-C7AF6BEBF134}" destId="{8DF2DCFE-2376-48B9-A710-190D8937A50A}" srcOrd="0" destOrd="0" presId="urn:microsoft.com/office/officeart/2005/8/layout/vList5"/>
    <dgm:cxn modelId="{9CA9884F-A603-498D-B266-48298DA67D81}" srcId="{0A327828-3313-49A9-85BB-C7AF6BEBF134}" destId="{D65EE767-A179-4820-81F5-FF5F47BD2C4E}" srcOrd="1" destOrd="0" parTransId="{274E73A1-3943-432C-A24E-29656AF51674}" sibTransId="{F4AA240C-9D4A-447C-8849-76E19F7C9E8C}"/>
    <dgm:cxn modelId="{E197AD06-2001-4545-8AC4-6E98FF6CE5E3}" srcId="{FEF05D7E-E7BD-44AB-90AB-AFA9396A1DCF}" destId="{FBDB058F-D55F-45E9-B640-00D05BBDF96C}" srcOrd="2" destOrd="0" parTransId="{98EB94B7-E8FA-4AD8-9EE0-02BDDFF16C7E}" sibTransId="{CC8B3A40-BC6C-467F-9A87-EDA0662A078D}"/>
    <dgm:cxn modelId="{680CC74D-4E5C-4A53-B98B-CF233A02E443}" type="presOf" srcId="{D5901D75-F4EE-4F98-A42B-8806A46F5572}" destId="{5BA0ED44-6136-4C79-8615-1A81C6C1C8D1}" srcOrd="0" destOrd="0" presId="urn:microsoft.com/office/officeart/2005/8/layout/vList5"/>
    <dgm:cxn modelId="{FE3F8425-AFF0-4C3F-B8A1-2EA6EC4EC740}" srcId="{1664C9B5-9017-4DF2-9079-7B3FFB27B1E4}" destId="{FEF05D7E-E7BD-44AB-90AB-AFA9396A1DCF}" srcOrd="0" destOrd="0" parTransId="{B051541D-FE69-4893-9CC8-C1D7B27DC7EF}" sibTransId="{2E35D690-F91A-4924-B68A-2CD484B92013}"/>
    <dgm:cxn modelId="{F73F803C-CBFD-40E8-A26E-8DF140814EB9}" type="presOf" srcId="{FBDB058F-D55F-45E9-B640-00D05BBDF96C}" destId="{E9300914-C6ED-40D2-8FF2-030B09F028F9}" srcOrd="0" destOrd="2" presId="urn:microsoft.com/office/officeart/2005/8/layout/vList5"/>
    <dgm:cxn modelId="{1F536965-A9D9-4027-BC0C-74AFD565F044}" type="presOf" srcId="{E056B257-D9AD-45DF-99CC-93795316BA23}" destId="{E9300914-C6ED-40D2-8FF2-030B09F028F9}" srcOrd="0" destOrd="1" presId="urn:microsoft.com/office/officeart/2005/8/layout/vList5"/>
    <dgm:cxn modelId="{BF6740BB-01AD-49A9-81EF-4D6A4A1BD05C}" srcId="{62B1C226-9E15-473D-B8E6-08D49422155A}" destId="{D37F4E74-6D5D-4B52-9502-9B0A3511933B}" srcOrd="2" destOrd="0" parTransId="{A6E71663-B194-445F-AFE5-023EDB00D9BE}" sibTransId="{9D0B6239-723A-4EE6-BC4B-01C111A7115E}"/>
    <dgm:cxn modelId="{52AEEEF0-5FA8-4841-9C7E-EDD5E92B88EA}" type="presOf" srcId="{D65EE767-A179-4820-81F5-FF5F47BD2C4E}" destId="{AD875870-1895-4A9E-A095-366F3147F0BB}" srcOrd="0" destOrd="1" presId="urn:microsoft.com/office/officeart/2005/8/layout/vList5"/>
    <dgm:cxn modelId="{4063D42C-22B9-499A-B25B-90A29B12C523}" srcId="{D5901D75-F4EE-4F98-A42B-8806A46F5572}" destId="{62B1C226-9E15-473D-B8E6-08D49422155A}" srcOrd="0" destOrd="0" parTransId="{C23234C6-2C9B-4FAC-BBA6-6CD675BDA5FF}" sibTransId="{37E86826-4CC0-4266-9FF9-8BF83AD4E36F}"/>
    <dgm:cxn modelId="{37CCA1B6-E5E6-454F-A4B5-7DC450D3A168}" srcId="{0A327828-3313-49A9-85BB-C7AF6BEBF134}" destId="{FDDA2098-1EB0-4EC7-AD83-6ED6F7099492}" srcOrd="3" destOrd="0" parTransId="{88EDDC89-A467-4A02-8352-A2CD8C0ACF28}" sibTransId="{7DAA4DC7-7ABE-4D3E-A8A3-6CC4D3FF25B5}"/>
    <dgm:cxn modelId="{14C1774D-D5E3-4E0C-B1F5-9C2A315AA4A5}" srcId="{0A327828-3313-49A9-85BB-C7AF6BEBF134}" destId="{9CACFB0F-DBC5-42BC-B39A-01D132B62E06}" srcOrd="2" destOrd="0" parTransId="{0AE01316-EB37-48D5-BC17-E420AD9F291D}" sibTransId="{4E9400AD-75F5-486C-8740-4CB7864EB01E}"/>
    <dgm:cxn modelId="{0245A403-B392-4E54-8B68-37943951D775}" srcId="{FEF05D7E-E7BD-44AB-90AB-AFA9396A1DCF}" destId="{E4034E5B-4C49-492E-A12F-249367BE40EF}" srcOrd="4" destOrd="0" parTransId="{78FA7181-FCA6-4371-AD42-4019067AB87F}" sibTransId="{A9C31D11-71CE-4BB7-A0F9-44427029CE4D}"/>
    <dgm:cxn modelId="{E9E68FDC-9B97-4B02-B0A3-82C4F6A2FDF9}" srcId="{1664C9B5-9017-4DF2-9079-7B3FFB27B1E4}" destId="{D5901D75-F4EE-4F98-A42B-8806A46F5572}" srcOrd="2" destOrd="0" parTransId="{09BECBCE-E0B1-434A-AB0B-F189187D5708}" sibTransId="{E9D291AE-C5BE-4275-925D-D6F052C0331A}"/>
    <dgm:cxn modelId="{8BB970E8-FAAB-42FC-916E-F1E7F77254DF}" srcId="{FEF05D7E-E7BD-44AB-90AB-AFA9396A1DCF}" destId="{E056B257-D9AD-45DF-99CC-93795316BA23}" srcOrd="1" destOrd="0" parTransId="{70888023-47C2-4D9B-B51A-C5DE3B76562D}" sibTransId="{62038B28-13F0-4CD3-BFF8-82CAAF506B69}"/>
    <dgm:cxn modelId="{1072C962-D492-4DD9-84EC-557FB6FCD066}" type="presOf" srcId="{D37F4E74-6D5D-4B52-9502-9B0A3511933B}" destId="{991BDD8F-2A87-48EF-91E7-DE12283CBF7D}" srcOrd="0" destOrd="3" presId="urn:microsoft.com/office/officeart/2005/8/layout/vList5"/>
    <dgm:cxn modelId="{C7EB157B-C6D9-4115-88E2-82D8604D1606}" type="presOf" srcId="{9CACFB0F-DBC5-42BC-B39A-01D132B62E06}" destId="{AD875870-1895-4A9E-A095-366F3147F0BB}" srcOrd="0" destOrd="2" presId="urn:microsoft.com/office/officeart/2005/8/layout/vList5"/>
    <dgm:cxn modelId="{91FAE382-E309-4E6A-87A9-F4EA014908AC}" srcId="{FEF05D7E-E7BD-44AB-90AB-AFA9396A1DCF}" destId="{639F32AF-C90C-4D57-9AC3-2E28CC5CD4A8}" srcOrd="0" destOrd="0" parTransId="{2BE36B3D-CC2C-48D9-BA11-543914601DDA}" sibTransId="{782FA121-AD06-41AD-A971-A5F038BA6CEA}"/>
    <dgm:cxn modelId="{BB0E18E6-77A5-4119-A9BF-A947E7D537DE}" type="presOf" srcId="{FEF05D7E-E7BD-44AB-90AB-AFA9396A1DCF}" destId="{954EBDB1-E8F2-427E-97BE-79B54FCAF181}" srcOrd="0" destOrd="0" presId="urn:microsoft.com/office/officeart/2005/8/layout/vList5"/>
    <dgm:cxn modelId="{7BE170FE-A7B4-465E-A4A8-C9E15073048F}" type="presOf" srcId="{1664C9B5-9017-4DF2-9079-7B3FFB27B1E4}" destId="{7811D049-E7B1-4571-9320-3DDC57B4F51C}" srcOrd="0" destOrd="0" presId="urn:microsoft.com/office/officeart/2005/8/layout/vList5"/>
    <dgm:cxn modelId="{173C3B5F-DB04-4657-A8D2-279CEDCAED1B}" srcId="{1664C9B5-9017-4DF2-9079-7B3FFB27B1E4}" destId="{0A327828-3313-49A9-85BB-C7AF6BEBF134}" srcOrd="1" destOrd="0" parTransId="{2965762E-322C-410E-B13B-F2857D3C0857}" sibTransId="{569E3E73-29E2-478D-9D93-57CA17351C02}"/>
    <dgm:cxn modelId="{FC7CDB90-9009-4FF3-8CFE-8004D9A7D5E9}" type="presOf" srcId="{639F32AF-C90C-4D57-9AC3-2E28CC5CD4A8}" destId="{E9300914-C6ED-40D2-8FF2-030B09F028F9}" srcOrd="0" destOrd="0" presId="urn:microsoft.com/office/officeart/2005/8/layout/vList5"/>
    <dgm:cxn modelId="{C7F7B4B8-3CB5-45A3-870E-082B49F9D463}" srcId="{62B1C226-9E15-473D-B8E6-08D49422155A}" destId="{38833E9B-1C95-40B8-8291-25EE119C7530}" srcOrd="0" destOrd="0" parTransId="{528D6570-FA8A-47DC-96A8-EAC0C879691D}" sibTransId="{A9EFC15F-6377-443C-B2D8-69357878DC4A}"/>
    <dgm:cxn modelId="{81D4ED5D-3EE7-41F7-B5D7-77BF3A0AA0FC}" type="presOf" srcId="{E4034E5B-4C49-492E-A12F-249367BE40EF}" destId="{E9300914-C6ED-40D2-8FF2-030B09F028F9}" srcOrd="0" destOrd="4" presId="urn:microsoft.com/office/officeart/2005/8/layout/vList5"/>
    <dgm:cxn modelId="{01D6193B-CDAE-4016-8F7A-3BD565568031}" type="presOf" srcId="{38833E9B-1C95-40B8-8291-25EE119C7530}" destId="{991BDD8F-2A87-48EF-91E7-DE12283CBF7D}" srcOrd="0" destOrd="1" presId="urn:microsoft.com/office/officeart/2005/8/layout/vList5"/>
    <dgm:cxn modelId="{4EB5864F-FB09-4615-95A8-FF3081040CB4}" type="presOf" srcId="{3C0FE8A6-D32C-4F0F-97BB-C7AA7DF62F16}" destId="{991BDD8F-2A87-48EF-91E7-DE12283CBF7D}" srcOrd="0" destOrd="2" presId="urn:microsoft.com/office/officeart/2005/8/layout/vList5"/>
    <dgm:cxn modelId="{AAA7DA08-EE2E-47E8-A734-7A653EF5074A}" srcId="{62B1C226-9E15-473D-B8E6-08D49422155A}" destId="{3C0FE8A6-D32C-4F0F-97BB-C7AA7DF62F16}" srcOrd="1" destOrd="0" parTransId="{09CEAFBC-0C01-425B-B6D7-BA1414DE62E7}" sibTransId="{EC5C7967-7D14-42CE-91E1-866D14407FB7}"/>
    <dgm:cxn modelId="{4D520072-D46F-48A8-B6AD-58DC29F7C189}" type="presOf" srcId="{FDDA2098-1EB0-4EC7-AD83-6ED6F7099492}" destId="{AD875870-1895-4A9E-A095-366F3147F0BB}" srcOrd="0" destOrd="3" presId="urn:microsoft.com/office/officeart/2005/8/layout/vList5"/>
    <dgm:cxn modelId="{881F6B85-724B-402D-9C29-64A769009C63}" type="presParOf" srcId="{7811D049-E7B1-4571-9320-3DDC57B4F51C}" destId="{810FB9A2-4836-4E7E-A53E-893B5E98EE3E}" srcOrd="0" destOrd="0" presId="urn:microsoft.com/office/officeart/2005/8/layout/vList5"/>
    <dgm:cxn modelId="{842AECD1-B555-4A2F-9417-4F43F46A121C}" type="presParOf" srcId="{810FB9A2-4836-4E7E-A53E-893B5E98EE3E}" destId="{954EBDB1-E8F2-427E-97BE-79B54FCAF181}" srcOrd="0" destOrd="0" presId="urn:microsoft.com/office/officeart/2005/8/layout/vList5"/>
    <dgm:cxn modelId="{5A0144AB-0EE6-43BD-A103-5F168880A7E7}" type="presParOf" srcId="{810FB9A2-4836-4E7E-A53E-893B5E98EE3E}" destId="{E9300914-C6ED-40D2-8FF2-030B09F028F9}" srcOrd="1" destOrd="0" presId="urn:microsoft.com/office/officeart/2005/8/layout/vList5"/>
    <dgm:cxn modelId="{60FEB507-665E-4D7C-B7A4-A7984E5D43E7}" type="presParOf" srcId="{7811D049-E7B1-4571-9320-3DDC57B4F51C}" destId="{2DB3FC60-2A89-4009-AA6A-5DE60A96F6CE}" srcOrd="1" destOrd="0" presId="urn:microsoft.com/office/officeart/2005/8/layout/vList5"/>
    <dgm:cxn modelId="{3B289CFF-234D-4219-96D2-3919E5D3242C}" type="presParOf" srcId="{7811D049-E7B1-4571-9320-3DDC57B4F51C}" destId="{AD94B5EB-3593-47E1-BE4A-5ED47E2081A1}" srcOrd="2" destOrd="0" presId="urn:microsoft.com/office/officeart/2005/8/layout/vList5"/>
    <dgm:cxn modelId="{F4DA4963-9D88-470C-9B12-9AEBEA209C30}" type="presParOf" srcId="{AD94B5EB-3593-47E1-BE4A-5ED47E2081A1}" destId="{8DF2DCFE-2376-48B9-A710-190D8937A50A}" srcOrd="0" destOrd="0" presId="urn:microsoft.com/office/officeart/2005/8/layout/vList5"/>
    <dgm:cxn modelId="{E87AB883-7A7C-4DA9-B7EC-D5D94122D1A8}" type="presParOf" srcId="{AD94B5EB-3593-47E1-BE4A-5ED47E2081A1}" destId="{AD875870-1895-4A9E-A095-366F3147F0BB}" srcOrd="1" destOrd="0" presId="urn:microsoft.com/office/officeart/2005/8/layout/vList5"/>
    <dgm:cxn modelId="{B99EEE8D-04D6-4608-ADA2-7ACD286E4820}" type="presParOf" srcId="{7811D049-E7B1-4571-9320-3DDC57B4F51C}" destId="{322BA494-34A5-4F93-A902-7F6589B20EA9}" srcOrd="3" destOrd="0" presId="urn:microsoft.com/office/officeart/2005/8/layout/vList5"/>
    <dgm:cxn modelId="{9C911239-53AC-4709-A40F-E305672BE08B}" type="presParOf" srcId="{7811D049-E7B1-4571-9320-3DDC57B4F51C}" destId="{65BE1838-A75E-4C59-B47F-AE794CA3C0C6}" srcOrd="4" destOrd="0" presId="urn:microsoft.com/office/officeart/2005/8/layout/vList5"/>
    <dgm:cxn modelId="{D6F073DE-461D-42F6-BE53-4F628736610E}" type="presParOf" srcId="{65BE1838-A75E-4C59-B47F-AE794CA3C0C6}" destId="{5BA0ED44-6136-4C79-8615-1A81C6C1C8D1}" srcOrd="0" destOrd="0" presId="urn:microsoft.com/office/officeart/2005/8/layout/vList5"/>
    <dgm:cxn modelId="{257FB4ED-53E9-469C-86F5-B31F05D656F9}" type="presParOf" srcId="{65BE1838-A75E-4C59-B47F-AE794CA3C0C6}" destId="{991BDD8F-2A87-48EF-91E7-DE12283CBF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446759-AC72-441D-BA0E-E50E3787268A}"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s-ES"/>
        </a:p>
      </dgm:t>
    </dgm:pt>
    <dgm:pt modelId="{A5D063E8-13E1-439F-8689-3BBF28C8F454}">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s-CL" dirty="0"/>
            <a:t>Permite contar con una definición de la cartera de prestaciones de salud a entregar a las personas.</a:t>
          </a:r>
          <a:endParaRPr lang="es-ES" dirty="0"/>
        </a:p>
      </dgm:t>
    </dgm:pt>
    <dgm:pt modelId="{A76D5AEF-14BB-4CA4-A4EC-7A0C75657820}" type="parTrans" cxnId="{A521D28B-BD23-41BC-B36F-DECAFCAB0116}">
      <dgm:prSet/>
      <dgm:spPr/>
      <dgm:t>
        <a:bodyPr/>
        <a:lstStyle/>
        <a:p>
          <a:endParaRPr lang="es-ES"/>
        </a:p>
      </dgm:t>
    </dgm:pt>
    <dgm:pt modelId="{0F5C9FC3-43C8-49FF-9979-9DDD1A92A3AB}" type="sibTrans" cxnId="{A521D28B-BD23-41BC-B36F-DECAFCAB0116}">
      <dgm:prSet/>
      <dgm:spPr/>
      <dgm:t>
        <a:bodyPr/>
        <a:lstStyle/>
        <a:p>
          <a:endParaRPr lang="es-ES"/>
        </a:p>
      </dgm:t>
    </dgm:pt>
    <dgm:pt modelId="{5B05E0CF-2CED-4178-845D-35C8B563A7EB}">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es-CL" dirty="0"/>
            <a:t>Facilitar la fijación de metas acorde a las necesidades detectadas.</a:t>
          </a:r>
          <a:endParaRPr lang="es-ES" dirty="0"/>
        </a:p>
      </dgm:t>
    </dgm:pt>
    <dgm:pt modelId="{FE7653B5-F374-477D-BABD-9C40124BF168}" type="parTrans" cxnId="{F7366489-F93E-4AD9-8E63-6A6594348EC6}">
      <dgm:prSet/>
      <dgm:spPr/>
      <dgm:t>
        <a:bodyPr/>
        <a:lstStyle/>
        <a:p>
          <a:endParaRPr lang="es-ES"/>
        </a:p>
      </dgm:t>
    </dgm:pt>
    <dgm:pt modelId="{3A0274FE-BC65-41F7-AA5F-F0EBB4529F28}" type="sibTrans" cxnId="{F7366489-F93E-4AD9-8E63-6A6594348EC6}">
      <dgm:prSet/>
      <dgm:spPr/>
      <dgm:t>
        <a:bodyPr/>
        <a:lstStyle/>
        <a:p>
          <a:endParaRPr lang="es-ES"/>
        </a:p>
      </dgm:t>
    </dgm:pt>
    <dgm:pt modelId="{B56D09A0-56F0-4DA9-ADCF-717F1BB18413}">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t>
        <a:bodyPr/>
        <a:lstStyle/>
        <a:p>
          <a:r>
            <a:rPr lang="es-CL" dirty="0"/>
            <a:t>Posibilitar la cuantificación del recurso humano para dar solución a las problemáticas de salud.</a:t>
          </a:r>
          <a:endParaRPr lang="es-ES" dirty="0"/>
        </a:p>
      </dgm:t>
    </dgm:pt>
    <dgm:pt modelId="{C6298E36-417C-42C1-A442-0C55D70CBBE9}" type="parTrans" cxnId="{B2E5BCEB-5607-42A8-B845-8F2F2AC031BB}">
      <dgm:prSet/>
      <dgm:spPr/>
      <dgm:t>
        <a:bodyPr/>
        <a:lstStyle/>
        <a:p>
          <a:endParaRPr lang="es-ES"/>
        </a:p>
      </dgm:t>
    </dgm:pt>
    <dgm:pt modelId="{9F26537B-2192-4D3A-908F-3922C25215CD}" type="sibTrans" cxnId="{B2E5BCEB-5607-42A8-B845-8F2F2AC031BB}">
      <dgm:prSet/>
      <dgm:spPr/>
      <dgm:t>
        <a:bodyPr/>
        <a:lstStyle/>
        <a:p>
          <a:endParaRPr lang="es-ES"/>
        </a:p>
      </dgm:t>
    </dgm:pt>
    <dgm:pt modelId="{5736D80D-9EA0-4358-9D8B-0CBCDC297827}" type="pres">
      <dgm:prSet presAssocID="{E1446759-AC72-441D-BA0E-E50E3787268A}" presName="linear" presStyleCnt="0">
        <dgm:presLayoutVars>
          <dgm:animLvl val="lvl"/>
          <dgm:resizeHandles val="exact"/>
        </dgm:presLayoutVars>
      </dgm:prSet>
      <dgm:spPr/>
      <dgm:t>
        <a:bodyPr/>
        <a:lstStyle/>
        <a:p>
          <a:endParaRPr lang="es-CL"/>
        </a:p>
      </dgm:t>
    </dgm:pt>
    <dgm:pt modelId="{7A425076-0918-475C-8ACB-56ABA28C55D9}" type="pres">
      <dgm:prSet presAssocID="{A5D063E8-13E1-439F-8689-3BBF28C8F454}" presName="parentText" presStyleLbl="node1" presStyleIdx="0" presStyleCnt="3">
        <dgm:presLayoutVars>
          <dgm:chMax val="0"/>
          <dgm:bulletEnabled val="1"/>
        </dgm:presLayoutVars>
      </dgm:prSet>
      <dgm:spPr/>
      <dgm:t>
        <a:bodyPr/>
        <a:lstStyle/>
        <a:p>
          <a:endParaRPr lang="es-CL"/>
        </a:p>
      </dgm:t>
    </dgm:pt>
    <dgm:pt modelId="{B7E96407-8741-46CF-9FA9-EDBA269D9460}" type="pres">
      <dgm:prSet presAssocID="{0F5C9FC3-43C8-49FF-9979-9DDD1A92A3AB}" presName="spacer" presStyleCnt="0"/>
      <dgm:spPr/>
    </dgm:pt>
    <dgm:pt modelId="{3EDF60CB-F22F-4276-BD7D-FFFD2964C927}" type="pres">
      <dgm:prSet presAssocID="{5B05E0CF-2CED-4178-845D-35C8B563A7EB}" presName="parentText" presStyleLbl="node1" presStyleIdx="1" presStyleCnt="3">
        <dgm:presLayoutVars>
          <dgm:chMax val="0"/>
          <dgm:bulletEnabled val="1"/>
        </dgm:presLayoutVars>
      </dgm:prSet>
      <dgm:spPr/>
      <dgm:t>
        <a:bodyPr/>
        <a:lstStyle/>
        <a:p>
          <a:endParaRPr lang="es-CL"/>
        </a:p>
      </dgm:t>
    </dgm:pt>
    <dgm:pt modelId="{AA0DA04F-8935-48A3-A286-D63E07957336}" type="pres">
      <dgm:prSet presAssocID="{3A0274FE-BC65-41F7-AA5F-F0EBB4529F28}" presName="spacer" presStyleCnt="0"/>
      <dgm:spPr/>
    </dgm:pt>
    <dgm:pt modelId="{CBC6BC16-F58D-45C0-A0BD-A9570DF3141D}" type="pres">
      <dgm:prSet presAssocID="{B56D09A0-56F0-4DA9-ADCF-717F1BB18413}" presName="parentText" presStyleLbl="node1" presStyleIdx="2" presStyleCnt="3">
        <dgm:presLayoutVars>
          <dgm:chMax val="0"/>
          <dgm:bulletEnabled val="1"/>
        </dgm:presLayoutVars>
      </dgm:prSet>
      <dgm:spPr/>
      <dgm:t>
        <a:bodyPr/>
        <a:lstStyle/>
        <a:p>
          <a:endParaRPr lang="es-CL"/>
        </a:p>
      </dgm:t>
    </dgm:pt>
  </dgm:ptLst>
  <dgm:cxnLst>
    <dgm:cxn modelId="{4F8C950F-E43E-4823-B1D9-3B9E148B1017}" type="presOf" srcId="{E1446759-AC72-441D-BA0E-E50E3787268A}" destId="{5736D80D-9EA0-4358-9D8B-0CBCDC297827}" srcOrd="0" destOrd="0" presId="urn:microsoft.com/office/officeart/2005/8/layout/vList2"/>
    <dgm:cxn modelId="{3462FDBB-AA82-4CD0-B299-8FD6D864E6A5}" type="presOf" srcId="{5B05E0CF-2CED-4178-845D-35C8B563A7EB}" destId="{3EDF60CB-F22F-4276-BD7D-FFFD2964C927}" srcOrd="0" destOrd="0" presId="urn:microsoft.com/office/officeart/2005/8/layout/vList2"/>
    <dgm:cxn modelId="{F7366489-F93E-4AD9-8E63-6A6594348EC6}" srcId="{E1446759-AC72-441D-BA0E-E50E3787268A}" destId="{5B05E0CF-2CED-4178-845D-35C8B563A7EB}" srcOrd="1" destOrd="0" parTransId="{FE7653B5-F374-477D-BABD-9C40124BF168}" sibTransId="{3A0274FE-BC65-41F7-AA5F-F0EBB4529F28}"/>
    <dgm:cxn modelId="{8F2C49C4-A866-4300-9C56-5E228D6B56BB}" type="presOf" srcId="{A5D063E8-13E1-439F-8689-3BBF28C8F454}" destId="{7A425076-0918-475C-8ACB-56ABA28C55D9}" srcOrd="0" destOrd="0" presId="urn:microsoft.com/office/officeart/2005/8/layout/vList2"/>
    <dgm:cxn modelId="{A91D671C-60CE-4165-9F6A-D0C6FA0C3C06}" type="presOf" srcId="{B56D09A0-56F0-4DA9-ADCF-717F1BB18413}" destId="{CBC6BC16-F58D-45C0-A0BD-A9570DF3141D}" srcOrd="0" destOrd="0" presId="urn:microsoft.com/office/officeart/2005/8/layout/vList2"/>
    <dgm:cxn modelId="{A521D28B-BD23-41BC-B36F-DECAFCAB0116}" srcId="{E1446759-AC72-441D-BA0E-E50E3787268A}" destId="{A5D063E8-13E1-439F-8689-3BBF28C8F454}" srcOrd="0" destOrd="0" parTransId="{A76D5AEF-14BB-4CA4-A4EC-7A0C75657820}" sibTransId="{0F5C9FC3-43C8-49FF-9979-9DDD1A92A3AB}"/>
    <dgm:cxn modelId="{B2E5BCEB-5607-42A8-B845-8F2F2AC031BB}" srcId="{E1446759-AC72-441D-BA0E-E50E3787268A}" destId="{B56D09A0-56F0-4DA9-ADCF-717F1BB18413}" srcOrd="2" destOrd="0" parTransId="{C6298E36-417C-42C1-A442-0C55D70CBBE9}" sibTransId="{9F26537B-2192-4D3A-908F-3922C25215CD}"/>
    <dgm:cxn modelId="{448A8ADC-5C1F-4930-9FDD-260C15E0D0AC}" type="presParOf" srcId="{5736D80D-9EA0-4358-9D8B-0CBCDC297827}" destId="{7A425076-0918-475C-8ACB-56ABA28C55D9}" srcOrd="0" destOrd="0" presId="urn:microsoft.com/office/officeart/2005/8/layout/vList2"/>
    <dgm:cxn modelId="{FF405D8C-020E-4416-9A03-84FADCCF1BBB}" type="presParOf" srcId="{5736D80D-9EA0-4358-9D8B-0CBCDC297827}" destId="{B7E96407-8741-46CF-9FA9-EDBA269D9460}" srcOrd="1" destOrd="0" presId="urn:microsoft.com/office/officeart/2005/8/layout/vList2"/>
    <dgm:cxn modelId="{70DE95C4-CCCA-4791-B7FB-CDAD19FA43E9}" type="presParOf" srcId="{5736D80D-9EA0-4358-9D8B-0CBCDC297827}" destId="{3EDF60CB-F22F-4276-BD7D-FFFD2964C927}" srcOrd="2" destOrd="0" presId="urn:microsoft.com/office/officeart/2005/8/layout/vList2"/>
    <dgm:cxn modelId="{8C5EC68F-27FC-4985-B68B-EE00285F1F60}" type="presParOf" srcId="{5736D80D-9EA0-4358-9D8B-0CBCDC297827}" destId="{AA0DA04F-8935-48A3-A286-D63E07957336}" srcOrd="3" destOrd="0" presId="urn:microsoft.com/office/officeart/2005/8/layout/vList2"/>
    <dgm:cxn modelId="{E8367921-780B-4323-AEFA-0A82C1EB0EE9}" type="presParOf" srcId="{5736D80D-9EA0-4358-9D8B-0CBCDC297827}" destId="{CBC6BC16-F58D-45C0-A0BD-A9570DF3141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80828D-14B3-EC40-A325-22AAAAC7D587}"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s-ES_tradnl"/>
        </a:p>
      </dgm:t>
    </dgm:pt>
    <dgm:pt modelId="{C7685A6A-E7C9-7A47-BBB0-E6C62A97062F}">
      <dgm:prSet phldrT="[Tex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pPr algn="just"/>
          <a:r>
            <a:rPr lang="es-CL" sz="3200" dirty="0"/>
            <a:t>Tener un carácter flexible y dinámico</a:t>
          </a:r>
          <a:r>
            <a:rPr lang="es-CL" sz="4500" dirty="0"/>
            <a:t>.</a:t>
          </a:r>
          <a:endParaRPr lang="es-ES_tradnl" sz="4500" dirty="0"/>
        </a:p>
      </dgm:t>
    </dgm:pt>
    <dgm:pt modelId="{1C98C789-980D-4247-B5ED-8F40B721E4FE}" type="parTrans" cxnId="{29681ABE-15C7-244D-A588-9327D6F62F78}">
      <dgm:prSet/>
      <dgm:spPr/>
      <dgm:t>
        <a:bodyPr/>
        <a:lstStyle/>
        <a:p>
          <a:endParaRPr lang="es-ES_tradnl"/>
        </a:p>
      </dgm:t>
    </dgm:pt>
    <dgm:pt modelId="{E964F532-E1C1-984A-A17A-4412F5344AC7}" type="sibTrans" cxnId="{29681ABE-15C7-244D-A588-9327D6F62F78}">
      <dgm:prSet/>
      <dgm:spPr/>
      <dgm:t>
        <a:bodyPr/>
        <a:lstStyle/>
        <a:p>
          <a:endParaRPr lang="es-ES_tradnl"/>
        </a:p>
      </dgm:t>
    </dgm:pt>
    <dgm:pt modelId="{0D97A99F-ABEE-1E48-8A88-8872A54E9952}">
      <dgm:prSet phldrT="[Tex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just"/>
          <a:r>
            <a:rPr lang="es-CL" sz="3200" dirty="0"/>
            <a:t>Ser pertinentes y adecuarse a las necesidades del espacio local.</a:t>
          </a:r>
          <a:endParaRPr lang="es-ES_tradnl" sz="3200" dirty="0"/>
        </a:p>
      </dgm:t>
    </dgm:pt>
    <dgm:pt modelId="{A81BC393-02C3-FD47-A6AC-120C018D9938}" type="parTrans" cxnId="{30C13955-2854-6D48-9BCA-6FED41BE1E48}">
      <dgm:prSet/>
      <dgm:spPr/>
      <dgm:t>
        <a:bodyPr/>
        <a:lstStyle/>
        <a:p>
          <a:endParaRPr lang="es-ES_tradnl"/>
        </a:p>
      </dgm:t>
    </dgm:pt>
    <dgm:pt modelId="{A84AD261-0B53-3A41-A8B0-2DFF15BFF442}" type="sibTrans" cxnId="{30C13955-2854-6D48-9BCA-6FED41BE1E48}">
      <dgm:prSet/>
      <dgm:spPr/>
      <dgm:t>
        <a:bodyPr/>
        <a:lstStyle/>
        <a:p>
          <a:endParaRPr lang="es-ES_tradnl"/>
        </a:p>
      </dgm:t>
    </dgm:pt>
    <dgm:pt modelId="{1DDE6237-65DE-6A44-B93D-0AAD503DAD80}" type="pres">
      <dgm:prSet presAssocID="{5480828D-14B3-EC40-A325-22AAAAC7D587}" presName="linear" presStyleCnt="0">
        <dgm:presLayoutVars>
          <dgm:animLvl val="lvl"/>
          <dgm:resizeHandles val="exact"/>
        </dgm:presLayoutVars>
      </dgm:prSet>
      <dgm:spPr/>
      <dgm:t>
        <a:bodyPr/>
        <a:lstStyle/>
        <a:p>
          <a:endParaRPr lang="es-CL"/>
        </a:p>
      </dgm:t>
    </dgm:pt>
    <dgm:pt modelId="{372F0A42-3865-8741-8A86-870EAA8DEC80}" type="pres">
      <dgm:prSet presAssocID="{C7685A6A-E7C9-7A47-BBB0-E6C62A97062F}" presName="parentText" presStyleLbl="node1" presStyleIdx="0" presStyleCnt="2" custLinFactY="-15076" custLinFactNeighborX="0" custLinFactNeighborY="-100000">
        <dgm:presLayoutVars>
          <dgm:chMax val="0"/>
          <dgm:bulletEnabled val="1"/>
        </dgm:presLayoutVars>
      </dgm:prSet>
      <dgm:spPr/>
      <dgm:t>
        <a:bodyPr/>
        <a:lstStyle/>
        <a:p>
          <a:endParaRPr lang="es-CL"/>
        </a:p>
      </dgm:t>
    </dgm:pt>
    <dgm:pt modelId="{07E6E0E3-1252-D343-8102-D12937CD6C24}" type="pres">
      <dgm:prSet presAssocID="{E964F532-E1C1-984A-A17A-4412F5344AC7}" presName="spacer" presStyleCnt="0"/>
      <dgm:spPr/>
    </dgm:pt>
    <dgm:pt modelId="{ECBD54F4-7C40-8542-A246-780198CECB77}" type="pres">
      <dgm:prSet presAssocID="{0D97A99F-ABEE-1E48-8A88-8872A54E9952}" presName="parentText" presStyleLbl="node1" presStyleIdx="1" presStyleCnt="2" custLinFactY="-8530" custLinFactNeighborX="0" custLinFactNeighborY="-100000">
        <dgm:presLayoutVars>
          <dgm:chMax val="0"/>
          <dgm:bulletEnabled val="1"/>
        </dgm:presLayoutVars>
      </dgm:prSet>
      <dgm:spPr/>
      <dgm:t>
        <a:bodyPr/>
        <a:lstStyle/>
        <a:p>
          <a:endParaRPr lang="es-CL"/>
        </a:p>
      </dgm:t>
    </dgm:pt>
  </dgm:ptLst>
  <dgm:cxnLst>
    <dgm:cxn modelId="{1902795A-B9C1-4469-8433-07A449EA2490}" type="presOf" srcId="{5480828D-14B3-EC40-A325-22AAAAC7D587}" destId="{1DDE6237-65DE-6A44-B93D-0AAD503DAD80}" srcOrd="0" destOrd="0" presId="urn:microsoft.com/office/officeart/2005/8/layout/vList2"/>
    <dgm:cxn modelId="{DBFF27EE-65F4-4809-9F6B-5B90395B3105}" type="presOf" srcId="{0D97A99F-ABEE-1E48-8A88-8872A54E9952}" destId="{ECBD54F4-7C40-8542-A246-780198CECB77}" srcOrd="0" destOrd="0" presId="urn:microsoft.com/office/officeart/2005/8/layout/vList2"/>
    <dgm:cxn modelId="{29681ABE-15C7-244D-A588-9327D6F62F78}" srcId="{5480828D-14B3-EC40-A325-22AAAAC7D587}" destId="{C7685A6A-E7C9-7A47-BBB0-E6C62A97062F}" srcOrd="0" destOrd="0" parTransId="{1C98C789-980D-4247-B5ED-8F40B721E4FE}" sibTransId="{E964F532-E1C1-984A-A17A-4412F5344AC7}"/>
    <dgm:cxn modelId="{30C13955-2854-6D48-9BCA-6FED41BE1E48}" srcId="{5480828D-14B3-EC40-A325-22AAAAC7D587}" destId="{0D97A99F-ABEE-1E48-8A88-8872A54E9952}" srcOrd="1" destOrd="0" parTransId="{A81BC393-02C3-FD47-A6AC-120C018D9938}" sibTransId="{A84AD261-0B53-3A41-A8B0-2DFF15BFF442}"/>
    <dgm:cxn modelId="{F5A3C2FF-84D7-49EE-A593-A802E1CFB9F6}" type="presOf" srcId="{C7685A6A-E7C9-7A47-BBB0-E6C62A97062F}" destId="{372F0A42-3865-8741-8A86-870EAA8DEC80}" srcOrd="0" destOrd="0" presId="urn:microsoft.com/office/officeart/2005/8/layout/vList2"/>
    <dgm:cxn modelId="{CACCE41D-83CA-48C4-9E79-07EC4F06B9E4}" type="presParOf" srcId="{1DDE6237-65DE-6A44-B93D-0AAD503DAD80}" destId="{372F0A42-3865-8741-8A86-870EAA8DEC80}" srcOrd="0" destOrd="0" presId="urn:microsoft.com/office/officeart/2005/8/layout/vList2"/>
    <dgm:cxn modelId="{07814BB6-F74F-41F3-9226-4EBACE24FC7A}" type="presParOf" srcId="{1DDE6237-65DE-6A44-B93D-0AAD503DAD80}" destId="{07E6E0E3-1252-D343-8102-D12937CD6C24}" srcOrd="1" destOrd="0" presId="urn:microsoft.com/office/officeart/2005/8/layout/vList2"/>
    <dgm:cxn modelId="{28FA7571-2061-49F2-98B1-52EED2A4145C}" type="presParOf" srcId="{1DDE6237-65DE-6A44-B93D-0AAD503DAD80}" destId="{ECBD54F4-7C40-8542-A246-780198CECB7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6DF2C5-B049-410C-84AC-69ABAECBC0D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L"/>
        </a:p>
      </dgm:t>
    </dgm:pt>
    <dgm:pt modelId="{DB33B457-CD39-4837-96A1-C1E6A737D3E7}">
      <dgm:prSet phldrT="[Tex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s-CL" sz="2000" b="0" dirty="0">
              <a:solidFill>
                <a:schemeClr val="bg1"/>
              </a:solidFill>
            </a:rPr>
            <a:t>DIAGNOSTICO</a:t>
          </a:r>
        </a:p>
      </dgm:t>
    </dgm:pt>
    <dgm:pt modelId="{B36C3CB4-1FC7-4001-B63B-997BB404C894}" type="parTrans" cxnId="{BA2C9E0C-3BFB-49DF-9CBC-F23CD066C8AD}">
      <dgm:prSet/>
      <dgm:spPr/>
      <dgm:t>
        <a:bodyPr/>
        <a:lstStyle/>
        <a:p>
          <a:endParaRPr lang="es-CL"/>
        </a:p>
      </dgm:t>
    </dgm:pt>
    <dgm:pt modelId="{3D150583-684B-4525-B95E-8B4CD7F42B56}" type="sibTrans" cxnId="{BA2C9E0C-3BFB-49DF-9CBC-F23CD066C8AD}">
      <dgm:prSet/>
      <dgm:spPr/>
      <dgm:t>
        <a:bodyPr/>
        <a:lstStyle/>
        <a:p>
          <a:endParaRPr lang="es-CL"/>
        </a:p>
      </dgm:t>
    </dgm:pt>
    <dgm:pt modelId="{20FC3108-0184-4851-8C86-617C231CA105}">
      <dgm:prSet phldrT="[Texto]"/>
      <dgm:spPr/>
      <dgm:t>
        <a:bodyPr/>
        <a:lstStyle/>
        <a:p>
          <a:r>
            <a:rPr lang="es-ES_tradnl" dirty="0"/>
            <a:t>Epidemiológico y sanitario </a:t>
          </a:r>
          <a:endParaRPr lang="es-CL" dirty="0"/>
        </a:p>
      </dgm:t>
    </dgm:pt>
    <dgm:pt modelId="{1A2CDC01-E487-49AD-9762-33620A0B5811}" type="parTrans" cxnId="{6F8ABB45-146A-41EA-B029-D2DEA70653F4}">
      <dgm:prSet/>
      <dgm:spPr/>
      <dgm:t>
        <a:bodyPr/>
        <a:lstStyle/>
        <a:p>
          <a:endParaRPr lang="es-CL"/>
        </a:p>
      </dgm:t>
    </dgm:pt>
    <dgm:pt modelId="{4736E034-4571-453A-A1E7-338EAE1DD3CB}" type="sibTrans" cxnId="{6F8ABB45-146A-41EA-B029-D2DEA70653F4}">
      <dgm:prSet/>
      <dgm:spPr/>
      <dgm:t>
        <a:bodyPr/>
        <a:lstStyle/>
        <a:p>
          <a:endParaRPr lang="es-CL"/>
        </a:p>
      </dgm:t>
    </dgm:pt>
    <dgm:pt modelId="{11D1F08A-32D4-4EDF-9391-43D3AC6CA51F}">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s-ES_tradnl" dirty="0"/>
            <a:t>Plan de Acción o cuidados de la salud de la población </a:t>
          </a:r>
          <a:endParaRPr lang="es-CL" dirty="0"/>
        </a:p>
      </dgm:t>
    </dgm:pt>
    <dgm:pt modelId="{F3505C29-ABEE-4857-AB72-87ACE2AF6A4F}" type="parTrans" cxnId="{13B7AF20-B2A6-43C7-8D53-32598BC9C7A5}">
      <dgm:prSet/>
      <dgm:spPr/>
      <dgm:t>
        <a:bodyPr/>
        <a:lstStyle/>
        <a:p>
          <a:endParaRPr lang="es-CL"/>
        </a:p>
      </dgm:t>
    </dgm:pt>
    <dgm:pt modelId="{99E192B5-DF85-4CF0-BAB1-0435D59DD415}" type="sibTrans" cxnId="{13B7AF20-B2A6-43C7-8D53-32598BC9C7A5}">
      <dgm:prSet/>
      <dgm:spPr/>
      <dgm:t>
        <a:bodyPr/>
        <a:lstStyle/>
        <a:p>
          <a:endParaRPr lang="es-CL"/>
        </a:p>
      </dgm:t>
    </dgm:pt>
    <dgm:pt modelId="{73E30503-BBA0-4C71-8213-11F7A3AAA9D4}">
      <dgm:prSet phldrT="[Texto]"/>
      <dgm:spPr/>
      <dgm:t>
        <a:bodyPr/>
        <a:lstStyle/>
        <a:p>
          <a:r>
            <a:rPr lang="es-ES_tradnl" dirty="0"/>
            <a:t>Problema priorizado</a:t>
          </a:r>
          <a:endParaRPr lang="es-CL" dirty="0"/>
        </a:p>
      </dgm:t>
    </dgm:pt>
    <dgm:pt modelId="{1D2C2B02-D871-4029-9385-4E1FCDAFA3B9}" type="parTrans" cxnId="{F748D36B-151B-4536-8B16-E5FCA7418A79}">
      <dgm:prSet/>
      <dgm:spPr/>
      <dgm:t>
        <a:bodyPr/>
        <a:lstStyle/>
        <a:p>
          <a:endParaRPr lang="es-CL"/>
        </a:p>
      </dgm:t>
    </dgm:pt>
    <dgm:pt modelId="{62E6A5B4-D99E-4E66-8B4B-43C63E573BB4}" type="sibTrans" cxnId="{F748D36B-151B-4536-8B16-E5FCA7418A79}">
      <dgm:prSet/>
      <dgm:spPr/>
      <dgm:t>
        <a:bodyPr/>
        <a:lstStyle/>
        <a:p>
          <a:endParaRPr lang="es-CL"/>
        </a:p>
      </dgm:t>
    </dgm:pt>
    <dgm:pt modelId="{E4FF484E-A88D-4F9C-92DD-1582AD50B1BE}">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s-ES_tradnl" dirty="0"/>
            <a:t>Programación Operativa</a:t>
          </a:r>
        </a:p>
      </dgm:t>
    </dgm:pt>
    <dgm:pt modelId="{F0B8BFE6-50ED-4926-871D-B8DB28683B43}" type="parTrans" cxnId="{2ABEA704-E456-4B08-AB0F-E4A83905AB81}">
      <dgm:prSet/>
      <dgm:spPr/>
      <dgm:t>
        <a:bodyPr/>
        <a:lstStyle/>
        <a:p>
          <a:endParaRPr lang="es-CL"/>
        </a:p>
      </dgm:t>
    </dgm:pt>
    <dgm:pt modelId="{AD126DA1-7EA9-4A8C-9DBB-8ABC10DBC583}" type="sibTrans" cxnId="{2ABEA704-E456-4B08-AB0F-E4A83905AB81}">
      <dgm:prSet/>
      <dgm:spPr/>
      <dgm:t>
        <a:bodyPr/>
        <a:lstStyle/>
        <a:p>
          <a:endParaRPr lang="es-CL"/>
        </a:p>
      </dgm:t>
    </dgm:pt>
    <dgm:pt modelId="{3A7A8924-31CD-4D2D-AB91-D86E834DBB21}">
      <dgm:prSet phldrT="[Texto]"/>
      <dgm:spPr/>
      <dgm:t>
        <a:bodyPr/>
        <a:lstStyle/>
        <a:p>
          <a:r>
            <a:rPr lang="es-ES_tradnl" dirty="0"/>
            <a:t>Cartera de prestaciones</a:t>
          </a:r>
          <a:endParaRPr lang="es-CL" dirty="0"/>
        </a:p>
      </dgm:t>
    </dgm:pt>
    <dgm:pt modelId="{B61E9905-B5B4-48AB-8BE2-AB969E3C742B}" type="parTrans" cxnId="{D727EB1F-943D-4BC9-8556-53BCD2F192E8}">
      <dgm:prSet/>
      <dgm:spPr/>
      <dgm:t>
        <a:bodyPr/>
        <a:lstStyle/>
        <a:p>
          <a:endParaRPr lang="es-CL"/>
        </a:p>
      </dgm:t>
    </dgm:pt>
    <dgm:pt modelId="{851C9C58-0ACE-4DD2-9FCB-0FD01DA1541E}" type="sibTrans" cxnId="{D727EB1F-943D-4BC9-8556-53BCD2F192E8}">
      <dgm:prSet/>
      <dgm:spPr/>
      <dgm:t>
        <a:bodyPr/>
        <a:lstStyle/>
        <a:p>
          <a:endParaRPr lang="es-CL"/>
        </a:p>
      </dgm:t>
    </dgm:pt>
    <dgm:pt modelId="{4F9228F2-3CDB-42C5-8C31-6BCCCDAFEFA7}">
      <dgm:prSet phldrT="[Texto]"/>
      <dgm:spPr/>
      <dgm:t>
        <a:bodyPr/>
        <a:lstStyle/>
        <a:p>
          <a:r>
            <a:rPr lang="es-CL" dirty="0"/>
            <a:t>participativo</a:t>
          </a:r>
        </a:p>
      </dgm:t>
    </dgm:pt>
    <dgm:pt modelId="{604DCC1B-E2B8-42DA-87C9-A6282FA6C3E7}" type="parTrans" cxnId="{5BAD15FA-147A-4563-B44C-9E093442E0F2}">
      <dgm:prSet/>
      <dgm:spPr/>
      <dgm:t>
        <a:bodyPr/>
        <a:lstStyle/>
        <a:p>
          <a:endParaRPr lang="es-ES"/>
        </a:p>
      </dgm:t>
    </dgm:pt>
    <dgm:pt modelId="{14D740B1-08AB-406A-B191-21E43AD90C36}" type="sibTrans" cxnId="{5BAD15FA-147A-4563-B44C-9E093442E0F2}">
      <dgm:prSet/>
      <dgm:spPr/>
      <dgm:t>
        <a:bodyPr/>
        <a:lstStyle/>
        <a:p>
          <a:endParaRPr lang="es-ES"/>
        </a:p>
      </dgm:t>
    </dgm:pt>
    <dgm:pt modelId="{4B0D80D5-B9D5-48BB-AB30-ACC23F248B18}">
      <dgm:prSet phldrT="[Texto]"/>
      <dgm:spPr/>
      <dgm:t>
        <a:bodyPr/>
        <a:lstStyle/>
        <a:p>
          <a:r>
            <a:rPr lang="es-ES_tradnl" dirty="0"/>
            <a:t>Objetivo perseguido</a:t>
          </a:r>
          <a:endParaRPr lang="es-CL" dirty="0"/>
        </a:p>
      </dgm:t>
    </dgm:pt>
    <dgm:pt modelId="{25EDF3A3-CCD1-4427-AA9D-36A7A2A5BF21}" type="parTrans" cxnId="{565EA5F1-0375-4819-8FF1-962D4B05945B}">
      <dgm:prSet/>
      <dgm:spPr/>
      <dgm:t>
        <a:bodyPr/>
        <a:lstStyle/>
        <a:p>
          <a:endParaRPr lang="es-ES"/>
        </a:p>
      </dgm:t>
    </dgm:pt>
    <dgm:pt modelId="{3546016D-027B-4864-9249-BAE64E5CC929}" type="sibTrans" cxnId="{565EA5F1-0375-4819-8FF1-962D4B05945B}">
      <dgm:prSet/>
      <dgm:spPr/>
      <dgm:t>
        <a:bodyPr/>
        <a:lstStyle/>
        <a:p>
          <a:endParaRPr lang="es-ES"/>
        </a:p>
      </dgm:t>
    </dgm:pt>
    <dgm:pt modelId="{EF6FDAA7-0E6F-4984-9BFA-04D3198778C8}">
      <dgm:prSet phldrT="[Texto]"/>
      <dgm:spPr/>
      <dgm:t>
        <a:bodyPr/>
        <a:lstStyle/>
        <a:p>
          <a:r>
            <a:rPr lang="es-CL" dirty="0"/>
            <a:t>Metas a alcanzar</a:t>
          </a:r>
        </a:p>
      </dgm:t>
    </dgm:pt>
    <dgm:pt modelId="{233780E7-12B8-491E-BF28-F02EC3AE0615}" type="parTrans" cxnId="{8906906E-C88F-4D28-8AC9-A8933AF24F72}">
      <dgm:prSet/>
      <dgm:spPr/>
      <dgm:t>
        <a:bodyPr/>
        <a:lstStyle/>
        <a:p>
          <a:endParaRPr lang="es-ES"/>
        </a:p>
      </dgm:t>
    </dgm:pt>
    <dgm:pt modelId="{4F6BC3B0-959B-4E5C-97AA-1C7C807C5CC0}" type="sibTrans" cxnId="{8906906E-C88F-4D28-8AC9-A8933AF24F72}">
      <dgm:prSet/>
      <dgm:spPr/>
      <dgm:t>
        <a:bodyPr/>
        <a:lstStyle/>
        <a:p>
          <a:endParaRPr lang="es-ES"/>
        </a:p>
      </dgm:t>
    </dgm:pt>
    <dgm:pt modelId="{FB6F4BF8-1BF1-469C-99B5-87A002BD49CA}">
      <dgm:prSet phldrT="[Texto]"/>
      <dgm:spPr/>
      <dgm:t>
        <a:bodyPr/>
        <a:lstStyle/>
        <a:p>
          <a:r>
            <a:rPr lang="es-CL" dirty="0"/>
            <a:t>Indicadores que permitan monitorear</a:t>
          </a:r>
        </a:p>
      </dgm:t>
    </dgm:pt>
    <dgm:pt modelId="{A09D6A16-2DEB-47A7-89D1-4584CF3C0E87}" type="parTrans" cxnId="{B4648296-1C30-49E0-B22B-5C33C7106E59}">
      <dgm:prSet/>
      <dgm:spPr/>
      <dgm:t>
        <a:bodyPr/>
        <a:lstStyle/>
        <a:p>
          <a:endParaRPr lang="es-ES"/>
        </a:p>
      </dgm:t>
    </dgm:pt>
    <dgm:pt modelId="{ED669DD2-3121-4F2B-8A66-44CFC52F9F35}" type="sibTrans" cxnId="{B4648296-1C30-49E0-B22B-5C33C7106E59}">
      <dgm:prSet/>
      <dgm:spPr/>
      <dgm:t>
        <a:bodyPr/>
        <a:lstStyle/>
        <a:p>
          <a:endParaRPr lang="es-ES"/>
        </a:p>
      </dgm:t>
    </dgm:pt>
    <dgm:pt modelId="{3A887B37-0754-4D85-8BE1-D40B90558B38}">
      <dgm:prSet phldrT="[Texto]"/>
      <dgm:spPr/>
      <dgm:t>
        <a:bodyPr/>
        <a:lstStyle/>
        <a:p>
          <a:r>
            <a:rPr lang="es-ES_tradnl" dirty="0"/>
            <a:t>Cantidad de recursos </a:t>
          </a:r>
          <a:endParaRPr lang="es-CL" dirty="0"/>
        </a:p>
      </dgm:t>
    </dgm:pt>
    <dgm:pt modelId="{889CE2BB-00FD-467E-A1A7-C6DABD045B56}" type="parTrans" cxnId="{83EA8A47-9E70-47F7-AB7C-43EFDFED1F69}">
      <dgm:prSet/>
      <dgm:spPr/>
      <dgm:t>
        <a:bodyPr/>
        <a:lstStyle/>
        <a:p>
          <a:endParaRPr lang="es-ES"/>
        </a:p>
      </dgm:t>
    </dgm:pt>
    <dgm:pt modelId="{D08C791A-7CBB-4510-BE51-27D0B366A1D4}" type="sibTrans" cxnId="{83EA8A47-9E70-47F7-AB7C-43EFDFED1F69}">
      <dgm:prSet/>
      <dgm:spPr/>
      <dgm:t>
        <a:bodyPr/>
        <a:lstStyle/>
        <a:p>
          <a:endParaRPr lang="es-ES"/>
        </a:p>
      </dgm:t>
    </dgm:pt>
    <dgm:pt modelId="{49D77FD5-5AEC-4FC8-9AE2-DA629E390067}" type="pres">
      <dgm:prSet presAssocID="{0B6DF2C5-B049-410C-84AC-69ABAECBC0DE}" presName="rootnode" presStyleCnt="0">
        <dgm:presLayoutVars>
          <dgm:chMax/>
          <dgm:chPref/>
          <dgm:dir/>
          <dgm:animLvl val="lvl"/>
        </dgm:presLayoutVars>
      </dgm:prSet>
      <dgm:spPr/>
      <dgm:t>
        <a:bodyPr/>
        <a:lstStyle/>
        <a:p>
          <a:endParaRPr lang="es-CL"/>
        </a:p>
      </dgm:t>
    </dgm:pt>
    <dgm:pt modelId="{4A381F47-1A1C-4D33-A2D3-06FA703B053A}" type="pres">
      <dgm:prSet presAssocID="{DB33B457-CD39-4837-96A1-C1E6A737D3E7}" presName="composite" presStyleCnt="0"/>
      <dgm:spPr/>
    </dgm:pt>
    <dgm:pt modelId="{52DF6D5C-6487-488D-9F40-766FF88EBE19}" type="pres">
      <dgm:prSet presAssocID="{DB33B457-CD39-4837-96A1-C1E6A737D3E7}" presName="bentUpArrow1" presStyleLbl="alignImgPlace1" presStyleIdx="0" presStyleCnt="2"/>
      <dgm:spPr/>
    </dgm:pt>
    <dgm:pt modelId="{E51A70B9-F898-45F3-BDE1-43084448F718}" type="pres">
      <dgm:prSet presAssocID="{DB33B457-CD39-4837-96A1-C1E6A737D3E7}" presName="ParentText" presStyleLbl="node1" presStyleIdx="0" presStyleCnt="3" custScaleX="116229">
        <dgm:presLayoutVars>
          <dgm:chMax val="1"/>
          <dgm:chPref val="1"/>
          <dgm:bulletEnabled val="1"/>
        </dgm:presLayoutVars>
      </dgm:prSet>
      <dgm:spPr/>
      <dgm:t>
        <a:bodyPr/>
        <a:lstStyle/>
        <a:p>
          <a:endParaRPr lang="es-CL"/>
        </a:p>
      </dgm:t>
    </dgm:pt>
    <dgm:pt modelId="{F0FF502D-C55A-4592-8C45-83D6A8AFD7CF}" type="pres">
      <dgm:prSet presAssocID="{DB33B457-CD39-4837-96A1-C1E6A737D3E7}" presName="ChildText" presStyleLbl="revTx" presStyleIdx="0" presStyleCnt="3" custScaleX="176428" custLinFactNeighborX="54815" custLinFactNeighborY="-3533">
        <dgm:presLayoutVars>
          <dgm:chMax val="0"/>
          <dgm:chPref val="0"/>
          <dgm:bulletEnabled val="1"/>
        </dgm:presLayoutVars>
      </dgm:prSet>
      <dgm:spPr/>
      <dgm:t>
        <a:bodyPr/>
        <a:lstStyle/>
        <a:p>
          <a:endParaRPr lang="es-CL"/>
        </a:p>
      </dgm:t>
    </dgm:pt>
    <dgm:pt modelId="{67A10444-0502-4F9A-A0D9-EA93C16EC96F}" type="pres">
      <dgm:prSet presAssocID="{3D150583-684B-4525-B95E-8B4CD7F42B56}" presName="sibTrans" presStyleCnt="0"/>
      <dgm:spPr/>
    </dgm:pt>
    <dgm:pt modelId="{999A7545-6368-41BE-895F-CBAB152A7C6A}" type="pres">
      <dgm:prSet presAssocID="{11D1F08A-32D4-4EDF-9391-43D3AC6CA51F}" presName="composite" presStyleCnt="0"/>
      <dgm:spPr/>
    </dgm:pt>
    <dgm:pt modelId="{3E68E18D-32EF-44BB-B86F-AE71804523EC}" type="pres">
      <dgm:prSet presAssocID="{11D1F08A-32D4-4EDF-9391-43D3AC6CA51F}" presName="bentUpArrow1" presStyleLbl="alignImgPlace1" presStyleIdx="1" presStyleCnt="2"/>
      <dgm:spPr/>
    </dgm:pt>
    <dgm:pt modelId="{4EB71DD3-87BD-44F4-B0AC-59FE005F4C7C}" type="pres">
      <dgm:prSet presAssocID="{11D1F08A-32D4-4EDF-9391-43D3AC6CA51F}" presName="ParentText" presStyleLbl="node1" presStyleIdx="1" presStyleCnt="3">
        <dgm:presLayoutVars>
          <dgm:chMax val="1"/>
          <dgm:chPref val="1"/>
          <dgm:bulletEnabled val="1"/>
        </dgm:presLayoutVars>
      </dgm:prSet>
      <dgm:spPr/>
      <dgm:t>
        <a:bodyPr/>
        <a:lstStyle/>
        <a:p>
          <a:endParaRPr lang="es-CL"/>
        </a:p>
      </dgm:t>
    </dgm:pt>
    <dgm:pt modelId="{A1374A97-9E27-4C09-BAA4-611A13F7396D}" type="pres">
      <dgm:prSet presAssocID="{11D1F08A-32D4-4EDF-9391-43D3AC6CA51F}" presName="ChildText" presStyleLbl="revTx" presStyleIdx="1" presStyleCnt="3" custScaleX="226881" custLinFactNeighborX="61966" custLinFactNeighborY="-3033">
        <dgm:presLayoutVars>
          <dgm:chMax val="0"/>
          <dgm:chPref val="0"/>
          <dgm:bulletEnabled val="1"/>
        </dgm:presLayoutVars>
      </dgm:prSet>
      <dgm:spPr/>
      <dgm:t>
        <a:bodyPr/>
        <a:lstStyle/>
        <a:p>
          <a:endParaRPr lang="es-CL"/>
        </a:p>
      </dgm:t>
    </dgm:pt>
    <dgm:pt modelId="{9E61BEA5-0B6E-4940-B554-1933017F8F1B}" type="pres">
      <dgm:prSet presAssocID="{99E192B5-DF85-4CF0-BAB1-0435D59DD415}" presName="sibTrans" presStyleCnt="0"/>
      <dgm:spPr/>
    </dgm:pt>
    <dgm:pt modelId="{4B8CB5B4-30FD-4633-AB8B-7F46B13693DA}" type="pres">
      <dgm:prSet presAssocID="{E4FF484E-A88D-4F9C-92DD-1582AD50B1BE}" presName="composite" presStyleCnt="0"/>
      <dgm:spPr/>
    </dgm:pt>
    <dgm:pt modelId="{B4CCAF04-670A-4983-854A-0BCD6BFF130C}" type="pres">
      <dgm:prSet presAssocID="{E4FF484E-A88D-4F9C-92DD-1582AD50B1BE}" presName="ParentText" presStyleLbl="node1" presStyleIdx="2" presStyleCnt="3">
        <dgm:presLayoutVars>
          <dgm:chMax val="1"/>
          <dgm:chPref val="1"/>
          <dgm:bulletEnabled val="1"/>
        </dgm:presLayoutVars>
      </dgm:prSet>
      <dgm:spPr/>
      <dgm:t>
        <a:bodyPr/>
        <a:lstStyle/>
        <a:p>
          <a:endParaRPr lang="es-CL"/>
        </a:p>
      </dgm:t>
    </dgm:pt>
    <dgm:pt modelId="{D520BB53-2E97-4F78-B387-28752E4D2B74}" type="pres">
      <dgm:prSet presAssocID="{E4FF484E-A88D-4F9C-92DD-1582AD50B1BE}" presName="FinalChildText" presStyleLbl="revTx" presStyleIdx="2" presStyleCnt="3" custScaleX="117867" custScaleY="108071">
        <dgm:presLayoutVars>
          <dgm:chMax val="0"/>
          <dgm:chPref val="0"/>
          <dgm:bulletEnabled val="1"/>
        </dgm:presLayoutVars>
      </dgm:prSet>
      <dgm:spPr/>
      <dgm:t>
        <a:bodyPr/>
        <a:lstStyle/>
        <a:p>
          <a:endParaRPr lang="es-CL"/>
        </a:p>
      </dgm:t>
    </dgm:pt>
  </dgm:ptLst>
  <dgm:cxnLst>
    <dgm:cxn modelId="{5BAD15FA-147A-4563-B44C-9E093442E0F2}" srcId="{DB33B457-CD39-4837-96A1-C1E6A737D3E7}" destId="{4F9228F2-3CDB-42C5-8C31-6BCCCDAFEFA7}" srcOrd="1" destOrd="0" parTransId="{604DCC1B-E2B8-42DA-87C9-A6282FA6C3E7}" sibTransId="{14D740B1-08AB-406A-B191-21E43AD90C36}"/>
    <dgm:cxn modelId="{F9479319-DD10-49C3-ACF8-75138D003C7A}" type="presOf" srcId="{20FC3108-0184-4851-8C86-617C231CA105}" destId="{F0FF502D-C55A-4592-8C45-83D6A8AFD7CF}" srcOrd="0" destOrd="0" presId="urn:microsoft.com/office/officeart/2005/8/layout/StepDownProcess"/>
    <dgm:cxn modelId="{3FAE546A-09AD-4FB6-ADF0-58802D55EEB2}" type="presOf" srcId="{DB33B457-CD39-4837-96A1-C1E6A737D3E7}" destId="{E51A70B9-F898-45F3-BDE1-43084448F718}" srcOrd="0" destOrd="0" presId="urn:microsoft.com/office/officeart/2005/8/layout/StepDownProcess"/>
    <dgm:cxn modelId="{6F8ABB45-146A-41EA-B029-D2DEA70653F4}" srcId="{DB33B457-CD39-4837-96A1-C1E6A737D3E7}" destId="{20FC3108-0184-4851-8C86-617C231CA105}" srcOrd="0" destOrd="0" parTransId="{1A2CDC01-E487-49AD-9762-33620A0B5811}" sibTransId="{4736E034-4571-453A-A1E7-338EAE1DD3CB}"/>
    <dgm:cxn modelId="{13B7AF20-B2A6-43C7-8D53-32598BC9C7A5}" srcId="{0B6DF2C5-B049-410C-84AC-69ABAECBC0DE}" destId="{11D1F08A-32D4-4EDF-9391-43D3AC6CA51F}" srcOrd="1" destOrd="0" parTransId="{F3505C29-ABEE-4857-AB72-87ACE2AF6A4F}" sibTransId="{99E192B5-DF85-4CF0-BAB1-0435D59DD415}"/>
    <dgm:cxn modelId="{D8655628-E036-446F-B29C-0E506FD583B6}" type="presOf" srcId="{73E30503-BBA0-4C71-8213-11F7A3AAA9D4}" destId="{A1374A97-9E27-4C09-BAA4-611A13F7396D}" srcOrd="0" destOrd="0" presId="urn:microsoft.com/office/officeart/2005/8/layout/StepDownProcess"/>
    <dgm:cxn modelId="{2ABEA704-E456-4B08-AB0F-E4A83905AB81}" srcId="{0B6DF2C5-B049-410C-84AC-69ABAECBC0DE}" destId="{E4FF484E-A88D-4F9C-92DD-1582AD50B1BE}" srcOrd="2" destOrd="0" parTransId="{F0B8BFE6-50ED-4926-871D-B8DB28683B43}" sibTransId="{AD126DA1-7EA9-4A8C-9DBB-8ABC10DBC583}"/>
    <dgm:cxn modelId="{08F3D078-574E-4262-8870-88CDEE752815}" type="presOf" srcId="{4F9228F2-3CDB-42C5-8C31-6BCCCDAFEFA7}" destId="{F0FF502D-C55A-4592-8C45-83D6A8AFD7CF}" srcOrd="0" destOrd="1" presId="urn:microsoft.com/office/officeart/2005/8/layout/StepDownProcess"/>
    <dgm:cxn modelId="{B4648296-1C30-49E0-B22B-5C33C7106E59}" srcId="{11D1F08A-32D4-4EDF-9391-43D3AC6CA51F}" destId="{FB6F4BF8-1BF1-469C-99B5-87A002BD49CA}" srcOrd="3" destOrd="0" parTransId="{A09D6A16-2DEB-47A7-89D1-4584CF3C0E87}" sibTransId="{ED669DD2-3121-4F2B-8A66-44CFC52F9F35}"/>
    <dgm:cxn modelId="{DDA9B052-DA9E-444B-80E8-CCE377BB8364}" type="presOf" srcId="{11D1F08A-32D4-4EDF-9391-43D3AC6CA51F}" destId="{4EB71DD3-87BD-44F4-B0AC-59FE005F4C7C}" srcOrd="0" destOrd="0" presId="urn:microsoft.com/office/officeart/2005/8/layout/StepDownProcess"/>
    <dgm:cxn modelId="{BA2C9E0C-3BFB-49DF-9CBC-F23CD066C8AD}" srcId="{0B6DF2C5-B049-410C-84AC-69ABAECBC0DE}" destId="{DB33B457-CD39-4837-96A1-C1E6A737D3E7}" srcOrd="0" destOrd="0" parTransId="{B36C3CB4-1FC7-4001-B63B-997BB404C894}" sibTransId="{3D150583-684B-4525-B95E-8B4CD7F42B56}"/>
    <dgm:cxn modelId="{F748D36B-151B-4536-8B16-E5FCA7418A79}" srcId="{11D1F08A-32D4-4EDF-9391-43D3AC6CA51F}" destId="{73E30503-BBA0-4C71-8213-11F7A3AAA9D4}" srcOrd="0" destOrd="0" parTransId="{1D2C2B02-D871-4029-9385-4E1FCDAFA3B9}" sibTransId="{62E6A5B4-D99E-4E66-8B4B-43C63E573BB4}"/>
    <dgm:cxn modelId="{D727EB1F-943D-4BC9-8556-53BCD2F192E8}" srcId="{E4FF484E-A88D-4F9C-92DD-1582AD50B1BE}" destId="{3A7A8924-31CD-4D2D-AB91-D86E834DBB21}" srcOrd="0" destOrd="0" parTransId="{B61E9905-B5B4-48AB-8BE2-AB969E3C742B}" sibTransId="{851C9C58-0ACE-4DD2-9FCB-0FD01DA1541E}"/>
    <dgm:cxn modelId="{14FD31FE-C5A2-4823-A440-3139D2755C54}" type="presOf" srcId="{3A7A8924-31CD-4D2D-AB91-D86E834DBB21}" destId="{D520BB53-2E97-4F78-B387-28752E4D2B74}" srcOrd="0" destOrd="0" presId="urn:microsoft.com/office/officeart/2005/8/layout/StepDownProcess"/>
    <dgm:cxn modelId="{512D82BC-5126-4F86-90EB-E81EA5D61A22}" type="presOf" srcId="{FB6F4BF8-1BF1-469C-99B5-87A002BD49CA}" destId="{A1374A97-9E27-4C09-BAA4-611A13F7396D}" srcOrd="0" destOrd="3" presId="urn:microsoft.com/office/officeart/2005/8/layout/StepDownProcess"/>
    <dgm:cxn modelId="{118106D4-91F5-4C10-AD4D-93BEF53AFEA0}" type="presOf" srcId="{E4FF484E-A88D-4F9C-92DD-1582AD50B1BE}" destId="{B4CCAF04-670A-4983-854A-0BCD6BFF130C}" srcOrd="0" destOrd="0" presId="urn:microsoft.com/office/officeart/2005/8/layout/StepDownProcess"/>
    <dgm:cxn modelId="{99B84503-E7FD-4A3D-901F-00D20E7FDFA6}" type="presOf" srcId="{3A887B37-0754-4D85-8BE1-D40B90558B38}" destId="{D520BB53-2E97-4F78-B387-28752E4D2B74}" srcOrd="0" destOrd="1" presId="urn:microsoft.com/office/officeart/2005/8/layout/StepDownProcess"/>
    <dgm:cxn modelId="{83EA8A47-9E70-47F7-AB7C-43EFDFED1F69}" srcId="{E4FF484E-A88D-4F9C-92DD-1582AD50B1BE}" destId="{3A887B37-0754-4D85-8BE1-D40B90558B38}" srcOrd="1" destOrd="0" parTransId="{889CE2BB-00FD-467E-A1A7-C6DABD045B56}" sibTransId="{D08C791A-7CBB-4510-BE51-27D0B366A1D4}"/>
    <dgm:cxn modelId="{565EA5F1-0375-4819-8FF1-962D4B05945B}" srcId="{11D1F08A-32D4-4EDF-9391-43D3AC6CA51F}" destId="{4B0D80D5-B9D5-48BB-AB30-ACC23F248B18}" srcOrd="1" destOrd="0" parTransId="{25EDF3A3-CCD1-4427-AA9D-36A7A2A5BF21}" sibTransId="{3546016D-027B-4864-9249-BAE64E5CC929}"/>
    <dgm:cxn modelId="{643FDA4B-4369-43C4-9838-ED35C938C5EE}" type="presOf" srcId="{4B0D80D5-B9D5-48BB-AB30-ACC23F248B18}" destId="{A1374A97-9E27-4C09-BAA4-611A13F7396D}" srcOrd="0" destOrd="1" presId="urn:microsoft.com/office/officeart/2005/8/layout/StepDownProcess"/>
    <dgm:cxn modelId="{8906906E-C88F-4D28-8AC9-A8933AF24F72}" srcId="{11D1F08A-32D4-4EDF-9391-43D3AC6CA51F}" destId="{EF6FDAA7-0E6F-4984-9BFA-04D3198778C8}" srcOrd="2" destOrd="0" parTransId="{233780E7-12B8-491E-BF28-F02EC3AE0615}" sibTransId="{4F6BC3B0-959B-4E5C-97AA-1C7C807C5CC0}"/>
    <dgm:cxn modelId="{49EACF66-590A-4BC3-ACE9-B5F7F746B836}" type="presOf" srcId="{EF6FDAA7-0E6F-4984-9BFA-04D3198778C8}" destId="{A1374A97-9E27-4C09-BAA4-611A13F7396D}" srcOrd="0" destOrd="2" presId="urn:microsoft.com/office/officeart/2005/8/layout/StepDownProcess"/>
    <dgm:cxn modelId="{3D1D0173-4318-482B-AF8A-67967C9E82D0}" type="presOf" srcId="{0B6DF2C5-B049-410C-84AC-69ABAECBC0DE}" destId="{49D77FD5-5AEC-4FC8-9AE2-DA629E390067}" srcOrd="0" destOrd="0" presId="urn:microsoft.com/office/officeart/2005/8/layout/StepDownProcess"/>
    <dgm:cxn modelId="{E707C37A-0571-49FD-9825-F27941328158}" type="presParOf" srcId="{49D77FD5-5AEC-4FC8-9AE2-DA629E390067}" destId="{4A381F47-1A1C-4D33-A2D3-06FA703B053A}" srcOrd="0" destOrd="0" presId="urn:microsoft.com/office/officeart/2005/8/layout/StepDownProcess"/>
    <dgm:cxn modelId="{E7DB30BD-2004-43EC-9A4F-36A8D47FA1A1}" type="presParOf" srcId="{4A381F47-1A1C-4D33-A2D3-06FA703B053A}" destId="{52DF6D5C-6487-488D-9F40-766FF88EBE19}" srcOrd="0" destOrd="0" presId="urn:microsoft.com/office/officeart/2005/8/layout/StepDownProcess"/>
    <dgm:cxn modelId="{77F25D9E-DE36-43C2-859E-A26D2F08F1C3}" type="presParOf" srcId="{4A381F47-1A1C-4D33-A2D3-06FA703B053A}" destId="{E51A70B9-F898-45F3-BDE1-43084448F718}" srcOrd="1" destOrd="0" presId="urn:microsoft.com/office/officeart/2005/8/layout/StepDownProcess"/>
    <dgm:cxn modelId="{E7D0F4E2-36FD-4088-8649-3EFAFAE1068E}" type="presParOf" srcId="{4A381F47-1A1C-4D33-A2D3-06FA703B053A}" destId="{F0FF502D-C55A-4592-8C45-83D6A8AFD7CF}" srcOrd="2" destOrd="0" presId="urn:microsoft.com/office/officeart/2005/8/layout/StepDownProcess"/>
    <dgm:cxn modelId="{565BA860-2024-4EF3-BC16-9F2DC605EE53}" type="presParOf" srcId="{49D77FD5-5AEC-4FC8-9AE2-DA629E390067}" destId="{67A10444-0502-4F9A-A0D9-EA93C16EC96F}" srcOrd="1" destOrd="0" presId="urn:microsoft.com/office/officeart/2005/8/layout/StepDownProcess"/>
    <dgm:cxn modelId="{AB152EBB-EDCC-4E24-AD2C-85822414BA82}" type="presParOf" srcId="{49D77FD5-5AEC-4FC8-9AE2-DA629E390067}" destId="{999A7545-6368-41BE-895F-CBAB152A7C6A}" srcOrd="2" destOrd="0" presId="urn:microsoft.com/office/officeart/2005/8/layout/StepDownProcess"/>
    <dgm:cxn modelId="{57CB9528-815A-43EC-8AE3-BBB7863614EA}" type="presParOf" srcId="{999A7545-6368-41BE-895F-CBAB152A7C6A}" destId="{3E68E18D-32EF-44BB-B86F-AE71804523EC}" srcOrd="0" destOrd="0" presId="urn:microsoft.com/office/officeart/2005/8/layout/StepDownProcess"/>
    <dgm:cxn modelId="{52B4DBE6-2DDC-4BEA-A62D-A90C6C21578D}" type="presParOf" srcId="{999A7545-6368-41BE-895F-CBAB152A7C6A}" destId="{4EB71DD3-87BD-44F4-B0AC-59FE005F4C7C}" srcOrd="1" destOrd="0" presId="urn:microsoft.com/office/officeart/2005/8/layout/StepDownProcess"/>
    <dgm:cxn modelId="{F5535D3F-8124-4515-9D4F-760FBEC5B262}" type="presParOf" srcId="{999A7545-6368-41BE-895F-CBAB152A7C6A}" destId="{A1374A97-9E27-4C09-BAA4-611A13F7396D}" srcOrd="2" destOrd="0" presId="urn:microsoft.com/office/officeart/2005/8/layout/StepDownProcess"/>
    <dgm:cxn modelId="{536209BB-EC10-4B4C-AE3B-B2CA4FAB5CC3}" type="presParOf" srcId="{49D77FD5-5AEC-4FC8-9AE2-DA629E390067}" destId="{9E61BEA5-0B6E-4940-B554-1933017F8F1B}" srcOrd="3" destOrd="0" presId="urn:microsoft.com/office/officeart/2005/8/layout/StepDownProcess"/>
    <dgm:cxn modelId="{2F86F4DF-4C55-4901-8371-1BDBE43736C0}" type="presParOf" srcId="{49D77FD5-5AEC-4FC8-9AE2-DA629E390067}" destId="{4B8CB5B4-30FD-4633-AB8B-7F46B13693DA}" srcOrd="4" destOrd="0" presId="urn:microsoft.com/office/officeart/2005/8/layout/StepDownProcess"/>
    <dgm:cxn modelId="{97A4DFCC-C638-4244-98A6-5FF95B5714CD}" type="presParOf" srcId="{4B8CB5B4-30FD-4633-AB8B-7F46B13693DA}" destId="{B4CCAF04-670A-4983-854A-0BCD6BFF130C}" srcOrd="0" destOrd="0" presId="urn:microsoft.com/office/officeart/2005/8/layout/StepDownProcess"/>
    <dgm:cxn modelId="{FB046E02-031F-4B9E-B6BA-436C0BE6F193}" type="presParOf" srcId="{4B8CB5B4-30FD-4633-AB8B-7F46B13693DA}" destId="{D520BB53-2E97-4F78-B387-28752E4D2B7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8FB71-62AF-4B7A-A0B6-5E72CDDE0663}">
      <dsp:nvSpPr>
        <dsp:cNvPr id="0" name=""/>
        <dsp:cNvSpPr/>
      </dsp:nvSpPr>
      <dsp:spPr>
        <a:xfrm>
          <a:off x="0" y="640168"/>
          <a:ext cx="7209692" cy="1048553"/>
        </a:xfrm>
        <a:prstGeom prst="rightArrow">
          <a:avLst>
            <a:gd name="adj1" fmla="val 50000"/>
            <a:gd name="adj2" fmla="val 50000"/>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45720" rIns="254000" bIns="166458" numCol="1" spcCol="1270" anchor="ctr" anchorCtr="0">
          <a:noAutofit/>
        </a:bodyPr>
        <a:lstStyle/>
        <a:p>
          <a:pPr lvl="0" algn="l" defTabSz="533400">
            <a:lnSpc>
              <a:spcPct val="90000"/>
            </a:lnSpc>
            <a:spcBef>
              <a:spcPct val="0"/>
            </a:spcBef>
            <a:spcAft>
              <a:spcPct val="35000"/>
            </a:spcAft>
          </a:pPr>
          <a:r>
            <a:rPr lang="es-CL" sz="1200" b="1" kern="1200" dirty="0"/>
            <a:t>PROMOCION</a:t>
          </a:r>
        </a:p>
      </dsp:txBody>
      <dsp:txXfrm>
        <a:off x="0" y="902306"/>
        <a:ext cx="6947554" cy="524277"/>
      </dsp:txXfrm>
    </dsp:sp>
    <dsp:sp modelId="{3FC20EA5-B2C1-4BF1-8558-3024B63EF4F2}">
      <dsp:nvSpPr>
        <dsp:cNvPr id="0" name=""/>
        <dsp:cNvSpPr/>
      </dsp:nvSpPr>
      <dsp:spPr>
        <a:xfrm>
          <a:off x="1332351" y="989849"/>
          <a:ext cx="5877340" cy="1048553"/>
        </a:xfrm>
        <a:prstGeom prst="rightArrow">
          <a:avLst>
            <a:gd name="adj1" fmla="val 50000"/>
            <a:gd name="adj2" fmla="val 5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45720" rIns="254000" bIns="166458" numCol="1" spcCol="1270" anchor="ctr" anchorCtr="0">
          <a:noAutofit/>
        </a:bodyPr>
        <a:lstStyle/>
        <a:p>
          <a:pPr lvl="0" algn="l" defTabSz="533400">
            <a:lnSpc>
              <a:spcPct val="90000"/>
            </a:lnSpc>
            <a:spcBef>
              <a:spcPct val="0"/>
            </a:spcBef>
            <a:spcAft>
              <a:spcPct val="35000"/>
            </a:spcAft>
          </a:pPr>
          <a:r>
            <a:rPr lang="es-CL" sz="1200" b="1" kern="1200" dirty="0"/>
            <a:t>PREVENCION</a:t>
          </a:r>
        </a:p>
      </dsp:txBody>
      <dsp:txXfrm>
        <a:off x="1332351" y="1251987"/>
        <a:ext cx="5615202" cy="524277"/>
      </dsp:txXfrm>
    </dsp:sp>
    <dsp:sp modelId="{4EAB1F20-78B6-45DE-B0C0-3F187AED8860}">
      <dsp:nvSpPr>
        <dsp:cNvPr id="0" name=""/>
        <dsp:cNvSpPr/>
      </dsp:nvSpPr>
      <dsp:spPr>
        <a:xfrm>
          <a:off x="2664702" y="1339530"/>
          <a:ext cx="4544989" cy="1048553"/>
        </a:xfrm>
        <a:prstGeom prst="rightArrow">
          <a:avLst>
            <a:gd name="adj1" fmla="val 50000"/>
            <a:gd name="adj2" fmla="val 5000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254000" bIns="166458" numCol="1" spcCol="1270" anchor="ctr" anchorCtr="0">
          <a:noAutofit/>
        </a:bodyPr>
        <a:lstStyle/>
        <a:p>
          <a:pPr lvl="0" algn="l" defTabSz="533400">
            <a:lnSpc>
              <a:spcPct val="90000"/>
            </a:lnSpc>
            <a:spcBef>
              <a:spcPct val="0"/>
            </a:spcBef>
            <a:spcAft>
              <a:spcPct val="35000"/>
            </a:spcAft>
          </a:pPr>
          <a:r>
            <a:rPr lang="es-CL" sz="1200" b="1" kern="1200" dirty="0"/>
            <a:t>DIAGNOSTICO - TRATAMIENTO</a:t>
          </a:r>
        </a:p>
      </dsp:txBody>
      <dsp:txXfrm>
        <a:off x="2664702" y="1601668"/>
        <a:ext cx="4282851" cy="524277"/>
      </dsp:txXfrm>
    </dsp:sp>
    <dsp:sp modelId="{156885F8-B0F4-4741-91FA-6F38B1193958}">
      <dsp:nvSpPr>
        <dsp:cNvPr id="0" name=""/>
        <dsp:cNvSpPr/>
      </dsp:nvSpPr>
      <dsp:spPr>
        <a:xfrm>
          <a:off x="3997774" y="1688966"/>
          <a:ext cx="3211917" cy="1048553"/>
        </a:xfrm>
        <a:prstGeom prst="rightArrow">
          <a:avLst>
            <a:gd name="adj1" fmla="val 50000"/>
            <a:gd name="adj2"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254000" bIns="166458" numCol="1" spcCol="1270" anchor="ctr" anchorCtr="0">
          <a:noAutofit/>
        </a:bodyPr>
        <a:lstStyle/>
        <a:p>
          <a:pPr lvl="0" algn="l" defTabSz="533400">
            <a:lnSpc>
              <a:spcPct val="90000"/>
            </a:lnSpc>
            <a:spcBef>
              <a:spcPct val="0"/>
            </a:spcBef>
            <a:spcAft>
              <a:spcPct val="35000"/>
            </a:spcAft>
          </a:pPr>
          <a:r>
            <a:rPr lang="es-CL" sz="1200" b="1" kern="1200" dirty="0"/>
            <a:t>REHABILITACION</a:t>
          </a:r>
        </a:p>
      </dsp:txBody>
      <dsp:txXfrm>
        <a:off x="3997774" y="1951104"/>
        <a:ext cx="2949779" cy="524277"/>
      </dsp:txXfrm>
    </dsp:sp>
    <dsp:sp modelId="{8393FB58-0914-46A2-868C-E398F34AE7F6}">
      <dsp:nvSpPr>
        <dsp:cNvPr id="0" name=""/>
        <dsp:cNvSpPr/>
      </dsp:nvSpPr>
      <dsp:spPr>
        <a:xfrm>
          <a:off x="5330125" y="2038647"/>
          <a:ext cx="1879566" cy="1048553"/>
        </a:xfrm>
        <a:prstGeom prst="rightArrow">
          <a:avLst>
            <a:gd name="adj1" fmla="val 50000"/>
            <a:gd name="adj2" fmla="val 50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254000" bIns="166458" numCol="1" spcCol="1270" anchor="ctr" anchorCtr="0">
          <a:noAutofit/>
        </a:bodyPr>
        <a:lstStyle/>
        <a:p>
          <a:pPr lvl="0" algn="l" defTabSz="533400">
            <a:lnSpc>
              <a:spcPct val="90000"/>
            </a:lnSpc>
            <a:spcBef>
              <a:spcPct val="0"/>
            </a:spcBef>
            <a:spcAft>
              <a:spcPct val="35000"/>
            </a:spcAft>
          </a:pPr>
          <a:r>
            <a:rPr lang="es-CL" sz="1200" b="1" kern="1200" dirty="0"/>
            <a:t>CUIDADO TERMINAL</a:t>
          </a:r>
        </a:p>
      </dsp:txBody>
      <dsp:txXfrm>
        <a:off x="5330125" y="2300785"/>
        <a:ext cx="1617428" cy="524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5277A-AEB6-45C4-BCE3-85E925E375E6}">
      <dsp:nvSpPr>
        <dsp:cNvPr id="0" name=""/>
        <dsp:cNvSpPr/>
      </dsp:nvSpPr>
      <dsp:spPr>
        <a:xfrm>
          <a:off x="0" y="1180330"/>
          <a:ext cx="8596064"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FA66FD-B031-4540-A4D4-809DD187F06C}">
      <dsp:nvSpPr>
        <dsp:cNvPr id="0" name=""/>
        <dsp:cNvSpPr/>
      </dsp:nvSpPr>
      <dsp:spPr>
        <a:xfrm>
          <a:off x="429803" y="840850"/>
          <a:ext cx="6017244"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38" tIns="0" rIns="227438" bIns="0" numCol="1" spcCol="1270" anchor="ctr" anchorCtr="0">
          <a:noAutofit/>
        </a:bodyPr>
        <a:lstStyle/>
        <a:p>
          <a:pPr lvl="0" algn="l" defTabSz="1022350" rtl="0">
            <a:lnSpc>
              <a:spcPct val="90000"/>
            </a:lnSpc>
            <a:spcBef>
              <a:spcPct val="0"/>
            </a:spcBef>
            <a:spcAft>
              <a:spcPct val="35000"/>
            </a:spcAft>
          </a:pPr>
          <a:r>
            <a:rPr lang="es-ES" sz="2300" kern="1200" dirty="0" smtClean="0"/>
            <a:t>Programación APS</a:t>
          </a:r>
          <a:endParaRPr lang="es-ES" sz="2300" kern="1200" dirty="0"/>
        </a:p>
      </dsp:txBody>
      <dsp:txXfrm>
        <a:off x="462947" y="873994"/>
        <a:ext cx="5950956" cy="612672"/>
      </dsp:txXfrm>
    </dsp:sp>
    <dsp:sp modelId="{DBC08EB4-1C66-484F-A9A2-A6053453D85B}">
      <dsp:nvSpPr>
        <dsp:cNvPr id="0" name=""/>
        <dsp:cNvSpPr/>
      </dsp:nvSpPr>
      <dsp:spPr>
        <a:xfrm>
          <a:off x="0" y="2223610"/>
          <a:ext cx="8596064"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78081D-AF3C-4BA6-B716-4A55F84AF9E7}">
      <dsp:nvSpPr>
        <dsp:cNvPr id="0" name=""/>
        <dsp:cNvSpPr/>
      </dsp:nvSpPr>
      <dsp:spPr>
        <a:xfrm>
          <a:off x="429803" y="1884130"/>
          <a:ext cx="6017244"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38" tIns="0" rIns="227438" bIns="0" numCol="1" spcCol="1270" anchor="ctr" anchorCtr="0">
          <a:noAutofit/>
        </a:bodyPr>
        <a:lstStyle/>
        <a:p>
          <a:pPr lvl="0" algn="l" defTabSz="1022350" rtl="0">
            <a:lnSpc>
              <a:spcPct val="90000"/>
            </a:lnSpc>
            <a:spcBef>
              <a:spcPct val="0"/>
            </a:spcBef>
            <a:spcAft>
              <a:spcPct val="35000"/>
            </a:spcAft>
          </a:pPr>
          <a:r>
            <a:rPr lang="es-ES" sz="2300" kern="1200" dirty="0" smtClean="0"/>
            <a:t>Programación de nivel secundario y terciario</a:t>
          </a:r>
          <a:endParaRPr lang="es-ES" sz="2300" kern="1200" dirty="0"/>
        </a:p>
      </dsp:txBody>
      <dsp:txXfrm>
        <a:off x="462947" y="1917274"/>
        <a:ext cx="5950956" cy="612672"/>
      </dsp:txXfrm>
    </dsp:sp>
    <dsp:sp modelId="{D04E4B4B-9F2B-464C-8A0C-C23F2FED4C65}">
      <dsp:nvSpPr>
        <dsp:cNvPr id="0" name=""/>
        <dsp:cNvSpPr/>
      </dsp:nvSpPr>
      <dsp:spPr>
        <a:xfrm>
          <a:off x="0" y="3266890"/>
          <a:ext cx="8596064"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D40D24-2A2B-4ADD-8013-CB06F5BA35DF}">
      <dsp:nvSpPr>
        <dsp:cNvPr id="0" name=""/>
        <dsp:cNvSpPr/>
      </dsp:nvSpPr>
      <dsp:spPr>
        <a:xfrm>
          <a:off x="429803" y="2927410"/>
          <a:ext cx="6017244"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38" tIns="0" rIns="227438" bIns="0" numCol="1" spcCol="1270" anchor="ctr" anchorCtr="0">
          <a:noAutofit/>
        </a:bodyPr>
        <a:lstStyle/>
        <a:p>
          <a:pPr lvl="0" algn="l" defTabSz="1022350" rtl="0">
            <a:lnSpc>
              <a:spcPct val="90000"/>
            </a:lnSpc>
            <a:spcBef>
              <a:spcPct val="0"/>
            </a:spcBef>
            <a:spcAft>
              <a:spcPct val="35000"/>
            </a:spcAft>
          </a:pPr>
          <a:r>
            <a:rPr lang="es-ES" sz="2300" kern="1200" dirty="0" smtClean="0"/>
            <a:t>Integración en Red</a:t>
          </a:r>
          <a:endParaRPr lang="es-ES" sz="2300" kern="1200" dirty="0"/>
        </a:p>
      </dsp:txBody>
      <dsp:txXfrm>
        <a:off x="462947" y="2960554"/>
        <a:ext cx="5950956"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00914-C6ED-40D2-8FF2-030B09F028F9}">
      <dsp:nvSpPr>
        <dsp:cNvPr id="0" name=""/>
        <dsp:cNvSpPr/>
      </dsp:nvSpPr>
      <dsp:spPr>
        <a:xfrm rot="5400000">
          <a:off x="4973991" y="-1920615"/>
          <a:ext cx="1448870" cy="536322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114300" lvl="1" indent="-114300" algn="l" defTabSz="533400">
            <a:lnSpc>
              <a:spcPct val="90000"/>
            </a:lnSpc>
            <a:spcBef>
              <a:spcPct val="0"/>
            </a:spcBef>
            <a:spcAft>
              <a:spcPct val="15000"/>
            </a:spcAft>
            <a:buChar char="••"/>
          </a:pPr>
          <a:r>
            <a:rPr lang="es-CL" sz="1200" kern="1200"/>
            <a:t>Derechos Ciudadanos y Protección Social</a:t>
          </a:r>
        </a:p>
        <a:p>
          <a:pPr marL="114300" lvl="1" indent="-114300" algn="l" defTabSz="533400">
            <a:lnSpc>
              <a:spcPct val="90000"/>
            </a:lnSpc>
            <a:spcBef>
              <a:spcPct val="0"/>
            </a:spcBef>
            <a:spcAft>
              <a:spcPct val="15000"/>
            </a:spcAft>
            <a:buChar char="••"/>
          </a:pPr>
          <a:r>
            <a:rPr lang="es-CL" sz="1200" kern="1200"/>
            <a:t>Determinantes Sociales de la Salud</a:t>
          </a:r>
        </a:p>
        <a:p>
          <a:pPr marL="114300" lvl="1" indent="-114300" algn="l" defTabSz="533400">
            <a:lnSpc>
              <a:spcPct val="90000"/>
            </a:lnSpc>
            <a:spcBef>
              <a:spcPct val="0"/>
            </a:spcBef>
            <a:spcAft>
              <a:spcPct val="15000"/>
            </a:spcAft>
            <a:buChar char="••"/>
          </a:pPr>
          <a:r>
            <a:rPr lang="es-CL" sz="1200" kern="1200"/>
            <a:t>Enfoque de Curso de Vida</a:t>
          </a:r>
        </a:p>
        <a:p>
          <a:pPr marL="114300" lvl="1" indent="-114300" algn="l" defTabSz="533400">
            <a:lnSpc>
              <a:spcPct val="90000"/>
            </a:lnSpc>
            <a:spcBef>
              <a:spcPct val="0"/>
            </a:spcBef>
            <a:spcAft>
              <a:spcPct val="15000"/>
            </a:spcAft>
            <a:buChar char="••"/>
          </a:pPr>
          <a:r>
            <a:rPr lang="es-CL" sz="1200" kern="1200"/>
            <a:t>Equidad en salud</a:t>
          </a:r>
        </a:p>
        <a:p>
          <a:pPr marL="114300" lvl="1" indent="-114300" algn="l" defTabSz="533400">
            <a:lnSpc>
              <a:spcPct val="90000"/>
            </a:lnSpc>
            <a:spcBef>
              <a:spcPct val="0"/>
            </a:spcBef>
            <a:spcAft>
              <a:spcPct val="15000"/>
            </a:spcAft>
            <a:buChar char="••"/>
          </a:pPr>
          <a:r>
            <a:rPr lang="es-CL" sz="1200" kern="1200"/>
            <a:t>Gobernanza</a:t>
          </a:r>
        </a:p>
      </dsp:txBody>
      <dsp:txXfrm rot="-5400000">
        <a:off x="3016814" y="107290"/>
        <a:ext cx="5292496" cy="1307414"/>
      </dsp:txXfrm>
    </dsp:sp>
    <dsp:sp modelId="{954EBDB1-E8F2-427E-97BE-79B54FCAF181}">
      <dsp:nvSpPr>
        <dsp:cNvPr id="0" name=""/>
        <dsp:cNvSpPr/>
      </dsp:nvSpPr>
      <dsp:spPr>
        <a:xfrm>
          <a:off x="0" y="2299"/>
          <a:ext cx="3016814" cy="15173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CL" sz="2200" kern="1200" dirty="0"/>
            <a:t>Enfoque de la Planificación en Red Atención de Salud Pública</a:t>
          </a:r>
        </a:p>
      </dsp:txBody>
      <dsp:txXfrm>
        <a:off x="74073" y="76372"/>
        <a:ext cx="2868668" cy="1369249"/>
      </dsp:txXfrm>
    </dsp:sp>
    <dsp:sp modelId="{AD875870-1895-4A9E-A095-366F3147F0BB}">
      <dsp:nvSpPr>
        <dsp:cNvPr id="0" name=""/>
        <dsp:cNvSpPr/>
      </dsp:nvSpPr>
      <dsp:spPr>
        <a:xfrm rot="5400000">
          <a:off x="5091468" y="-327349"/>
          <a:ext cx="1213916" cy="5363224"/>
        </a:xfrm>
        <a:prstGeom prst="round2Same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CL" sz="1600" kern="1200"/>
            <a:t>Mejorar la Salud de la Población</a:t>
          </a:r>
        </a:p>
        <a:p>
          <a:pPr marL="171450" lvl="1" indent="-171450" algn="l" defTabSz="711200">
            <a:lnSpc>
              <a:spcPct val="90000"/>
            </a:lnSpc>
            <a:spcBef>
              <a:spcPct val="0"/>
            </a:spcBef>
            <a:spcAft>
              <a:spcPct val="15000"/>
            </a:spcAft>
            <a:buChar char="••"/>
          </a:pPr>
          <a:r>
            <a:rPr lang="es-CL" sz="1600" kern="1200"/>
            <a:t>Disminuir las Desigualdades en Salud</a:t>
          </a:r>
        </a:p>
        <a:p>
          <a:pPr marL="171450" lvl="1" indent="-171450" algn="l" defTabSz="711200">
            <a:lnSpc>
              <a:spcPct val="90000"/>
            </a:lnSpc>
            <a:spcBef>
              <a:spcPct val="0"/>
            </a:spcBef>
            <a:spcAft>
              <a:spcPct val="15000"/>
            </a:spcAft>
            <a:buChar char="••"/>
          </a:pPr>
          <a:r>
            <a:rPr lang="es-CL" sz="1600" kern="1200" dirty="0"/>
            <a:t>Aumentar la Satisfacción de la Población frente a los SS</a:t>
          </a:r>
        </a:p>
        <a:p>
          <a:pPr marL="171450" lvl="1" indent="-171450" algn="l" defTabSz="711200">
            <a:lnSpc>
              <a:spcPct val="90000"/>
            </a:lnSpc>
            <a:spcBef>
              <a:spcPct val="0"/>
            </a:spcBef>
            <a:spcAft>
              <a:spcPct val="15000"/>
            </a:spcAft>
            <a:buChar char="••"/>
          </a:pPr>
          <a:r>
            <a:rPr lang="es-CL" sz="1600" kern="1200"/>
            <a:t>Asegurar la Calidad de las Intervenciones Sanotarias</a:t>
          </a:r>
        </a:p>
      </dsp:txBody>
      <dsp:txXfrm rot="-5400000">
        <a:off x="3016814" y="1806563"/>
        <a:ext cx="5303966" cy="1095400"/>
      </dsp:txXfrm>
    </dsp:sp>
    <dsp:sp modelId="{8DF2DCFE-2376-48B9-A710-190D8937A50A}">
      <dsp:nvSpPr>
        <dsp:cNvPr id="0" name=""/>
        <dsp:cNvSpPr/>
      </dsp:nvSpPr>
      <dsp:spPr>
        <a:xfrm>
          <a:off x="0" y="1595564"/>
          <a:ext cx="3016814" cy="1517395"/>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CL" sz="2200" kern="1200"/>
            <a:t>Objetivos Sanitarios Década 2011 - 2020</a:t>
          </a:r>
        </a:p>
      </dsp:txBody>
      <dsp:txXfrm>
        <a:off x="74073" y="1669637"/>
        <a:ext cx="2868668" cy="1369249"/>
      </dsp:txXfrm>
    </dsp:sp>
    <dsp:sp modelId="{991BDD8F-2A87-48EF-91E7-DE12283CBF7D}">
      <dsp:nvSpPr>
        <dsp:cNvPr id="0" name=""/>
        <dsp:cNvSpPr/>
      </dsp:nvSpPr>
      <dsp:spPr>
        <a:xfrm rot="5400000">
          <a:off x="5091468" y="1265915"/>
          <a:ext cx="1213916" cy="5363224"/>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CL" sz="1600" kern="1200" dirty="0"/>
            <a:t>De acuerdo a los principio del </a:t>
          </a:r>
          <a:r>
            <a:rPr lang="es-CL" sz="1600" kern="1200" dirty="0" smtClean="0"/>
            <a:t>modelo:</a:t>
          </a:r>
          <a:endParaRPr lang="es-CL" sz="1600" kern="1200" dirty="0"/>
        </a:p>
        <a:p>
          <a:pPr marL="342900" lvl="2" indent="-171450" algn="l" defTabSz="711200">
            <a:lnSpc>
              <a:spcPct val="90000"/>
            </a:lnSpc>
            <a:spcBef>
              <a:spcPct val="0"/>
            </a:spcBef>
            <a:spcAft>
              <a:spcPct val="15000"/>
            </a:spcAft>
            <a:buChar char="••"/>
          </a:pPr>
          <a:r>
            <a:rPr lang="es-ES_tradnl" sz="1600" kern="1200" dirty="0" smtClean="0"/>
            <a:t>Centrado en las Personas</a:t>
          </a:r>
          <a:endParaRPr lang="es-CL" sz="1600" kern="1200" dirty="0"/>
        </a:p>
        <a:p>
          <a:pPr marL="342900" lvl="2" indent="-171450" algn="l" defTabSz="711200">
            <a:lnSpc>
              <a:spcPct val="90000"/>
            </a:lnSpc>
            <a:spcBef>
              <a:spcPct val="0"/>
            </a:spcBef>
            <a:spcAft>
              <a:spcPct val="15000"/>
            </a:spcAft>
            <a:buChar char="••"/>
          </a:pPr>
          <a:r>
            <a:rPr lang="es-ES_tradnl" sz="1600" kern="1200" dirty="0" smtClean="0"/>
            <a:t>Integral</a:t>
          </a:r>
          <a:endParaRPr lang="es-CL" sz="1600" kern="1200" dirty="0"/>
        </a:p>
        <a:p>
          <a:pPr marL="342900" lvl="2" indent="-171450" algn="l" defTabSz="711200">
            <a:lnSpc>
              <a:spcPct val="90000"/>
            </a:lnSpc>
            <a:spcBef>
              <a:spcPct val="0"/>
            </a:spcBef>
            <a:spcAft>
              <a:spcPct val="15000"/>
            </a:spcAft>
            <a:buChar char="••"/>
          </a:pPr>
          <a:r>
            <a:rPr lang="es-ES_tradnl" sz="1600" kern="1200" dirty="0" smtClean="0"/>
            <a:t>Continuidad del Cuidado</a:t>
          </a:r>
          <a:endParaRPr lang="es-CL" sz="1600" kern="1200" dirty="0"/>
        </a:p>
      </dsp:txBody>
      <dsp:txXfrm rot="-5400000">
        <a:off x="3016814" y="3399827"/>
        <a:ext cx="5303966" cy="1095400"/>
      </dsp:txXfrm>
    </dsp:sp>
    <dsp:sp modelId="{5BA0ED44-6136-4C79-8615-1A81C6C1C8D1}">
      <dsp:nvSpPr>
        <dsp:cNvPr id="0" name=""/>
        <dsp:cNvSpPr/>
      </dsp:nvSpPr>
      <dsp:spPr>
        <a:xfrm>
          <a:off x="0" y="3188830"/>
          <a:ext cx="3016814" cy="151739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CL" sz="2200" kern="1200"/>
            <a:t>Modelo de Salud Integral y Comunitario</a:t>
          </a:r>
        </a:p>
      </dsp:txBody>
      <dsp:txXfrm>
        <a:off x="74073" y="3262903"/>
        <a:ext cx="2868668" cy="1369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25076-0918-475C-8ACB-56ABA28C55D9}">
      <dsp:nvSpPr>
        <dsp:cNvPr id="0" name=""/>
        <dsp:cNvSpPr/>
      </dsp:nvSpPr>
      <dsp:spPr>
        <a:xfrm>
          <a:off x="0" y="554683"/>
          <a:ext cx="8712968" cy="127296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CL" sz="3200" kern="1200" dirty="0"/>
            <a:t>Permite contar con una definición de la cartera de prestaciones de salud a entregar a las personas.</a:t>
          </a:r>
          <a:endParaRPr lang="es-ES" sz="3200" kern="1200" dirty="0"/>
        </a:p>
      </dsp:txBody>
      <dsp:txXfrm>
        <a:off x="62141" y="616824"/>
        <a:ext cx="8588686" cy="1148678"/>
      </dsp:txXfrm>
    </dsp:sp>
    <dsp:sp modelId="{3EDF60CB-F22F-4276-BD7D-FFFD2964C927}">
      <dsp:nvSpPr>
        <dsp:cNvPr id="0" name=""/>
        <dsp:cNvSpPr/>
      </dsp:nvSpPr>
      <dsp:spPr>
        <a:xfrm>
          <a:off x="0" y="1919804"/>
          <a:ext cx="8712968" cy="127296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CL" sz="3200" kern="1200" dirty="0"/>
            <a:t>Facilitar la fijación de metas acorde a las necesidades detectadas.</a:t>
          </a:r>
          <a:endParaRPr lang="es-ES" sz="3200" kern="1200" dirty="0"/>
        </a:p>
      </dsp:txBody>
      <dsp:txXfrm>
        <a:off x="62141" y="1981945"/>
        <a:ext cx="8588686" cy="1148678"/>
      </dsp:txXfrm>
    </dsp:sp>
    <dsp:sp modelId="{CBC6BC16-F58D-45C0-A0BD-A9570DF3141D}">
      <dsp:nvSpPr>
        <dsp:cNvPr id="0" name=""/>
        <dsp:cNvSpPr/>
      </dsp:nvSpPr>
      <dsp:spPr>
        <a:xfrm>
          <a:off x="0" y="3284924"/>
          <a:ext cx="8712968" cy="127296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CL" sz="3200" kern="1200" dirty="0"/>
            <a:t>Posibilitar la cuantificación del recurso humano para dar solución a las problemáticas de salud.</a:t>
          </a:r>
          <a:endParaRPr lang="es-ES" sz="3200" kern="1200" dirty="0"/>
        </a:p>
      </dsp:txBody>
      <dsp:txXfrm>
        <a:off x="62141" y="3347065"/>
        <a:ext cx="8588686" cy="1148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F0A42-3865-8741-8A86-870EAA8DEC80}">
      <dsp:nvSpPr>
        <dsp:cNvPr id="0" name=""/>
        <dsp:cNvSpPr/>
      </dsp:nvSpPr>
      <dsp:spPr>
        <a:xfrm>
          <a:off x="0" y="494027"/>
          <a:ext cx="8177380" cy="129285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CL" sz="3200" kern="1200" dirty="0"/>
            <a:t>Tener un carácter flexible y dinámico</a:t>
          </a:r>
          <a:r>
            <a:rPr lang="es-CL" sz="4500" kern="1200" dirty="0"/>
            <a:t>.</a:t>
          </a:r>
          <a:endParaRPr lang="es-ES_tradnl" sz="4500" kern="1200" dirty="0"/>
        </a:p>
      </dsp:txBody>
      <dsp:txXfrm>
        <a:off x="63112" y="557139"/>
        <a:ext cx="8051156" cy="1166626"/>
      </dsp:txXfrm>
    </dsp:sp>
    <dsp:sp modelId="{ECBD54F4-7C40-8542-A246-780198CECB77}">
      <dsp:nvSpPr>
        <dsp:cNvPr id="0" name=""/>
        <dsp:cNvSpPr/>
      </dsp:nvSpPr>
      <dsp:spPr>
        <a:xfrm>
          <a:off x="0" y="2058707"/>
          <a:ext cx="8177380" cy="129285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CL" sz="3200" kern="1200" dirty="0"/>
            <a:t>Ser pertinentes y adecuarse a las necesidades del espacio local.</a:t>
          </a:r>
          <a:endParaRPr lang="es-ES_tradnl" sz="3200" kern="1200" dirty="0"/>
        </a:p>
      </dsp:txBody>
      <dsp:txXfrm>
        <a:off x="63112" y="2121819"/>
        <a:ext cx="8051156" cy="11666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F6D5C-6487-488D-9F40-766FF88EBE19}">
      <dsp:nvSpPr>
        <dsp:cNvPr id="0" name=""/>
        <dsp:cNvSpPr/>
      </dsp:nvSpPr>
      <dsp:spPr>
        <a:xfrm rot="5400000">
          <a:off x="480844" y="1601676"/>
          <a:ext cx="1186874" cy="135121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1A70B9-F898-45F3-BDE1-43084448F718}">
      <dsp:nvSpPr>
        <dsp:cNvPr id="0" name=""/>
        <dsp:cNvSpPr/>
      </dsp:nvSpPr>
      <dsp:spPr>
        <a:xfrm>
          <a:off x="4266" y="286001"/>
          <a:ext cx="2322253" cy="1398533"/>
        </a:xfrm>
        <a:prstGeom prst="roundRect">
          <a:avLst>
            <a:gd name="adj" fmla="val 1667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b="0" kern="1200" dirty="0">
              <a:solidFill>
                <a:schemeClr val="bg1"/>
              </a:solidFill>
            </a:rPr>
            <a:t>DIAGNOSTICO</a:t>
          </a:r>
        </a:p>
      </dsp:txBody>
      <dsp:txXfrm>
        <a:off x="72549" y="354284"/>
        <a:ext cx="2185687" cy="1261967"/>
      </dsp:txXfrm>
    </dsp:sp>
    <dsp:sp modelId="{F0FF502D-C55A-4592-8C45-83D6A8AFD7CF}">
      <dsp:nvSpPr>
        <dsp:cNvPr id="0" name=""/>
        <dsp:cNvSpPr/>
      </dsp:nvSpPr>
      <dsp:spPr>
        <a:xfrm>
          <a:off x="2405630" y="379448"/>
          <a:ext cx="2563769" cy="1130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s-ES_tradnl" sz="1500" kern="1200" dirty="0"/>
            <a:t>Epidemiológico y sanitario </a:t>
          </a:r>
          <a:endParaRPr lang="es-CL" sz="1500" kern="1200" dirty="0"/>
        </a:p>
        <a:p>
          <a:pPr marL="114300" lvl="1" indent="-114300" algn="l" defTabSz="666750">
            <a:lnSpc>
              <a:spcPct val="90000"/>
            </a:lnSpc>
            <a:spcBef>
              <a:spcPct val="0"/>
            </a:spcBef>
            <a:spcAft>
              <a:spcPct val="15000"/>
            </a:spcAft>
            <a:buChar char="••"/>
          </a:pPr>
          <a:r>
            <a:rPr lang="es-CL" sz="1500" kern="1200" dirty="0"/>
            <a:t>participativo</a:t>
          </a:r>
        </a:p>
      </dsp:txBody>
      <dsp:txXfrm>
        <a:off x="2405630" y="379448"/>
        <a:ext cx="2563769" cy="1130356"/>
      </dsp:txXfrm>
    </dsp:sp>
    <dsp:sp modelId="{3E68E18D-32EF-44BB-B86F-AE71804523EC}">
      <dsp:nvSpPr>
        <dsp:cNvPr id="0" name=""/>
        <dsp:cNvSpPr/>
      </dsp:nvSpPr>
      <dsp:spPr>
        <a:xfrm rot="5400000">
          <a:off x="2319638" y="3172691"/>
          <a:ext cx="1186874" cy="135121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B71DD3-87BD-44F4-B0AC-59FE005F4C7C}">
      <dsp:nvSpPr>
        <dsp:cNvPr id="0" name=""/>
        <dsp:cNvSpPr/>
      </dsp:nvSpPr>
      <dsp:spPr>
        <a:xfrm>
          <a:off x="2005188" y="1857017"/>
          <a:ext cx="1997998" cy="1398533"/>
        </a:xfrm>
        <a:prstGeom prst="roundRect">
          <a:avLst>
            <a:gd name="adj" fmla="val 1667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_tradnl" sz="1900" kern="1200" dirty="0"/>
            <a:t>Plan de Acción o cuidados de la salud de la población </a:t>
          </a:r>
          <a:endParaRPr lang="es-CL" sz="1900" kern="1200" dirty="0"/>
        </a:p>
      </dsp:txBody>
      <dsp:txXfrm>
        <a:off x="2073471" y="1925300"/>
        <a:ext cx="1861432" cy="1261967"/>
      </dsp:txXfrm>
    </dsp:sp>
    <dsp:sp modelId="{A1374A97-9E27-4C09-BAA4-611A13F7396D}">
      <dsp:nvSpPr>
        <dsp:cNvPr id="0" name=""/>
        <dsp:cNvSpPr/>
      </dsp:nvSpPr>
      <dsp:spPr>
        <a:xfrm>
          <a:off x="3981760" y="1956115"/>
          <a:ext cx="3296929" cy="1130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s-ES_tradnl" sz="1500" kern="1200" dirty="0"/>
            <a:t>Problema priorizado</a:t>
          </a:r>
          <a:endParaRPr lang="es-CL" sz="1500" kern="1200" dirty="0"/>
        </a:p>
        <a:p>
          <a:pPr marL="114300" lvl="1" indent="-114300" algn="l" defTabSz="666750">
            <a:lnSpc>
              <a:spcPct val="90000"/>
            </a:lnSpc>
            <a:spcBef>
              <a:spcPct val="0"/>
            </a:spcBef>
            <a:spcAft>
              <a:spcPct val="15000"/>
            </a:spcAft>
            <a:buChar char="••"/>
          </a:pPr>
          <a:r>
            <a:rPr lang="es-ES_tradnl" sz="1500" kern="1200" dirty="0"/>
            <a:t>Objetivo perseguido</a:t>
          </a:r>
          <a:endParaRPr lang="es-CL" sz="1500" kern="1200" dirty="0"/>
        </a:p>
        <a:p>
          <a:pPr marL="114300" lvl="1" indent="-114300" algn="l" defTabSz="666750">
            <a:lnSpc>
              <a:spcPct val="90000"/>
            </a:lnSpc>
            <a:spcBef>
              <a:spcPct val="0"/>
            </a:spcBef>
            <a:spcAft>
              <a:spcPct val="15000"/>
            </a:spcAft>
            <a:buChar char="••"/>
          </a:pPr>
          <a:r>
            <a:rPr lang="es-CL" sz="1500" kern="1200" dirty="0"/>
            <a:t>Metas a alcanzar</a:t>
          </a:r>
        </a:p>
        <a:p>
          <a:pPr marL="114300" lvl="1" indent="-114300" algn="l" defTabSz="666750">
            <a:lnSpc>
              <a:spcPct val="90000"/>
            </a:lnSpc>
            <a:spcBef>
              <a:spcPct val="0"/>
            </a:spcBef>
            <a:spcAft>
              <a:spcPct val="15000"/>
            </a:spcAft>
            <a:buChar char="••"/>
          </a:pPr>
          <a:r>
            <a:rPr lang="es-CL" sz="1500" kern="1200" dirty="0"/>
            <a:t>Indicadores que permitan monitorear</a:t>
          </a:r>
        </a:p>
      </dsp:txBody>
      <dsp:txXfrm>
        <a:off x="3981760" y="1956115"/>
        <a:ext cx="3296929" cy="1130356"/>
      </dsp:txXfrm>
    </dsp:sp>
    <dsp:sp modelId="{B4CCAF04-670A-4983-854A-0BCD6BFF130C}">
      <dsp:nvSpPr>
        <dsp:cNvPr id="0" name=""/>
        <dsp:cNvSpPr/>
      </dsp:nvSpPr>
      <dsp:spPr>
        <a:xfrm>
          <a:off x="4006110" y="3428032"/>
          <a:ext cx="1997998" cy="1398533"/>
        </a:xfrm>
        <a:prstGeom prst="roundRect">
          <a:avLst>
            <a:gd name="adj" fmla="val 1667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_tradnl" sz="1900" kern="1200" dirty="0"/>
            <a:t>Programación Operativa</a:t>
          </a:r>
        </a:p>
      </dsp:txBody>
      <dsp:txXfrm>
        <a:off x="4074393" y="3496315"/>
        <a:ext cx="1861432" cy="1261967"/>
      </dsp:txXfrm>
    </dsp:sp>
    <dsp:sp modelId="{D520BB53-2E97-4F78-B387-28752E4D2B74}">
      <dsp:nvSpPr>
        <dsp:cNvPr id="0" name=""/>
        <dsp:cNvSpPr/>
      </dsp:nvSpPr>
      <dsp:spPr>
        <a:xfrm>
          <a:off x="5874291" y="3515798"/>
          <a:ext cx="1712788" cy="122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s-ES_tradnl" sz="1700" kern="1200" dirty="0"/>
            <a:t>Cartera de prestaciones</a:t>
          </a:r>
          <a:endParaRPr lang="es-CL" sz="1700" kern="1200" dirty="0"/>
        </a:p>
        <a:p>
          <a:pPr marL="171450" lvl="1" indent="-171450" algn="l" defTabSz="755650">
            <a:lnSpc>
              <a:spcPct val="90000"/>
            </a:lnSpc>
            <a:spcBef>
              <a:spcPct val="0"/>
            </a:spcBef>
            <a:spcAft>
              <a:spcPct val="15000"/>
            </a:spcAft>
            <a:buChar char="••"/>
          </a:pPr>
          <a:r>
            <a:rPr lang="es-ES_tradnl" sz="1700" kern="1200" dirty="0"/>
            <a:t>Cantidad de recursos </a:t>
          </a:r>
          <a:endParaRPr lang="es-CL" sz="1700" kern="1200" dirty="0"/>
        </a:p>
      </dsp:txBody>
      <dsp:txXfrm>
        <a:off x="5874291" y="3515798"/>
        <a:ext cx="1712788" cy="122158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ヒラギノ角ゴ Pro W3" charset="-128"/>
                <a:cs typeface="+mn-cs"/>
              </a:defRPr>
            </a:lvl1pPr>
          </a:lstStyle>
          <a:p>
            <a:pPr>
              <a:defRPr/>
            </a:pPr>
            <a:endParaRPr lang="es-ES"/>
          </a:p>
        </p:txBody>
      </p:sp>
      <p:sp>
        <p:nvSpPr>
          <p:cNvPr id="68611"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A1F426F2-7445-4387-98E6-C41E84EF8202}" type="datetime1">
              <a:rPr lang="es-ES" altLang="es-CL"/>
              <a:pPr>
                <a:defRPr/>
              </a:pPr>
              <a:t>02/11/2017</a:t>
            </a:fld>
            <a:endParaRPr lang="es-ES" altLang="es-CL"/>
          </a:p>
        </p:txBody>
      </p:sp>
      <p:sp>
        <p:nvSpPr>
          <p:cNvPr id="68612"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ヒラギノ角ゴ Pro W3" charset="-128"/>
                <a:cs typeface="+mn-cs"/>
              </a:defRPr>
            </a:lvl1pPr>
          </a:lstStyle>
          <a:p>
            <a:pPr>
              <a:defRPr/>
            </a:pPr>
            <a:endParaRPr lang="es-ES"/>
          </a:p>
        </p:txBody>
      </p:sp>
      <p:sp>
        <p:nvSpPr>
          <p:cNvPr id="68613"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9430D23-3A84-403A-898A-11169F517094}" type="slidenum">
              <a:rPr lang="es-ES" altLang="es-CL"/>
              <a:pPr/>
              <a:t>‹Nº›</a:t>
            </a:fld>
            <a:endParaRPr lang="es-ES" altLang="es-CL"/>
          </a:p>
        </p:txBody>
      </p:sp>
    </p:spTree>
    <p:extLst>
      <p:ext uri="{BB962C8B-B14F-4D97-AF65-F5344CB8AC3E}">
        <p14:creationId xmlns:p14="http://schemas.microsoft.com/office/powerpoint/2010/main" val="174104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461963" eaLnBrk="1" hangingPunct="1">
              <a:defRPr sz="1200">
                <a:latin typeface="Calibri" pitchFamily="34" charset="0"/>
                <a:ea typeface="ヒラギノ角ゴ Pro W3" charset="-128"/>
                <a:cs typeface="+mn-cs"/>
              </a:defRPr>
            </a:lvl1pPr>
          </a:lstStyle>
          <a:p>
            <a:pPr>
              <a:defRPr/>
            </a:pPr>
            <a:endParaRPr lang="es-ES"/>
          </a:p>
        </p:txBody>
      </p:sp>
      <p:sp>
        <p:nvSpPr>
          <p:cNvPr id="3" name="Date Placeholder 2"/>
          <p:cNvSpPr>
            <a:spLocks noGrp="1"/>
          </p:cNvSpPr>
          <p:nvPr>
            <p:ph type="dt"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461963" eaLnBrk="1" hangingPunct="1">
              <a:defRPr sz="1200">
                <a:latin typeface="Calibri" panose="020F0502020204030204" pitchFamily="34" charset="0"/>
              </a:defRPr>
            </a:lvl1pPr>
          </a:lstStyle>
          <a:p>
            <a:pPr>
              <a:defRPr/>
            </a:pPr>
            <a:fld id="{3E1C5562-7DA3-4FF6-A1DC-133C4317F0A4}" type="datetime1">
              <a:rPr lang="en-US" altLang="es-CL"/>
              <a:pPr>
                <a:defRPr/>
              </a:pPr>
              <a:t>11/2/2017</a:t>
            </a:fld>
            <a:endParaRPr lang="en-US" altLang="es-CL"/>
          </a:p>
        </p:txBody>
      </p:sp>
      <p:sp>
        <p:nvSpPr>
          <p:cNvPr id="4" name="Slide Image Placeholder 3"/>
          <p:cNvSpPr>
            <a:spLocks noGrp="1" noRot="1" noChangeAspect="1"/>
          </p:cNvSpPr>
          <p:nvPr>
            <p:ph type="sldImg" idx="2"/>
          </p:nvPr>
        </p:nvSpPr>
        <p:spPr bwMode="auto">
          <a:xfrm>
            <a:off x="1117600" y="696913"/>
            <a:ext cx="4648200" cy="3486150"/>
          </a:xfrm>
          <a:prstGeom prst="rect">
            <a:avLst/>
          </a:prstGeom>
          <a:noFill/>
          <a:ln w="12700">
            <a:solidFill>
              <a:srgbClr val="000000"/>
            </a:solidFill>
            <a:miter lim="800000"/>
            <a:headEnd/>
            <a:tailEnd/>
          </a:ln>
        </p:spPr>
        <p:txBody>
          <a:bodyPr vert="horz" wrap="square" lIns="92446" tIns="46223" rIns="92446" bIns="46223"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bwMode="auto">
          <a:xfrm>
            <a:off x="688975" y="4416425"/>
            <a:ext cx="5505450"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461963" eaLnBrk="1" hangingPunct="1">
              <a:defRPr sz="1200">
                <a:latin typeface="Calibri" pitchFamily="34" charset="0"/>
                <a:ea typeface="ヒラギノ角ゴ Pro W3" charset="-128"/>
                <a:cs typeface="+mn-cs"/>
              </a:defRPr>
            </a:lvl1pPr>
          </a:lstStyle>
          <a:p>
            <a:pPr>
              <a:defRPr/>
            </a:pPr>
            <a:endParaRPr lang="es-ES"/>
          </a:p>
        </p:txBody>
      </p:sp>
      <p:sp>
        <p:nvSpPr>
          <p:cNvPr id="7" name="Slide Number Placeholder 6"/>
          <p:cNvSpPr>
            <a:spLocks noGrp="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461963" eaLnBrk="1" hangingPunct="1">
              <a:defRPr sz="1200">
                <a:latin typeface="Calibri" panose="020F0502020204030204" pitchFamily="34" charset="0"/>
              </a:defRPr>
            </a:lvl1pPr>
          </a:lstStyle>
          <a:p>
            <a:fld id="{47E54391-1372-43D0-A174-2EB1DC077FD1}" type="slidenum">
              <a:rPr lang="en-US" altLang="es-CL"/>
              <a:pPr/>
              <a:t>‹Nº›</a:t>
            </a:fld>
            <a:endParaRPr lang="en-US" altLang="es-CL"/>
          </a:p>
        </p:txBody>
      </p:sp>
    </p:spTree>
    <p:extLst>
      <p:ext uri="{BB962C8B-B14F-4D97-AF65-F5344CB8AC3E}">
        <p14:creationId xmlns:p14="http://schemas.microsoft.com/office/powerpoint/2010/main" val="33647315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198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L" smtClean="0"/>
          </a:p>
        </p:txBody>
      </p:sp>
      <p:sp>
        <p:nvSpPr>
          <p:cNvPr id="1198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spcBef>
                <a:spcPct val="30000"/>
              </a:spcBef>
              <a:defRPr sz="1200">
                <a:solidFill>
                  <a:schemeClr val="tx1"/>
                </a:solidFill>
                <a:latin typeface="Calibri" panose="020F0502020204030204" pitchFamily="34" charset="0"/>
                <a:ea typeface="ヒラギノ角ゴ Pro W3" charset="-128"/>
              </a:defRPr>
            </a:lvl1pPr>
            <a:lvl2pPr marL="742950" indent="-285750" defTabSz="461963">
              <a:spcBef>
                <a:spcPct val="30000"/>
              </a:spcBef>
              <a:defRPr sz="1200">
                <a:solidFill>
                  <a:schemeClr val="tx1"/>
                </a:solidFill>
                <a:latin typeface="Calibri" panose="020F0502020204030204" pitchFamily="34" charset="0"/>
                <a:ea typeface="ヒラギノ角ゴ Pro W3" charset="-128"/>
              </a:defRPr>
            </a:lvl2pPr>
            <a:lvl3pPr marL="1143000" indent="-228600" defTabSz="461963">
              <a:spcBef>
                <a:spcPct val="30000"/>
              </a:spcBef>
              <a:defRPr sz="1200">
                <a:solidFill>
                  <a:schemeClr val="tx1"/>
                </a:solidFill>
                <a:latin typeface="Calibri" panose="020F0502020204030204" pitchFamily="34" charset="0"/>
                <a:ea typeface="ヒラギノ角ゴ Pro W3" charset="-128"/>
              </a:defRPr>
            </a:lvl3pPr>
            <a:lvl4pPr marL="1600200" indent="-228600" defTabSz="461963">
              <a:spcBef>
                <a:spcPct val="30000"/>
              </a:spcBef>
              <a:defRPr sz="1200">
                <a:solidFill>
                  <a:schemeClr val="tx1"/>
                </a:solidFill>
                <a:latin typeface="Calibri" panose="020F0502020204030204" pitchFamily="34" charset="0"/>
                <a:ea typeface="ヒラギノ角ゴ Pro W3" charset="-128"/>
              </a:defRPr>
            </a:lvl4pPr>
            <a:lvl5pPr marL="2057400" indent="-228600" defTabSz="461963">
              <a:spcBef>
                <a:spcPct val="30000"/>
              </a:spcBef>
              <a:defRPr sz="1200">
                <a:solidFill>
                  <a:schemeClr val="tx1"/>
                </a:solidFill>
                <a:latin typeface="Calibri" panose="020F0502020204030204" pitchFamily="34" charset="0"/>
                <a:ea typeface="ヒラギノ角ゴ Pro W3" charset="-128"/>
              </a:defRPr>
            </a:lvl5pPr>
            <a:lvl6pPr marL="2514600" indent="-228600" defTabSz="461963"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71800" indent="-228600" defTabSz="461963"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429000" indent="-228600" defTabSz="461963"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86200" indent="-228600" defTabSz="461963"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a:spcBef>
                <a:spcPct val="0"/>
              </a:spcBef>
            </a:pPr>
            <a:fld id="{C8F83397-CC46-472A-A95C-1540D4B38B0A}" type="slidenum">
              <a:rPr lang="en-US" altLang="es-CL"/>
              <a:pPr>
                <a:spcBef>
                  <a:spcPct val="0"/>
                </a:spcBef>
              </a:pPr>
              <a:t>1</a:t>
            </a:fld>
            <a:endParaRPr lang="en-US" altLang="es-CL"/>
          </a:p>
        </p:txBody>
      </p:sp>
    </p:spTree>
    <p:extLst>
      <p:ext uri="{BB962C8B-B14F-4D97-AF65-F5344CB8AC3E}">
        <p14:creationId xmlns:p14="http://schemas.microsoft.com/office/powerpoint/2010/main" val="189033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Marcador de imagen de diapositiva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2083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s-CL" smtClean="0"/>
              <a:t>El documento de orientación para planificación y programación en red pone los enfasis y organiza los contenidos que estarán a la base de la planificación. Pero no necesariamente enuncia los enfasis sanitarios.</a:t>
            </a:r>
          </a:p>
        </p:txBody>
      </p:sp>
      <p:sp>
        <p:nvSpPr>
          <p:cNvPr id="12083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000">
                <a:solidFill>
                  <a:schemeClr val="tx1"/>
                </a:solidFill>
                <a:latin typeface="Arial" panose="020B0604020202020204" pitchFamily="34" charset="0"/>
                <a:ea typeface="ヒラギノ角ゴ Pro W3" charset="-128"/>
              </a:defRPr>
            </a:lvl1pPr>
            <a:lvl2pPr marL="742950" indent="-285750" defTabSz="461963">
              <a:defRPr sz="2000">
                <a:solidFill>
                  <a:schemeClr val="tx1"/>
                </a:solidFill>
                <a:latin typeface="Arial" panose="020B0604020202020204" pitchFamily="34" charset="0"/>
                <a:ea typeface="ヒラギノ角ゴ Pro W3" charset="-128"/>
              </a:defRPr>
            </a:lvl2pPr>
            <a:lvl3pPr marL="1143000" indent="-228600" defTabSz="461963">
              <a:defRPr sz="2000">
                <a:solidFill>
                  <a:schemeClr val="tx1"/>
                </a:solidFill>
                <a:latin typeface="Arial" panose="020B0604020202020204" pitchFamily="34" charset="0"/>
                <a:ea typeface="ヒラギノ角ゴ Pro W3" charset="-128"/>
              </a:defRPr>
            </a:lvl3pPr>
            <a:lvl4pPr marL="1600200" indent="-228600" defTabSz="461963">
              <a:defRPr sz="2000">
                <a:solidFill>
                  <a:schemeClr val="tx1"/>
                </a:solidFill>
                <a:latin typeface="Arial" panose="020B0604020202020204" pitchFamily="34" charset="0"/>
                <a:ea typeface="ヒラギノ角ゴ Pro W3" charset="-128"/>
              </a:defRPr>
            </a:lvl4pPr>
            <a:lvl5pPr marL="2057400" indent="-228600" defTabSz="461963">
              <a:defRPr sz="2000">
                <a:solidFill>
                  <a:schemeClr val="tx1"/>
                </a:solidFill>
                <a:latin typeface="Arial" panose="020B0604020202020204" pitchFamily="34" charset="0"/>
                <a:ea typeface="ヒラギノ角ゴ Pro W3" charset="-128"/>
              </a:defRPr>
            </a:lvl5pPr>
            <a:lvl6pPr marL="2514600" indent="-228600" defTabSz="461963"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6pPr>
            <a:lvl7pPr marL="2971800" indent="-228600" defTabSz="461963"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7pPr>
            <a:lvl8pPr marL="3429000" indent="-228600" defTabSz="461963"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8pPr>
            <a:lvl9pPr marL="3886200" indent="-228600" defTabSz="461963"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9pPr>
          </a:lstStyle>
          <a:p>
            <a:fld id="{D5F9911C-373A-40DF-B0DA-946A3C8CDA95}" type="slidenum">
              <a:rPr lang="es-CL" altLang="es-CL" sz="1200">
                <a:solidFill>
                  <a:srgbClr val="000000"/>
                </a:solidFill>
                <a:latin typeface="Calibri" panose="020F0502020204030204" pitchFamily="34" charset="0"/>
              </a:rPr>
              <a:pPr/>
              <a:t>8</a:t>
            </a:fld>
            <a:endParaRPr lang="es-CL" altLang="es-CL"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528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F6B9ABF4-BA70-4416-9FEA-E8D96C85AC00}" type="datetime1">
              <a:rPr lang="en-US" altLang="es-CL"/>
              <a:pPr>
                <a:defRPr/>
              </a:pPr>
              <a:t>11/2/2017</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A9B257A5-278A-451F-972C-8CB050D196F6}" type="slidenum">
              <a:rPr lang="en-US" altLang="es-CL"/>
              <a:pPr/>
              <a:t>‹Nº›</a:t>
            </a:fld>
            <a:endParaRPr lang="en-US" altLang="es-CL"/>
          </a:p>
        </p:txBody>
      </p:sp>
    </p:spTree>
    <p:extLst>
      <p:ext uri="{BB962C8B-B14F-4D97-AF65-F5344CB8AC3E}">
        <p14:creationId xmlns:p14="http://schemas.microsoft.com/office/powerpoint/2010/main" val="80004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F3696DCC-24B7-4B99-964C-B58277658D45}" type="slidenum">
              <a:rPr lang="en-US" altLang="es-CL"/>
              <a:pPr/>
              <a:t>‹Nº›</a:t>
            </a:fld>
            <a:endParaRPr lang="en-US" altLang="es-CL"/>
          </a:p>
        </p:txBody>
      </p:sp>
    </p:spTree>
    <p:extLst>
      <p:ext uri="{BB962C8B-B14F-4D97-AF65-F5344CB8AC3E}">
        <p14:creationId xmlns:p14="http://schemas.microsoft.com/office/powerpoint/2010/main" val="332496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2A9BE697-FABF-4B8E-BF13-8076B7D147BD}" type="slidenum">
              <a:rPr lang="en-US" altLang="es-CL"/>
              <a:pPr/>
              <a:t>‹Nº›</a:t>
            </a:fld>
            <a:endParaRPr lang="en-US" altLang="es-CL"/>
          </a:p>
        </p:txBody>
      </p:sp>
    </p:spTree>
    <p:extLst>
      <p:ext uri="{BB962C8B-B14F-4D97-AF65-F5344CB8AC3E}">
        <p14:creationId xmlns:p14="http://schemas.microsoft.com/office/powerpoint/2010/main" val="3019619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98041A52-75DC-49D3-95F6-FCB5960CB186}" type="slidenum">
              <a:rPr lang="en-US" altLang="es-CL"/>
              <a:pPr/>
              <a:t>‹Nº›</a:t>
            </a:fld>
            <a:endParaRPr lang="en-US" altLang="es-CL"/>
          </a:p>
        </p:txBody>
      </p:sp>
    </p:spTree>
    <p:extLst>
      <p:ext uri="{BB962C8B-B14F-4D97-AF65-F5344CB8AC3E}">
        <p14:creationId xmlns:p14="http://schemas.microsoft.com/office/powerpoint/2010/main" val="1135914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A36CD0DA-9473-4739-9F94-9867DBB6183E}" type="slidenum">
              <a:rPr lang="en-US" altLang="es-CL"/>
              <a:pPr/>
              <a:t>‹Nº›</a:t>
            </a:fld>
            <a:endParaRPr lang="en-US" altLang="es-CL"/>
          </a:p>
        </p:txBody>
      </p:sp>
    </p:spTree>
    <p:extLst>
      <p:ext uri="{BB962C8B-B14F-4D97-AF65-F5344CB8AC3E}">
        <p14:creationId xmlns:p14="http://schemas.microsoft.com/office/powerpoint/2010/main" val="106959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85270AC9-2B5A-4623-B39F-AB5E569810C9}" type="slidenum">
              <a:rPr lang="en-US" altLang="es-CL"/>
              <a:pPr/>
              <a:t>‹Nº›</a:t>
            </a:fld>
            <a:endParaRPr lang="en-US" altLang="es-CL"/>
          </a:p>
        </p:txBody>
      </p:sp>
    </p:spTree>
    <p:extLst>
      <p:ext uri="{BB962C8B-B14F-4D97-AF65-F5344CB8AC3E}">
        <p14:creationId xmlns:p14="http://schemas.microsoft.com/office/powerpoint/2010/main" val="3044936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6E2B4C9B-CEBF-4AAA-BB53-C7F0A5A1265A}" type="slidenum">
              <a:rPr lang="en-US" altLang="es-CL"/>
              <a:pPr/>
              <a:t>‹Nº›</a:t>
            </a:fld>
            <a:endParaRPr lang="en-US" altLang="es-CL"/>
          </a:p>
        </p:txBody>
      </p:sp>
    </p:spTree>
    <p:extLst>
      <p:ext uri="{BB962C8B-B14F-4D97-AF65-F5344CB8AC3E}">
        <p14:creationId xmlns:p14="http://schemas.microsoft.com/office/powerpoint/2010/main" val="3710560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282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51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33106A3B-A18F-4AF6-849F-5B7294105720}" type="datetime1">
              <a:rPr lang="en-US" altLang="es-CL"/>
              <a:pPr>
                <a:defRPr/>
              </a:pPr>
              <a:t>11/2/2017</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A5E90196-5A35-423B-A808-20C42F249A3D}" type="slidenum">
              <a:rPr lang="en-US" altLang="es-CL"/>
              <a:pPr/>
              <a:t>‹Nº›</a:t>
            </a:fld>
            <a:endParaRPr lang="en-US" altLang="es-CL"/>
          </a:p>
        </p:txBody>
      </p:sp>
    </p:spTree>
    <p:extLst>
      <p:ext uri="{BB962C8B-B14F-4D97-AF65-F5344CB8AC3E}">
        <p14:creationId xmlns:p14="http://schemas.microsoft.com/office/powerpoint/2010/main" val="2249763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396EDA95-8D8C-422F-9F7C-CEEF57A0098F}" type="datetime1">
              <a:rPr lang="en-US" altLang="es-CL"/>
              <a:pPr>
                <a:defRPr/>
              </a:pPr>
              <a:t>11/2/2017</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81A421A3-2EA1-48A4-9FAC-9A7C3799094B}" type="slidenum">
              <a:rPr lang="en-US" altLang="es-CL"/>
              <a:pPr/>
              <a:t>‹Nº›</a:t>
            </a:fld>
            <a:endParaRPr lang="en-US" altLang="es-CL"/>
          </a:p>
        </p:txBody>
      </p:sp>
    </p:spTree>
    <p:extLst>
      <p:ext uri="{BB962C8B-B14F-4D97-AF65-F5344CB8AC3E}">
        <p14:creationId xmlns:p14="http://schemas.microsoft.com/office/powerpoint/2010/main" val="163380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ACCCFC08-99C5-46A9-99F8-9AF63A9C4F0A}" type="datetime1">
              <a:rPr lang="en-US" altLang="es-CL"/>
              <a:pPr>
                <a:defRPr/>
              </a:pPr>
              <a:t>11/2/2017</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9910494B-8A97-47AA-9FCE-D080F167F981}" type="slidenum">
              <a:rPr lang="en-US" altLang="es-CL"/>
              <a:pPr/>
              <a:t>‹Nº›</a:t>
            </a:fld>
            <a:endParaRPr lang="en-US" altLang="es-CL"/>
          </a:p>
        </p:txBody>
      </p:sp>
    </p:spTree>
    <p:extLst>
      <p:ext uri="{BB962C8B-B14F-4D97-AF65-F5344CB8AC3E}">
        <p14:creationId xmlns:p14="http://schemas.microsoft.com/office/powerpoint/2010/main" val="3850815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357215EB-1F41-4C7A-8AFD-2B08029C16B3}" type="datetime1">
              <a:rPr lang="en-US" altLang="es-CL"/>
              <a:pPr>
                <a:defRPr/>
              </a:pPr>
              <a:t>11/2/2017</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08D256BD-2A8B-49AD-86A8-A92C2386BCBF}" type="slidenum">
              <a:rPr lang="en-US" altLang="es-CL"/>
              <a:pPr/>
              <a:t>‹Nº›</a:t>
            </a:fld>
            <a:endParaRPr lang="en-US" altLang="es-CL"/>
          </a:p>
        </p:txBody>
      </p:sp>
    </p:spTree>
    <p:extLst>
      <p:ext uri="{BB962C8B-B14F-4D97-AF65-F5344CB8AC3E}">
        <p14:creationId xmlns:p14="http://schemas.microsoft.com/office/powerpoint/2010/main" val="157997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29B12D2-6F94-48C6-A7FE-6367C156F9B3}" type="datetime1">
              <a:rPr lang="en-US" altLang="es-CL"/>
              <a:pPr>
                <a:defRPr/>
              </a:pPr>
              <a:t>11/2/2017</a:t>
            </a:fld>
            <a:endParaRPr lang="en-US" altLang="es-CL"/>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987A585E-5C29-4246-88F3-1BB1D4CDC227}" type="slidenum">
              <a:rPr lang="en-US" altLang="es-CL"/>
              <a:pPr/>
              <a:t>‹Nº›</a:t>
            </a:fld>
            <a:endParaRPr lang="en-US" altLang="es-CL"/>
          </a:p>
        </p:txBody>
      </p:sp>
    </p:spTree>
    <p:extLst>
      <p:ext uri="{BB962C8B-B14F-4D97-AF65-F5344CB8AC3E}">
        <p14:creationId xmlns:p14="http://schemas.microsoft.com/office/powerpoint/2010/main" val="1903735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17366CD-E5DF-457F-950F-56A0DF6DFC75}" type="datetime1">
              <a:rPr lang="en-US" altLang="es-CL"/>
              <a:pPr>
                <a:defRPr/>
              </a:pPr>
              <a:t>11/2/2017</a:t>
            </a:fld>
            <a:endParaRPr lang="en-US" altLang="es-CL"/>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538B222B-B622-480A-B84B-8A5D4DA33E48}" type="slidenum">
              <a:rPr lang="en-US" altLang="es-CL"/>
              <a:pPr/>
              <a:t>‹Nº›</a:t>
            </a:fld>
            <a:endParaRPr lang="en-US" altLang="es-CL"/>
          </a:p>
        </p:txBody>
      </p:sp>
    </p:spTree>
    <p:extLst>
      <p:ext uri="{BB962C8B-B14F-4D97-AF65-F5344CB8AC3E}">
        <p14:creationId xmlns:p14="http://schemas.microsoft.com/office/powerpoint/2010/main" val="1115502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51DE21D-8AF5-40DC-BEFE-F0CADF9FF297}" type="datetime1">
              <a:rPr lang="en-US" altLang="es-CL"/>
              <a:pPr>
                <a:defRPr/>
              </a:pPr>
              <a:t>11/2/2017</a:t>
            </a:fld>
            <a:endParaRPr lang="en-US" altLang="es-CL"/>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EDFB362E-9E85-4A0A-8103-0CBDC20F958C}" type="slidenum">
              <a:rPr lang="en-US" altLang="es-CL"/>
              <a:pPr/>
              <a:t>‹Nº›</a:t>
            </a:fld>
            <a:endParaRPr lang="en-US" altLang="es-CL"/>
          </a:p>
        </p:txBody>
      </p:sp>
    </p:spTree>
    <p:extLst>
      <p:ext uri="{BB962C8B-B14F-4D97-AF65-F5344CB8AC3E}">
        <p14:creationId xmlns:p14="http://schemas.microsoft.com/office/powerpoint/2010/main" val="1190745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CF05074-FF78-4717-8914-D96052523DFE}" type="datetime1">
              <a:rPr lang="en-US" altLang="es-CL"/>
              <a:pPr>
                <a:defRPr/>
              </a:pPr>
              <a:t>11/2/2017</a:t>
            </a:fld>
            <a:endParaRPr lang="en-US" altLang="es-CL"/>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A6666B6D-8D29-4728-9C78-15952E6FFCE2}" type="slidenum">
              <a:rPr lang="en-US" altLang="es-CL"/>
              <a:pPr/>
              <a:t>‹Nº›</a:t>
            </a:fld>
            <a:endParaRPr lang="en-US" altLang="es-CL"/>
          </a:p>
        </p:txBody>
      </p:sp>
    </p:spTree>
    <p:extLst>
      <p:ext uri="{BB962C8B-B14F-4D97-AF65-F5344CB8AC3E}">
        <p14:creationId xmlns:p14="http://schemas.microsoft.com/office/powerpoint/2010/main" val="1017064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558E4DBF-0385-4A0B-BB67-7C2B38E4C7CE}" type="datetime1">
              <a:rPr lang="en-US" altLang="es-CL"/>
              <a:pPr>
                <a:defRPr/>
              </a:pPr>
              <a:t>11/2/2017</a:t>
            </a:fld>
            <a:endParaRPr lang="en-US" altLang="es-CL"/>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64E6A705-0CC4-4E2F-BD85-2ED4A5C7F5B8}" type="slidenum">
              <a:rPr lang="en-US" altLang="es-CL"/>
              <a:pPr/>
              <a:t>‹Nº›</a:t>
            </a:fld>
            <a:endParaRPr lang="en-US" altLang="es-CL"/>
          </a:p>
        </p:txBody>
      </p:sp>
    </p:spTree>
    <p:extLst>
      <p:ext uri="{BB962C8B-B14F-4D97-AF65-F5344CB8AC3E}">
        <p14:creationId xmlns:p14="http://schemas.microsoft.com/office/powerpoint/2010/main" val="3199867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86EEA393-39D8-43AE-96A0-901E3AEF68B7}" type="datetime1">
              <a:rPr lang="en-US" altLang="es-CL"/>
              <a:pPr>
                <a:defRPr/>
              </a:pPr>
              <a:t>11/2/2017</a:t>
            </a:fld>
            <a:endParaRPr lang="en-US" altLang="es-CL"/>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776B9D1D-6B43-4B25-B868-4031B871F076}" type="slidenum">
              <a:rPr lang="en-US" altLang="es-CL"/>
              <a:pPr/>
              <a:t>‹Nº›</a:t>
            </a:fld>
            <a:endParaRPr lang="en-US" altLang="es-CL"/>
          </a:p>
        </p:txBody>
      </p:sp>
    </p:spTree>
    <p:extLst>
      <p:ext uri="{BB962C8B-B14F-4D97-AF65-F5344CB8AC3E}">
        <p14:creationId xmlns:p14="http://schemas.microsoft.com/office/powerpoint/2010/main" val="1157949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357EA337-55EA-47D9-BF8C-3875634848F7}" type="datetime1">
              <a:rPr lang="en-US" altLang="es-CL"/>
              <a:pPr>
                <a:defRPr/>
              </a:pPr>
              <a:t>11/2/2017</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3AD0291A-01E6-45A0-B978-EA545386C5B1}" type="slidenum">
              <a:rPr lang="en-US" altLang="es-CL"/>
              <a:pPr/>
              <a:t>‹Nº›</a:t>
            </a:fld>
            <a:endParaRPr lang="en-US" altLang="es-CL"/>
          </a:p>
        </p:txBody>
      </p:sp>
    </p:spTree>
    <p:extLst>
      <p:ext uri="{BB962C8B-B14F-4D97-AF65-F5344CB8AC3E}">
        <p14:creationId xmlns:p14="http://schemas.microsoft.com/office/powerpoint/2010/main" val="3527020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266DBB2-93A2-4792-B3F1-FECF47AA5CB9}" type="datetime1">
              <a:rPr lang="en-US" altLang="es-CL"/>
              <a:pPr>
                <a:defRPr/>
              </a:pPr>
              <a:t>11/2/2017</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BA35D807-8848-449B-B570-605674FEED55}" type="slidenum">
              <a:rPr lang="en-US" altLang="es-CL"/>
              <a:pPr/>
              <a:t>‹Nº›</a:t>
            </a:fld>
            <a:endParaRPr lang="en-US" altLang="es-CL"/>
          </a:p>
        </p:txBody>
      </p:sp>
    </p:spTree>
    <p:extLst>
      <p:ext uri="{BB962C8B-B14F-4D97-AF65-F5344CB8AC3E}">
        <p14:creationId xmlns:p14="http://schemas.microsoft.com/office/powerpoint/2010/main" val="1031820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defRPr>
            </a:lvl1pPr>
          </a:lstStyle>
          <a:p>
            <a:pPr>
              <a:defRPr/>
            </a:pPr>
            <a:fld id="{3612DE12-FFF9-4DD2-AF0B-641D765DD86A}" type="datetime1">
              <a:rPr lang="en-US"/>
              <a:pPr>
                <a:defRPr/>
              </a:pPr>
              <a:t>11/2/2017</a:t>
            </a:fld>
            <a:endParaRPr lang="en-US"/>
          </a:p>
        </p:txBody>
      </p:sp>
      <p:sp>
        <p:nvSpPr>
          <p:cNvPr id="5" name="Footer Placeholder 4"/>
          <p:cNvSpPr>
            <a:spLocks noGrp="1"/>
          </p:cNvSpPr>
          <p:nvPr>
            <p:ph type="ftr" sz="quarter" idx="11"/>
          </p:nvPr>
        </p:nvSpPr>
        <p:spPr/>
        <p:txBody>
          <a:bodyPr/>
          <a:lstStyle>
            <a:lvl1pPr defTabSz="457200" eaLnBrk="0" hangingPunct="0">
              <a:defRPr>
                <a:ea typeface="ヒラギノ角ゴ Pro W3" charset="-128"/>
              </a:defRPr>
            </a:lvl1pPr>
          </a:lstStyle>
          <a:p>
            <a:pPr>
              <a:defRPr/>
            </a:pPr>
            <a:endParaRPr lang="es-ES"/>
          </a:p>
        </p:txBody>
      </p:sp>
      <p:sp>
        <p:nvSpPr>
          <p:cNvPr id="6" name="Slide Number Placeholder 5"/>
          <p:cNvSpPr>
            <a:spLocks noGrp="1"/>
          </p:cNvSpPr>
          <p:nvPr>
            <p:ph type="sldNum" sz="quarter" idx="12"/>
          </p:nvPr>
        </p:nvSpPr>
        <p:spPr/>
        <p:txBody>
          <a:bodyPr/>
          <a:lstStyle>
            <a:lvl1pPr defTabSz="457200" eaLnBrk="0" hangingPunct="0">
              <a:defRPr/>
            </a:lvl1pPr>
          </a:lstStyle>
          <a:p>
            <a:fld id="{6DDC0E38-DEF1-4D56-AE8F-0888D706D18B}" type="slidenum">
              <a:rPr lang="en-US"/>
              <a:pPr/>
              <a:t>‹Nº›</a:t>
            </a:fld>
            <a:endParaRPr lang="en-US"/>
          </a:p>
        </p:txBody>
      </p:sp>
    </p:spTree>
    <p:extLst>
      <p:ext uri="{BB962C8B-B14F-4D97-AF65-F5344CB8AC3E}">
        <p14:creationId xmlns:p14="http://schemas.microsoft.com/office/powerpoint/2010/main" val="122888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0CD02A44-524C-489A-B05B-5988D7AEFFD2}" type="datetime1">
              <a:rPr lang="en-US" altLang="es-CL"/>
              <a:pPr>
                <a:defRPr/>
              </a:pPr>
              <a:t>11/2/2017</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4C619DBD-24CD-49CC-8E3E-0D350B0171CC}" type="slidenum">
              <a:rPr lang="en-US" altLang="es-CL"/>
              <a:pPr/>
              <a:t>‹Nº›</a:t>
            </a:fld>
            <a:endParaRPr lang="en-US" altLang="es-CL"/>
          </a:p>
        </p:txBody>
      </p:sp>
    </p:spTree>
    <p:extLst>
      <p:ext uri="{BB962C8B-B14F-4D97-AF65-F5344CB8AC3E}">
        <p14:creationId xmlns:p14="http://schemas.microsoft.com/office/powerpoint/2010/main" val="3000936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457200" eaLnBrk="0" hangingPunct="0">
              <a:defRPr>
                <a:ea typeface="ヒラギノ角ゴ Pro W3" charset="-128"/>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defTabSz="457200" eaLnBrk="0" hangingPunct="0">
              <a:defRPr/>
            </a:lvl1pPr>
          </a:lstStyle>
          <a:p>
            <a:fld id="{D3C97D38-DC25-404C-A243-6A90A689B2B1}" type="slidenum">
              <a:rPr lang="en-US"/>
              <a:pPr/>
              <a:t>‹Nº›</a:t>
            </a:fld>
            <a:endParaRPr lang="en-US"/>
          </a:p>
        </p:txBody>
      </p:sp>
    </p:spTree>
    <p:extLst>
      <p:ext uri="{BB962C8B-B14F-4D97-AF65-F5344CB8AC3E}">
        <p14:creationId xmlns:p14="http://schemas.microsoft.com/office/powerpoint/2010/main" val="3165437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defRPr>
            </a:lvl1pPr>
          </a:lstStyle>
          <a:p>
            <a:pPr>
              <a:defRPr/>
            </a:pPr>
            <a:fld id="{24571CD8-A458-4AFE-90E8-95ABAF4230FD}" type="datetime1">
              <a:rPr lang="en-US"/>
              <a:pPr>
                <a:defRPr/>
              </a:pPr>
              <a:t>11/2/2017</a:t>
            </a:fld>
            <a:endParaRPr lang="en-US"/>
          </a:p>
        </p:txBody>
      </p:sp>
      <p:sp>
        <p:nvSpPr>
          <p:cNvPr id="5" name="Footer Placeholder 4"/>
          <p:cNvSpPr>
            <a:spLocks noGrp="1"/>
          </p:cNvSpPr>
          <p:nvPr>
            <p:ph type="ftr" sz="quarter" idx="11"/>
          </p:nvPr>
        </p:nvSpPr>
        <p:spPr/>
        <p:txBody>
          <a:bodyPr/>
          <a:lstStyle>
            <a:lvl1pPr defTabSz="457200" eaLnBrk="0" hangingPunct="0">
              <a:defRPr>
                <a:ea typeface="ヒラギノ角ゴ Pro W3" charset="-128"/>
              </a:defRPr>
            </a:lvl1pPr>
          </a:lstStyle>
          <a:p>
            <a:pPr>
              <a:defRPr/>
            </a:pPr>
            <a:endParaRPr lang="es-ES"/>
          </a:p>
        </p:txBody>
      </p:sp>
      <p:sp>
        <p:nvSpPr>
          <p:cNvPr id="6" name="Slide Number Placeholder 5"/>
          <p:cNvSpPr>
            <a:spLocks noGrp="1"/>
          </p:cNvSpPr>
          <p:nvPr>
            <p:ph type="sldNum" sz="quarter" idx="12"/>
          </p:nvPr>
        </p:nvSpPr>
        <p:spPr/>
        <p:txBody>
          <a:bodyPr/>
          <a:lstStyle>
            <a:lvl1pPr defTabSz="457200" eaLnBrk="0" hangingPunct="0">
              <a:defRPr/>
            </a:lvl1pPr>
          </a:lstStyle>
          <a:p>
            <a:fld id="{09BD9849-B242-4E3C-A15F-8AD9FAE5984F}" type="slidenum">
              <a:rPr lang="en-US"/>
              <a:pPr/>
              <a:t>‹Nº›</a:t>
            </a:fld>
            <a:endParaRPr lang="en-US"/>
          </a:p>
        </p:txBody>
      </p:sp>
    </p:spTree>
    <p:extLst>
      <p:ext uri="{BB962C8B-B14F-4D97-AF65-F5344CB8AC3E}">
        <p14:creationId xmlns:p14="http://schemas.microsoft.com/office/powerpoint/2010/main" val="752015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defRPr>
            </a:lvl1pPr>
          </a:lstStyle>
          <a:p>
            <a:pPr>
              <a:defRPr/>
            </a:pPr>
            <a:fld id="{28BF3EBB-7B5C-46AB-A2A7-2DB76F4F85E9}" type="datetime1">
              <a:rPr lang="en-US"/>
              <a:pPr>
                <a:defRPr/>
              </a:pPr>
              <a:t>11/2/2017</a:t>
            </a:fld>
            <a:endParaRPr lang="en-US"/>
          </a:p>
        </p:txBody>
      </p:sp>
      <p:sp>
        <p:nvSpPr>
          <p:cNvPr id="6" name="Footer Placeholder 5"/>
          <p:cNvSpPr>
            <a:spLocks noGrp="1"/>
          </p:cNvSpPr>
          <p:nvPr>
            <p:ph type="ftr" sz="quarter" idx="11"/>
          </p:nvPr>
        </p:nvSpPr>
        <p:spPr/>
        <p:txBody>
          <a:bodyPr/>
          <a:lstStyle>
            <a:lvl1pPr defTabSz="457200" eaLnBrk="0" hangingPunct="0">
              <a:defRPr>
                <a:ea typeface="ヒラギノ角ゴ Pro W3" charset="-128"/>
              </a:defRPr>
            </a:lvl1pPr>
          </a:lstStyle>
          <a:p>
            <a:pPr>
              <a:defRPr/>
            </a:pPr>
            <a:endParaRPr lang="es-ES"/>
          </a:p>
        </p:txBody>
      </p:sp>
      <p:sp>
        <p:nvSpPr>
          <p:cNvPr id="7" name="Slide Number Placeholder 6"/>
          <p:cNvSpPr>
            <a:spLocks noGrp="1"/>
          </p:cNvSpPr>
          <p:nvPr>
            <p:ph type="sldNum" sz="quarter" idx="12"/>
          </p:nvPr>
        </p:nvSpPr>
        <p:spPr/>
        <p:txBody>
          <a:bodyPr/>
          <a:lstStyle>
            <a:lvl1pPr defTabSz="457200" eaLnBrk="0" hangingPunct="0">
              <a:defRPr/>
            </a:lvl1pPr>
          </a:lstStyle>
          <a:p>
            <a:fld id="{AFECE0A5-C0F7-4920-9819-62599191DBB3}" type="slidenum">
              <a:rPr lang="en-US"/>
              <a:pPr/>
              <a:t>‹Nº›</a:t>
            </a:fld>
            <a:endParaRPr lang="en-US"/>
          </a:p>
        </p:txBody>
      </p:sp>
    </p:spTree>
    <p:extLst>
      <p:ext uri="{BB962C8B-B14F-4D97-AF65-F5344CB8AC3E}">
        <p14:creationId xmlns:p14="http://schemas.microsoft.com/office/powerpoint/2010/main" val="877211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defRPr>
            </a:lvl1pPr>
          </a:lstStyle>
          <a:p>
            <a:pPr>
              <a:defRPr/>
            </a:pPr>
            <a:fld id="{696C23EF-489D-4DFD-AC90-22A9FA9DA6F8}" type="datetime1">
              <a:rPr lang="en-US"/>
              <a:pPr>
                <a:defRPr/>
              </a:pPr>
              <a:t>11/2/2017</a:t>
            </a:fld>
            <a:endParaRPr lang="en-US"/>
          </a:p>
        </p:txBody>
      </p:sp>
      <p:sp>
        <p:nvSpPr>
          <p:cNvPr id="8" name="Footer Placeholder 7"/>
          <p:cNvSpPr>
            <a:spLocks noGrp="1"/>
          </p:cNvSpPr>
          <p:nvPr>
            <p:ph type="ftr" sz="quarter" idx="11"/>
          </p:nvPr>
        </p:nvSpPr>
        <p:spPr/>
        <p:txBody>
          <a:bodyPr/>
          <a:lstStyle>
            <a:lvl1pPr defTabSz="457200" eaLnBrk="0" hangingPunct="0">
              <a:defRPr>
                <a:ea typeface="ヒラギノ角ゴ Pro W3" charset="-128"/>
              </a:defRPr>
            </a:lvl1pPr>
          </a:lstStyle>
          <a:p>
            <a:pPr>
              <a:defRPr/>
            </a:pPr>
            <a:endParaRPr lang="es-ES"/>
          </a:p>
        </p:txBody>
      </p:sp>
      <p:sp>
        <p:nvSpPr>
          <p:cNvPr id="9" name="Slide Number Placeholder 8"/>
          <p:cNvSpPr>
            <a:spLocks noGrp="1"/>
          </p:cNvSpPr>
          <p:nvPr>
            <p:ph type="sldNum" sz="quarter" idx="12"/>
          </p:nvPr>
        </p:nvSpPr>
        <p:spPr/>
        <p:txBody>
          <a:bodyPr/>
          <a:lstStyle>
            <a:lvl1pPr defTabSz="457200" eaLnBrk="0" hangingPunct="0">
              <a:defRPr/>
            </a:lvl1pPr>
          </a:lstStyle>
          <a:p>
            <a:fld id="{06C43661-93C5-44C8-8E69-257EAD5D2B67}" type="slidenum">
              <a:rPr lang="en-US"/>
              <a:pPr/>
              <a:t>‹Nº›</a:t>
            </a:fld>
            <a:endParaRPr lang="en-US"/>
          </a:p>
        </p:txBody>
      </p:sp>
    </p:spTree>
    <p:extLst>
      <p:ext uri="{BB962C8B-B14F-4D97-AF65-F5344CB8AC3E}">
        <p14:creationId xmlns:p14="http://schemas.microsoft.com/office/powerpoint/2010/main" val="2721636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defTabSz="457200" eaLnBrk="0" hangingPunct="0">
              <a:defRPr>
                <a:ea typeface="ヒラギノ角ゴ Pro W3" charset="-128"/>
              </a:defRPr>
            </a:lvl1pPr>
          </a:lstStyle>
          <a:p>
            <a:pPr>
              <a:defRPr/>
            </a:pPr>
            <a:endParaRPr lang="es-ES"/>
          </a:p>
        </p:txBody>
      </p:sp>
      <p:sp>
        <p:nvSpPr>
          <p:cNvPr id="4" name="Slide Number Placeholder 4"/>
          <p:cNvSpPr>
            <a:spLocks noGrp="1"/>
          </p:cNvSpPr>
          <p:nvPr>
            <p:ph type="sldNum" sz="quarter" idx="11"/>
          </p:nvPr>
        </p:nvSpPr>
        <p:spPr/>
        <p:txBody>
          <a:bodyPr/>
          <a:lstStyle>
            <a:lvl1pPr defTabSz="457200" eaLnBrk="0" hangingPunct="0">
              <a:defRPr/>
            </a:lvl1pPr>
          </a:lstStyle>
          <a:p>
            <a:fld id="{320B812B-9FB9-4ACD-8BD7-FED4A0128B78}" type="slidenum">
              <a:rPr lang="en-US"/>
              <a:pPr/>
              <a:t>‹Nº›</a:t>
            </a:fld>
            <a:endParaRPr lang="en-US"/>
          </a:p>
        </p:txBody>
      </p:sp>
    </p:spTree>
    <p:extLst>
      <p:ext uri="{BB962C8B-B14F-4D97-AF65-F5344CB8AC3E}">
        <p14:creationId xmlns:p14="http://schemas.microsoft.com/office/powerpoint/2010/main" val="292283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defTabSz="457200" eaLnBrk="0" hangingPunct="0">
              <a:defRPr>
                <a:ea typeface="ヒラギノ角ゴ Pro W3" charset="-128"/>
              </a:defRPr>
            </a:lvl1pPr>
          </a:lstStyle>
          <a:p>
            <a:pPr>
              <a:defRPr/>
            </a:pPr>
            <a:endParaRPr lang="es-ES"/>
          </a:p>
        </p:txBody>
      </p:sp>
      <p:sp>
        <p:nvSpPr>
          <p:cNvPr id="3" name="Slide Number Placeholder 3"/>
          <p:cNvSpPr>
            <a:spLocks noGrp="1"/>
          </p:cNvSpPr>
          <p:nvPr>
            <p:ph type="sldNum" sz="quarter" idx="11"/>
          </p:nvPr>
        </p:nvSpPr>
        <p:spPr/>
        <p:txBody>
          <a:bodyPr/>
          <a:lstStyle>
            <a:lvl1pPr defTabSz="457200" eaLnBrk="0" hangingPunct="0">
              <a:defRPr/>
            </a:lvl1pPr>
          </a:lstStyle>
          <a:p>
            <a:fld id="{B71134FA-5C59-4571-846F-96D9AA026E85}" type="slidenum">
              <a:rPr lang="en-US"/>
              <a:pPr/>
              <a:t>‹Nº›</a:t>
            </a:fld>
            <a:endParaRPr lang="en-US"/>
          </a:p>
        </p:txBody>
      </p:sp>
    </p:spTree>
    <p:extLst>
      <p:ext uri="{BB962C8B-B14F-4D97-AF65-F5344CB8AC3E}">
        <p14:creationId xmlns:p14="http://schemas.microsoft.com/office/powerpoint/2010/main" val="2759865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defTabSz="457200" eaLnBrk="0" hangingPunct="0">
              <a:defRPr>
                <a:ea typeface="ヒラギノ角ゴ Pro W3" charset="-128"/>
              </a:defRPr>
            </a:lvl1pPr>
          </a:lstStyle>
          <a:p>
            <a:pPr>
              <a:defRPr/>
            </a:pPr>
            <a:endParaRPr lang="es-ES"/>
          </a:p>
        </p:txBody>
      </p:sp>
      <p:sp>
        <p:nvSpPr>
          <p:cNvPr id="6" name="Slide Number Placeholder 6"/>
          <p:cNvSpPr>
            <a:spLocks noGrp="1"/>
          </p:cNvSpPr>
          <p:nvPr>
            <p:ph type="sldNum" sz="quarter" idx="11"/>
          </p:nvPr>
        </p:nvSpPr>
        <p:spPr/>
        <p:txBody>
          <a:bodyPr/>
          <a:lstStyle>
            <a:lvl1pPr defTabSz="457200" eaLnBrk="0" hangingPunct="0">
              <a:defRPr/>
            </a:lvl1pPr>
          </a:lstStyle>
          <a:p>
            <a:fld id="{DCDBAE9A-D820-4A00-AD55-B8404BBC0091}" type="slidenum">
              <a:rPr lang="en-US"/>
              <a:pPr/>
              <a:t>‹Nº›</a:t>
            </a:fld>
            <a:endParaRPr lang="en-US"/>
          </a:p>
        </p:txBody>
      </p:sp>
    </p:spTree>
    <p:extLst>
      <p:ext uri="{BB962C8B-B14F-4D97-AF65-F5344CB8AC3E}">
        <p14:creationId xmlns:p14="http://schemas.microsoft.com/office/powerpoint/2010/main" val="685714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defTabSz="457200" eaLnBrk="0" hangingPunct="0">
              <a:defRPr>
                <a:ea typeface="ヒラギノ角ゴ Pro W3" charset="-128"/>
              </a:defRPr>
            </a:lvl1pPr>
          </a:lstStyle>
          <a:p>
            <a:pPr>
              <a:defRPr/>
            </a:pPr>
            <a:endParaRPr lang="es-ES"/>
          </a:p>
        </p:txBody>
      </p:sp>
      <p:sp>
        <p:nvSpPr>
          <p:cNvPr id="6" name="Slide Number Placeholder 6"/>
          <p:cNvSpPr>
            <a:spLocks noGrp="1"/>
          </p:cNvSpPr>
          <p:nvPr>
            <p:ph type="sldNum" sz="quarter" idx="11"/>
          </p:nvPr>
        </p:nvSpPr>
        <p:spPr/>
        <p:txBody>
          <a:bodyPr/>
          <a:lstStyle>
            <a:lvl1pPr defTabSz="457200" eaLnBrk="0" hangingPunct="0">
              <a:defRPr/>
            </a:lvl1pPr>
          </a:lstStyle>
          <a:p>
            <a:fld id="{3DB7218E-D926-4048-8AE5-4D795AE31604}" type="slidenum">
              <a:rPr lang="en-US"/>
              <a:pPr/>
              <a:t>‹Nº›</a:t>
            </a:fld>
            <a:endParaRPr lang="en-US"/>
          </a:p>
        </p:txBody>
      </p:sp>
    </p:spTree>
    <p:extLst>
      <p:ext uri="{BB962C8B-B14F-4D97-AF65-F5344CB8AC3E}">
        <p14:creationId xmlns:p14="http://schemas.microsoft.com/office/powerpoint/2010/main" val="3623006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457200" eaLnBrk="0" hangingPunct="0">
              <a:defRPr>
                <a:ea typeface="ヒラギノ角ゴ Pro W3" charset="-128"/>
              </a:defRPr>
            </a:lvl1pPr>
          </a:lstStyle>
          <a:p>
            <a:pPr>
              <a:defRPr/>
            </a:pPr>
            <a:endParaRPr lang="es-ES"/>
          </a:p>
        </p:txBody>
      </p:sp>
      <p:sp>
        <p:nvSpPr>
          <p:cNvPr id="5" name="Slide Number Placeholder 5"/>
          <p:cNvSpPr>
            <a:spLocks noGrp="1"/>
          </p:cNvSpPr>
          <p:nvPr>
            <p:ph type="sldNum" sz="quarter" idx="11"/>
          </p:nvPr>
        </p:nvSpPr>
        <p:spPr/>
        <p:txBody>
          <a:bodyPr/>
          <a:lstStyle>
            <a:lvl1pPr defTabSz="457200" eaLnBrk="0" hangingPunct="0">
              <a:defRPr/>
            </a:lvl1pPr>
          </a:lstStyle>
          <a:p>
            <a:fld id="{357F781A-67B3-40E8-B56D-E1BF5EA887B6}" type="slidenum">
              <a:rPr lang="en-US"/>
              <a:pPr/>
              <a:t>‹Nº›</a:t>
            </a:fld>
            <a:endParaRPr lang="en-US"/>
          </a:p>
        </p:txBody>
      </p:sp>
    </p:spTree>
    <p:extLst>
      <p:ext uri="{BB962C8B-B14F-4D97-AF65-F5344CB8AC3E}">
        <p14:creationId xmlns:p14="http://schemas.microsoft.com/office/powerpoint/2010/main" val="1946853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457200" eaLnBrk="0" hangingPunct="0">
              <a:defRPr>
                <a:ea typeface="ヒラギノ角ゴ Pro W3" charset="-128"/>
              </a:defRPr>
            </a:lvl1pPr>
          </a:lstStyle>
          <a:p>
            <a:pPr>
              <a:defRPr/>
            </a:pPr>
            <a:endParaRPr lang="es-ES"/>
          </a:p>
        </p:txBody>
      </p:sp>
      <p:sp>
        <p:nvSpPr>
          <p:cNvPr id="5" name="Slide Number Placeholder 5"/>
          <p:cNvSpPr>
            <a:spLocks noGrp="1"/>
          </p:cNvSpPr>
          <p:nvPr>
            <p:ph type="sldNum" sz="quarter" idx="11"/>
          </p:nvPr>
        </p:nvSpPr>
        <p:spPr/>
        <p:txBody>
          <a:bodyPr/>
          <a:lstStyle>
            <a:lvl1pPr defTabSz="457200" eaLnBrk="0" hangingPunct="0">
              <a:defRPr/>
            </a:lvl1pPr>
          </a:lstStyle>
          <a:p>
            <a:fld id="{A5E40248-540B-4890-9876-73DF22AFEAEA}" type="slidenum">
              <a:rPr lang="en-US"/>
              <a:pPr/>
              <a:t>‹Nº›</a:t>
            </a:fld>
            <a:endParaRPr lang="en-US"/>
          </a:p>
        </p:txBody>
      </p:sp>
    </p:spTree>
    <p:extLst>
      <p:ext uri="{BB962C8B-B14F-4D97-AF65-F5344CB8AC3E}">
        <p14:creationId xmlns:p14="http://schemas.microsoft.com/office/powerpoint/2010/main" val="94393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9A99B8F7-A193-4274-9157-821AC3F1AA33}" type="datetime1">
              <a:rPr lang="en-US" altLang="es-CL"/>
              <a:pPr>
                <a:defRPr/>
              </a:pPr>
              <a:t>11/2/2017</a:t>
            </a:fld>
            <a:endParaRPr lang="en-US" altLang="es-CL"/>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fld id="{18E4E104-F64D-4AB7-8884-A543631E5452}" type="slidenum">
              <a:rPr lang="en-US" altLang="es-CL"/>
              <a:pPr/>
              <a:t>‹Nº›</a:t>
            </a:fld>
            <a:endParaRPr lang="en-US" altLang="es-CL"/>
          </a:p>
        </p:txBody>
      </p:sp>
    </p:spTree>
    <p:extLst>
      <p:ext uri="{BB962C8B-B14F-4D97-AF65-F5344CB8AC3E}">
        <p14:creationId xmlns:p14="http://schemas.microsoft.com/office/powerpoint/2010/main" val="438258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defRPr>
            </a:lvl1pPr>
          </a:lstStyle>
          <a:p>
            <a:pPr>
              <a:defRPr/>
            </a:pPr>
            <a:fld id="{403DECF5-39FF-44C2-B8A2-0136A8F98BE2}" type="datetime1">
              <a:rPr lang="en-US"/>
              <a:pPr>
                <a:defRPr/>
              </a:pPr>
              <a:t>11/2/2017</a:t>
            </a:fld>
            <a:endParaRPr lang="en-US"/>
          </a:p>
        </p:txBody>
      </p:sp>
      <p:sp>
        <p:nvSpPr>
          <p:cNvPr id="5" name="Footer Placeholder 4"/>
          <p:cNvSpPr>
            <a:spLocks noGrp="1"/>
          </p:cNvSpPr>
          <p:nvPr>
            <p:ph type="ftr" sz="quarter" idx="11"/>
          </p:nvPr>
        </p:nvSpPr>
        <p:spPr/>
        <p:txBody>
          <a:bodyPr/>
          <a:lstStyle>
            <a:lvl1pPr defTabSz="457200" eaLnBrk="0" hangingPunct="0">
              <a:defRPr/>
            </a:lvl1pPr>
          </a:lstStyle>
          <a:p>
            <a:pPr>
              <a:defRPr/>
            </a:pPr>
            <a:endParaRPr lang="es-ES"/>
          </a:p>
        </p:txBody>
      </p:sp>
      <p:sp>
        <p:nvSpPr>
          <p:cNvPr id="6" name="Slide Number Placeholder 5"/>
          <p:cNvSpPr>
            <a:spLocks noGrp="1"/>
          </p:cNvSpPr>
          <p:nvPr>
            <p:ph type="sldNum" sz="quarter" idx="12"/>
          </p:nvPr>
        </p:nvSpPr>
        <p:spPr/>
        <p:txBody>
          <a:bodyPr/>
          <a:lstStyle>
            <a:lvl1pPr defTabSz="457200" eaLnBrk="0" hangingPunct="0">
              <a:defRPr/>
            </a:lvl1pPr>
          </a:lstStyle>
          <a:p>
            <a:fld id="{6EA5EBD8-4AE2-4442-880E-CDA4EC08AFA6}" type="slidenum">
              <a:rPr lang="en-US"/>
              <a:pPr/>
              <a:t>‹Nº›</a:t>
            </a:fld>
            <a:endParaRPr lang="en-US"/>
          </a:p>
        </p:txBody>
      </p:sp>
    </p:spTree>
    <p:extLst>
      <p:ext uri="{BB962C8B-B14F-4D97-AF65-F5344CB8AC3E}">
        <p14:creationId xmlns:p14="http://schemas.microsoft.com/office/powerpoint/2010/main" val="4052544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457200" eaLnBrk="0" hangingPunct="0">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defTabSz="457200" eaLnBrk="0" hangingPunct="0">
              <a:defRPr/>
            </a:lvl1pPr>
          </a:lstStyle>
          <a:p>
            <a:fld id="{BFF81FFC-8C8A-4CDF-B460-62DABE2FCB34}" type="slidenum">
              <a:rPr lang="en-US"/>
              <a:pPr/>
              <a:t>‹Nº›</a:t>
            </a:fld>
            <a:endParaRPr lang="en-US"/>
          </a:p>
        </p:txBody>
      </p:sp>
    </p:spTree>
    <p:extLst>
      <p:ext uri="{BB962C8B-B14F-4D97-AF65-F5344CB8AC3E}">
        <p14:creationId xmlns:p14="http://schemas.microsoft.com/office/powerpoint/2010/main" val="225350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defRPr>
            </a:lvl1pPr>
          </a:lstStyle>
          <a:p>
            <a:pPr>
              <a:defRPr/>
            </a:pPr>
            <a:fld id="{F8FB6840-1605-46F1-BFE8-F9762A9C3756}" type="datetime1">
              <a:rPr lang="en-US"/>
              <a:pPr>
                <a:defRPr/>
              </a:pPr>
              <a:t>11/2/2017</a:t>
            </a:fld>
            <a:endParaRPr lang="en-US"/>
          </a:p>
        </p:txBody>
      </p:sp>
      <p:sp>
        <p:nvSpPr>
          <p:cNvPr id="5" name="Footer Placeholder 4"/>
          <p:cNvSpPr>
            <a:spLocks noGrp="1"/>
          </p:cNvSpPr>
          <p:nvPr>
            <p:ph type="ftr" sz="quarter" idx="11"/>
          </p:nvPr>
        </p:nvSpPr>
        <p:spPr/>
        <p:txBody>
          <a:bodyPr/>
          <a:lstStyle>
            <a:lvl1pPr defTabSz="457200" eaLnBrk="0" hangingPunct="0">
              <a:defRPr/>
            </a:lvl1pPr>
          </a:lstStyle>
          <a:p>
            <a:pPr>
              <a:defRPr/>
            </a:pPr>
            <a:endParaRPr lang="es-ES"/>
          </a:p>
        </p:txBody>
      </p:sp>
      <p:sp>
        <p:nvSpPr>
          <p:cNvPr id="6" name="Slide Number Placeholder 5"/>
          <p:cNvSpPr>
            <a:spLocks noGrp="1"/>
          </p:cNvSpPr>
          <p:nvPr>
            <p:ph type="sldNum" sz="quarter" idx="12"/>
          </p:nvPr>
        </p:nvSpPr>
        <p:spPr/>
        <p:txBody>
          <a:bodyPr/>
          <a:lstStyle>
            <a:lvl1pPr defTabSz="457200" eaLnBrk="0" hangingPunct="0">
              <a:defRPr/>
            </a:lvl1pPr>
          </a:lstStyle>
          <a:p>
            <a:fld id="{BCED02CB-FDFF-4C89-BC02-6B1C3636B338}" type="slidenum">
              <a:rPr lang="en-US"/>
              <a:pPr/>
              <a:t>‹Nº›</a:t>
            </a:fld>
            <a:endParaRPr lang="en-US"/>
          </a:p>
        </p:txBody>
      </p:sp>
    </p:spTree>
    <p:extLst>
      <p:ext uri="{BB962C8B-B14F-4D97-AF65-F5344CB8AC3E}">
        <p14:creationId xmlns:p14="http://schemas.microsoft.com/office/powerpoint/2010/main" val="199618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defRPr>
            </a:lvl1pPr>
          </a:lstStyle>
          <a:p>
            <a:pPr>
              <a:defRPr/>
            </a:pPr>
            <a:fld id="{90B5AC04-F345-49B5-9642-0ADF65CF507B}" type="datetime1">
              <a:rPr lang="en-US"/>
              <a:pPr>
                <a:defRPr/>
              </a:pPr>
              <a:t>11/2/2017</a:t>
            </a:fld>
            <a:endParaRPr lang="en-US"/>
          </a:p>
        </p:txBody>
      </p:sp>
      <p:sp>
        <p:nvSpPr>
          <p:cNvPr id="6" name="Footer Placeholder 5"/>
          <p:cNvSpPr>
            <a:spLocks noGrp="1"/>
          </p:cNvSpPr>
          <p:nvPr>
            <p:ph type="ftr" sz="quarter" idx="11"/>
          </p:nvPr>
        </p:nvSpPr>
        <p:spPr/>
        <p:txBody>
          <a:bodyPr/>
          <a:lstStyle>
            <a:lvl1pPr defTabSz="457200" eaLnBrk="0" hangingPunct="0">
              <a:defRPr/>
            </a:lvl1pPr>
          </a:lstStyle>
          <a:p>
            <a:pPr>
              <a:defRPr/>
            </a:pPr>
            <a:endParaRPr lang="es-ES"/>
          </a:p>
        </p:txBody>
      </p:sp>
      <p:sp>
        <p:nvSpPr>
          <p:cNvPr id="7" name="Slide Number Placeholder 6"/>
          <p:cNvSpPr>
            <a:spLocks noGrp="1"/>
          </p:cNvSpPr>
          <p:nvPr>
            <p:ph type="sldNum" sz="quarter" idx="12"/>
          </p:nvPr>
        </p:nvSpPr>
        <p:spPr/>
        <p:txBody>
          <a:bodyPr/>
          <a:lstStyle>
            <a:lvl1pPr defTabSz="457200" eaLnBrk="0" hangingPunct="0">
              <a:defRPr/>
            </a:lvl1pPr>
          </a:lstStyle>
          <a:p>
            <a:fld id="{E5CDC603-6FE4-4660-A5CB-DD7C39854091}" type="slidenum">
              <a:rPr lang="en-US"/>
              <a:pPr/>
              <a:t>‹Nº›</a:t>
            </a:fld>
            <a:endParaRPr lang="en-US"/>
          </a:p>
        </p:txBody>
      </p:sp>
    </p:spTree>
    <p:extLst>
      <p:ext uri="{BB962C8B-B14F-4D97-AF65-F5344CB8AC3E}">
        <p14:creationId xmlns:p14="http://schemas.microsoft.com/office/powerpoint/2010/main" val="1071751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defRPr>
            </a:lvl1pPr>
          </a:lstStyle>
          <a:p>
            <a:pPr>
              <a:defRPr/>
            </a:pPr>
            <a:fld id="{F58C9B9F-CACF-4C37-8214-63827A8E36EF}" type="datetime1">
              <a:rPr lang="en-US"/>
              <a:pPr>
                <a:defRPr/>
              </a:pPr>
              <a:t>11/2/2017</a:t>
            </a:fld>
            <a:endParaRPr lang="en-US"/>
          </a:p>
        </p:txBody>
      </p:sp>
      <p:sp>
        <p:nvSpPr>
          <p:cNvPr id="8" name="Footer Placeholder 7"/>
          <p:cNvSpPr>
            <a:spLocks noGrp="1"/>
          </p:cNvSpPr>
          <p:nvPr>
            <p:ph type="ftr" sz="quarter" idx="11"/>
          </p:nvPr>
        </p:nvSpPr>
        <p:spPr/>
        <p:txBody>
          <a:bodyPr/>
          <a:lstStyle>
            <a:lvl1pPr defTabSz="457200" eaLnBrk="0" hangingPunct="0">
              <a:defRPr/>
            </a:lvl1pPr>
          </a:lstStyle>
          <a:p>
            <a:pPr>
              <a:defRPr/>
            </a:pPr>
            <a:endParaRPr lang="es-ES"/>
          </a:p>
        </p:txBody>
      </p:sp>
      <p:sp>
        <p:nvSpPr>
          <p:cNvPr id="9" name="Slide Number Placeholder 8"/>
          <p:cNvSpPr>
            <a:spLocks noGrp="1"/>
          </p:cNvSpPr>
          <p:nvPr>
            <p:ph type="sldNum" sz="quarter" idx="12"/>
          </p:nvPr>
        </p:nvSpPr>
        <p:spPr/>
        <p:txBody>
          <a:bodyPr/>
          <a:lstStyle>
            <a:lvl1pPr defTabSz="457200" eaLnBrk="0" hangingPunct="0">
              <a:defRPr/>
            </a:lvl1pPr>
          </a:lstStyle>
          <a:p>
            <a:fld id="{8BAA62CE-121A-43B8-B89C-9EF733CCCE08}" type="slidenum">
              <a:rPr lang="en-US"/>
              <a:pPr/>
              <a:t>‹Nº›</a:t>
            </a:fld>
            <a:endParaRPr lang="en-US"/>
          </a:p>
        </p:txBody>
      </p:sp>
    </p:spTree>
    <p:extLst>
      <p:ext uri="{BB962C8B-B14F-4D97-AF65-F5344CB8AC3E}">
        <p14:creationId xmlns:p14="http://schemas.microsoft.com/office/powerpoint/2010/main" val="3311834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defTabSz="457200" eaLnBrk="0" hangingPunct="0">
              <a:defRPr/>
            </a:lvl1pPr>
          </a:lstStyle>
          <a:p>
            <a:pPr>
              <a:defRPr/>
            </a:pPr>
            <a:endParaRPr lang="es-ES"/>
          </a:p>
        </p:txBody>
      </p:sp>
      <p:sp>
        <p:nvSpPr>
          <p:cNvPr id="4" name="Slide Number Placeholder 4"/>
          <p:cNvSpPr>
            <a:spLocks noGrp="1"/>
          </p:cNvSpPr>
          <p:nvPr>
            <p:ph type="sldNum" sz="quarter" idx="11"/>
          </p:nvPr>
        </p:nvSpPr>
        <p:spPr/>
        <p:txBody>
          <a:bodyPr/>
          <a:lstStyle>
            <a:lvl1pPr defTabSz="457200" eaLnBrk="0" hangingPunct="0">
              <a:defRPr/>
            </a:lvl1pPr>
          </a:lstStyle>
          <a:p>
            <a:fld id="{710FA9D0-0BE3-4D69-91B3-E26CEB235D11}" type="slidenum">
              <a:rPr lang="en-US"/>
              <a:pPr/>
              <a:t>‹Nº›</a:t>
            </a:fld>
            <a:endParaRPr lang="en-US"/>
          </a:p>
        </p:txBody>
      </p:sp>
    </p:spTree>
    <p:extLst>
      <p:ext uri="{BB962C8B-B14F-4D97-AF65-F5344CB8AC3E}">
        <p14:creationId xmlns:p14="http://schemas.microsoft.com/office/powerpoint/2010/main" val="37493902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defTabSz="457200" eaLnBrk="0" hangingPunct="0">
              <a:defRPr/>
            </a:lvl1pPr>
          </a:lstStyle>
          <a:p>
            <a:pPr>
              <a:defRPr/>
            </a:pPr>
            <a:endParaRPr lang="es-ES"/>
          </a:p>
        </p:txBody>
      </p:sp>
      <p:sp>
        <p:nvSpPr>
          <p:cNvPr id="3" name="Slide Number Placeholder 3"/>
          <p:cNvSpPr>
            <a:spLocks noGrp="1"/>
          </p:cNvSpPr>
          <p:nvPr>
            <p:ph type="sldNum" sz="quarter" idx="11"/>
          </p:nvPr>
        </p:nvSpPr>
        <p:spPr/>
        <p:txBody>
          <a:bodyPr/>
          <a:lstStyle>
            <a:lvl1pPr defTabSz="457200" eaLnBrk="0" hangingPunct="0">
              <a:defRPr/>
            </a:lvl1pPr>
          </a:lstStyle>
          <a:p>
            <a:fld id="{7686894F-3818-4FD0-B3C8-739EA7681D69}" type="slidenum">
              <a:rPr lang="en-US"/>
              <a:pPr/>
              <a:t>‹Nº›</a:t>
            </a:fld>
            <a:endParaRPr lang="en-US"/>
          </a:p>
        </p:txBody>
      </p:sp>
    </p:spTree>
    <p:extLst>
      <p:ext uri="{BB962C8B-B14F-4D97-AF65-F5344CB8AC3E}">
        <p14:creationId xmlns:p14="http://schemas.microsoft.com/office/powerpoint/2010/main" val="3366090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defTabSz="457200" eaLnBrk="0" hangingPunct="0">
              <a:defRPr/>
            </a:lvl1pPr>
          </a:lstStyle>
          <a:p>
            <a:pPr>
              <a:defRPr/>
            </a:pPr>
            <a:endParaRPr lang="es-ES"/>
          </a:p>
        </p:txBody>
      </p:sp>
      <p:sp>
        <p:nvSpPr>
          <p:cNvPr id="6" name="Slide Number Placeholder 6"/>
          <p:cNvSpPr>
            <a:spLocks noGrp="1"/>
          </p:cNvSpPr>
          <p:nvPr>
            <p:ph type="sldNum" sz="quarter" idx="11"/>
          </p:nvPr>
        </p:nvSpPr>
        <p:spPr/>
        <p:txBody>
          <a:bodyPr/>
          <a:lstStyle>
            <a:lvl1pPr defTabSz="457200" eaLnBrk="0" hangingPunct="0">
              <a:defRPr/>
            </a:lvl1pPr>
          </a:lstStyle>
          <a:p>
            <a:fld id="{838C1A48-5085-47D9-9DC3-577BA2FD665B}" type="slidenum">
              <a:rPr lang="en-US"/>
              <a:pPr/>
              <a:t>‹Nº›</a:t>
            </a:fld>
            <a:endParaRPr lang="en-US"/>
          </a:p>
        </p:txBody>
      </p:sp>
    </p:spTree>
    <p:extLst>
      <p:ext uri="{BB962C8B-B14F-4D97-AF65-F5344CB8AC3E}">
        <p14:creationId xmlns:p14="http://schemas.microsoft.com/office/powerpoint/2010/main" val="236634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defTabSz="457200" eaLnBrk="0" hangingPunct="0">
              <a:defRPr/>
            </a:lvl1pPr>
          </a:lstStyle>
          <a:p>
            <a:pPr>
              <a:defRPr/>
            </a:pPr>
            <a:endParaRPr lang="es-ES"/>
          </a:p>
        </p:txBody>
      </p:sp>
      <p:sp>
        <p:nvSpPr>
          <p:cNvPr id="6" name="Slide Number Placeholder 6"/>
          <p:cNvSpPr>
            <a:spLocks noGrp="1"/>
          </p:cNvSpPr>
          <p:nvPr>
            <p:ph type="sldNum" sz="quarter" idx="11"/>
          </p:nvPr>
        </p:nvSpPr>
        <p:spPr/>
        <p:txBody>
          <a:bodyPr/>
          <a:lstStyle>
            <a:lvl1pPr defTabSz="457200" eaLnBrk="0" hangingPunct="0">
              <a:defRPr/>
            </a:lvl1pPr>
          </a:lstStyle>
          <a:p>
            <a:fld id="{B33F5EED-59DC-4984-B76D-14E0457CADA0}" type="slidenum">
              <a:rPr lang="en-US"/>
              <a:pPr/>
              <a:t>‹Nº›</a:t>
            </a:fld>
            <a:endParaRPr lang="en-US"/>
          </a:p>
        </p:txBody>
      </p:sp>
    </p:spTree>
    <p:extLst>
      <p:ext uri="{BB962C8B-B14F-4D97-AF65-F5344CB8AC3E}">
        <p14:creationId xmlns:p14="http://schemas.microsoft.com/office/powerpoint/2010/main" val="869260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457200" eaLnBrk="0" hangingPunct="0">
              <a:defRPr/>
            </a:lvl1pPr>
          </a:lstStyle>
          <a:p>
            <a:pPr>
              <a:defRPr/>
            </a:pPr>
            <a:endParaRPr lang="es-ES"/>
          </a:p>
        </p:txBody>
      </p:sp>
      <p:sp>
        <p:nvSpPr>
          <p:cNvPr id="5" name="Slide Number Placeholder 5"/>
          <p:cNvSpPr>
            <a:spLocks noGrp="1"/>
          </p:cNvSpPr>
          <p:nvPr>
            <p:ph type="sldNum" sz="quarter" idx="11"/>
          </p:nvPr>
        </p:nvSpPr>
        <p:spPr/>
        <p:txBody>
          <a:bodyPr/>
          <a:lstStyle>
            <a:lvl1pPr defTabSz="457200" eaLnBrk="0" hangingPunct="0">
              <a:defRPr/>
            </a:lvl1pPr>
          </a:lstStyle>
          <a:p>
            <a:fld id="{C228D6E0-6DDC-4B03-B70D-E11EFB01C568}" type="slidenum">
              <a:rPr lang="en-US"/>
              <a:pPr/>
              <a:t>‹Nº›</a:t>
            </a:fld>
            <a:endParaRPr lang="en-US"/>
          </a:p>
        </p:txBody>
      </p:sp>
    </p:spTree>
    <p:extLst>
      <p:ext uri="{BB962C8B-B14F-4D97-AF65-F5344CB8AC3E}">
        <p14:creationId xmlns:p14="http://schemas.microsoft.com/office/powerpoint/2010/main" val="396747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C0982440-69DD-4329-AA3B-07B539D5398D}" type="datetime1">
              <a:rPr lang="en-US" altLang="es-CL"/>
              <a:pPr>
                <a:defRPr/>
              </a:pPr>
              <a:t>11/2/2017</a:t>
            </a:fld>
            <a:endParaRPr lang="en-US" altLang="es-CL"/>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74132318-ECF1-4BFF-BC3E-EEA300CD857C}" type="slidenum">
              <a:rPr lang="en-US" altLang="es-CL"/>
              <a:pPr/>
              <a:t>‹Nº›</a:t>
            </a:fld>
            <a:endParaRPr lang="en-US" altLang="es-CL"/>
          </a:p>
        </p:txBody>
      </p:sp>
    </p:spTree>
    <p:extLst>
      <p:ext uri="{BB962C8B-B14F-4D97-AF65-F5344CB8AC3E}">
        <p14:creationId xmlns:p14="http://schemas.microsoft.com/office/powerpoint/2010/main" val="3531272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457200" eaLnBrk="0" hangingPunct="0">
              <a:defRPr/>
            </a:lvl1pPr>
          </a:lstStyle>
          <a:p>
            <a:pPr>
              <a:defRPr/>
            </a:pPr>
            <a:endParaRPr lang="es-ES"/>
          </a:p>
        </p:txBody>
      </p:sp>
      <p:sp>
        <p:nvSpPr>
          <p:cNvPr id="5" name="Slide Number Placeholder 5"/>
          <p:cNvSpPr>
            <a:spLocks noGrp="1"/>
          </p:cNvSpPr>
          <p:nvPr>
            <p:ph type="sldNum" sz="quarter" idx="11"/>
          </p:nvPr>
        </p:nvSpPr>
        <p:spPr/>
        <p:txBody>
          <a:bodyPr/>
          <a:lstStyle>
            <a:lvl1pPr defTabSz="457200" eaLnBrk="0" hangingPunct="0">
              <a:defRPr/>
            </a:lvl1pPr>
          </a:lstStyle>
          <a:p>
            <a:fld id="{4E50C78C-2FE8-44EE-B549-1E84D06E625C}" type="slidenum">
              <a:rPr lang="en-US"/>
              <a:pPr/>
              <a:t>‹Nº›</a:t>
            </a:fld>
            <a:endParaRPr lang="en-US"/>
          </a:p>
        </p:txBody>
      </p:sp>
    </p:spTree>
    <p:extLst>
      <p:ext uri="{BB962C8B-B14F-4D97-AF65-F5344CB8AC3E}">
        <p14:creationId xmlns:p14="http://schemas.microsoft.com/office/powerpoint/2010/main" val="3540935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cs typeface="Arial" pitchFamily="34" charset="0"/>
              </a:defRPr>
            </a:lvl1pPr>
          </a:lstStyle>
          <a:p>
            <a:pPr>
              <a:defRPr/>
            </a:pPr>
            <a:fld id="{02C7273F-3B8E-42A2-9913-E1C7255DA13F}" type="datetime1">
              <a:rPr lang="en-US"/>
              <a:pPr>
                <a:defRPr/>
              </a:pPr>
              <a:t>11/2/2017</a:t>
            </a:fld>
            <a:endParaRPr lang="en-US"/>
          </a:p>
        </p:txBody>
      </p:sp>
      <p:sp>
        <p:nvSpPr>
          <p:cNvPr id="5" name="Footer Placeholder 4"/>
          <p:cNvSpPr>
            <a:spLocks noGrp="1"/>
          </p:cNvSpPr>
          <p:nvPr>
            <p:ph type="ftr" sz="quarter" idx="11"/>
          </p:nvPr>
        </p:nvSpPr>
        <p:spPr/>
        <p:txBody>
          <a:bodyPr/>
          <a:lstStyle>
            <a:lvl1pPr defTabSz="457200" eaLnBrk="0" hangingPunct="0">
              <a:defRPr>
                <a:ea typeface="+mn-ea"/>
                <a:cs typeface="+mn-cs"/>
              </a:defRPr>
            </a:lvl1pPr>
          </a:lstStyle>
          <a:p>
            <a:pPr>
              <a:defRPr/>
            </a:pPr>
            <a:endParaRPr lang="es-ES"/>
          </a:p>
        </p:txBody>
      </p:sp>
      <p:sp>
        <p:nvSpPr>
          <p:cNvPr id="6" name="Slide Number Placeholder 5"/>
          <p:cNvSpPr>
            <a:spLocks noGrp="1"/>
          </p:cNvSpPr>
          <p:nvPr>
            <p:ph type="sldNum" sz="quarter" idx="12"/>
          </p:nvPr>
        </p:nvSpPr>
        <p:spPr/>
        <p:txBody>
          <a:bodyPr/>
          <a:lstStyle>
            <a:lvl1pPr defTabSz="457200" eaLnBrk="0" hangingPunct="0">
              <a:defRPr/>
            </a:lvl1pPr>
          </a:lstStyle>
          <a:p>
            <a:fld id="{9E22AF23-1873-45FE-98D9-86544D7C8823}" type="slidenum">
              <a:rPr lang="en-US" altLang="es-CL"/>
              <a:pPr/>
              <a:t>‹Nº›</a:t>
            </a:fld>
            <a:endParaRPr lang="en-US" altLang="es-CL"/>
          </a:p>
        </p:txBody>
      </p:sp>
    </p:spTree>
    <p:extLst>
      <p:ext uri="{BB962C8B-B14F-4D97-AF65-F5344CB8AC3E}">
        <p14:creationId xmlns:p14="http://schemas.microsoft.com/office/powerpoint/2010/main" val="1496262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457200" eaLnBrk="0" hangingPunct="0">
              <a:defRPr>
                <a:ea typeface="+mn-ea"/>
                <a:cs typeface="+mn-cs"/>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defTabSz="457200" eaLnBrk="0" hangingPunct="0">
              <a:defRPr/>
            </a:lvl1pPr>
          </a:lstStyle>
          <a:p>
            <a:fld id="{0CABD357-5DCB-404A-BCEA-E54A8A2CAA34}" type="slidenum">
              <a:rPr lang="en-US" altLang="es-CL"/>
              <a:pPr/>
              <a:t>‹Nº›</a:t>
            </a:fld>
            <a:endParaRPr lang="en-US" altLang="es-CL"/>
          </a:p>
        </p:txBody>
      </p:sp>
    </p:spTree>
    <p:extLst>
      <p:ext uri="{BB962C8B-B14F-4D97-AF65-F5344CB8AC3E}">
        <p14:creationId xmlns:p14="http://schemas.microsoft.com/office/powerpoint/2010/main" val="19706047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cs typeface="Arial" pitchFamily="34" charset="0"/>
              </a:defRPr>
            </a:lvl1pPr>
          </a:lstStyle>
          <a:p>
            <a:pPr>
              <a:defRPr/>
            </a:pPr>
            <a:fld id="{9B4B4F2C-AFD0-4073-A37C-040A0B171306}" type="datetime1">
              <a:rPr lang="en-US"/>
              <a:pPr>
                <a:defRPr/>
              </a:pPr>
              <a:t>11/2/2017</a:t>
            </a:fld>
            <a:endParaRPr lang="en-US"/>
          </a:p>
        </p:txBody>
      </p:sp>
      <p:sp>
        <p:nvSpPr>
          <p:cNvPr id="5" name="Footer Placeholder 4"/>
          <p:cNvSpPr>
            <a:spLocks noGrp="1"/>
          </p:cNvSpPr>
          <p:nvPr>
            <p:ph type="ftr" sz="quarter" idx="11"/>
          </p:nvPr>
        </p:nvSpPr>
        <p:spPr/>
        <p:txBody>
          <a:bodyPr/>
          <a:lstStyle>
            <a:lvl1pPr defTabSz="457200" eaLnBrk="0" hangingPunct="0">
              <a:defRPr>
                <a:ea typeface="+mn-ea"/>
                <a:cs typeface="+mn-cs"/>
              </a:defRPr>
            </a:lvl1pPr>
          </a:lstStyle>
          <a:p>
            <a:pPr>
              <a:defRPr/>
            </a:pPr>
            <a:endParaRPr lang="es-ES"/>
          </a:p>
        </p:txBody>
      </p:sp>
      <p:sp>
        <p:nvSpPr>
          <p:cNvPr id="6" name="Slide Number Placeholder 5"/>
          <p:cNvSpPr>
            <a:spLocks noGrp="1"/>
          </p:cNvSpPr>
          <p:nvPr>
            <p:ph type="sldNum" sz="quarter" idx="12"/>
          </p:nvPr>
        </p:nvSpPr>
        <p:spPr/>
        <p:txBody>
          <a:bodyPr/>
          <a:lstStyle>
            <a:lvl1pPr defTabSz="457200" eaLnBrk="0" hangingPunct="0">
              <a:defRPr/>
            </a:lvl1pPr>
          </a:lstStyle>
          <a:p>
            <a:fld id="{54661CE3-AB6E-4CD3-B2CA-DFD37418E666}" type="slidenum">
              <a:rPr lang="en-US" altLang="es-CL"/>
              <a:pPr/>
              <a:t>‹Nº›</a:t>
            </a:fld>
            <a:endParaRPr lang="en-US" altLang="es-CL"/>
          </a:p>
        </p:txBody>
      </p:sp>
    </p:spTree>
    <p:extLst>
      <p:ext uri="{BB962C8B-B14F-4D97-AF65-F5344CB8AC3E}">
        <p14:creationId xmlns:p14="http://schemas.microsoft.com/office/powerpoint/2010/main" val="3628776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cs typeface="Arial" pitchFamily="34" charset="0"/>
              </a:defRPr>
            </a:lvl1pPr>
          </a:lstStyle>
          <a:p>
            <a:pPr>
              <a:defRPr/>
            </a:pPr>
            <a:fld id="{4B9A1DF9-23DF-4DC6-99AA-CFBC9933CC01}" type="datetime1">
              <a:rPr lang="en-US"/>
              <a:pPr>
                <a:defRPr/>
              </a:pPr>
              <a:t>11/2/2017</a:t>
            </a:fld>
            <a:endParaRPr lang="en-US"/>
          </a:p>
        </p:txBody>
      </p:sp>
      <p:sp>
        <p:nvSpPr>
          <p:cNvPr id="6" name="Footer Placeholder 5"/>
          <p:cNvSpPr>
            <a:spLocks noGrp="1"/>
          </p:cNvSpPr>
          <p:nvPr>
            <p:ph type="ftr" sz="quarter" idx="11"/>
          </p:nvPr>
        </p:nvSpPr>
        <p:spPr/>
        <p:txBody>
          <a:bodyPr/>
          <a:lstStyle>
            <a:lvl1pPr defTabSz="457200" eaLnBrk="0" hangingPunct="0">
              <a:defRPr>
                <a:ea typeface="+mn-ea"/>
                <a:cs typeface="+mn-cs"/>
              </a:defRPr>
            </a:lvl1pPr>
          </a:lstStyle>
          <a:p>
            <a:pPr>
              <a:defRPr/>
            </a:pPr>
            <a:endParaRPr lang="es-ES"/>
          </a:p>
        </p:txBody>
      </p:sp>
      <p:sp>
        <p:nvSpPr>
          <p:cNvPr id="7" name="Slide Number Placeholder 6"/>
          <p:cNvSpPr>
            <a:spLocks noGrp="1"/>
          </p:cNvSpPr>
          <p:nvPr>
            <p:ph type="sldNum" sz="quarter" idx="12"/>
          </p:nvPr>
        </p:nvSpPr>
        <p:spPr/>
        <p:txBody>
          <a:bodyPr/>
          <a:lstStyle>
            <a:lvl1pPr defTabSz="457200" eaLnBrk="0" hangingPunct="0">
              <a:defRPr/>
            </a:lvl1pPr>
          </a:lstStyle>
          <a:p>
            <a:fld id="{124331F0-F20D-47E7-A838-856845F67AAD}" type="slidenum">
              <a:rPr lang="en-US" altLang="es-CL"/>
              <a:pPr/>
              <a:t>‹Nº›</a:t>
            </a:fld>
            <a:endParaRPr lang="en-US" altLang="es-CL"/>
          </a:p>
        </p:txBody>
      </p:sp>
    </p:spTree>
    <p:extLst>
      <p:ext uri="{BB962C8B-B14F-4D97-AF65-F5344CB8AC3E}">
        <p14:creationId xmlns:p14="http://schemas.microsoft.com/office/powerpoint/2010/main" val="15766137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cs typeface="Arial" pitchFamily="34" charset="0"/>
              </a:defRPr>
            </a:lvl1pPr>
          </a:lstStyle>
          <a:p>
            <a:pPr>
              <a:defRPr/>
            </a:pPr>
            <a:fld id="{A3BE7BD7-70C7-45EB-8140-B3C11056D5B2}" type="datetime1">
              <a:rPr lang="en-US"/>
              <a:pPr>
                <a:defRPr/>
              </a:pPr>
              <a:t>11/2/2017</a:t>
            </a:fld>
            <a:endParaRPr lang="en-US"/>
          </a:p>
        </p:txBody>
      </p:sp>
      <p:sp>
        <p:nvSpPr>
          <p:cNvPr id="8" name="Footer Placeholder 7"/>
          <p:cNvSpPr>
            <a:spLocks noGrp="1"/>
          </p:cNvSpPr>
          <p:nvPr>
            <p:ph type="ftr" sz="quarter" idx="11"/>
          </p:nvPr>
        </p:nvSpPr>
        <p:spPr/>
        <p:txBody>
          <a:bodyPr/>
          <a:lstStyle>
            <a:lvl1pPr defTabSz="457200" eaLnBrk="0" hangingPunct="0">
              <a:defRPr>
                <a:ea typeface="+mn-ea"/>
                <a:cs typeface="+mn-cs"/>
              </a:defRPr>
            </a:lvl1pPr>
          </a:lstStyle>
          <a:p>
            <a:pPr>
              <a:defRPr/>
            </a:pPr>
            <a:endParaRPr lang="es-ES"/>
          </a:p>
        </p:txBody>
      </p:sp>
      <p:sp>
        <p:nvSpPr>
          <p:cNvPr id="9" name="Slide Number Placeholder 8"/>
          <p:cNvSpPr>
            <a:spLocks noGrp="1"/>
          </p:cNvSpPr>
          <p:nvPr>
            <p:ph type="sldNum" sz="quarter" idx="12"/>
          </p:nvPr>
        </p:nvSpPr>
        <p:spPr/>
        <p:txBody>
          <a:bodyPr/>
          <a:lstStyle>
            <a:lvl1pPr defTabSz="457200" eaLnBrk="0" hangingPunct="0">
              <a:defRPr/>
            </a:lvl1pPr>
          </a:lstStyle>
          <a:p>
            <a:fld id="{42C3F1D1-8A5F-4CCA-80EF-CE0454E1CC85}" type="slidenum">
              <a:rPr lang="en-US" altLang="es-CL"/>
              <a:pPr/>
              <a:t>‹Nº›</a:t>
            </a:fld>
            <a:endParaRPr lang="en-US" altLang="es-CL"/>
          </a:p>
        </p:txBody>
      </p:sp>
    </p:spTree>
    <p:extLst>
      <p:ext uri="{BB962C8B-B14F-4D97-AF65-F5344CB8AC3E}">
        <p14:creationId xmlns:p14="http://schemas.microsoft.com/office/powerpoint/2010/main" val="35425247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defTabSz="457200" eaLnBrk="0" hangingPunct="0">
              <a:defRPr>
                <a:ea typeface="+mn-ea"/>
                <a:cs typeface="+mn-cs"/>
              </a:defRPr>
            </a:lvl1pPr>
          </a:lstStyle>
          <a:p>
            <a:pPr>
              <a:defRPr/>
            </a:pPr>
            <a:endParaRPr lang="es-ES"/>
          </a:p>
        </p:txBody>
      </p:sp>
      <p:sp>
        <p:nvSpPr>
          <p:cNvPr id="4" name="Slide Number Placeholder 4"/>
          <p:cNvSpPr>
            <a:spLocks noGrp="1"/>
          </p:cNvSpPr>
          <p:nvPr>
            <p:ph type="sldNum" sz="quarter" idx="11"/>
          </p:nvPr>
        </p:nvSpPr>
        <p:spPr/>
        <p:txBody>
          <a:bodyPr/>
          <a:lstStyle>
            <a:lvl1pPr defTabSz="457200" eaLnBrk="0" hangingPunct="0">
              <a:defRPr/>
            </a:lvl1pPr>
          </a:lstStyle>
          <a:p>
            <a:fld id="{CB0A9018-B23E-41AC-A6D3-78179DA72C76}" type="slidenum">
              <a:rPr lang="en-US" altLang="es-CL"/>
              <a:pPr/>
              <a:t>‹Nº›</a:t>
            </a:fld>
            <a:endParaRPr lang="en-US" altLang="es-CL"/>
          </a:p>
        </p:txBody>
      </p:sp>
    </p:spTree>
    <p:extLst>
      <p:ext uri="{BB962C8B-B14F-4D97-AF65-F5344CB8AC3E}">
        <p14:creationId xmlns:p14="http://schemas.microsoft.com/office/powerpoint/2010/main" val="2337335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defTabSz="457200" eaLnBrk="0" hangingPunct="0">
              <a:defRPr>
                <a:ea typeface="+mn-ea"/>
                <a:cs typeface="+mn-cs"/>
              </a:defRPr>
            </a:lvl1pPr>
          </a:lstStyle>
          <a:p>
            <a:pPr>
              <a:defRPr/>
            </a:pPr>
            <a:endParaRPr lang="es-ES"/>
          </a:p>
        </p:txBody>
      </p:sp>
      <p:sp>
        <p:nvSpPr>
          <p:cNvPr id="3" name="Slide Number Placeholder 3"/>
          <p:cNvSpPr>
            <a:spLocks noGrp="1"/>
          </p:cNvSpPr>
          <p:nvPr>
            <p:ph type="sldNum" sz="quarter" idx="11"/>
          </p:nvPr>
        </p:nvSpPr>
        <p:spPr/>
        <p:txBody>
          <a:bodyPr/>
          <a:lstStyle>
            <a:lvl1pPr defTabSz="457200" eaLnBrk="0" hangingPunct="0">
              <a:defRPr/>
            </a:lvl1pPr>
          </a:lstStyle>
          <a:p>
            <a:fld id="{8CD3B3A4-78A2-444C-92E7-9BBCB1E8D29A}" type="slidenum">
              <a:rPr lang="en-US" altLang="es-CL"/>
              <a:pPr/>
              <a:t>‹Nº›</a:t>
            </a:fld>
            <a:endParaRPr lang="en-US" altLang="es-CL"/>
          </a:p>
        </p:txBody>
      </p:sp>
    </p:spTree>
    <p:extLst>
      <p:ext uri="{BB962C8B-B14F-4D97-AF65-F5344CB8AC3E}">
        <p14:creationId xmlns:p14="http://schemas.microsoft.com/office/powerpoint/2010/main" val="2105174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defTabSz="457200" eaLnBrk="0" hangingPunct="0">
              <a:defRPr>
                <a:ea typeface="+mn-ea"/>
                <a:cs typeface="+mn-cs"/>
              </a:defRPr>
            </a:lvl1pPr>
          </a:lstStyle>
          <a:p>
            <a:pPr>
              <a:defRPr/>
            </a:pPr>
            <a:endParaRPr lang="es-ES"/>
          </a:p>
        </p:txBody>
      </p:sp>
      <p:sp>
        <p:nvSpPr>
          <p:cNvPr id="6" name="Slide Number Placeholder 6"/>
          <p:cNvSpPr>
            <a:spLocks noGrp="1"/>
          </p:cNvSpPr>
          <p:nvPr>
            <p:ph type="sldNum" sz="quarter" idx="11"/>
          </p:nvPr>
        </p:nvSpPr>
        <p:spPr/>
        <p:txBody>
          <a:bodyPr/>
          <a:lstStyle>
            <a:lvl1pPr defTabSz="457200" eaLnBrk="0" hangingPunct="0">
              <a:defRPr/>
            </a:lvl1pPr>
          </a:lstStyle>
          <a:p>
            <a:fld id="{5C3F2602-F4E8-4C9E-90BB-1F213E872F07}" type="slidenum">
              <a:rPr lang="en-US" altLang="es-CL"/>
              <a:pPr/>
              <a:t>‹Nº›</a:t>
            </a:fld>
            <a:endParaRPr lang="en-US" altLang="es-CL"/>
          </a:p>
        </p:txBody>
      </p:sp>
    </p:spTree>
    <p:extLst>
      <p:ext uri="{BB962C8B-B14F-4D97-AF65-F5344CB8AC3E}">
        <p14:creationId xmlns:p14="http://schemas.microsoft.com/office/powerpoint/2010/main" val="23478764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defTabSz="457200" eaLnBrk="0" hangingPunct="0">
              <a:defRPr>
                <a:ea typeface="+mn-ea"/>
                <a:cs typeface="+mn-cs"/>
              </a:defRPr>
            </a:lvl1pPr>
          </a:lstStyle>
          <a:p>
            <a:pPr>
              <a:defRPr/>
            </a:pPr>
            <a:endParaRPr lang="es-ES"/>
          </a:p>
        </p:txBody>
      </p:sp>
      <p:sp>
        <p:nvSpPr>
          <p:cNvPr id="6" name="Slide Number Placeholder 6"/>
          <p:cNvSpPr>
            <a:spLocks noGrp="1"/>
          </p:cNvSpPr>
          <p:nvPr>
            <p:ph type="sldNum" sz="quarter" idx="11"/>
          </p:nvPr>
        </p:nvSpPr>
        <p:spPr/>
        <p:txBody>
          <a:bodyPr/>
          <a:lstStyle>
            <a:lvl1pPr defTabSz="457200" eaLnBrk="0" hangingPunct="0">
              <a:defRPr/>
            </a:lvl1pPr>
          </a:lstStyle>
          <a:p>
            <a:fld id="{81A9F457-54BF-4C02-9D14-E874ADCC88F4}" type="slidenum">
              <a:rPr lang="en-US" altLang="es-CL"/>
              <a:pPr/>
              <a:t>‹Nº›</a:t>
            </a:fld>
            <a:endParaRPr lang="en-US" altLang="es-CL"/>
          </a:p>
        </p:txBody>
      </p:sp>
    </p:spTree>
    <p:extLst>
      <p:ext uri="{BB962C8B-B14F-4D97-AF65-F5344CB8AC3E}">
        <p14:creationId xmlns:p14="http://schemas.microsoft.com/office/powerpoint/2010/main" val="355763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EED9F1C5-2BB7-41AD-B9CB-FDDA174FA4B2}" type="slidenum">
              <a:rPr lang="en-US" altLang="es-CL"/>
              <a:pPr/>
              <a:t>‹Nº›</a:t>
            </a:fld>
            <a:endParaRPr lang="en-US" altLang="es-CL"/>
          </a:p>
        </p:txBody>
      </p:sp>
    </p:spTree>
    <p:extLst>
      <p:ext uri="{BB962C8B-B14F-4D97-AF65-F5344CB8AC3E}">
        <p14:creationId xmlns:p14="http://schemas.microsoft.com/office/powerpoint/2010/main" val="6821712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457200" eaLnBrk="0" hangingPunct="0">
              <a:defRPr>
                <a:ea typeface="+mn-ea"/>
                <a:cs typeface="+mn-cs"/>
              </a:defRPr>
            </a:lvl1pPr>
          </a:lstStyle>
          <a:p>
            <a:pPr>
              <a:defRPr/>
            </a:pPr>
            <a:endParaRPr lang="es-ES"/>
          </a:p>
        </p:txBody>
      </p:sp>
      <p:sp>
        <p:nvSpPr>
          <p:cNvPr id="5" name="Slide Number Placeholder 5"/>
          <p:cNvSpPr>
            <a:spLocks noGrp="1"/>
          </p:cNvSpPr>
          <p:nvPr>
            <p:ph type="sldNum" sz="quarter" idx="11"/>
          </p:nvPr>
        </p:nvSpPr>
        <p:spPr/>
        <p:txBody>
          <a:bodyPr/>
          <a:lstStyle>
            <a:lvl1pPr defTabSz="457200" eaLnBrk="0" hangingPunct="0">
              <a:defRPr/>
            </a:lvl1pPr>
          </a:lstStyle>
          <a:p>
            <a:fld id="{F6078F90-F864-4454-A9AD-FE23F085C896}" type="slidenum">
              <a:rPr lang="en-US" altLang="es-CL"/>
              <a:pPr/>
              <a:t>‹Nº›</a:t>
            </a:fld>
            <a:endParaRPr lang="en-US" altLang="es-CL"/>
          </a:p>
        </p:txBody>
      </p:sp>
    </p:spTree>
    <p:extLst>
      <p:ext uri="{BB962C8B-B14F-4D97-AF65-F5344CB8AC3E}">
        <p14:creationId xmlns:p14="http://schemas.microsoft.com/office/powerpoint/2010/main" val="24498057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457200" eaLnBrk="0" hangingPunct="0">
              <a:defRPr>
                <a:ea typeface="+mn-ea"/>
                <a:cs typeface="+mn-cs"/>
              </a:defRPr>
            </a:lvl1pPr>
          </a:lstStyle>
          <a:p>
            <a:pPr>
              <a:defRPr/>
            </a:pPr>
            <a:endParaRPr lang="es-ES"/>
          </a:p>
        </p:txBody>
      </p:sp>
      <p:sp>
        <p:nvSpPr>
          <p:cNvPr id="5" name="Slide Number Placeholder 5"/>
          <p:cNvSpPr>
            <a:spLocks noGrp="1"/>
          </p:cNvSpPr>
          <p:nvPr>
            <p:ph type="sldNum" sz="quarter" idx="11"/>
          </p:nvPr>
        </p:nvSpPr>
        <p:spPr/>
        <p:txBody>
          <a:bodyPr/>
          <a:lstStyle>
            <a:lvl1pPr defTabSz="457200" eaLnBrk="0" hangingPunct="0">
              <a:defRPr/>
            </a:lvl1pPr>
          </a:lstStyle>
          <a:p>
            <a:fld id="{D7F60106-995F-4C08-9C43-A36B9D6B95FC}" type="slidenum">
              <a:rPr lang="en-US" altLang="es-CL"/>
              <a:pPr/>
              <a:t>‹Nº›</a:t>
            </a:fld>
            <a:endParaRPr lang="en-US" altLang="es-CL"/>
          </a:p>
        </p:txBody>
      </p:sp>
    </p:spTree>
    <p:extLst>
      <p:ext uri="{BB962C8B-B14F-4D97-AF65-F5344CB8AC3E}">
        <p14:creationId xmlns:p14="http://schemas.microsoft.com/office/powerpoint/2010/main" val="33791262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eaLnBrk="0" hangingPunct="0">
              <a:defRPr/>
            </a:lvl1pPr>
          </a:lstStyle>
          <a:p>
            <a:fld id="{8A21FD34-025C-4410-BEA7-85BBA4304D7B}" type="slidenum">
              <a:rPr lang="en-US" altLang="es-CL"/>
              <a:pPr/>
              <a:t>‹Nº›</a:t>
            </a:fld>
            <a:endParaRPr lang="en-US" altLang="es-CL"/>
          </a:p>
        </p:txBody>
      </p:sp>
    </p:spTree>
    <p:extLst>
      <p:ext uri="{BB962C8B-B14F-4D97-AF65-F5344CB8AC3E}">
        <p14:creationId xmlns:p14="http://schemas.microsoft.com/office/powerpoint/2010/main" val="29383252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fld id="{A3EC2096-9481-4E3B-B7A4-D099CF832116}" type="slidenum">
              <a:rPr lang="en-US" altLang="es-CL"/>
              <a:pPr/>
              <a:t>‹Nº›</a:t>
            </a:fld>
            <a:endParaRPr lang="en-US" altLang="es-CL"/>
          </a:p>
        </p:txBody>
      </p:sp>
    </p:spTree>
    <p:extLst>
      <p:ext uri="{BB962C8B-B14F-4D97-AF65-F5344CB8AC3E}">
        <p14:creationId xmlns:p14="http://schemas.microsoft.com/office/powerpoint/2010/main" val="17083580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latin typeface="Calibri" pitchFamily="34" charset="0"/>
              </a:defRPr>
            </a:lvl1pPr>
          </a:lstStyle>
          <a:p>
            <a:pPr>
              <a:defRPr/>
            </a:pPr>
            <a:endParaRPr lang="es-ES" altLang="es-CL"/>
          </a:p>
        </p:txBody>
      </p:sp>
      <p:sp>
        <p:nvSpPr>
          <p:cNvPr id="5" name="Footer Placeholder 4"/>
          <p:cNvSpPr>
            <a:spLocks noGrp="1"/>
          </p:cNvSpPr>
          <p:nvPr>
            <p:ph type="ftr" sz="quarter" idx="11"/>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defRPr>
            </a:lvl1pPr>
          </a:lstStyle>
          <a:p>
            <a:pPr>
              <a:defRPr/>
            </a:pPr>
            <a:endParaRPr lang="es-ES" altLang="es-CL"/>
          </a:p>
        </p:txBody>
      </p:sp>
      <p:sp>
        <p:nvSpPr>
          <p:cNvPr id="6" name="Slide Number Placeholder 5"/>
          <p:cNvSpPr>
            <a:spLocks noGrp="1"/>
          </p:cNvSpPr>
          <p:nvPr>
            <p:ph type="sldNum" sz="quarter" idx="12"/>
          </p:nvPr>
        </p:nvSpPr>
        <p:spPr/>
        <p:txBody>
          <a:bodyPr/>
          <a:lstStyle>
            <a:lvl1pPr eaLnBrk="0" hangingPunct="0">
              <a:defRPr/>
            </a:lvl1pPr>
          </a:lstStyle>
          <a:p>
            <a:fld id="{AE111C01-AD3B-43B3-A81A-6BB036E0F42B}" type="slidenum">
              <a:rPr lang="en-US" altLang="es-CL"/>
              <a:pPr/>
              <a:t>‹Nº›</a:t>
            </a:fld>
            <a:endParaRPr lang="en-US" altLang="es-CL"/>
          </a:p>
        </p:txBody>
      </p:sp>
    </p:spTree>
    <p:extLst>
      <p:ext uri="{BB962C8B-B14F-4D97-AF65-F5344CB8AC3E}">
        <p14:creationId xmlns:p14="http://schemas.microsoft.com/office/powerpoint/2010/main" val="2458646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eaLnBrk="0" hangingPunct="0">
              <a:defRPr/>
            </a:lvl1pPr>
          </a:lstStyle>
          <a:p>
            <a:fld id="{5DC37984-7AD7-4E00-B595-31578C3D5229}" type="slidenum">
              <a:rPr lang="en-US" altLang="es-CL"/>
              <a:pPr/>
              <a:t>‹Nº›</a:t>
            </a:fld>
            <a:endParaRPr lang="en-US" altLang="es-CL"/>
          </a:p>
        </p:txBody>
      </p:sp>
    </p:spTree>
    <p:extLst>
      <p:ext uri="{BB962C8B-B14F-4D97-AF65-F5344CB8AC3E}">
        <p14:creationId xmlns:p14="http://schemas.microsoft.com/office/powerpoint/2010/main" val="39406347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latin typeface="Calibri" pitchFamily="34" charset="0"/>
              </a:defRPr>
            </a:lvl1pPr>
          </a:lstStyle>
          <a:p>
            <a:pPr>
              <a:defRPr/>
            </a:pPr>
            <a:endParaRPr lang="es-ES" altLang="es-CL"/>
          </a:p>
        </p:txBody>
      </p:sp>
      <p:sp>
        <p:nvSpPr>
          <p:cNvPr id="8" name="Footer Placeholder 7"/>
          <p:cNvSpPr>
            <a:spLocks noGrp="1"/>
          </p:cNvSpPr>
          <p:nvPr>
            <p:ph type="ftr" sz="quarter" idx="11"/>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defRPr>
            </a:lvl1pPr>
          </a:lstStyle>
          <a:p>
            <a:pPr>
              <a:defRPr/>
            </a:pPr>
            <a:endParaRPr lang="es-ES" altLang="es-CL"/>
          </a:p>
        </p:txBody>
      </p:sp>
      <p:sp>
        <p:nvSpPr>
          <p:cNvPr id="9" name="Slide Number Placeholder 8"/>
          <p:cNvSpPr>
            <a:spLocks noGrp="1"/>
          </p:cNvSpPr>
          <p:nvPr>
            <p:ph type="sldNum" sz="quarter" idx="12"/>
          </p:nvPr>
        </p:nvSpPr>
        <p:spPr/>
        <p:txBody>
          <a:bodyPr/>
          <a:lstStyle>
            <a:lvl1pPr eaLnBrk="0" hangingPunct="0">
              <a:defRPr/>
            </a:lvl1pPr>
          </a:lstStyle>
          <a:p>
            <a:fld id="{ED9EE3D6-1559-4E29-B6F1-8A98FCA8FE4C}" type="slidenum">
              <a:rPr lang="en-US" altLang="es-CL"/>
              <a:pPr/>
              <a:t>‹Nº›</a:t>
            </a:fld>
            <a:endParaRPr lang="en-US" altLang="es-CL"/>
          </a:p>
        </p:txBody>
      </p:sp>
    </p:spTree>
    <p:extLst>
      <p:ext uri="{BB962C8B-B14F-4D97-AF65-F5344CB8AC3E}">
        <p14:creationId xmlns:p14="http://schemas.microsoft.com/office/powerpoint/2010/main" val="21345559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0" hangingPunct="0">
              <a:defRPr/>
            </a:lvl1pPr>
          </a:lstStyle>
          <a:p>
            <a:fld id="{2B37D58B-9878-48C4-A105-6DFB67AA7000}" type="slidenum">
              <a:rPr lang="en-US" altLang="es-CL"/>
              <a:pPr/>
              <a:t>‹Nº›</a:t>
            </a:fld>
            <a:endParaRPr lang="en-US" altLang="es-CL"/>
          </a:p>
        </p:txBody>
      </p:sp>
    </p:spTree>
    <p:extLst>
      <p:ext uri="{BB962C8B-B14F-4D97-AF65-F5344CB8AC3E}">
        <p14:creationId xmlns:p14="http://schemas.microsoft.com/office/powerpoint/2010/main" val="34355208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eaLnBrk="0" hangingPunct="0">
              <a:defRPr/>
            </a:lvl1pPr>
          </a:lstStyle>
          <a:p>
            <a:fld id="{0F7ED84E-14BC-4E12-AC42-AE346ED6BE85}" type="slidenum">
              <a:rPr lang="en-US" altLang="es-CL"/>
              <a:pPr/>
              <a:t>‹Nº›</a:t>
            </a:fld>
            <a:endParaRPr lang="en-US" altLang="es-CL"/>
          </a:p>
        </p:txBody>
      </p:sp>
    </p:spTree>
    <p:extLst>
      <p:ext uri="{BB962C8B-B14F-4D97-AF65-F5344CB8AC3E}">
        <p14:creationId xmlns:p14="http://schemas.microsoft.com/office/powerpoint/2010/main" val="10315548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eaLnBrk="0" hangingPunct="0">
              <a:defRPr/>
            </a:lvl1pPr>
          </a:lstStyle>
          <a:p>
            <a:fld id="{0C7B25D5-F3CB-4C88-83FE-B98874CAFCB3}" type="slidenum">
              <a:rPr lang="en-US" altLang="es-CL"/>
              <a:pPr/>
              <a:t>‹Nº›</a:t>
            </a:fld>
            <a:endParaRPr lang="en-US" altLang="es-CL"/>
          </a:p>
        </p:txBody>
      </p:sp>
    </p:spTree>
    <p:extLst>
      <p:ext uri="{BB962C8B-B14F-4D97-AF65-F5344CB8AC3E}">
        <p14:creationId xmlns:p14="http://schemas.microsoft.com/office/powerpoint/2010/main" val="379241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942203D9-81DE-45BF-AEC1-28209A72DD2E}" type="datetime1">
              <a:rPr lang="en-US" altLang="es-CL"/>
              <a:pPr>
                <a:defRPr/>
              </a:pPr>
              <a:t>11/2/2017</a:t>
            </a:fld>
            <a:endParaRPr lang="en-US" altLang="es-CL"/>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6C61AA67-969C-415F-9D1E-7F097F3B24E7}" type="slidenum">
              <a:rPr lang="en-US" altLang="es-CL"/>
              <a:pPr/>
              <a:t>‹Nº›</a:t>
            </a:fld>
            <a:endParaRPr lang="en-US" altLang="es-CL"/>
          </a:p>
        </p:txBody>
      </p:sp>
    </p:spTree>
    <p:extLst>
      <p:ext uri="{BB962C8B-B14F-4D97-AF65-F5344CB8AC3E}">
        <p14:creationId xmlns:p14="http://schemas.microsoft.com/office/powerpoint/2010/main" val="1046800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eaLnBrk="0" hangingPunct="0">
              <a:defRPr/>
            </a:lvl1pPr>
          </a:lstStyle>
          <a:p>
            <a:fld id="{27BFABC9-D975-44E7-BAF5-1FE0B3E873E0}" type="slidenum">
              <a:rPr lang="en-US" altLang="es-CL"/>
              <a:pPr/>
              <a:t>‹Nº›</a:t>
            </a:fld>
            <a:endParaRPr lang="en-US" altLang="es-CL"/>
          </a:p>
        </p:txBody>
      </p:sp>
    </p:spTree>
    <p:extLst>
      <p:ext uri="{BB962C8B-B14F-4D97-AF65-F5344CB8AC3E}">
        <p14:creationId xmlns:p14="http://schemas.microsoft.com/office/powerpoint/2010/main" val="42328410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fld id="{3C4C713A-5FFB-40F9-A036-4C5915049704}" type="slidenum">
              <a:rPr lang="en-US" altLang="es-CL"/>
              <a:pPr/>
              <a:t>‹Nº›</a:t>
            </a:fld>
            <a:endParaRPr lang="en-US" altLang="es-CL"/>
          </a:p>
        </p:txBody>
      </p:sp>
    </p:spTree>
    <p:extLst>
      <p:ext uri="{BB962C8B-B14F-4D97-AF65-F5344CB8AC3E}">
        <p14:creationId xmlns:p14="http://schemas.microsoft.com/office/powerpoint/2010/main" val="3488249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fld id="{50C782DF-F461-4E57-AE17-3470FEBE10D8}" type="slidenum">
              <a:rPr lang="en-US" altLang="es-CL"/>
              <a:pPr/>
              <a:t>‹Nº›</a:t>
            </a:fld>
            <a:endParaRPr lang="en-US" altLang="es-CL"/>
          </a:p>
        </p:txBody>
      </p:sp>
    </p:spTree>
    <p:extLst>
      <p:ext uri="{BB962C8B-B14F-4D97-AF65-F5344CB8AC3E}">
        <p14:creationId xmlns:p14="http://schemas.microsoft.com/office/powerpoint/2010/main" val="33825861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1143000"/>
          </a:xfrm>
        </p:spPr>
        <p:txBody>
          <a:bodyPr/>
          <a:lstStyle/>
          <a:p>
            <a:r>
              <a:rPr lang="es-ES"/>
              <a:t>Haga clic para modificar el estilo de título del patrón</a:t>
            </a:r>
            <a:endParaRPr lang="es-CL"/>
          </a:p>
        </p:txBody>
      </p:sp>
      <p:sp>
        <p:nvSpPr>
          <p:cNvPr id="3" name="2 Marcador de tabla"/>
          <p:cNvSpPr>
            <a:spLocks noGrp="1"/>
          </p:cNvSpPr>
          <p:nvPr>
            <p:ph type="tbl" idx="1"/>
          </p:nvPr>
        </p:nvSpPr>
        <p:spPr>
          <a:xfrm>
            <a:off x="152400" y="1477963"/>
            <a:ext cx="8177213" cy="4525962"/>
          </a:xfrm>
        </p:spPr>
        <p:txBody>
          <a:bodyPr/>
          <a:lstStyle/>
          <a:p>
            <a:pPr lvl="0"/>
            <a:endParaRPr lang="es-CL" noProof="0"/>
          </a:p>
        </p:txBody>
      </p:sp>
      <p:sp>
        <p:nvSpPr>
          <p:cNvPr id="4" name="3 Marcador de número de diapositiva"/>
          <p:cNvSpPr>
            <a:spLocks noGrp="1"/>
          </p:cNvSpPr>
          <p:nvPr>
            <p:ph type="sldNum" sz="quarter" idx="10"/>
          </p:nvPr>
        </p:nvSpPr>
        <p:spPr/>
        <p:txBody>
          <a:bodyPr/>
          <a:lstStyle>
            <a:lvl1pPr eaLnBrk="0" hangingPunct="0">
              <a:defRPr/>
            </a:lvl1pPr>
          </a:lstStyle>
          <a:p>
            <a:fld id="{C0CBE5E8-79F5-44E1-9076-0CF3A39C9FB0}" type="slidenum">
              <a:rPr lang="en-US" altLang="es-CL"/>
              <a:pPr/>
              <a:t>‹Nº›</a:t>
            </a:fld>
            <a:endParaRPr lang="en-US" altLang="es-CL"/>
          </a:p>
        </p:txBody>
      </p:sp>
    </p:spTree>
    <p:extLst>
      <p:ext uri="{BB962C8B-B14F-4D97-AF65-F5344CB8AC3E}">
        <p14:creationId xmlns:p14="http://schemas.microsoft.com/office/powerpoint/2010/main" val="4123287317"/>
      </p:ext>
    </p:extLst>
  </p:cSld>
  <p:clrMapOvr>
    <a:masterClrMapping/>
  </p:clrMapOvr>
  <p:transition advTm="20000">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12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0"/>
            <a:ext cx="2019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3187700" y="2582488"/>
            <a:ext cx="5956300" cy="1027545"/>
          </a:xfrm>
          <a:prstGeom prst="rect">
            <a:avLst/>
          </a:prstGeom>
        </p:spPr>
        <p:txBody>
          <a:bodyPr/>
          <a:lstStyle>
            <a:lvl1pPr marL="0" indent="0">
              <a:buNone/>
              <a:defRPr sz="2800" b="1" i="0">
                <a:solidFill>
                  <a:srgbClr val="4F81BD"/>
                </a:solidFill>
                <a:latin typeface="Verdana"/>
                <a:cs typeface="Verdana"/>
              </a:defRPr>
            </a:lvl1pPr>
          </a:lstStyle>
          <a:p>
            <a:pPr lvl="0"/>
            <a:r>
              <a:rPr lang="es-ES" smtClean="0"/>
              <a:t>Haga clic para modificar el estilo de texto del patrón</a:t>
            </a:r>
          </a:p>
        </p:txBody>
      </p:sp>
      <p:sp>
        <p:nvSpPr>
          <p:cNvPr id="13" name="Content Placeholder 11"/>
          <p:cNvSpPr>
            <a:spLocks noGrp="1"/>
          </p:cNvSpPr>
          <p:nvPr>
            <p:ph sz="quarter" idx="12"/>
          </p:nvPr>
        </p:nvSpPr>
        <p:spPr>
          <a:xfrm>
            <a:off x="3187700" y="3623720"/>
            <a:ext cx="5956300" cy="1027545"/>
          </a:xfrm>
          <a:prstGeom prst="rect">
            <a:avLst/>
          </a:prstGeom>
        </p:spPr>
        <p:txBody>
          <a:bodyPr/>
          <a:lstStyle>
            <a:lvl1pPr marL="0" indent="0">
              <a:buNone/>
              <a:defRPr sz="1800" b="0" i="0">
                <a:solidFill>
                  <a:srgbClr val="4F81BD"/>
                </a:solidFill>
                <a:latin typeface="Verdana"/>
                <a:cs typeface="Verdana"/>
              </a:defRPr>
            </a:lvl1pPr>
          </a:lstStyle>
          <a:p>
            <a:pPr lvl="0"/>
            <a:r>
              <a:rPr lang="es-ES" smtClean="0"/>
              <a:t>Haga clic para modificar el estilo de texto del patrón</a:t>
            </a:r>
          </a:p>
        </p:txBody>
      </p:sp>
    </p:spTree>
    <p:extLst>
      <p:ext uri="{BB962C8B-B14F-4D97-AF65-F5344CB8AC3E}">
        <p14:creationId xmlns:p14="http://schemas.microsoft.com/office/powerpoint/2010/main" val="2914899651"/>
      </p:ext>
    </p:extLst>
  </p:cSld>
  <p:clrMapOvr>
    <a:masterClrMapping/>
  </p:clrMapOvr>
  <p:transition spd="med" advClick="0" advTm="2000">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12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0"/>
            <a:ext cx="2019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3187700" y="2582488"/>
            <a:ext cx="5956300" cy="1027545"/>
          </a:xfrm>
          <a:prstGeom prst="rect">
            <a:avLst/>
          </a:prstGeom>
        </p:spPr>
        <p:txBody>
          <a:bodyPr/>
          <a:lstStyle>
            <a:lvl1pPr marL="0" indent="0">
              <a:buNone/>
              <a:defRPr sz="2800" b="1" i="0">
                <a:solidFill>
                  <a:srgbClr val="4F81BD"/>
                </a:solidFill>
                <a:latin typeface="Verdana"/>
                <a:cs typeface="Verdana"/>
              </a:defRPr>
            </a:lvl1pPr>
          </a:lstStyle>
          <a:p>
            <a:pPr lvl="0"/>
            <a:r>
              <a:rPr lang="es-ES" smtClean="0"/>
              <a:t>Haga clic para modificar el estilo de texto del patrón</a:t>
            </a:r>
          </a:p>
        </p:txBody>
      </p:sp>
      <p:sp>
        <p:nvSpPr>
          <p:cNvPr id="13" name="Content Placeholder 11"/>
          <p:cNvSpPr>
            <a:spLocks noGrp="1"/>
          </p:cNvSpPr>
          <p:nvPr>
            <p:ph sz="quarter" idx="12"/>
          </p:nvPr>
        </p:nvSpPr>
        <p:spPr>
          <a:xfrm>
            <a:off x="3187700" y="3623720"/>
            <a:ext cx="5956300" cy="1027545"/>
          </a:xfrm>
          <a:prstGeom prst="rect">
            <a:avLst/>
          </a:prstGeom>
        </p:spPr>
        <p:txBody>
          <a:bodyPr/>
          <a:lstStyle>
            <a:lvl1pPr marL="0" indent="0">
              <a:buNone/>
              <a:defRPr sz="1800" b="0" i="0">
                <a:solidFill>
                  <a:srgbClr val="4F81BD"/>
                </a:solidFill>
                <a:latin typeface="Verdana"/>
                <a:cs typeface="Verdana"/>
              </a:defRPr>
            </a:lvl1pPr>
          </a:lstStyle>
          <a:p>
            <a:pPr lvl="0"/>
            <a:r>
              <a:rPr lang="es-ES" smtClean="0"/>
              <a:t>Haga clic para modificar el estilo de texto del patrón</a:t>
            </a:r>
          </a:p>
        </p:txBody>
      </p:sp>
    </p:spTree>
    <p:extLst>
      <p:ext uri="{BB962C8B-B14F-4D97-AF65-F5344CB8AC3E}">
        <p14:creationId xmlns:p14="http://schemas.microsoft.com/office/powerpoint/2010/main" val="7624013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latin typeface="Calibri" panose="020F0502020204030204" pitchFamily="34" charset="0"/>
              </a:defRPr>
            </a:lvl1pPr>
          </a:lstStyle>
          <a:p>
            <a:pPr>
              <a:defRPr/>
            </a:pPr>
            <a:fld id="{136FD05D-8BAF-4356-940C-D9FDCFAF13C3}" type="datetime1">
              <a:rPr lang="en-US" altLang="es-CL"/>
              <a:pPr>
                <a:defRPr/>
              </a:pPr>
              <a:t>11/2/2017</a:t>
            </a:fld>
            <a:endParaRPr lang="en-US" altLang="es-CL"/>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8FFD8280-FA5D-4068-AADE-06D3940BD605}" type="slidenum">
              <a:rPr lang="en-US" altLang="es-CL"/>
              <a:pPr/>
              <a:t>‹Nº›</a:t>
            </a:fld>
            <a:endParaRPr lang="en-US" altLang="es-CL"/>
          </a:p>
        </p:txBody>
      </p:sp>
    </p:spTree>
    <p:extLst>
      <p:ext uri="{BB962C8B-B14F-4D97-AF65-F5344CB8AC3E}">
        <p14:creationId xmlns:p14="http://schemas.microsoft.com/office/powerpoint/2010/main" val="8435354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12F00BE9-BEE6-4235-8ABB-EDB58C0B1966}" type="slidenum">
              <a:rPr lang="en-US" altLang="es-CL"/>
              <a:pPr/>
              <a:t>‹Nº›</a:t>
            </a:fld>
            <a:endParaRPr lang="en-US" altLang="es-CL"/>
          </a:p>
        </p:txBody>
      </p:sp>
    </p:spTree>
    <p:extLst>
      <p:ext uri="{BB962C8B-B14F-4D97-AF65-F5344CB8AC3E}">
        <p14:creationId xmlns:p14="http://schemas.microsoft.com/office/powerpoint/2010/main" val="20291177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latin typeface="Calibri" panose="020F0502020204030204" pitchFamily="34" charset="0"/>
              </a:defRPr>
            </a:lvl1pPr>
          </a:lstStyle>
          <a:p>
            <a:pPr>
              <a:defRPr/>
            </a:pPr>
            <a:fld id="{6B67D495-5E3B-4C2D-A63E-50AB670B1A3E}" type="datetime1">
              <a:rPr lang="en-US" altLang="es-CL"/>
              <a:pPr>
                <a:defRPr/>
              </a:pPr>
              <a:t>11/2/2017</a:t>
            </a:fld>
            <a:endParaRPr lang="en-US" altLang="es-CL"/>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0603FC03-998D-40DA-8FB8-DA0C1960334F}" type="slidenum">
              <a:rPr lang="en-US" altLang="es-CL"/>
              <a:pPr/>
              <a:t>‹Nº›</a:t>
            </a:fld>
            <a:endParaRPr lang="en-US" altLang="es-CL"/>
          </a:p>
        </p:txBody>
      </p:sp>
    </p:spTree>
    <p:extLst>
      <p:ext uri="{BB962C8B-B14F-4D97-AF65-F5344CB8AC3E}">
        <p14:creationId xmlns:p14="http://schemas.microsoft.com/office/powerpoint/2010/main" val="31394801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latin typeface="Calibri" panose="020F0502020204030204" pitchFamily="34" charset="0"/>
              </a:defRPr>
            </a:lvl1pPr>
          </a:lstStyle>
          <a:p>
            <a:pPr>
              <a:defRPr/>
            </a:pPr>
            <a:fld id="{A9749D30-4F7B-425B-B107-3DA126AE9220}" type="datetime1">
              <a:rPr lang="en-US" altLang="es-CL"/>
              <a:pPr>
                <a:defRPr/>
              </a:pPr>
              <a:t>11/2/2017</a:t>
            </a:fld>
            <a:endParaRPr lang="en-US" altLang="es-CL"/>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50DA8874-C593-474B-AEA7-D737FBE25DE7}" type="slidenum">
              <a:rPr lang="en-US" altLang="es-CL"/>
              <a:pPr/>
              <a:t>‹Nº›</a:t>
            </a:fld>
            <a:endParaRPr lang="en-US" altLang="es-CL"/>
          </a:p>
        </p:txBody>
      </p:sp>
    </p:spTree>
    <p:extLst>
      <p:ext uri="{BB962C8B-B14F-4D97-AF65-F5344CB8AC3E}">
        <p14:creationId xmlns:p14="http://schemas.microsoft.com/office/powerpoint/2010/main" val="151263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872D387F-FAF4-477E-B37C-DE7AB6A2D7AC}" type="datetime1">
              <a:rPr lang="en-US" altLang="es-CL"/>
              <a:pPr>
                <a:defRPr/>
              </a:pPr>
              <a:t>11/2/2017</a:t>
            </a:fld>
            <a:endParaRPr lang="en-US" altLang="es-CL"/>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FCB9D2F2-1933-4D14-A1B6-9532528689BF}" type="slidenum">
              <a:rPr lang="en-US" altLang="es-CL"/>
              <a:pPr/>
              <a:t>‹Nº›</a:t>
            </a:fld>
            <a:endParaRPr lang="en-US" altLang="es-CL"/>
          </a:p>
        </p:txBody>
      </p:sp>
    </p:spTree>
    <p:extLst>
      <p:ext uri="{BB962C8B-B14F-4D97-AF65-F5344CB8AC3E}">
        <p14:creationId xmlns:p14="http://schemas.microsoft.com/office/powerpoint/2010/main" val="1551524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latin typeface="Calibri" panose="020F0502020204030204" pitchFamily="34" charset="0"/>
              </a:defRPr>
            </a:lvl1pPr>
          </a:lstStyle>
          <a:p>
            <a:pPr>
              <a:defRPr/>
            </a:pPr>
            <a:fld id="{E75196C0-CF33-4B6B-AD82-C6C6D375362E}" type="datetime1">
              <a:rPr lang="en-US" altLang="es-CL"/>
              <a:pPr>
                <a:defRPr/>
              </a:pPr>
              <a:t>11/2/2017</a:t>
            </a:fld>
            <a:endParaRPr lang="en-US" altLang="es-CL"/>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C81EC417-CA83-4542-A3DB-BBF56CAF65E4}" type="slidenum">
              <a:rPr lang="en-US" altLang="es-CL"/>
              <a:pPr/>
              <a:t>‹Nº›</a:t>
            </a:fld>
            <a:endParaRPr lang="en-US" altLang="es-CL"/>
          </a:p>
        </p:txBody>
      </p:sp>
    </p:spTree>
    <p:extLst>
      <p:ext uri="{BB962C8B-B14F-4D97-AF65-F5344CB8AC3E}">
        <p14:creationId xmlns:p14="http://schemas.microsoft.com/office/powerpoint/2010/main" val="40313138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58E581E8-44F6-43CB-B122-70A633933037}" type="slidenum">
              <a:rPr lang="en-US" altLang="es-CL"/>
              <a:pPr/>
              <a:t>‹Nº›</a:t>
            </a:fld>
            <a:endParaRPr lang="en-US" altLang="es-CL"/>
          </a:p>
        </p:txBody>
      </p:sp>
    </p:spTree>
    <p:extLst>
      <p:ext uri="{BB962C8B-B14F-4D97-AF65-F5344CB8AC3E}">
        <p14:creationId xmlns:p14="http://schemas.microsoft.com/office/powerpoint/2010/main" val="8728236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EE6AB7B9-6477-408D-9179-7D78842DCC66}" type="slidenum">
              <a:rPr lang="en-US" altLang="es-CL"/>
              <a:pPr/>
              <a:t>‹Nº›</a:t>
            </a:fld>
            <a:endParaRPr lang="en-US" altLang="es-CL"/>
          </a:p>
        </p:txBody>
      </p:sp>
    </p:spTree>
    <p:extLst>
      <p:ext uri="{BB962C8B-B14F-4D97-AF65-F5344CB8AC3E}">
        <p14:creationId xmlns:p14="http://schemas.microsoft.com/office/powerpoint/2010/main" val="15109723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7F1BB9ED-8A99-4A95-B4A9-C6BC3BACE3D7}" type="slidenum">
              <a:rPr lang="en-US" altLang="es-CL"/>
              <a:pPr/>
              <a:t>‹Nº›</a:t>
            </a:fld>
            <a:endParaRPr lang="en-US" altLang="es-CL"/>
          </a:p>
        </p:txBody>
      </p:sp>
    </p:spTree>
    <p:extLst>
      <p:ext uri="{BB962C8B-B14F-4D97-AF65-F5344CB8AC3E}">
        <p14:creationId xmlns:p14="http://schemas.microsoft.com/office/powerpoint/2010/main" val="1823776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FD53A0C5-715A-4DC1-B80F-0E0884532B18}" type="slidenum">
              <a:rPr lang="en-US" altLang="es-CL"/>
              <a:pPr/>
              <a:t>‹Nº›</a:t>
            </a:fld>
            <a:endParaRPr lang="en-US" altLang="es-CL"/>
          </a:p>
        </p:txBody>
      </p:sp>
    </p:spTree>
    <p:extLst>
      <p:ext uri="{BB962C8B-B14F-4D97-AF65-F5344CB8AC3E}">
        <p14:creationId xmlns:p14="http://schemas.microsoft.com/office/powerpoint/2010/main" val="924000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CE48B648-65A0-4ECA-8A3A-FC4837F14B1D}" type="slidenum">
              <a:rPr lang="en-US" altLang="es-CL"/>
              <a:pPr/>
              <a:t>‹Nº›</a:t>
            </a:fld>
            <a:endParaRPr lang="en-US" altLang="es-CL"/>
          </a:p>
        </p:txBody>
      </p:sp>
    </p:spTree>
    <p:extLst>
      <p:ext uri="{BB962C8B-B14F-4D97-AF65-F5344CB8AC3E}">
        <p14:creationId xmlns:p14="http://schemas.microsoft.com/office/powerpoint/2010/main" val="18509803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D4EA0D92-3AA6-4EDB-A87D-79819B23BB69}" type="slidenum">
              <a:rPr lang="en-US" altLang="es-CL"/>
              <a:pPr/>
              <a:t>‹Nº›</a:t>
            </a:fld>
            <a:endParaRPr lang="en-US" altLang="es-CL"/>
          </a:p>
        </p:txBody>
      </p:sp>
    </p:spTree>
    <p:extLst>
      <p:ext uri="{BB962C8B-B14F-4D97-AF65-F5344CB8AC3E}">
        <p14:creationId xmlns:p14="http://schemas.microsoft.com/office/powerpoint/2010/main" val="34294588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584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5612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5"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0"/>
            <a:ext cx="2032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userDrawn="1"/>
        </p:nvSpPr>
        <p:spPr>
          <a:xfrm>
            <a:off x="8407400" y="6484938"/>
            <a:ext cx="333375" cy="214312"/>
          </a:xfrm>
          <a:prstGeom prst="rect">
            <a:avLst/>
          </a:prstGeom>
          <a:noFill/>
        </p:spPr>
        <p:txBody>
          <a:bodyPr wrap="none">
            <a:spAutoFit/>
          </a:bodyP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9pPr>
          </a:lstStyle>
          <a:p>
            <a:pPr algn="r" eaLnBrk="1" hangingPunct="1"/>
            <a:fld id="{CB890968-5A59-4C05-AC76-D7E425C9F1D8}" type="slidenum">
              <a:rPr lang="es-ES" altLang="es-ES" sz="700">
                <a:solidFill>
                  <a:srgbClr val="7F7F7F"/>
                </a:solidFill>
                <a:latin typeface="Candara" panose="020E0502030303020204" pitchFamily="34" charset="0"/>
                <a:cs typeface="Arial" panose="020B0604020202020204" pitchFamily="34" charset="0"/>
              </a:rPr>
              <a:pPr algn="r" eaLnBrk="1" hangingPunct="1"/>
              <a:t>‹Nº›</a:t>
            </a:fld>
            <a:endParaRPr lang="es-ES" altLang="es-ES" sz="700">
              <a:solidFill>
                <a:srgbClr val="7F7F7F"/>
              </a:solidFill>
              <a:latin typeface="Candara" panose="020E0502030303020204" pitchFamily="34" charset="0"/>
              <a:cs typeface="Arial" panose="020B0604020202020204" pitchFamily="34" charset="0"/>
            </a:endParaRPr>
          </a:p>
        </p:txBody>
      </p:sp>
      <p:pic>
        <p:nvPicPr>
          <p:cNvPr id="10"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6688138"/>
            <a:ext cx="2032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texto 2"/>
          <p:cNvSpPr>
            <a:spLocks noGrp="1"/>
          </p:cNvSpPr>
          <p:nvPr>
            <p:ph idx="18"/>
          </p:nvPr>
        </p:nvSpPr>
        <p:spPr>
          <a:xfrm>
            <a:off x="3479801" y="3035300"/>
            <a:ext cx="5257799" cy="3236698"/>
          </a:xfrm>
          <a:prstGeom prst="rect">
            <a:avLst/>
          </a:prstGeom>
        </p:spPr>
        <p:txBody>
          <a:bodyPr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125" baseline="0">
                <a:solidFill>
                  <a:schemeClr val="tx1">
                    <a:lumMod val="75000"/>
                  </a:schemeClr>
                </a:solidFill>
                <a:latin typeface="Verdana"/>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Marcador de contenido 12"/>
          <p:cNvSpPr>
            <a:spLocks noGrp="1"/>
          </p:cNvSpPr>
          <p:nvPr>
            <p:ph sz="quarter" idx="12"/>
          </p:nvPr>
        </p:nvSpPr>
        <p:spPr>
          <a:xfrm>
            <a:off x="3479800" y="1066801"/>
            <a:ext cx="5257800" cy="990600"/>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500" b="1" i="0" spc="0">
                <a:solidFill>
                  <a:schemeClr val="accent1"/>
                </a:solidFill>
                <a:latin typeface="Verdana"/>
              </a:defRPr>
            </a:lvl1pPr>
          </a:lstStyle>
          <a:p>
            <a:pPr lvl="0"/>
            <a:r>
              <a:rPr lang="en-US" dirty="0" smtClean="0"/>
              <a:t>Click to edit Master text styles</a:t>
            </a:r>
          </a:p>
          <a:p>
            <a:pPr lvl="1"/>
            <a:r>
              <a:rPr lang="en-US" dirty="0" smtClean="0"/>
              <a:t>Second level</a:t>
            </a:r>
          </a:p>
        </p:txBody>
      </p:sp>
      <p:sp>
        <p:nvSpPr>
          <p:cNvPr id="8" name="Marcador de contenido 12"/>
          <p:cNvSpPr>
            <a:spLocks noGrp="1"/>
          </p:cNvSpPr>
          <p:nvPr>
            <p:ph sz="quarter" idx="13"/>
          </p:nvPr>
        </p:nvSpPr>
        <p:spPr>
          <a:xfrm>
            <a:off x="3479800" y="2184400"/>
            <a:ext cx="5257800" cy="723900"/>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rgbClr val="4F81BD"/>
                </a:solidFill>
                <a:latin typeface="Verdana"/>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4811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6852AB00-676B-48DD-AC5B-3828630F8F2E}" type="datetime1">
              <a:rPr lang="en-US" altLang="es-CL"/>
              <a:pPr>
                <a:defRPr/>
              </a:pPr>
              <a:t>11/2/2017</a:t>
            </a:fld>
            <a:endParaRPr lang="en-US" altLang="es-CL"/>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B6461EC8-8F62-4F4E-8E3E-B3D2EC1D1B98}" type="slidenum">
              <a:rPr lang="en-US" altLang="es-CL"/>
              <a:pPr/>
              <a:t>‹Nº›</a:t>
            </a:fld>
            <a:endParaRPr lang="en-US" altLang="es-CL"/>
          </a:p>
        </p:txBody>
      </p:sp>
    </p:spTree>
    <p:extLst>
      <p:ext uri="{BB962C8B-B14F-4D97-AF65-F5344CB8AC3E}">
        <p14:creationId xmlns:p14="http://schemas.microsoft.com/office/powerpoint/2010/main" val="136637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7.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8.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1026" name="Rectangle 64"/>
          <p:cNvSpPr>
            <a:spLocks noChangeArrowheads="1"/>
          </p:cNvSpPr>
          <p:nvPr/>
        </p:nvSpPr>
        <p:spPr bwMode="auto">
          <a:xfrm>
            <a:off x="533400" y="3333750"/>
            <a:ext cx="1033463" cy="3524250"/>
          </a:xfrm>
          <a:prstGeom prst="rect">
            <a:avLst/>
          </a:prstGeom>
          <a:solidFill>
            <a:srgbClr val="006CB7"/>
          </a:solidFill>
          <a:ln>
            <a:noFill/>
          </a:ln>
          <a:effectLst>
            <a:outerShdw blurRad="63500" dist="38100" dir="12899965" algn="br"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1027" name="Rectangle 65"/>
          <p:cNvSpPr>
            <a:spLocks noChangeArrowheads="1"/>
          </p:cNvSpPr>
          <p:nvPr/>
        </p:nvSpPr>
        <p:spPr bwMode="auto">
          <a:xfrm>
            <a:off x="1566863" y="3333750"/>
            <a:ext cx="1260475" cy="3524250"/>
          </a:xfrm>
          <a:prstGeom prst="rect">
            <a:avLst/>
          </a:prstGeom>
          <a:solidFill>
            <a:srgbClr val="EF4144"/>
          </a:solidFill>
          <a:ln>
            <a:noFill/>
          </a:ln>
          <a:effectLst>
            <a:outerShdw blurRad="63500" dist="38100" dir="12899965"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pic>
        <p:nvPicPr>
          <p:cNvPr id="102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0" name="Rectangle 70"/>
          <p:cNvSpPr>
            <a:spLocks noChangeArrowheads="1"/>
          </p:cNvSpPr>
          <p:nvPr/>
        </p:nvSpPr>
        <p:spPr bwMode="auto">
          <a:xfrm>
            <a:off x="533400" y="0"/>
            <a:ext cx="1033463" cy="1371600"/>
          </a:xfrm>
          <a:prstGeom prst="rect">
            <a:avLst/>
          </a:prstGeom>
          <a:solidFill>
            <a:srgbClr val="006CB7"/>
          </a:solidFill>
          <a:ln>
            <a:noFill/>
          </a:ln>
          <a:effectLst>
            <a:outerShdw blurRad="63500" dist="38100" dir="2700000" algn="br"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1031" name="Rectangle 71"/>
          <p:cNvSpPr>
            <a:spLocks noChangeArrowheads="1"/>
          </p:cNvSpPr>
          <p:nvPr/>
        </p:nvSpPr>
        <p:spPr bwMode="auto">
          <a:xfrm>
            <a:off x="1566863" y="0"/>
            <a:ext cx="1260475" cy="1371600"/>
          </a:xfrm>
          <a:prstGeom prst="rect">
            <a:avLst/>
          </a:prstGeom>
          <a:solidFill>
            <a:srgbClr val="EF4144"/>
          </a:solidFill>
          <a:ln>
            <a:noFill/>
          </a:ln>
          <a:effectLst>
            <a:outerShdw blurRad="63500" dist="38100" dir="2700000"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Tree>
  </p:cSld>
  <p:clrMap bg1="dk1" tx1="lt1" bg2="dk2" tx2="lt2" accent1="accent1" accent2="accent2" accent3="accent3" accent4="accent4" accent5="accent5" accent6="accent6" hlink="hlink" folHlink="folHlink"/>
  <p:sldLayoutIdLst>
    <p:sldLayoutId id="2147485649" r:id="rId1"/>
    <p:sldLayoutId id="2147485650" r:id="rId2"/>
    <p:sldLayoutId id="2147485651" r:id="rId3"/>
    <p:sldLayoutId id="2147485652"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defRPr>
            </a:lvl1pPr>
          </a:lstStyle>
          <a:p>
            <a:fld id="{CE155FBD-EDED-4A75-8DCC-338A921DF0AC}" type="slidenum">
              <a:rPr lang="en-US" altLang="es-CL"/>
              <a:pPr/>
              <a:t>‹Nº›</a:t>
            </a:fld>
            <a:endParaRPr lang="en-US" altLang="es-CL"/>
          </a:p>
        </p:txBody>
      </p:sp>
      <p:sp>
        <p:nvSpPr>
          <p:cNvPr id="2054" name="Rectangle 6"/>
          <p:cNvSpPr>
            <a:spLocks noChangeArrowheads="1"/>
          </p:cNvSpPr>
          <p:nvPr/>
        </p:nvSpPr>
        <p:spPr bwMode="auto">
          <a:xfrm>
            <a:off x="8413750" y="-6350"/>
            <a:ext cx="284163" cy="866775"/>
          </a:xfrm>
          <a:prstGeom prst="rect">
            <a:avLst/>
          </a:prstGeom>
          <a:solidFill>
            <a:srgbClr val="006CB7"/>
          </a:solidFill>
          <a:ln>
            <a:noFill/>
          </a:ln>
          <a:effectLst>
            <a:outerShdw blurRad="63500" dist="38100" dir="2700000" algn="br"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2055" name="Rectangle 7"/>
          <p:cNvSpPr>
            <a:spLocks noChangeArrowheads="1"/>
          </p:cNvSpPr>
          <p:nvPr/>
        </p:nvSpPr>
        <p:spPr bwMode="auto">
          <a:xfrm>
            <a:off x="8697913" y="0"/>
            <a:ext cx="347662" cy="860425"/>
          </a:xfrm>
          <a:prstGeom prst="rect">
            <a:avLst/>
          </a:prstGeom>
          <a:solidFill>
            <a:srgbClr val="EF4144"/>
          </a:solidFill>
          <a:ln>
            <a:noFill/>
          </a:ln>
          <a:effectLst>
            <a:outerShdw blurRad="63500" dist="38100" dir="2700000"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2056" name="Rectangle 9"/>
          <p:cNvSpPr>
            <a:spLocks noChangeArrowheads="1"/>
          </p:cNvSpPr>
          <p:nvPr/>
        </p:nvSpPr>
        <p:spPr bwMode="auto">
          <a:xfrm>
            <a:off x="8413750" y="6400800"/>
            <a:ext cx="284163" cy="457200"/>
          </a:xfrm>
          <a:prstGeom prst="rect">
            <a:avLst/>
          </a:prstGeom>
          <a:solidFill>
            <a:srgbClr val="006CB7"/>
          </a:solidFill>
          <a:ln>
            <a:noFill/>
          </a:ln>
          <a:effectLst>
            <a:outerShdw blurRad="63500" dist="38100" dir="12899965" algn="br"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2057" name="Rectangle 10"/>
          <p:cNvSpPr>
            <a:spLocks noChangeArrowheads="1"/>
          </p:cNvSpPr>
          <p:nvPr/>
        </p:nvSpPr>
        <p:spPr bwMode="auto">
          <a:xfrm>
            <a:off x="8697913" y="6400800"/>
            <a:ext cx="347662" cy="457200"/>
          </a:xfrm>
          <a:prstGeom prst="rect">
            <a:avLst/>
          </a:prstGeom>
          <a:solidFill>
            <a:srgbClr val="EF4144"/>
          </a:solidFill>
          <a:ln>
            <a:noFill/>
          </a:ln>
          <a:effectLst>
            <a:outerShdw blurRad="63500" dist="38100" dir="12899965"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5653" r:id="rId1"/>
    <p:sldLayoutId id="2147485654" r:id="rId2"/>
    <p:sldLayoutId id="2147485655" r:id="rId3"/>
    <p:sldLayoutId id="2147485656" r:id="rId4"/>
    <p:sldLayoutId id="2147485657" r:id="rId5"/>
    <p:sldLayoutId id="2147485658" r:id="rId6"/>
    <p:sldLayoutId id="2147485659" r:id="rId7"/>
    <p:sldLayoutId id="2147485660" r:id="rId8"/>
    <p:sldLayoutId id="2147485661" r:id="rId9"/>
    <p:sldLayoutId id="2147485662" r:id="rId10"/>
    <p:sldLayoutId id="2147485663" r:id="rId11"/>
    <p:sldLayoutId id="2147485664" r:id="rId12"/>
    <p:sldLayoutId id="2147485665" r:id="rId13"/>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sz="1800">
              <a:solidFill>
                <a:srgbClr val="FFFFFF"/>
              </a:solidFill>
              <a:ea typeface="ヒラギノ角ゴ Pro W3" charset="0"/>
              <a:cs typeface="ヒラギノ角ゴ Pro W3" charset="0"/>
            </a:endParaRPr>
          </a:p>
        </p:txBody>
      </p:sp>
      <p:sp>
        <p:nvSpPr>
          <p:cNvPr id="3075" name="Rectangle 13"/>
          <p:cNvSpPr>
            <a:spLocks noChangeArrowheads="1"/>
          </p:cNvSpPr>
          <p:nvPr/>
        </p:nvSpPr>
        <p:spPr bwMode="auto">
          <a:xfrm>
            <a:off x="7153275" y="0"/>
            <a:ext cx="1990725" cy="6629400"/>
          </a:xfrm>
          <a:prstGeom prst="rect">
            <a:avLst/>
          </a:prstGeom>
          <a:solidFill>
            <a:schemeClr val="bg1"/>
          </a:solidFill>
          <a:ln>
            <a:noFill/>
          </a:ln>
          <a:effectLst>
            <a:outerShdw blurRad="63500" dist="38100" dir="5640026"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grpSp>
        <p:nvGrpSpPr>
          <p:cNvPr id="3076"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sz="1800">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sz="1800">
                <a:solidFill>
                  <a:srgbClr val="FFFFFF"/>
                </a:solidFill>
                <a:ea typeface="ヒラギノ角ゴ Pro W3" charset="0"/>
                <a:cs typeface="ヒラギノ角ゴ Pro W3" charset="0"/>
              </a:endParaRPr>
            </a:p>
          </p:txBody>
        </p:sp>
        <p:pic>
          <p:nvPicPr>
            <p:cNvPr id="308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077" name="Rectangle 12"/>
          <p:cNvSpPr>
            <a:spLocks noChangeArrowheads="1"/>
          </p:cNvSpPr>
          <p:nvPr/>
        </p:nvSpPr>
        <p:spPr bwMode="auto">
          <a:xfrm>
            <a:off x="4763" y="0"/>
            <a:ext cx="7148512" cy="6629400"/>
          </a:xfrm>
          <a:prstGeom prst="rect">
            <a:avLst/>
          </a:prstGeom>
          <a:solidFill>
            <a:srgbClr val="006CB7"/>
          </a:solidFill>
          <a:ln>
            <a:noFill/>
          </a:ln>
          <a:effectLst>
            <a:outerShdw blurRad="63500" dist="38100" dir="3779989" algn="br" rotWithShape="0">
              <a:srgbClr val="000000">
                <a:alpha val="70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smtClean="0"/>
              <a:t>Click to edit Master title style</a:t>
            </a:r>
          </a:p>
        </p:txBody>
      </p:sp>
    </p:spTree>
  </p:cSld>
  <p:clrMap bg1="lt1" tx1="dk1" bg2="lt2" tx2="dk2" accent1="accent1" accent2="accent2" accent3="accent3" accent4="accent4" accent5="accent5" accent6="accent6" hlink="hlink" folHlink="folHlink"/>
  <p:sldLayoutIdLst>
    <p:sldLayoutId id="2147485666" r:id="rId1"/>
    <p:sldLayoutId id="2147485667" r:id="rId2"/>
    <p:sldLayoutId id="2147485668" r:id="rId3"/>
    <p:sldLayoutId id="2147485669" r:id="rId4"/>
    <p:sldLayoutId id="2147485670" r:id="rId5"/>
    <p:sldLayoutId id="2147485671" r:id="rId6"/>
    <p:sldLayoutId id="2147485672" r:id="rId7"/>
    <p:sldLayoutId id="2147485673" r:id="rId8"/>
    <p:sldLayoutId id="2147485674" r:id="rId9"/>
    <p:sldLayoutId id="2147485675" r:id="rId10"/>
    <p:sldLayoutId id="2147485676"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4099"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900">
                <a:solidFill>
                  <a:srgbClr val="898989"/>
                </a:solidFill>
                <a:latin typeface="Verdana" pitchFamily="34" charset="0"/>
                <a:ea typeface="ヒラギノ角ゴ Pro W3"/>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000">
                <a:solidFill>
                  <a:srgbClr val="898989"/>
                </a:solidFill>
                <a:latin typeface="Verdana" panose="020B0604030504040204" pitchFamily="34" charset="0"/>
              </a:defRPr>
            </a:lvl1pPr>
          </a:lstStyle>
          <a:p>
            <a:fld id="{48B73DFE-E41F-4033-B4FC-C67394BA2BD1}" type="slidenum">
              <a:rPr lang="en-US"/>
              <a:pPr/>
              <a:t>‹Nº›</a:t>
            </a:fld>
            <a:endParaRPr lang="en-US"/>
          </a:p>
        </p:txBody>
      </p:sp>
      <p:sp>
        <p:nvSpPr>
          <p:cNvPr id="4102" name="Rectangle 6"/>
          <p:cNvSpPr>
            <a:spLocks noChangeArrowheads="1"/>
          </p:cNvSpPr>
          <p:nvPr userDrawn="1"/>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smtClean="0">
              <a:solidFill>
                <a:srgbClr val="FFFFFF"/>
              </a:solidFill>
              <a:latin typeface="Calibri" pitchFamily="34" charset="0"/>
            </a:endParaRPr>
          </a:p>
        </p:txBody>
      </p:sp>
      <p:sp>
        <p:nvSpPr>
          <p:cNvPr id="4103" name="Rectangle 7"/>
          <p:cNvSpPr>
            <a:spLocks noChangeArrowheads="1"/>
          </p:cNvSpPr>
          <p:nvPr userDrawn="1"/>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smtClean="0">
              <a:solidFill>
                <a:srgbClr val="FFFFFF"/>
              </a:solidFill>
              <a:latin typeface="Calibri" pitchFamily="34" charset="0"/>
            </a:endParaRPr>
          </a:p>
        </p:txBody>
      </p:sp>
      <p:sp>
        <p:nvSpPr>
          <p:cNvPr id="4104" name="Rectangle 9"/>
          <p:cNvSpPr>
            <a:spLocks noChangeArrowheads="1"/>
          </p:cNvSpPr>
          <p:nvPr userDrawn="1"/>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smtClean="0">
              <a:solidFill>
                <a:srgbClr val="FFFFFF"/>
              </a:solidFill>
              <a:latin typeface="Calibri" pitchFamily="34" charset="0"/>
            </a:endParaRPr>
          </a:p>
        </p:txBody>
      </p:sp>
      <p:sp>
        <p:nvSpPr>
          <p:cNvPr id="4105"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smtClean="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677" r:id="rId1"/>
    <p:sldLayoutId id="2147485678" r:id="rId2"/>
    <p:sldLayoutId id="2147485679" r:id="rId3"/>
    <p:sldLayoutId id="2147485680" r:id="rId4"/>
    <p:sldLayoutId id="2147485681" r:id="rId5"/>
    <p:sldLayoutId id="2147485682" r:id="rId6"/>
    <p:sldLayoutId id="2147485683" r:id="rId7"/>
    <p:sldLayoutId id="2147485684" r:id="rId8"/>
    <p:sldLayoutId id="2147485685" r:id="rId9"/>
    <p:sldLayoutId id="2147485686" r:id="rId10"/>
    <p:sldLayoutId id="2147485687"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5123"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900">
                <a:solidFill>
                  <a:srgbClr val="898989"/>
                </a:solidFill>
                <a:latin typeface="Verdana" pitchFamily="34"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000">
                <a:solidFill>
                  <a:srgbClr val="898989"/>
                </a:solidFill>
                <a:latin typeface="Verdana" panose="020B0604030504040204" pitchFamily="34" charset="0"/>
              </a:defRPr>
            </a:lvl1pPr>
          </a:lstStyle>
          <a:p>
            <a:fld id="{67DD7915-26CC-42D7-A745-FDD7BB82F397}" type="slidenum">
              <a:rPr lang="en-US"/>
              <a:pPr/>
              <a:t>‹Nº›</a:t>
            </a:fld>
            <a:endParaRPr lang="en-US"/>
          </a:p>
        </p:txBody>
      </p:sp>
      <p:sp>
        <p:nvSpPr>
          <p:cNvPr id="5126" name="Rectangle 6"/>
          <p:cNvSpPr>
            <a:spLocks noChangeArrowheads="1"/>
          </p:cNvSpPr>
          <p:nvPr userDrawn="1"/>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smtClean="0">
              <a:solidFill>
                <a:srgbClr val="FFFFFF"/>
              </a:solidFill>
              <a:latin typeface="Calibri" pitchFamily="34" charset="0"/>
            </a:endParaRPr>
          </a:p>
        </p:txBody>
      </p:sp>
      <p:sp>
        <p:nvSpPr>
          <p:cNvPr id="5127" name="Rectangle 7"/>
          <p:cNvSpPr>
            <a:spLocks noChangeArrowheads="1"/>
          </p:cNvSpPr>
          <p:nvPr userDrawn="1"/>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smtClean="0">
              <a:solidFill>
                <a:srgbClr val="FFFFFF"/>
              </a:solidFill>
              <a:latin typeface="Calibri" pitchFamily="34" charset="0"/>
            </a:endParaRPr>
          </a:p>
        </p:txBody>
      </p:sp>
      <p:sp>
        <p:nvSpPr>
          <p:cNvPr id="5128" name="Rectangle 9"/>
          <p:cNvSpPr>
            <a:spLocks noChangeArrowheads="1"/>
          </p:cNvSpPr>
          <p:nvPr userDrawn="1"/>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smtClean="0">
              <a:solidFill>
                <a:srgbClr val="FFFFFF"/>
              </a:solidFill>
              <a:latin typeface="Calibri" pitchFamily="34" charset="0"/>
            </a:endParaRPr>
          </a:p>
        </p:txBody>
      </p:sp>
      <p:sp>
        <p:nvSpPr>
          <p:cNvPr id="5129"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smtClean="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688" r:id="rId1"/>
    <p:sldLayoutId id="2147485689" r:id="rId2"/>
    <p:sldLayoutId id="2147485690" r:id="rId3"/>
    <p:sldLayoutId id="2147485691" r:id="rId4"/>
    <p:sldLayoutId id="2147485692" r:id="rId5"/>
    <p:sldLayoutId id="2147485693" r:id="rId6"/>
    <p:sldLayoutId id="2147485694" r:id="rId7"/>
    <p:sldLayoutId id="2147485695" r:id="rId8"/>
    <p:sldLayoutId id="2147485696" r:id="rId9"/>
    <p:sldLayoutId id="2147485697" r:id="rId10"/>
    <p:sldLayoutId id="2147485698"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900">
                <a:solidFill>
                  <a:srgbClr val="898989"/>
                </a:solidFill>
                <a:latin typeface="Verdana" pitchFamily="34" charset="0"/>
                <a:ea typeface="ヒラギノ角ゴ Pro W3"/>
                <a:cs typeface="Arial" pitchFamily="34"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000">
                <a:solidFill>
                  <a:srgbClr val="898989"/>
                </a:solidFill>
                <a:latin typeface="Verdana" panose="020B0604030504040204" pitchFamily="34" charset="0"/>
                <a:cs typeface="Arial" panose="020B0604020202020204" pitchFamily="34" charset="0"/>
              </a:defRPr>
            </a:lvl1pPr>
          </a:lstStyle>
          <a:p>
            <a:fld id="{30242C90-8DD0-4CDB-AA1B-14DCA0226DBD}" type="slidenum">
              <a:rPr lang="en-US" altLang="es-CL"/>
              <a:pPr/>
              <a:t>‹Nº›</a:t>
            </a:fld>
            <a:endParaRPr lang="en-US" altLang="es-CL"/>
          </a:p>
        </p:txBody>
      </p:sp>
      <p:sp>
        <p:nvSpPr>
          <p:cNvPr id="7174" name="Rectangle 6"/>
          <p:cNvSpPr>
            <a:spLocks noChangeArrowheads="1"/>
          </p:cNvSpPr>
          <p:nvPr userDrawn="1"/>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s-ES" altLang="es-CL" sz="1800" smtClean="0">
              <a:solidFill>
                <a:srgbClr val="FFFFFF"/>
              </a:solidFill>
              <a:latin typeface="Calibri" pitchFamily="34" charset="0"/>
            </a:endParaRPr>
          </a:p>
        </p:txBody>
      </p:sp>
      <p:sp>
        <p:nvSpPr>
          <p:cNvPr id="7175" name="Rectangle 7"/>
          <p:cNvSpPr>
            <a:spLocks noChangeArrowheads="1"/>
          </p:cNvSpPr>
          <p:nvPr userDrawn="1"/>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s-ES" altLang="es-CL" sz="1800" smtClean="0">
              <a:solidFill>
                <a:srgbClr val="FFFFFF"/>
              </a:solidFill>
              <a:latin typeface="Calibri" pitchFamily="34" charset="0"/>
            </a:endParaRPr>
          </a:p>
        </p:txBody>
      </p:sp>
      <p:sp>
        <p:nvSpPr>
          <p:cNvPr id="7176" name="Rectangle 9"/>
          <p:cNvSpPr>
            <a:spLocks noChangeArrowheads="1"/>
          </p:cNvSpPr>
          <p:nvPr userDrawn="1"/>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s-ES" altLang="es-CL" sz="1800" smtClean="0">
              <a:solidFill>
                <a:srgbClr val="FFFFFF"/>
              </a:solidFill>
              <a:latin typeface="Calibri" pitchFamily="34" charset="0"/>
            </a:endParaRPr>
          </a:p>
        </p:txBody>
      </p:sp>
      <p:sp>
        <p:nvSpPr>
          <p:cNvPr id="7177"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s-ES" altLang="es-CL" sz="1800" smtClean="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699" r:id="rId1"/>
    <p:sldLayoutId id="2147485700" r:id="rId2"/>
    <p:sldLayoutId id="2147485701" r:id="rId3"/>
    <p:sldLayoutId id="2147485702" r:id="rId4"/>
    <p:sldLayoutId id="2147485703" r:id="rId5"/>
    <p:sldLayoutId id="2147485704" r:id="rId6"/>
    <p:sldLayoutId id="2147485705" r:id="rId7"/>
    <p:sldLayoutId id="2147485706" r:id="rId8"/>
    <p:sldLayoutId id="2147485707" r:id="rId9"/>
    <p:sldLayoutId id="2147485708" r:id="rId10"/>
    <p:sldLayoutId id="2147485709"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717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defRPr>
            </a:lvl1pPr>
          </a:lstStyle>
          <a:p>
            <a:fld id="{69955486-F6FB-4ACA-AB76-3A21849B2DB2}" type="slidenum">
              <a:rPr lang="en-US" altLang="es-CL"/>
              <a:pPr/>
              <a:t>‹Nº›</a:t>
            </a:fld>
            <a:endParaRPr lang="en-US" altLang="es-CL"/>
          </a:p>
        </p:txBody>
      </p:sp>
      <p:sp>
        <p:nvSpPr>
          <p:cNvPr id="7" name="Rectangle 6"/>
          <p:cNvSpPr>
            <a:spLocks noChangeArrowheads="1"/>
          </p:cNvSpPr>
          <p:nvPr/>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defRPr/>
            </a:pPr>
            <a:endParaRPr lang="es-ES" altLang="es-CL" sz="1800">
              <a:solidFill>
                <a:srgbClr val="FFFFFF"/>
              </a:solidFill>
              <a:latin typeface="Calibri" pitchFamily="34"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defRPr/>
            </a:pPr>
            <a:endParaRPr lang="es-ES" altLang="es-CL" sz="1800">
              <a:solidFill>
                <a:srgbClr val="FFFFFF"/>
              </a:solidFill>
              <a:latin typeface="Calibri" pitchFamily="34"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defRPr/>
            </a:pPr>
            <a:endParaRPr lang="es-ES" altLang="es-CL" sz="1800">
              <a:solidFill>
                <a:srgbClr val="FFFFFF"/>
              </a:solidFill>
              <a:latin typeface="Calibri" pitchFamily="34"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defRPr/>
            </a:pPr>
            <a:endParaRPr lang="es-ES" altLang="es-CL" sz="1800">
              <a:solidFill>
                <a:srgbClr val="FFFFFF"/>
              </a:solidFill>
              <a:latin typeface="Calibri" pitchFamily="34" charset="0"/>
            </a:endParaRPr>
          </a:p>
        </p:txBody>
      </p:sp>
      <p:sp>
        <p:nvSpPr>
          <p:cNvPr id="12" name="CuadroTexto 11"/>
          <p:cNvSpPr txBox="1"/>
          <p:nvPr/>
        </p:nvSpPr>
        <p:spPr>
          <a:xfrm>
            <a:off x="133350" y="6494463"/>
            <a:ext cx="2762250" cy="246062"/>
          </a:xfrm>
          <a:prstGeom prst="rect">
            <a:avLst/>
          </a:prstGeom>
          <a:noFill/>
        </p:spPr>
        <p:txBody>
          <a:bodyPr>
            <a:spAutoFit/>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defRPr/>
            </a:pPr>
            <a:r>
              <a:rPr lang="es-ES_tradnl" altLang="es-CL" sz="1000">
                <a:solidFill>
                  <a:srgbClr val="7F7F7F"/>
                </a:solidFill>
                <a:latin typeface="Verdana" pitchFamily="34" charset="0"/>
              </a:rPr>
              <a:t>Gobierno de Chile / Ministerio de Salud</a:t>
            </a:r>
          </a:p>
        </p:txBody>
      </p:sp>
    </p:spTree>
  </p:cSld>
  <p:clrMap bg1="lt1" tx1="dk1" bg2="lt2" tx2="dk2" accent1="accent1" accent2="accent2" accent3="accent3" accent4="accent4" accent5="accent5" accent6="accent6" hlink="hlink" folHlink="folHlink"/>
  <p:sldLayoutIdLst>
    <p:sldLayoutId id="2147485710" r:id="rId1"/>
    <p:sldLayoutId id="2147485711" r:id="rId2"/>
    <p:sldLayoutId id="2147485712" r:id="rId3"/>
    <p:sldLayoutId id="2147485713" r:id="rId4"/>
    <p:sldLayoutId id="2147485714" r:id="rId5"/>
    <p:sldLayoutId id="2147485715" r:id="rId6"/>
    <p:sldLayoutId id="2147485716" r:id="rId7"/>
    <p:sldLayoutId id="2147485717" r:id="rId8"/>
    <p:sldLayoutId id="2147485718" r:id="rId9"/>
    <p:sldLayoutId id="2147485719" r:id="rId10"/>
    <p:sldLayoutId id="2147485720" r:id="rId11"/>
    <p:sldLayoutId id="2147485721" r:id="rId12"/>
    <p:sldLayoutId id="2147485722" r:id="rId13"/>
    <p:sldLayoutId id="2147485723" r:id="rId14"/>
  </p:sldLayoutIdLst>
  <p:transition advTm="20000">
    <p:fade/>
  </p:transition>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Verdana"/>
          <a:ea typeface="ヒラギノ角ゴ Pro W3" charset="-128"/>
          <a:cs typeface="Verdan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Verdana"/>
          <a:ea typeface="ヒラギノ角ゴ Pro W3" charset="-128"/>
          <a:cs typeface="Verdana"/>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Verdana"/>
          <a:ea typeface="ヒラギノ角ゴ Pro W3" charset="-128"/>
          <a:cs typeface="Verdana"/>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8195"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defRPr>
            </a:lvl1pPr>
          </a:lstStyle>
          <a:p>
            <a:fld id="{FD391278-94F4-44F5-9B25-25F5F8310C40}" type="slidenum">
              <a:rPr lang="en-US" altLang="es-CL"/>
              <a:pPr/>
              <a:t>‹Nº›</a:t>
            </a:fld>
            <a:endParaRPr lang="en-US" altLang="es-CL"/>
          </a:p>
        </p:txBody>
      </p:sp>
      <p:sp>
        <p:nvSpPr>
          <p:cNvPr id="2054" name="Rectangle 6"/>
          <p:cNvSpPr>
            <a:spLocks noChangeArrowheads="1"/>
          </p:cNvSpPr>
          <p:nvPr/>
        </p:nvSpPr>
        <p:spPr bwMode="auto">
          <a:xfrm>
            <a:off x="8413750" y="-6350"/>
            <a:ext cx="284163" cy="866775"/>
          </a:xfrm>
          <a:prstGeom prst="rect">
            <a:avLst/>
          </a:prstGeom>
          <a:solidFill>
            <a:srgbClr val="006CB7"/>
          </a:solidFill>
          <a:ln>
            <a:noFill/>
          </a:ln>
          <a:effectLst>
            <a:outerShdw blurRad="63500" dist="38100" dir="2700000" algn="br"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2055" name="Rectangle 7"/>
          <p:cNvSpPr>
            <a:spLocks noChangeArrowheads="1"/>
          </p:cNvSpPr>
          <p:nvPr/>
        </p:nvSpPr>
        <p:spPr bwMode="auto">
          <a:xfrm>
            <a:off x="8697913" y="0"/>
            <a:ext cx="347662" cy="860425"/>
          </a:xfrm>
          <a:prstGeom prst="rect">
            <a:avLst/>
          </a:prstGeom>
          <a:solidFill>
            <a:srgbClr val="EF4144"/>
          </a:solidFill>
          <a:ln>
            <a:noFill/>
          </a:ln>
          <a:effectLst>
            <a:outerShdw blurRad="63500" dist="38100" dir="2700000"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2056" name="Rectangle 9"/>
          <p:cNvSpPr>
            <a:spLocks noChangeArrowheads="1"/>
          </p:cNvSpPr>
          <p:nvPr/>
        </p:nvSpPr>
        <p:spPr bwMode="auto">
          <a:xfrm>
            <a:off x="8413750" y="6400800"/>
            <a:ext cx="284163" cy="457200"/>
          </a:xfrm>
          <a:prstGeom prst="rect">
            <a:avLst/>
          </a:prstGeom>
          <a:solidFill>
            <a:srgbClr val="006CB7"/>
          </a:solidFill>
          <a:ln>
            <a:noFill/>
          </a:ln>
          <a:effectLst>
            <a:outerShdw blurRad="63500" dist="38100" dir="12899965" algn="br"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2057" name="Rectangle 10"/>
          <p:cNvSpPr>
            <a:spLocks noChangeArrowheads="1"/>
          </p:cNvSpPr>
          <p:nvPr/>
        </p:nvSpPr>
        <p:spPr bwMode="auto">
          <a:xfrm>
            <a:off x="8697913" y="6400800"/>
            <a:ext cx="347662" cy="457200"/>
          </a:xfrm>
          <a:prstGeom prst="rect">
            <a:avLst/>
          </a:prstGeom>
          <a:solidFill>
            <a:srgbClr val="EF4144"/>
          </a:solidFill>
          <a:ln>
            <a:noFill/>
          </a:ln>
          <a:effectLst>
            <a:outerShdw blurRad="63500" dist="38100" dir="12899965"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5724" r:id="rId1"/>
    <p:sldLayoutId id="2147485725" r:id="rId2"/>
    <p:sldLayoutId id="2147485726" r:id="rId3"/>
    <p:sldLayoutId id="2147485727" r:id="rId4"/>
    <p:sldLayoutId id="2147485728" r:id="rId5"/>
    <p:sldLayoutId id="2147485729" r:id="rId6"/>
    <p:sldLayoutId id="2147485730" r:id="rId7"/>
    <p:sldLayoutId id="2147485731" r:id="rId8"/>
    <p:sldLayoutId id="2147485732" r:id="rId9"/>
    <p:sldLayoutId id="2147485733" r:id="rId10"/>
    <p:sldLayoutId id="2147485734" r:id="rId11"/>
    <p:sldLayoutId id="2147485735" r:id="rId12"/>
    <p:sldLayoutId id="2147485736" r:id="rId13"/>
    <p:sldLayoutId id="2147485737" r:id="rId14"/>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ctrTitle"/>
          </p:nvPr>
        </p:nvSpPr>
        <p:spPr bwMode="auto">
          <a:xfrm>
            <a:off x="2552700" y="2133600"/>
            <a:ext cx="6343650"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Aft>
                <a:spcPct val="0"/>
              </a:spcAft>
            </a:pPr>
            <a:r>
              <a:rPr lang="es-ES_tradnl" altLang="es-CL" sz="2800" b="1" smtClean="0">
                <a:latin typeface="Cambria" panose="02040503050406030204" pitchFamily="18" charset="0"/>
                <a:sym typeface="Verdana Bold" charset="0"/>
              </a:rPr>
              <a:t>PROGRAMACION EN RED </a:t>
            </a:r>
            <a:br>
              <a:rPr lang="es-ES_tradnl" altLang="es-CL" sz="2800" b="1" smtClean="0">
                <a:latin typeface="Cambria" panose="02040503050406030204" pitchFamily="18" charset="0"/>
                <a:sym typeface="Verdana Bold" charset="0"/>
              </a:rPr>
            </a:br>
            <a:r>
              <a:rPr lang="es-ES_tradnl" altLang="es-CL" sz="2800" b="1" smtClean="0">
                <a:latin typeface="Cambria" panose="02040503050406030204" pitchFamily="18" charset="0"/>
                <a:sym typeface="Verdana Bold" charset="0"/>
              </a:rPr>
              <a:t/>
            </a:r>
            <a:br>
              <a:rPr lang="es-ES_tradnl" altLang="es-CL" sz="2800" b="1" smtClean="0">
                <a:latin typeface="Cambria" panose="02040503050406030204" pitchFamily="18" charset="0"/>
                <a:sym typeface="Verdana Bold" charset="0"/>
              </a:rPr>
            </a:br>
            <a:r>
              <a:rPr lang="es-ES_tradnl" altLang="es-CL" sz="2800" b="1" smtClean="0">
                <a:latin typeface="Cambria" panose="02040503050406030204" pitchFamily="18" charset="0"/>
                <a:sym typeface="Verdana Bold" charset="0"/>
              </a:rPr>
              <a:t>AÑO 2018</a:t>
            </a:r>
          </a:p>
        </p:txBody>
      </p:sp>
      <p:sp>
        <p:nvSpPr>
          <p:cNvPr id="100355" name="Subtitle 2"/>
          <p:cNvSpPr>
            <a:spLocks noGrp="1"/>
          </p:cNvSpPr>
          <p:nvPr>
            <p:ph type="subTitle" idx="1"/>
          </p:nvPr>
        </p:nvSpPr>
        <p:spPr bwMode="auto">
          <a:xfrm>
            <a:off x="3635375" y="5516563"/>
            <a:ext cx="4032250" cy="865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Aft>
                <a:spcPct val="0"/>
              </a:spcAft>
              <a:buFont typeface="Arial" panose="020B0604020202020204" pitchFamily="34" charset="0"/>
              <a:buNone/>
            </a:pPr>
            <a:r>
              <a:rPr lang="en-US" altLang="es-CL" sz="1600" b="1" smtClean="0">
                <a:solidFill>
                  <a:schemeClr val="tx1"/>
                </a:solidFill>
                <a:latin typeface="Cambria" panose="02040503050406030204" pitchFamily="18" charset="0"/>
              </a:rPr>
              <a:t>Subdirección Gestión Asistencial</a:t>
            </a:r>
          </a:p>
          <a:p>
            <a:pPr algn="ctr" fontAlgn="base">
              <a:spcAft>
                <a:spcPct val="0"/>
              </a:spcAft>
              <a:buFont typeface="Arial" panose="020B0604020202020204" pitchFamily="34" charset="0"/>
              <a:buNone/>
            </a:pPr>
            <a:r>
              <a:rPr lang="en-US" altLang="es-CL" sz="1600" b="1" smtClean="0">
                <a:solidFill>
                  <a:schemeClr val="tx1"/>
                </a:solidFill>
                <a:latin typeface="Cambria" panose="02040503050406030204" pitchFamily="18" charset="0"/>
              </a:rPr>
              <a:t>Servicio de Salud Iquique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Título"/>
          <p:cNvSpPr>
            <a:spLocks noGrp="1"/>
          </p:cNvSpPr>
          <p:nvPr>
            <p:ph type="title"/>
          </p:nvPr>
        </p:nvSpPr>
        <p:spPr/>
        <p:txBody>
          <a:bodyPr/>
          <a:lstStyle/>
          <a:p>
            <a:pPr algn="ctr"/>
            <a:r>
              <a:rPr lang="es-ES" altLang="es-CL" sz="4800" smtClean="0">
                <a:latin typeface="Verdana" panose="020B0604030504040204" pitchFamily="34" charset="0"/>
                <a:cs typeface="Verdana" panose="020B0604030504040204" pitchFamily="34" charset="0"/>
              </a:rPr>
              <a:t>3 componentes</a:t>
            </a:r>
          </a:p>
        </p:txBody>
      </p:sp>
      <p:graphicFrame>
        <p:nvGraphicFramePr>
          <p:cNvPr id="4" name="3 Marcador de contenido"/>
          <p:cNvGraphicFramePr>
            <a:graphicFrameLocks noGrp="1"/>
          </p:cNvGraphicFramePr>
          <p:nvPr>
            <p:ph idx="1"/>
          </p:nvPr>
        </p:nvGraphicFramePr>
        <p:xfrm>
          <a:off x="152400" y="1477962"/>
          <a:ext cx="8596064" cy="4687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Título"/>
          <p:cNvSpPr>
            <a:spLocks noGrp="1"/>
          </p:cNvSpPr>
          <p:nvPr>
            <p:ph type="title"/>
          </p:nvPr>
        </p:nvSpPr>
        <p:spPr/>
        <p:txBody>
          <a:bodyPr/>
          <a:lstStyle/>
          <a:p>
            <a:r>
              <a:rPr lang="es-ES_tradnl" altLang="es-CL" sz="2800" smtClean="0">
                <a:latin typeface="Verdana" panose="020B0604030504040204" pitchFamily="34" charset="0"/>
                <a:cs typeface="Verdana" panose="020B0604030504040204" pitchFamily="34" charset="0"/>
              </a:rPr>
              <a:t>ENFOQUES DE LA PLANIFICACIÓN EN LA RED DE ATENCIÓN DE SALUD PÚBLICA</a:t>
            </a:r>
            <a:br>
              <a:rPr lang="es-ES_tradnl" altLang="es-CL" sz="2800" smtClean="0">
                <a:latin typeface="Verdana" panose="020B0604030504040204" pitchFamily="34" charset="0"/>
                <a:cs typeface="Verdana" panose="020B0604030504040204" pitchFamily="34" charset="0"/>
              </a:rPr>
            </a:br>
            <a:endParaRPr lang="es-CL" altLang="es-CL" sz="2800" smtClean="0">
              <a:latin typeface="Verdana" panose="020B0604030504040204" pitchFamily="34" charset="0"/>
              <a:cs typeface="Verdana" panose="020B0604030504040204" pitchFamily="34" charset="0"/>
            </a:endParaRPr>
          </a:p>
        </p:txBody>
      </p:sp>
      <p:graphicFrame>
        <p:nvGraphicFramePr>
          <p:cNvPr id="5" name="4 Marcador de contenido"/>
          <p:cNvGraphicFramePr>
            <a:graphicFrameLocks noGrp="1"/>
          </p:cNvGraphicFramePr>
          <p:nvPr>
            <p:ph idx="1"/>
          </p:nvPr>
        </p:nvGraphicFramePr>
        <p:xfrm>
          <a:off x="152400" y="1295400"/>
          <a:ext cx="8380039"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ítulo 1"/>
          <p:cNvSpPr>
            <a:spLocks noGrp="1"/>
          </p:cNvSpPr>
          <p:nvPr>
            <p:ph type="title"/>
          </p:nvPr>
        </p:nvSpPr>
        <p:spPr/>
        <p:txBody>
          <a:bodyPr/>
          <a:lstStyle/>
          <a:p>
            <a:pPr algn="just"/>
            <a:r>
              <a:rPr lang="es-CL" altLang="es-CL" smtClean="0">
                <a:latin typeface="Verdana" panose="020B0604030504040204" pitchFamily="34" charset="0"/>
                <a:cs typeface="Verdana" panose="020B0604030504040204" pitchFamily="34" charset="0"/>
              </a:rPr>
              <a:t>Las ventajas de programar operativamente son las siguientes:</a:t>
            </a:r>
            <a:br>
              <a:rPr lang="es-CL" altLang="es-CL" smtClean="0">
                <a:latin typeface="Verdana" panose="020B0604030504040204" pitchFamily="34" charset="0"/>
                <a:cs typeface="Verdana" panose="020B0604030504040204" pitchFamily="34" charset="0"/>
              </a:rPr>
            </a:br>
            <a:endParaRPr lang="es-CL" altLang="es-CL" smtClean="0">
              <a:latin typeface="Verdana" panose="020B0604030504040204" pitchFamily="34" charset="0"/>
              <a:cs typeface="Verdana" panose="020B0604030504040204" pitchFamily="34" charset="0"/>
            </a:endParaRPr>
          </a:p>
        </p:txBody>
      </p:sp>
      <p:graphicFrame>
        <p:nvGraphicFramePr>
          <p:cNvPr id="5" name="Marcador de contenido 4"/>
          <p:cNvGraphicFramePr>
            <a:graphicFrameLocks noGrp="1"/>
          </p:cNvGraphicFramePr>
          <p:nvPr>
            <p:ph idx="1"/>
          </p:nvPr>
        </p:nvGraphicFramePr>
        <p:xfrm>
          <a:off x="323528" y="1124744"/>
          <a:ext cx="871296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1620"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Verdana" panose="020B0604030504040204" pitchFamily="34" charset="0"/>
                <a:ea typeface="ヒラギノ角ゴ Pro W3" charset="-128"/>
                <a:cs typeface="Verdana" panose="020B0604030504040204" pitchFamily="34" charset="0"/>
              </a:defRPr>
            </a:lvl1pPr>
            <a:lvl2pPr marL="742950" indent="-285750">
              <a:spcBef>
                <a:spcPct val="20000"/>
              </a:spcBef>
              <a:buFont typeface="Arial" panose="020B0604020202020204" pitchFamily="34" charset="0"/>
              <a:buChar char="–"/>
              <a:defRPr sz="2800">
                <a:solidFill>
                  <a:srgbClr val="595959"/>
                </a:solidFill>
                <a:latin typeface="Verdana" panose="020B0604030504040204" pitchFamily="34" charset="0"/>
                <a:ea typeface="ヒラギノ角ゴ Pro W3" charset="-128"/>
                <a:cs typeface="Verdana" panose="020B0604030504040204" pitchFamily="34" charset="0"/>
              </a:defRPr>
            </a:lvl2pPr>
            <a:lvl3pPr marL="1143000" indent="-228600">
              <a:spcBef>
                <a:spcPct val="20000"/>
              </a:spcBef>
              <a:buFont typeface="Arial" panose="020B0604020202020204" pitchFamily="34" charset="0"/>
              <a:buChar char="•"/>
              <a:defRPr sz="1600">
                <a:solidFill>
                  <a:srgbClr val="595959"/>
                </a:solidFill>
                <a:latin typeface="Verdana" panose="020B0604030504040204" pitchFamily="34" charset="0"/>
                <a:ea typeface="ヒラギノ角ゴ Pro W3" charset="-128"/>
                <a:cs typeface="Verdana" panose="020B0604030504040204" pitchFamily="34" charset="0"/>
              </a:defRPr>
            </a:lvl3pPr>
            <a:lvl4pPr marL="16002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4pPr>
            <a:lvl5pPr marL="20574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9pPr>
          </a:lstStyle>
          <a:p>
            <a:pPr>
              <a:spcBef>
                <a:spcPct val="0"/>
              </a:spcBef>
              <a:buFontTx/>
              <a:buNone/>
            </a:pPr>
            <a:fld id="{193CCBAB-B988-4231-8320-7678944D2463}" type="slidenum">
              <a:rPr lang="en-US" altLang="es-CL" sz="1000">
                <a:solidFill>
                  <a:srgbClr val="898989"/>
                </a:solidFill>
              </a:rPr>
              <a:pPr>
                <a:spcBef>
                  <a:spcPct val="0"/>
                </a:spcBef>
                <a:buFontTx/>
                <a:buNone/>
              </a:pPr>
              <a:t>12</a:t>
            </a:fld>
            <a:endParaRPr lang="en-US" altLang="es-CL" sz="1000">
              <a:solidFill>
                <a:srgbClr val="898989"/>
              </a:solidFill>
            </a:endParaRPr>
          </a:p>
        </p:txBody>
      </p:sp>
    </p:spTree>
  </p:cSld>
  <p:clrMapOvr>
    <a:masterClrMapping/>
  </p:clrMapOvr>
  <p:transition advTm="20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nvPr>
        </p:nvGraphicFramePr>
        <p:xfrm>
          <a:off x="152373" y="1478302"/>
          <a:ext cx="8177380" cy="4525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43" name="Marcador de pie de página 3"/>
          <p:cNvSpPr>
            <a:spLocks noGrp="1"/>
          </p:cNvSpPr>
          <p:nvPr>
            <p:ph type="ftr" sz="quarter" idx="4294967295"/>
          </p:nvPr>
        </p:nvSpPr>
        <p:spPr bwMode="auto">
          <a:xfrm>
            <a:off x="6183313" y="6527800"/>
            <a:ext cx="2133600" cy="193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000">
                <a:solidFill>
                  <a:srgbClr val="595959"/>
                </a:solidFill>
                <a:latin typeface="Verdana" panose="020B0604030504040204" pitchFamily="34" charset="0"/>
                <a:ea typeface="ヒラギノ角ゴ Pro W3" charset="-128"/>
                <a:cs typeface="Verdana" panose="020B0604030504040204" pitchFamily="34" charset="0"/>
              </a:defRPr>
            </a:lvl1pPr>
            <a:lvl2pPr marL="742950" indent="-285750">
              <a:spcBef>
                <a:spcPct val="20000"/>
              </a:spcBef>
              <a:buFont typeface="Arial" panose="020B0604020202020204" pitchFamily="34" charset="0"/>
              <a:buChar char="–"/>
              <a:defRPr sz="2800">
                <a:solidFill>
                  <a:srgbClr val="595959"/>
                </a:solidFill>
                <a:latin typeface="Verdana" panose="020B0604030504040204" pitchFamily="34" charset="0"/>
                <a:ea typeface="ヒラギノ角ゴ Pro W3" charset="-128"/>
                <a:cs typeface="Verdana" panose="020B0604030504040204" pitchFamily="34" charset="0"/>
              </a:defRPr>
            </a:lvl2pPr>
            <a:lvl3pPr marL="1143000" indent="-228600">
              <a:spcBef>
                <a:spcPct val="20000"/>
              </a:spcBef>
              <a:buFont typeface="Arial" panose="020B0604020202020204" pitchFamily="34" charset="0"/>
              <a:buChar char="•"/>
              <a:defRPr sz="1600">
                <a:solidFill>
                  <a:srgbClr val="595959"/>
                </a:solidFill>
                <a:latin typeface="Verdana" panose="020B0604030504040204" pitchFamily="34" charset="0"/>
                <a:ea typeface="ヒラギノ角ゴ Pro W3" charset="-128"/>
                <a:cs typeface="Verdana" panose="020B0604030504040204" pitchFamily="34" charset="0"/>
              </a:defRPr>
            </a:lvl3pPr>
            <a:lvl4pPr marL="16002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4pPr>
            <a:lvl5pPr marL="20574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9pPr>
          </a:lstStyle>
          <a:p>
            <a:pPr algn="r">
              <a:spcBef>
                <a:spcPct val="0"/>
              </a:spcBef>
              <a:buFontTx/>
              <a:buNone/>
            </a:pPr>
            <a:r>
              <a:rPr lang="es-CL" altLang="es-CL" sz="1000">
                <a:solidFill>
                  <a:srgbClr val="898989"/>
                </a:solidFill>
              </a:rPr>
              <a:t>Gobierno de Chile | Ministerio de Salud</a:t>
            </a:r>
            <a:endParaRPr lang="en-US" altLang="es-CL" sz="1000">
              <a:solidFill>
                <a:srgbClr val="898989"/>
              </a:solidFill>
            </a:endParaRPr>
          </a:p>
        </p:txBody>
      </p:sp>
    </p:spTree>
  </p:cSld>
  <p:clrMapOvr>
    <a:masterClrMapping/>
  </p:clrMapOvr>
  <p:transition advTm="20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a:extLst>
              <a:ext uri="{FF2B5EF4-FFF2-40B4-BE49-F238E27FC236}"/>
            </a:extLst>
          </p:cNvPr>
          <p:cNvGraphicFramePr/>
          <p:nvPr/>
        </p:nvGraphicFramePr>
        <p:xfrm>
          <a:off x="293021" y="1039962"/>
          <a:ext cx="7591347"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a:extLst>
              <a:ext uri="{FF2B5EF4-FFF2-40B4-BE49-F238E27FC236}"/>
            </a:extLst>
          </p:cNvPr>
          <p:cNvSpPr/>
          <p:nvPr/>
        </p:nvSpPr>
        <p:spPr>
          <a:xfrm>
            <a:off x="3455876" y="3897052"/>
            <a:ext cx="3420380" cy="2664296"/>
          </a:xfrm>
          <a:prstGeom prst="ellipse">
            <a:avLst/>
          </a:prstGeom>
          <a:noFill/>
          <a:ln w="76200">
            <a:solidFill>
              <a:srgbClr val="FF0000"/>
            </a:solidFill>
          </a:ln>
          <a:scene3d>
            <a:camera prst="isometricOffAxis1Right"/>
            <a:lightRig rig="threePt" dir="t"/>
          </a:scene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endParaRPr lang="es-MX" sz="1800">
              <a:solidFill>
                <a:prstClr val="white"/>
              </a:solidFill>
            </a:endParaRPr>
          </a:p>
        </p:txBody>
      </p:sp>
      <p:sp>
        <p:nvSpPr>
          <p:cNvPr id="113668" name="2 Título"/>
          <p:cNvSpPr>
            <a:spLocks noGrp="1"/>
          </p:cNvSpPr>
          <p:nvPr>
            <p:ph type="title"/>
          </p:nvPr>
        </p:nvSpPr>
        <p:spPr/>
        <p:txBody>
          <a:bodyPr/>
          <a:lstStyle/>
          <a:p>
            <a:r>
              <a:rPr lang="es-ES_tradnl" altLang="es-CL" smtClean="0">
                <a:latin typeface="Verdana" panose="020B0604030504040204" pitchFamily="34" charset="0"/>
                <a:cs typeface="Verdana" panose="020B0604030504040204" pitchFamily="34" charset="0"/>
              </a:rPr>
              <a:t>REQUISITOS PARA LA PROGRAMACIÓN</a:t>
            </a:r>
            <a:endParaRPr lang="es-CL" altLang="es-CL" smtClean="0">
              <a:latin typeface="Verdana" panose="020B0604030504040204" pitchFamily="34" charset="0"/>
              <a:cs typeface="Verdana" panose="020B0604030504040204" pitchFamily="34" charset="0"/>
            </a:endParaRPr>
          </a:p>
        </p:txBody>
      </p:sp>
    </p:spTree>
  </p:cSld>
  <p:clrMapOvr>
    <a:masterClrMapping/>
  </p:clrMapOvr>
  <p:transition advTm="20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ítulo 1"/>
          <p:cNvSpPr>
            <a:spLocks noGrp="1"/>
          </p:cNvSpPr>
          <p:nvPr>
            <p:ph type="title"/>
          </p:nvPr>
        </p:nvSpPr>
        <p:spPr/>
        <p:txBody>
          <a:bodyPr/>
          <a:lstStyle/>
          <a:p>
            <a:r>
              <a:rPr lang="es-ES" altLang="es-CL" smtClean="0">
                <a:latin typeface="Verdana" panose="020B0604030504040204" pitchFamily="34" charset="0"/>
                <a:cs typeface="Verdana" panose="020B0604030504040204" pitchFamily="34" charset="0"/>
              </a:rPr>
              <a:t>Programación Operativa</a:t>
            </a:r>
          </a:p>
        </p:txBody>
      </p:sp>
      <p:sp>
        <p:nvSpPr>
          <p:cNvPr id="114691" name="Marcador de contenido 2"/>
          <p:cNvSpPr>
            <a:spLocks noGrp="1"/>
          </p:cNvSpPr>
          <p:nvPr>
            <p:ph idx="1"/>
          </p:nvPr>
        </p:nvSpPr>
        <p:spPr/>
        <p:txBody>
          <a:bodyPr/>
          <a:lstStyle/>
          <a:p>
            <a:r>
              <a:rPr lang="es-ES_tradnl" altLang="es-CL" sz="2100" smtClean="0">
                <a:latin typeface="Verdana" panose="020B0604030504040204" pitchFamily="34" charset="0"/>
                <a:cs typeface="Verdana" panose="020B0604030504040204" pitchFamily="34" charset="0"/>
              </a:rPr>
              <a:t>La </a:t>
            </a:r>
            <a:r>
              <a:rPr lang="es-ES_tradnl" altLang="es-CL" sz="2100" b="1" smtClean="0">
                <a:latin typeface="Verdana" panose="020B0604030504040204" pitchFamily="34" charset="0"/>
                <a:cs typeface="Verdana" panose="020B0604030504040204" pitchFamily="34" charset="0"/>
              </a:rPr>
              <a:t>programación operativa </a:t>
            </a:r>
            <a:r>
              <a:rPr lang="es-ES_tradnl" altLang="es-CL" sz="2100" smtClean="0">
                <a:latin typeface="Verdana" panose="020B0604030504040204" pitchFamily="34" charset="0"/>
                <a:cs typeface="Verdana" panose="020B0604030504040204" pitchFamily="34" charset="0"/>
              </a:rPr>
              <a:t>es un instrumento que debe sistematizar los </a:t>
            </a:r>
            <a:r>
              <a:rPr lang="es-ES_tradnl" altLang="es-CL" sz="2100" b="1" smtClean="0">
                <a:latin typeface="Verdana" panose="020B0604030504040204" pitchFamily="34" charset="0"/>
                <a:cs typeface="Verdana" panose="020B0604030504040204" pitchFamily="34" charset="0"/>
              </a:rPr>
              <a:t>aspectos “operativos” </a:t>
            </a:r>
            <a:r>
              <a:rPr lang="es-ES_tradnl" altLang="es-CL" sz="2100" smtClean="0">
                <a:latin typeface="Verdana" panose="020B0604030504040204" pitchFamily="34" charset="0"/>
                <a:cs typeface="Verdana" panose="020B0604030504040204" pitchFamily="34" charset="0"/>
              </a:rPr>
              <a:t>relacionados con las actividades que permiten materializar los productos en una expresión anual. </a:t>
            </a:r>
          </a:p>
          <a:p>
            <a:endParaRPr lang="es-ES_tradnl" altLang="es-CL" sz="2100" smtClean="0">
              <a:latin typeface="Verdana" panose="020B0604030504040204" pitchFamily="34" charset="0"/>
              <a:cs typeface="Verdana" panose="020B0604030504040204" pitchFamily="34" charset="0"/>
            </a:endParaRPr>
          </a:p>
          <a:p>
            <a:r>
              <a:rPr lang="es-ES_tradnl" altLang="es-CL" sz="2100" smtClean="0">
                <a:latin typeface="Verdana" panose="020B0604030504040204" pitchFamily="34" charset="0"/>
                <a:cs typeface="Verdana" panose="020B0604030504040204" pitchFamily="34" charset="0"/>
              </a:rPr>
              <a:t>Para ser coherente con los objetivos y metas del establecimiento, debe recoger en su programación justamente las prioridades establecidas en términos de la calendarización de las actividades, identificar los insumos necesarios para la generación de los productos finales, y los procesos que conlleven inversiones, contrataciones, etc. </a:t>
            </a:r>
          </a:p>
          <a:p>
            <a:endParaRPr lang="es-ES" altLang="es-CL" smtClean="0">
              <a:latin typeface="Verdana" panose="020B0604030504040204" pitchFamily="34" charset="0"/>
              <a:cs typeface="Verdana" panose="020B0604030504040204" pitchFamily="34" charset="0"/>
            </a:endParaRPr>
          </a:p>
        </p:txBody>
      </p:sp>
      <p:sp>
        <p:nvSpPr>
          <p:cNvPr id="114692" name="Marcador de pie de página 3"/>
          <p:cNvSpPr>
            <a:spLocks noGrp="1"/>
          </p:cNvSpPr>
          <p:nvPr>
            <p:ph type="ftr" sz="quarter" idx="4294967295"/>
          </p:nvPr>
        </p:nvSpPr>
        <p:spPr bwMode="auto">
          <a:xfrm>
            <a:off x="6183313" y="6527800"/>
            <a:ext cx="2133600" cy="193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000">
                <a:solidFill>
                  <a:srgbClr val="595959"/>
                </a:solidFill>
                <a:latin typeface="Verdana" panose="020B0604030504040204" pitchFamily="34" charset="0"/>
                <a:ea typeface="ヒラギノ角ゴ Pro W3" charset="-128"/>
                <a:cs typeface="Verdana" panose="020B0604030504040204" pitchFamily="34" charset="0"/>
              </a:defRPr>
            </a:lvl1pPr>
            <a:lvl2pPr marL="742950" indent="-285750">
              <a:spcBef>
                <a:spcPct val="20000"/>
              </a:spcBef>
              <a:buFont typeface="Arial" panose="020B0604020202020204" pitchFamily="34" charset="0"/>
              <a:buChar char="–"/>
              <a:defRPr sz="2800">
                <a:solidFill>
                  <a:srgbClr val="595959"/>
                </a:solidFill>
                <a:latin typeface="Verdana" panose="020B0604030504040204" pitchFamily="34" charset="0"/>
                <a:ea typeface="ヒラギノ角ゴ Pro W3" charset="-128"/>
                <a:cs typeface="Verdana" panose="020B0604030504040204" pitchFamily="34" charset="0"/>
              </a:defRPr>
            </a:lvl2pPr>
            <a:lvl3pPr marL="1143000" indent="-228600">
              <a:spcBef>
                <a:spcPct val="20000"/>
              </a:spcBef>
              <a:buFont typeface="Arial" panose="020B0604020202020204" pitchFamily="34" charset="0"/>
              <a:buChar char="•"/>
              <a:defRPr sz="1600">
                <a:solidFill>
                  <a:srgbClr val="595959"/>
                </a:solidFill>
                <a:latin typeface="Verdana" panose="020B0604030504040204" pitchFamily="34" charset="0"/>
                <a:ea typeface="ヒラギノ角ゴ Pro W3" charset="-128"/>
                <a:cs typeface="Verdana" panose="020B0604030504040204" pitchFamily="34" charset="0"/>
              </a:defRPr>
            </a:lvl3pPr>
            <a:lvl4pPr marL="16002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4pPr>
            <a:lvl5pPr marL="20574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9pPr>
          </a:lstStyle>
          <a:p>
            <a:pPr algn="r">
              <a:spcBef>
                <a:spcPct val="0"/>
              </a:spcBef>
              <a:buFontTx/>
              <a:buNone/>
            </a:pPr>
            <a:r>
              <a:rPr lang="es-ES_tradnl" altLang="es-CL" sz="1000">
                <a:solidFill>
                  <a:srgbClr val="898989"/>
                </a:solidFill>
              </a:rPr>
              <a:t>Gobierno de Chile | Ministerio de Salud</a:t>
            </a:r>
          </a:p>
          <a:p>
            <a:pPr algn="r">
              <a:spcBef>
                <a:spcPct val="0"/>
              </a:spcBef>
              <a:buFontTx/>
              <a:buNone/>
            </a:pPr>
            <a:endParaRPr lang="en-US" altLang="es-CL" sz="1000">
              <a:solidFill>
                <a:srgbClr val="898989"/>
              </a:solidFill>
            </a:endParaRPr>
          </a:p>
        </p:txBody>
      </p:sp>
    </p:spTree>
  </p:cSld>
  <p:clrMapOvr>
    <a:masterClrMapping/>
  </p:clrMapOvr>
  <p:transition advTm="20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ítulo 1"/>
          <p:cNvSpPr>
            <a:spLocks noGrp="1"/>
          </p:cNvSpPr>
          <p:nvPr>
            <p:ph type="title"/>
          </p:nvPr>
        </p:nvSpPr>
        <p:spPr/>
        <p:txBody>
          <a:bodyPr/>
          <a:lstStyle/>
          <a:p>
            <a:r>
              <a:rPr lang="es-MX" altLang="es-CL" smtClean="0">
                <a:latin typeface="Verdana" panose="020B0604030504040204" pitchFamily="34" charset="0"/>
                <a:cs typeface="Verdana" panose="020B0604030504040204" pitchFamily="34" charset="0"/>
              </a:rPr>
              <a:t>Entonces…..</a:t>
            </a:r>
          </a:p>
        </p:txBody>
      </p:sp>
      <p:sp>
        <p:nvSpPr>
          <p:cNvPr id="115715" name="Marcador de contenido 2"/>
          <p:cNvSpPr>
            <a:spLocks noGrp="1"/>
          </p:cNvSpPr>
          <p:nvPr>
            <p:ph idx="1"/>
          </p:nvPr>
        </p:nvSpPr>
        <p:spPr/>
        <p:txBody>
          <a:bodyPr/>
          <a:lstStyle/>
          <a:p>
            <a:r>
              <a:rPr lang="es-ES" altLang="es-CL" smtClean="0">
                <a:latin typeface="Verdana" panose="020B0604030504040204" pitchFamily="34" charset="0"/>
                <a:cs typeface="Verdana" panose="020B0604030504040204" pitchFamily="34" charset="0"/>
              </a:rPr>
              <a:t>La Programación Operativa corresponde a aquel proceso contenido en el Plan de Salud Comunal que permite operacionalizar, según la cartera de prestaciones de atención primaria (actividades de salud de la comuna o centro de salud) y las normas técnicas emanadas del Ministerio de Salud, la </a:t>
            </a:r>
            <a:r>
              <a:rPr lang="es-ES" altLang="es-CL" b="1" smtClean="0">
                <a:latin typeface="Verdana" panose="020B0604030504040204" pitchFamily="34" charset="0"/>
                <a:cs typeface="Verdana" panose="020B0604030504040204" pitchFamily="34" charset="0"/>
              </a:rPr>
              <a:t>cantidad de recursos (financieros y humanos) que la entidad administradora municipal requiere para realizar el Plan de Salud Comunal que ha elaborado. </a:t>
            </a:r>
            <a:endParaRPr lang="es-MX" altLang="es-CL" smtClean="0">
              <a:latin typeface="Verdana" panose="020B0604030504040204" pitchFamily="34" charset="0"/>
              <a:cs typeface="Verdana" panose="020B0604030504040204" pitchFamily="34" charset="0"/>
            </a:endParaRPr>
          </a:p>
        </p:txBody>
      </p:sp>
      <p:sp>
        <p:nvSpPr>
          <p:cNvPr id="115716"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Verdana" panose="020B0604030504040204" pitchFamily="34" charset="0"/>
                <a:ea typeface="ヒラギノ角ゴ Pro W3" charset="-128"/>
                <a:cs typeface="Verdana" panose="020B0604030504040204" pitchFamily="34" charset="0"/>
              </a:defRPr>
            </a:lvl1pPr>
            <a:lvl2pPr marL="742950" indent="-285750">
              <a:spcBef>
                <a:spcPct val="20000"/>
              </a:spcBef>
              <a:buFont typeface="Arial" panose="020B0604020202020204" pitchFamily="34" charset="0"/>
              <a:buChar char="–"/>
              <a:defRPr sz="2800">
                <a:solidFill>
                  <a:srgbClr val="595959"/>
                </a:solidFill>
                <a:latin typeface="Verdana" panose="020B0604030504040204" pitchFamily="34" charset="0"/>
                <a:ea typeface="ヒラギノ角ゴ Pro W3" charset="-128"/>
                <a:cs typeface="Verdana" panose="020B0604030504040204" pitchFamily="34" charset="0"/>
              </a:defRPr>
            </a:lvl2pPr>
            <a:lvl3pPr marL="1143000" indent="-228600">
              <a:spcBef>
                <a:spcPct val="20000"/>
              </a:spcBef>
              <a:buFont typeface="Arial" panose="020B0604020202020204" pitchFamily="34" charset="0"/>
              <a:buChar char="•"/>
              <a:defRPr sz="1600">
                <a:solidFill>
                  <a:srgbClr val="595959"/>
                </a:solidFill>
                <a:latin typeface="Verdana" panose="020B0604030504040204" pitchFamily="34" charset="0"/>
                <a:ea typeface="ヒラギノ角ゴ Pro W3" charset="-128"/>
                <a:cs typeface="Verdana" panose="020B0604030504040204" pitchFamily="34" charset="0"/>
              </a:defRPr>
            </a:lvl3pPr>
            <a:lvl4pPr marL="16002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4pPr>
            <a:lvl5pPr marL="20574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9pPr>
          </a:lstStyle>
          <a:p>
            <a:pPr>
              <a:spcBef>
                <a:spcPct val="0"/>
              </a:spcBef>
              <a:buFontTx/>
              <a:buNone/>
            </a:pPr>
            <a:fld id="{CB00143E-1F0A-4AF9-9B56-1EC3971B0737}" type="slidenum">
              <a:rPr lang="en-US" altLang="es-CL" sz="1000">
                <a:solidFill>
                  <a:srgbClr val="898989"/>
                </a:solidFill>
              </a:rPr>
              <a:pPr>
                <a:spcBef>
                  <a:spcPct val="0"/>
                </a:spcBef>
                <a:buFontTx/>
                <a:buNone/>
              </a:pPr>
              <a:t>16</a:t>
            </a:fld>
            <a:endParaRPr lang="en-US" altLang="es-CL" sz="1000">
              <a:solidFill>
                <a:srgbClr val="898989"/>
              </a:solidFill>
            </a:endParaRPr>
          </a:p>
        </p:txBody>
      </p:sp>
    </p:spTree>
  </p:cSld>
  <p:clrMapOvr>
    <a:masterClrMapping/>
  </p:clrMapOvr>
  <p:transition advTm="20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Título"/>
          <p:cNvSpPr>
            <a:spLocks noGrp="1"/>
          </p:cNvSpPr>
          <p:nvPr>
            <p:ph type="title"/>
          </p:nvPr>
        </p:nvSpPr>
        <p:spPr/>
        <p:txBody>
          <a:bodyPr/>
          <a:lstStyle/>
          <a:p>
            <a:r>
              <a:rPr lang="es-ES_tradnl" smtClean="0">
                <a:latin typeface="Verdana" panose="020B0604030504040204" pitchFamily="34" charset="0"/>
                <a:cs typeface="Verdana" panose="020B0604030504040204" pitchFamily="34" charset="0"/>
              </a:rPr>
              <a:t>Se Requiere</a:t>
            </a:r>
            <a:endParaRPr lang="es-CL" smtClean="0">
              <a:latin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p:txBody>
          <a:bodyPr/>
          <a:lstStyle/>
          <a:p>
            <a:pPr>
              <a:defRPr/>
            </a:pPr>
            <a:r>
              <a:rPr lang="es-ES_tradnl" dirty="0" smtClean="0"/>
              <a:t>Instalación del Proceso en todos los Establecimientos de la Red Asistencial del Servicio de Salud Iquique.</a:t>
            </a:r>
          </a:p>
          <a:p>
            <a:pPr>
              <a:defRPr/>
            </a:pPr>
            <a:endParaRPr lang="es-ES_tradnl" dirty="0" smtClean="0"/>
          </a:p>
          <a:p>
            <a:pPr>
              <a:defRPr/>
            </a:pPr>
            <a:r>
              <a:rPr lang="es-ES_tradnl" dirty="0" smtClean="0"/>
              <a:t>Instalar los liderazgos en los equipos de </a:t>
            </a:r>
            <a:r>
              <a:rPr lang="es-ES_tradnl" smtClean="0"/>
              <a:t>salud.</a:t>
            </a:r>
          </a:p>
          <a:p>
            <a:pPr marL="0" indent="0">
              <a:buFont typeface="Arial" panose="020B0604020202020204" pitchFamily="34" charset="0"/>
              <a:buNone/>
              <a:defRPr/>
            </a:pPr>
            <a:endParaRPr lang="es-ES_tradnl" dirty="0" smtClean="0"/>
          </a:p>
          <a:p>
            <a:pPr>
              <a:defRPr/>
            </a:pPr>
            <a:r>
              <a:rPr lang="es-ES_tradnl" dirty="0" smtClean="0"/>
              <a:t>Integración y coordinación de todos los actores relevantes en el proceso.</a:t>
            </a:r>
            <a:endParaRPr lang="es-CL" dirty="0"/>
          </a:p>
        </p:txBody>
      </p:sp>
      <p:sp>
        <p:nvSpPr>
          <p:cNvPr id="116740" name="3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9pPr>
          </a:lstStyle>
          <a:p>
            <a:fld id="{A7EC621A-D87D-43F5-9F13-4DD8137A5A72}" type="slidenum">
              <a:rPr lang="en-US" altLang="es-CL" sz="1000">
                <a:solidFill>
                  <a:srgbClr val="898989"/>
                </a:solidFill>
                <a:latin typeface="Verdana" panose="020B0604030504040204" pitchFamily="34" charset="0"/>
              </a:rPr>
              <a:pPr/>
              <a:t>17</a:t>
            </a:fld>
            <a:endParaRPr lang="en-US" altLang="es-CL" sz="1000">
              <a:solidFill>
                <a:srgbClr val="898989"/>
              </a:solidFill>
              <a:latin typeface="Verdana" panose="020B0604030504040204" pitchFamily="34" charset="0"/>
            </a:endParaRPr>
          </a:p>
        </p:txBody>
      </p:sp>
    </p:spTree>
  </p:cSld>
  <p:clrMapOvr>
    <a:masterClrMapping/>
  </p:clrMapOvr>
  <p:transition advTm="20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3 Título"/>
          <p:cNvSpPr>
            <a:spLocks noGrp="1"/>
          </p:cNvSpPr>
          <p:nvPr>
            <p:ph type="ctrTitle"/>
          </p:nvPr>
        </p:nvSpPr>
        <p:spPr/>
        <p:txBody>
          <a:bodyPr/>
          <a:lstStyle/>
          <a:p>
            <a:r>
              <a:rPr lang="es-ES" altLang="es-CL" sz="7200" i="1" smtClean="0">
                <a:solidFill>
                  <a:schemeClr val="bg1"/>
                </a:solidFill>
                <a:latin typeface="Verdana" panose="020B0604030504040204" pitchFamily="34" charset="0"/>
                <a:cs typeface="Verdana" panose="020B0604030504040204" pitchFamily="34" charset="0"/>
              </a:rPr>
              <a:t>Gracias</a:t>
            </a:r>
          </a:p>
        </p:txBody>
      </p:sp>
      <p:sp>
        <p:nvSpPr>
          <p:cNvPr id="117763"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ヒラギノ角ゴ Pro W3" charset="-128"/>
              </a:defRPr>
            </a:lvl9pPr>
          </a:lstStyle>
          <a:p>
            <a:fld id="{A91507F2-5BD6-4084-9738-4AFAAE648407}" type="slidenum">
              <a:rPr lang="en-US" altLang="es-CL" sz="1800">
                <a:latin typeface="Calibri" panose="020F0502020204030204" pitchFamily="34" charset="0"/>
              </a:rPr>
              <a:pPr/>
              <a:t>18</a:t>
            </a:fld>
            <a:endParaRPr lang="en-US" altLang="es-CL"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3 Título"/>
          <p:cNvSpPr>
            <a:spLocks noGrp="1"/>
          </p:cNvSpPr>
          <p:nvPr>
            <p:ph type="title"/>
          </p:nvPr>
        </p:nvSpPr>
        <p:spPr/>
        <p:txBody>
          <a:bodyPr/>
          <a:lstStyle/>
          <a:p>
            <a:r>
              <a:rPr lang="es-ES_tradnl" altLang="es-CL" smtClean="0">
                <a:latin typeface="Verdana" panose="020B0604030504040204" pitchFamily="34" charset="0"/>
                <a:cs typeface="Verdana" panose="020B0604030504040204" pitchFamily="34" charset="0"/>
              </a:rPr>
              <a:t>OBJETIVOS</a:t>
            </a:r>
            <a:endParaRPr lang="es-CL" altLang="es-CL" smtClean="0">
              <a:latin typeface="Verdana" panose="020B0604030504040204" pitchFamily="34" charset="0"/>
              <a:cs typeface="Verdana" panose="020B0604030504040204" pitchFamily="34" charset="0"/>
            </a:endParaRPr>
          </a:p>
        </p:txBody>
      </p:sp>
      <p:sp>
        <p:nvSpPr>
          <p:cNvPr id="101379" name="1 Marcador de contenido"/>
          <p:cNvSpPr>
            <a:spLocks noGrp="1"/>
          </p:cNvSpPr>
          <p:nvPr>
            <p:ph idx="1"/>
          </p:nvPr>
        </p:nvSpPr>
        <p:spPr/>
        <p:txBody>
          <a:bodyPr/>
          <a:lstStyle/>
          <a:p>
            <a:r>
              <a:rPr lang="es-ES_tradnl" altLang="es-CL" smtClean="0"/>
              <a:t>OBJETIVO GENERAL</a:t>
            </a:r>
          </a:p>
          <a:p>
            <a:pPr lvl="1"/>
            <a:r>
              <a:rPr lang="es-ES_tradnl" altLang="es-CL" sz="1800" smtClean="0"/>
              <a:t>Generar en las Redes Asistenciales un trabajo a mediano y largo plazo que se inicia con el diseño de estrategias en el contexto de la coordinación de la Red.</a:t>
            </a:r>
          </a:p>
          <a:p>
            <a:pPr lvl="1"/>
            <a:r>
              <a:rPr lang="es-ES_tradnl" altLang="es-CL" sz="1800" smtClean="0"/>
              <a:t>Optimizar el recurso de horas profesional a traves de una metodología de programación y gestión con mirada de red.</a:t>
            </a:r>
          </a:p>
          <a:p>
            <a:pPr lvl="1"/>
            <a:endParaRPr lang="es-ES_tradnl" altLang="es-CL" sz="1800" smtClean="0"/>
          </a:p>
          <a:p>
            <a:r>
              <a:rPr lang="es-ES_tradnl" altLang="es-CL" smtClean="0"/>
              <a:t>OBJETIVO ESPECÍFICO:</a:t>
            </a:r>
          </a:p>
          <a:p>
            <a:pPr lvl="1"/>
            <a:r>
              <a:rPr lang="es-ES_tradnl" altLang="es-CL" sz="1800" smtClean="0"/>
              <a:t>Contar con mecanismo establecidos de coordinación para optimizar la hora profesional dentro de la Red.</a:t>
            </a:r>
          </a:p>
          <a:p>
            <a:pPr lvl="1"/>
            <a:r>
              <a:rPr lang="es-ES_tradnl" altLang="es-CL" sz="1800" smtClean="0"/>
              <a:t>Contar con una programación en red.</a:t>
            </a:r>
          </a:p>
          <a:p>
            <a:pPr lvl="1"/>
            <a:r>
              <a:rPr lang="es-ES_tradnl" altLang="es-CL" sz="1800" smtClean="0"/>
              <a:t>Implementar metodología y normativa de programación.</a:t>
            </a:r>
          </a:p>
          <a:p>
            <a:pPr lvl="1"/>
            <a:r>
              <a:rPr lang="es-ES_tradnl" altLang="es-CL" sz="1800" smtClean="0"/>
              <a:t>Dar cumplimiento a la programación.</a:t>
            </a:r>
            <a:endParaRPr lang="es-CL" altLang="es-CL" sz="1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txBox="1">
            <a:spLocks/>
          </p:cNvSpPr>
          <p:nvPr/>
        </p:nvSpPr>
        <p:spPr bwMode="auto">
          <a:xfrm>
            <a:off x="0" y="4667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9pPr>
          </a:lstStyle>
          <a:p>
            <a:pPr algn="ctr" eaLnBrk="1" hangingPunct="1">
              <a:spcBef>
                <a:spcPct val="0"/>
              </a:spcBef>
              <a:buFontTx/>
              <a:buNone/>
            </a:pPr>
            <a:r>
              <a:rPr lang="es-ES_tradnl" altLang="es-ES" sz="4100">
                <a:solidFill>
                  <a:srgbClr val="000000"/>
                </a:solidFill>
                <a:latin typeface="Verdana" panose="020B0604030504040204" pitchFamily="34" charset="0"/>
              </a:rPr>
              <a:t>                        </a:t>
            </a:r>
            <a:r>
              <a:rPr lang="es-ES_tradnl" altLang="es-ES" sz="4100">
                <a:solidFill>
                  <a:srgbClr val="FFFFFF"/>
                </a:solidFill>
                <a:latin typeface="Verdana" panose="020B0604030504040204" pitchFamily="34" charset="0"/>
              </a:rPr>
              <a:t>Valor público</a:t>
            </a:r>
            <a:endParaRPr lang="es-ES" altLang="es-ES" sz="4100">
              <a:solidFill>
                <a:srgbClr val="FFFFFF"/>
              </a:solidFill>
              <a:latin typeface="Verdana" panose="020B0604030504040204" pitchFamily="34" charset="0"/>
            </a:endParaRPr>
          </a:p>
        </p:txBody>
      </p:sp>
      <p:sp>
        <p:nvSpPr>
          <p:cNvPr id="102403" name="Título 4"/>
          <p:cNvSpPr txBox="1">
            <a:spLocks/>
          </p:cNvSpPr>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rgbClr val="595959"/>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9pPr>
          </a:lstStyle>
          <a:p>
            <a:pPr algn="ctr" eaLnBrk="1" hangingPunct="1">
              <a:spcBef>
                <a:spcPct val="0"/>
              </a:spcBef>
              <a:buFontTx/>
              <a:buNone/>
            </a:pPr>
            <a:r>
              <a:rPr lang="es-CL" altLang="es-CL" sz="4400" b="1">
                <a:solidFill>
                  <a:srgbClr val="1853E6"/>
                </a:solidFill>
                <a:cs typeface="Arial" panose="020B0604020202020204" pitchFamily="34" charset="0"/>
              </a:rPr>
              <a:t>Enfrentando la fragmentación</a:t>
            </a:r>
          </a:p>
        </p:txBody>
      </p:sp>
      <p:sp>
        <p:nvSpPr>
          <p:cNvPr id="102404" name="Content Placeholder 2"/>
          <p:cNvSpPr>
            <a:spLocks noGrp="1"/>
          </p:cNvSpPr>
          <p:nvPr>
            <p:ph idx="4294967295"/>
          </p:nvPr>
        </p:nvSpPr>
        <p:spPr>
          <a:xfrm>
            <a:off x="2943225" y="1558925"/>
            <a:ext cx="5808663" cy="2449513"/>
          </a:xfrm>
        </p:spPr>
        <p:txBody>
          <a:bodyPr/>
          <a:lstStyle/>
          <a:p>
            <a:pPr marL="457200" lvl="1" indent="0" algn="ctr">
              <a:buFont typeface="Arial" panose="020B0604020202020204" pitchFamily="34" charset="0"/>
              <a:buNone/>
            </a:pPr>
            <a:r>
              <a:rPr lang="es-CL" altLang="es-CL" sz="2600" smtClean="0">
                <a:latin typeface="Verdana" panose="020B0604030504040204" pitchFamily="34" charset="0"/>
              </a:rPr>
              <a:t>“</a:t>
            </a:r>
            <a:r>
              <a:rPr lang="es-CL" altLang="es-CL" sz="2000" smtClean="0">
                <a:latin typeface="Verdana" panose="020B0604030504040204" pitchFamily="34" charset="0"/>
              </a:rPr>
              <a:t>A menos que se adopte un enfoque centrado en las personas y servicios integrados, el cuidado de la salud será cada vez más fragmentado, ineficiente e insostenible. </a:t>
            </a:r>
          </a:p>
          <a:p>
            <a:pPr marL="457200" lvl="1" indent="0" algn="ctr">
              <a:buFont typeface="Arial" panose="020B0604020202020204" pitchFamily="34" charset="0"/>
              <a:buNone/>
            </a:pPr>
            <a:r>
              <a:rPr lang="es-CL" altLang="es-CL" sz="2000" smtClean="0">
                <a:latin typeface="Verdana" panose="020B0604030504040204" pitchFamily="34" charset="0"/>
              </a:rPr>
              <a:t>Sin mejoras en la prestación de los servicios, las personas no podrán acceder a Servicios de salud de alta calidad que satisfagan sus necesidades y expectativas” (OMS, 2015)</a:t>
            </a:r>
          </a:p>
          <a:p>
            <a:pPr marL="457200" lvl="1" indent="0" algn="ctr">
              <a:buFont typeface="Arial" panose="020B0604020202020204" pitchFamily="34" charset="0"/>
              <a:buNone/>
            </a:pPr>
            <a:endParaRPr lang="en-US" altLang="es-CL" sz="2000" b="1" smtClean="0">
              <a:solidFill>
                <a:srgbClr val="1853E6"/>
              </a:solidFill>
              <a:latin typeface="Arial" panose="020B0604020202020204" pitchFamily="34" charset="0"/>
            </a:endParaRPr>
          </a:p>
        </p:txBody>
      </p:sp>
      <p:pic>
        <p:nvPicPr>
          <p:cNvPr id="15" name="Imagen 3"/>
          <p:cNvPicPr>
            <a:picLocks noChangeAspect="1"/>
          </p:cNvPicPr>
          <p:nvPr/>
        </p:nvPicPr>
        <p:blipFill>
          <a:blip r:embed="rId2"/>
          <a:srcRect l="8772" r="14540" b="22705"/>
          <a:stretch>
            <a:fillRect/>
          </a:stretch>
        </p:blipFill>
        <p:spPr bwMode="auto">
          <a:xfrm>
            <a:off x="401638" y="1558925"/>
            <a:ext cx="2541587" cy="3349625"/>
          </a:xfrm>
          <a:prstGeom prst="rect">
            <a:avLst/>
          </a:prstGeom>
          <a:noFill/>
          <a:ln>
            <a:noFill/>
          </a:ln>
          <a:effectLst>
            <a:outerShdw blurRad="292100" dist="139700" dir="2700000" algn="tl" rotWithShape="0">
              <a:srgbClr val="333333">
                <a:alpha val="64998"/>
              </a:srgbClr>
            </a:outerShdw>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Título"/>
          <p:cNvSpPr>
            <a:spLocks noGrp="1"/>
          </p:cNvSpPr>
          <p:nvPr>
            <p:ph type="title"/>
          </p:nvPr>
        </p:nvSpPr>
        <p:spPr>
          <a:xfrm>
            <a:off x="152400" y="260350"/>
            <a:ext cx="8164513" cy="1035050"/>
          </a:xfrm>
        </p:spPr>
        <p:txBody>
          <a:bodyPr/>
          <a:lstStyle/>
          <a:p>
            <a:r>
              <a:rPr lang="es-ES_tradnl" altLang="es-CL" smtClean="0">
                <a:latin typeface="Verdana" panose="020B0604030504040204" pitchFamily="34" charset="0"/>
                <a:cs typeface="Verdana" panose="020B0604030504040204" pitchFamily="34" charset="0"/>
              </a:rPr>
              <a:t>REDES INTEGRADAS DE LOS SERVICIOS DE SALUD</a:t>
            </a:r>
            <a:br>
              <a:rPr lang="es-ES_tradnl" altLang="es-CL" smtClean="0">
                <a:latin typeface="Verdana" panose="020B0604030504040204" pitchFamily="34" charset="0"/>
                <a:cs typeface="Verdana" panose="020B0604030504040204" pitchFamily="34" charset="0"/>
              </a:rPr>
            </a:br>
            <a:r>
              <a:rPr lang="es-ES_tradnl" altLang="es-CL" smtClean="0">
                <a:latin typeface="Verdana" panose="020B0604030504040204" pitchFamily="34" charset="0"/>
                <a:cs typeface="Verdana" panose="020B0604030504040204" pitchFamily="34" charset="0"/>
              </a:rPr>
              <a:t>RISS</a:t>
            </a:r>
            <a:endParaRPr lang="es-CL" altLang="es-CL" smtClean="0">
              <a:latin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p:txBody>
          <a:bodyPr/>
          <a:lstStyle/>
          <a:p>
            <a:pPr marL="0" indent="0">
              <a:buFont typeface="Arial" panose="020B0604020202020204" pitchFamily="34" charset="0"/>
              <a:buNone/>
              <a:defRPr/>
            </a:pPr>
            <a:r>
              <a:rPr lang="es-ES_tradnl" i="1" dirty="0" smtClean="0"/>
              <a:t>“Una red de organizaciones que presta o hace los arreglos para prestar servicios de salud equitativos e integrales a una población definida y que está dispuesta a rendir cuentas por sus resultados clínicos y económicos y por el estado y por el estado de salud de la población a la que sirve” (OPS)</a:t>
            </a:r>
            <a:endParaRPr lang="es-CL" dirty="0"/>
          </a:p>
          <a:p>
            <a:pPr>
              <a:defRPr/>
            </a:pPr>
            <a:endParaRPr lang="es-CL" dirty="0"/>
          </a:p>
        </p:txBody>
      </p:sp>
      <p:pic>
        <p:nvPicPr>
          <p:cNvPr id="1034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3" y="3068638"/>
            <a:ext cx="5322887"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ítulo 1"/>
          <p:cNvSpPr>
            <a:spLocks noGrp="1"/>
          </p:cNvSpPr>
          <p:nvPr>
            <p:ph type="title"/>
          </p:nvPr>
        </p:nvSpPr>
        <p:spPr/>
        <p:txBody>
          <a:bodyPr/>
          <a:lstStyle/>
          <a:p>
            <a:r>
              <a:rPr lang="es-ES_tradnl" altLang="es-CL" smtClean="0">
                <a:latin typeface="Verdana" panose="020B0604030504040204" pitchFamily="34" charset="0"/>
                <a:cs typeface="Verdana" panose="020B0604030504040204" pitchFamily="34" charset="0"/>
              </a:rPr>
              <a:t>Orientaciones para la planificación y la programación en Red</a:t>
            </a:r>
          </a:p>
        </p:txBody>
      </p:sp>
      <p:sp>
        <p:nvSpPr>
          <p:cNvPr id="104451" name="Marcador de contenido 2"/>
          <p:cNvSpPr>
            <a:spLocks noGrp="1"/>
          </p:cNvSpPr>
          <p:nvPr>
            <p:ph idx="1"/>
          </p:nvPr>
        </p:nvSpPr>
        <p:spPr/>
        <p:txBody>
          <a:bodyPr/>
          <a:lstStyle/>
          <a:p>
            <a:r>
              <a:rPr lang="es-ES_tradnl" altLang="es-CL" sz="2100" smtClean="0">
                <a:latin typeface="Verdana" panose="020B0604030504040204" pitchFamily="34" charset="0"/>
                <a:cs typeface="Verdana" panose="020B0604030504040204" pitchFamily="34" charset="0"/>
              </a:rPr>
              <a:t>Hoy en día se rescata la idea de planificarse en Red: responsabilidad de todos los actores de la Red. Mayor preponderancia al rol del Gestor de Red.</a:t>
            </a:r>
          </a:p>
          <a:p>
            <a:r>
              <a:rPr lang="es-CL" altLang="es-CL" sz="2100" smtClean="0">
                <a:latin typeface="Verdana" panose="020B0604030504040204" pitchFamily="34" charset="0"/>
                <a:cs typeface="Verdana" panose="020B0604030504040204" pitchFamily="34" charset="0"/>
              </a:rPr>
              <a:t>La </a:t>
            </a:r>
            <a:r>
              <a:rPr lang="es-CL" altLang="es-CL" sz="2100" b="1" smtClean="0">
                <a:latin typeface="Verdana" panose="020B0604030504040204" pitchFamily="34" charset="0"/>
                <a:cs typeface="Verdana" panose="020B0604030504040204" pitchFamily="34" charset="0"/>
              </a:rPr>
              <a:t>gestión en redes es evaluada positivamente</a:t>
            </a:r>
            <a:r>
              <a:rPr lang="es-CL" altLang="es-CL" sz="2100" smtClean="0">
                <a:latin typeface="Verdana" panose="020B0604030504040204" pitchFamily="34" charset="0"/>
                <a:cs typeface="Verdana" panose="020B0604030504040204" pitchFamily="34" charset="0"/>
              </a:rPr>
              <a:t>, como la forma de trabajo que corresponde para enfrentar los desafíos sanitarios actuales, de forma  eficiente y efectiva.</a:t>
            </a:r>
          </a:p>
          <a:p>
            <a:r>
              <a:rPr lang="es-CL" altLang="es-CL" sz="2100" smtClean="0">
                <a:latin typeface="Verdana" panose="020B0604030504040204" pitchFamily="34" charset="0"/>
                <a:cs typeface="Verdana" panose="020B0604030504040204" pitchFamily="34" charset="0"/>
              </a:rPr>
              <a:t>Se entiende que el trabajo en redes integradas ayuda a los pacientes, asegurando la continuidad e integralidad de su atención, a ellos y a la población en conjunto. </a:t>
            </a:r>
          </a:p>
          <a:p>
            <a:endParaRPr lang="es-CL" altLang="es-CL" smtClean="0">
              <a:latin typeface="Verdana" panose="020B0604030504040204" pitchFamily="34" charset="0"/>
              <a:cs typeface="Verdana" panose="020B0604030504040204" pitchFamily="34" charset="0"/>
            </a:endParaRPr>
          </a:p>
          <a:p>
            <a:endParaRPr lang="es-ES_tradnl" altLang="es-CL" smtClean="0">
              <a:latin typeface="Verdana" panose="020B0604030504040204" pitchFamily="34" charset="0"/>
              <a:cs typeface="Verdana" panose="020B0604030504040204" pitchFamily="34" charset="0"/>
            </a:endParaRPr>
          </a:p>
        </p:txBody>
      </p:sp>
      <p:sp>
        <p:nvSpPr>
          <p:cNvPr id="104452" name="Marcador de pie de página 3"/>
          <p:cNvSpPr>
            <a:spLocks noGrp="1"/>
          </p:cNvSpPr>
          <p:nvPr>
            <p:ph type="ftr" sz="quarter" idx="4294967295"/>
          </p:nvPr>
        </p:nvSpPr>
        <p:spPr bwMode="auto">
          <a:xfrm>
            <a:off x="6183313" y="6527800"/>
            <a:ext cx="2133600" cy="193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000">
                <a:solidFill>
                  <a:srgbClr val="595959"/>
                </a:solidFill>
                <a:latin typeface="Verdana" panose="020B0604030504040204" pitchFamily="34" charset="0"/>
                <a:ea typeface="ヒラギノ角ゴ Pro W3" charset="-128"/>
                <a:cs typeface="Verdana" panose="020B0604030504040204" pitchFamily="34" charset="0"/>
              </a:defRPr>
            </a:lvl1pPr>
            <a:lvl2pPr marL="742950" indent="-285750">
              <a:spcBef>
                <a:spcPct val="20000"/>
              </a:spcBef>
              <a:buFont typeface="Arial" panose="020B0604020202020204" pitchFamily="34" charset="0"/>
              <a:buChar char="–"/>
              <a:defRPr sz="2800">
                <a:solidFill>
                  <a:srgbClr val="595959"/>
                </a:solidFill>
                <a:latin typeface="Verdana" panose="020B0604030504040204" pitchFamily="34" charset="0"/>
                <a:ea typeface="ヒラギノ角ゴ Pro W3" charset="-128"/>
                <a:cs typeface="Verdana" panose="020B0604030504040204" pitchFamily="34" charset="0"/>
              </a:defRPr>
            </a:lvl2pPr>
            <a:lvl3pPr marL="1143000" indent="-228600">
              <a:spcBef>
                <a:spcPct val="20000"/>
              </a:spcBef>
              <a:buFont typeface="Arial" panose="020B0604020202020204" pitchFamily="34" charset="0"/>
              <a:buChar char="•"/>
              <a:defRPr sz="1600">
                <a:solidFill>
                  <a:srgbClr val="595959"/>
                </a:solidFill>
                <a:latin typeface="Verdana" panose="020B0604030504040204" pitchFamily="34" charset="0"/>
                <a:ea typeface="ヒラギノ角ゴ Pro W3" charset="-128"/>
                <a:cs typeface="Verdana" panose="020B0604030504040204" pitchFamily="34" charset="0"/>
              </a:defRPr>
            </a:lvl3pPr>
            <a:lvl4pPr marL="16002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4pPr>
            <a:lvl5pPr marL="20574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9pPr>
          </a:lstStyle>
          <a:p>
            <a:pPr algn="r">
              <a:spcBef>
                <a:spcPct val="0"/>
              </a:spcBef>
              <a:buFontTx/>
              <a:buNone/>
            </a:pPr>
            <a:r>
              <a:rPr lang="es-ES_tradnl" altLang="es-CL" sz="1000">
                <a:solidFill>
                  <a:srgbClr val="898989"/>
                </a:solidFill>
              </a:rPr>
              <a:t>Gobierno de Chile | Ministerio de Salud</a:t>
            </a:r>
            <a:endParaRPr lang="es-ES_tradnl" altLang="es-CL" sz="1500">
              <a:latin typeface="Calibri" panose="020F0502020204030204" pitchFamily="34" charset="0"/>
            </a:endParaRPr>
          </a:p>
          <a:p>
            <a:pPr algn="r">
              <a:spcBef>
                <a:spcPct val="0"/>
              </a:spcBef>
              <a:buFontTx/>
              <a:buNone/>
            </a:pPr>
            <a:endParaRPr lang="en-US" altLang="es-CL" sz="1000">
              <a:solidFill>
                <a:srgbClr val="898989"/>
              </a:solidFill>
            </a:endParaRPr>
          </a:p>
        </p:txBody>
      </p:sp>
    </p:spTree>
  </p:cSld>
  <p:clrMapOvr>
    <a:masterClrMapping/>
  </p:clrMapOvr>
  <p:transition advTm="20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Título"/>
          <p:cNvSpPr>
            <a:spLocks noGrp="1"/>
          </p:cNvSpPr>
          <p:nvPr>
            <p:ph type="title"/>
          </p:nvPr>
        </p:nvSpPr>
        <p:spPr>
          <a:xfrm>
            <a:off x="152400" y="333375"/>
            <a:ext cx="8164513" cy="1150938"/>
          </a:xfrm>
        </p:spPr>
        <p:txBody>
          <a:bodyPr/>
          <a:lstStyle/>
          <a:p>
            <a:r>
              <a:rPr lang="es-ES_tradnl" altLang="es-CL" sz="3200" smtClean="0">
                <a:latin typeface="Verdana" panose="020B0604030504040204" pitchFamily="34" charset="0"/>
                <a:cs typeface="Verdana" panose="020B0604030504040204" pitchFamily="34" charset="0"/>
              </a:rPr>
              <a:t>PLANIFICACIÓN Y PROGRAMACIÓN EN RED</a:t>
            </a:r>
            <a:endParaRPr lang="es-CL" altLang="es-CL" sz="3200" smtClean="0">
              <a:latin typeface="Verdana" panose="020B0604030504040204" pitchFamily="34" charset="0"/>
              <a:cs typeface="Verdana" panose="020B0604030504040204" pitchFamily="34" charset="0"/>
            </a:endParaRPr>
          </a:p>
        </p:txBody>
      </p:sp>
      <p:sp>
        <p:nvSpPr>
          <p:cNvPr id="71683" name="2 Marcador de contenido"/>
          <p:cNvSpPr>
            <a:spLocks noGrp="1"/>
          </p:cNvSpPr>
          <p:nvPr>
            <p:ph idx="1"/>
          </p:nvPr>
        </p:nvSpPr>
        <p:spPr>
          <a:xfrm>
            <a:off x="152400" y="1989138"/>
            <a:ext cx="8177213" cy="4014787"/>
          </a:xfrm>
        </p:spPr>
        <p:txBody>
          <a:bodyPr/>
          <a:lstStyle/>
          <a:p>
            <a:pPr marL="0" indent="0" algn="ctr">
              <a:buFont typeface="Arial" panose="020B0604020202020204" pitchFamily="34" charset="0"/>
              <a:buNone/>
              <a:defRPr/>
            </a:pPr>
            <a:r>
              <a:rPr lang="es-ES_tradnl" sz="2800" dirty="0"/>
              <a:t>“Cada instancia de las Redes Asistenciales debe desarrollar procesos integrados, sistemáticos, planificados, integrales y participativos de las gestión de los servicios </a:t>
            </a:r>
            <a:r>
              <a:rPr lang="es-ES_tradnl" sz="2800" dirty="0" smtClean="0"/>
              <a:t>de salud, </a:t>
            </a:r>
            <a:r>
              <a:rPr lang="es-ES_tradnl" sz="2800" dirty="0"/>
              <a:t>de acuerdo a su ámbito y nivel de competencia”</a:t>
            </a:r>
            <a:endParaRPr lang="es-CL" sz="2800" dirty="0"/>
          </a:p>
          <a:p>
            <a:pPr>
              <a:defRPr/>
            </a:pPr>
            <a:endParaRPr lang="es-CL" altLang="es-CL"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ítulo 1"/>
          <p:cNvSpPr>
            <a:spLocks noGrp="1"/>
          </p:cNvSpPr>
          <p:nvPr>
            <p:ph type="title"/>
          </p:nvPr>
        </p:nvSpPr>
        <p:spPr/>
        <p:txBody>
          <a:bodyPr/>
          <a:lstStyle/>
          <a:p>
            <a:r>
              <a:rPr lang="es-ES" altLang="es-CL" smtClean="0">
                <a:latin typeface="Verdana" panose="020B0604030504040204" pitchFamily="34" charset="0"/>
                <a:cs typeface="Verdana" panose="020B0604030504040204" pitchFamily="34" charset="0"/>
              </a:rPr>
              <a:t>Orientaciones para la planificación y programación en Red</a:t>
            </a:r>
          </a:p>
        </p:txBody>
      </p:sp>
      <p:sp>
        <p:nvSpPr>
          <p:cNvPr id="106499" name="Marcador de contenido 2"/>
          <p:cNvSpPr>
            <a:spLocks noGrp="1"/>
          </p:cNvSpPr>
          <p:nvPr>
            <p:ph idx="1"/>
          </p:nvPr>
        </p:nvSpPr>
        <p:spPr>
          <a:xfrm>
            <a:off x="152400" y="1344613"/>
            <a:ext cx="3340100" cy="4748212"/>
          </a:xfrm>
        </p:spPr>
        <p:txBody>
          <a:bodyPr/>
          <a:lstStyle/>
          <a:p>
            <a:pPr marL="257175" lvl="1" indent="-257175">
              <a:buFont typeface="Arial" panose="020B0604020202020204" pitchFamily="34" charset="0"/>
              <a:buChar char="•"/>
            </a:pPr>
            <a:r>
              <a:rPr lang="es-ES_tradnl" altLang="es-CL" sz="2000" i="1" smtClean="0">
                <a:latin typeface="Verdana" panose="020B0604030504040204" pitchFamily="34" charset="0"/>
                <a:cs typeface="Verdana" panose="020B0604030504040204" pitchFamily="34" charset="0"/>
              </a:rPr>
              <a:t>“El Ministerio de Salud deberá comunicar las normas técnicas sobre los programas de salud, a través de los respectivos Servicios de Salud, a las Entidades Administradoras de Salud Municipal a mas tardar el día 10 de septiembre del año anterior al de su ejecución”</a:t>
            </a:r>
          </a:p>
          <a:p>
            <a:endParaRPr lang="es-ES" altLang="es-CL" b="1" smtClean="0">
              <a:latin typeface="Verdana" panose="020B0604030504040204" pitchFamily="34" charset="0"/>
              <a:cs typeface="Verdana" panose="020B0604030504040204" pitchFamily="34" charset="0"/>
            </a:endParaRPr>
          </a:p>
        </p:txBody>
      </p:sp>
      <p:sp>
        <p:nvSpPr>
          <p:cNvPr id="106500" name="Marcador de pie de página 3"/>
          <p:cNvSpPr>
            <a:spLocks noGrp="1"/>
          </p:cNvSpPr>
          <p:nvPr>
            <p:ph type="ftr" sz="quarter" idx="4294967295"/>
          </p:nvPr>
        </p:nvSpPr>
        <p:spPr bwMode="auto">
          <a:xfrm>
            <a:off x="6183313" y="6527800"/>
            <a:ext cx="2133600" cy="193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000">
                <a:solidFill>
                  <a:srgbClr val="595959"/>
                </a:solidFill>
                <a:latin typeface="Verdana" panose="020B0604030504040204" pitchFamily="34" charset="0"/>
                <a:ea typeface="ヒラギノ角ゴ Pro W3" charset="-128"/>
                <a:cs typeface="Verdana" panose="020B0604030504040204" pitchFamily="34" charset="0"/>
              </a:defRPr>
            </a:lvl1pPr>
            <a:lvl2pPr marL="742950" indent="-285750">
              <a:spcBef>
                <a:spcPct val="20000"/>
              </a:spcBef>
              <a:buFont typeface="Arial" panose="020B0604020202020204" pitchFamily="34" charset="0"/>
              <a:buChar char="–"/>
              <a:defRPr sz="2800">
                <a:solidFill>
                  <a:srgbClr val="595959"/>
                </a:solidFill>
                <a:latin typeface="Verdana" panose="020B0604030504040204" pitchFamily="34" charset="0"/>
                <a:ea typeface="ヒラギノ角ゴ Pro W3" charset="-128"/>
                <a:cs typeface="Verdana" panose="020B0604030504040204" pitchFamily="34" charset="0"/>
              </a:defRPr>
            </a:lvl2pPr>
            <a:lvl3pPr marL="1143000" indent="-228600">
              <a:spcBef>
                <a:spcPct val="20000"/>
              </a:spcBef>
              <a:buFont typeface="Arial" panose="020B0604020202020204" pitchFamily="34" charset="0"/>
              <a:buChar char="•"/>
              <a:defRPr sz="1600">
                <a:solidFill>
                  <a:srgbClr val="595959"/>
                </a:solidFill>
                <a:latin typeface="Verdana" panose="020B0604030504040204" pitchFamily="34" charset="0"/>
                <a:ea typeface="ヒラギノ角ゴ Pro W3" charset="-128"/>
                <a:cs typeface="Verdana" panose="020B0604030504040204" pitchFamily="34" charset="0"/>
              </a:defRPr>
            </a:lvl3pPr>
            <a:lvl4pPr marL="16002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4pPr>
            <a:lvl5pPr marL="20574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9pPr>
          </a:lstStyle>
          <a:p>
            <a:pPr algn="r">
              <a:spcBef>
                <a:spcPct val="0"/>
              </a:spcBef>
              <a:buFontTx/>
              <a:buNone/>
            </a:pPr>
            <a:r>
              <a:rPr lang="es-ES_tradnl" altLang="es-CL" sz="1000">
                <a:solidFill>
                  <a:srgbClr val="898989"/>
                </a:solidFill>
              </a:rPr>
              <a:t>Gobierno de Chile | Ministerio de Salud</a:t>
            </a:r>
          </a:p>
          <a:p>
            <a:pPr algn="r">
              <a:spcBef>
                <a:spcPct val="0"/>
              </a:spcBef>
              <a:buFontTx/>
              <a:buNone/>
            </a:pPr>
            <a:endParaRPr lang="en-US" altLang="es-CL" sz="1000">
              <a:solidFill>
                <a:srgbClr val="898989"/>
              </a:solidFill>
            </a:endParaRPr>
          </a:p>
        </p:txBody>
      </p:sp>
      <p:sp>
        <p:nvSpPr>
          <p:cNvPr id="5" name="Flecha abajo 4"/>
          <p:cNvSpPr/>
          <p:nvPr/>
        </p:nvSpPr>
        <p:spPr>
          <a:xfrm rot="16200000">
            <a:off x="3967957" y="3090069"/>
            <a:ext cx="849312" cy="977900"/>
          </a:xfrm>
          <a:prstGeom prst="downArrow">
            <a:avLst>
              <a:gd name="adj1" fmla="val 50000"/>
              <a:gd name="adj2" fmla="val 377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_tradnl" sz="1800">
              <a:solidFill>
                <a:prstClr val="white"/>
              </a:solidFill>
            </a:endParaRPr>
          </a:p>
        </p:txBody>
      </p:sp>
      <p:pic>
        <p:nvPicPr>
          <p:cNvPr id="1065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143000"/>
            <a:ext cx="3527425"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650632" y="1806820"/>
          <a:ext cx="7209692" cy="3727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7523" name="3 Rectángulo"/>
          <p:cNvSpPr>
            <a:spLocks noChangeArrowheads="1"/>
          </p:cNvSpPr>
          <p:nvPr/>
        </p:nvSpPr>
        <p:spPr bwMode="auto">
          <a:xfrm>
            <a:off x="447675" y="1806575"/>
            <a:ext cx="75533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rgbClr val="595959"/>
                </a:solidFill>
                <a:latin typeface="Verdana" panose="020B0604030504040204" pitchFamily="34" charset="0"/>
                <a:ea typeface="ヒラギノ角ゴ Pro W3" charset="-128"/>
                <a:cs typeface="Verdana" panose="020B0604030504040204" pitchFamily="34" charset="0"/>
              </a:defRPr>
            </a:lvl1pPr>
            <a:lvl2pPr marL="742950" indent="-285750">
              <a:spcBef>
                <a:spcPct val="20000"/>
              </a:spcBef>
              <a:buFont typeface="Arial" panose="020B0604020202020204" pitchFamily="34" charset="0"/>
              <a:buChar char="–"/>
              <a:defRPr sz="2800">
                <a:solidFill>
                  <a:srgbClr val="595959"/>
                </a:solidFill>
                <a:latin typeface="Verdana" panose="020B0604030504040204" pitchFamily="34" charset="0"/>
                <a:ea typeface="ヒラギノ角ゴ Pro W3" charset="-128"/>
                <a:cs typeface="Verdana" panose="020B0604030504040204" pitchFamily="34" charset="0"/>
              </a:defRPr>
            </a:lvl2pPr>
            <a:lvl3pPr marL="1143000" indent="-228600">
              <a:spcBef>
                <a:spcPct val="20000"/>
              </a:spcBef>
              <a:buFont typeface="Arial" panose="020B0604020202020204" pitchFamily="34" charset="0"/>
              <a:buChar char="•"/>
              <a:defRPr sz="1600">
                <a:solidFill>
                  <a:srgbClr val="595959"/>
                </a:solidFill>
                <a:latin typeface="Verdana" panose="020B0604030504040204" pitchFamily="34" charset="0"/>
                <a:ea typeface="ヒラギノ角ゴ Pro W3" charset="-128"/>
                <a:cs typeface="Verdana" panose="020B0604030504040204" pitchFamily="34" charset="0"/>
              </a:defRPr>
            </a:lvl3pPr>
            <a:lvl4pPr marL="16002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4pPr>
            <a:lvl5pPr marL="20574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9pPr>
          </a:lstStyle>
          <a:p>
            <a:pPr algn="just" eaLnBrk="1" hangingPunct="1">
              <a:lnSpc>
                <a:spcPct val="90000"/>
              </a:lnSpc>
              <a:spcBef>
                <a:spcPct val="0"/>
              </a:spcBef>
              <a:buFontTx/>
              <a:buNone/>
            </a:pPr>
            <a:r>
              <a:rPr lang="es-CL" altLang="es-CL" sz="2100">
                <a:latin typeface="Calibri" panose="020F0502020204030204" pitchFamily="34" charset="0"/>
              </a:rPr>
              <a:t>Es un proceso que permite que las personas reciban un continuo de servicios de:</a:t>
            </a:r>
          </a:p>
        </p:txBody>
      </p:sp>
      <p:sp>
        <p:nvSpPr>
          <p:cNvPr id="5" name="4 Rectángulo"/>
          <p:cNvSpPr>
            <a:spLocks noChangeArrowheads="1"/>
          </p:cNvSpPr>
          <p:nvPr/>
        </p:nvSpPr>
        <p:spPr bwMode="auto">
          <a:xfrm>
            <a:off x="447675" y="5049838"/>
            <a:ext cx="74120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rgbClr val="595959"/>
                </a:solidFill>
                <a:latin typeface="Verdana" panose="020B0604030504040204" pitchFamily="34" charset="0"/>
                <a:ea typeface="ヒラギノ角ゴ Pro W3" charset="-128"/>
                <a:cs typeface="Verdana" panose="020B0604030504040204" pitchFamily="34" charset="0"/>
              </a:defRPr>
            </a:lvl1pPr>
            <a:lvl2pPr marL="742950" indent="-285750">
              <a:spcBef>
                <a:spcPct val="20000"/>
              </a:spcBef>
              <a:buFont typeface="Arial" panose="020B0604020202020204" pitchFamily="34" charset="0"/>
              <a:buChar char="–"/>
              <a:defRPr sz="2800">
                <a:solidFill>
                  <a:srgbClr val="595959"/>
                </a:solidFill>
                <a:latin typeface="Verdana" panose="020B0604030504040204" pitchFamily="34" charset="0"/>
                <a:ea typeface="ヒラギノ角ゴ Pro W3" charset="-128"/>
                <a:cs typeface="Verdana" panose="020B0604030504040204" pitchFamily="34" charset="0"/>
              </a:defRPr>
            </a:lvl2pPr>
            <a:lvl3pPr marL="1143000" indent="-228600">
              <a:spcBef>
                <a:spcPct val="20000"/>
              </a:spcBef>
              <a:buFont typeface="Arial" panose="020B0604020202020204" pitchFamily="34" charset="0"/>
              <a:buChar char="•"/>
              <a:defRPr sz="1600">
                <a:solidFill>
                  <a:srgbClr val="595959"/>
                </a:solidFill>
                <a:latin typeface="Verdana" panose="020B0604030504040204" pitchFamily="34" charset="0"/>
                <a:ea typeface="ヒラギノ角ゴ Pro W3" charset="-128"/>
                <a:cs typeface="Verdana" panose="020B0604030504040204" pitchFamily="34" charset="0"/>
              </a:defRPr>
            </a:lvl3pPr>
            <a:lvl4pPr marL="16002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4pPr>
            <a:lvl5pPr marL="20574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9pPr>
          </a:lstStyle>
          <a:p>
            <a:pPr algn="just" eaLnBrk="1" hangingPunct="1">
              <a:lnSpc>
                <a:spcPct val="90000"/>
              </a:lnSpc>
              <a:spcBef>
                <a:spcPct val="0"/>
              </a:spcBef>
              <a:buFontTx/>
              <a:buNone/>
            </a:pPr>
            <a:r>
              <a:rPr lang="es-CL" altLang="es-CL" sz="2100">
                <a:latin typeface="Calibri" panose="020F0502020204030204" pitchFamily="34" charset="0"/>
              </a:rPr>
              <a:t>A través de los diferentes niveles  de atención del sistema de salud y de acuerdo a sus necesidades a lo largo del curso de vida</a:t>
            </a:r>
          </a:p>
        </p:txBody>
      </p:sp>
      <p:sp>
        <p:nvSpPr>
          <p:cNvPr id="6" name="1 Título"/>
          <p:cNvSpPr>
            <a:spLocks noGrp="1"/>
          </p:cNvSpPr>
          <p:nvPr>
            <p:ph type="title"/>
          </p:nvPr>
        </p:nvSpPr>
        <p:spPr>
          <a:xfrm>
            <a:off x="447675" y="857250"/>
            <a:ext cx="7553325" cy="627063"/>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0">
            <a:scrgbClr r="0" g="0" b="0"/>
          </a:lnRef>
          <a:fillRef idx="0">
            <a:scrgbClr r="0" g="0" b="0"/>
          </a:fillRef>
          <a:effectRef idx="0">
            <a:scrgbClr r="0" g="0" b="0"/>
          </a:effectRef>
          <a:fontRef idx="minor">
            <a:schemeClr val="lt1"/>
          </a:fontRef>
        </p:style>
        <p:txBody>
          <a:bodyPr/>
          <a:lstStyle/>
          <a:p>
            <a:pPr algn="ctr">
              <a:defRPr/>
            </a:pPr>
            <a:r>
              <a:rPr lang="es-CL" b="1" dirty="0"/>
              <a:t>PLANIFICACION Y PROGRAMACION EN RED </a:t>
            </a:r>
          </a:p>
        </p:txBody>
      </p:sp>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ítulo 1"/>
          <p:cNvSpPr>
            <a:spLocks noGrp="1"/>
          </p:cNvSpPr>
          <p:nvPr>
            <p:ph type="title"/>
          </p:nvPr>
        </p:nvSpPr>
        <p:spPr/>
        <p:txBody>
          <a:bodyPr/>
          <a:lstStyle/>
          <a:p>
            <a:r>
              <a:rPr lang="es-ES" altLang="es-CL" smtClean="0">
                <a:latin typeface="Verdana" panose="020B0604030504040204" pitchFamily="34" charset="0"/>
                <a:cs typeface="Verdana" panose="020B0604030504040204" pitchFamily="34" charset="0"/>
              </a:rPr>
              <a:t>Objetivos de la planificación y programación en Red</a:t>
            </a:r>
          </a:p>
        </p:txBody>
      </p:sp>
      <p:sp>
        <p:nvSpPr>
          <p:cNvPr id="3" name="Marcador de contenido 2">
            <a:extLst>
              <a:ext uri="{FF2B5EF4-FFF2-40B4-BE49-F238E27FC236}"/>
            </a:extLst>
          </p:cNvPr>
          <p:cNvSpPr>
            <a:spLocks noGrp="1"/>
          </p:cNvSpPr>
          <p:nvPr>
            <p:ph idx="1"/>
          </p:nvPr>
        </p:nvSpPr>
        <p:spPr>
          <a:xfrm>
            <a:off x="411163" y="1628775"/>
            <a:ext cx="7646987" cy="1890713"/>
          </a:xfrm>
        </p:spPr>
        <p:txBody>
          <a:bodyPr/>
          <a:lstStyle/>
          <a:p>
            <a:pPr algn="just" defTabSz="685800" eaLnBrk="1" hangingPunct="1">
              <a:spcBef>
                <a:spcPct val="0"/>
              </a:spcBef>
              <a:buFont typeface="Calibri" charset="0"/>
              <a:buAutoNum type="arabicPeriod"/>
              <a:defRPr/>
            </a:pPr>
            <a:r>
              <a:rPr lang="es-CL" altLang="es-CL" sz="2100" b="1" dirty="0">
                <a:solidFill>
                  <a:schemeClr val="tx2">
                    <a:lumMod val="75000"/>
                  </a:schemeClr>
                </a:solidFill>
                <a:ea typeface="MS PGothic" charset="-128"/>
              </a:rPr>
              <a:t> Alinear el quehacer </a:t>
            </a:r>
            <a:r>
              <a:rPr lang="es-CL" altLang="es-CL" sz="2100" dirty="0">
                <a:solidFill>
                  <a:schemeClr val="tx1"/>
                </a:solidFill>
                <a:ea typeface="MS PGothic" charset="-128"/>
              </a:rPr>
              <a:t>de los centros de salud a las prioridades sanitarias nacionales, </a:t>
            </a:r>
          </a:p>
          <a:p>
            <a:pPr algn="just" defTabSz="685800" eaLnBrk="1" hangingPunct="1">
              <a:spcBef>
                <a:spcPct val="0"/>
              </a:spcBef>
              <a:buFont typeface="Calibri" charset="0"/>
              <a:buAutoNum type="arabicPeriod"/>
              <a:defRPr/>
            </a:pPr>
            <a:endParaRPr lang="es-CL" altLang="es-CL" sz="2100" dirty="0">
              <a:solidFill>
                <a:schemeClr val="hlink"/>
              </a:solidFill>
              <a:ea typeface="MS PGothic" charset="-128"/>
            </a:endParaRPr>
          </a:p>
          <a:p>
            <a:pPr algn="just" defTabSz="685800" eaLnBrk="1" hangingPunct="1">
              <a:spcBef>
                <a:spcPct val="0"/>
              </a:spcBef>
              <a:buFont typeface="Calibri" charset="0"/>
              <a:buAutoNum type="arabicPeriod"/>
              <a:defRPr/>
            </a:pPr>
            <a:r>
              <a:rPr lang="es-CL" altLang="es-CL" sz="2100" b="1" dirty="0">
                <a:solidFill>
                  <a:schemeClr val="tx2">
                    <a:lumMod val="75000"/>
                  </a:schemeClr>
                </a:solidFill>
                <a:ea typeface="MS PGothic" charset="-128"/>
              </a:rPr>
              <a:t> Fortalecer</a:t>
            </a:r>
            <a:r>
              <a:rPr lang="es-CL" altLang="es-CL" sz="2100" dirty="0">
                <a:solidFill>
                  <a:schemeClr val="tx2">
                    <a:lumMod val="75000"/>
                  </a:schemeClr>
                </a:solidFill>
                <a:ea typeface="MS PGothic" charset="-128"/>
              </a:rPr>
              <a:t> </a:t>
            </a:r>
            <a:r>
              <a:rPr lang="es-CL" altLang="es-CL" sz="2100" dirty="0">
                <a:solidFill>
                  <a:schemeClr val="tx1"/>
                </a:solidFill>
                <a:ea typeface="MS PGothic" charset="-128"/>
              </a:rPr>
              <a:t>el desarrollo del Modelo de Atención Integral de Salud Familiar y Comunitario, </a:t>
            </a:r>
          </a:p>
          <a:p>
            <a:pPr algn="just" defTabSz="685800" eaLnBrk="1" hangingPunct="1">
              <a:spcBef>
                <a:spcPct val="0"/>
              </a:spcBef>
              <a:buFont typeface="Calibri" charset="0"/>
              <a:buAutoNum type="arabicPeriod"/>
              <a:defRPr/>
            </a:pPr>
            <a:endParaRPr lang="es-CL" altLang="es-CL" sz="2100" dirty="0">
              <a:solidFill>
                <a:schemeClr val="tx1"/>
              </a:solidFill>
              <a:ea typeface="MS PGothic" charset="-128"/>
            </a:endParaRPr>
          </a:p>
          <a:p>
            <a:pPr algn="just" defTabSz="685800" eaLnBrk="1" hangingPunct="1">
              <a:spcBef>
                <a:spcPct val="0"/>
              </a:spcBef>
              <a:buFont typeface="Calibri" charset="0"/>
              <a:buAutoNum type="arabicPeriod"/>
              <a:defRPr/>
            </a:pPr>
            <a:r>
              <a:rPr lang="es-CL" altLang="es-CL" sz="2100" b="1" dirty="0">
                <a:solidFill>
                  <a:schemeClr val="tx2">
                    <a:lumMod val="75000"/>
                  </a:schemeClr>
                </a:solidFill>
                <a:ea typeface="MS PGothic" charset="-128"/>
              </a:rPr>
              <a:t> Optimizar el uso </a:t>
            </a:r>
            <a:r>
              <a:rPr lang="es-CL" altLang="es-CL" sz="2100" dirty="0">
                <a:solidFill>
                  <a:schemeClr val="tx1"/>
                </a:solidFill>
                <a:ea typeface="MS PGothic" charset="-128"/>
              </a:rPr>
              <a:t>de los recursos humanos, tecnológicos y financieros orientándolos a resultados medibles</a:t>
            </a:r>
          </a:p>
          <a:p>
            <a:pPr algn="just" defTabSz="685800" eaLnBrk="1" hangingPunct="1">
              <a:spcBef>
                <a:spcPct val="0"/>
              </a:spcBef>
              <a:buFont typeface="Calibri" charset="0"/>
              <a:buAutoNum type="arabicPeriod"/>
              <a:defRPr/>
            </a:pPr>
            <a:endParaRPr lang="es-CL" altLang="es-CL" sz="2100" dirty="0">
              <a:solidFill>
                <a:schemeClr val="hlink"/>
              </a:solidFill>
              <a:ea typeface="MS PGothic" charset="-128"/>
            </a:endParaRPr>
          </a:p>
          <a:p>
            <a:pPr algn="just" defTabSz="685800" eaLnBrk="1" hangingPunct="1">
              <a:spcBef>
                <a:spcPct val="0"/>
              </a:spcBef>
              <a:buFont typeface="Calibri" charset="0"/>
              <a:buAutoNum type="arabicPeriod"/>
              <a:defRPr/>
            </a:pPr>
            <a:r>
              <a:rPr lang="es-CL" altLang="es-CL" sz="2100" b="1" dirty="0">
                <a:solidFill>
                  <a:schemeClr val="tx2">
                    <a:lumMod val="75000"/>
                  </a:schemeClr>
                </a:solidFill>
                <a:ea typeface="MS PGothic" charset="-128"/>
              </a:rPr>
              <a:t> Contribuir a la integración </a:t>
            </a:r>
            <a:r>
              <a:rPr lang="es-CL" altLang="es-CL" sz="2100" dirty="0">
                <a:solidFill>
                  <a:schemeClr val="tx1"/>
                </a:solidFill>
                <a:ea typeface="MS PGothic" charset="-128"/>
              </a:rPr>
              <a:t>funcional de la Red Asistencial, en la perspectiva de dar satisfacción a las necesidades sentidas de salud de la población.</a:t>
            </a:r>
          </a:p>
          <a:p>
            <a:pPr>
              <a:defRPr/>
            </a:pPr>
            <a:endParaRPr lang="es-ES" b="1" dirty="0"/>
          </a:p>
        </p:txBody>
      </p:sp>
      <p:sp>
        <p:nvSpPr>
          <p:cNvPr id="108548" name="Marcador de pie de página 3"/>
          <p:cNvSpPr>
            <a:spLocks noGrp="1"/>
          </p:cNvSpPr>
          <p:nvPr>
            <p:ph type="ftr" sz="quarter" idx="4294967295"/>
          </p:nvPr>
        </p:nvSpPr>
        <p:spPr bwMode="auto">
          <a:xfrm>
            <a:off x="6183313" y="6527800"/>
            <a:ext cx="2133600" cy="193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000">
                <a:solidFill>
                  <a:srgbClr val="595959"/>
                </a:solidFill>
                <a:latin typeface="Verdana" panose="020B0604030504040204" pitchFamily="34" charset="0"/>
                <a:ea typeface="ヒラギノ角ゴ Pro W3" charset="-128"/>
                <a:cs typeface="Verdana" panose="020B0604030504040204" pitchFamily="34" charset="0"/>
              </a:defRPr>
            </a:lvl1pPr>
            <a:lvl2pPr marL="742950" indent="-285750">
              <a:spcBef>
                <a:spcPct val="20000"/>
              </a:spcBef>
              <a:buFont typeface="Arial" panose="020B0604020202020204" pitchFamily="34" charset="0"/>
              <a:buChar char="–"/>
              <a:defRPr sz="2800">
                <a:solidFill>
                  <a:srgbClr val="595959"/>
                </a:solidFill>
                <a:latin typeface="Verdana" panose="020B0604030504040204" pitchFamily="34" charset="0"/>
                <a:ea typeface="ヒラギノ角ゴ Pro W3" charset="-128"/>
                <a:cs typeface="Verdana" panose="020B0604030504040204" pitchFamily="34" charset="0"/>
              </a:defRPr>
            </a:lvl2pPr>
            <a:lvl3pPr marL="1143000" indent="-228600">
              <a:spcBef>
                <a:spcPct val="20000"/>
              </a:spcBef>
              <a:buFont typeface="Arial" panose="020B0604020202020204" pitchFamily="34" charset="0"/>
              <a:buChar char="•"/>
              <a:defRPr sz="1600">
                <a:solidFill>
                  <a:srgbClr val="595959"/>
                </a:solidFill>
                <a:latin typeface="Verdana" panose="020B0604030504040204" pitchFamily="34" charset="0"/>
                <a:ea typeface="ヒラギノ角ゴ Pro W3" charset="-128"/>
                <a:cs typeface="Verdana" panose="020B0604030504040204" pitchFamily="34" charset="0"/>
              </a:defRPr>
            </a:lvl3pPr>
            <a:lvl4pPr marL="16002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4pPr>
            <a:lvl5pPr marL="2057400" indent="-228600">
              <a:spcBef>
                <a:spcPct val="20000"/>
              </a:spcBef>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Verdana" panose="020B0604030504040204" pitchFamily="34" charset="0"/>
                <a:ea typeface="ヒラギノ角ゴ Pro W3" charset="-128"/>
                <a:cs typeface="Verdana" panose="020B0604030504040204" pitchFamily="34" charset="0"/>
              </a:defRPr>
            </a:lvl9pPr>
          </a:lstStyle>
          <a:p>
            <a:pPr algn="r">
              <a:spcBef>
                <a:spcPct val="0"/>
              </a:spcBef>
              <a:buFontTx/>
              <a:buNone/>
            </a:pPr>
            <a:r>
              <a:rPr lang="es-ES_tradnl" altLang="es-CL" sz="1000">
                <a:solidFill>
                  <a:srgbClr val="898989"/>
                </a:solidFill>
              </a:rPr>
              <a:t>Gobierno de Chile | Ministerio de Salud</a:t>
            </a:r>
          </a:p>
          <a:p>
            <a:pPr algn="r">
              <a:spcBef>
                <a:spcPct val="0"/>
              </a:spcBef>
              <a:buFontTx/>
              <a:buNone/>
            </a:pPr>
            <a:endParaRPr lang="en-US" altLang="es-CL" sz="1000">
              <a:solidFill>
                <a:srgbClr val="898989"/>
              </a:solidFill>
            </a:endParaRPr>
          </a:p>
        </p:txBody>
      </p:sp>
    </p:spTree>
  </p:cSld>
  <p:clrMapOvr>
    <a:masterClrMapping/>
  </p:clrMapOvr>
  <p:transition advTm="2000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6713</TotalTime>
  <Words>1061</Words>
  <Application>Microsoft Office PowerPoint</Application>
  <PresentationFormat>Presentación en pantalla (4:3)</PresentationFormat>
  <Paragraphs>107</Paragraphs>
  <Slides>18</Slides>
  <Notes>2</Notes>
  <HiddenSlides>0</HiddenSlides>
  <MMClips>0</MMClips>
  <ScaleCrop>false</ScaleCrop>
  <HeadingPairs>
    <vt:vector size="6" baseType="variant">
      <vt:variant>
        <vt:lpstr>Fuentes usadas</vt:lpstr>
      </vt:variant>
      <vt:variant>
        <vt:i4>8</vt:i4>
      </vt:variant>
      <vt:variant>
        <vt:lpstr>Tema</vt:lpstr>
      </vt:variant>
      <vt:variant>
        <vt:i4>8</vt:i4>
      </vt:variant>
      <vt:variant>
        <vt:lpstr>Títulos de diapositiva</vt:lpstr>
      </vt:variant>
      <vt:variant>
        <vt:i4>18</vt:i4>
      </vt:variant>
    </vt:vector>
  </HeadingPairs>
  <TitlesOfParts>
    <vt:vector size="34" baseType="lpstr">
      <vt:lpstr>Arial</vt:lpstr>
      <vt:lpstr>ヒラギノ角ゴ Pro W3</vt:lpstr>
      <vt:lpstr>Calibri</vt:lpstr>
      <vt:lpstr>Verdana</vt:lpstr>
      <vt:lpstr>Candara</vt:lpstr>
      <vt:lpstr>Cambria</vt:lpstr>
      <vt:lpstr>Verdana Bold</vt:lpstr>
      <vt:lpstr>MS PGothic</vt:lpstr>
      <vt:lpstr>Office Theme</vt:lpstr>
      <vt:lpstr>1_Office Theme</vt:lpstr>
      <vt:lpstr>2_Office Theme</vt:lpstr>
      <vt:lpstr>4_Office Theme</vt:lpstr>
      <vt:lpstr>5_Office Theme</vt:lpstr>
      <vt:lpstr>6_Office Theme</vt:lpstr>
      <vt:lpstr>3_Office Theme</vt:lpstr>
      <vt:lpstr>7_Office Theme</vt:lpstr>
      <vt:lpstr>PROGRAMACION EN RED   AÑO 2018</vt:lpstr>
      <vt:lpstr>OBJETIVOS</vt:lpstr>
      <vt:lpstr>Presentación de PowerPoint</vt:lpstr>
      <vt:lpstr>REDES INTEGRADAS DE LOS SERVICIOS DE SALUD RISS</vt:lpstr>
      <vt:lpstr>Orientaciones para la planificación y la programación en Red</vt:lpstr>
      <vt:lpstr>PLANIFICACIÓN Y PROGRAMACIÓN EN RED</vt:lpstr>
      <vt:lpstr>Orientaciones para la planificación y programación en Red</vt:lpstr>
      <vt:lpstr>PLANIFICACION Y PROGRAMACION EN RED </vt:lpstr>
      <vt:lpstr>Objetivos de la planificación y programación en Red</vt:lpstr>
      <vt:lpstr>3 componentes</vt:lpstr>
      <vt:lpstr>ENFOQUES DE LA PLANIFICACIÓN EN LA RED DE ATENCIÓN DE SALUD PÚBLICA </vt:lpstr>
      <vt:lpstr>Las ventajas de programar operativamente son las siguientes: </vt:lpstr>
      <vt:lpstr>Presentación de PowerPoint</vt:lpstr>
      <vt:lpstr>REQUISITOS PARA LA PROGRAMACIÓN</vt:lpstr>
      <vt:lpstr>Programación Operativa</vt:lpstr>
      <vt:lpstr>Entonces…..</vt:lpstr>
      <vt:lpstr>Se Requiere</vt:lpstr>
      <vt:lpstr>Gracias</vt:lpstr>
    </vt:vector>
  </TitlesOfParts>
  <Company>Gabriel Badagnani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Alvaro Figueroa C</cp:lastModifiedBy>
  <cp:revision>160</cp:revision>
  <dcterms:created xsi:type="dcterms:W3CDTF">2010-11-27T19:44:20Z</dcterms:created>
  <dcterms:modified xsi:type="dcterms:W3CDTF">2017-11-02T19:57:21Z</dcterms:modified>
</cp:coreProperties>
</file>