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  <p:sldMasterId id="2147484249" r:id="rId4"/>
    <p:sldMasterId id="2147484409" r:id="rId5"/>
    <p:sldMasterId id="2147485096" r:id="rId6"/>
    <p:sldMasterId id="2147485352" r:id="rId7"/>
    <p:sldMasterId id="2147485367" r:id="rId8"/>
  </p:sldMasterIdLst>
  <p:notesMasterIdLst>
    <p:notesMasterId r:id="rId21"/>
  </p:notesMasterIdLst>
  <p:handoutMasterIdLst>
    <p:handoutMasterId r:id="rId22"/>
  </p:handoutMasterIdLst>
  <p:sldIdLst>
    <p:sldId id="315" r:id="rId9"/>
    <p:sldId id="388" r:id="rId10"/>
    <p:sldId id="390" r:id="rId11"/>
    <p:sldId id="411" r:id="rId12"/>
    <p:sldId id="413" r:id="rId13"/>
    <p:sldId id="397" r:id="rId14"/>
    <p:sldId id="389" r:id="rId15"/>
    <p:sldId id="414" r:id="rId16"/>
    <p:sldId id="416" r:id="rId17"/>
    <p:sldId id="408" r:id="rId18"/>
    <p:sldId id="418" r:id="rId19"/>
    <p:sldId id="386" r:id="rId20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0066CC"/>
    <a:srgbClr val="005FA1"/>
    <a:srgbClr val="808080"/>
    <a:srgbClr val="404040"/>
    <a:srgbClr val="CCCCCC"/>
    <a:srgbClr val="E17068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49" autoAdjust="0"/>
  </p:normalViewPr>
  <p:slideViewPr>
    <p:cSldViewPr snapToObjects="1">
      <p:cViewPr varScale="1">
        <p:scale>
          <a:sx n="100" d="100"/>
          <a:sy n="100" d="100"/>
        </p:scale>
        <p:origin x="1536" y="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-8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4C9B5-9017-4DF2-9079-7B3FFB27B1E4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FEF05D7E-E7BD-44AB-90AB-AFA9396A1DCF}">
      <dgm:prSet phldrT="[Texto]" custT="1"/>
      <dgm:spPr/>
      <dgm:t>
        <a:bodyPr/>
        <a:lstStyle/>
        <a:p>
          <a:pPr algn="l"/>
          <a:r>
            <a:rPr lang="es-ES" sz="1800" b="1" dirty="0">
              <a:latin typeface="Arial Narrow" panose="020B0606020202030204" pitchFamily="34" charset="0"/>
            </a:rPr>
            <a:t>Perspectiva de curso de vida</a:t>
          </a:r>
          <a:endParaRPr lang="es-CL" sz="1800" b="1" dirty="0">
            <a:latin typeface="Arial Narrow" panose="020B0606020202030204" pitchFamily="34" charset="0"/>
          </a:endParaRPr>
        </a:p>
      </dgm:t>
    </dgm:pt>
    <dgm:pt modelId="{B051541D-FE69-4893-9CC8-C1D7B27DC7EF}" type="parTrans" cxnId="{FE3F8425-AFF0-4C3F-B8A1-2EA6EC4EC740}">
      <dgm:prSet/>
      <dgm:spPr/>
      <dgm:t>
        <a:bodyPr/>
        <a:lstStyle/>
        <a:p>
          <a:endParaRPr lang="es-CL"/>
        </a:p>
      </dgm:t>
    </dgm:pt>
    <dgm:pt modelId="{2E35D690-F91A-4924-B68A-2CD484B92013}" type="sibTrans" cxnId="{FE3F8425-AFF0-4C3F-B8A1-2EA6EC4EC740}">
      <dgm:prSet/>
      <dgm:spPr/>
      <dgm:t>
        <a:bodyPr/>
        <a:lstStyle/>
        <a:p>
          <a:endParaRPr lang="es-CL"/>
        </a:p>
      </dgm:t>
    </dgm:pt>
    <dgm:pt modelId="{639F32AF-C90C-4D57-9AC3-2E28CC5CD4A8}">
      <dgm:prSet phldrT="[Texto]" custT="1"/>
      <dgm:spPr/>
      <dgm:t>
        <a:bodyPr/>
        <a:lstStyle/>
        <a:p>
          <a:pPr algn="l"/>
          <a:r>
            <a:rPr lang="es-ES" sz="1600" b="1" dirty="0">
              <a:solidFill>
                <a:schemeClr val="tx1"/>
              </a:solidFill>
              <a:latin typeface="Arial Narrow" panose="020B0606020202030204" pitchFamily="34" charset="0"/>
            </a:rPr>
            <a:t>Estándares de seguridad</a:t>
          </a:r>
          <a:endParaRPr lang="es-CL" sz="16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BE36B3D-CC2C-48D9-BA11-543914601DDA}" type="parTrans" cxnId="{91FAE382-E309-4E6A-87A9-F4EA014908AC}">
      <dgm:prSet/>
      <dgm:spPr/>
      <dgm:t>
        <a:bodyPr/>
        <a:lstStyle/>
        <a:p>
          <a:endParaRPr lang="es-CL"/>
        </a:p>
      </dgm:t>
    </dgm:pt>
    <dgm:pt modelId="{782FA121-AD06-41AD-A971-A5F038BA6CEA}" type="sibTrans" cxnId="{91FAE382-E309-4E6A-87A9-F4EA014908AC}">
      <dgm:prSet/>
      <dgm:spPr/>
      <dgm:t>
        <a:bodyPr/>
        <a:lstStyle/>
        <a:p>
          <a:endParaRPr lang="es-CL"/>
        </a:p>
      </dgm:t>
    </dgm:pt>
    <dgm:pt modelId="{0A327828-3313-49A9-85BB-C7AF6BEBF134}">
      <dgm:prSet phldrT="[Texto]" custT="1"/>
      <dgm:spPr/>
      <dgm:t>
        <a:bodyPr/>
        <a:lstStyle/>
        <a:p>
          <a:pPr algn="l"/>
          <a:r>
            <a:rPr lang="es-CL" sz="1800" b="1" dirty="0">
              <a:latin typeface="Arial Narrow" panose="020B0606020202030204" pitchFamily="34" charset="0"/>
            </a:rPr>
            <a:t>Incorporación visiones </a:t>
          </a:r>
        </a:p>
      </dgm:t>
    </dgm:pt>
    <dgm:pt modelId="{2965762E-322C-410E-B13B-F2857D3C0857}" type="parTrans" cxnId="{173C3B5F-DB04-4657-A8D2-279CEDCAED1B}">
      <dgm:prSet/>
      <dgm:spPr/>
      <dgm:t>
        <a:bodyPr/>
        <a:lstStyle/>
        <a:p>
          <a:endParaRPr lang="es-CL"/>
        </a:p>
      </dgm:t>
    </dgm:pt>
    <dgm:pt modelId="{569E3E73-29E2-478D-9D93-57CA17351C02}" type="sibTrans" cxnId="{173C3B5F-DB04-4657-A8D2-279CEDCAED1B}">
      <dgm:prSet/>
      <dgm:spPr/>
      <dgm:t>
        <a:bodyPr/>
        <a:lstStyle/>
        <a:p>
          <a:endParaRPr lang="es-CL"/>
        </a:p>
      </dgm:t>
    </dgm:pt>
    <dgm:pt modelId="{18A59101-304A-4AE7-AA70-A4C13B355051}">
      <dgm:prSet phldrT="[Texto]" custT="1"/>
      <dgm:spPr/>
      <dgm:t>
        <a:bodyPr/>
        <a:lstStyle/>
        <a:p>
          <a:pPr algn="l"/>
          <a:r>
            <a:rPr lang="es-ES" sz="1600" b="1" dirty="0">
              <a:latin typeface="Arial Narrow" panose="020B0606020202030204" pitchFamily="34" charset="0"/>
            </a:rPr>
            <a:t>Corto plazo: Programación anual de la Red</a:t>
          </a:r>
          <a:endParaRPr lang="es-CL" sz="1600" b="1" dirty="0">
            <a:latin typeface="Arial Narrow" panose="020B0606020202030204" pitchFamily="34" charset="0"/>
          </a:endParaRPr>
        </a:p>
      </dgm:t>
    </dgm:pt>
    <dgm:pt modelId="{7543F155-6002-472F-B25E-6DC291CDDE14}" type="parTrans" cxnId="{691E3A97-59C7-4383-AE3F-CDD7E5549CA7}">
      <dgm:prSet/>
      <dgm:spPr/>
      <dgm:t>
        <a:bodyPr/>
        <a:lstStyle/>
        <a:p>
          <a:endParaRPr lang="es-CL"/>
        </a:p>
      </dgm:t>
    </dgm:pt>
    <dgm:pt modelId="{FF9BC19F-452B-45CB-B01E-C9C7DE205F22}" type="sibTrans" cxnId="{691E3A97-59C7-4383-AE3F-CDD7E5549CA7}">
      <dgm:prSet/>
      <dgm:spPr/>
      <dgm:t>
        <a:bodyPr/>
        <a:lstStyle/>
        <a:p>
          <a:endParaRPr lang="es-CL"/>
        </a:p>
      </dgm:t>
    </dgm:pt>
    <dgm:pt modelId="{D5901D75-F4EE-4F98-A42B-8806A46F5572}">
      <dgm:prSet phldrT="[Texto]" custT="1"/>
      <dgm:spPr/>
      <dgm:t>
        <a:bodyPr/>
        <a:lstStyle/>
        <a:p>
          <a:pPr algn="l"/>
          <a:r>
            <a:rPr lang="es-ES" sz="1800" b="1" dirty="0">
              <a:latin typeface="Arial Narrow" panose="020B0606020202030204" pitchFamily="34" charset="0"/>
            </a:rPr>
            <a:t>Salud pública a todas las personas de Chile</a:t>
          </a:r>
          <a:endParaRPr lang="es-CL" sz="1800" b="1" dirty="0">
            <a:latin typeface="Arial Narrow" panose="020B0606020202030204" pitchFamily="34" charset="0"/>
          </a:endParaRPr>
        </a:p>
      </dgm:t>
    </dgm:pt>
    <dgm:pt modelId="{09BECBCE-E0B1-434A-AB0B-F189187D5708}" type="parTrans" cxnId="{E9E68FDC-9B97-4B02-B0A3-82C4F6A2FDF9}">
      <dgm:prSet/>
      <dgm:spPr/>
      <dgm:t>
        <a:bodyPr/>
        <a:lstStyle/>
        <a:p>
          <a:endParaRPr lang="es-CL"/>
        </a:p>
      </dgm:t>
    </dgm:pt>
    <dgm:pt modelId="{E9D291AE-C5BE-4275-925D-D6F052C0331A}" type="sibTrans" cxnId="{E9E68FDC-9B97-4B02-B0A3-82C4F6A2FDF9}">
      <dgm:prSet/>
      <dgm:spPr/>
      <dgm:t>
        <a:bodyPr/>
        <a:lstStyle/>
        <a:p>
          <a:endParaRPr lang="es-CL"/>
        </a:p>
      </dgm:t>
    </dgm:pt>
    <dgm:pt modelId="{D65EE767-A179-4820-81F5-FF5F47BD2C4E}">
      <dgm:prSet phldrT="[Texto]" custT="1"/>
      <dgm:spPr/>
      <dgm:t>
        <a:bodyPr/>
        <a:lstStyle/>
        <a:p>
          <a:pPr algn="just"/>
          <a:r>
            <a:rPr lang="es-CL" sz="1600" b="1" dirty="0">
              <a:latin typeface="Arial Narrow" panose="020B0606020202030204" pitchFamily="34" charset="0"/>
            </a:rPr>
            <a:t>Mediano </a:t>
          </a:r>
          <a:r>
            <a:rPr lang="es-ES" sz="1600" b="1" dirty="0">
              <a:latin typeface="Arial Narrow" panose="020B0606020202030204" pitchFamily="34" charset="0"/>
            </a:rPr>
            <a:t>y largo plazo: Planificación de la Red Asistencial.</a:t>
          </a:r>
          <a:endParaRPr lang="es-CL" sz="1600" b="1" dirty="0">
            <a:latin typeface="Arial Narrow" panose="020B0606020202030204" pitchFamily="34" charset="0"/>
          </a:endParaRPr>
        </a:p>
      </dgm:t>
    </dgm:pt>
    <dgm:pt modelId="{274E73A1-3943-432C-A24E-29656AF51674}" type="parTrans" cxnId="{9CA9884F-A603-498D-B266-48298DA67D81}">
      <dgm:prSet/>
      <dgm:spPr/>
      <dgm:t>
        <a:bodyPr/>
        <a:lstStyle/>
        <a:p>
          <a:endParaRPr lang="es-CL"/>
        </a:p>
      </dgm:t>
    </dgm:pt>
    <dgm:pt modelId="{F4AA240C-9D4A-447C-8849-76E19F7C9E8C}" type="sibTrans" cxnId="{9CA9884F-A603-498D-B266-48298DA67D81}">
      <dgm:prSet/>
      <dgm:spPr/>
      <dgm:t>
        <a:bodyPr/>
        <a:lstStyle/>
        <a:p>
          <a:endParaRPr lang="es-CL"/>
        </a:p>
      </dgm:t>
    </dgm:pt>
    <dgm:pt modelId="{D37F4E74-6D5D-4B52-9502-9B0A3511933B}">
      <dgm:prSet phldrT="[Texto]" custT="1"/>
      <dgm:spPr/>
      <dgm:t>
        <a:bodyPr/>
        <a:lstStyle/>
        <a:p>
          <a:pPr algn="just"/>
          <a:r>
            <a:rPr lang="es-ES" sz="1600" b="1" dirty="0">
              <a:latin typeface="Arial Narrow" panose="020B0606020202030204" pitchFamily="34" charset="0"/>
            </a:rPr>
            <a:t>Estrategia Digital de Salud</a:t>
          </a:r>
          <a:endParaRPr lang="es-CL" sz="1600" b="1" dirty="0">
            <a:latin typeface="Arial Narrow" panose="020B0606020202030204" pitchFamily="34" charset="0"/>
          </a:endParaRPr>
        </a:p>
      </dgm:t>
    </dgm:pt>
    <dgm:pt modelId="{A6E71663-B194-445F-AFE5-023EDB00D9BE}" type="parTrans" cxnId="{BF6740BB-01AD-49A9-81EF-4D6A4A1BD05C}">
      <dgm:prSet/>
      <dgm:spPr/>
      <dgm:t>
        <a:bodyPr/>
        <a:lstStyle/>
        <a:p>
          <a:endParaRPr lang="es-CL"/>
        </a:p>
      </dgm:t>
    </dgm:pt>
    <dgm:pt modelId="{9D0B6239-723A-4EE6-BC4B-01C111A7115E}" type="sibTrans" cxnId="{BF6740BB-01AD-49A9-81EF-4D6A4A1BD05C}">
      <dgm:prSet/>
      <dgm:spPr/>
      <dgm:t>
        <a:bodyPr/>
        <a:lstStyle/>
        <a:p>
          <a:endParaRPr lang="es-CL"/>
        </a:p>
      </dgm:t>
    </dgm:pt>
    <dgm:pt modelId="{00EA93BF-4395-4C8E-A20E-B51DCCAD8F11}">
      <dgm:prSet phldrT="[Texto]" custT="1"/>
      <dgm:spPr/>
      <dgm:t>
        <a:bodyPr/>
        <a:lstStyle/>
        <a:p>
          <a:pPr algn="l"/>
          <a:r>
            <a:rPr lang="es-ES" sz="1600" b="1" dirty="0">
              <a:solidFill>
                <a:schemeClr val="tx1"/>
              </a:solidFill>
              <a:latin typeface="Arial Narrow" panose="020B0606020202030204" pitchFamily="34" charset="0"/>
            </a:rPr>
            <a:t>Calidad en la atención de salud</a:t>
          </a:r>
          <a:endParaRPr lang="es-CL" sz="16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0815900-1BF0-44DF-9BD5-4B1B6C4608EF}" type="parTrans" cxnId="{F07BFEAE-D789-463B-A514-D60FE322F961}">
      <dgm:prSet/>
      <dgm:spPr/>
      <dgm:t>
        <a:bodyPr/>
        <a:lstStyle/>
        <a:p>
          <a:endParaRPr lang="es-CL"/>
        </a:p>
      </dgm:t>
    </dgm:pt>
    <dgm:pt modelId="{234D8F6F-ADB1-48A0-AB02-4357F5A0FB50}" type="sibTrans" cxnId="{F07BFEAE-D789-463B-A514-D60FE322F961}">
      <dgm:prSet/>
      <dgm:spPr/>
      <dgm:t>
        <a:bodyPr/>
        <a:lstStyle/>
        <a:p>
          <a:endParaRPr lang="es-CL"/>
        </a:p>
      </dgm:t>
    </dgm:pt>
    <dgm:pt modelId="{6CD6F524-3B0D-4D8A-A7D9-ABC17CE0F428}">
      <dgm:prSet phldrT="[Texto]" custT="1"/>
      <dgm:spPr/>
      <dgm:t>
        <a:bodyPr/>
        <a:lstStyle/>
        <a:p>
          <a:pPr algn="l"/>
          <a:r>
            <a:rPr lang="es-ES" sz="1800" b="1" dirty="0">
              <a:latin typeface="Arial Narrow" panose="020B0606020202030204" pitchFamily="34" charset="0"/>
            </a:rPr>
            <a:t>Integración acciones sector salud</a:t>
          </a:r>
          <a:endParaRPr lang="es-CL" sz="1800" b="1" dirty="0">
            <a:latin typeface="Arial Narrow" panose="020B0606020202030204" pitchFamily="34" charset="0"/>
          </a:endParaRPr>
        </a:p>
      </dgm:t>
    </dgm:pt>
    <dgm:pt modelId="{BF9686AE-8DA7-4908-B01D-816DF443EF73}" type="parTrans" cxnId="{7F57C21B-C955-4736-9451-B43C97D9E96F}">
      <dgm:prSet/>
      <dgm:spPr/>
      <dgm:t>
        <a:bodyPr/>
        <a:lstStyle/>
        <a:p>
          <a:endParaRPr lang="es-CL"/>
        </a:p>
      </dgm:t>
    </dgm:pt>
    <dgm:pt modelId="{BEB9E069-2F0D-46B3-92AE-535BE7D2B0E4}" type="sibTrans" cxnId="{7F57C21B-C955-4736-9451-B43C97D9E96F}">
      <dgm:prSet/>
      <dgm:spPr/>
      <dgm:t>
        <a:bodyPr/>
        <a:lstStyle/>
        <a:p>
          <a:endParaRPr lang="es-CL"/>
        </a:p>
      </dgm:t>
    </dgm:pt>
    <dgm:pt modelId="{C7634B1F-1588-4C96-9F35-4166DD9AB0E1}">
      <dgm:prSet custT="1"/>
      <dgm:spPr/>
      <dgm:t>
        <a:bodyPr/>
        <a:lstStyle/>
        <a:p>
          <a:pPr algn="l"/>
          <a:r>
            <a:rPr lang="es-ES" sz="1800" b="1" dirty="0">
              <a:latin typeface="Arial Narrow" panose="020B0606020202030204" pitchFamily="34" charset="0"/>
            </a:rPr>
            <a:t>Nueva estrategia pacientes con múltiples patologías crónicas</a:t>
          </a:r>
          <a:endParaRPr lang="es-CL" sz="1800" b="1" dirty="0">
            <a:latin typeface="Arial Narrow" panose="020B0606020202030204" pitchFamily="34" charset="0"/>
          </a:endParaRPr>
        </a:p>
      </dgm:t>
    </dgm:pt>
    <dgm:pt modelId="{3FDA230E-6DA7-4B35-BAB4-C5BB62934923}" type="parTrans" cxnId="{AE76C5B1-A6F3-4FDC-9C7D-90C5ECFF7B0B}">
      <dgm:prSet/>
      <dgm:spPr/>
      <dgm:t>
        <a:bodyPr/>
        <a:lstStyle/>
        <a:p>
          <a:endParaRPr lang="es-CL"/>
        </a:p>
      </dgm:t>
    </dgm:pt>
    <dgm:pt modelId="{140A1515-ABD6-4CA6-A9B9-95D61C78CE04}" type="sibTrans" cxnId="{AE76C5B1-A6F3-4FDC-9C7D-90C5ECFF7B0B}">
      <dgm:prSet/>
      <dgm:spPr/>
      <dgm:t>
        <a:bodyPr/>
        <a:lstStyle/>
        <a:p>
          <a:endParaRPr lang="es-CL"/>
        </a:p>
      </dgm:t>
    </dgm:pt>
    <dgm:pt modelId="{49712E08-ABFB-4288-A4E2-911399F70646}">
      <dgm:prSet custT="1"/>
      <dgm:spPr/>
      <dgm:t>
        <a:bodyPr/>
        <a:lstStyle/>
        <a:p>
          <a:pPr algn="l"/>
          <a:r>
            <a:rPr lang="es-ES" sz="1600" b="1" dirty="0">
              <a:latin typeface="Arial Narrow" panose="020B0606020202030204" pitchFamily="34" charset="0"/>
            </a:rPr>
            <a:t>Cuidados integrales, integrados, continuos, centrados en usuarios.</a:t>
          </a:r>
          <a:endParaRPr lang="es-CL" sz="1600" b="1" dirty="0">
            <a:latin typeface="Arial Narrow" panose="020B0606020202030204" pitchFamily="34" charset="0"/>
          </a:endParaRPr>
        </a:p>
      </dgm:t>
    </dgm:pt>
    <dgm:pt modelId="{D374AE5B-AEDC-4B81-B855-EF9400E12405}" type="parTrans" cxnId="{415BFF13-2DE1-48CA-B39B-E855BF411529}">
      <dgm:prSet/>
      <dgm:spPr/>
      <dgm:t>
        <a:bodyPr/>
        <a:lstStyle/>
        <a:p>
          <a:endParaRPr lang="es-CL"/>
        </a:p>
      </dgm:t>
    </dgm:pt>
    <dgm:pt modelId="{73CC13B4-9F56-4F62-8B33-2B7323E2BCD4}" type="sibTrans" cxnId="{415BFF13-2DE1-48CA-B39B-E855BF411529}">
      <dgm:prSet/>
      <dgm:spPr/>
      <dgm:t>
        <a:bodyPr/>
        <a:lstStyle/>
        <a:p>
          <a:endParaRPr lang="es-CL"/>
        </a:p>
      </dgm:t>
    </dgm:pt>
    <dgm:pt modelId="{72D4B73B-1C74-431C-92BD-ED13DEDAD896}">
      <dgm:prSet custT="1"/>
      <dgm:spPr>
        <a:noFill/>
      </dgm:spPr>
      <dgm:t>
        <a:bodyPr/>
        <a:lstStyle/>
        <a:p>
          <a:pPr algn="ctr"/>
          <a:r>
            <a:rPr lang="es-ES" sz="1800" b="1" dirty="0">
              <a:solidFill>
                <a:srgbClr val="005FA1"/>
              </a:solidFill>
              <a:latin typeface="Arial Narrow" panose="020B0606020202030204" pitchFamily="34" charset="0"/>
            </a:rPr>
            <a:t> </a:t>
          </a:r>
        </a:p>
        <a:p>
          <a:pPr algn="ctr"/>
          <a:r>
            <a:rPr lang="es-ES" sz="1800" b="1" dirty="0">
              <a:solidFill>
                <a:srgbClr val="FF0000"/>
              </a:solidFill>
              <a:latin typeface="Arial Narrow" panose="020B0606020202030204" pitchFamily="34" charset="0"/>
            </a:rPr>
            <a:t>CALIDAD DE LOS SERVICIOS OTORGADOS Y EL BUEN TRATO EN LA ATENCIÓN</a:t>
          </a:r>
        </a:p>
        <a:p>
          <a:pPr algn="l"/>
          <a:endParaRPr lang="es-CL" sz="1800" dirty="0">
            <a:solidFill>
              <a:srgbClr val="005FA1"/>
            </a:solidFill>
          </a:endParaRPr>
        </a:p>
      </dgm:t>
    </dgm:pt>
    <dgm:pt modelId="{54160D7D-4758-4073-9178-171C367C5114}" type="parTrans" cxnId="{D600933D-58F8-4608-B6A1-B82BE22C50AA}">
      <dgm:prSet/>
      <dgm:spPr/>
      <dgm:t>
        <a:bodyPr/>
        <a:lstStyle/>
        <a:p>
          <a:endParaRPr lang="es-CL"/>
        </a:p>
      </dgm:t>
    </dgm:pt>
    <dgm:pt modelId="{D46AF8A9-8896-4672-8C60-1BC74D948497}" type="sibTrans" cxnId="{D600933D-58F8-4608-B6A1-B82BE22C50AA}">
      <dgm:prSet/>
      <dgm:spPr/>
      <dgm:t>
        <a:bodyPr/>
        <a:lstStyle/>
        <a:p>
          <a:endParaRPr lang="es-CL"/>
        </a:p>
      </dgm:t>
    </dgm:pt>
    <dgm:pt modelId="{1CC8068B-2C04-4E64-9FD8-E00E0EAC7325}">
      <dgm:prSet phldrT="[Texto]" custT="1"/>
      <dgm:spPr/>
      <dgm:t>
        <a:bodyPr/>
        <a:lstStyle/>
        <a:p>
          <a:pPr algn="l"/>
          <a:r>
            <a:rPr lang="es-ES" sz="1600" b="1" dirty="0">
              <a:latin typeface="Arial Narrow" panose="020B0606020202030204" pitchFamily="34" charset="0"/>
            </a:rPr>
            <a:t>Con </a:t>
          </a:r>
          <a:r>
            <a:rPr lang="es-ES" sz="1600" b="1" dirty="0" err="1">
              <a:latin typeface="Arial Narrow" panose="020B0606020202030204" pitchFamily="34" charset="0"/>
            </a:rPr>
            <a:t>intersector</a:t>
          </a:r>
          <a:endParaRPr lang="es-CL" sz="1600" b="1" dirty="0">
            <a:latin typeface="Arial Narrow" panose="020B0606020202030204" pitchFamily="34" charset="0"/>
          </a:endParaRPr>
        </a:p>
      </dgm:t>
    </dgm:pt>
    <dgm:pt modelId="{AB6D008C-D5FA-472D-A9EF-5175CDCB9152}" type="parTrans" cxnId="{85F0E2B8-211D-4A31-8560-B9ED11007F6E}">
      <dgm:prSet/>
      <dgm:spPr/>
      <dgm:t>
        <a:bodyPr/>
        <a:lstStyle/>
        <a:p>
          <a:endParaRPr lang="es-CL"/>
        </a:p>
      </dgm:t>
    </dgm:pt>
    <dgm:pt modelId="{69699381-F53C-41C0-8774-98778B70AD5D}" type="sibTrans" cxnId="{85F0E2B8-211D-4A31-8560-B9ED11007F6E}">
      <dgm:prSet/>
      <dgm:spPr/>
      <dgm:t>
        <a:bodyPr/>
        <a:lstStyle/>
        <a:p>
          <a:endParaRPr lang="es-CL"/>
        </a:p>
      </dgm:t>
    </dgm:pt>
    <dgm:pt modelId="{7811D049-E7B1-4571-9320-3DDC57B4F51C}" type="pres">
      <dgm:prSet presAssocID="{1664C9B5-9017-4DF2-9079-7B3FFB27B1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10FB9A2-4836-4E7E-A53E-893B5E98EE3E}" type="pres">
      <dgm:prSet presAssocID="{FEF05D7E-E7BD-44AB-90AB-AFA9396A1DCF}" presName="linNode" presStyleCnt="0"/>
      <dgm:spPr/>
    </dgm:pt>
    <dgm:pt modelId="{954EBDB1-E8F2-427E-97BE-79B54FCAF181}" type="pres">
      <dgm:prSet presAssocID="{FEF05D7E-E7BD-44AB-90AB-AFA9396A1DCF}" presName="parentText" presStyleLbl="node1" presStyleIdx="0" presStyleCnt="6" custScaleX="152278" custScaleY="3829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300914-C6ED-40D2-8FF2-030B09F028F9}" type="pres">
      <dgm:prSet presAssocID="{FEF05D7E-E7BD-44AB-90AB-AFA9396A1DCF}" presName="descendantText" presStyleLbl="alignAccFollowNode1" presStyleIdx="0" presStyleCnt="5" custScaleX="131269" custScaleY="4349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DB3FC60-2A89-4009-AA6A-5DE60A96F6CE}" type="pres">
      <dgm:prSet presAssocID="{2E35D690-F91A-4924-B68A-2CD484B92013}" presName="sp" presStyleCnt="0"/>
      <dgm:spPr/>
    </dgm:pt>
    <dgm:pt modelId="{AD94B5EB-3593-47E1-BE4A-5ED47E2081A1}" type="pres">
      <dgm:prSet presAssocID="{0A327828-3313-49A9-85BB-C7AF6BEBF134}" presName="linNode" presStyleCnt="0"/>
      <dgm:spPr/>
    </dgm:pt>
    <dgm:pt modelId="{8DF2DCFE-2376-48B9-A710-190D8937A50A}" type="pres">
      <dgm:prSet presAssocID="{0A327828-3313-49A9-85BB-C7AF6BEBF134}" presName="parentText" presStyleLbl="node1" presStyleIdx="1" presStyleCnt="6" custScaleX="129235" custScaleY="43276" custLinFactNeighborX="-11" custLinFactNeighborY="-1098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D875870-1895-4A9E-A095-366F3147F0BB}" type="pres">
      <dgm:prSet presAssocID="{0A327828-3313-49A9-85BB-C7AF6BEBF134}" presName="descendantText" presStyleLbl="alignAccFollowNode1" presStyleIdx="1" presStyleCnt="5" custScaleX="112892" custScaleY="4670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22BA494-34A5-4F93-A902-7F6589B20EA9}" type="pres">
      <dgm:prSet presAssocID="{569E3E73-29E2-478D-9D93-57CA17351C02}" presName="sp" presStyleCnt="0"/>
      <dgm:spPr/>
    </dgm:pt>
    <dgm:pt modelId="{DE42D361-62B7-4030-9D7C-5427687BE332}" type="pres">
      <dgm:prSet presAssocID="{6CD6F524-3B0D-4D8A-A7D9-ABC17CE0F428}" presName="linNode" presStyleCnt="0"/>
      <dgm:spPr/>
    </dgm:pt>
    <dgm:pt modelId="{EF01C672-A71A-42DB-8306-5000D732B3B1}" type="pres">
      <dgm:prSet presAssocID="{6CD6F524-3B0D-4D8A-A7D9-ABC17CE0F428}" presName="parentText" presStyleLbl="node1" presStyleIdx="2" presStyleCnt="6" custScaleX="121827" custScaleY="3671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E29F3C0-FEB4-4F8C-8A89-7F34C61A4B59}" type="pres">
      <dgm:prSet presAssocID="{6CD6F524-3B0D-4D8A-A7D9-ABC17CE0F428}" presName="descendantText" presStyleLbl="alignAccFollowNode1" presStyleIdx="2" presStyleCnt="5" custScaleX="105732" custScaleY="39920" custLinFactNeighborX="41" custLinFactNeighborY="235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696867-D4AA-4B60-AAA6-1DCAF5912652}" type="pres">
      <dgm:prSet presAssocID="{BEB9E069-2F0D-46B3-92AE-535BE7D2B0E4}" presName="sp" presStyleCnt="0"/>
      <dgm:spPr/>
    </dgm:pt>
    <dgm:pt modelId="{65BE1838-A75E-4C59-B47F-AE794CA3C0C6}" type="pres">
      <dgm:prSet presAssocID="{D5901D75-F4EE-4F98-A42B-8806A46F5572}" presName="linNode" presStyleCnt="0"/>
      <dgm:spPr/>
    </dgm:pt>
    <dgm:pt modelId="{5BA0ED44-6136-4C79-8615-1A81C6C1C8D1}" type="pres">
      <dgm:prSet presAssocID="{D5901D75-F4EE-4F98-A42B-8806A46F5572}" presName="parentText" presStyleLbl="node1" presStyleIdx="3" presStyleCnt="6" custScaleX="129126" custScaleY="43540" custLinFactNeighborX="227" custLinFactNeighborY="4418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4F62FE-4926-4BA7-BCF0-05DA710F4830}" type="pres">
      <dgm:prSet presAssocID="{D5901D75-F4EE-4F98-A42B-8806A46F5572}" presName="descendantText" presStyleLbl="alignAccFollowNode1" presStyleIdx="3" presStyleCnt="5" custScaleX="112010" custScaleY="47713" custLinFactNeighborX="880" custLinFactNeighborY="65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BDBCBA-ED40-4935-8090-68D22A7CB0A9}" type="pres">
      <dgm:prSet presAssocID="{E9D291AE-C5BE-4275-925D-D6F052C0331A}" presName="sp" presStyleCnt="0"/>
      <dgm:spPr/>
    </dgm:pt>
    <dgm:pt modelId="{8FD842EE-6031-402A-B58C-32F693DBA661}" type="pres">
      <dgm:prSet presAssocID="{C7634B1F-1588-4C96-9F35-4166DD9AB0E1}" presName="linNode" presStyleCnt="0"/>
      <dgm:spPr/>
    </dgm:pt>
    <dgm:pt modelId="{D2DB7068-45DD-4F55-906E-3D8A5D64C016}" type="pres">
      <dgm:prSet presAssocID="{C7634B1F-1588-4C96-9F35-4166DD9AB0E1}" presName="parentText" presStyleLbl="node1" presStyleIdx="4" presStyleCnt="6" custScaleX="115033" custScaleY="46676" custLinFactNeighborX="-13" custLinFactNeighborY="471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F9E29A4-65CA-4007-A92D-4DEB1093082A}" type="pres">
      <dgm:prSet presAssocID="{C7634B1F-1588-4C96-9F35-4166DD9AB0E1}" presName="descendantText" presStyleLbl="alignAccFollowNode1" presStyleIdx="4" presStyleCnt="5" custScaleX="100197" custScaleY="53943" custLinFactNeighborX="-285" custLinFactNeighborY="1151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4F4EEB5-9CB8-4416-9601-39DA640E359C}" type="pres">
      <dgm:prSet presAssocID="{140A1515-ABD6-4CA6-A9B9-95D61C78CE04}" presName="sp" presStyleCnt="0"/>
      <dgm:spPr/>
    </dgm:pt>
    <dgm:pt modelId="{2827032E-05E5-476A-840D-B65C4C22303A}" type="pres">
      <dgm:prSet presAssocID="{72D4B73B-1C74-431C-92BD-ED13DEDAD896}" presName="linNode" presStyleCnt="0"/>
      <dgm:spPr/>
    </dgm:pt>
    <dgm:pt modelId="{C7517EAE-836B-4839-BFC6-30BE8EED7B1A}" type="pres">
      <dgm:prSet presAssocID="{72D4B73B-1C74-431C-92BD-ED13DEDAD896}" presName="parentText" presStyleLbl="node1" presStyleIdx="5" presStyleCnt="6" custScaleX="277778" custScaleY="43981" custLinFactNeighborY="-205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CA9884F-A603-498D-B266-48298DA67D81}" srcId="{0A327828-3313-49A9-85BB-C7AF6BEBF134}" destId="{D65EE767-A179-4820-81F5-FF5F47BD2C4E}" srcOrd="1" destOrd="0" parTransId="{274E73A1-3943-432C-A24E-29656AF51674}" sibTransId="{F4AA240C-9D4A-447C-8849-76E19F7C9E8C}"/>
    <dgm:cxn modelId="{5394DBEF-93C0-4A3E-9117-5A6F9759D975}" type="presOf" srcId="{72D4B73B-1C74-431C-92BD-ED13DEDAD896}" destId="{C7517EAE-836B-4839-BFC6-30BE8EED7B1A}" srcOrd="0" destOrd="0" presId="urn:microsoft.com/office/officeart/2005/8/layout/vList5"/>
    <dgm:cxn modelId="{FC87C751-F6EC-47CA-AC9C-8B305522C9FB}" type="presOf" srcId="{D65EE767-A179-4820-81F5-FF5F47BD2C4E}" destId="{AD875870-1895-4A9E-A095-366F3147F0BB}" srcOrd="0" destOrd="1" presId="urn:microsoft.com/office/officeart/2005/8/layout/vList5"/>
    <dgm:cxn modelId="{F5D62C64-D251-458D-B2AF-87ACCC516910}" type="presOf" srcId="{639F32AF-C90C-4D57-9AC3-2E28CC5CD4A8}" destId="{E9300914-C6ED-40D2-8FF2-030B09F028F9}" srcOrd="0" destOrd="0" presId="urn:microsoft.com/office/officeart/2005/8/layout/vList5"/>
    <dgm:cxn modelId="{94EA22CC-E007-4D2D-BA24-BC4A04CDE643}" type="presOf" srcId="{D37F4E74-6D5D-4B52-9502-9B0A3511933B}" destId="{F14F62FE-4926-4BA7-BCF0-05DA710F4830}" srcOrd="0" destOrd="0" presId="urn:microsoft.com/office/officeart/2005/8/layout/vList5"/>
    <dgm:cxn modelId="{85F0E2B8-211D-4A31-8560-B9ED11007F6E}" srcId="{6CD6F524-3B0D-4D8A-A7D9-ABC17CE0F428}" destId="{1CC8068B-2C04-4E64-9FD8-E00E0EAC7325}" srcOrd="0" destOrd="0" parTransId="{AB6D008C-D5FA-472D-A9EF-5175CDCB9152}" sibTransId="{69699381-F53C-41C0-8774-98778B70AD5D}"/>
    <dgm:cxn modelId="{DB1ECCFC-A227-4352-AB79-0C8D78D0CB54}" type="presOf" srcId="{49712E08-ABFB-4288-A4E2-911399F70646}" destId="{1F9E29A4-65CA-4007-A92D-4DEB1093082A}" srcOrd="0" destOrd="0" presId="urn:microsoft.com/office/officeart/2005/8/layout/vList5"/>
    <dgm:cxn modelId="{F38A9B93-E6FA-4E57-BC64-7FCAF93509F6}" type="presOf" srcId="{C7634B1F-1588-4C96-9F35-4166DD9AB0E1}" destId="{D2DB7068-45DD-4F55-906E-3D8A5D64C016}" srcOrd="0" destOrd="0" presId="urn:microsoft.com/office/officeart/2005/8/layout/vList5"/>
    <dgm:cxn modelId="{7F57C21B-C955-4736-9451-B43C97D9E96F}" srcId="{1664C9B5-9017-4DF2-9079-7B3FFB27B1E4}" destId="{6CD6F524-3B0D-4D8A-A7D9-ABC17CE0F428}" srcOrd="2" destOrd="0" parTransId="{BF9686AE-8DA7-4908-B01D-816DF443EF73}" sibTransId="{BEB9E069-2F0D-46B3-92AE-535BE7D2B0E4}"/>
    <dgm:cxn modelId="{2924A70A-C884-4830-9FD0-32353D8DFCBD}" type="presOf" srcId="{1664C9B5-9017-4DF2-9079-7B3FFB27B1E4}" destId="{7811D049-E7B1-4571-9320-3DDC57B4F51C}" srcOrd="0" destOrd="0" presId="urn:microsoft.com/office/officeart/2005/8/layout/vList5"/>
    <dgm:cxn modelId="{691E3A97-59C7-4383-AE3F-CDD7E5549CA7}" srcId="{0A327828-3313-49A9-85BB-C7AF6BEBF134}" destId="{18A59101-304A-4AE7-AA70-A4C13B355051}" srcOrd="0" destOrd="0" parTransId="{7543F155-6002-472F-B25E-6DC291CDDE14}" sibTransId="{FF9BC19F-452B-45CB-B01E-C9C7DE205F22}"/>
    <dgm:cxn modelId="{91FAE382-E309-4E6A-87A9-F4EA014908AC}" srcId="{FEF05D7E-E7BD-44AB-90AB-AFA9396A1DCF}" destId="{639F32AF-C90C-4D57-9AC3-2E28CC5CD4A8}" srcOrd="0" destOrd="0" parTransId="{2BE36B3D-CC2C-48D9-BA11-543914601DDA}" sibTransId="{782FA121-AD06-41AD-A971-A5F038BA6CEA}"/>
    <dgm:cxn modelId="{173C3B5F-DB04-4657-A8D2-279CEDCAED1B}" srcId="{1664C9B5-9017-4DF2-9079-7B3FFB27B1E4}" destId="{0A327828-3313-49A9-85BB-C7AF6BEBF134}" srcOrd="1" destOrd="0" parTransId="{2965762E-322C-410E-B13B-F2857D3C0857}" sibTransId="{569E3E73-29E2-478D-9D93-57CA17351C02}"/>
    <dgm:cxn modelId="{A5FBB32F-116E-4382-B84A-719B6DED8BFE}" type="presOf" srcId="{18A59101-304A-4AE7-AA70-A4C13B355051}" destId="{AD875870-1895-4A9E-A095-366F3147F0BB}" srcOrd="0" destOrd="0" presId="urn:microsoft.com/office/officeart/2005/8/layout/vList5"/>
    <dgm:cxn modelId="{DDF92971-D6A7-433D-904D-849CA52E67E0}" type="presOf" srcId="{00EA93BF-4395-4C8E-A20E-B51DCCAD8F11}" destId="{E9300914-C6ED-40D2-8FF2-030B09F028F9}" srcOrd="0" destOrd="1" presId="urn:microsoft.com/office/officeart/2005/8/layout/vList5"/>
    <dgm:cxn modelId="{F07BFEAE-D789-463B-A514-D60FE322F961}" srcId="{FEF05D7E-E7BD-44AB-90AB-AFA9396A1DCF}" destId="{00EA93BF-4395-4C8E-A20E-B51DCCAD8F11}" srcOrd="1" destOrd="0" parTransId="{90815900-1BF0-44DF-9BD5-4B1B6C4608EF}" sibTransId="{234D8F6F-ADB1-48A0-AB02-4357F5A0FB50}"/>
    <dgm:cxn modelId="{FE3F8425-AFF0-4C3F-B8A1-2EA6EC4EC740}" srcId="{1664C9B5-9017-4DF2-9079-7B3FFB27B1E4}" destId="{FEF05D7E-E7BD-44AB-90AB-AFA9396A1DCF}" srcOrd="0" destOrd="0" parTransId="{B051541D-FE69-4893-9CC8-C1D7B27DC7EF}" sibTransId="{2E35D690-F91A-4924-B68A-2CD484B92013}"/>
    <dgm:cxn modelId="{415BFF13-2DE1-48CA-B39B-E855BF411529}" srcId="{C7634B1F-1588-4C96-9F35-4166DD9AB0E1}" destId="{49712E08-ABFB-4288-A4E2-911399F70646}" srcOrd="0" destOrd="0" parTransId="{D374AE5B-AEDC-4B81-B855-EF9400E12405}" sibTransId="{73CC13B4-9F56-4F62-8B33-2B7323E2BCD4}"/>
    <dgm:cxn modelId="{D600933D-58F8-4608-B6A1-B82BE22C50AA}" srcId="{1664C9B5-9017-4DF2-9079-7B3FFB27B1E4}" destId="{72D4B73B-1C74-431C-92BD-ED13DEDAD896}" srcOrd="5" destOrd="0" parTransId="{54160D7D-4758-4073-9178-171C367C5114}" sibTransId="{D46AF8A9-8896-4672-8C60-1BC74D948497}"/>
    <dgm:cxn modelId="{417B8ACB-D3ED-4846-AFAF-5B93BA43D276}" type="presOf" srcId="{1CC8068B-2C04-4E64-9FD8-E00E0EAC7325}" destId="{EE29F3C0-FEB4-4F8C-8A89-7F34C61A4B59}" srcOrd="0" destOrd="0" presId="urn:microsoft.com/office/officeart/2005/8/layout/vList5"/>
    <dgm:cxn modelId="{06D84FCC-A8FC-44AE-844C-212740B2A80A}" type="presOf" srcId="{6CD6F524-3B0D-4D8A-A7D9-ABC17CE0F428}" destId="{EF01C672-A71A-42DB-8306-5000D732B3B1}" srcOrd="0" destOrd="0" presId="urn:microsoft.com/office/officeart/2005/8/layout/vList5"/>
    <dgm:cxn modelId="{3B9DB869-9B66-48C3-9575-3EFC6D766B24}" type="presOf" srcId="{D5901D75-F4EE-4F98-A42B-8806A46F5572}" destId="{5BA0ED44-6136-4C79-8615-1A81C6C1C8D1}" srcOrd="0" destOrd="0" presId="urn:microsoft.com/office/officeart/2005/8/layout/vList5"/>
    <dgm:cxn modelId="{E9E68FDC-9B97-4B02-B0A3-82C4F6A2FDF9}" srcId="{1664C9B5-9017-4DF2-9079-7B3FFB27B1E4}" destId="{D5901D75-F4EE-4F98-A42B-8806A46F5572}" srcOrd="3" destOrd="0" parTransId="{09BECBCE-E0B1-434A-AB0B-F189187D5708}" sibTransId="{E9D291AE-C5BE-4275-925D-D6F052C0331A}"/>
    <dgm:cxn modelId="{BF6740BB-01AD-49A9-81EF-4D6A4A1BD05C}" srcId="{D5901D75-F4EE-4F98-A42B-8806A46F5572}" destId="{D37F4E74-6D5D-4B52-9502-9B0A3511933B}" srcOrd="0" destOrd="0" parTransId="{A6E71663-B194-445F-AFE5-023EDB00D9BE}" sibTransId="{9D0B6239-723A-4EE6-BC4B-01C111A7115E}"/>
    <dgm:cxn modelId="{DEEA4C26-96E6-4DEF-8FE7-A87CC813E03B}" type="presOf" srcId="{FEF05D7E-E7BD-44AB-90AB-AFA9396A1DCF}" destId="{954EBDB1-E8F2-427E-97BE-79B54FCAF181}" srcOrd="0" destOrd="0" presId="urn:microsoft.com/office/officeart/2005/8/layout/vList5"/>
    <dgm:cxn modelId="{A31989BA-DD4A-49FB-BF69-274F08BAE8DE}" type="presOf" srcId="{0A327828-3313-49A9-85BB-C7AF6BEBF134}" destId="{8DF2DCFE-2376-48B9-A710-190D8937A50A}" srcOrd="0" destOrd="0" presId="urn:microsoft.com/office/officeart/2005/8/layout/vList5"/>
    <dgm:cxn modelId="{AE76C5B1-A6F3-4FDC-9C7D-90C5ECFF7B0B}" srcId="{1664C9B5-9017-4DF2-9079-7B3FFB27B1E4}" destId="{C7634B1F-1588-4C96-9F35-4166DD9AB0E1}" srcOrd="4" destOrd="0" parTransId="{3FDA230E-6DA7-4B35-BAB4-C5BB62934923}" sibTransId="{140A1515-ABD6-4CA6-A9B9-95D61C78CE04}"/>
    <dgm:cxn modelId="{B505AE38-F9AD-44A7-B4DC-D7AFE1AA9F03}" type="presParOf" srcId="{7811D049-E7B1-4571-9320-3DDC57B4F51C}" destId="{810FB9A2-4836-4E7E-A53E-893B5E98EE3E}" srcOrd="0" destOrd="0" presId="urn:microsoft.com/office/officeart/2005/8/layout/vList5"/>
    <dgm:cxn modelId="{2BE091DF-6B70-4B88-8B93-7F6F6079ADD4}" type="presParOf" srcId="{810FB9A2-4836-4E7E-A53E-893B5E98EE3E}" destId="{954EBDB1-E8F2-427E-97BE-79B54FCAF181}" srcOrd="0" destOrd="0" presId="urn:microsoft.com/office/officeart/2005/8/layout/vList5"/>
    <dgm:cxn modelId="{72BFE749-D26A-4D31-B1D3-35A3A157C07A}" type="presParOf" srcId="{810FB9A2-4836-4E7E-A53E-893B5E98EE3E}" destId="{E9300914-C6ED-40D2-8FF2-030B09F028F9}" srcOrd="1" destOrd="0" presId="urn:microsoft.com/office/officeart/2005/8/layout/vList5"/>
    <dgm:cxn modelId="{E465B8B9-2857-4166-B6DE-28449D7E66C9}" type="presParOf" srcId="{7811D049-E7B1-4571-9320-3DDC57B4F51C}" destId="{2DB3FC60-2A89-4009-AA6A-5DE60A96F6CE}" srcOrd="1" destOrd="0" presId="urn:microsoft.com/office/officeart/2005/8/layout/vList5"/>
    <dgm:cxn modelId="{E6BD0A55-EBE4-4FAA-9F9C-C136B67B7978}" type="presParOf" srcId="{7811D049-E7B1-4571-9320-3DDC57B4F51C}" destId="{AD94B5EB-3593-47E1-BE4A-5ED47E2081A1}" srcOrd="2" destOrd="0" presId="urn:microsoft.com/office/officeart/2005/8/layout/vList5"/>
    <dgm:cxn modelId="{74A9EAE5-E9BB-42E6-908F-91EA552B96BB}" type="presParOf" srcId="{AD94B5EB-3593-47E1-BE4A-5ED47E2081A1}" destId="{8DF2DCFE-2376-48B9-A710-190D8937A50A}" srcOrd="0" destOrd="0" presId="urn:microsoft.com/office/officeart/2005/8/layout/vList5"/>
    <dgm:cxn modelId="{A7196910-3514-47DD-B035-21811F95746D}" type="presParOf" srcId="{AD94B5EB-3593-47E1-BE4A-5ED47E2081A1}" destId="{AD875870-1895-4A9E-A095-366F3147F0BB}" srcOrd="1" destOrd="0" presId="urn:microsoft.com/office/officeart/2005/8/layout/vList5"/>
    <dgm:cxn modelId="{4CA764D2-8342-4BD2-9860-50F1623636D9}" type="presParOf" srcId="{7811D049-E7B1-4571-9320-3DDC57B4F51C}" destId="{322BA494-34A5-4F93-A902-7F6589B20EA9}" srcOrd="3" destOrd="0" presId="urn:microsoft.com/office/officeart/2005/8/layout/vList5"/>
    <dgm:cxn modelId="{7E690C4B-1119-400D-BBC5-C28476A4EFBA}" type="presParOf" srcId="{7811D049-E7B1-4571-9320-3DDC57B4F51C}" destId="{DE42D361-62B7-4030-9D7C-5427687BE332}" srcOrd="4" destOrd="0" presId="urn:microsoft.com/office/officeart/2005/8/layout/vList5"/>
    <dgm:cxn modelId="{6DFFC228-F73B-435F-B626-735D2C767931}" type="presParOf" srcId="{DE42D361-62B7-4030-9D7C-5427687BE332}" destId="{EF01C672-A71A-42DB-8306-5000D732B3B1}" srcOrd="0" destOrd="0" presId="urn:microsoft.com/office/officeart/2005/8/layout/vList5"/>
    <dgm:cxn modelId="{D1CD5372-1006-47EA-AE1D-523256D24632}" type="presParOf" srcId="{DE42D361-62B7-4030-9D7C-5427687BE332}" destId="{EE29F3C0-FEB4-4F8C-8A89-7F34C61A4B59}" srcOrd="1" destOrd="0" presId="urn:microsoft.com/office/officeart/2005/8/layout/vList5"/>
    <dgm:cxn modelId="{5970A291-A7CC-4133-90F2-6F20CB0DB160}" type="presParOf" srcId="{7811D049-E7B1-4571-9320-3DDC57B4F51C}" destId="{C6696867-D4AA-4B60-AAA6-1DCAF5912652}" srcOrd="5" destOrd="0" presId="urn:microsoft.com/office/officeart/2005/8/layout/vList5"/>
    <dgm:cxn modelId="{54BB176D-6418-41AE-989E-ACFA539B68F5}" type="presParOf" srcId="{7811D049-E7B1-4571-9320-3DDC57B4F51C}" destId="{65BE1838-A75E-4C59-B47F-AE794CA3C0C6}" srcOrd="6" destOrd="0" presId="urn:microsoft.com/office/officeart/2005/8/layout/vList5"/>
    <dgm:cxn modelId="{1673754D-74CB-4FF4-9680-F99F6ABEDA58}" type="presParOf" srcId="{65BE1838-A75E-4C59-B47F-AE794CA3C0C6}" destId="{5BA0ED44-6136-4C79-8615-1A81C6C1C8D1}" srcOrd="0" destOrd="0" presId="urn:microsoft.com/office/officeart/2005/8/layout/vList5"/>
    <dgm:cxn modelId="{FB890BC4-5D0B-4262-8D71-FCDB80239C60}" type="presParOf" srcId="{65BE1838-A75E-4C59-B47F-AE794CA3C0C6}" destId="{F14F62FE-4926-4BA7-BCF0-05DA710F4830}" srcOrd="1" destOrd="0" presId="urn:microsoft.com/office/officeart/2005/8/layout/vList5"/>
    <dgm:cxn modelId="{B8F2389F-D152-4A6B-93BE-FEB8C37A4C22}" type="presParOf" srcId="{7811D049-E7B1-4571-9320-3DDC57B4F51C}" destId="{5DBDBCBA-ED40-4935-8090-68D22A7CB0A9}" srcOrd="7" destOrd="0" presId="urn:microsoft.com/office/officeart/2005/8/layout/vList5"/>
    <dgm:cxn modelId="{923AC1EC-C74B-44EF-BC5A-9D7636DE3CB4}" type="presParOf" srcId="{7811D049-E7B1-4571-9320-3DDC57B4F51C}" destId="{8FD842EE-6031-402A-B58C-32F693DBA661}" srcOrd="8" destOrd="0" presId="urn:microsoft.com/office/officeart/2005/8/layout/vList5"/>
    <dgm:cxn modelId="{950C4063-4773-4830-B6F2-2F75CE5CBE55}" type="presParOf" srcId="{8FD842EE-6031-402A-B58C-32F693DBA661}" destId="{D2DB7068-45DD-4F55-906E-3D8A5D64C016}" srcOrd="0" destOrd="0" presId="urn:microsoft.com/office/officeart/2005/8/layout/vList5"/>
    <dgm:cxn modelId="{622E9B25-46D2-46C8-953F-853B4CEADC60}" type="presParOf" srcId="{8FD842EE-6031-402A-B58C-32F693DBA661}" destId="{1F9E29A4-65CA-4007-A92D-4DEB1093082A}" srcOrd="1" destOrd="0" presId="urn:microsoft.com/office/officeart/2005/8/layout/vList5"/>
    <dgm:cxn modelId="{A3A3F336-CB7B-4BF9-A4E2-3FC946B64F7D}" type="presParOf" srcId="{7811D049-E7B1-4571-9320-3DDC57B4F51C}" destId="{04F4EEB5-9CB8-4416-9601-39DA640E359C}" srcOrd="9" destOrd="0" presId="urn:microsoft.com/office/officeart/2005/8/layout/vList5"/>
    <dgm:cxn modelId="{4F0E403A-F48C-4B54-B3D9-38BBC73D29F7}" type="presParOf" srcId="{7811D049-E7B1-4571-9320-3DDC57B4F51C}" destId="{2827032E-05E5-476A-840D-B65C4C22303A}" srcOrd="10" destOrd="0" presId="urn:microsoft.com/office/officeart/2005/8/layout/vList5"/>
    <dgm:cxn modelId="{72F0313E-9AFC-47EB-968F-42C54E6DE0D0}" type="presParOf" srcId="{2827032E-05E5-476A-840D-B65C4C22303A}" destId="{C7517EAE-836B-4839-BFC6-30BE8EED7B1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07EB2-3652-4341-875C-88985830FA7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31D3B45F-C122-431D-B061-17CE43A9ECFD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1400" b="1" dirty="0">
              <a:latin typeface="Arial Narrow" panose="020B0606020202030204" pitchFamily="34" charset="0"/>
            </a:rPr>
            <a:t>PREVENCION</a:t>
          </a:r>
        </a:p>
      </dgm:t>
    </dgm:pt>
    <dgm:pt modelId="{11B15545-0C50-46F7-A1F7-324675874A5B}" type="parTrans" cxnId="{D8A255FF-E905-4257-8054-7BFC03E494DA}">
      <dgm:prSet/>
      <dgm:spPr/>
      <dgm:t>
        <a:bodyPr/>
        <a:lstStyle/>
        <a:p>
          <a:endParaRPr lang="es-CL" b="1"/>
        </a:p>
      </dgm:t>
    </dgm:pt>
    <dgm:pt modelId="{E51C66C3-63D9-4E60-9F03-F48240DBA112}" type="sibTrans" cxnId="{D8A255FF-E905-4257-8054-7BFC03E494DA}">
      <dgm:prSet/>
      <dgm:spPr/>
      <dgm:t>
        <a:bodyPr/>
        <a:lstStyle/>
        <a:p>
          <a:endParaRPr lang="es-CL" b="1"/>
        </a:p>
      </dgm:t>
    </dgm:pt>
    <dgm:pt modelId="{F1F6218C-FE14-48FF-B4F4-9212DEA8B3CA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s-CL" sz="1400" b="1" dirty="0">
              <a:latin typeface="Arial Narrow" panose="020B0606020202030204" pitchFamily="34" charset="0"/>
            </a:rPr>
            <a:t>DIAGNOSTICO - TRATAMIENTO</a:t>
          </a:r>
        </a:p>
      </dgm:t>
    </dgm:pt>
    <dgm:pt modelId="{2D901CF2-61D0-41B1-8DD8-8D43BF08B0C2}" type="parTrans" cxnId="{4C03AB20-6DAC-4C21-B3E4-C6B5E4B5FECA}">
      <dgm:prSet/>
      <dgm:spPr/>
      <dgm:t>
        <a:bodyPr/>
        <a:lstStyle/>
        <a:p>
          <a:endParaRPr lang="es-CL" b="1"/>
        </a:p>
      </dgm:t>
    </dgm:pt>
    <dgm:pt modelId="{00088B9A-EC32-4B89-A2DB-476B2B9D5D7F}" type="sibTrans" cxnId="{4C03AB20-6DAC-4C21-B3E4-C6B5E4B5FECA}">
      <dgm:prSet/>
      <dgm:spPr/>
      <dgm:t>
        <a:bodyPr/>
        <a:lstStyle/>
        <a:p>
          <a:endParaRPr lang="es-CL" b="1"/>
        </a:p>
      </dgm:t>
    </dgm:pt>
    <dgm:pt modelId="{252B658B-8DAD-4DB7-963A-88936A8CCEDB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s-CL" sz="1400" b="1" dirty="0">
              <a:latin typeface="Arial Narrow" panose="020B0606020202030204" pitchFamily="34" charset="0"/>
            </a:rPr>
            <a:t>CUIDADO TERMINAL</a:t>
          </a:r>
        </a:p>
      </dgm:t>
    </dgm:pt>
    <dgm:pt modelId="{EE8BCB5C-D372-41ED-9C72-95CFA48675C6}" type="parTrans" cxnId="{573D6A69-ACCD-4C6B-B734-86B3E7C4B2C1}">
      <dgm:prSet/>
      <dgm:spPr/>
      <dgm:t>
        <a:bodyPr/>
        <a:lstStyle/>
        <a:p>
          <a:endParaRPr lang="es-CL" b="1"/>
        </a:p>
      </dgm:t>
    </dgm:pt>
    <dgm:pt modelId="{EF6A2201-7C18-444D-AF6A-B3941084E3DD}" type="sibTrans" cxnId="{573D6A69-ACCD-4C6B-B734-86B3E7C4B2C1}">
      <dgm:prSet/>
      <dgm:spPr/>
      <dgm:t>
        <a:bodyPr/>
        <a:lstStyle/>
        <a:p>
          <a:endParaRPr lang="es-CL" b="1"/>
        </a:p>
      </dgm:t>
    </dgm:pt>
    <dgm:pt modelId="{7B9B1362-56EE-4C17-9D89-8F793EC386E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1400" b="1" dirty="0">
              <a:latin typeface="Arial Narrow" panose="020B0606020202030204" pitchFamily="34" charset="0"/>
            </a:rPr>
            <a:t>PROMOCION</a:t>
          </a:r>
        </a:p>
      </dgm:t>
    </dgm:pt>
    <dgm:pt modelId="{71DD1CE5-90E8-436F-9C09-79B17F0D98D6}" type="parTrans" cxnId="{16DBF4DE-6518-48A8-9A12-D96FFC83D01B}">
      <dgm:prSet/>
      <dgm:spPr/>
      <dgm:t>
        <a:bodyPr/>
        <a:lstStyle/>
        <a:p>
          <a:endParaRPr lang="es-CL" b="1"/>
        </a:p>
      </dgm:t>
    </dgm:pt>
    <dgm:pt modelId="{C507C90F-6D37-45F5-851D-AEA1F8A4DD07}" type="sibTrans" cxnId="{16DBF4DE-6518-48A8-9A12-D96FFC83D01B}">
      <dgm:prSet/>
      <dgm:spPr/>
      <dgm:t>
        <a:bodyPr/>
        <a:lstStyle/>
        <a:p>
          <a:endParaRPr lang="es-CL" b="1"/>
        </a:p>
      </dgm:t>
    </dgm:pt>
    <dgm:pt modelId="{A6CCC2A5-EB06-4CB8-9341-918C8F3796C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s-CL" sz="1400" b="1" dirty="0">
              <a:latin typeface="Arial Narrow" panose="020B0606020202030204" pitchFamily="34" charset="0"/>
            </a:rPr>
            <a:t>REHABILITACION</a:t>
          </a:r>
        </a:p>
      </dgm:t>
    </dgm:pt>
    <dgm:pt modelId="{971C01FB-6035-4213-AB99-8DBB3171C17B}" type="parTrans" cxnId="{3E437739-7E2E-45A1-9CF9-93916CA38E85}">
      <dgm:prSet/>
      <dgm:spPr/>
      <dgm:t>
        <a:bodyPr/>
        <a:lstStyle/>
        <a:p>
          <a:endParaRPr lang="es-CL" b="1"/>
        </a:p>
      </dgm:t>
    </dgm:pt>
    <dgm:pt modelId="{47C0AAC9-F383-4482-9C58-7924F917D967}" type="sibTrans" cxnId="{3E437739-7E2E-45A1-9CF9-93916CA38E85}">
      <dgm:prSet/>
      <dgm:spPr/>
      <dgm:t>
        <a:bodyPr/>
        <a:lstStyle/>
        <a:p>
          <a:endParaRPr lang="es-CL" b="1"/>
        </a:p>
      </dgm:t>
    </dgm:pt>
    <dgm:pt modelId="{DDF61481-96C8-453F-A13D-961334A879FC}">
      <dgm:prSet phldrT="[Texto]"/>
      <dgm:spPr/>
      <dgm:t>
        <a:bodyPr/>
        <a:lstStyle/>
        <a:p>
          <a:endParaRPr lang="es-CL"/>
        </a:p>
      </dgm:t>
    </dgm:pt>
    <dgm:pt modelId="{9A9F7E7F-612A-42E6-9932-EC2E6BB4CB10}" type="parTrans" cxnId="{53D66363-0827-438A-A4BF-3217A206C49B}">
      <dgm:prSet/>
      <dgm:spPr/>
      <dgm:t>
        <a:bodyPr/>
        <a:lstStyle/>
        <a:p>
          <a:endParaRPr lang="es-CL" b="1"/>
        </a:p>
      </dgm:t>
    </dgm:pt>
    <dgm:pt modelId="{AEC626F7-FED9-422A-9DE7-B76754DE3583}" type="sibTrans" cxnId="{53D66363-0827-438A-A4BF-3217A206C49B}">
      <dgm:prSet/>
      <dgm:spPr/>
      <dgm:t>
        <a:bodyPr/>
        <a:lstStyle/>
        <a:p>
          <a:endParaRPr lang="es-CL" b="1"/>
        </a:p>
      </dgm:t>
    </dgm:pt>
    <dgm:pt modelId="{922F9653-19A9-4430-917C-7AF3F04C1656}" type="pres">
      <dgm:prSet presAssocID="{88207EB2-3652-4341-875C-88985830FA7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9C68FB71-62AF-4B7A-A0B6-5E72CDDE0663}" type="pres">
      <dgm:prSet presAssocID="{7B9B1362-56EE-4C17-9D89-8F793EC386E0}" presName="parentText1" presStyleLbl="node1" presStyleIdx="0" presStyleCnt="5" custLinFactNeighborY="-634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FC20EA5-B2C1-4BF1-8558-3024B63EF4F2}" type="pres">
      <dgm:prSet presAssocID="{31D3B45F-C122-431D-B061-17CE43A9ECFD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AB1F20-78B6-45DE-B0C0-3F187AED8860}" type="pres">
      <dgm:prSet presAssocID="{F1F6218C-FE14-48FF-B4F4-9212DEA8B3CA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6885F8-B0F4-4741-91FA-6F38B1193958}" type="pres">
      <dgm:prSet presAssocID="{A6CCC2A5-EB06-4CB8-9341-918C8F3796CF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93FB58-0914-46A2-868C-E398F34AE7F6}" type="pres">
      <dgm:prSet presAssocID="{252B658B-8DAD-4DB7-963A-88936A8CCEDB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73D6A69-ACCD-4C6B-B734-86B3E7C4B2C1}" srcId="{88207EB2-3652-4341-875C-88985830FA7F}" destId="{252B658B-8DAD-4DB7-963A-88936A8CCEDB}" srcOrd="4" destOrd="0" parTransId="{EE8BCB5C-D372-41ED-9C72-95CFA48675C6}" sibTransId="{EF6A2201-7C18-444D-AF6A-B3941084E3DD}"/>
    <dgm:cxn modelId="{78C9AB70-77BF-414A-A299-2C7EA8337EB0}" type="presOf" srcId="{7B9B1362-56EE-4C17-9D89-8F793EC386E0}" destId="{9C68FB71-62AF-4B7A-A0B6-5E72CDDE0663}" srcOrd="0" destOrd="0" presId="urn:microsoft.com/office/officeart/2009/3/layout/IncreasingArrowsProcess"/>
    <dgm:cxn modelId="{16DBF4DE-6518-48A8-9A12-D96FFC83D01B}" srcId="{88207EB2-3652-4341-875C-88985830FA7F}" destId="{7B9B1362-56EE-4C17-9D89-8F793EC386E0}" srcOrd="0" destOrd="0" parTransId="{71DD1CE5-90E8-436F-9C09-79B17F0D98D6}" sibTransId="{C507C90F-6D37-45F5-851D-AEA1F8A4DD07}"/>
    <dgm:cxn modelId="{53D66363-0827-438A-A4BF-3217A206C49B}" srcId="{88207EB2-3652-4341-875C-88985830FA7F}" destId="{DDF61481-96C8-453F-A13D-961334A879FC}" srcOrd="5" destOrd="0" parTransId="{9A9F7E7F-612A-42E6-9932-EC2E6BB4CB10}" sibTransId="{AEC626F7-FED9-422A-9DE7-B76754DE3583}"/>
    <dgm:cxn modelId="{61D42F23-45C9-48A2-B318-8B554224DEDF}" type="presOf" srcId="{31D3B45F-C122-431D-B061-17CE43A9ECFD}" destId="{3FC20EA5-B2C1-4BF1-8558-3024B63EF4F2}" srcOrd="0" destOrd="0" presId="urn:microsoft.com/office/officeart/2009/3/layout/IncreasingArrowsProcess"/>
    <dgm:cxn modelId="{1A0C231D-BDDA-4CAE-8CB0-E0265BD8E6EB}" type="presOf" srcId="{88207EB2-3652-4341-875C-88985830FA7F}" destId="{922F9653-19A9-4430-917C-7AF3F04C1656}" srcOrd="0" destOrd="0" presId="urn:microsoft.com/office/officeart/2009/3/layout/IncreasingArrowsProcess"/>
    <dgm:cxn modelId="{0C2AA844-90D6-43B5-977C-862CDC75F438}" type="presOf" srcId="{A6CCC2A5-EB06-4CB8-9341-918C8F3796CF}" destId="{156885F8-B0F4-4741-91FA-6F38B1193958}" srcOrd="0" destOrd="0" presId="urn:microsoft.com/office/officeart/2009/3/layout/IncreasingArrowsProcess"/>
    <dgm:cxn modelId="{3E437739-7E2E-45A1-9CF9-93916CA38E85}" srcId="{88207EB2-3652-4341-875C-88985830FA7F}" destId="{A6CCC2A5-EB06-4CB8-9341-918C8F3796CF}" srcOrd="3" destOrd="0" parTransId="{971C01FB-6035-4213-AB99-8DBB3171C17B}" sibTransId="{47C0AAC9-F383-4482-9C58-7924F917D967}"/>
    <dgm:cxn modelId="{6DC6E52C-49D0-4480-B9EC-C49D1DD522BC}" type="presOf" srcId="{F1F6218C-FE14-48FF-B4F4-9212DEA8B3CA}" destId="{4EAB1F20-78B6-45DE-B0C0-3F187AED8860}" srcOrd="0" destOrd="0" presId="urn:microsoft.com/office/officeart/2009/3/layout/IncreasingArrowsProcess"/>
    <dgm:cxn modelId="{FF424502-73BB-4A63-9D73-E110DEA35510}" type="presOf" srcId="{252B658B-8DAD-4DB7-963A-88936A8CCEDB}" destId="{8393FB58-0914-46A2-868C-E398F34AE7F6}" srcOrd="0" destOrd="0" presId="urn:microsoft.com/office/officeart/2009/3/layout/IncreasingArrowsProcess"/>
    <dgm:cxn modelId="{D8A255FF-E905-4257-8054-7BFC03E494DA}" srcId="{88207EB2-3652-4341-875C-88985830FA7F}" destId="{31D3B45F-C122-431D-B061-17CE43A9ECFD}" srcOrd="1" destOrd="0" parTransId="{11B15545-0C50-46F7-A1F7-324675874A5B}" sibTransId="{E51C66C3-63D9-4E60-9F03-F48240DBA112}"/>
    <dgm:cxn modelId="{4C03AB20-6DAC-4C21-B3E4-C6B5E4B5FECA}" srcId="{88207EB2-3652-4341-875C-88985830FA7F}" destId="{F1F6218C-FE14-48FF-B4F4-9212DEA8B3CA}" srcOrd="2" destOrd="0" parTransId="{2D901CF2-61D0-41B1-8DD8-8D43BF08B0C2}" sibTransId="{00088B9A-EC32-4B89-A2DB-476B2B9D5D7F}"/>
    <dgm:cxn modelId="{01C9CB72-FAF0-468C-9A87-216991D95236}" type="presParOf" srcId="{922F9653-19A9-4430-917C-7AF3F04C1656}" destId="{9C68FB71-62AF-4B7A-A0B6-5E72CDDE0663}" srcOrd="0" destOrd="0" presId="urn:microsoft.com/office/officeart/2009/3/layout/IncreasingArrowsProcess"/>
    <dgm:cxn modelId="{DE60E12B-F7B9-4589-8142-EE1379C60C7C}" type="presParOf" srcId="{922F9653-19A9-4430-917C-7AF3F04C1656}" destId="{3FC20EA5-B2C1-4BF1-8558-3024B63EF4F2}" srcOrd="1" destOrd="0" presId="urn:microsoft.com/office/officeart/2009/3/layout/IncreasingArrowsProcess"/>
    <dgm:cxn modelId="{346B9342-AFF2-4B35-9A8A-92C2E8211E82}" type="presParOf" srcId="{922F9653-19A9-4430-917C-7AF3F04C1656}" destId="{4EAB1F20-78B6-45DE-B0C0-3F187AED8860}" srcOrd="2" destOrd="0" presId="urn:microsoft.com/office/officeart/2009/3/layout/IncreasingArrowsProcess"/>
    <dgm:cxn modelId="{3BD240F2-07DE-4460-BC0F-20356B594EDE}" type="presParOf" srcId="{922F9653-19A9-4430-917C-7AF3F04C1656}" destId="{156885F8-B0F4-4741-91FA-6F38B1193958}" srcOrd="3" destOrd="0" presId="urn:microsoft.com/office/officeart/2009/3/layout/IncreasingArrowsProcess"/>
    <dgm:cxn modelId="{7AB50F26-5878-4A8D-BBF9-41EDA4029309}" type="presParOf" srcId="{922F9653-19A9-4430-917C-7AF3F04C1656}" destId="{8393FB58-0914-46A2-868C-E398F34AE7F6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D0F16-BA20-4110-B1BA-5B1A804F7F8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33AF78-7CBF-4885-993C-64F0791E5C93}">
      <dgm:prSet custT="1"/>
      <dgm:spPr/>
      <dgm:t>
        <a:bodyPr/>
        <a:lstStyle/>
        <a:p>
          <a:pPr rtl="0"/>
          <a:r>
            <a:rPr lang="es-ES" sz="2400" dirty="0">
              <a:latin typeface="Arial Narrow" panose="020B0606020202030204" pitchFamily="34" charset="0"/>
            </a:rPr>
            <a:t>Programación APS</a:t>
          </a:r>
        </a:p>
      </dgm:t>
    </dgm:pt>
    <dgm:pt modelId="{F37E634F-9F17-478E-99D8-D312D4466CF9}" type="parTrans" cxnId="{AA12FCCC-1B15-43C4-A864-B03018BB15C4}">
      <dgm:prSet/>
      <dgm:spPr/>
      <dgm:t>
        <a:bodyPr/>
        <a:lstStyle/>
        <a:p>
          <a:endParaRPr lang="es-ES" sz="2400"/>
        </a:p>
      </dgm:t>
    </dgm:pt>
    <dgm:pt modelId="{82AF36F6-2A4A-4DED-BCC4-AB89B298D5D0}" type="sibTrans" cxnId="{AA12FCCC-1B15-43C4-A864-B03018BB15C4}">
      <dgm:prSet/>
      <dgm:spPr/>
      <dgm:t>
        <a:bodyPr/>
        <a:lstStyle/>
        <a:p>
          <a:endParaRPr lang="es-ES" sz="2400"/>
        </a:p>
      </dgm:t>
    </dgm:pt>
    <dgm:pt modelId="{95212C2A-A2EC-4B30-91CB-F516229A814D}">
      <dgm:prSet custT="1"/>
      <dgm:spPr/>
      <dgm:t>
        <a:bodyPr/>
        <a:lstStyle/>
        <a:p>
          <a:pPr rtl="0"/>
          <a:r>
            <a:rPr lang="es-ES" sz="2400" dirty="0">
              <a:latin typeface="Arial Narrow" panose="020B0606020202030204" pitchFamily="34" charset="0"/>
            </a:rPr>
            <a:t>Programación Nivel secundario y terciario</a:t>
          </a:r>
        </a:p>
      </dgm:t>
    </dgm:pt>
    <dgm:pt modelId="{8B9E596A-7CCB-4D74-B75E-17475B934B59}" type="sibTrans" cxnId="{D161A7F2-20DC-42A1-ACCB-4B1E1190F679}">
      <dgm:prSet/>
      <dgm:spPr/>
      <dgm:t>
        <a:bodyPr/>
        <a:lstStyle/>
        <a:p>
          <a:endParaRPr lang="es-ES" sz="2400"/>
        </a:p>
      </dgm:t>
    </dgm:pt>
    <dgm:pt modelId="{098D6991-7900-438C-9DCD-2EACC48EAFF0}" type="parTrans" cxnId="{D161A7F2-20DC-42A1-ACCB-4B1E1190F679}">
      <dgm:prSet/>
      <dgm:spPr/>
      <dgm:t>
        <a:bodyPr/>
        <a:lstStyle/>
        <a:p>
          <a:endParaRPr lang="es-ES" sz="2400"/>
        </a:p>
      </dgm:t>
    </dgm:pt>
    <dgm:pt modelId="{686FD321-DE89-4604-9023-DD84EB32212A}">
      <dgm:prSet custT="1"/>
      <dgm:spPr/>
      <dgm:t>
        <a:bodyPr/>
        <a:lstStyle/>
        <a:p>
          <a:r>
            <a:rPr lang="es-CL" sz="2400" dirty="0">
              <a:latin typeface="Arial Narrow" panose="020B0606020202030204" pitchFamily="34" charset="0"/>
            </a:rPr>
            <a:t>Programación Odontológica</a:t>
          </a:r>
        </a:p>
      </dgm:t>
    </dgm:pt>
    <dgm:pt modelId="{BD54A19C-DF94-42BD-B76F-BD010AEA0AC5}" type="parTrans" cxnId="{6A0D8F07-4859-4B84-93A1-505EEB37FBBB}">
      <dgm:prSet/>
      <dgm:spPr/>
      <dgm:t>
        <a:bodyPr/>
        <a:lstStyle/>
        <a:p>
          <a:endParaRPr lang="es-CL" sz="2400"/>
        </a:p>
      </dgm:t>
    </dgm:pt>
    <dgm:pt modelId="{6A0618C1-FD1A-46CB-B9EA-BFCFC92EBE7A}" type="sibTrans" cxnId="{6A0D8F07-4859-4B84-93A1-505EEB37FBBB}">
      <dgm:prSet/>
      <dgm:spPr/>
      <dgm:t>
        <a:bodyPr/>
        <a:lstStyle/>
        <a:p>
          <a:endParaRPr lang="es-CL" sz="2400"/>
        </a:p>
      </dgm:t>
    </dgm:pt>
    <dgm:pt modelId="{8663F074-0093-45BC-8AAF-B95785176005}">
      <dgm:prSet custT="1"/>
      <dgm:spPr/>
      <dgm:t>
        <a:bodyPr/>
        <a:lstStyle/>
        <a:p>
          <a:pPr rtl="0"/>
          <a:r>
            <a:rPr lang="es-ES" sz="2400" dirty="0">
              <a:latin typeface="Arial Narrow" panose="020B0606020202030204" pitchFamily="34" charset="0"/>
            </a:rPr>
            <a:t>Telemedicina</a:t>
          </a:r>
        </a:p>
      </dgm:t>
    </dgm:pt>
    <dgm:pt modelId="{9E2CA227-EC70-4420-9DFC-CB8D613ABD41}" type="sibTrans" cxnId="{DD92597C-0CCE-4618-969F-131C6899CA1F}">
      <dgm:prSet/>
      <dgm:spPr/>
      <dgm:t>
        <a:bodyPr/>
        <a:lstStyle/>
        <a:p>
          <a:endParaRPr lang="es-ES" sz="2400"/>
        </a:p>
      </dgm:t>
    </dgm:pt>
    <dgm:pt modelId="{089269A6-14BA-47C7-BB10-866A65CA7598}" type="parTrans" cxnId="{DD92597C-0CCE-4618-969F-131C6899CA1F}">
      <dgm:prSet/>
      <dgm:spPr/>
      <dgm:t>
        <a:bodyPr/>
        <a:lstStyle/>
        <a:p>
          <a:endParaRPr lang="es-ES" sz="2400"/>
        </a:p>
      </dgm:t>
    </dgm:pt>
    <dgm:pt modelId="{384E154F-1ABF-4358-A2C7-81DE47AF94A6}" type="pres">
      <dgm:prSet presAssocID="{76DD0F16-BA20-4110-B1BA-5B1A804F7F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F002D98-ABC8-4F29-A971-E4392B25992F}" type="pres">
      <dgm:prSet presAssocID="{5C33AF78-7CBF-4885-993C-64F0791E5C93}" presName="parentLin" presStyleCnt="0"/>
      <dgm:spPr/>
    </dgm:pt>
    <dgm:pt modelId="{694D8ACE-146C-4ED9-A752-0752243B2AEE}" type="pres">
      <dgm:prSet presAssocID="{5C33AF78-7CBF-4885-993C-64F0791E5C93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91FA66FD-B031-4540-A4D4-809DD187F06C}" type="pres">
      <dgm:prSet presAssocID="{5C33AF78-7CBF-4885-993C-64F0791E5C9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A8038C-BCCD-44FB-94AE-118D7FFED6B5}" type="pres">
      <dgm:prSet presAssocID="{5C33AF78-7CBF-4885-993C-64F0791E5C93}" presName="negativeSpace" presStyleCnt="0"/>
      <dgm:spPr/>
    </dgm:pt>
    <dgm:pt modelId="{E855277A-AEB6-45C4-BCE3-85E925E375E6}" type="pres">
      <dgm:prSet presAssocID="{5C33AF78-7CBF-4885-993C-64F0791E5C93}" presName="childText" presStyleLbl="conFgAcc1" presStyleIdx="0" presStyleCnt="4">
        <dgm:presLayoutVars>
          <dgm:bulletEnabled val="1"/>
        </dgm:presLayoutVars>
      </dgm:prSet>
      <dgm:spPr/>
    </dgm:pt>
    <dgm:pt modelId="{803112AD-9460-4370-8416-C6FD7ADAFBF8}" type="pres">
      <dgm:prSet presAssocID="{82AF36F6-2A4A-4DED-BCC4-AB89B298D5D0}" presName="spaceBetweenRectangles" presStyleCnt="0"/>
      <dgm:spPr/>
    </dgm:pt>
    <dgm:pt modelId="{E089995C-5975-4EF8-AA7D-78FC6263E081}" type="pres">
      <dgm:prSet presAssocID="{95212C2A-A2EC-4B30-91CB-F516229A814D}" presName="parentLin" presStyleCnt="0"/>
      <dgm:spPr/>
    </dgm:pt>
    <dgm:pt modelId="{A9AEFD0B-90B6-4977-BD4E-9ACE3D88F59E}" type="pres">
      <dgm:prSet presAssocID="{95212C2A-A2EC-4B30-91CB-F516229A814D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3478081D-AF3C-4BA6-B716-4A55F84AF9E7}" type="pres">
      <dgm:prSet presAssocID="{95212C2A-A2EC-4B30-91CB-F516229A814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3703C89-FC9B-4F24-BD62-3B0BA33A5E65}" type="pres">
      <dgm:prSet presAssocID="{95212C2A-A2EC-4B30-91CB-F516229A814D}" presName="negativeSpace" presStyleCnt="0"/>
      <dgm:spPr/>
    </dgm:pt>
    <dgm:pt modelId="{DBC08EB4-1C66-484F-A9A2-A6053453D85B}" type="pres">
      <dgm:prSet presAssocID="{95212C2A-A2EC-4B30-91CB-F516229A814D}" presName="childText" presStyleLbl="conFgAcc1" presStyleIdx="1" presStyleCnt="4">
        <dgm:presLayoutVars>
          <dgm:bulletEnabled val="1"/>
        </dgm:presLayoutVars>
      </dgm:prSet>
      <dgm:spPr/>
    </dgm:pt>
    <dgm:pt modelId="{CD92417C-38A5-44B7-A5BB-99AF152075A5}" type="pres">
      <dgm:prSet presAssocID="{8B9E596A-7CCB-4D74-B75E-17475B934B59}" presName="spaceBetweenRectangles" presStyleCnt="0"/>
      <dgm:spPr/>
    </dgm:pt>
    <dgm:pt modelId="{B4DA4DB9-A1B4-4442-BAA0-5E4188EF04B0}" type="pres">
      <dgm:prSet presAssocID="{8663F074-0093-45BC-8AAF-B95785176005}" presName="parentLin" presStyleCnt="0"/>
      <dgm:spPr/>
    </dgm:pt>
    <dgm:pt modelId="{1EF08D6B-FA1D-468F-8948-0C34A1C1D404}" type="pres">
      <dgm:prSet presAssocID="{8663F074-0093-45BC-8AAF-B95785176005}" presName="parentLeftMargin" presStyleLbl="node1" presStyleIdx="1" presStyleCnt="4"/>
      <dgm:spPr/>
      <dgm:t>
        <a:bodyPr/>
        <a:lstStyle/>
        <a:p>
          <a:endParaRPr lang="es-CL"/>
        </a:p>
      </dgm:t>
    </dgm:pt>
    <dgm:pt modelId="{3FD40D24-2A2B-4ADD-8013-CB06F5BA35DF}" type="pres">
      <dgm:prSet presAssocID="{8663F074-0093-45BC-8AAF-B957851760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C3A744-4791-459B-975D-875759472E7C}" type="pres">
      <dgm:prSet presAssocID="{8663F074-0093-45BC-8AAF-B95785176005}" presName="negativeSpace" presStyleCnt="0"/>
      <dgm:spPr/>
    </dgm:pt>
    <dgm:pt modelId="{D04E4B4B-9F2B-464C-8A0C-C23F2FED4C65}" type="pres">
      <dgm:prSet presAssocID="{8663F074-0093-45BC-8AAF-B95785176005}" presName="childText" presStyleLbl="conFgAcc1" presStyleIdx="2" presStyleCnt="4">
        <dgm:presLayoutVars>
          <dgm:bulletEnabled val="1"/>
        </dgm:presLayoutVars>
      </dgm:prSet>
      <dgm:spPr/>
    </dgm:pt>
    <dgm:pt modelId="{D311A3E0-3269-4606-84F3-987EBB08A2DD}" type="pres">
      <dgm:prSet presAssocID="{9E2CA227-EC70-4420-9DFC-CB8D613ABD41}" presName="spaceBetweenRectangles" presStyleCnt="0"/>
      <dgm:spPr/>
    </dgm:pt>
    <dgm:pt modelId="{F8F30A90-A94C-4192-BC85-1F5BF046E0C8}" type="pres">
      <dgm:prSet presAssocID="{686FD321-DE89-4604-9023-DD84EB32212A}" presName="parentLin" presStyleCnt="0"/>
      <dgm:spPr/>
    </dgm:pt>
    <dgm:pt modelId="{2A9F5BE2-E503-4608-941F-A2F404311C72}" type="pres">
      <dgm:prSet presAssocID="{686FD321-DE89-4604-9023-DD84EB32212A}" presName="parentLeftMargin" presStyleLbl="node1" presStyleIdx="2" presStyleCnt="4"/>
      <dgm:spPr/>
      <dgm:t>
        <a:bodyPr/>
        <a:lstStyle/>
        <a:p>
          <a:endParaRPr lang="es-CL"/>
        </a:p>
      </dgm:t>
    </dgm:pt>
    <dgm:pt modelId="{FA7C0661-A0D3-4140-A290-946553FACD0F}" type="pres">
      <dgm:prSet presAssocID="{686FD321-DE89-4604-9023-DD84EB32212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B35520-23B5-41CA-B6F3-4E0057DB42E7}" type="pres">
      <dgm:prSet presAssocID="{686FD321-DE89-4604-9023-DD84EB32212A}" presName="negativeSpace" presStyleCnt="0"/>
      <dgm:spPr/>
    </dgm:pt>
    <dgm:pt modelId="{36524392-762C-4CE6-A267-649A1A69D668}" type="pres">
      <dgm:prSet presAssocID="{686FD321-DE89-4604-9023-DD84EB32212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161A7F2-20DC-42A1-ACCB-4B1E1190F679}" srcId="{76DD0F16-BA20-4110-B1BA-5B1A804F7F89}" destId="{95212C2A-A2EC-4B30-91CB-F516229A814D}" srcOrd="1" destOrd="0" parTransId="{098D6991-7900-438C-9DCD-2EACC48EAFF0}" sibTransId="{8B9E596A-7CCB-4D74-B75E-17475B934B59}"/>
    <dgm:cxn modelId="{6A0D8F07-4859-4B84-93A1-505EEB37FBBB}" srcId="{76DD0F16-BA20-4110-B1BA-5B1A804F7F89}" destId="{686FD321-DE89-4604-9023-DD84EB32212A}" srcOrd="3" destOrd="0" parTransId="{BD54A19C-DF94-42BD-B76F-BD010AEA0AC5}" sibTransId="{6A0618C1-FD1A-46CB-B9EA-BFCFC92EBE7A}"/>
    <dgm:cxn modelId="{AA12FCCC-1B15-43C4-A864-B03018BB15C4}" srcId="{76DD0F16-BA20-4110-B1BA-5B1A804F7F89}" destId="{5C33AF78-7CBF-4885-993C-64F0791E5C93}" srcOrd="0" destOrd="0" parTransId="{F37E634F-9F17-478E-99D8-D312D4466CF9}" sibTransId="{82AF36F6-2A4A-4DED-BCC4-AB89B298D5D0}"/>
    <dgm:cxn modelId="{B29C26C1-9CA4-4460-BACB-631171763F7B}" type="presOf" srcId="{95212C2A-A2EC-4B30-91CB-F516229A814D}" destId="{A9AEFD0B-90B6-4977-BD4E-9ACE3D88F59E}" srcOrd="0" destOrd="0" presId="urn:microsoft.com/office/officeart/2005/8/layout/list1"/>
    <dgm:cxn modelId="{523F7075-B40B-4DAB-9F1D-562BBF8FF1AC}" type="presOf" srcId="{5C33AF78-7CBF-4885-993C-64F0791E5C93}" destId="{694D8ACE-146C-4ED9-A752-0752243B2AEE}" srcOrd="0" destOrd="0" presId="urn:microsoft.com/office/officeart/2005/8/layout/list1"/>
    <dgm:cxn modelId="{E41B5DE7-539D-4095-BCD4-82C7C9FFE7A5}" type="presOf" srcId="{5C33AF78-7CBF-4885-993C-64F0791E5C93}" destId="{91FA66FD-B031-4540-A4D4-809DD187F06C}" srcOrd="1" destOrd="0" presId="urn:microsoft.com/office/officeart/2005/8/layout/list1"/>
    <dgm:cxn modelId="{DD92597C-0CCE-4618-969F-131C6899CA1F}" srcId="{76DD0F16-BA20-4110-B1BA-5B1A804F7F89}" destId="{8663F074-0093-45BC-8AAF-B95785176005}" srcOrd="2" destOrd="0" parTransId="{089269A6-14BA-47C7-BB10-866A65CA7598}" sibTransId="{9E2CA227-EC70-4420-9DFC-CB8D613ABD41}"/>
    <dgm:cxn modelId="{4E4AB234-329B-483D-A83D-A6D5FBC0A376}" type="presOf" srcId="{95212C2A-A2EC-4B30-91CB-F516229A814D}" destId="{3478081D-AF3C-4BA6-B716-4A55F84AF9E7}" srcOrd="1" destOrd="0" presId="urn:microsoft.com/office/officeart/2005/8/layout/list1"/>
    <dgm:cxn modelId="{CFA7B958-231B-4D6D-8A66-A0308EF45DAF}" type="presOf" srcId="{686FD321-DE89-4604-9023-DD84EB32212A}" destId="{2A9F5BE2-E503-4608-941F-A2F404311C72}" srcOrd="0" destOrd="0" presId="urn:microsoft.com/office/officeart/2005/8/layout/list1"/>
    <dgm:cxn modelId="{DDB6DED7-F635-4F36-BC0B-71A457EA27C3}" type="presOf" srcId="{76DD0F16-BA20-4110-B1BA-5B1A804F7F89}" destId="{384E154F-1ABF-4358-A2C7-81DE47AF94A6}" srcOrd="0" destOrd="0" presId="urn:microsoft.com/office/officeart/2005/8/layout/list1"/>
    <dgm:cxn modelId="{45FED295-3D8F-4434-8ED6-B9F8F5B8A57A}" type="presOf" srcId="{8663F074-0093-45BC-8AAF-B95785176005}" destId="{1EF08D6B-FA1D-468F-8948-0C34A1C1D404}" srcOrd="0" destOrd="0" presId="urn:microsoft.com/office/officeart/2005/8/layout/list1"/>
    <dgm:cxn modelId="{164E8FB8-8012-44AA-83A9-B142B08DE2E8}" type="presOf" srcId="{686FD321-DE89-4604-9023-DD84EB32212A}" destId="{FA7C0661-A0D3-4140-A290-946553FACD0F}" srcOrd="1" destOrd="0" presId="urn:microsoft.com/office/officeart/2005/8/layout/list1"/>
    <dgm:cxn modelId="{8274AA31-9A00-4C5B-808A-6E9C4F1F5B51}" type="presOf" srcId="{8663F074-0093-45BC-8AAF-B95785176005}" destId="{3FD40D24-2A2B-4ADD-8013-CB06F5BA35DF}" srcOrd="1" destOrd="0" presId="urn:microsoft.com/office/officeart/2005/8/layout/list1"/>
    <dgm:cxn modelId="{4E3734AC-8538-4345-BCE5-81F513A84DFF}" type="presParOf" srcId="{384E154F-1ABF-4358-A2C7-81DE47AF94A6}" destId="{1F002D98-ABC8-4F29-A971-E4392B25992F}" srcOrd="0" destOrd="0" presId="urn:microsoft.com/office/officeart/2005/8/layout/list1"/>
    <dgm:cxn modelId="{65041358-C078-4F92-9F93-285B0ECA7B50}" type="presParOf" srcId="{1F002D98-ABC8-4F29-A971-E4392B25992F}" destId="{694D8ACE-146C-4ED9-A752-0752243B2AEE}" srcOrd="0" destOrd="0" presId="urn:microsoft.com/office/officeart/2005/8/layout/list1"/>
    <dgm:cxn modelId="{9BB23562-37E4-4115-97EF-384319FF6FD2}" type="presParOf" srcId="{1F002D98-ABC8-4F29-A971-E4392B25992F}" destId="{91FA66FD-B031-4540-A4D4-809DD187F06C}" srcOrd="1" destOrd="0" presId="urn:microsoft.com/office/officeart/2005/8/layout/list1"/>
    <dgm:cxn modelId="{55DBE93B-6509-48C4-B65E-88B6573CD2C2}" type="presParOf" srcId="{384E154F-1ABF-4358-A2C7-81DE47AF94A6}" destId="{9BA8038C-BCCD-44FB-94AE-118D7FFED6B5}" srcOrd="1" destOrd="0" presId="urn:microsoft.com/office/officeart/2005/8/layout/list1"/>
    <dgm:cxn modelId="{63C6C0FD-4277-44E2-A099-5312D3EB4BC7}" type="presParOf" srcId="{384E154F-1ABF-4358-A2C7-81DE47AF94A6}" destId="{E855277A-AEB6-45C4-BCE3-85E925E375E6}" srcOrd="2" destOrd="0" presId="urn:microsoft.com/office/officeart/2005/8/layout/list1"/>
    <dgm:cxn modelId="{61B2AEFD-FCD4-4A5E-8D2B-E852E6FF3F41}" type="presParOf" srcId="{384E154F-1ABF-4358-A2C7-81DE47AF94A6}" destId="{803112AD-9460-4370-8416-C6FD7ADAFBF8}" srcOrd="3" destOrd="0" presId="urn:microsoft.com/office/officeart/2005/8/layout/list1"/>
    <dgm:cxn modelId="{7B999987-CEFF-41CA-BF60-86F4DD2C9A93}" type="presParOf" srcId="{384E154F-1ABF-4358-A2C7-81DE47AF94A6}" destId="{E089995C-5975-4EF8-AA7D-78FC6263E081}" srcOrd="4" destOrd="0" presId="urn:microsoft.com/office/officeart/2005/8/layout/list1"/>
    <dgm:cxn modelId="{83859A44-79F1-4586-ACC3-291B94A42A1E}" type="presParOf" srcId="{E089995C-5975-4EF8-AA7D-78FC6263E081}" destId="{A9AEFD0B-90B6-4977-BD4E-9ACE3D88F59E}" srcOrd="0" destOrd="0" presId="urn:microsoft.com/office/officeart/2005/8/layout/list1"/>
    <dgm:cxn modelId="{6775F148-AF05-4F74-B8B5-514F9F57AA69}" type="presParOf" srcId="{E089995C-5975-4EF8-AA7D-78FC6263E081}" destId="{3478081D-AF3C-4BA6-B716-4A55F84AF9E7}" srcOrd="1" destOrd="0" presId="urn:microsoft.com/office/officeart/2005/8/layout/list1"/>
    <dgm:cxn modelId="{02564086-8E15-4DDB-94AC-EC55FB7144A8}" type="presParOf" srcId="{384E154F-1ABF-4358-A2C7-81DE47AF94A6}" destId="{B3703C89-FC9B-4F24-BD62-3B0BA33A5E65}" srcOrd="5" destOrd="0" presId="urn:microsoft.com/office/officeart/2005/8/layout/list1"/>
    <dgm:cxn modelId="{5F5E4AA9-7C79-4015-8F2D-2CE4C6A84649}" type="presParOf" srcId="{384E154F-1ABF-4358-A2C7-81DE47AF94A6}" destId="{DBC08EB4-1C66-484F-A9A2-A6053453D85B}" srcOrd="6" destOrd="0" presId="urn:microsoft.com/office/officeart/2005/8/layout/list1"/>
    <dgm:cxn modelId="{C37425EC-D11B-457D-BCDF-5073F07F3F22}" type="presParOf" srcId="{384E154F-1ABF-4358-A2C7-81DE47AF94A6}" destId="{CD92417C-38A5-44B7-A5BB-99AF152075A5}" srcOrd="7" destOrd="0" presId="urn:microsoft.com/office/officeart/2005/8/layout/list1"/>
    <dgm:cxn modelId="{4E777166-5F85-4C2A-A9D6-F6861632BC59}" type="presParOf" srcId="{384E154F-1ABF-4358-A2C7-81DE47AF94A6}" destId="{B4DA4DB9-A1B4-4442-BAA0-5E4188EF04B0}" srcOrd="8" destOrd="0" presId="urn:microsoft.com/office/officeart/2005/8/layout/list1"/>
    <dgm:cxn modelId="{E715A38D-028A-4C59-9622-516EF1BEA230}" type="presParOf" srcId="{B4DA4DB9-A1B4-4442-BAA0-5E4188EF04B0}" destId="{1EF08D6B-FA1D-468F-8948-0C34A1C1D404}" srcOrd="0" destOrd="0" presId="urn:microsoft.com/office/officeart/2005/8/layout/list1"/>
    <dgm:cxn modelId="{72341D4A-4B7A-4F28-B409-13FA4730E742}" type="presParOf" srcId="{B4DA4DB9-A1B4-4442-BAA0-5E4188EF04B0}" destId="{3FD40D24-2A2B-4ADD-8013-CB06F5BA35DF}" srcOrd="1" destOrd="0" presId="urn:microsoft.com/office/officeart/2005/8/layout/list1"/>
    <dgm:cxn modelId="{495C8C00-0EAD-4426-B1BD-7331541D3E4C}" type="presParOf" srcId="{384E154F-1ABF-4358-A2C7-81DE47AF94A6}" destId="{62C3A744-4791-459B-975D-875759472E7C}" srcOrd="9" destOrd="0" presId="urn:microsoft.com/office/officeart/2005/8/layout/list1"/>
    <dgm:cxn modelId="{1705DCFA-502D-4EEC-BA06-C8F0981874FD}" type="presParOf" srcId="{384E154F-1ABF-4358-A2C7-81DE47AF94A6}" destId="{D04E4B4B-9F2B-464C-8A0C-C23F2FED4C65}" srcOrd="10" destOrd="0" presId="urn:microsoft.com/office/officeart/2005/8/layout/list1"/>
    <dgm:cxn modelId="{E8AC407F-4313-4FC5-B5E9-8EC7CD723BB2}" type="presParOf" srcId="{384E154F-1ABF-4358-A2C7-81DE47AF94A6}" destId="{D311A3E0-3269-4606-84F3-987EBB08A2DD}" srcOrd="11" destOrd="0" presId="urn:microsoft.com/office/officeart/2005/8/layout/list1"/>
    <dgm:cxn modelId="{F77B885A-D23F-45E0-8E6B-345BD7053E71}" type="presParOf" srcId="{384E154F-1ABF-4358-A2C7-81DE47AF94A6}" destId="{F8F30A90-A94C-4192-BC85-1F5BF046E0C8}" srcOrd="12" destOrd="0" presId="urn:microsoft.com/office/officeart/2005/8/layout/list1"/>
    <dgm:cxn modelId="{14ED2E6F-3648-418C-897D-E6CAA50F4B5F}" type="presParOf" srcId="{F8F30A90-A94C-4192-BC85-1F5BF046E0C8}" destId="{2A9F5BE2-E503-4608-941F-A2F404311C72}" srcOrd="0" destOrd="0" presId="urn:microsoft.com/office/officeart/2005/8/layout/list1"/>
    <dgm:cxn modelId="{3F0B4EEA-A1C5-4804-AEEA-63AD5C931AAF}" type="presParOf" srcId="{F8F30A90-A94C-4192-BC85-1F5BF046E0C8}" destId="{FA7C0661-A0D3-4140-A290-946553FACD0F}" srcOrd="1" destOrd="0" presId="urn:microsoft.com/office/officeart/2005/8/layout/list1"/>
    <dgm:cxn modelId="{94BBCC9B-FE4D-4DDF-8275-30204D0E39A2}" type="presParOf" srcId="{384E154F-1ABF-4358-A2C7-81DE47AF94A6}" destId="{1EB35520-23B5-41CA-B6F3-4E0057DB42E7}" srcOrd="13" destOrd="0" presId="urn:microsoft.com/office/officeart/2005/8/layout/list1"/>
    <dgm:cxn modelId="{06E74890-C317-46F8-94EE-E0C49FA51767}" type="presParOf" srcId="{384E154F-1ABF-4358-A2C7-81DE47AF94A6}" destId="{36524392-762C-4CE6-A267-649A1A69D66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00914-C6ED-40D2-8FF2-030B09F028F9}">
      <dsp:nvSpPr>
        <dsp:cNvPr id="0" name=""/>
        <dsp:cNvSpPr/>
      </dsp:nvSpPr>
      <dsp:spPr>
        <a:xfrm rot="5400000">
          <a:off x="5790411" y="-2264670"/>
          <a:ext cx="740304" cy="534469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>
              <a:solidFill>
                <a:schemeClr val="tx1"/>
              </a:solidFill>
              <a:latin typeface="Arial Narrow" panose="020B0606020202030204" pitchFamily="34" charset="0"/>
            </a:rPr>
            <a:t>Estándares de seguridad</a:t>
          </a:r>
          <a:endParaRPr lang="es-CL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>
              <a:solidFill>
                <a:schemeClr val="tx1"/>
              </a:solidFill>
              <a:latin typeface="Arial Narrow" panose="020B0606020202030204" pitchFamily="34" charset="0"/>
            </a:rPr>
            <a:t>Calidad en la atención de salud</a:t>
          </a:r>
          <a:endParaRPr lang="es-CL" sz="16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488218" y="73662"/>
        <a:ext cx="5308552" cy="668026"/>
      </dsp:txXfrm>
    </dsp:sp>
    <dsp:sp modelId="{954EBDB1-E8F2-427E-97BE-79B54FCAF181}">
      <dsp:nvSpPr>
        <dsp:cNvPr id="0" name=""/>
        <dsp:cNvSpPr/>
      </dsp:nvSpPr>
      <dsp:spPr>
        <a:xfrm>
          <a:off x="670" y="274"/>
          <a:ext cx="3487547" cy="8148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Arial Narrow" panose="020B0606020202030204" pitchFamily="34" charset="0"/>
            </a:rPr>
            <a:t>Perspectiva de curso de vida</a:t>
          </a:r>
          <a:endParaRPr lang="es-CL" sz="1800" b="1" kern="1200" dirty="0">
            <a:latin typeface="Arial Narrow" panose="020B0606020202030204" pitchFamily="34" charset="0"/>
          </a:endParaRPr>
        </a:p>
      </dsp:txBody>
      <dsp:txXfrm>
        <a:off x="40445" y="40049"/>
        <a:ext cx="3407997" cy="735251"/>
      </dsp:txXfrm>
    </dsp:sp>
    <dsp:sp modelId="{AD875870-1895-4A9E-A095-366F3147F0BB}">
      <dsp:nvSpPr>
        <dsp:cNvPr id="0" name=""/>
        <dsp:cNvSpPr/>
      </dsp:nvSpPr>
      <dsp:spPr>
        <a:xfrm rot="5400000">
          <a:off x="5753014" y="-1306159"/>
          <a:ext cx="794979" cy="5376051"/>
        </a:xfrm>
        <a:prstGeom prst="round2SameRect">
          <a:avLst/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>
              <a:latin typeface="Arial Narrow" panose="020B0606020202030204" pitchFamily="34" charset="0"/>
            </a:rPr>
            <a:t>Corto plazo: Programación anual de la Red</a:t>
          </a:r>
          <a:endParaRPr lang="es-CL" sz="1600" b="1" kern="1200" dirty="0">
            <a:latin typeface="Arial Narrow" panose="020B060602020203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1" kern="1200" dirty="0">
              <a:latin typeface="Arial Narrow" panose="020B0606020202030204" pitchFamily="34" charset="0"/>
            </a:rPr>
            <a:t>Mediano </a:t>
          </a:r>
          <a:r>
            <a:rPr lang="es-ES" sz="1600" b="1" kern="1200" dirty="0">
              <a:latin typeface="Arial Narrow" panose="020B0606020202030204" pitchFamily="34" charset="0"/>
            </a:rPr>
            <a:t>y largo plazo: Planificación de la Red Asistencial.</a:t>
          </a:r>
          <a:endParaRPr lang="es-CL" sz="1600" b="1" kern="1200" dirty="0">
            <a:latin typeface="Arial Narrow" panose="020B0606020202030204" pitchFamily="34" charset="0"/>
          </a:endParaRPr>
        </a:p>
      </dsp:txBody>
      <dsp:txXfrm rot="-5400000">
        <a:off x="3462478" y="1023185"/>
        <a:ext cx="5337243" cy="717363"/>
      </dsp:txXfrm>
    </dsp:sp>
    <dsp:sp modelId="{8DF2DCFE-2376-48B9-A710-190D8937A50A}">
      <dsp:nvSpPr>
        <dsp:cNvPr id="0" name=""/>
        <dsp:cNvSpPr/>
      </dsp:nvSpPr>
      <dsp:spPr>
        <a:xfrm>
          <a:off x="146" y="898100"/>
          <a:ext cx="3461807" cy="920805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>
              <a:latin typeface="Arial Narrow" panose="020B0606020202030204" pitchFamily="34" charset="0"/>
            </a:rPr>
            <a:t>Incorporación visiones </a:t>
          </a:r>
        </a:p>
      </dsp:txBody>
      <dsp:txXfrm>
        <a:off x="45096" y="943050"/>
        <a:ext cx="3371907" cy="830905"/>
      </dsp:txXfrm>
    </dsp:sp>
    <dsp:sp modelId="{EE29F3C0-FEB4-4F8C-8A89-7F34C61A4B59}">
      <dsp:nvSpPr>
        <dsp:cNvPr id="0" name=""/>
        <dsp:cNvSpPr/>
      </dsp:nvSpPr>
      <dsp:spPr>
        <a:xfrm rot="5400000">
          <a:off x="5818346" y="-301759"/>
          <a:ext cx="679518" cy="5362188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>
              <a:latin typeface="Arial Narrow" panose="020B0606020202030204" pitchFamily="34" charset="0"/>
            </a:rPr>
            <a:t>Con </a:t>
          </a:r>
          <a:r>
            <a:rPr lang="es-ES" sz="1600" b="1" kern="1200" dirty="0" err="1">
              <a:latin typeface="Arial Narrow" panose="020B0606020202030204" pitchFamily="34" charset="0"/>
            </a:rPr>
            <a:t>intersector</a:t>
          </a:r>
          <a:endParaRPr lang="es-CL" sz="1600" b="1" kern="1200" dirty="0">
            <a:latin typeface="Arial Narrow" panose="020B0606020202030204" pitchFamily="34" charset="0"/>
          </a:endParaRPr>
        </a:p>
      </dsp:txBody>
      <dsp:txXfrm rot="-5400000">
        <a:off x="3477012" y="2072746"/>
        <a:ext cx="5329017" cy="613176"/>
      </dsp:txXfrm>
    </dsp:sp>
    <dsp:sp modelId="{EF01C672-A71A-42DB-8306-5000D732B3B1}">
      <dsp:nvSpPr>
        <dsp:cNvPr id="0" name=""/>
        <dsp:cNvSpPr/>
      </dsp:nvSpPr>
      <dsp:spPr>
        <a:xfrm>
          <a:off x="670" y="1948656"/>
          <a:ext cx="3475375" cy="781182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Arial Narrow" panose="020B0606020202030204" pitchFamily="34" charset="0"/>
            </a:rPr>
            <a:t>Integración acciones sector salud</a:t>
          </a:r>
          <a:endParaRPr lang="es-CL" sz="1800" b="1" kern="1200" dirty="0">
            <a:latin typeface="Arial Narrow" panose="020B0606020202030204" pitchFamily="34" charset="0"/>
          </a:endParaRPr>
        </a:p>
      </dsp:txBody>
      <dsp:txXfrm>
        <a:off x="38804" y="1986790"/>
        <a:ext cx="3399107" cy="704914"/>
      </dsp:txXfrm>
    </dsp:sp>
    <dsp:sp modelId="{F14F62FE-4926-4BA7-BCF0-05DA710F4830}">
      <dsp:nvSpPr>
        <dsp:cNvPr id="0" name=""/>
        <dsp:cNvSpPr/>
      </dsp:nvSpPr>
      <dsp:spPr>
        <a:xfrm rot="5400000">
          <a:off x="5753713" y="731140"/>
          <a:ext cx="812171" cy="5358801"/>
        </a:xfrm>
        <a:prstGeom prst="round2SameRect">
          <a:avLst/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>
              <a:latin typeface="Arial Narrow" panose="020B0606020202030204" pitchFamily="34" charset="0"/>
            </a:rPr>
            <a:t>Estrategia Digital de Salud</a:t>
          </a:r>
          <a:endParaRPr lang="es-CL" sz="1600" b="1" kern="1200" dirty="0">
            <a:latin typeface="Arial Narrow" panose="020B0606020202030204" pitchFamily="34" charset="0"/>
          </a:endParaRPr>
        </a:p>
      </dsp:txBody>
      <dsp:txXfrm rot="-5400000">
        <a:off x="3480399" y="3044102"/>
        <a:ext cx="5319154" cy="732877"/>
      </dsp:txXfrm>
    </dsp:sp>
    <dsp:sp modelId="{5BA0ED44-6136-4C79-8615-1A81C6C1C8D1}">
      <dsp:nvSpPr>
        <dsp:cNvPr id="0" name=""/>
        <dsp:cNvSpPr/>
      </dsp:nvSpPr>
      <dsp:spPr>
        <a:xfrm>
          <a:off x="11530" y="2930231"/>
          <a:ext cx="3474938" cy="926423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Arial Narrow" panose="020B0606020202030204" pitchFamily="34" charset="0"/>
            </a:rPr>
            <a:t>Salud pública a todas las personas de Chile</a:t>
          </a:r>
          <a:endParaRPr lang="es-CL" sz="1800" b="1" kern="1200" dirty="0">
            <a:latin typeface="Arial Narrow" panose="020B0606020202030204" pitchFamily="34" charset="0"/>
          </a:endParaRPr>
        </a:p>
      </dsp:txBody>
      <dsp:txXfrm>
        <a:off x="56754" y="2975455"/>
        <a:ext cx="3384490" cy="835975"/>
      </dsp:txXfrm>
    </dsp:sp>
    <dsp:sp modelId="{1F9E29A4-65CA-4007-A92D-4DEB1093082A}">
      <dsp:nvSpPr>
        <dsp:cNvPr id="0" name=""/>
        <dsp:cNvSpPr/>
      </dsp:nvSpPr>
      <dsp:spPr>
        <a:xfrm rot="5400000">
          <a:off x="5685077" y="1876960"/>
          <a:ext cx="918218" cy="5369321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>
              <a:latin typeface="Arial Narrow" panose="020B0606020202030204" pitchFamily="34" charset="0"/>
            </a:rPr>
            <a:t>Cuidados integrales, integrados, continuos, centrados en usuarios.</a:t>
          </a:r>
          <a:endParaRPr lang="es-CL" sz="1600" b="1" kern="1200" dirty="0">
            <a:latin typeface="Arial Narrow" panose="020B0606020202030204" pitchFamily="34" charset="0"/>
          </a:endParaRPr>
        </a:p>
      </dsp:txBody>
      <dsp:txXfrm rot="-5400000">
        <a:off x="3459526" y="4147335"/>
        <a:ext cx="5324497" cy="828570"/>
      </dsp:txXfrm>
    </dsp:sp>
    <dsp:sp modelId="{D2DB7068-45DD-4F55-906E-3D8A5D64C016}">
      <dsp:nvSpPr>
        <dsp:cNvPr id="0" name=""/>
        <dsp:cNvSpPr/>
      </dsp:nvSpPr>
      <dsp:spPr>
        <a:xfrm>
          <a:off x="0" y="3969318"/>
          <a:ext cx="3467445" cy="993149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Arial Narrow" panose="020B0606020202030204" pitchFamily="34" charset="0"/>
            </a:rPr>
            <a:t>Nueva estrategia pacientes con múltiples patologías crónicas</a:t>
          </a:r>
          <a:endParaRPr lang="es-CL" sz="1800" b="1" kern="1200" dirty="0">
            <a:latin typeface="Arial Narrow" panose="020B0606020202030204" pitchFamily="34" charset="0"/>
          </a:endParaRPr>
        </a:p>
      </dsp:txBody>
      <dsp:txXfrm>
        <a:off x="48482" y="4017800"/>
        <a:ext cx="3370481" cy="896185"/>
      </dsp:txXfrm>
    </dsp:sp>
    <dsp:sp modelId="{C7517EAE-836B-4839-BFC6-30BE8EED7B1A}">
      <dsp:nvSpPr>
        <dsp:cNvPr id="0" name=""/>
        <dsp:cNvSpPr/>
      </dsp:nvSpPr>
      <dsp:spPr>
        <a:xfrm>
          <a:off x="670" y="4924892"/>
          <a:ext cx="8830575" cy="935806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rgbClr val="005FA1"/>
              </a:solidFill>
              <a:latin typeface="Arial Narrow" panose="020B06060202020302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rgbClr val="FF0000"/>
              </a:solidFill>
              <a:latin typeface="Arial Narrow" panose="020B0606020202030204" pitchFamily="34" charset="0"/>
            </a:rPr>
            <a:t>CALIDAD DE LOS SERVICIOS OTORGADOS Y EL BUEN TRATO EN LA ATENCIÓN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kern="1200" dirty="0">
            <a:solidFill>
              <a:srgbClr val="005FA1"/>
            </a:solidFill>
          </a:endParaRPr>
        </a:p>
      </dsp:txBody>
      <dsp:txXfrm>
        <a:off x="46352" y="4970574"/>
        <a:ext cx="8739211" cy="844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8FB71-62AF-4B7A-A0B6-5E72CDDE0663}">
      <dsp:nvSpPr>
        <dsp:cNvPr id="0" name=""/>
        <dsp:cNvSpPr/>
      </dsp:nvSpPr>
      <dsp:spPr>
        <a:xfrm>
          <a:off x="0" y="573627"/>
          <a:ext cx="7209691" cy="1048553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254000" bIns="16645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latin typeface="Arial Narrow" panose="020B0606020202030204" pitchFamily="34" charset="0"/>
            </a:rPr>
            <a:t>PROMOCION</a:t>
          </a:r>
        </a:p>
      </dsp:txBody>
      <dsp:txXfrm>
        <a:off x="0" y="835765"/>
        <a:ext cx="6947553" cy="524277"/>
      </dsp:txXfrm>
    </dsp:sp>
    <dsp:sp modelId="{3FC20EA5-B2C1-4BF1-8558-3024B63EF4F2}">
      <dsp:nvSpPr>
        <dsp:cNvPr id="0" name=""/>
        <dsp:cNvSpPr/>
      </dsp:nvSpPr>
      <dsp:spPr>
        <a:xfrm>
          <a:off x="1332351" y="989849"/>
          <a:ext cx="5877340" cy="1048553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254000" bIns="16645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latin typeface="Arial Narrow" panose="020B0606020202030204" pitchFamily="34" charset="0"/>
            </a:rPr>
            <a:t>PREVENCION</a:t>
          </a:r>
        </a:p>
      </dsp:txBody>
      <dsp:txXfrm>
        <a:off x="1332351" y="1251987"/>
        <a:ext cx="5615202" cy="524277"/>
      </dsp:txXfrm>
    </dsp:sp>
    <dsp:sp modelId="{4EAB1F20-78B6-45DE-B0C0-3F187AED8860}">
      <dsp:nvSpPr>
        <dsp:cNvPr id="0" name=""/>
        <dsp:cNvSpPr/>
      </dsp:nvSpPr>
      <dsp:spPr>
        <a:xfrm>
          <a:off x="2664702" y="1339530"/>
          <a:ext cx="4544989" cy="1048553"/>
        </a:xfrm>
        <a:prstGeom prst="rightArrow">
          <a:avLst>
            <a:gd name="adj1" fmla="val 50000"/>
            <a:gd name="adj2" fmla="val 50000"/>
          </a:avLst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6645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latin typeface="Arial Narrow" panose="020B0606020202030204" pitchFamily="34" charset="0"/>
            </a:rPr>
            <a:t>DIAGNOSTICO - TRATAMIENTO</a:t>
          </a:r>
        </a:p>
      </dsp:txBody>
      <dsp:txXfrm>
        <a:off x="2664702" y="1601668"/>
        <a:ext cx="4282851" cy="524277"/>
      </dsp:txXfrm>
    </dsp:sp>
    <dsp:sp modelId="{156885F8-B0F4-4741-91FA-6F38B1193958}">
      <dsp:nvSpPr>
        <dsp:cNvPr id="0" name=""/>
        <dsp:cNvSpPr/>
      </dsp:nvSpPr>
      <dsp:spPr>
        <a:xfrm>
          <a:off x="3997774" y="1688966"/>
          <a:ext cx="3211917" cy="1048553"/>
        </a:xfrm>
        <a:prstGeom prst="rightArrow">
          <a:avLst>
            <a:gd name="adj1" fmla="val 50000"/>
            <a:gd name="adj2" fmla="val 5000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6645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latin typeface="Arial Narrow" panose="020B0606020202030204" pitchFamily="34" charset="0"/>
            </a:rPr>
            <a:t>REHABILITACION</a:t>
          </a:r>
        </a:p>
      </dsp:txBody>
      <dsp:txXfrm>
        <a:off x="3997774" y="1951104"/>
        <a:ext cx="2949779" cy="524277"/>
      </dsp:txXfrm>
    </dsp:sp>
    <dsp:sp modelId="{8393FB58-0914-46A2-868C-E398F34AE7F6}">
      <dsp:nvSpPr>
        <dsp:cNvPr id="0" name=""/>
        <dsp:cNvSpPr/>
      </dsp:nvSpPr>
      <dsp:spPr>
        <a:xfrm>
          <a:off x="5330125" y="2038647"/>
          <a:ext cx="1879566" cy="1048553"/>
        </a:xfrm>
        <a:prstGeom prst="rightArrow">
          <a:avLst>
            <a:gd name="adj1" fmla="val 50000"/>
            <a:gd name="adj2" fmla="val 5000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6645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latin typeface="Arial Narrow" panose="020B0606020202030204" pitchFamily="34" charset="0"/>
            </a:rPr>
            <a:t>CUIDADO TERMINAL</a:t>
          </a:r>
        </a:p>
      </dsp:txBody>
      <dsp:txXfrm>
        <a:off x="5330125" y="2300785"/>
        <a:ext cx="1617428" cy="524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5277A-AEB6-45C4-BCE3-85E925E375E6}">
      <dsp:nvSpPr>
        <dsp:cNvPr id="0" name=""/>
        <dsp:cNvSpPr/>
      </dsp:nvSpPr>
      <dsp:spPr>
        <a:xfrm>
          <a:off x="0" y="473662"/>
          <a:ext cx="777736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A66FD-B031-4540-A4D4-809DD187F06C}">
      <dsp:nvSpPr>
        <dsp:cNvPr id="0" name=""/>
        <dsp:cNvSpPr/>
      </dsp:nvSpPr>
      <dsp:spPr>
        <a:xfrm>
          <a:off x="388868" y="75142"/>
          <a:ext cx="5444152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76" tIns="0" rIns="20577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Arial Narrow" panose="020B0606020202030204" pitchFamily="34" charset="0"/>
            </a:rPr>
            <a:t>Programación APS</a:t>
          </a:r>
        </a:p>
      </dsp:txBody>
      <dsp:txXfrm>
        <a:off x="427776" y="114050"/>
        <a:ext cx="5366336" cy="719224"/>
      </dsp:txXfrm>
    </dsp:sp>
    <dsp:sp modelId="{DBC08EB4-1C66-484F-A9A2-A6053453D85B}">
      <dsp:nvSpPr>
        <dsp:cNvPr id="0" name=""/>
        <dsp:cNvSpPr/>
      </dsp:nvSpPr>
      <dsp:spPr>
        <a:xfrm>
          <a:off x="0" y="1698382"/>
          <a:ext cx="777736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8081D-AF3C-4BA6-B716-4A55F84AF9E7}">
      <dsp:nvSpPr>
        <dsp:cNvPr id="0" name=""/>
        <dsp:cNvSpPr/>
      </dsp:nvSpPr>
      <dsp:spPr>
        <a:xfrm>
          <a:off x="388868" y="1299862"/>
          <a:ext cx="5444152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76" tIns="0" rIns="20577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Arial Narrow" panose="020B0606020202030204" pitchFamily="34" charset="0"/>
            </a:rPr>
            <a:t>Programación Nivel secundario y terciario</a:t>
          </a:r>
        </a:p>
      </dsp:txBody>
      <dsp:txXfrm>
        <a:off x="427776" y="1338770"/>
        <a:ext cx="5366336" cy="719224"/>
      </dsp:txXfrm>
    </dsp:sp>
    <dsp:sp modelId="{D04E4B4B-9F2B-464C-8A0C-C23F2FED4C65}">
      <dsp:nvSpPr>
        <dsp:cNvPr id="0" name=""/>
        <dsp:cNvSpPr/>
      </dsp:nvSpPr>
      <dsp:spPr>
        <a:xfrm>
          <a:off x="0" y="2923103"/>
          <a:ext cx="777736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40D24-2A2B-4ADD-8013-CB06F5BA35DF}">
      <dsp:nvSpPr>
        <dsp:cNvPr id="0" name=""/>
        <dsp:cNvSpPr/>
      </dsp:nvSpPr>
      <dsp:spPr>
        <a:xfrm>
          <a:off x="388868" y="2524583"/>
          <a:ext cx="5444152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76" tIns="0" rIns="20577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Arial Narrow" panose="020B0606020202030204" pitchFamily="34" charset="0"/>
            </a:rPr>
            <a:t>Telemedicina</a:t>
          </a:r>
        </a:p>
      </dsp:txBody>
      <dsp:txXfrm>
        <a:off x="427776" y="2563491"/>
        <a:ext cx="5366336" cy="719224"/>
      </dsp:txXfrm>
    </dsp:sp>
    <dsp:sp modelId="{36524392-762C-4CE6-A267-649A1A69D668}">
      <dsp:nvSpPr>
        <dsp:cNvPr id="0" name=""/>
        <dsp:cNvSpPr/>
      </dsp:nvSpPr>
      <dsp:spPr>
        <a:xfrm>
          <a:off x="0" y="4147823"/>
          <a:ext cx="777736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C0661-A0D3-4140-A290-946553FACD0F}">
      <dsp:nvSpPr>
        <dsp:cNvPr id="0" name=""/>
        <dsp:cNvSpPr/>
      </dsp:nvSpPr>
      <dsp:spPr>
        <a:xfrm>
          <a:off x="388868" y="3749303"/>
          <a:ext cx="5444152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76" tIns="0" rIns="20577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>
              <a:latin typeface="Arial Narrow" panose="020B0606020202030204" pitchFamily="34" charset="0"/>
            </a:rPr>
            <a:t>Programación Odontológica</a:t>
          </a:r>
        </a:p>
      </dsp:txBody>
      <dsp:txXfrm>
        <a:off x="427776" y="3788211"/>
        <a:ext cx="5366336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76857F2-B0B2-4DB7-94F8-E37B9545EAC6}" type="datetime1">
              <a:rPr lang="es-ES" altLang="es-CL"/>
              <a:pPr>
                <a:defRPr/>
              </a:pPr>
              <a:t>20/07/2021</a:t>
            </a:fld>
            <a:endParaRPr lang="es-ES" altLang="es-CL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D3C8F3-47F1-4D78-8570-AE3F82023E29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4195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461963" eaLnBrk="1" hangingPunct="1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4619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66D880-1270-4933-ABB4-8047CD9F1F07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2446" tIns="46223" rIns="92446" bIns="462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16463"/>
            <a:ext cx="543718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461963" eaLnBrk="1" hangingPunct="1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4619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C75136E-11CD-491D-9590-4FE70B2CC22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18448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 smtClean="0"/>
          </a:p>
        </p:txBody>
      </p:sp>
      <p:sp>
        <p:nvSpPr>
          <p:cNvPr id="1024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 defTabSz="461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 defTabSz="461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 defTabSz="461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 defTabSz="461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61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61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61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61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6A4C9D5-E7C5-4851-841D-2CADE1E81A95}" type="slidenum">
              <a:rPr lang="en-US" altLang="es-CL"/>
              <a:pPr>
                <a:spcBef>
                  <a:spcPct val="0"/>
                </a:spcBef>
              </a:pPr>
              <a:t>1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0106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  <p:sp>
        <p:nvSpPr>
          <p:cNvPr id="120836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6F3A550-C770-46DF-B594-6FD038BF1FD1}" type="slidenum">
              <a:rPr lang="en-US" altLang="es-CL" sz="1200">
                <a:latin typeface="Calibri" panose="020F0502020204030204" pitchFamily="34" charset="0"/>
              </a:rPr>
              <a:pPr/>
              <a:t>10</a:t>
            </a:fld>
            <a:endParaRPr lang="en-US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42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  <p:sp>
        <p:nvSpPr>
          <p:cNvPr id="1228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4D87F7A-E98E-458B-A826-2E498B717AA2}" type="slidenum">
              <a:rPr lang="en-US" altLang="es-CL" sz="1200">
                <a:latin typeface="Calibri" panose="020F0502020204030204" pitchFamily="34" charset="0"/>
              </a:rPr>
              <a:pPr/>
              <a:t>11</a:t>
            </a:fld>
            <a:endParaRPr lang="en-US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60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  <p:sp>
        <p:nvSpPr>
          <p:cNvPr id="124932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ED6DABD8-0ABC-416B-9443-BD8E18AE30F2}" type="slidenum">
              <a:rPr lang="en-US" altLang="es-CL" sz="1200">
                <a:latin typeface="Calibri" panose="020F0502020204030204" pitchFamily="34" charset="0"/>
              </a:rPr>
              <a:pPr/>
              <a:t>12</a:t>
            </a:fld>
            <a:endParaRPr lang="en-US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  <p:sp>
        <p:nvSpPr>
          <p:cNvPr id="104452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8F9D96B9-B067-415A-B639-3870AB9752DF}" type="slidenum">
              <a:rPr lang="en-US" altLang="es-CL" sz="1200">
                <a:latin typeface="Calibri" panose="020F0502020204030204" pitchFamily="34" charset="0"/>
              </a:rPr>
              <a:pPr/>
              <a:t>2</a:t>
            </a:fld>
            <a:endParaRPr lang="en-US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2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  <p:sp>
        <p:nvSpPr>
          <p:cNvPr id="106500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9A31BA3-ED6F-4DA5-9766-786D2A2AE64D}" type="slidenum">
              <a:rPr lang="en-US" altLang="es-CL" sz="1200">
                <a:latin typeface="Calibri" panose="020F0502020204030204" pitchFamily="34" charset="0"/>
              </a:rPr>
              <a:pPr/>
              <a:t>3</a:t>
            </a:fld>
            <a:endParaRPr lang="en-US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7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  <p:sp>
        <p:nvSpPr>
          <p:cNvPr id="10854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43746D42-3203-447E-97C3-729B54314978}" type="slidenum">
              <a:rPr lang="en-US" altLang="es-CL" sz="1200">
                <a:latin typeface="Calibri" panose="020F0502020204030204" pitchFamily="34" charset="0"/>
              </a:rPr>
              <a:pPr/>
              <a:t>4</a:t>
            </a:fld>
            <a:endParaRPr lang="en-US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2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 smtClean="0"/>
          </a:p>
        </p:txBody>
      </p:sp>
      <p:sp>
        <p:nvSpPr>
          <p:cNvPr id="110596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FE7363C4-249B-4BF4-832B-D1C15F782797}" type="slidenum">
              <a:rPr lang="en-US" altLang="es-CL" sz="1200">
                <a:latin typeface="Calibri" panose="020F0502020204030204" pitchFamily="34" charset="0"/>
              </a:rPr>
              <a:pPr/>
              <a:t>5</a:t>
            </a:fld>
            <a:endParaRPr lang="en-US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6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CL" smtClean="0"/>
          </a:p>
        </p:txBody>
      </p:sp>
      <p:sp>
        <p:nvSpPr>
          <p:cNvPr id="11264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DB8DD132-05B4-4924-B76E-E462C7A12C3D}" type="slidenum">
              <a:rPr lang="es-CL" altLang="es-CL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s-CL" altLang="es-CL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9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  <p:sp>
        <p:nvSpPr>
          <p:cNvPr id="11469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6389F1D-A0A9-49DC-9123-82A6A13F7B6A}" type="slidenum">
              <a:rPr lang="en-US" altLang="es-CL" sz="1200">
                <a:latin typeface="Calibri" panose="020F0502020204030204" pitchFamily="34" charset="0"/>
              </a:rPr>
              <a:pPr/>
              <a:t>7</a:t>
            </a:fld>
            <a:endParaRPr lang="en-US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2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  <p:sp>
        <p:nvSpPr>
          <p:cNvPr id="11674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E014632-0AA8-47E8-8CD7-5D98C0805E88}" type="slidenum">
              <a:rPr lang="en-US" altLang="es-CL" sz="1200">
                <a:latin typeface="Calibri" panose="020F0502020204030204" pitchFamily="34" charset="0"/>
              </a:rPr>
              <a:pPr/>
              <a:t>8</a:t>
            </a:fld>
            <a:endParaRPr lang="en-US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Marcador de notas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algn="just">
              <a:defRPr/>
            </a:pPr>
            <a:r>
              <a:rPr lang="es-CL" altLang="es-CL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Determinar cantidad prestaciones/pacientes en espera.</a:t>
            </a:r>
          </a:p>
          <a:p>
            <a:pPr algn="just">
              <a:defRPr/>
            </a:pPr>
            <a:endParaRPr lang="es-CL" altLang="es-CL" dirty="0">
              <a:solidFill>
                <a:srgbClr val="585858"/>
              </a:solidFill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CL" altLang="es-CL" u="sng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Programación desde demanda </a:t>
            </a:r>
            <a:endParaRPr lang="es-CL" altLang="es-CL" dirty="0">
              <a:solidFill>
                <a:srgbClr val="585858"/>
              </a:solidFill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CL" altLang="es-CL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Análisis de demanda.</a:t>
            </a:r>
          </a:p>
          <a:p>
            <a:pPr algn="just">
              <a:defRPr/>
            </a:pPr>
            <a:endParaRPr lang="es-CL" altLang="es-CL" dirty="0">
              <a:solidFill>
                <a:srgbClr val="585858"/>
              </a:solidFill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CL" altLang="es-CL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Proyección demanda requerida por especialidad</a:t>
            </a:r>
          </a:p>
          <a:p>
            <a:pPr lvl="2" algn="just">
              <a:defRPr/>
            </a:pPr>
            <a:r>
              <a:rPr lang="es-ES" altLang="es-CL" sz="2000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Todas las prestaciones requeridas para la atención del paciente, línea diagnóstica, terapéutica y prestaciones “programables” profesionales médicas y no médicas requeridas. </a:t>
            </a:r>
          </a:p>
          <a:p>
            <a:pPr lvl="2" algn="just">
              <a:defRPr/>
            </a:pPr>
            <a:r>
              <a:rPr lang="es-ES" altLang="es-CL" sz="2000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En el análisis por cada prestación se definen :</a:t>
            </a:r>
          </a:p>
          <a:p>
            <a:pPr lvl="4" algn="just">
              <a:buFont typeface="Arial" panose="020B0604020202020204" pitchFamily="34" charset="0"/>
              <a:buNone/>
              <a:defRPr/>
            </a:pPr>
            <a:r>
              <a:rPr lang="es-ES" altLang="es-CL" sz="1800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1. Concentración:</a:t>
            </a:r>
          </a:p>
          <a:p>
            <a:pPr lvl="4" algn="just">
              <a:buFont typeface="Arial" panose="020B0604020202020204" pitchFamily="34" charset="0"/>
              <a:buNone/>
              <a:defRPr/>
            </a:pPr>
            <a:r>
              <a:rPr lang="es-ES" altLang="es-CL" sz="1800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2. Incidencia:.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s-CL" altLang="es-CL" sz="1400" u="sng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Programación desde oferta </a:t>
            </a:r>
          </a:p>
          <a:p>
            <a:pPr>
              <a:lnSpc>
                <a:spcPct val="150000"/>
              </a:lnSpc>
              <a:defRPr/>
            </a:pPr>
            <a:r>
              <a:rPr lang="es-CL" altLang="es-CL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Determinar cantidad </a:t>
            </a:r>
            <a:r>
              <a:rPr lang="es-ES" altLang="es-CL" dirty="0">
                <a:latin typeface="Arial Narrow" panose="020B0606020202030204" pitchFamily="34" charset="0"/>
              </a:rPr>
              <a:t>actividades que debe cumplir un profesional de acuerdo a sus horas contratadas y los requerimientos de la especialidad.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CL" dirty="0">
                <a:latin typeface="Arial Narrow" panose="020B0606020202030204" pitchFamily="34" charset="0"/>
              </a:rPr>
              <a:t>Por profesional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CL" dirty="0">
                <a:latin typeface="Arial Narrow" panose="020B0606020202030204" pitchFamily="34" charset="0"/>
              </a:rPr>
              <a:t>Validada por el Comité de Programación </a:t>
            </a:r>
          </a:p>
          <a:p>
            <a:pPr>
              <a:lnSpc>
                <a:spcPct val="150000"/>
              </a:lnSpc>
              <a:defRPr/>
            </a:pPr>
            <a:r>
              <a:rPr lang="es-CL" altLang="es-CL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Análisis de </a:t>
            </a:r>
            <a:r>
              <a:rPr lang="es-CL" altLang="es-CL" dirty="0">
                <a:latin typeface="Arial Narrow" panose="020B0606020202030204" pitchFamily="34" charset="0"/>
                <a:cs typeface="Verdana" panose="020B0604030504040204" pitchFamily="34" charset="0"/>
              </a:rPr>
              <a:t>Oferta:</a:t>
            </a:r>
          </a:p>
          <a:p>
            <a:pPr indent="-285750">
              <a:lnSpc>
                <a:spcPct val="150000"/>
              </a:lnSpc>
              <a:defRPr/>
            </a:pPr>
            <a:r>
              <a:rPr lang="es-ES" altLang="es-CL" dirty="0">
                <a:latin typeface="Arial Narrow" panose="020B0606020202030204" pitchFamily="34" charset="0"/>
              </a:rPr>
              <a:t>Generar agendas de atención ambulatoria para consultas, procedimientos </a:t>
            </a:r>
          </a:p>
          <a:p>
            <a:pPr indent="-285750">
              <a:lnSpc>
                <a:spcPct val="150000"/>
              </a:lnSpc>
              <a:defRPr/>
            </a:pPr>
            <a:r>
              <a:rPr lang="es-CL" altLang="es-CL" dirty="0">
                <a:latin typeface="Arial Narrow" panose="020B0606020202030204" pitchFamily="34" charset="0"/>
                <a:cs typeface="Verdana" panose="020B0604030504040204" pitchFamily="34" charset="0"/>
              </a:rPr>
              <a:t>Gestión Agenda</a:t>
            </a:r>
            <a:r>
              <a:rPr lang="es-ES" dirty="0">
                <a:latin typeface="Arial Narrow" panose="020B0606020202030204" pitchFamily="34" charset="0"/>
              </a:rPr>
              <a:t> da operación a la programación ambulatoria de especialidades.</a:t>
            </a:r>
          </a:p>
          <a:p>
            <a:pPr marL="57150">
              <a:buFont typeface="Arial" panose="020B0604020202020204" pitchFamily="34" charset="0"/>
              <a:buNone/>
              <a:defRPr/>
            </a:pPr>
            <a:endParaRPr lang="es-CL" altLang="es-CL" dirty="0"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altLang="es-CL" dirty="0">
                <a:solidFill>
                  <a:srgbClr val="FF0000"/>
                </a:solidFill>
                <a:latin typeface="Arial Narrow" panose="020B0606020202030204" pitchFamily="34" charset="0"/>
              </a:rPr>
              <a:t>-------Optimización horas profesionales y gestión de horas coordinada en la red ---------------</a:t>
            </a:r>
          </a:p>
          <a:p>
            <a:pPr>
              <a:defRPr/>
            </a:pPr>
            <a:endParaRPr lang="es-CL" altLang="es-CL" dirty="0"/>
          </a:p>
        </p:txBody>
      </p:sp>
      <p:sp>
        <p:nvSpPr>
          <p:cNvPr id="11878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defTabSz="461963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6193D5B-1DDC-47AF-B979-4BF3D02F20BE}" type="slidenum">
              <a:rPr lang="en-US" altLang="es-CL" sz="1200">
                <a:latin typeface="Calibri" panose="020F0502020204030204" pitchFamily="34" charset="0"/>
              </a:rPr>
              <a:pPr/>
              <a:t>9</a:t>
            </a:fld>
            <a:endParaRPr lang="en-US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6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42201D-40B9-4165-A554-4724931DA2C7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47446A54-AFC3-4EDC-9155-8EF3255BC67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9774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AE7FB5-18D2-4B3F-B48E-EFA4E7AD68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3966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6E7EB8-63B8-4BE3-BD13-3E727207F6D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5030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5C17E7-61E9-4746-B533-0C0B320C4FE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4620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2A8D50-08BE-43E1-A750-E4DFC480278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22696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BA6D3D-86DC-4AEB-9FC4-682F329049B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16601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4FDE81-8849-47EB-987F-6AF6933F052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5972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531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EDC31B-9802-4D7F-B555-81497862ACFB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B8ED65A5-8B56-4BF5-8618-89ECD326209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98338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87F010-4354-4EC2-AC97-20EA57FF3BD3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32DABB4E-8AE9-44F5-BAB2-6F14C453F03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748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9109A9-051C-40D6-84F5-C4ED16FC6A1C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F32C6E1C-DB38-46E6-AD10-2DBA425E812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55882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0534C4-9D27-4424-B0B1-0CDB53FE18B6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9CEEEEDE-315B-4B7D-9A0C-0D7DB799FC3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8561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5BCEE1-1B2B-4BF5-AF11-C76B0259AD2C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C23CD053-6695-4BBD-B46A-55112B3489E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78059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2C0146-7787-47EE-B97A-7DF543029C32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DBA89FA4-36A5-4F2F-A19B-C73A1F4C4D3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3433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642EEC-ABE2-4C03-80F1-D6ECD60DF617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C20CDD17-0903-4B90-B1FA-C66E73C2CDD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34470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D01FB0-AB31-4545-9013-F8BC8CE826A8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C8C505A5-F631-409A-BCAB-51B960E9880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88388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878C19-5A68-4547-991B-325ABD1B0C41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FEA536D4-296C-43F0-BBDF-423BE1CAD2B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29575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1021CF-C74F-44F9-9B1D-0CB4C76A86AC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3DCCE7B5-D97A-4893-9053-3FAB46A6ACF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22882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2B903F-6353-4A1E-8D1C-4F4EFD444E2F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BE161BDA-22CA-4B54-96BC-DFCE589BE58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18436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C7EAD3-4626-4A40-B9C9-F714749507A5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F9200FBB-28DD-4250-960B-2A8E67611DF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05572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/>
              </a:defRPr>
            </a:lvl1pPr>
          </a:lstStyle>
          <a:p>
            <a:pPr>
              <a:defRPr/>
            </a:pPr>
            <a:fld id="{48824E44-E240-4E4F-92E6-FD5994DE1DBB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ヒラギノ角ゴ Pro W3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931CA0A5-F2FA-4C11-94B3-F88A40E70E3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1850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CD76E7-9EFD-4456-8A91-1EA06A8C969F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0C7BE3D3-A1C0-480F-84DA-972C2BC06B7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10027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D3DA19F1-EC2A-4750-982D-55E86F30ECA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33555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/>
              </a:defRPr>
            </a:lvl1pPr>
          </a:lstStyle>
          <a:p>
            <a:pPr>
              <a:defRPr/>
            </a:pPr>
            <a:fld id="{B1954C56-321B-4576-BC33-F5B952FCD93D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ヒラギノ角ゴ Pro W3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654EB207-AB86-4BB6-A4CE-CC2BA200FCF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17000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/>
              </a:defRPr>
            </a:lvl1pPr>
          </a:lstStyle>
          <a:p>
            <a:pPr>
              <a:defRPr/>
            </a:pPr>
            <a:fld id="{6856ABD5-CDA0-4037-80E5-BC24410217CA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ヒラギノ角ゴ Pro W3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88C86C3D-C2BC-4BD8-98D9-AE6E281897A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47875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/>
              </a:defRPr>
            </a:lvl1pPr>
          </a:lstStyle>
          <a:p>
            <a:pPr>
              <a:defRPr/>
            </a:pPr>
            <a:fld id="{C1C89F05-802E-4BE1-BC0C-F38E07FECF79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ヒラギノ角ゴ Pro W3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EB265A19-721D-4EEA-B9A1-975A4E48148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39416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ヒラギノ角ゴ Pro W3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5D2A0893-CB54-4B10-AE1B-4010280AA3C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85200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ヒラギノ角ゴ Pro W3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126B1BD8-98DF-4EF7-BED8-3F69D34040A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79536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ヒラギノ角ゴ Pro W3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88CF40D6-073D-41DB-9D09-6F04F10755D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02631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ヒラギノ角ゴ Pro W3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1EB9B40C-7D4A-4121-B384-1D3F19258E0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67603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ヒラギノ角ゴ Pro W3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B7F3A114-0D2E-467C-86EA-BEE24221E03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41067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ヒラギノ角ゴ Pro W3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C697FA4D-F3D4-44A2-91D3-60F5B4EF57C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6679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560370-54D8-42DB-BC8D-D1EE40081FC3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3BC76552-D55E-40EB-BBFE-383EEB3BBF5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26698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506DA40-88D6-416A-BCEC-795E1754807F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19480C4C-8439-49D9-BF68-E117A7A8287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76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6533DD1C-1EA3-44EA-BC0B-FA9BA82BFB4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63286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3CBCF1B-9FD5-4474-ACF8-38345BA4C510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A7B26EEA-3411-4F68-B603-4B2A5DAA51F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12208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A5B0D3B-B74A-4CA8-8F27-9677AFE2448E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72DF32E8-BA4B-42ED-B930-45AA6A4B3E6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51184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36E12EF-678F-44B4-8322-F2225A9DE4E9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B5017F47-93FB-47ED-9ED0-0F394DE1160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18388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FAC21D38-2F53-49FF-8BED-285D17D82BA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17288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FA1CE83B-E19A-43E7-8551-830A65AED6F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61870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D88FEB6D-8DE3-40E6-A986-2D412BFFEA8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63428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88974937-639A-4E47-B6E1-7EF1BE231A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62121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89E94F43-531F-482B-B9F4-4FA28D13F16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1757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740426-7B6F-4FE4-A509-ADBBCD81ED48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E84F1-AAAE-440A-9E62-AE84F15290D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39722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17AAE271-740E-43CE-97D5-50480594DCF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58435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fld id="{BA1E9BB1-7D1C-4B44-BD9A-7EE7D38B3675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D141356E-A415-4064-9FE5-3A7FDDB4A97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8990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A6FA62F5-E517-442B-B3EA-CC6B5E46139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36675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fld id="{A16A16E3-18D6-4ECA-9531-3EE427E0B7AD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3A528DF1-2159-44B6-A006-6DB0CB7C35E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50045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fld id="{EED6EACE-02EE-4D33-9B0F-7BCDEE9E9BC5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E005F941-CDF6-4DA3-8CC8-4CD23250903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58927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>
                <a:solidFill>
                  <a:prstClr val="black"/>
                </a:solidFill>
                <a:latin typeface="Calibri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fld id="{6CBCA62A-89DF-4313-BA4B-8576DA0728DF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5A91A829-DE92-4006-9973-DE6754833DB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7447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2984375D-36AB-4D5F-8EAF-D2FA6408961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32645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111D5A37-4779-4EC8-B72A-27C5193F917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771501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586666C3-377D-4A32-9968-96174A587A7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53394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5A1EF4BA-40AA-431E-B4DD-FD682555B11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8513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C4D177-E482-4F15-B210-069AE9FBE9D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11558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FE4C2F0C-076B-4CBE-A1E6-2F47D0481CD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407605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582350B6-D54F-459C-8D8F-65757956ACB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836763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7FC51B0-5C1C-4CA6-8058-745C24EEC51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48061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C174B40-58DC-4557-8902-AB7DB01EB74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18937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C211FA2-7AD9-4196-B708-57C486129D4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252449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3EDE331-1ED6-475F-8ECB-B385136811D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40827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1F7EA35-BF0A-47BE-A770-8B672B806BF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64323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2CF9D01-D5E4-4B54-92AB-F80AB21940F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70015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716755F-392E-4BC2-8A21-E133D36F650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828678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017B794-C306-4AD9-A071-191E5FCA37E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8366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98330C-E239-41CB-A0C7-AD1CC2CC555F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7D9DF-BDF1-4250-80A6-62EE3A9FD4A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627575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78CDBBD-1BA3-4901-ABFA-25FA7E2835F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86247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E77EA9-F511-4E9A-AE44-A92D76D3E13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741792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8AE3EF2-ED44-459B-8A6B-C4ECF848ED0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606149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52400" y="1477963"/>
            <a:ext cx="8177213" cy="4525962"/>
          </a:xfrm>
        </p:spPr>
        <p:txBody>
          <a:bodyPr/>
          <a:lstStyle/>
          <a:p>
            <a:pPr lvl="0"/>
            <a:endParaRPr lang="es-CL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74C1720-6FA4-421B-81FB-BB207FF4CCE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35095210"/>
      </p:ext>
    </p:extLst>
  </p:cSld>
  <p:clrMapOvr>
    <a:masterClrMapping/>
  </p:clrMapOvr>
  <p:transition advTm="2000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11712280"/>
      </p:ext>
    </p:extLst>
  </p:cSld>
  <p:clrMapOvr>
    <a:masterClrMapping/>
  </p:clrMapOvr>
  <p:transition spd="med" advClick="0" advTm="200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12912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F124AB-D93E-4F75-ACFF-882FC57BE9D5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07927-9A06-4BD3-9CE1-EF36608EE72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193307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F2D2C-5920-41D2-BF72-818087CCA7F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502167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2B036A-7C59-4793-9A36-215A371967A9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F4E20-528F-4B62-9B39-5E0B7275588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427065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1C9B5A-0D43-43AB-A358-325BB829CC20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E4C40-F98C-4561-ABAE-0D4B1D28EEE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3365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A45BC6-D09E-4D76-95CC-FEC49FD154E5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D0911-0E56-4D41-9591-812B66E844F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703465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D4609E-AC3C-4B72-ABE4-89D735B70D14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78F5A-F655-4997-8CBB-18D7AA68292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653933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6543C3-8DF5-4797-AE86-4D35D15E45D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081077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0EB130-26D1-4C8B-A81D-6851CA0FA3E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075404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CDAB6C-8F63-4525-A6B8-93CFC6180FC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366888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BDFA86-7092-4486-BB2C-3E2CEE1D984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460516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9C2A66-3C9D-40FF-8779-0B7B2520321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440389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0A5BAD-8217-491E-B84F-29D5AD40B76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1212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1823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86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A728E2-C257-4290-B9FB-3DB7789C7381}" type="datetime1">
              <a:rPr lang="en-US" altLang="es-CL"/>
              <a:pPr>
                <a:defRPr/>
              </a:pPr>
              <a:t>7/20/2021</a:t>
            </a:fld>
            <a:endParaRPr lang="en-US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F4FC-F7A9-4C8C-9ADB-5C1D23B2A5D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977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233" r:id="rId1"/>
    <p:sldLayoutId id="2147487234" r:id="rId2"/>
    <p:sldLayoutId id="2147487235" r:id="rId3"/>
    <p:sldLayoutId id="2147487236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D332E2EC-24A5-40F7-B2BE-925EF925DE99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37" r:id="rId1"/>
    <p:sldLayoutId id="2147487238" r:id="rId2"/>
    <p:sldLayoutId id="2147487239" r:id="rId3"/>
    <p:sldLayoutId id="2147487240" r:id="rId4"/>
    <p:sldLayoutId id="2147487241" r:id="rId5"/>
    <p:sldLayoutId id="2147487242" r:id="rId6"/>
    <p:sldLayoutId id="2147487243" r:id="rId7"/>
    <p:sldLayoutId id="2147487244" r:id="rId8"/>
    <p:sldLayoutId id="2147487245" r:id="rId9"/>
    <p:sldLayoutId id="2147487246" r:id="rId10"/>
    <p:sldLayoutId id="2147487247" r:id="rId11"/>
    <p:sldLayoutId id="2147487248" r:id="rId12"/>
    <p:sldLayoutId id="2147487249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 sz="180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 sz="180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0" r:id="rId1"/>
    <p:sldLayoutId id="2147487251" r:id="rId2"/>
    <p:sldLayoutId id="2147487252" r:id="rId3"/>
    <p:sldLayoutId id="2147487253" r:id="rId4"/>
    <p:sldLayoutId id="2147487254" r:id="rId5"/>
    <p:sldLayoutId id="2147487255" r:id="rId6"/>
    <p:sldLayoutId id="2147487256" r:id="rId7"/>
    <p:sldLayoutId id="2147487257" r:id="rId8"/>
    <p:sldLayoutId id="2147487258" r:id="rId9"/>
    <p:sldLayoutId id="2147487259" r:id="rId10"/>
    <p:sldLayoutId id="214748726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898989"/>
                </a:solidFill>
                <a:latin typeface="Verdana" pitchFamily="34" charset="0"/>
                <a:ea typeface="ヒラギノ角ゴ Pro W3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BDAF3D8F-52BC-4E62-A127-A8E1F4FAD459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4102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914400"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914400"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4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914400"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5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914400"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1" r:id="rId1"/>
    <p:sldLayoutId id="2147487262" r:id="rId2"/>
    <p:sldLayoutId id="2147487263" r:id="rId3"/>
    <p:sldLayoutId id="2147487264" r:id="rId4"/>
    <p:sldLayoutId id="2147487265" r:id="rId5"/>
    <p:sldLayoutId id="2147487266" r:id="rId6"/>
    <p:sldLayoutId id="2147487267" r:id="rId7"/>
    <p:sldLayoutId id="2147487268" r:id="rId8"/>
    <p:sldLayoutId id="2147487269" r:id="rId9"/>
    <p:sldLayoutId id="2147487270" r:id="rId10"/>
    <p:sldLayoutId id="21474872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AFC9825E-41DB-4F01-8B7F-E9663440AF0C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5126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914400"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914400"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8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914400"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9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914400"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2" r:id="rId1"/>
    <p:sldLayoutId id="2147487273" r:id="rId2"/>
    <p:sldLayoutId id="2147487274" r:id="rId3"/>
    <p:sldLayoutId id="2147487275" r:id="rId4"/>
    <p:sldLayoutId id="2147487276" r:id="rId5"/>
    <p:sldLayoutId id="2147487277" r:id="rId6"/>
    <p:sldLayoutId id="2147487278" r:id="rId7"/>
    <p:sldLayoutId id="2147487279" r:id="rId8"/>
    <p:sldLayoutId id="2147487280" r:id="rId9"/>
    <p:sldLayoutId id="2147487281" r:id="rId10"/>
    <p:sldLayoutId id="214748728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898989"/>
                </a:solidFill>
                <a:latin typeface="Verdana" pitchFamily="34" charset="0"/>
                <a:ea typeface="ヒラギノ角ゴ Pro W3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928B05B-146F-4269-B358-3A422CA27048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7174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6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177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3" r:id="rId1"/>
    <p:sldLayoutId id="2147487284" r:id="rId2"/>
    <p:sldLayoutId id="2147487285" r:id="rId3"/>
    <p:sldLayoutId id="2147487286" r:id="rId4"/>
    <p:sldLayoutId id="2147487287" r:id="rId5"/>
    <p:sldLayoutId id="2147487288" r:id="rId6"/>
    <p:sldLayoutId id="2147487289" r:id="rId7"/>
    <p:sldLayoutId id="2147487290" r:id="rId8"/>
    <p:sldLayoutId id="2147487291" r:id="rId9"/>
    <p:sldLayoutId id="2147487292" r:id="rId10"/>
    <p:sldLayoutId id="214748729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E2BD1443-F1D5-4BE5-B4A7-B0F2F81E0098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_tradnl" altLang="es-CL" sz="100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4" r:id="rId1"/>
    <p:sldLayoutId id="2147487295" r:id="rId2"/>
    <p:sldLayoutId id="2147487296" r:id="rId3"/>
    <p:sldLayoutId id="2147487297" r:id="rId4"/>
    <p:sldLayoutId id="2147487298" r:id="rId5"/>
    <p:sldLayoutId id="2147487299" r:id="rId6"/>
    <p:sldLayoutId id="2147487300" r:id="rId7"/>
    <p:sldLayoutId id="2147487301" r:id="rId8"/>
    <p:sldLayoutId id="2147487302" r:id="rId9"/>
    <p:sldLayoutId id="2147487303" r:id="rId10"/>
    <p:sldLayoutId id="2147487304" r:id="rId11"/>
    <p:sldLayoutId id="2147487305" r:id="rId12"/>
    <p:sldLayoutId id="2147487306" r:id="rId13"/>
    <p:sldLayoutId id="2147487307" r:id="rId14"/>
  </p:sldLayoutIdLst>
  <p:transition advTm="20000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B5271CC1-3CB2-4368-ACEA-F74061E6B874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08" r:id="rId1"/>
    <p:sldLayoutId id="2147487309" r:id="rId2"/>
    <p:sldLayoutId id="2147487310" r:id="rId3"/>
    <p:sldLayoutId id="2147487311" r:id="rId4"/>
    <p:sldLayoutId id="2147487312" r:id="rId5"/>
    <p:sldLayoutId id="2147487313" r:id="rId6"/>
    <p:sldLayoutId id="2147487314" r:id="rId7"/>
    <p:sldLayoutId id="2147487315" r:id="rId8"/>
    <p:sldLayoutId id="2147487316" r:id="rId9"/>
    <p:sldLayoutId id="2147487317" r:id="rId10"/>
    <p:sldLayoutId id="2147487318" r:id="rId11"/>
    <p:sldLayoutId id="2147487319" r:id="rId12"/>
    <p:sldLayoutId id="2147487320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ctrTitle"/>
          </p:nvPr>
        </p:nvSpPr>
        <p:spPr bwMode="auto">
          <a:xfrm>
            <a:off x="1403350" y="1544638"/>
            <a:ext cx="7375525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_tradnl" altLang="es-CL" b="1" smtClean="0">
                <a:latin typeface="Arial Narrow" panose="020B0606020202030204" pitchFamily="34" charset="0"/>
                <a:sym typeface="Verdana Bold" charset="0"/>
              </a:rPr>
              <a:t>PROGRAMACION EN RED </a:t>
            </a:r>
            <a:r>
              <a:rPr lang="es-ES_tradnl" altLang="es-CL" sz="3200" b="1" smtClean="0">
                <a:latin typeface="Arial Narrow" panose="020B0606020202030204" pitchFamily="34" charset="0"/>
                <a:sym typeface="Verdana Bold" charset="0"/>
              </a:rPr>
              <a:t/>
            </a:r>
            <a:br>
              <a:rPr lang="es-ES_tradnl" altLang="es-CL" sz="3200" b="1" smtClean="0">
                <a:latin typeface="Arial Narrow" panose="020B0606020202030204" pitchFamily="34" charset="0"/>
                <a:sym typeface="Verdana Bold" charset="0"/>
              </a:rPr>
            </a:br>
            <a:r>
              <a:rPr lang="es-ES_tradnl" altLang="es-CL" sz="3200" b="1" smtClean="0">
                <a:latin typeface="Arial Narrow" panose="020B0606020202030204" pitchFamily="34" charset="0"/>
                <a:sym typeface="Verdana Bold" charset="0"/>
              </a:rPr>
              <a:t/>
            </a:r>
            <a:br>
              <a:rPr lang="es-ES_tradnl" altLang="es-CL" sz="3200" b="1" smtClean="0">
                <a:latin typeface="Arial Narrow" panose="020B0606020202030204" pitchFamily="34" charset="0"/>
                <a:sym typeface="Verdana Bold" charset="0"/>
              </a:rPr>
            </a:br>
            <a:r>
              <a:rPr lang="es-ES_tradnl" altLang="es-CL" sz="3200" b="1" smtClean="0">
                <a:latin typeface="Arial Narrow" panose="020B0606020202030204" pitchFamily="34" charset="0"/>
                <a:sym typeface="Verdana Bold" charset="0"/>
              </a:rPr>
              <a:t>AÑO 2021</a:t>
            </a:r>
          </a:p>
        </p:txBody>
      </p:sp>
      <p:sp>
        <p:nvSpPr>
          <p:cNvPr id="101379" name="Subtitle 2"/>
          <p:cNvSpPr>
            <a:spLocks noGrp="1"/>
          </p:cNvSpPr>
          <p:nvPr>
            <p:ph type="subTitle" idx="1"/>
          </p:nvPr>
        </p:nvSpPr>
        <p:spPr bwMode="auto">
          <a:xfrm>
            <a:off x="3635375" y="5516563"/>
            <a:ext cx="4032250" cy="865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s-CL" sz="16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Subdirección Gestión Asistencial</a:t>
            </a:r>
          </a:p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s-CL" sz="16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Servicio de Salud Iquique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51850" cy="612775"/>
          </a:xfrm>
        </p:spPr>
        <p:txBody>
          <a:bodyPr/>
          <a:lstStyle/>
          <a:p>
            <a:r>
              <a:rPr lang="es-CL" altLang="es-CL" b="1" smtClean="0">
                <a:latin typeface="Arial Narrow" panose="020B0606020202030204" pitchFamily="34" charset="0"/>
                <a:cs typeface="Verdana" panose="020B0604030504040204" pitchFamily="34" charset="0"/>
              </a:rPr>
              <a:t>PROGRAMADO 2021 V/S PRODUCIDO 2020 (V1)</a:t>
            </a:r>
          </a:p>
        </p:txBody>
      </p:sp>
      <p:sp>
        <p:nvSpPr>
          <p:cNvPr id="119811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72F792-465B-403C-8AF8-BD96119EDA0D}" type="slidenum">
              <a:rPr lang="en-US" altLang="es-CL" sz="1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graphicFrame>
        <p:nvGraphicFramePr>
          <p:cNvPr id="3" name="Tabla 3"/>
          <p:cNvGraphicFramePr>
            <a:graphicFrameLocks noGrp="1"/>
          </p:cNvGraphicFramePr>
          <p:nvPr>
            <p:ph idx="1"/>
          </p:nvPr>
        </p:nvGraphicFramePr>
        <p:xfrm>
          <a:off x="238125" y="877888"/>
          <a:ext cx="8451850" cy="256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4"/>
                <a:gridCol w="1124167"/>
                <a:gridCol w="1011750"/>
                <a:gridCol w="1011750"/>
                <a:gridCol w="1011750"/>
                <a:gridCol w="1057095"/>
                <a:gridCol w="1057095"/>
              </a:tblGrid>
              <a:tr h="914513">
                <a:tc>
                  <a:txBody>
                    <a:bodyPr/>
                    <a:lstStyle/>
                    <a:p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T="45726" marB="45726"/>
                </a:tc>
                <a:tc gridSpan="3">
                  <a:txBody>
                    <a:bodyPr/>
                    <a:lstStyle/>
                    <a:p>
                      <a:r>
                        <a:rPr lang="es-CL" sz="1800" dirty="0">
                          <a:latin typeface="Arial Narrow" panose="020B0606020202030204" pitchFamily="34" charset="0"/>
                        </a:rPr>
                        <a:t>CONSULTA CONTROL DE ESPECIALIDAD</a:t>
                      </a:r>
                    </a:p>
                    <a:p>
                      <a:r>
                        <a:rPr lang="es-CL" sz="1800" dirty="0">
                          <a:latin typeface="Arial Narrow" panose="020B0606020202030204" pitchFamily="34" charset="0"/>
                        </a:rPr>
                        <a:t>(PRESENCIAL)</a:t>
                      </a:r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endParaRPr lang="es-C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CL" sz="1800" dirty="0">
                          <a:latin typeface="Arial Narrow" panose="020B0606020202030204" pitchFamily="34" charset="0"/>
                        </a:rPr>
                        <a:t>CONSULTA NUEVA DE ESPECIALIDAD (PRESENCIAL) </a:t>
                      </a:r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endParaRPr lang="es-C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731611">
                <a:tc>
                  <a:txBody>
                    <a:bodyPr/>
                    <a:lstStyle/>
                    <a:p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% VARIACIÓN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% VARIACIÓN</a:t>
                      </a:r>
                    </a:p>
                    <a:p>
                      <a:endParaRPr lang="es-CL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26" marB="45726"/>
                </a:tc>
              </a:tr>
              <a:tr h="9145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SERVICIO DE SALUD IQUIQUE</a:t>
                      </a:r>
                    </a:p>
                    <a:p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44.831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77.573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73%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18.905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27.337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45%</a:t>
                      </a:r>
                    </a:p>
                  </a:txBody>
                  <a:tcPr marT="45726" marB="45726"/>
                </a:tc>
              </a:tr>
            </a:tbl>
          </a:graphicData>
        </a:graphic>
      </p:graphicFrame>
      <p:graphicFrame>
        <p:nvGraphicFramePr>
          <p:cNvPr id="7" name="Tabla 3"/>
          <p:cNvGraphicFramePr>
            <a:graphicFrameLocks/>
          </p:cNvGraphicFramePr>
          <p:nvPr/>
        </p:nvGraphicFramePr>
        <p:xfrm>
          <a:off x="274638" y="3967163"/>
          <a:ext cx="8451850" cy="256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4"/>
                <a:gridCol w="1124167"/>
                <a:gridCol w="1011750"/>
                <a:gridCol w="1011750"/>
                <a:gridCol w="1011750"/>
                <a:gridCol w="1057095"/>
                <a:gridCol w="1057095"/>
              </a:tblGrid>
              <a:tr h="914513">
                <a:tc>
                  <a:txBody>
                    <a:bodyPr/>
                    <a:lstStyle/>
                    <a:p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T="45726" marB="45726"/>
                </a:tc>
                <a:tc gridSpan="3">
                  <a:txBody>
                    <a:bodyPr/>
                    <a:lstStyle/>
                    <a:p>
                      <a:r>
                        <a:rPr lang="es-CL" sz="1800" dirty="0">
                          <a:latin typeface="Arial Narrow" panose="020B0606020202030204" pitchFamily="34" charset="0"/>
                        </a:rPr>
                        <a:t>CONTROL ESPECIALIDAD</a:t>
                      </a:r>
                    </a:p>
                    <a:p>
                      <a:r>
                        <a:rPr lang="es-CL" sz="1800" dirty="0">
                          <a:latin typeface="Arial Narrow" panose="020B0606020202030204" pitchFamily="34" charset="0"/>
                        </a:rPr>
                        <a:t>(TELEMEDICINA)</a:t>
                      </a:r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endParaRPr lang="es-C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CL" sz="1800" dirty="0">
                          <a:latin typeface="Arial Narrow" panose="020B0606020202030204" pitchFamily="34" charset="0"/>
                        </a:rPr>
                        <a:t>CONSULTA NUEVA DE ESPECIALIDAD (TELEMEDICINA) </a:t>
                      </a:r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endParaRPr lang="es-C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731611">
                <a:tc>
                  <a:txBody>
                    <a:bodyPr/>
                    <a:lstStyle/>
                    <a:p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% VARIACIÓN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% VARIACIÓN</a:t>
                      </a:r>
                    </a:p>
                    <a:p>
                      <a:endParaRPr lang="es-CL" sz="1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26" marB="45726"/>
                </a:tc>
              </a:tr>
              <a:tr h="9145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SERVICIO DE SALUD IQUIQUE</a:t>
                      </a:r>
                    </a:p>
                    <a:p>
                      <a:endParaRPr lang="es-CL" sz="1800" dirty="0">
                        <a:latin typeface="Arial Narrow" panose="020B060602020203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406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-100%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111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-100%</a:t>
                      </a:r>
                    </a:p>
                  </a:txBody>
                  <a:tcPr marT="45726" marB="45726"/>
                </a:tc>
              </a:tr>
            </a:tbl>
          </a:graphicData>
        </a:graphic>
      </p:graphicFrame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7147D-0D66-40BA-A96B-3615EC1A973B}" type="slidenum">
              <a:rPr lang="en-US" altLang="es-CL" sz="1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113667" name="Marcador de contenido 1"/>
          <p:cNvSpPr>
            <a:spLocks noGrp="1"/>
          </p:cNvSpPr>
          <p:nvPr>
            <p:ph idx="1"/>
          </p:nvPr>
        </p:nvSpPr>
        <p:spPr>
          <a:xfrm>
            <a:off x="250825" y="1052513"/>
            <a:ext cx="8740775" cy="460851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CL" altLang="es-CL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Potenciar la programación como herramienta de gestión</a:t>
            </a:r>
          </a:p>
          <a:p>
            <a:pPr>
              <a:lnSpc>
                <a:spcPct val="150000"/>
              </a:lnSpc>
              <a:defRPr/>
            </a:pPr>
            <a:r>
              <a:rPr lang="es-CL" altLang="es-CL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Potenciar mecanismos de coordinación y gestión de las redes asistenciales </a:t>
            </a:r>
          </a:p>
          <a:p>
            <a:pPr>
              <a:lnSpc>
                <a:spcPct val="150000"/>
              </a:lnSpc>
              <a:defRPr/>
            </a:pPr>
            <a:r>
              <a:rPr lang="es-CL" altLang="es-CL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Potenciar atención remota en controles y privilegiar atención presencial para consulta nueva</a:t>
            </a:r>
          </a:p>
          <a:p>
            <a:pPr>
              <a:defRPr/>
            </a:pPr>
            <a:endParaRPr lang="es-CL" altLang="es-CL" dirty="0">
              <a:latin typeface="+mn-lt"/>
              <a:cs typeface="Verdana" panose="020B0604030504040204" pitchFamily="34" charset="0"/>
            </a:endParaRPr>
          </a:p>
        </p:txBody>
      </p:sp>
      <p:sp>
        <p:nvSpPr>
          <p:cNvPr id="121860" name="Título 2"/>
          <p:cNvSpPr>
            <a:spLocks noGrp="1"/>
          </p:cNvSpPr>
          <p:nvPr>
            <p:ph type="title"/>
          </p:nvPr>
        </p:nvSpPr>
        <p:spPr>
          <a:xfrm>
            <a:off x="344488" y="3860800"/>
            <a:ext cx="8502650" cy="1368425"/>
          </a:xfrm>
        </p:spPr>
        <p:txBody>
          <a:bodyPr/>
          <a:lstStyle/>
          <a:p>
            <a:r>
              <a:rPr lang="es-CL" altLang="es-CL" sz="2000" b="1" smtClean="0">
                <a:latin typeface="Arial Narrow" panose="020B0606020202030204" pitchFamily="34" charset="0"/>
                <a:cs typeface="Verdana" panose="020B0604030504040204" pitchFamily="34" charset="0"/>
              </a:rPr>
              <a:t>SE REALIZARÁN 3 REPROGRAMACIONES ANUALES. </a:t>
            </a:r>
            <a:br>
              <a:rPr lang="es-CL" altLang="es-CL" sz="2000" b="1" smtClean="0">
                <a:latin typeface="Arial Narrow" panose="020B0606020202030204" pitchFamily="34" charset="0"/>
                <a:cs typeface="Verdana" panose="020B0604030504040204" pitchFamily="34" charset="0"/>
              </a:rPr>
            </a:br>
            <a:r>
              <a:rPr lang="es-CL" altLang="es-CL" sz="2000" b="1" smtClean="0">
                <a:latin typeface="Arial Narrow" panose="020B0606020202030204" pitchFamily="34" charset="0"/>
                <a:cs typeface="Verdana" panose="020B0604030504040204" pitchFamily="34" charset="0"/>
              </a:rPr>
              <a:t/>
            </a:r>
            <a:br>
              <a:rPr lang="es-CL" altLang="es-CL" sz="2000" b="1" smtClean="0">
                <a:latin typeface="Arial Narrow" panose="020B0606020202030204" pitchFamily="34" charset="0"/>
                <a:cs typeface="Verdana" panose="020B0604030504040204" pitchFamily="34" charset="0"/>
              </a:rPr>
            </a:br>
            <a:r>
              <a:rPr lang="es-CL" altLang="es-CL" sz="2000" b="1" smtClean="0">
                <a:latin typeface="Arial Narrow" panose="020B0606020202030204" pitchFamily="34" charset="0"/>
                <a:cs typeface="Verdana" panose="020B0604030504040204" pitchFamily="34" charset="0"/>
              </a:rPr>
              <a:t>ACTUALMENTE ESTAMOS EN PROCESO DE PRIMERA REPROGRAMACIÓN Y ANÁLISIS DE LOS DATOS DE PRODUCCIÓN A CORTE VIGENTE.</a:t>
            </a:r>
            <a:r>
              <a:rPr lang="es-CL" altLang="es-CL" b="1" smtClean="0">
                <a:latin typeface="Arial Narrow" panose="020B0606020202030204" pitchFamily="34" charset="0"/>
                <a:cs typeface="Verdana" panose="020B0604030504040204" pitchFamily="34" charset="0"/>
              </a:rPr>
              <a:t/>
            </a:r>
            <a:br>
              <a:rPr lang="es-CL" altLang="es-CL" b="1" smtClean="0">
                <a:latin typeface="Arial Narrow" panose="020B0606020202030204" pitchFamily="34" charset="0"/>
                <a:cs typeface="Verdana" panose="020B0604030504040204" pitchFamily="34" charset="0"/>
              </a:rPr>
            </a:br>
            <a:endParaRPr lang="es-CL" altLang="es-CL" b="1" smtClean="0">
              <a:latin typeface="Arial Narrow" panose="020B0606020202030204" pitchFamily="34" charset="0"/>
              <a:cs typeface="Verdana" panose="020B0604030504040204" pitchFamily="34" charset="0"/>
            </a:endParaRPr>
          </a:p>
        </p:txBody>
      </p:sp>
      <p:sp>
        <p:nvSpPr>
          <p:cNvPr id="121861" name="Título 2"/>
          <p:cNvSpPr txBox="1">
            <a:spLocks/>
          </p:cNvSpPr>
          <p:nvPr/>
        </p:nvSpPr>
        <p:spPr bwMode="auto">
          <a:xfrm>
            <a:off x="304800" y="304800"/>
            <a:ext cx="81645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3200" b="1">
                <a:solidFill>
                  <a:srgbClr val="FF0000"/>
                </a:solidFill>
                <a:latin typeface="Arial Narrow" panose="020B0606020202030204" pitchFamily="34" charset="0"/>
              </a:rPr>
              <a:t>LÍNEAS DE TRABAJO PROGRAMACIÓN 2021</a:t>
            </a:r>
            <a:br>
              <a:rPr lang="es-CL" altLang="es-CL" sz="3200" b="1">
                <a:solidFill>
                  <a:srgbClr val="FF0000"/>
                </a:solidFill>
                <a:latin typeface="Arial Narrow" panose="020B0606020202030204" pitchFamily="34" charset="0"/>
              </a:rPr>
            </a:br>
            <a:endParaRPr lang="es-CL" altLang="es-CL" sz="3200" b="1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CL" altLang="es-CL" sz="2400" b="1">
              <a:solidFill>
                <a:srgbClr val="006CB7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advTm="2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s-CL" sz="7200" smtClean="0">
                <a:solidFill>
                  <a:schemeClr val="bg1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Gracias</a:t>
            </a:r>
          </a:p>
        </p:txBody>
      </p:sp>
      <p:sp>
        <p:nvSpPr>
          <p:cNvPr id="123907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121BA53-206E-43F1-8C37-19734B5D84AA}" type="slidenum">
              <a:rPr lang="en-US" altLang="es-CL" sz="1800">
                <a:latin typeface="Calibri" panose="020F0502020204030204" pitchFamily="34" charset="0"/>
              </a:rPr>
              <a:pPr/>
              <a:t>12</a:t>
            </a:fld>
            <a:endParaRPr lang="en-US" altLang="es-CL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Título"/>
          <p:cNvSpPr>
            <a:spLocks noGrp="1"/>
          </p:cNvSpPr>
          <p:nvPr>
            <p:ph type="title"/>
          </p:nvPr>
        </p:nvSpPr>
        <p:spPr>
          <a:xfrm>
            <a:off x="395288" y="981075"/>
            <a:ext cx="8667750" cy="790575"/>
          </a:xfrm>
        </p:spPr>
        <p:txBody>
          <a:bodyPr/>
          <a:lstStyle/>
          <a:p>
            <a:r>
              <a:rPr lang="es-ES_tradnl" altLang="es-CL" sz="3200" b="1" smtClean="0">
                <a:latin typeface="Arial Narrow" panose="020B0606020202030204" pitchFamily="34" charset="0"/>
                <a:cs typeface="Verdana" panose="020B0604030504040204" pitchFamily="34" charset="0"/>
              </a:rPr>
              <a:t>PLANIFICACIÓN Y PROGRAMACIÓN EN RED</a:t>
            </a:r>
            <a:endParaRPr lang="es-CL" altLang="es-CL" sz="3200" b="1" smtClean="0">
              <a:latin typeface="Arial Narrow" panose="020B0606020202030204" pitchFamily="34" charset="0"/>
              <a:cs typeface="Verdana" panose="020B0604030504040204" pitchFamily="34" charset="0"/>
            </a:endParaRPr>
          </a:p>
        </p:txBody>
      </p:sp>
      <p:sp>
        <p:nvSpPr>
          <p:cNvPr id="103427" name="2 Marcador de contenido"/>
          <p:cNvSpPr>
            <a:spLocks noGrp="1"/>
          </p:cNvSpPr>
          <p:nvPr>
            <p:ph idx="1"/>
          </p:nvPr>
        </p:nvSpPr>
        <p:spPr>
          <a:xfrm>
            <a:off x="395288" y="1989138"/>
            <a:ext cx="8137525" cy="12954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CL" sz="2400" b="1" smtClean="0">
                <a:latin typeface="Arial Narrow" panose="020B0606020202030204" pitchFamily="34" charset="0"/>
              </a:rPr>
              <a:t>La pandemia de Sars-Cov 2 nos enfrenta como Estado a nuevos paradigmas y desafíos nunca antes vistos.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755650"/>
          </a:xfrm>
        </p:spPr>
        <p:txBody>
          <a:bodyPr/>
          <a:lstStyle/>
          <a:p>
            <a:pPr algn="ctr"/>
            <a:r>
              <a:rPr lang="es-ES_tradnl" altLang="es-CL" sz="2800" b="1" smtClean="0">
                <a:latin typeface="Arial Narrow" panose="020B0606020202030204" pitchFamily="34" charset="0"/>
                <a:cs typeface="Verdana" panose="020B0604030504040204" pitchFamily="34" charset="0"/>
              </a:rPr>
              <a:t>DESAFÍOS PROGRAMACIÓN EN RED 2021</a:t>
            </a:r>
            <a:r>
              <a:rPr lang="es-ES_tradnl" altLang="es-CL" sz="2800" smtClean="0">
                <a:latin typeface="Arial Narrow" panose="020B0606020202030204" pitchFamily="34" charset="0"/>
                <a:cs typeface="Verdana" panose="020B0604030504040204" pitchFamily="34" charset="0"/>
              </a:rPr>
              <a:t/>
            </a:r>
            <a:br>
              <a:rPr lang="es-ES_tradnl" altLang="es-CL" sz="2800" smtClean="0">
                <a:latin typeface="Arial Narrow" panose="020B0606020202030204" pitchFamily="34" charset="0"/>
                <a:cs typeface="Verdana" panose="020B0604030504040204" pitchFamily="34" charset="0"/>
              </a:rPr>
            </a:br>
            <a:endParaRPr lang="es-CL" altLang="es-CL" sz="2800" smtClean="0">
              <a:latin typeface="Arial Narrow" panose="020B060602020203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52400" y="800944"/>
          <a:ext cx="88392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Título"/>
          <p:cNvSpPr>
            <a:spLocks noGrp="1"/>
          </p:cNvSpPr>
          <p:nvPr>
            <p:ph type="title"/>
          </p:nvPr>
        </p:nvSpPr>
        <p:spPr>
          <a:xfrm>
            <a:off x="152400" y="188913"/>
            <a:ext cx="8667750" cy="1008062"/>
          </a:xfrm>
        </p:spPr>
        <p:txBody>
          <a:bodyPr/>
          <a:lstStyle/>
          <a:p>
            <a:r>
              <a:rPr lang="es-ES_tradnl" altLang="es-CL" sz="2800" b="1" smtClean="0">
                <a:latin typeface="Arial Narrow" panose="020B0606020202030204" pitchFamily="34" charset="0"/>
                <a:cs typeface="Verdana" panose="020B0604030504040204" pitchFamily="34" charset="0"/>
              </a:rPr>
              <a:t>ENFOQUES DE LA PLANIFICACIÓN EN LA RED DE ATENCIÓN DE SALUD PÚBLICA</a:t>
            </a:r>
            <a:endParaRPr lang="es-CL" altLang="es-CL" sz="2800" b="1" smtClean="0">
              <a:latin typeface="Arial Narrow" panose="020B0606020202030204" pitchFamily="34" charset="0"/>
              <a:cs typeface="Verdana" panose="020B0604030504040204" pitchFamily="34" charset="0"/>
            </a:endParaRPr>
          </a:p>
        </p:txBody>
      </p:sp>
      <p:sp>
        <p:nvSpPr>
          <p:cNvPr id="71683" name="2 Marcador de contenido"/>
          <p:cNvSpPr>
            <a:spLocks noGrp="1"/>
          </p:cNvSpPr>
          <p:nvPr>
            <p:ph idx="1"/>
          </p:nvPr>
        </p:nvSpPr>
        <p:spPr>
          <a:xfrm>
            <a:off x="133350" y="1341438"/>
            <a:ext cx="5446713" cy="266382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Derechos ciudadanos y protección social</a:t>
            </a:r>
          </a:p>
          <a:p>
            <a:pPr algn="just">
              <a:defRPr/>
            </a:pPr>
            <a:r>
              <a:rPr lang="es-E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Salud: Derecho fundamental</a:t>
            </a:r>
          </a:p>
          <a:p>
            <a:pPr algn="just">
              <a:defRPr/>
            </a:pPr>
            <a:endParaRPr lang="es-ES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E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Protección Social: Seguridad a las personas durante toda su vida</a:t>
            </a:r>
            <a:endParaRPr lang="es-E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E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E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ES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ES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ES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ES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Determinantes Sociales de la Salud (DSS)</a:t>
            </a:r>
            <a:r>
              <a:rPr lang="es-E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defRPr/>
            </a:pPr>
            <a:r>
              <a:rPr lang="es-E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Subsanar las desigualdades</a:t>
            </a:r>
          </a:p>
          <a:p>
            <a:pPr>
              <a:defRPr/>
            </a:pPr>
            <a:endParaRPr lang="es-CL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s-E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Impulsar la equidad sanitaria actuando sobre los DSS</a:t>
            </a:r>
            <a:endParaRPr lang="es-CL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ES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7524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1706" r="30313" b="15891"/>
          <a:stretch>
            <a:fillRect/>
          </a:stretch>
        </p:blipFill>
        <p:spPr bwMode="auto">
          <a:xfrm>
            <a:off x="5580063" y="1133475"/>
            <a:ext cx="24955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Imagen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22002" r="28737" b="23401"/>
          <a:stretch>
            <a:fillRect/>
          </a:stretch>
        </p:blipFill>
        <p:spPr bwMode="auto">
          <a:xfrm>
            <a:off x="5051425" y="3860800"/>
            <a:ext cx="39592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Título"/>
          <p:cNvSpPr>
            <a:spLocks noGrp="1"/>
          </p:cNvSpPr>
          <p:nvPr>
            <p:ph type="title"/>
          </p:nvPr>
        </p:nvSpPr>
        <p:spPr>
          <a:xfrm>
            <a:off x="152400" y="188913"/>
            <a:ext cx="8667750" cy="1008062"/>
          </a:xfrm>
        </p:spPr>
        <p:txBody>
          <a:bodyPr/>
          <a:lstStyle/>
          <a:p>
            <a:r>
              <a:rPr lang="es-ES_tradnl" altLang="es-CL" sz="2800" b="1" smtClean="0">
                <a:latin typeface="Arial Narrow" panose="020B0606020202030204" pitchFamily="34" charset="0"/>
                <a:cs typeface="Verdana" panose="020B0604030504040204" pitchFamily="34" charset="0"/>
              </a:rPr>
              <a:t>ENFOQUES DE LA PLANIFICACIÓN EN LA RED DE ATENCIÓN DE SALUD PÚBLICA</a:t>
            </a:r>
            <a:endParaRPr lang="es-CL" altLang="es-CL" sz="2800" b="1" smtClean="0">
              <a:latin typeface="Arial Narrow" panose="020B0606020202030204" pitchFamily="34" charset="0"/>
              <a:cs typeface="Verdana" panose="020B0604030504040204" pitchFamily="34" charset="0"/>
            </a:endParaRPr>
          </a:p>
        </p:txBody>
      </p:sp>
      <p:sp>
        <p:nvSpPr>
          <p:cNvPr id="71683" name="2 Marcador de contenido"/>
          <p:cNvSpPr>
            <a:spLocks noGrp="1"/>
          </p:cNvSpPr>
          <p:nvPr>
            <p:ph idx="1"/>
          </p:nvPr>
        </p:nvSpPr>
        <p:spPr>
          <a:xfrm>
            <a:off x="133350" y="1341438"/>
            <a:ext cx="9010650" cy="244792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Curso Vida</a:t>
            </a:r>
          </a:p>
          <a:p>
            <a:pPr algn="just">
              <a:defRPr/>
            </a:pPr>
            <a:r>
              <a:rPr lang="es-ES" sz="1600" b="1" dirty="0">
                <a:solidFill>
                  <a:srgbClr val="0066CC"/>
                </a:solidFill>
                <a:latin typeface="Arial Narrow" panose="020B0606020202030204" pitchFamily="34" charset="0"/>
              </a:rPr>
              <a:t>Determinantes de la salud interactúan a lo largo del curso de vida y entre generaciones para producir resultados en salud.</a:t>
            </a:r>
          </a:p>
          <a:p>
            <a:pPr algn="just">
              <a:defRPr/>
            </a:pPr>
            <a:endParaRPr lang="es-ES" sz="1600" b="1" dirty="0">
              <a:solidFill>
                <a:srgbClr val="0066CC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es-ES" sz="1600" b="1" dirty="0">
                <a:solidFill>
                  <a:srgbClr val="0066CC"/>
                </a:solidFill>
                <a:latin typeface="Arial Narrow" panose="020B0606020202030204" pitchFamily="34" charset="0"/>
              </a:rPr>
              <a:t>Intervenciones durante la niñez y la adolescencia, tendrán efecto en el adulto.</a:t>
            </a:r>
          </a:p>
          <a:p>
            <a:pPr algn="just">
              <a:defRPr/>
            </a:pPr>
            <a:endParaRPr lang="es-ES" sz="1600" b="1" dirty="0">
              <a:solidFill>
                <a:srgbClr val="0066CC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s-ES" sz="1600" b="1" dirty="0">
                <a:solidFill>
                  <a:srgbClr val="0066CC"/>
                </a:solidFill>
                <a:latin typeface="Arial Narrow" panose="020B0606020202030204" pitchFamily="34" charset="0"/>
              </a:rPr>
              <a:t>Provee una visión integral de la salud y sus determinantes.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ES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ES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Equidad en salud</a:t>
            </a:r>
            <a:endParaRPr lang="es-ES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s-E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Ausencia de diferencias injustas y evitables o remediables en salud  entre grupos o poblaciones definidas social, económica, demográfica o geográficamente.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s-E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Avanzar hacia la equidad en salud, implica inducir cambios culturales y normativos para reducir las brechas resultantes de la estratificación social. </a:t>
            </a:r>
            <a:endParaRPr lang="es-ES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650632" y="1806820"/>
          <a:ext cx="7209692" cy="372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1619" name="3 Rectángulo"/>
          <p:cNvSpPr>
            <a:spLocks noChangeArrowheads="1"/>
          </p:cNvSpPr>
          <p:nvPr/>
        </p:nvSpPr>
        <p:spPr bwMode="auto">
          <a:xfrm>
            <a:off x="447675" y="1806575"/>
            <a:ext cx="75533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CL" altLang="es-CL" sz="2100">
                <a:latin typeface="Arial Narrow" panose="020B0606020202030204" pitchFamily="34" charset="0"/>
              </a:rPr>
              <a:t>Es un proceso que permite que las personas reciban un continuo de servicios de:</a:t>
            </a:r>
          </a:p>
        </p:txBody>
      </p:sp>
      <p:sp>
        <p:nvSpPr>
          <p:cNvPr id="111620" name="4 Rectángulo"/>
          <p:cNvSpPr>
            <a:spLocks noChangeArrowheads="1"/>
          </p:cNvSpPr>
          <p:nvPr/>
        </p:nvSpPr>
        <p:spPr bwMode="auto">
          <a:xfrm>
            <a:off x="447675" y="5049838"/>
            <a:ext cx="74120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CL" altLang="es-CL" sz="2100">
                <a:latin typeface="Arial Narrow" panose="020B0606020202030204" pitchFamily="34" charset="0"/>
              </a:rPr>
              <a:t>A través de los diferentes niveles  de atención del sistema de salud y de acuerdo a sus necesidades a lo largo del curso de vida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47675" y="857250"/>
            <a:ext cx="7553325" cy="627063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CL" b="1" dirty="0">
                <a:latin typeface="Arial Narrow" panose="020B0606020202030204" pitchFamily="34" charset="0"/>
              </a:rPr>
              <a:t>PLANIFICACION Y PROGRAMACION EN RED </a:t>
            </a: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CL" sz="4000" b="1" smtClean="0">
                <a:latin typeface="Arial Narrow" panose="020B0606020202030204" pitchFamily="34" charset="0"/>
                <a:cs typeface="Verdana" panose="020B0604030504040204" pitchFamily="34" charset="0"/>
              </a:rPr>
              <a:t>COMPONENTES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477962"/>
          <a:ext cx="7777361" cy="490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4AC7D5-8712-410E-B249-99984FD9E80E}" type="slidenum">
              <a:rPr lang="en-US" altLang="es-CL" sz="1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113667" name="Marcador de contenido 1"/>
          <p:cNvSpPr>
            <a:spLocks noGrp="1"/>
          </p:cNvSpPr>
          <p:nvPr>
            <p:ph idx="1"/>
          </p:nvPr>
        </p:nvSpPr>
        <p:spPr>
          <a:xfrm>
            <a:off x="273050" y="1196975"/>
            <a:ext cx="8497888" cy="5222875"/>
          </a:xfrm>
        </p:spPr>
        <p:txBody>
          <a:bodyPr/>
          <a:lstStyle/>
          <a:p>
            <a:pPr algn="just">
              <a:defRPr/>
            </a:pPr>
            <a:r>
              <a:rPr lang="es-CL" altLang="es-CL" sz="2400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Cambio Influenciado por pandemia + Revisión Programación 2020 </a:t>
            </a:r>
          </a:p>
          <a:p>
            <a:pPr algn="just">
              <a:defRPr/>
            </a:pPr>
            <a:endParaRPr lang="es-CL" altLang="es-CL" sz="2400" dirty="0">
              <a:solidFill>
                <a:srgbClr val="585858"/>
              </a:solidFill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CL" altLang="es-CL" sz="2400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Atenciones presenciales ≠ Atenciones remotas</a:t>
            </a:r>
          </a:p>
          <a:p>
            <a:pPr algn="just">
              <a:defRPr/>
            </a:pPr>
            <a:endParaRPr lang="es-CL" altLang="es-CL" sz="2400" dirty="0">
              <a:solidFill>
                <a:srgbClr val="585858"/>
              </a:solidFill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CL" altLang="es-CL" sz="2400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Rendimientos CNE ≠ Rendimientos CC de cada especialidad.</a:t>
            </a:r>
          </a:p>
          <a:p>
            <a:pPr algn="just">
              <a:defRPr/>
            </a:pPr>
            <a:endParaRPr lang="es-CL" altLang="es-CL" sz="2400" dirty="0">
              <a:solidFill>
                <a:srgbClr val="585858"/>
              </a:solidFill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es-CL" altLang="es-CL" sz="2400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Consideraciones:</a:t>
            </a:r>
          </a:p>
          <a:p>
            <a:pPr lvl="2" algn="just">
              <a:defRPr/>
            </a:pPr>
            <a:r>
              <a:rPr lang="es-ES" altLang="es-CL" sz="2000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Situación epidemiológica del momento</a:t>
            </a:r>
          </a:p>
          <a:p>
            <a:pPr lvl="2" algn="just">
              <a:defRPr/>
            </a:pPr>
            <a:endParaRPr lang="es-ES" altLang="es-CL" sz="2000" dirty="0">
              <a:solidFill>
                <a:srgbClr val="585858"/>
              </a:solidFill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lvl="2" algn="just">
              <a:defRPr/>
            </a:pPr>
            <a:endParaRPr lang="es-ES" altLang="es-CL" sz="2000" dirty="0">
              <a:solidFill>
                <a:srgbClr val="585858"/>
              </a:solidFill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lvl="2" algn="just">
              <a:defRPr/>
            </a:pPr>
            <a:r>
              <a:rPr lang="es-ES" altLang="es-CL" sz="2000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Espacios adecuados para mantener el distanciamiento social</a:t>
            </a:r>
          </a:p>
          <a:p>
            <a:pPr lvl="2" algn="just">
              <a:defRPr/>
            </a:pPr>
            <a:r>
              <a:rPr lang="es-ES" altLang="es-CL" sz="2000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Optimización del recurso.</a:t>
            </a:r>
            <a:endParaRPr lang="es-CL" altLang="es-CL" sz="2000" dirty="0">
              <a:solidFill>
                <a:srgbClr val="585858"/>
              </a:solidFill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es-CL" altLang="es-CL" sz="2400" dirty="0">
              <a:solidFill>
                <a:srgbClr val="0066CC"/>
              </a:solidFill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es-CL" altLang="es-CL" dirty="0"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CL" altLang="es-CL" dirty="0"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es-CL" altLang="es-CL" dirty="0">
              <a:latin typeface="Arial Narrow" panose="020B0606020202030204" pitchFamily="34" charset="0"/>
              <a:cs typeface="Verdana" panose="020B0604030504040204" pitchFamily="34" charset="0"/>
            </a:endParaRPr>
          </a:p>
        </p:txBody>
      </p:sp>
      <p:sp>
        <p:nvSpPr>
          <p:cNvPr id="115716" name="Título 2"/>
          <p:cNvSpPr>
            <a:spLocks noGrp="1"/>
          </p:cNvSpPr>
          <p:nvPr>
            <p:ph type="title"/>
          </p:nvPr>
        </p:nvSpPr>
        <p:spPr>
          <a:xfrm>
            <a:off x="250825" y="333375"/>
            <a:ext cx="8066088" cy="719138"/>
          </a:xfrm>
        </p:spPr>
        <p:txBody>
          <a:bodyPr/>
          <a:lstStyle/>
          <a:p>
            <a:r>
              <a:rPr lang="es-CL" altLang="es-CL" sz="3200" b="1" smtClean="0">
                <a:latin typeface="Arial Narrow" panose="020B0606020202030204" pitchFamily="34" charset="0"/>
                <a:cs typeface="Verdana" panose="020B0604030504040204" pitchFamily="34" charset="0"/>
              </a:rPr>
              <a:t>PROGRAMACIÓN SECUNDARIA Y TERCIARIA</a:t>
            </a:r>
          </a:p>
        </p:txBody>
      </p:sp>
      <p:pic>
        <p:nvPicPr>
          <p:cNvPr id="11571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144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469416-86AE-4537-AC3E-E89F5838C1ED}" type="slidenum">
              <a:rPr lang="en-US" altLang="es-CL" sz="1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113667" name="Marcador de contenido 1"/>
          <p:cNvSpPr>
            <a:spLocks noGrp="1"/>
          </p:cNvSpPr>
          <p:nvPr>
            <p:ph idx="1"/>
          </p:nvPr>
        </p:nvSpPr>
        <p:spPr>
          <a:xfrm>
            <a:off x="227013" y="790575"/>
            <a:ext cx="8497887" cy="371792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altLang="es-CL" sz="2400" u="sng" dirty="0">
                <a:solidFill>
                  <a:srgbClr val="585858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Programación</a:t>
            </a:r>
            <a:endParaRPr lang="es-CL" altLang="es-CL" dirty="0">
              <a:solidFill>
                <a:srgbClr val="585858"/>
              </a:solidFill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marL="1828800" lvl="4" indent="0" algn="just">
              <a:buFont typeface="Arial" panose="020B0604020202020204" pitchFamily="34" charset="0"/>
              <a:buNone/>
              <a:defRPr/>
            </a:pPr>
            <a:endParaRPr lang="es-ES" altLang="es-CL" sz="1800" dirty="0">
              <a:solidFill>
                <a:srgbClr val="585858"/>
              </a:solidFill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CL" altLang="es-CL" dirty="0">
                <a:solidFill>
                  <a:srgbClr val="FF0000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----------------Identificación y gestión de brechas observadas por especialidad-----------------</a:t>
            </a:r>
            <a:r>
              <a:rPr lang="es-CL" altLang="es-CL" u="sng" dirty="0">
                <a:solidFill>
                  <a:srgbClr val="FF0000"/>
                </a:solidFill>
                <a:latin typeface="Arial Narrow" panose="020B0606020202030204" pitchFamily="34" charset="0"/>
                <a:cs typeface="Verdana" panose="020B0604030504040204" pitchFamily="34" charset="0"/>
              </a:rPr>
              <a:t>-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s-CL" altLang="es-CL" dirty="0"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s-CL" altLang="es-CL" dirty="0">
              <a:latin typeface="Arial Narrow" panose="020B060602020203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altLang="es-CL" dirty="0">
                <a:solidFill>
                  <a:srgbClr val="FF0000"/>
                </a:solidFill>
                <a:latin typeface="Arial Narrow" panose="020B0606020202030204" pitchFamily="34" charset="0"/>
              </a:rPr>
              <a:t>-------Optimización horas profesionales y gestión de horas coordinada en la red -------------</a:t>
            </a:r>
            <a:endParaRPr lang="es-CL" altLang="es-CL" dirty="0">
              <a:latin typeface="Arial Narrow" panose="020B0606020202030204" pitchFamily="34" charset="0"/>
              <a:cs typeface="Verdana" panose="020B0604030504040204" pitchFamily="34" charset="0"/>
            </a:endParaRPr>
          </a:p>
        </p:txBody>
      </p:sp>
      <p:sp>
        <p:nvSpPr>
          <p:cNvPr id="117764" name="Título 2"/>
          <p:cNvSpPr>
            <a:spLocks noGrp="1"/>
          </p:cNvSpPr>
          <p:nvPr>
            <p:ph type="title"/>
          </p:nvPr>
        </p:nvSpPr>
        <p:spPr>
          <a:xfrm>
            <a:off x="250825" y="136525"/>
            <a:ext cx="8066088" cy="720725"/>
          </a:xfrm>
        </p:spPr>
        <p:txBody>
          <a:bodyPr/>
          <a:lstStyle/>
          <a:p>
            <a:r>
              <a:rPr lang="es-CL" altLang="es-CL" sz="2800" b="1" smtClean="0">
                <a:latin typeface="Arial Narrow" panose="020B0606020202030204" pitchFamily="34" charset="0"/>
                <a:cs typeface="Verdana" panose="020B0604030504040204" pitchFamily="34" charset="0"/>
              </a:rPr>
              <a:t>PROGRAMACIÓN SECUNDARIA Y TERCIARIA</a:t>
            </a:r>
          </a:p>
        </p:txBody>
      </p:sp>
    </p:spTree>
  </p:cSld>
  <p:clrMapOvr>
    <a:masterClrMapping/>
  </p:clrMapOvr>
  <p:transition advTm="20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7687</TotalTime>
  <Words>682</Words>
  <Application>Microsoft Office PowerPoint</Application>
  <PresentationFormat>Presentación en pantalla (4:3)</PresentationFormat>
  <Paragraphs>158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Arial</vt:lpstr>
      <vt:lpstr>ヒラギノ角ゴ Pro W3</vt:lpstr>
      <vt:lpstr>Calibri</vt:lpstr>
      <vt:lpstr>Verdana</vt:lpstr>
      <vt:lpstr>Arial Narrow</vt:lpstr>
      <vt:lpstr>Verdana Bold</vt:lpstr>
      <vt:lpstr>Office Theme</vt:lpstr>
      <vt:lpstr>1_Office Theme</vt:lpstr>
      <vt:lpstr>2_Office Theme</vt:lpstr>
      <vt:lpstr>4_Office Theme</vt:lpstr>
      <vt:lpstr>5_Office Theme</vt:lpstr>
      <vt:lpstr>6_Office Theme</vt:lpstr>
      <vt:lpstr>3_Office Theme</vt:lpstr>
      <vt:lpstr>7_Office Theme</vt:lpstr>
      <vt:lpstr>PROGRAMACION EN RED   AÑO 2021</vt:lpstr>
      <vt:lpstr>PLANIFICACIÓN Y PROGRAMACIÓN EN RED</vt:lpstr>
      <vt:lpstr>DESAFÍOS PROGRAMACIÓN EN RED 2021 </vt:lpstr>
      <vt:lpstr>ENFOQUES DE LA PLANIFICACIÓN EN LA RED DE ATENCIÓN DE SALUD PÚBLICA</vt:lpstr>
      <vt:lpstr>ENFOQUES DE LA PLANIFICACIÓN EN LA RED DE ATENCIÓN DE SALUD PÚBLICA</vt:lpstr>
      <vt:lpstr>PLANIFICACION Y PROGRAMACION EN RED </vt:lpstr>
      <vt:lpstr>COMPONENTES</vt:lpstr>
      <vt:lpstr>PROGRAMACIÓN SECUNDARIA Y TERCIARIA</vt:lpstr>
      <vt:lpstr>PROGRAMACIÓN SECUNDARIA Y TERCIARIA</vt:lpstr>
      <vt:lpstr>PROGRAMADO 2021 V/S PRODUCIDO 2020 (V1)</vt:lpstr>
      <vt:lpstr>SE REALIZARÁN 3 REPROGRAMACIONES ANUALES.   ACTUALMENTE ESTAMOS EN PROCESO DE PRIMERA REPROGRAMACIÓN Y ANÁLISIS DE LOS DATOS DE PRODUCCIÓN A CORTE VIGENTE. </vt:lpstr>
      <vt:lpstr>Gracias</vt:lpstr>
    </vt:vector>
  </TitlesOfParts>
  <Company>Gabriel Badagnani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afigueroa</cp:lastModifiedBy>
  <cp:revision>238</cp:revision>
  <cp:lastPrinted>2020-10-13T22:14:54Z</cp:lastPrinted>
  <dcterms:created xsi:type="dcterms:W3CDTF">2010-11-27T19:44:20Z</dcterms:created>
  <dcterms:modified xsi:type="dcterms:W3CDTF">2021-07-20T16:19:56Z</dcterms:modified>
</cp:coreProperties>
</file>