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1192" r:id="rId3"/>
    <p:sldId id="1193" r:id="rId4"/>
    <p:sldId id="1194" r:id="rId5"/>
    <p:sldId id="1177" r:id="rId6"/>
    <p:sldId id="296" r:id="rId7"/>
    <p:sldId id="298" r:id="rId8"/>
    <p:sldId id="268" r:id="rId9"/>
    <p:sldId id="264" r:id="rId10"/>
    <p:sldId id="265" r:id="rId11"/>
    <p:sldId id="266" r:id="rId12"/>
    <p:sldId id="1190" r:id="rId13"/>
    <p:sldId id="1195" r:id="rId14"/>
    <p:sldId id="1187" r:id="rId15"/>
    <p:sldId id="1196" r:id="rId16"/>
    <p:sldId id="1184" r:id="rId17"/>
    <p:sldId id="1183" r:id="rId18"/>
    <p:sldId id="270" r:id="rId19"/>
    <p:sldId id="1189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4" autoAdjust="0"/>
    <p:restoredTop sz="94660"/>
  </p:normalViewPr>
  <p:slideViewPr>
    <p:cSldViewPr snapToGrid="0">
      <p:cViewPr>
        <p:scale>
          <a:sx n="122" d="100"/>
          <a:sy n="122" d="100"/>
        </p:scale>
        <p:origin x="-15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980CB4-376C-43E0-9584-0DD243673525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C6D427A-5E83-449D-AF8E-21CDED73E370}">
      <dgm:prSet phldrT="[Texto]"/>
      <dgm:spPr/>
      <dgm:t>
        <a:bodyPr/>
        <a:lstStyle/>
        <a:p>
          <a:r>
            <a:rPr lang="es-CL" dirty="0"/>
            <a:t>Anestesista</a:t>
          </a:r>
        </a:p>
      </dgm:t>
    </dgm:pt>
    <dgm:pt modelId="{43C1738D-625B-4806-94C7-6C9600CCD751}" type="parTrans" cxnId="{EE65AA62-BCAC-4EDC-A5DD-10028212C2C4}">
      <dgm:prSet/>
      <dgm:spPr/>
      <dgm:t>
        <a:bodyPr/>
        <a:lstStyle/>
        <a:p>
          <a:endParaRPr lang="es-CL"/>
        </a:p>
      </dgm:t>
    </dgm:pt>
    <dgm:pt modelId="{4809A2C4-AE3D-4A57-9365-24838C0E0C8B}" type="sibTrans" cxnId="{EE65AA62-BCAC-4EDC-A5DD-10028212C2C4}">
      <dgm:prSet/>
      <dgm:spPr/>
      <dgm:t>
        <a:bodyPr/>
        <a:lstStyle/>
        <a:p>
          <a:endParaRPr lang="es-CL"/>
        </a:p>
      </dgm:t>
    </dgm:pt>
    <dgm:pt modelId="{920BF558-A43A-4357-B863-0B87A588DD71}">
      <dgm:prSet phldrT="[Texto]"/>
      <dgm:spPr/>
      <dgm:t>
        <a:bodyPr/>
        <a:lstStyle/>
        <a:p>
          <a:r>
            <a:rPr lang="es-CL" dirty="0"/>
            <a:t>7 Pabellones (2 Urgencia – 5 Indiferenciados)</a:t>
          </a:r>
        </a:p>
      </dgm:t>
    </dgm:pt>
    <dgm:pt modelId="{E8851F0F-6F01-4CFA-A21A-124F035524A2}" type="parTrans" cxnId="{ABB3A7A9-676B-40D6-9DEE-42724BA23E94}">
      <dgm:prSet/>
      <dgm:spPr/>
      <dgm:t>
        <a:bodyPr/>
        <a:lstStyle/>
        <a:p>
          <a:endParaRPr lang="es-CL"/>
        </a:p>
      </dgm:t>
    </dgm:pt>
    <dgm:pt modelId="{1CD8BB31-EDF8-4A05-A283-34C2065C55AE}" type="sibTrans" cxnId="{ABB3A7A9-676B-40D6-9DEE-42724BA23E94}">
      <dgm:prSet/>
      <dgm:spPr/>
      <dgm:t>
        <a:bodyPr/>
        <a:lstStyle/>
        <a:p>
          <a:endParaRPr lang="es-CL"/>
        </a:p>
      </dgm:t>
    </dgm:pt>
    <dgm:pt modelId="{F04172BB-C5EC-4FAF-A7BE-B484870A320B}">
      <dgm:prSet phldrT="[Texto]"/>
      <dgm:spPr/>
      <dgm:t>
        <a:bodyPr/>
        <a:lstStyle/>
        <a:p>
          <a:r>
            <a:rPr lang="es-CL" dirty="0"/>
            <a:t>Alivio del Dolor </a:t>
          </a:r>
        </a:p>
      </dgm:t>
    </dgm:pt>
    <dgm:pt modelId="{C24EAD16-86F5-46C3-9055-3CCEAB005F15}" type="parTrans" cxnId="{7B341426-CF58-4396-B5BF-FB0978C31A0A}">
      <dgm:prSet/>
      <dgm:spPr/>
      <dgm:t>
        <a:bodyPr/>
        <a:lstStyle/>
        <a:p>
          <a:endParaRPr lang="es-CL"/>
        </a:p>
      </dgm:t>
    </dgm:pt>
    <dgm:pt modelId="{260D4EC5-25C4-473E-8CEF-C7E538C0D7AD}" type="sibTrans" cxnId="{7B341426-CF58-4396-B5BF-FB0978C31A0A}">
      <dgm:prSet/>
      <dgm:spPr/>
      <dgm:t>
        <a:bodyPr/>
        <a:lstStyle/>
        <a:p>
          <a:endParaRPr lang="es-CL"/>
        </a:p>
      </dgm:t>
    </dgm:pt>
    <dgm:pt modelId="{977A0FC6-BE64-4B65-9627-ECA711DE5879}">
      <dgm:prSet phldrT="[Texto]"/>
      <dgm:spPr/>
      <dgm:t>
        <a:bodyPr/>
        <a:lstStyle/>
        <a:p>
          <a:r>
            <a:rPr lang="es-CL" dirty="0"/>
            <a:t>Cirugía General</a:t>
          </a:r>
        </a:p>
      </dgm:t>
    </dgm:pt>
    <dgm:pt modelId="{31B73190-928B-4707-84AF-770EDD2E1D2A}" type="parTrans" cxnId="{DAD82DDD-2BEE-4C25-9F1A-DFAE40DD95A3}">
      <dgm:prSet/>
      <dgm:spPr/>
      <dgm:t>
        <a:bodyPr/>
        <a:lstStyle/>
        <a:p>
          <a:endParaRPr lang="es-CL"/>
        </a:p>
      </dgm:t>
    </dgm:pt>
    <dgm:pt modelId="{71A848BE-001D-458A-82F2-E41BF2751420}" type="sibTrans" cxnId="{DAD82DDD-2BEE-4C25-9F1A-DFAE40DD95A3}">
      <dgm:prSet/>
      <dgm:spPr/>
      <dgm:t>
        <a:bodyPr/>
        <a:lstStyle/>
        <a:p>
          <a:endParaRPr lang="es-CL"/>
        </a:p>
      </dgm:t>
    </dgm:pt>
    <dgm:pt modelId="{00274F1F-3646-456C-9D19-AA2990CA858A}">
      <dgm:prSet phldrT="[Texto]"/>
      <dgm:spPr/>
      <dgm:t>
        <a:bodyPr/>
        <a:lstStyle/>
        <a:p>
          <a:r>
            <a:rPr lang="es-CL" dirty="0"/>
            <a:t>7 Pabellones ( 2 Urgencia – 5 Indiferenciado) </a:t>
          </a:r>
        </a:p>
      </dgm:t>
    </dgm:pt>
    <dgm:pt modelId="{08D769C7-856B-451F-9A73-588C41488977}" type="parTrans" cxnId="{F93DE8E0-ECA4-474E-8115-2CC199B83320}">
      <dgm:prSet/>
      <dgm:spPr/>
      <dgm:t>
        <a:bodyPr/>
        <a:lstStyle/>
        <a:p>
          <a:endParaRPr lang="es-CL"/>
        </a:p>
      </dgm:t>
    </dgm:pt>
    <dgm:pt modelId="{2571C351-1A06-4FB4-AEBB-C6F519C8AA73}" type="sibTrans" cxnId="{F93DE8E0-ECA4-474E-8115-2CC199B83320}">
      <dgm:prSet/>
      <dgm:spPr/>
      <dgm:t>
        <a:bodyPr/>
        <a:lstStyle/>
        <a:p>
          <a:endParaRPr lang="es-CL"/>
        </a:p>
      </dgm:t>
    </dgm:pt>
    <dgm:pt modelId="{88606F68-BC6F-493B-BE8F-6B61D875B643}">
      <dgm:prSet phldrT="[Texto]"/>
      <dgm:spPr/>
      <dgm:t>
        <a:bodyPr/>
        <a:lstStyle/>
        <a:p>
          <a:r>
            <a:rPr lang="es-CL" dirty="0"/>
            <a:t>Atención Cerrada</a:t>
          </a:r>
        </a:p>
      </dgm:t>
    </dgm:pt>
    <dgm:pt modelId="{DD41D00E-EAD3-4010-BB16-34C33329E103}" type="parTrans" cxnId="{72193224-19F1-4E43-A694-9178EFC1EA7D}">
      <dgm:prSet/>
      <dgm:spPr/>
      <dgm:t>
        <a:bodyPr/>
        <a:lstStyle/>
        <a:p>
          <a:endParaRPr lang="es-CL"/>
        </a:p>
      </dgm:t>
    </dgm:pt>
    <dgm:pt modelId="{5FB1F189-4B69-4C2D-8ABD-9351E24B70F2}" type="sibTrans" cxnId="{72193224-19F1-4E43-A694-9178EFC1EA7D}">
      <dgm:prSet/>
      <dgm:spPr/>
      <dgm:t>
        <a:bodyPr/>
        <a:lstStyle/>
        <a:p>
          <a:endParaRPr lang="es-CL"/>
        </a:p>
      </dgm:t>
    </dgm:pt>
    <dgm:pt modelId="{4CC4E77D-39E8-412D-B6F9-DEE8C741B666}">
      <dgm:prSet phldrT="[Texto]"/>
      <dgm:spPr/>
      <dgm:t>
        <a:bodyPr/>
        <a:lstStyle/>
        <a:p>
          <a:r>
            <a:rPr lang="es-CL" dirty="0"/>
            <a:t>Oftalmología </a:t>
          </a:r>
        </a:p>
      </dgm:t>
    </dgm:pt>
    <dgm:pt modelId="{B6C0B463-BCC0-4575-BA4E-4B1C3C51A2DE}" type="parTrans" cxnId="{9ADA7569-0487-45AA-A3C8-415848DDC1A0}">
      <dgm:prSet/>
      <dgm:spPr/>
      <dgm:t>
        <a:bodyPr/>
        <a:lstStyle/>
        <a:p>
          <a:endParaRPr lang="es-CL"/>
        </a:p>
      </dgm:t>
    </dgm:pt>
    <dgm:pt modelId="{119983E4-DD50-43E6-9186-1DBCF3C3F781}" type="sibTrans" cxnId="{9ADA7569-0487-45AA-A3C8-415848DDC1A0}">
      <dgm:prSet/>
      <dgm:spPr/>
      <dgm:t>
        <a:bodyPr/>
        <a:lstStyle/>
        <a:p>
          <a:endParaRPr lang="es-CL"/>
        </a:p>
      </dgm:t>
    </dgm:pt>
    <dgm:pt modelId="{28285688-72D6-45C6-8886-789A2092A679}">
      <dgm:prSet phldrT="[Texto]"/>
      <dgm:spPr/>
      <dgm:t>
        <a:bodyPr/>
        <a:lstStyle/>
        <a:p>
          <a:r>
            <a:rPr lang="es-CL" dirty="0"/>
            <a:t>Atención Abierta (Consulta y Procedimientos), CMA</a:t>
          </a:r>
        </a:p>
      </dgm:t>
    </dgm:pt>
    <dgm:pt modelId="{3694568E-2C89-436A-A356-472456B15F0B}" type="parTrans" cxnId="{7C050C76-C408-4957-9679-CF1EB4C1DC54}">
      <dgm:prSet/>
      <dgm:spPr/>
      <dgm:t>
        <a:bodyPr/>
        <a:lstStyle/>
        <a:p>
          <a:endParaRPr lang="es-CL"/>
        </a:p>
      </dgm:t>
    </dgm:pt>
    <dgm:pt modelId="{FAC2E22F-1622-4231-82F5-B8ED0B5F141D}" type="sibTrans" cxnId="{7C050C76-C408-4957-9679-CF1EB4C1DC54}">
      <dgm:prSet/>
      <dgm:spPr/>
      <dgm:t>
        <a:bodyPr/>
        <a:lstStyle/>
        <a:p>
          <a:endParaRPr lang="es-CL"/>
        </a:p>
      </dgm:t>
    </dgm:pt>
    <dgm:pt modelId="{492E885E-20B4-4DA3-8BEA-0EF1BBB9F0E4}">
      <dgm:prSet phldrT="[Texto]"/>
      <dgm:spPr/>
      <dgm:t>
        <a:bodyPr/>
        <a:lstStyle/>
        <a:p>
          <a:r>
            <a:rPr lang="es-CL" dirty="0"/>
            <a:t>Atención Abierta</a:t>
          </a:r>
        </a:p>
      </dgm:t>
    </dgm:pt>
    <dgm:pt modelId="{EBAC1167-C160-4CF9-8639-282D74F5EE74}" type="parTrans" cxnId="{80E8117B-948D-48FE-94D0-C43847B261DD}">
      <dgm:prSet/>
      <dgm:spPr/>
      <dgm:t>
        <a:bodyPr/>
        <a:lstStyle/>
        <a:p>
          <a:endParaRPr lang="es-CL"/>
        </a:p>
      </dgm:t>
    </dgm:pt>
    <dgm:pt modelId="{798D4BA3-D03D-495A-B6B2-A76E937673A8}" type="sibTrans" cxnId="{80E8117B-948D-48FE-94D0-C43847B261DD}">
      <dgm:prSet/>
      <dgm:spPr/>
      <dgm:t>
        <a:bodyPr/>
        <a:lstStyle/>
        <a:p>
          <a:endParaRPr lang="es-CL"/>
        </a:p>
      </dgm:t>
    </dgm:pt>
    <dgm:pt modelId="{24585226-D61F-48B4-A337-B1E0E77C8CB2}">
      <dgm:prSet phldrT="[Texto]"/>
      <dgm:spPr/>
      <dgm:t>
        <a:bodyPr/>
        <a:lstStyle/>
        <a:p>
          <a:r>
            <a:rPr lang="es-CL" dirty="0"/>
            <a:t>Traumatología y Ortopedia</a:t>
          </a:r>
        </a:p>
      </dgm:t>
    </dgm:pt>
    <dgm:pt modelId="{4F377978-11F8-4C89-815A-BD39EB9071D9}" type="parTrans" cxnId="{DAB0174C-3C1E-40DB-A929-8D0A79AFA0A8}">
      <dgm:prSet/>
      <dgm:spPr/>
      <dgm:t>
        <a:bodyPr/>
        <a:lstStyle/>
        <a:p>
          <a:endParaRPr lang="es-CL"/>
        </a:p>
      </dgm:t>
    </dgm:pt>
    <dgm:pt modelId="{122B7C5A-AF7F-40CF-9400-716F8597B114}" type="sibTrans" cxnId="{DAB0174C-3C1E-40DB-A929-8D0A79AFA0A8}">
      <dgm:prSet/>
      <dgm:spPr/>
      <dgm:t>
        <a:bodyPr/>
        <a:lstStyle/>
        <a:p>
          <a:endParaRPr lang="es-CL"/>
        </a:p>
      </dgm:t>
    </dgm:pt>
    <dgm:pt modelId="{9DB957D9-7BEF-484D-B544-D2162A7D80DB}">
      <dgm:prSet phldrT="[Texto]"/>
      <dgm:spPr/>
      <dgm:t>
        <a:bodyPr/>
        <a:lstStyle/>
        <a:p>
          <a:r>
            <a:rPr lang="es-CL" dirty="0"/>
            <a:t>Atención Abierta, CMA </a:t>
          </a:r>
        </a:p>
      </dgm:t>
    </dgm:pt>
    <dgm:pt modelId="{5EE3E58F-0C99-4661-8A0F-D3074879D490}" type="parTrans" cxnId="{0A326694-5BD9-42E4-888A-17C90F521A47}">
      <dgm:prSet/>
      <dgm:spPr/>
      <dgm:t>
        <a:bodyPr/>
        <a:lstStyle/>
        <a:p>
          <a:endParaRPr lang="es-CL"/>
        </a:p>
      </dgm:t>
    </dgm:pt>
    <dgm:pt modelId="{601EF727-A926-4D28-AD14-1F77DCEC7666}" type="sibTrans" cxnId="{0A326694-5BD9-42E4-888A-17C90F521A47}">
      <dgm:prSet/>
      <dgm:spPr/>
      <dgm:t>
        <a:bodyPr/>
        <a:lstStyle/>
        <a:p>
          <a:endParaRPr lang="es-CL"/>
        </a:p>
      </dgm:t>
    </dgm:pt>
    <dgm:pt modelId="{B8E29FA9-57C2-47F6-A175-D203B6863F77}">
      <dgm:prSet phldrT="[Texto]"/>
      <dgm:spPr/>
      <dgm:t>
        <a:bodyPr/>
        <a:lstStyle/>
        <a:p>
          <a:r>
            <a:rPr lang="es-CL" dirty="0"/>
            <a:t>Neurología</a:t>
          </a:r>
        </a:p>
      </dgm:t>
    </dgm:pt>
    <dgm:pt modelId="{AB0E953A-ED03-4DE8-B902-31202BA0466D}" type="parTrans" cxnId="{1C639421-88FD-4C55-BE6B-335D5E5E824F}">
      <dgm:prSet/>
      <dgm:spPr/>
      <dgm:t>
        <a:bodyPr/>
        <a:lstStyle/>
        <a:p>
          <a:endParaRPr lang="es-CL"/>
        </a:p>
      </dgm:t>
    </dgm:pt>
    <dgm:pt modelId="{8E97C130-CEF9-4F8F-BB7D-15A3449C014C}" type="sibTrans" cxnId="{1C639421-88FD-4C55-BE6B-335D5E5E824F}">
      <dgm:prSet/>
      <dgm:spPr/>
      <dgm:t>
        <a:bodyPr/>
        <a:lstStyle/>
        <a:p>
          <a:endParaRPr lang="es-CL"/>
        </a:p>
      </dgm:t>
    </dgm:pt>
    <dgm:pt modelId="{E66C79C1-454D-43CA-977E-59C41DE11031}">
      <dgm:prSet phldrT="[Texto]"/>
      <dgm:spPr/>
      <dgm:t>
        <a:bodyPr/>
        <a:lstStyle/>
        <a:p>
          <a:r>
            <a:rPr lang="es-CL" dirty="0"/>
            <a:t>Atención Abierta, Electroencefalograma </a:t>
          </a:r>
        </a:p>
      </dgm:t>
    </dgm:pt>
    <dgm:pt modelId="{A303A04A-DE20-4943-8916-4F75E7F99315}" type="parTrans" cxnId="{21281882-8F37-4D23-89C4-821A9AEB0906}">
      <dgm:prSet/>
      <dgm:spPr/>
      <dgm:t>
        <a:bodyPr/>
        <a:lstStyle/>
        <a:p>
          <a:endParaRPr lang="es-CL"/>
        </a:p>
      </dgm:t>
    </dgm:pt>
    <dgm:pt modelId="{3752A05C-20A9-465E-9270-C6DF3CDE19E1}" type="sibTrans" cxnId="{21281882-8F37-4D23-89C4-821A9AEB0906}">
      <dgm:prSet/>
      <dgm:spPr/>
      <dgm:t>
        <a:bodyPr/>
        <a:lstStyle/>
        <a:p>
          <a:endParaRPr lang="es-CL"/>
        </a:p>
      </dgm:t>
    </dgm:pt>
    <dgm:pt modelId="{50604DCA-DBF0-4A34-B2A0-324CA124E270}">
      <dgm:prSet phldrT="[Texto]"/>
      <dgm:spPr/>
      <dgm:t>
        <a:bodyPr/>
        <a:lstStyle/>
        <a:p>
          <a:r>
            <a:rPr lang="es-CL" dirty="0"/>
            <a:t>Psiquiatría  </a:t>
          </a:r>
        </a:p>
      </dgm:t>
    </dgm:pt>
    <dgm:pt modelId="{E65AAF71-977C-4559-B307-6DB360D0A177}" type="parTrans" cxnId="{DF29E35C-3C79-4D5B-80C7-7873062E36F4}">
      <dgm:prSet/>
      <dgm:spPr/>
      <dgm:t>
        <a:bodyPr/>
        <a:lstStyle/>
        <a:p>
          <a:endParaRPr lang="es-CL"/>
        </a:p>
      </dgm:t>
    </dgm:pt>
    <dgm:pt modelId="{89F43BBB-96E2-451C-B284-4F3074CA9351}" type="sibTrans" cxnId="{DF29E35C-3C79-4D5B-80C7-7873062E36F4}">
      <dgm:prSet/>
      <dgm:spPr/>
      <dgm:t>
        <a:bodyPr/>
        <a:lstStyle/>
        <a:p>
          <a:endParaRPr lang="es-CL"/>
        </a:p>
      </dgm:t>
    </dgm:pt>
    <dgm:pt modelId="{F37F92FD-5C54-4249-8A1E-BF7F67A22DED}">
      <dgm:prSet phldrT="[Texto]"/>
      <dgm:spPr/>
      <dgm:t>
        <a:bodyPr/>
        <a:lstStyle/>
        <a:p>
          <a:r>
            <a:rPr lang="es-CL" dirty="0"/>
            <a:t>UHCIP  ( 6 CAMAS)- Hospital del Día – Unidad de Enlace Psiquiatría </a:t>
          </a:r>
        </a:p>
      </dgm:t>
    </dgm:pt>
    <dgm:pt modelId="{39A4EF55-6CA0-4FC8-AF74-2E8BBAFE9C22}" type="parTrans" cxnId="{AE4A9038-E88B-44DB-8351-AD64F417063C}">
      <dgm:prSet/>
      <dgm:spPr/>
      <dgm:t>
        <a:bodyPr/>
        <a:lstStyle/>
        <a:p>
          <a:endParaRPr lang="es-CL"/>
        </a:p>
      </dgm:t>
    </dgm:pt>
    <dgm:pt modelId="{7A6A34FE-F11C-42F1-865D-CC367FE8A6CB}" type="sibTrans" cxnId="{AE4A9038-E88B-44DB-8351-AD64F417063C}">
      <dgm:prSet/>
      <dgm:spPr/>
      <dgm:t>
        <a:bodyPr/>
        <a:lstStyle/>
        <a:p>
          <a:endParaRPr lang="es-CL"/>
        </a:p>
      </dgm:t>
    </dgm:pt>
    <dgm:pt modelId="{4C63D5C8-DE90-476C-9E5B-7F2C90A4B8EA}">
      <dgm:prSet phldrT="[Texto]"/>
      <dgm:spPr/>
      <dgm:t>
        <a:bodyPr/>
        <a:lstStyle/>
        <a:p>
          <a:r>
            <a:rPr lang="es-CL" dirty="0"/>
            <a:t>Imagenología </a:t>
          </a:r>
        </a:p>
      </dgm:t>
    </dgm:pt>
    <dgm:pt modelId="{9086235F-F0E6-430A-A76F-8454C3AB87AA}" type="parTrans" cxnId="{43DF28F6-5F63-42A2-B402-E9EDD76773B1}">
      <dgm:prSet/>
      <dgm:spPr/>
      <dgm:t>
        <a:bodyPr/>
        <a:lstStyle/>
        <a:p>
          <a:endParaRPr lang="es-CL"/>
        </a:p>
      </dgm:t>
    </dgm:pt>
    <dgm:pt modelId="{CA2E2CAA-2692-4E04-BA5A-084867336167}" type="sibTrans" cxnId="{43DF28F6-5F63-42A2-B402-E9EDD76773B1}">
      <dgm:prSet/>
      <dgm:spPr/>
      <dgm:t>
        <a:bodyPr/>
        <a:lstStyle/>
        <a:p>
          <a:endParaRPr lang="es-CL"/>
        </a:p>
      </dgm:t>
    </dgm:pt>
    <dgm:pt modelId="{236E1269-77C6-4BA6-A1BE-1F9590045FB8}">
      <dgm:prSet phldrT="[Texto]"/>
      <dgm:spPr/>
      <dgm:t>
        <a:bodyPr/>
        <a:lstStyle/>
        <a:p>
          <a:r>
            <a:rPr lang="es-CL" dirty="0"/>
            <a:t>TAC  -2 Salas de Rayos Oste pulmonar- 1 Ecógrafo </a:t>
          </a:r>
        </a:p>
      </dgm:t>
    </dgm:pt>
    <dgm:pt modelId="{744BC991-3B1D-44FD-A1CA-464AE17DC907}" type="parTrans" cxnId="{B8E03E46-12D1-4D3D-9F2E-4BF067CCA3AA}">
      <dgm:prSet/>
      <dgm:spPr/>
      <dgm:t>
        <a:bodyPr/>
        <a:lstStyle/>
        <a:p>
          <a:endParaRPr lang="es-CL"/>
        </a:p>
      </dgm:t>
    </dgm:pt>
    <dgm:pt modelId="{4CC578D1-319B-4EE8-A82B-875E1567C954}" type="sibTrans" cxnId="{B8E03E46-12D1-4D3D-9F2E-4BF067CCA3AA}">
      <dgm:prSet/>
      <dgm:spPr/>
      <dgm:t>
        <a:bodyPr/>
        <a:lstStyle/>
        <a:p>
          <a:endParaRPr lang="es-CL"/>
        </a:p>
      </dgm:t>
    </dgm:pt>
    <dgm:pt modelId="{09E3F483-3124-46D4-AF89-288B396433A3}" type="pres">
      <dgm:prSet presAssocID="{44980CB4-376C-43E0-9584-0DD2436735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D13E348-8640-496E-B436-F97264F7AD09}" type="pres">
      <dgm:prSet presAssocID="{2C6D427A-5E83-449D-AF8E-21CDED73E370}" presName="parentLin" presStyleCnt="0"/>
      <dgm:spPr/>
    </dgm:pt>
    <dgm:pt modelId="{5F3FC4B3-AB3B-439D-910F-795956EAF862}" type="pres">
      <dgm:prSet presAssocID="{2C6D427A-5E83-449D-AF8E-21CDED73E370}" presName="parentLeftMargin" presStyleLbl="node1" presStyleIdx="0" presStyleCnt="7"/>
      <dgm:spPr/>
      <dgm:t>
        <a:bodyPr/>
        <a:lstStyle/>
        <a:p>
          <a:endParaRPr lang="es-CL"/>
        </a:p>
      </dgm:t>
    </dgm:pt>
    <dgm:pt modelId="{B83B5501-18C1-43F8-AB46-65AFB1B30480}" type="pres">
      <dgm:prSet presAssocID="{2C6D427A-5E83-449D-AF8E-21CDED73E37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BBD6ECF-DB17-4AEC-8170-40CDEDEADC5C}" type="pres">
      <dgm:prSet presAssocID="{2C6D427A-5E83-449D-AF8E-21CDED73E370}" presName="negativeSpace" presStyleCnt="0"/>
      <dgm:spPr/>
    </dgm:pt>
    <dgm:pt modelId="{0B292834-365E-414C-8DA1-49A77BDDE08E}" type="pres">
      <dgm:prSet presAssocID="{2C6D427A-5E83-449D-AF8E-21CDED73E370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5F4A7DA-CF82-43CD-9DEF-C002423AA28E}" type="pres">
      <dgm:prSet presAssocID="{4809A2C4-AE3D-4A57-9365-24838C0E0C8B}" presName="spaceBetweenRectangles" presStyleCnt="0"/>
      <dgm:spPr/>
    </dgm:pt>
    <dgm:pt modelId="{1F42966E-99BF-48BD-BCD8-235B71A2BD89}" type="pres">
      <dgm:prSet presAssocID="{977A0FC6-BE64-4B65-9627-ECA711DE5879}" presName="parentLin" presStyleCnt="0"/>
      <dgm:spPr/>
    </dgm:pt>
    <dgm:pt modelId="{4C62B8D1-B81F-4F04-B296-CFC180FA166E}" type="pres">
      <dgm:prSet presAssocID="{977A0FC6-BE64-4B65-9627-ECA711DE5879}" presName="parentLeftMargin" presStyleLbl="node1" presStyleIdx="0" presStyleCnt="7"/>
      <dgm:spPr/>
      <dgm:t>
        <a:bodyPr/>
        <a:lstStyle/>
        <a:p>
          <a:endParaRPr lang="es-CL"/>
        </a:p>
      </dgm:t>
    </dgm:pt>
    <dgm:pt modelId="{4653FCD0-83A8-449A-B326-824DA7C83BF1}" type="pres">
      <dgm:prSet presAssocID="{977A0FC6-BE64-4B65-9627-ECA711DE5879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08B863E-E946-44CC-A1B3-099AE8AEC27E}" type="pres">
      <dgm:prSet presAssocID="{977A0FC6-BE64-4B65-9627-ECA711DE5879}" presName="negativeSpace" presStyleCnt="0"/>
      <dgm:spPr/>
    </dgm:pt>
    <dgm:pt modelId="{96ECEBAD-FDD3-4EB9-A84F-896AB838DAE6}" type="pres">
      <dgm:prSet presAssocID="{977A0FC6-BE64-4B65-9627-ECA711DE5879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712FBDB-962A-4644-849C-8177FFD288FE}" type="pres">
      <dgm:prSet presAssocID="{71A848BE-001D-458A-82F2-E41BF2751420}" presName="spaceBetweenRectangles" presStyleCnt="0"/>
      <dgm:spPr/>
    </dgm:pt>
    <dgm:pt modelId="{546DDCC8-BEF7-48F7-BFE9-A734F6A0E214}" type="pres">
      <dgm:prSet presAssocID="{4CC4E77D-39E8-412D-B6F9-DEE8C741B666}" presName="parentLin" presStyleCnt="0"/>
      <dgm:spPr/>
    </dgm:pt>
    <dgm:pt modelId="{0DADEE87-F755-41A8-8322-0FF330D2CDE4}" type="pres">
      <dgm:prSet presAssocID="{4CC4E77D-39E8-412D-B6F9-DEE8C741B666}" presName="parentLeftMargin" presStyleLbl="node1" presStyleIdx="1" presStyleCnt="7"/>
      <dgm:spPr/>
      <dgm:t>
        <a:bodyPr/>
        <a:lstStyle/>
        <a:p>
          <a:endParaRPr lang="es-CL"/>
        </a:p>
      </dgm:t>
    </dgm:pt>
    <dgm:pt modelId="{E5319B78-ADE1-4D25-B392-5E22AE5E1C9C}" type="pres">
      <dgm:prSet presAssocID="{4CC4E77D-39E8-412D-B6F9-DEE8C741B666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50B026E-E305-46F0-AF51-76CD7E092C38}" type="pres">
      <dgm:prSet presAssocID="{4CC4E77D-39E8-412D-B6F9-DEE8C741B666}" presName="negativeSpace" presStyleCnt="0"/>
      <dgm:spPr/>
    </dgm:pt>
    <dgm:pt modelId="{1602E894-D327-499A-8D4D-FEC20BEFC4D4}" type="pres">
      <dgm:prSet presAssocID="{4CC4E77D-39E8-412D-B6F9-DEE8C741B666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CF843D9-3622-4AD8-BA4D-AC887AB28D5B}" type="pres">
      <dgm:prSet presAssocID="{119983E4-DD50-43E6-9186-1DBCF3C3F781}" presName="spaceBetweenRectangles" presStyleCnt="0"/>
      <dgm:spPr/>
    </dgm:pt>
    <dgm:pt modelId="{97649E2E-50CA-40EC-B9F6-476476EC5E9B}" type="pres">
      <dgm:prSet presAssocID="{24585226-D61F-48B4-A337-B1E0E77C8CB2}" presName="parentLin" presStyleCnt="0"/>
      <dgm:spPr/>
    </dgm:pt>
    <dgm:pt modelId="{4F1D24D3-54DD-4E37-890F-70F7393A8293}" type="pres">
      <dgm:prSet presAssocID="{24585226-D61F-48B4-A337-B1E0E77C8CB2}" presName="parentLeftMargin" presStyleLbl="node1" presStyleIdx="2" presStyleCnt="7"/>
      <dgm:spPr/>
      <dgm:t>
        <a:bodyPr/>
        <a:lstStyle/>
        <a:p>
          <a:endParaRPr lang="es-CL"/>
        </a:p>
      </dgm:t>
    </dgm:pt>
    <dgm:pt modelId="{433CC502-8D00-479B-A532-21C3D8C236FF}" type="pres">
      <dgm:prSet presAssocID="{24585226-D61F-48B4-A337-B1E0E77C8CB2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01205BA-A8C1-4A05-8EAC-18A714B27B0C}" type="pres">
      <dgm:prSet presAssocID="{24585226-D61F-48B4-A337-B1E0E77C8CB2}" presName="negativeSpace" presStyleCnt="0"/>
      <dgm:spPr/>
    </dgm:pt>
    <dgm:pt modelId="{55B2F3D2-2017-49DC-A076-D1D5E26C3FDE}" type="pres">
      <dgm:prSet presAssocID="{24585226-D61F-48B4-A337-B1E0E77C8CB2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DB911D8-0251-4963-AFFF-2EC1E1352589}" type="pres">
      <dgm:prSet presAssocID="{122B7C5A-AF7F-40CF-9400-716F8597B114}" presName="spaceBetweenRectangles" presStyleCnt="0"/>
      <dgm:spPr/>
    </dgm:pt>
    <dgm:pt modelId="{D1BE9FAC-FE32-4E1E-9AD1-9AC5E8515F4F}" type="pres">
      <dgm:prSet presAssocID="{B8E29FA9-57C2-47F6-A175-D203B6863F77}" presName="parentLin" presStyleCnt="0"/>
      <dgm:spPr/>
    </dgm:pt>
    <dgm:pt modelId="{FA6F4247-0A5E-4086-9DDC-FBB38F4630E6}" type="pres">
      <dgm:prSet presAssocID="{B8E29FA9-57C2-47F6-A175-D203B6863F77}" presName="parentLeftMargin" presStyleLbl="node1" presStyleIdx="3" presStyleCnt="7"/>
      <dgm:spPr/>
      <dgm:t>
        <a:bodyPr/>
        <a:lstStyle/>
        <a:p>
          <a:endParaRPr lang="es-CL"/>
        </a:p>
      </dgm:t>
    </dgm:pt>
    <dgm:pt modelId="{876CDCD3-6487-4BF3-A1CA-0371CD8316AC}" type="pres">
      <dgm:prSet presAssocID="{B8E29FA9-57C2-47F6-A175-D203B6863F7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FF2EB95-FA5B-4DC0-8BB1-ED6CC4D5F7F6}" type="pres">
      <dgm:prSet presAssocID="{B8E29FA9-57C2-47F6-A175-D203B6863F77}" presName="negativeSpace" presStyleCnt="0"/>
      <dgm:spPr/>
    </dgm:pt>
    <dgm:pt modelId="{6D3E98F1-F3FC-46EB-81E5-11A0CE98C1DA}" type="pres">
      <dgm:prSet presAssocID="{B8E29FA9-57C2-47F6-A175-D203B6863F77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35A617A-B5CA-4A6E-BCB4-DFC038646C5F}" type="pres">
      <dgm:prSet presAssocID="{8E97C130-CEF9-4F8F-BB7D-15A3449C014C}" presName="spaceBetweenRectangles" presStyleCnt="0"/>
      <dgm:spPr/>
    </dgm:pt>
    <dgm:pt modelId="{1D99A532-0834-4A8F-A2EA-FB9EF839CF2E}" type="pres">
      <dgm:prSet presAssocID="{50604DCA-DBF0-4A34-B2A0-324CA124E270}" presName="parentLin" presStyleCnt="0"/>
      <dgm:spPr/>
    </dgm:pt>
    <dgm:pt modelId="{6E7C34B7-9121-4895-A5C5-732038CCDF50}" type="pres">
      <dgm:prSet presAssocID="{50604DCA-DBF0-4A34-B2A0-324CA124E270}" presName="parentLeftMargin" presStyleLbl="node1" presStyleIdx="4" presStyleCnt="7"/>
      <dgm:spPr/>
      <dgm:t>
        <a:bodyPr/>
        <a:lstStyle/>
        <a:p>
          <a:endParaRPr lang="es-CL"/>
        </a:p>
      </dgm:t>
    </dgm:pt>
    <dgm:pt modelId="{4E6CD5A9-57C0-434A-AA79-7B7BB0478E18}" type="pres">
      <dgm:prSet presAssocID="{50604DCA-DBF0-4A34-B2A0-324CA124E27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96D06AA-906E-487D-9FB7-C2F59943AE27}" type="pres">
      <dgm:prSet presAssocID="{50604DCA-DBF0-4A34-B2A0-324CA124E270}" presName="negativeSpace" presStyleCnt="0"/>
      <dgm:spPr/>
    </dgm:pt>
    <dgm:pt modelId="{F29B57DA-562D-4C57-A725-5ABDE845CDED}" type="pres">
      <dgm:prSet presAssocID="{50604DCA-DBF0-4A34-B2A0-324CA124E270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3B06726-9A68-401E-B244-319FD17CEA72}" type="pres">
      <dgm:prSet presAssocID="{89F43BBB-96E2-451C-B284-4F3074CA9351}" presName="spaceBetweenRectangles" presStyleCnt="0"/>
      <dgm:spPr/>
    </dgm:pt>
    <dgm:pt modelId="{0A58DDD1-669C-49A7-9B0B-371A135CCA84}" type="pres">
      <dgm:prSet presAssocID="{4C63D5C8-DE90-476C-9E5B-7F2C90A4B8EA}" presName="parentLin" presStyleCnt="0"/>
      <dgm:spPr/>
    </dgm:pt>
    <dgm:pt modelId="{32FB4FBB-7577-49DD-8CAB-3998C8B0070A}" type="pres">
      <dgm:prSet presAssocID="{4C63D5C8-DE90-476C-9E5B-7F2C90A4B8EA}" presName="parentLeftMargin" presStyleLbl="node1" presStyleIdx="5" presStyleCnt="7"/>
      <dgm:spPr/>
      <dgm:t>
        <a:bodyPr/>
        <a:lstStyle/>
        <a:p>
          <a:endParaRPr lang="es-CL"/>
        </a:p>
      </dgm:t>
    </dgm:pt>
    <dgm:pt modelId="{850F0097-1B93-42F1-943B-2CFCA7220FC9}" type="pres">
      <dgm:prSet presAssocID="{4C63D5C8-DE90-476C-9E5B-7F2C90A4B8EA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19C5729-B4C9-4C87-B673-D6FC112ADCE5}" type="pres">
      <dgm:prSet presAssocID="{4C63D5C8-DE90-476C-9E5B-7F2C90A4B8EA}" presName="negativeSpace" presStyleCnt="0"/>
      <dgm:spPr/>
    </dgm:pt>
    <dgm:pt modelId="{3EFE27D4-75BC-4DDA-A1D8-C023D4037743}" type="pres">
      <dgm:prSet presAssocID="{4C63D5C8-DE90-476C-9E5B-7F2C90A4B8EA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C93B67B-FF51-4B45-ABB8-BD29738DFDDA}" type="presOf" srcId="{88606F68-BC6F-493B-BE8F-6B61D875B643}" destId="{96ECEBAD-FDD3-4EB9-A84F-896AB838DAE6}" srcOrd="0" destOrd="1" presId="urn:microsoft.com/office/officeart/2005/8/layout/list1"/>
    <dgm:cxn modelId="{1C639421-88FD-4C55-BE6B-335D5E5E824F}" srcId="{44980CB4-376C-43E0-9584-0DD243673525}" destId="{B8E29FA9-57C2-47F6-A175-D203B6863F77}" srcOrd="4" destOrd="0" parTransId="{AB0E953A-ED03-4DE8-B902-31202BA0466D}" sibTransId="{8E97C130-CEF9-4F8F-BB7D-15A3449C014C}"/>
    <dgm:cxn modelId="{B433CE29-136F-4325-A7AD-A491451BA6CF}" type="presOf" srcId="{236E1269-77C6-4BA6-A1BE-1F9590045FB8}" destId="{3EFE27D4-75BC-4DDA-A1D8-C023D4037743}" srcOrd="0" destOrd="0" presId="urn:microsoft.com/office/officeart/2005/8/layout/list1"/>
    <dgm:cxn modelId="{7B341426-CF58-4396-B5BF-FB0978C31A0A}" srcId="{2C6D427A-5E83-449D-AF8E-21CDED73E370}" destId="{F04172BB-C5EC-4FAF-A7BE-B484870A320B}" srcOrd="1" destOrd="0" parTransId="{C24EAD16-86F5-46C3-9055-3CCEAB005F15}" sibTransId="{260D4EC5-25C4-473E-8CEF-C7E538C0D7AD}"/>
    <dgm:cxn modelId="{372B0D32-F82C-4185-BC26-C3B0C33BFC02}" type="presOf" srcId="{4C63D5C8-DE90-476C-9E5B-7F2C90A4B8EA}" destId="{32FB4FBB-7577-49DD-8CAB-3998C8B0070A}" srcOrd="0" destOrd="0" presId="urn:microsoft.com/office/officeart/2005/8/layout/list1"/>
    <dgm:cxn modelId="{AE46B5A0-FBD6-4A75-88AD-18E9F07D1FA9}" type="presOf" srcId="{00274F1F-3646-456C-9D19-AA2990CA858A}" destId="{96ECEBAD-FDD3-4EB9-A84F-896AB838DAE6}" srcOrd="0" destOrd="0" presId="urn:microsoft.com/office/officeart/2005/8/layout/list1"/>
    <dgm:cxn modelId="{38BC8DFF-2B09-4102-919B-B2FA49A592A1}" type="presOf" srcId="{977A0FC6-BE64-4B65-9627-ECA711DE5879}" destId="{4653FCD0-83A8-449A-B326-824DA7C83BF1}" srcOrd="1" destOrd="0" presId="urn:microsoft.com/office/officeart/2005/8/layout/list1"/>
    <dgm:cxn modelId="{70664384-D3F9-42C3-A9EC-1EA9E43C5E77}" type="presOf" srcId="{E66C79C1-454D-43CA-977E-59C41DE11031}" destId="{6D3E98F1-F3FC-46EB-81E5-11A0CE98C1DA}" srcOrd="0" destOrd="0" presId="urn:microsoft.com/office/officeart/2005/8/layout/list1"/>
    <dgm:cxn modelId="{9ADA7569-0487-45AA-A3C8-415848DDC1A0}" srcId="{44980CB4-376C-43E0-9584-0DD243673525}" destId="{4CC4E77D-39E8-412D-B6F9-DEE8C741B666}" srcOrd="2" destOrd="0" parTransId="{B6C0B463-BCC0-4575-BA4E-4B1C3C51A2DE}" sibTransId="{119983E4-DD50-43E6-9186-1DBCF3C3F781}"/>
    <dgm:cxn modelId="{F93DE8E0-ECA4-474E-8115-2CC199B83320}" srcId="{977A0FC6-BE64-4B65-9627-ECA711DE5879}" destId="{00274F1F-3646-456C-9D19-AA2990CA858A}" srcOrd="0" destOrd="0" parTransId="{08D769C7-856B-451F-9A73-588C41488977}" sibTransId="{2571C351-1A06-4FB4-AEBB-C6F519C8AA73}"/>
    <dgm:cxn modelId="{31318B49-58EC-42A7-8413-A4FE99E350A1}" type="presOf" srcId="{50604DCA-DBF0-4A34-B2A0-324CA124E270}" destId="{6E7C34B7-9121-4895-A5C5-732038CCDF50}" srcOrd="0" destOrd="0" presId="urn:microsoft.com/office/officeart/2005/8/layout/list1"/>
    <dgm:cxn modelId="{6458A9D4-3C11-4410-BD4F-D087CED63B28}" type="presOf" srcId="{F37F92FD-5C54-4249-8A1E-BF7F67A22DED}" destId="{F29B57DA-562D-4C57-A725-5ABDE845CDED}" srcOrd="0" destOrd="0" presId="urn:microsoft.com/office/officeart/2005/8/layout/list1"/>
    <dgm:cxn modelId="{80E8117B-948D-48FE-94D0-C43847B261DD}" srcId="{977A0FC6-BE64-4B65-9627-ECA711DE5879}" destId="{492E885E-20B4-4DA3-8BEA-0EF1BBB9F0E4}" srcOrd="2" destOrd="0" parTransId="{EBAC1167-C160-4CF9-8639-282D74F5EE74}" sibTransId="{798D4BA3-D03D-495A-B6B2-A76E937673A8}"/>
    <dgm:cxn modelId="{31DBB5AB-6C43-483F-A800-CA73DC064F67}" type="presOf" srcId="{28285688-72D6-45C6-8886-789A2092A679}" destId="{1602E894-D327-499A-8D4D-FEC20BEFC4D4}" srcOrd="0" destOrd="0" presId="urn:microsoft.com/office/officeart/2005/8/layout/list1"/>
    <dgm:cxn modelId="{7C050C76-C408-4957-9679-CF1EB4C1DC54}" srcId="{4CC4E77D-39E8-412D-B6F9-DEE8C741B666}" destId="{28285688-72D6-45C6-8886-789A2092A679}" srcOrd="0" destOrd="0" parTransId="{3694568E-2C89-436A-A356-472456B15F0B}" sibTransId="{FAC2E22F-1622-4231-82F5-B8ED0B5F141D}"/>
    <dgm:cxn modelId="{A6241F22-8947-44BF-AFBD-B573FC164A33}" type="presOf" srcId="{977A0FC6-BE64-4B65-9627-ECA711DE5879}" destId="{4C62B8D1-B81F-4F04-B296-CFC180FA166E}" srcOrd="0" destOrd="0" presId="urn:microsoft.com/office/officeart/2005/8/layout/list1"/>
    <dgm:cxn modelId="{222D93B7-33E0-4142-94F7-47B42F173072}" type="presOf" srcId="{9DB957D9-7BEF-484D-B544-D2162A7D80DB}" destId="{55B2F3D2-2017-49DC-A076-D1D5E26C3FDE}" srcOrd="0" destOrd="0" presId="urn:microsoft.com/office/officeart/2005/8/layout/list1"/>
    <dgm:cxn modelId="{5A57DE61-EACA-4982-BBF5-304925795482}" type="presOf" srcId="{4CC4E77D-39E8-412D-B6F9-DEE8C741B666}" destId="{E5319B78-ADE1-4D25-B392-5E22AE5E1C9C}" srcOrd="1" destOrd="0" presId="urn:microsoft.com/office/officeart/2005/8/layout/list1"/>
    <dgm:cxn modelId="{DAD82DDD-2BEE-4C25-9F1A-DFAE40DD95A3}" srcId="{44980CB4-376C-43E0-9584-0DD243673525}" destId="{977A0FC6-BE64-4B65-9627-ECA711DE5879}" srcOrd="1" destOrd="0" parTransId="{31B73190-928B-4707-84AF-770EDD2E1D2A}" sibTransId="{71A848BE-001D-458A-82F2-E41BF2751420}"/>
    <dgm:cxn modelId="{3D4C2D49-02C6-44B2-9822-6F3FB904A70D}" type="presOf" srcId="{920BF558-A43A-4357-B863-0B87A588DD71}" destId="{0B292834-365E-414C-8DA1-49A77BDDE08E}" srcOrd="0" destOrd="0" presId="urn:microsoft.com/office/officeart/2005/8/layout/list1"/>
    <dgm:cxn modelId="{314CB22C-A83F-4BA1-80A6-0DF98BC0DF97}" type="presOf" srcId="{2C6D427A-5E83-449D-AF8E-21CDED73E370}" destId="{5F3FC4B3-AB3B-439D-910F-795956EAF862}" srcOrd="0" destOrd="0" presId="urn:microsoft.com/office/officeart/2005/8/layout/list1"/>
    <dgm:cxn modelId="{5C3DC4D8-CA13-4BB7-AA94-3B2FF013A3FB}" type="presOf" srcId="{50604DCA-DBF0-4A34-B2A0-324CA124E270}" destId="{4E6CD5A9-57C0-434A-AA79-7B7BB0478E18}" srcOrd="1" destOrd="0" presId="urn:microsoft.com/office/officeart/2005/8/layout/list1"/>
    <dgm:cxn modelId="{ABB3A7A9-676B-40D6-9DEE-42724BA23E94}" srcId="{2C6D427A-5E83-449D-AF8E-21CDED73E370}" destId="{920BF558-A43A-4357-B863-0B87A588DD71}" srcOrd="0" destOrd="0" parTransId="{E8851F0F-6F01-4CFA-A21A-124F035524A2}" sibTransId="{1CD8BB31-EDF8-4A05-A283-34C2065C55AE}"/>
    <dgm:cxn modelId="{D9E7B139-F272-488D-8A32-B4C1E91200F1}" type="presOf" srcId="{24585226-D61F-48B4-A337-B1E0E77C8CB2}" destId="{4F1D24D3-54DD-4E37-890F-70F7393A8293}" srcOrd="0" destOrd="0" presId="urn:microsoft.com/office/officeart/2005/8/layout/list1"/>
    <dgm:cxn modelId="{B8E03E46-12D1-4D3D-9F2E-4BF067CCA3AA}" srcId="{4C63D5C8-DE90-476C-9E5B-7F2C90A4B8EA}" destId="{236E1269-77C6-4BA6-A1BE-1F9590045FB8}" srcOrd="0" destOrd="0" parTransId="{744BC991-3B1D-44FD-A1CA-464AE17DC907}" sibTransId="{4CC578D1-319B-4EE8-A82B-875E1567C954}"/>
    <dgm:cxn modelId="{F01F24AE-21EA-4DD2-9646-B0090B5F97D1}" type="presOf" srcId="{24585226-D61F-48B4-A337-B1E0E77C8CB2}" destId="{433CC502-8D00-479B-A532-21C3D8C236FF}" srcOrd="1" destOrd="0" presId="urn:microsoft.com/office/officeart/2005/8/layout/list1"/>
    <dgm:cxn modelId="{AE4A9038-E88B-44DB-8351-AD64F417063C}" srcId="{50604DCA-DBF0-4A34-B2A0-324CA124E270}" destId="{F37F92FD-5C54-4249-8A1E-BF7F67A22DED}" srcOrd="0" destOrd="0" parTransId="{39A4EF55-6CA0-4FC8-AF74-2E8BBAFE9C22}" sibTransId="{7A6A34FE-F11C-42F1-865D-CC367FE8A6CB}"/>
    <dgm:cxn modelId="{F13DB190-69DF-4A2E-BFD8-0691F44C0437}" type="presOf" srcId="{F04172BB-C5EC-4FAF-A7BE-B484870A320B}" destId="{0B292834-365E-414C-8DA1-49A77BDDE08E}" srcOrd="0" destOrd="1" presId="urn:microsoft.com/office/officeart/2005/8/layout/list1"/>
    <dgm:cxn modelId="{DF29E35C-3C79-4D5B-80C7-7873062E36F4}" srcId="{44980CB4-376C-43E0-9584-0DD243673525}" destId="{50604DCA-DBF0-4A34-B2A0-324CA124E270}" srcOrd="5" destOrd="0" parTransId="{E65AAF71-977C-4559-B307-6DB360D0A177}" sibTransId="{89F43BBB-96E2-451C-B284-4F3074CA9351}"/>
    <dgm:cxn modelId="{EE65AA62-BCAC-4EDC-A5DD-10028212C2C4}" srcId="{44980CB4-376C-43E0-9584-0DD243673525}" destId="{2C6D427A-5E83-449D-AF8E-21CDED73E370}" srcOrd="0" destOrd="0" parTransId="{43C1738D-625B-4806-94C7-6C9600CCD751}" sibTransId="{4809A2C4-AE3D-4A57-9365-24838C0E0C8B}"/>
    <dgm:cxn modelId="{21281882-8F37-4D23-89C4-821A9AEB0906}" srcId="{B8E29FA9-57C2-47F6-A175-D203B6863F77}" destId="{E66C79C1-454D-43CA-977E-59C41DE11031}" srcOrd="0" destOrd="0" parTransId="{A303A04A-DE20-4943-8916-4F75E7F99315}" sibTransId="{3752A05C-20A9-465E-9270-C6DF3CDE19E1}"/>
    <dgm:cxn modelId="{0A326694-5BD9-42E4-888A-17C90F521A47}" srcId="{24585226-D61F-48B4-A337-B1E0E77C8CB2}" destId="{9DB957D9-7BEF-484D-B544-D2162A7D80DB}" srcOrd="0" destOrd="0" parTransId="{5EE3E58F-0C99-4661-8A0F-D3074879D490}" sibTransId="{601EF727-A926-4D28-AD14-1F77DCEC7666}"/>
    <dgm:cxn modelId="{2AC9CD2D-103B-46B8-A605-9302DA23D28D}" type="presOf" srcId="{492E885E-20B4-4DA3-8BEA-0EF1BBB9F0E4}" destId="{96ECEBAD-FDD3-4EB9-A84F-896AB838DAE6}" srcOrd="0" destOrd="2" presId="urn:microsoft.com/office/officeart/2005/8/layout/list1"/>
    <dgm:cxn modelId="{BA4867D1-DA4C-4CF6-AB87-E79D3F81E358}" type="presOf" srcId="{B8E29FA9-57C2-47F6-A175-D203B6863F77}" destId="{876CDCD3-6487-4BF3-A1CA-0371CD8316AC}" srcOrd="1" destOrd="0" presId="urn:microsoft.com/office/officeart/2005/8/layout/list1"/>
    <dgm:cxn modelId="{1BC818E6-90EE-4E3E-B991-C667B32362C0}" type="presOf" srcId="{44980CB4-376C-43E0-9584-0DD243673525}" destId="{09E3F483-3124-46D4-AF89-288B396433A3}" srcOrd="0" destOrd="0" presId="urn:microsoft.com/office/officeart/2005/8/layout/list1"/>
    <dgm:cxn modelId="{7BDB0133-BA81-41C3-945A-2AF284A9029D}" type="presOf" srcId="{B8E29FA9-57C2-47F6-A175-D203B6863F77}" destId="{FA6F4247-0A5E-4086-9DDC-FBB38F4630E6}" srcOrd="0" destOrd="0" presId="urn:microsoft.com/office/officeart/2005/8/layout/list1"/>
    <dgm:cxn modelId="{C8743386-58CC-465B-B900-760595E39899}" type="presOf" srcId="{4C63D5C8-DE90-476C-9E5B-7F2C90A4B8EA}" destId="{850F0097-1B93-42F1-943B-2CFCA7220FC9}" srcOrd="1" destOrd="0" presId="urn:microsoft.com/office/officeart/2005/8/layout/list1"/>
    <dgm:cxn modelId="{DAB0174C-3C1E-40DB-A929-8D0A79AFA0A8}" srcId="{44980CB4-376C-43E0-9584-0DD243673525}" destId="{24585226-D61F-48B4-A337-B1E0E77C8CB2}" srcOrd="3" destOrd="0" parTransId="{4F377978-11F8-4C89-815A-BD39EB9071D9}" sibTransId="{122B7C5A-AF7F-40CF-9400-716F8597B114}"/>
    <dgm:cxn modelId="{43DF28F6-5F63-42A2-B402-E9EDD76773B1}" srcId="{44980CB4-376C-43E0-9584-0DD243673525}" destId="{4C63D5C8-DE90-476C-9E5B-7F2C90A4B8EA}" srcOrd="6" destOrd="0" parTransId="{9086235F-F0E6-430A-A76F-8454C3AB87AA}" sibTransId="{CA2E2CAA-2692-4E04-BA5A-084867336167}"/>
    <dgm:cxn modelId="{6D3EE008-F7B4-4403-B98C-A03A3F83C062}" type="presOf" srcId="{4CC4E77D-39E8-412D-B6F9-DEE8C741B666}" destId="{0DADEE87-F755-41A8-8322-0FF330D2CDE4}" srcOrd="0" destOrd="0" presId="urn:microsoft.com/office/officeart/2005/8/layout/list1"/>
    <dgm:cxn modelId="{CA3034E9-3D15-436D-8011-78F56D455231}" type="presOf" srcId="{2C6D427A-5E83-449D-AF8E-21CDED73E370}" destId="{B83B5501-18C1-43F8-AB46-65AFB1B30480}" srcOrd="1" destOrd="0" presId="urn:microsoft.com/office/officeart/2005/8/layout/list1"/>
    <dgm:cxn modelId="{72193224-19F1-4E43-A694-9178EFC1EA7D}" srcId="{977A0FC6-BE64-4B65-9627-ECA711DE5879}" destId="{88606F68-BC6F-493B-BE8F-6B61D875B643}" srcOrd="1" destOrd="0" parTransId="{DD41D00E-EAD3-4010-BB16-34C33329E103}" sibTransId="{5FB1F189-4B69-4C2D-8ABD-9351E24B70F2}"/>
    <dgm:cxn modelId="{433D3991-E72B-4037-B7F7-0A70432D0343}" type="presParOf" srcId="{09E3F483-3124-46D4-AF89-288B396433A3}" destId="{8D13E348-8640-496E-B436-F97264F7AD09}" srcOrd="0" destOrd="0" presId="urn:microsoft.com/office/officeart/2005/8/layout/list1"/>
    <dgm:cxn modelId="{0C485985-BAED-4E72-A2EF-9359271357DA}" type="presParOf" srcId="{8D13E348-8640-496E-B436-F97264F7AD09}" destId="{5F3FC4B3-AB3B-439D-910F-795956EAF862}" srcOrd="0" destOrd="0" presId="urn:microsoft.com/office/officeart/2005/8/layout/list1"/>
    <dgm:cxn modelId="{75B2EA8E-3F34-4330-B2C8-32BD29AFA5D6}" type="presParOf" srcId="{8D13E348-8640-496E-B436-F97264F7AD09}" destId="{B83B5501-18C1-43F8-AB46-65AFB1B30480}" srcOrd="1" destOrd="0" presId="urn:microsoft.com/office/officeart/2005/8/layout/list1"/>
    <dgm:cxn modelId="{6213A2BF-14FC-4185-91E9-EB20C11DACC9}" type="presParOf" srcId="{09E3F483-3124-46D4-AF89-288B396433A3}" destId="{EBBD6ECF-DB17-4AEC-8170-40CDEDEADC5C}" srcOrd="1" destOrd="0" presId="urn:microsoft.com/office/officeart/2005/8/layout/list1"/>
    <dgm:cxn modelId="{6BD690A2-F952-46F7-9242-C5F4831C9F18}" type="presParOf" srcId="{09E3F483-3124-46D4-AF89-288B396433A3}" destId="{0B292834-365E-414C-8DA1-49A77BDDE08E}" srcOrd="2" destOrd="0" presId="urn:microsoft.com/office/officeart/2005/8/layout/list1"/>
    <dgm:cxn modelId="{6560E00F-28DC-40E4-BF94-78AA139699F1}" type="presParOf" srcId="{09E3F483-3124-46D4-AF89-288B396433A3}" destId="{85F4A7DA-CF82-43CD-9DEF-C002423AA28E}" srcOrd="3" destOrd="0" presId="urn:microsoft.com/office/officeart/2005/8/layout/list1"/>
    <dgm:cxn modelId="{BD1B27FE-E3A3-476E-90E9-3C1B59E766C6}" type="presParOf" srcId="{09E3F483-3124-46D4-AF89-288B396433A3}" destId="{1F42966E-99BF-48BD-BCD8-235B71A2BD89}" srcOrd="4" destOrd="0" presId="urn:microsoft.com/office/officeart/2005/8/layout/list1"/>
    <dgm:cxn modelId="{9D322424-C900-4BFC-AD2F-E0B1DACDAB21}" type="presParOf" srcId="{1F42966E-99BF-48BD-BCD8-235B71A2BD89}" destId="{4C62B8D1-B81F-4F04-B296-CFC180FA166E}" srcOrd="0" destOrd="0" presId="urn:microsoft.com/office/officeart/2005/8/layout/list1"/>
    <dgm:cxn modelId="{89BCF558-5D21-49BC-B0B8-238B14C8B758}" type="presParOf" srcId="{1F42966E-99BF-48BD-BCD8-235B71A2BD89}" destId="{4653FCD0-83A8-449A-B326-824DA7C83BF1}" srcOrd="1" destOrd="0" presId="urn:microsoft.com/office/officeart/2005/8/layout/list1"/>
    <dgm:cxn modelId="{9B85AD8D-1F61-4E2F-AC07-A777BDA1B160}" type="presParOf" srcId="{09E3F483-3124-46D4-AF89-288B396433A3}" destId="{408B863E-E946-44CC-A1B3-099AE8AEC27E}" srcOrd="5" destOrd="0" presId="urn:microsoft.com/office/officeart/2005/8/layout/list1"/>
    <dgm:cxn modelId="{334F381E-5BD3-4C15-AAE6-8D0E4C63F7A7}" type="presParOf" srcId="{09E3F483-3124-46D4-AF89-288B396433A3}" destId="{96ECEBAD-FDD3-4EB9-A84F-896AB838DAE6}" srcOrd="6" destOrd="0" presId="urn:microsoft.com/office/officeart/2005/8/layout/list1"/>
    <dgm:cxn modelId="{FD80D542-F7B7-437F-AACA-B8A8059F6093}" type="presParOf" srcId="{09E3F483-3124-46D4-AF89-288B396433A3}" destId="{D712FBDB-962A-4644-849C-8177FFD288FE}" srcOrd="7" destOrd="0" presId="urn:microsoft.com/office/officeart/2005/8/layout/list1"/>
    <dgm:cxn modelId="{B1809D07-5F1C-4913-BC50-AB0AD4AA9C81}" type="presParOf" srcId="{09E3F483-3124-46D4-AF89-288B396433A3}" destId="{546DDCC8-BEF7-48F7-BFE9-A734F6A0E214}" srcOrd="8" destOrd="0" presId="urn:microsoft.com/office/officeart/2005/8/layout/list1"/>
    <dgm:cxn modelId="{8C9CE99C-B8EA-40F5-9000-A779F23EC704}" type="presParOf" srcId="{546DDCC8-BEF7-48F7-BFE9-A734F6A0E214}" destId="{0DADEE87-F755-41A8-8322-0FF330D2CDE4}" srcOrd="0" destOrd="0" presId="urn:microsoft.com/office/officeart/2005/8/layout/list1"/>
    <dgm:cxn modelId="{D297C7C4-497F-4E63-A421-5A46FA8DBFD1}" type="presParOf" srcId="{546DDCC8-BEF7-48F7-BFE9-A734F6A0E214}" destId="{E5319B78-ADE1-4D25-B392-5E22AE5E1C9C}" srcOrd="1" destOrd="0" presId="urn:microsoft.com/office/officeart/2005/8/layout/list1"/>
    <dgm:cxn modelId="{4F17B6C6-0139-452D-8A83-49BFF30C7B81}" type="presParOf" srcId="{09E3F483-3124-46D4-AF89-288B396433A3}" destId="{050B026E-E305-46F0-AF51-76CD7E092C38}" srcOrd="9" destOrd="0" presId="urn:microsoft.com/office/officeart/2005/8/layout/list1"/>
    <dgm:cxn modelId="{4A0E13C0-1DFF-4885-8708-97997BC6839B}" type="presParOf" srcId="{09E3F483-3124-46D4-AF89-288B396433A3}" destId="{1602E894-D327-499A-8D4D-FEC20BEFC4D4}" srcOrd="10" destOrd="0" presId="urn:microsoft.com/office/officeart/2005/8/layout/list1"/>
    <dgm:cxn modelId="{8ABDE621-9E47-46B7-BE83-3AAF37806F36}" type="presParOf" srcId="{09E3F483-3124-46D4-AF89-288B396433A3}" destId="{0CF843D9-3622-4AD8-BA4D-AC887AB28D5B}" srcOrd="11" destOrd="0" presId="urn:microsoft.com/office/officeart/2005/8/layout/list1"/>
    <dgm:cxn modelId="{D8245C51-D379-4101-A65E-DD62DFEFBDFA}" type="presParOf" srcId="{09E3F483-3124-46D4-AF89-288B396433A3}" destId="{97649E2E-50CA-40EC-B9F6-476476EC5E9B}" srcOrd="12" destOrd="0" presId="urn:microsoft.com/office/officeart/2005/8/layout/list1"/>
    <dgm:cxn modelId="{2C4A87CA-E317-47C6-81FF-459D949C43D9}" type="presParOf" srcId="{97649E2E-50CA-40EC-B9F6-476476EC5E9B}" destId="{4F1D24D3-54DD-4E37-890F-70F7393A8293}" srcOrd="0" destOrd="0" presId="urn:microsoft.com/office/officeart/2005/8/layout/list1"/>
    <dgm:cxn modelId="{14D24F29-E776-4918-87F0-6319A6C0B68B}" type="presParOf" srcId="{97649E2E-50CA-40EC-B9F6-476476EC5E9B}" destId="{433CC502-8D00-479B-A532-21C3D8C236FF}" srcOrd="1" destOrd="0" presId="urn:microsoft.com/office/officeart/2005/8/layout/list1"/>
    <dgm:cxn modelId="{CAD9BE64-15E2-43FA-9C33-EA808C66AF7C}" type="presParOf" srcId="{09E3F483-3124-46D4-AF89-288B396433A3}" destId="{C01205BA-A8C1-4A05-8EAC-18A714B27B0C}" srcOrd="13" destOrd="0" presId="urn:microsoft.com/office/officeart/2005/8/layout/list1"/>
    <dgm:cxn modelId="{0B5FD840-DFF0-4B4B-B034-9A3F3E6F1A53}" type="presParOf" srcId="{09E3F483-3124-46D4-AF89-288B396433A3}" destId="{55B2F3D2-2017-49DC-A076-D1D5E26C3FDE}" srcOrd="14" destOrd="0" presId="urn:microsoft.com/office/officeart/2005/8/layout/list1"/>
    <dgm:cxn modelId="{F007CDED-A1CC-4367-9DD2-D4DC8A8E3818}" type="presParOf" srcId="{09E3F483-3124-46D4-AF89-288B396433A3}" destId="{8DB911D8-0251-4963-AFFF-2EC1E1352589}" srcOrd="15" destOrd="0" presId="urn:microsoft.com/office/officeart/2005/8/layout/list1"/>
    <dgm:cxn modelId="{E76AFE4C-5BE5-46C4-B8D0-833F63F30001}" type="presParOf" srcId="{09E3F483-3124-46D4-AF89-288B396433A3}" destId="{D1BE9FAC-FE32-4E1E-9AD1-9AC5E8515F4F}" srcOrd="16" destOrd="0" presId="urn:microsoft.com/office/officeart/2005/8/layout/list1"/>
    <dgm:cxn modelId="{B73E2497-40F4-4B30-965C-4570DFD7A4CB}" type="presParOf" srcId="{D1BE9FAC-FE32-4E1E-9AD1-9AC5E8515F4F}" destId="{FA6F4247-0A5E-4086-9DDC-FBB38F4630E6}" srcOrd="0" destOrd="0" presId="urn:microsoft.com/office/officeart/2005/8/layout/list1"/>
    <dgm:cxn modelId="{5FCD5FDA-FC35-4123-B401-BD6CE5986D59}" type="presParOf" srcId="{D1BE9FAC-FE32-4E1E-9AD1-9AC5E8515F4F}" destId="{876CDCD3-6487-4BF3-A1CA-0371CD8316AC}" srcOrd="1" destOrd="0" presId="urn:microsoft.com/office/officeart/2005/8/layout/list1"/>
    <dgm:cxn modelId="{52E00AFB-D84A-483B-B365-0EBBE23729B0}" type="presParOf" srcId="{09E3F483-3124-46D4-AF89-288B396433A3}" destId="{5FF2EB95-FA5B-4DC0-8BB1-ED6CC4D5F7F6}" srcOrd="17" destOrd="0" presId="urn:microsoft.com/office/officeart/2005/8/layout/list1"/>
    <dgm:cxn modelId="{F59299C0-152C-447F-A5EE-D7F471EA6536}" type="presParOf" srcId="{09E3F483-3124-46D4-AF89-288B396433A3}" destId="{6D3E98F1-F3FC-46EB-81E5-11A0CE98C1DA}" srcOrd="18" destOrd="0" presId="urn:microsoft.com/office/officeart/2005/8/layout/list1"/>
    <dgm:cxn modelId="{D81CACD1-2EED-4994-A55C-8952B87A1D5F}" type="presParOf" srcId="{09E3F483-3124-46D4-AF89-288B396433A3}" destId="{E35A617A-B5CA-4A6E-BCB4-DFC038646C5F}" srcOrd="19" destOrd="0" presId="urn:microsoft.com/office/officeart/2005/8/layout/list1"/>
    <dgm:cxn modelId="{59869B48-D635-4D80-B2C8-F6FF1DEB15CE}" type="presParOf" srcId="{09E3F483-3124-46D4-AF89-288B396433A3}" destId="{1D99A532-0834-4A8F-A2EA-FB9EF839CF2E}" srcOrd="20" destOrd="0" presId="urn:microsoft.com/office/officeart/2005/8/layout/list1"/>
    <dgm:cxn modelId="{0549A106-20FB-4E34-BD14-B16720DE58E3}" type="presParOf" srcId="{1D99A532-0834-4A8F-A2EA-FB9EF839CF2E}" destId="{6E7C34B7-9121-4895-A5C5-732038CCDF50}" srcOrd="0" destOrd="0" presId="urn:microsoft.com/office/officeart/2005/8/layout/list1"/>
    <dgm:cxn modelId="{4125DAE6-37BB-4719-9C64-82048951D10E}" type="presParOf" srcId="{1D99A532-0834-4A8F-A2EA-FB9EF839CF2E}" destId="{4E6CD5A9-57C0-434A-AA79-7B7BB0478E18}" srcOrd="1" destOrd="0" presId="urn:microsoft.com/office/officeart/2005/8/layout/list1"/>
    <dgm:cxn modelId="{45E2E1A4-4554-4496-9623-9C18F56302FC}" type="presParOf" srcId="{09E3F483-3124-46D4-AF89-288B396433A3}" destId="{596D06AA-906E-487D-9FB7-C2F59943AE27}" srcOrd="21" destOrd="0" presId="urn:microsoft.com/office/officeart/2005/8/layout/list1"/>
    <dgm:cxn modelId="{5D42153F-B603-4D15-9589-C73EA123945B}" type="presParOf" srcId="{09E3F483-3124-46D4-AF89-288B396433A3}" destId="{F29B57DA-562D-4C57-A725-5ABDE845CDED}" srcOrd="22" destOrd="0" presId="urn:microsoft.com/office/officeart/2005/8/layout/list1"/>
    <dgm:cxn modelId="{51D5B432-3E70-4166-88E4-A5C15243142B}" type="presParOf" srcId="{09E3F483-3124-46D4-AF89-288B396433A3}" destId="{43B06726-9A68-401E-B244-319FD17CEA72}" srcOrd="23" destOrd="0" presId="urn:microsoft.com/office/officeart/2005/8/layout/list1"/>
    <dgm:cxn modelId="{D1185505-BFBF-4B81-BF02-F93741D6FF72}" type="presParOf" srcId="{09E3F483-3124-46D4-AF89-288B396433A3}" destId="{0A58DDD1-669C-49A7-9B0B-371A135CCA84}" srcOrd="24" destOrd="0" presId="urn:microsoft.com/office/officeart/2005/8/layout/list1"/>
    <dgm:cxn modelId="{C9606397-36AF-4C2E-9C6C-BD9DA19D1852}" type="presParOf" srcId="{0A58DDD1-669C-49A7-9B0B-371A135CCA84}" destId="{32FB4FBB-7577-49DD-8CAB-3998C8B0070A}" srcOrd="0" destOrd="0" presId="urn:microsoft.com/office/officeart/2005/8/layout/list1"/>
    <dgm:cxn modelId="{3E0073F5-A07D-4A6D-B374-FB8CDE4636F3}" type="presParOf" srcId="{0A58DDD1-669C-49A7-9B0B-371A135CCA84}" destId="{850F0097-1B93-42F1-943B-2CFCA7220FC9}" srcOrd="1" destOrd="0" presId="urn:microsoft.com/office/officeart/2005/8/layout/list1"/>
    <dgm:cxn modelId="{DAC2FF98-2014-4EA1-95DA-E7F4C6A6E156}" type="presParOf" srcId="{09E3F483-3124-46D4-AF89-288B396433A3}" destId="{119C5729-B4C9-4C87-B673-D6FC112ADCE5}" srcOrd="25" destOrd="0" presId="urn:microsoft.com/office/officeart/2005/8/layout/list1"/>
    <dgm:cxn modelId="{9114E903-93C0-4923-BC1B-A375713E0852}" type="presParOf" srcId="{09E3F483-3124-46D4-AF89-288B396433A3}" destId="{3EFE27D4-75BC-4DDA-A1D8-C023D403774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0F64E-CD03-4F95-AA5A-753769D9251F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CL"/>
        </a:p>
      </dgm:t>
    </dgm:pt>
    <dgm:pt modelId="{A49DD2EE-9A57-43EC-B9F5-21FB21E091A3}">
      <dgm:prSet phldrT="[Texto]"/>
      <dgm:spPr/>
      <dgm:t>
        <a:bodyPr/>
        <a:lstStyle/>
        <a:p>
          <a:r>
            <a:rPr lang="es-CL" dirty="0"/>
            <a:t>Término de la Obra</a:t>
          </a:r>
        </a:p>
      </dgm:t>
    </dgm:pt>
    <dgm:pt modelId="{02F10E64-5044-4205-AB0B-B4F8E50A3B1D}" type="parTrans" cxnId="{EFB1C995-7DE1-4E10-A736-079FA63810F1}">
      <dgm:prSet/>
      <dgm:spPr/>
      <dgm:t>
        <a:bodyPr/>
        <a:lstStyle/>
        <a:p>
          <a:endParaRPr lang="es-CL"/>
        </a:p>
      </dgm:t>
    </dgm:pt>
    <dgm:pt modelId="{C943C283-3852-4B11-AEDD-2687B5BA3849}" type="sibTrans" cxnId="{EFB1C995-7DE1-4E10-A736-079FA63810F1}">
      <dgm:prSet/>
      <dgm:spPr/>
      <dgm:t>
        <a:bodyPr/>
        <a:lstStyle/>
        <a:p>
          <a:endParaRPr lang="es-CL"/>
        </a:p>
      </dgm:t>
    </dgm:pt>
    <dgm:pt modelId="{38C232F2-A78D-463E-BEAA-AC769946DD2E}">
      <dgm:prSet phldrT="[Texto]"/>
      <dgm:spPr/>
      <dgm:t>
        <a:bodyPr/>
        <a:lstStyle/>
        <a:p>
          <a:r>
            <a:rPr lang="es-CL" dirty="0"/>
            <a:t>Recepción del MOP</a:t>
          </a:r>
        </a:p>
      </dgm:t>
    </dgm:pt>
    <dgm:pt modelId="{CFF3F171-FEAD-41DF-B70B-A69DAEED1A9C}" type="parTrans" cxnId="{0EF89924-82EE-4A9D-9C3B-656E1DDF9F53}">
      <dgm:prSet/>
      <dgm:spPr/>
      <dgm:t>
        <a:bodyPr/>
        <a:lstStyle/>
        <a:p>
          <a:endParaRPr lang="es-CL"/>
        </a:p>
      </dgm:t>
    </dgm:pt>
    <dgm:pt modelId="{27C4CE9B-F786-4DAB-BDEF-CE1FA1A3718B}" type="sibTrans" cxnId="{0EF89924-82EE-4A9D-9C3B-656E1DDF9F53}">
      <dgm:prSet/>
      <dgm:spPr/>
      <dgm:t>
        <a:bodyPr/>
        <a:lstStyle/>
        <a:p>
          <a:endParaRPr lang="es-CL"/>
        </a:p>
      </dgm:t>
    </dgm:pt>
    <dgm:pt modelId="{5F026C60-F632-4BFC-B8D3-DCBDC08A1E05}">
      <dgm:prSet phldrT="[Texto]"/>
      <dgm:spPr/>
      <dgm:t>
        <a:bodyPr/>
        <a:lstStyle/>
        <a:p>
          <a:r>
            <a:rPr lang="es-CL" dirty="0"/>
            <a:t>Autorización Sanitaria</a:t>
          </a:r>
        </a:p>
      </dgm:t>
    </dgm:pt>
    <dgm:pt modelId="{6E51E317-539D-43ED-820E-9F5B98AB8D05}" type="parTrans" cxnId="{3070FA01-3630-4C24-859D-F457211903E7}">
      <dgm:prSet/>
      <dgm:spPr/>
      <dgm:t>
        <a:bodyPr/>
        <a:lstStyle/>
        <a:p>
          <a:endParaRPr lang="es-CL"/>
        </a:p>
      </dgm:t>
    </dgm:pt>
    <dgm:pt modelId="{1CD9B32E-32B4-4059-A6DC-AEAC8906D11F}" type="sibTrans" cxnId="{3070FA01-3630-4C24-859D-F457211903E7}">
      <dgm:prSet/>
      <dgm:spPr/>
      <dgm:t>
        <a:bodyPr/>
        <a:lstStyle/>
        <a:p>
          <a:endParaRPr lang="es-CL"/>
        </a:p>
      </dgm:t>
    </dgm:pt>
    <dgm:pt modelId="{88FA9A84-404B-42EE-BEF8-BD9B0E13AE64}">
      <dgm:prSet phldrT="[Texto]"/>
      <dgm:spPr/>
      <dgm:t>
        <a:bodyPr/>
        <a:lstStyle/>
        <a:p>
          <a:r>
            <a:rPr lang="es-CL" dirty="0"/>
            <a:t>Plan de Apertura</a:t>
          </a:r>
        </a:p>
      </dgm:t>
    </dgm:pt>
    <dgm:pt modelId="{F6637D12-B40A-4383-8F9F-B7B97B3EB3C2}" type="parTrans" cxnId="{284643E7-15DF-4BEA-A34A-4E4F74D6B623}">
      <dgm:prSet/>
      <dgm:spPr/>
      <dgm:t>
        <a:bodyPr/>
        <a:lstStyle/>
        <a:p>
          <a:endParaRPr lang="es-CL"/>
        </a:p>
      </dgm:t>
    </dgm:pt>
    <dgm:pt modelId="{5BBF4795-08EF-441D-B892-891EAE3A0AD8}" type="sibTrans" cxnId="{284643E7-15DF-4BEA-A34A-4E4F74D6B623}">
      <dgm:prSet/>
      <dgm:spPr/>
      <dgm:t>
        <a:bodyPr/>
        <a:lstStyle/>
        <a:p>
          <a:endParaRPr lang="es-CL"/>
        </a:p>
      </dgm:t>
    </dgm:pt>
    <dgm:pt modelId="{3B6DAFBB-9DAD-4509-AE3D-1FE4DD8FB05A}" type="pres">
      <dgm:prSet presAssocID="{C8E0F64E-CD03-4F95-AA5A-753769D925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CEA0ED51-77C0-4812-BF48-A4EDFE4E2045}" type="pres">
      <dgm:prSet presAssocID="{A49DD2EE-9A57-43EC-B9F5-21FB21E091A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A0F4C04-1049-45DC-8D57-7AE722465538}" type="pres">
      <dgm:prSet presAssocID="{C943C283-3852-4B11-AEDD-2687B5BA3849}" presName="spacer" presStyleCnt="0"/>
      <dgm:spPr/>
    </dgm:pt>
    <dgm:pt modelId="{04C267DF-130E-4CF6-BC68-694A5629111D}" type="pres">
      <dgm:prSet presAssocID="{38C232F2-A78D-463E-BEAA-AC769946DD2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788C998-52CA-4FEE-A62B-70CA55519E07}" type="pres">
      <dgm:prSet presAssocID="{27C4CE9B-F786-4DAB-BDEF-CE1FA1A3718B}" presName="spacer" presStyleCnt="0"/>
      <dgm:spPr/>
    </dgm:pt>
    <dgm:pt modelId="{6ED813AF-04A8-4DE8-9202-F4C149E3D0E1}" type="pres">
      <dgm:prSet presAssocID="{5F026C60-F632-4BFC-B8D3-DCBDC08A1E0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9F0B35A-5653-476F-A7E5-F885F6E8F79D}" type="pres">
      <dgm:prSet presAssocID="{1CD9B32E-32B4-4059-A6DC-AEAC8906D11F}" presName="spacer" presStyleCnt="0"/>
      <dgm:spPr/>
    </dgm:pt>
    <dgm:pt modelId="{74DD3194-8031-48FE-909F-6D24D3C13282}" type="pres">
      <dgm:prSet presAssocID="{88FA9A84-404B-42EE-BEF8-BD9B0E13AE6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138FBAA7-C514-4FAC-915A-0F32C8B2D7E7}" type="presOf" srcId="{A49DD2EE-9A57-43EC-B9F5-21FB21E091A3}" destId="{CEA0ED51-77C0-4812-BF48-A4EDFE4E2045}" srcOrd="0" destOrd="0" presId="urn:microsoft.com/office/officeart/2005/8/layout/vList2"/>
    <dgm:cxn modelId="{0EF89924-82EE-4A9D-9C3B-656E1DDF9F53}" srcId="{C8E0F64E-CD03-4F95-AA5A-753769D9251F}" destId="{38C232F2-A78D-463E-BEAA-AC769946DD2E}" srcOrd="1" destOrd="0" parTransId="{CFF3F171-FEAD-41DF-B70B-A69DAEED1A9C}" sibTransId="{27C4CE9B-F786-4DAB-BDEF-CE1FA1A3718B}"/>
    <dgm:cxn modelId="{284643E7-15DF-4BEA-A34A-4E4F74D6B623}" srcId="{C8E0F64E-CD03-4F95-AA5A-753769D9251F}" destId="{88FA9A84-404B-42EE-BEF8-BD9B0E13AE64}" srcOrd="3" destOrd="0" parTransId="{F6637D12-B40A-4383-8F9F-B7B97B3EB3C2}" sibTransId="{5BBF4795-08EF-441D-B892-891EAE3A0AD8}"/>
    <dgm:cxn modelId="{77A62D00-B68E-44BB-A0E6-168A780412B0}" type="presOf" srcId="{88FA9A84-404B-42EE-BEF8-BD9B0E13AE64}" destId="{74DD3194-8031-48FE-909F-6D24D3C13282}" srcOrd="0" destOrd="0" presId="urn:microsoft.com/office/officeart/2005/8/layout/vList2"/>
    <dgm:cxn modelId="{A398D08F-CBA0-4A59-859E-E83549FB4ED8}" type="presOf" srcId="{5F026C60-F632-4BFC-B8D3-DCBDC08A1E05}" destId="{6ED813AF-04A8-4DE8-9202-F4C149E3D0E1}" srcOrd="0" destOrd="0" presId="urn:microsoft.com/office/officeart/2005/8/layout/vList2"/>
    <dgm:cxn modelId="{3070FA01-3630-4C24-859D-F457211903E7}" srcId="{C8E0F64E-CD03-4F95-AA5A-753769D9251F}" destId="{5F026C60-F632-4BFC-B8D3-DCBDC08A1E05}" srcOrd="2" destOrd="0" parTransId="{6E51E317-539D-43ED-820E-9F5B98AB8D05}" sibTransId="{1CD9B32E-32B4-4059-A6DC-AEAC8906D11F}"/>
    <dgm:cxn modelId="{EFB1C995-7DE1-4E10-A736-079FA63810F1}" srcId="{C8E0F64E-CD03-4F95-AA5A-753769D9251F}" destId="{A49DD2EE-9A57-43EC-B9F5-21FB21E091A3}" srcOrd="0" destOrd="0" parTransId="{02F10E64-5044-4205-AB0B-B4F8E50A3B1D}" sibTransId="{C943C283-3852-4B11-AEDD-2687B5BA3849}"/>
    <dgm:cxn modelId="{A3428088-9E37-44C9-A3C0-D099C8742181}" type="presOf" srcId="{38C232F2-A78D-463E-BEAA-AC769946DD2E}" destId="{04C267DF-130E-4CF6-BC68-694A5629111D}" srcOrd="0" destOrd="0" presId="urn:microsoft.com/office/officeart/2005/8/layout/vList2"/>
    <dgm:cxn modelId="{85F1B619-35E5-458F-BBE7-2E152811B239}" type="presOf" srcId="{C8E0F64E-CD03-4F95-AA5A-753769D9251F}" destId="{3B6DAFBB-9DAD-4509-AE3D-1FE4DD8FB05A}" srcOrd="0" destOrd="0" presId="urn:microsoft.com/office/officeart/2005/8/layout/vList2"/>
    <dgm:cxn modelId="{4B228734-698A-4E1B-9213-4BFE8FB426C4}" type="presParOf" srcId="{3B6DAFBB-9DAD-4509-AE3D-1FE4DD8FB05A}" destId="{CEA0ED51-77C0-4812-BF48-A4EDFE4E2045}" srcOrd="0" destOrd="0" presId="urn:microsoft.com/office/officeart/2005/8/layout/vList2"/>
    <dgm:cxn modelId="{1880ADBE-FDFE-4CFB-8396-D740512FD8C9}" type="presParOf" srcId="{3B6DAFBB-9DAD-4509-AE3D-1FE4DD8FB05A}" destId="{8A0F4C04-1049-45DC-8D57-7AE722465538}" srcOrd="1" destOrd="0" presId="urn:microsoft.com/office/officeart/2005/8/layout/vList2"/>
    <dgm:cxn modelId="{E30DCC36-2802-4043-84A8-9DD240417434}" type="presParOf" srcId="{3B6DAFBB-9DAD-4509-AE3D-1FE4DD8FB05A}" destId="{04C267DF-130E-4CF6-BC68-694A5629111D}" srcOrd="2" destOrd="0" presId="urn:microsoft.com/office/officeart/2005/8/layout/vList2"/>
    <dgm:cxn modelId="{A797509F-06AC-4A5D-BD02-F373C3EF5885}" type="presParOf" srcId="{3B6DAFBB-9DAD-4509-AE3D-1FE4DD8FB05A}" destId="{A788C998-52CA-4FEE-A62B-70CA55519E07}" srcOrd="3" destOrd="0" presId="urn:microsoft.com/office/officeart/2005/8/layout/vList2"/>
    <dgm:cxn modelId="{1BE14E1C-B9DE-4006-BEFE-238C2CC88558}" type="presParOf" srcId="{3B6DAFBB-9DAD-4509-AE3D-1FE4DD8FB05A}" destId="{6ED813AF-04A8-4DE8-9202-F4C149E3D0E1}" srcOrd="4" destOrd="0" presId="urn:microsoft.com/office/officeart/2005/8/layout/vList2"/>
    <dgm:cxn modelId="{016C453D-ED10-4B18-B361-26BE8199E724}" type="presParOf" srcId="{3B6DAFBB-9DAD-4509-AE3D-1FE4DD8FB05A}" destId="{39F0B35A-5653-476F-A7E5-F885F6E8F79D}" srcOrd="5" destOrd="0" presId="urn:microsoft.com/office/officeart/2005/8/layout/vList2"/>
    <dgm:cxn modelId="{58F38B88-49B2-4E6A-85D9-8ACAE858E4BD}" type="presParOf" srcId="{3B6DAFBB-9DAD-4509-AE3D-1FE4DD8FB05A}" destId="{74DD3194-8031-48FE-909F-6D24D3C132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92834-365E-414C-8DA1-49A77BDDE08E}">
      <dsp:nvSpPr>
        <dsp:cNvPr id="0" name=""/>
        <dsp:cNvSpPr/>
      </dsp:nvSpPr>
      <dsp:spPr>
        <a:xfrm>
          <a:off x="0" y="237109"/>
          <a:ext cx="6666833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7 Pabellones (2 Urgencia – 5 Indiferenciados)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Alivio del Dolor </a:t>
          </a:r>
        </a:p>
      </dsp:txBody>
      <dsp:txXfrm>
        <a:off x="0" y="237109"/>
        <a:ext cx="6666833" cy="641024"/>
      </dsp:txXfrm>
    </dsp:sp>
    <dsp:sp modelId="{B83B5501-18C1-43F8-AB46-65AFB1B30480}">
      <dsp:nvSpPr>
        <dsp:cNvPr id="0" name=""/>
        <dsp:cNvSpPr/>
      </dsp:nvSpPr>
      <dsp:spPr>
        <a:xfrm>
          <a:off x="333341" y="74749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Anestesista</a:t>
          </a:r>
        </a:p>
      </dsp:txBody>
      <dsp:txXfrm>
        <a:off x="349193" y="90601"/>
        <a:ext cx="4635079" cy="293016"/>
      </dsp:txXfrm>
    </dsp:sp>
    <dsp:sp modelId="{96ECEBAD-FDD3-4EB9-A84F-896AB838DAE6}">
      <dsp:nvSpPr>
        <dsp:cNvPr id="0" name=""/>
        <dsp:cNvSpPr/>
      </dsp:nvSpPr>
      <dsp:spPr>
        <a:xfrm>
          <a:off x="0" y="1099894"/>
          <a:ext cx="666683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7 Pabellones ( 2 Urgencia – 5 Indiferenciado)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Atención Cerrada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Atención Abierta</a:t>
          </a:r>
        </a:p>
      </dsp:txBody>
      <dsp:txXfrm>
        <a:off x="0" y="1099894"/>
        <a:ext cx="6666833" cy="831600"/>
      </dsp:txXfrm>
    </dsp:sp>
    <dsp:sp modelId="{4653FCD0-83A8-449A-B326-824DA7C83BF1}">
      <dsp:nvSpPr>
        <dsp:cNvPr id="0" name=""/>
        <dsp:cNvSpPr/>
      </dsp:nvSpPr>
      <dsp:spPr>
        <a:xfrm>
          <a:off x="333341" y="937534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Cirugía General</a:t>
          </a:r>
        </a:p>
      </dsp:txBody>
      <dsp:txXfrm>
        <a:off x="349193" y="953386"/>
        <a:ext cx="4635079" cy="293016"/>
      </dsp:txXfrm>
    </dsp:sp>
    <dsp:sp modelId="{1602E894-D327-499A-8D4D-FEC20BEFC4D4}">
      <dsp:nvSpPr>
        <dsp:cNvPr id="0" name=""/>
        <dsp:cNvSpPr/>
      </dsp:nvSpPr>
      <dsp:spPr>
        <a:xfrm>
          <a:off x="0" y="2153254"/>
          <a:ext cx="6666833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Atención Abierta (Consulta y Procedimientos), CMA</a:t>
          </a:r>
        </a:p>
      </dsp:txBody>
      <dsp:txXfrm>
        <a:off x="0" y="2153254"/>
        <a:ext cx="6666833" cy="467775"/>
      </dsp:txXfrm>
    </dsp:sp>
    <dsp:sp modelId="{E5319B78-ADE1-4D25-B392-5E22AE5E1C9C}">
      <dsp:nvSpPr>
        <dsp:cNvPr id="0" name=""/>
        <dsp:cNvSpPr/>
      </dsp:nvSpPr>
      <dsp:spPr>
        <a:xfrm>
          <a:off x="333341" y="1990894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Oftalmología </a:t>
          </a:r>
        </a:p>
      </dsp:txBody>
      <dsp:txXfrm>
        <a:off x="349193" y="2006746"/>
        <a:ext cx="4635079" cy="293016"/>
      </dsp:txXfrm>
    </dsp:sp>
    <dsp:sp modelId="{55B2F3D2-2017-49DC-A076-D1D5E26C3FDE}">
      <dsp:nvSpPr>
        <dsp:cNvPr id="0" name=""/>
        <dsp:cNvSpPr/>
      </dsp:nvSpPr>
      <dsp:spPr>
        <a:xfrm>
          <a:off x="0" y="2842789"/>
          <a:ext cx="6666833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Atención Abierta, CMA </a:t>
          </a:r>
        </a:p>
      </dsp:txBody>
      <dsp:txXfrm>
        <a:off x="0" y="2842789"/>
        <a:ext cx="6666833" cy="467775"/>
      </dsp:txXfrm>
    </dsp:sp>
    <dsp:sp modelId="{433CC502-8D00-479B-A532-21C3D8C236FF}">
      <dsp:nvSpPr>
        <dsp:cNvPr id="0" name=""/>
        <dsp:cNvSpPr/>
      </dsp:nvSpPr>
      <dsp:spPr>
        <a:xfrm>
          <a:off x="333341" y="2680429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Traumatología y Ortopedia</a:t>
          </a:r>
        </a:p>
      </dsp:txBody>
      <dsp:txXfrm>
        <a:off x="349193" y="2696281"/>
        <a:ext cx="4635079" cy="293016"/>
      </dsp:txXfrm>
    </dsp:sp>
    <dsp:sp modelId="{6D3E98F1-F3FC-46EB-81E5-11A0CE98C1DA}">
      <dsp:nvSpPr>
        <dsp:cNvPr id="0" name=""/>
        <dsp:cNvSpPr/>
      </dsp:nvSpPr>
      <dsp:spPr>
        <a:xfrm>
          <a:off x="0" y="3532324"/>
          <a:ext cx="6666833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Atención Abierta, Electroencefalograma </a:t>
          </a:r>
        </a:p>
      </dsp:txBody>
      <dsp:txXfrm>
        <a:off x="0" y="3532324"/>
        <a:ext cx="6666833" cy="467775"/>
      </dsp:txXfrm>
    </dsp:sp>
    <dsp:sp modelId="{876CDCD3-6487-4BF3-A1CA-0371CD8316AC}">
      <dsp:nvSpPr>
        <dsp:cNvPr id="0" name=""/>
        <dsp:cNvSpPr/>
      </dsp:nvSpPr>
      <dsp:spPr>
        <a:xfrm>
          <a:off x="333341" y="3369965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Neurología</a:t>
          </a:r>
        </a:p>
      </dsp:txBody>
      <dsp:txXfrm>
        <a:off x="349193" y="3385817"/>
        <a:ext cx="4635079" cy="293016"/>
      </dsp:txXfrm>
    </dsp:sp>
    <dsp:sp modelId="{F29B57DA-562D-4C57-A725-5ABDE845CDED}">
      <dsp:nvSpPr>
        <dsp:cNvPr id="0" name=""/>
        <dsp:cNvSpPr/>
      </dsp:nvSpPr>
      <dsp:spPr>
        <a:xfrm>
          <a:off x="0" y="4221859"/>
          <a:ext cx="6666833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UHCIP  ( 6 CAMAS)- Hospital del Día – Unidad de Enlace Psiquiatría </a:t>
          </a:r>
        </a:p>
      </dsp:txBody>
      <dsp:txXfrm>
        <a:off x="0" y="4221859"/>
        <a:ext cx="6666833" cy="467775"/>
      </dsp:txXfrm>
    </dsp:sp>
    <dsp:sp modelId="{4E6CD5A9-57C0-434A-AA79-7B7BB0478E18}">
      <dsp:nvSpPr>
        <dsp:cNvPr id="0" name=""/>
        <dsp:cNvSpPr/>
      </dsp:nvSpPr>
      <dsp:spPr>
        <a:xfrm>
          <a:off x="333341" y="4059500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Psiquiatría  </a:t>
          </a:r>
        </a:p>
      </dsp:txBody>
      <dsp:txXfrm>
        <a:off x="349193" y="4075352"/>
        <a:ext cx="4635079" cy="293016"/>
      </dsp:txXfrm>
    </dsp:sp>
    <dsp:sp modelId="{3EFE27D4-75BC-4DDA-A1D8-C023D4037743}">
      <dsp:nvSpPr>
        <dsp:cNvPr id="0" name=""/>
        <dsp:cNvSpPr/>
      </dsp:nvSpPr>
      <dsp:spPr>
        <a:xfrm>
          <a:off x="0" y="4911395"/>
          <a:ext cx="6666833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229108" rIns="51742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100" kern="1200" dirty="0"/>
            <a:t>TAC  -2 Salas de Rayos Oste pulmonar- 1 Ecógrafo </a:t>
          </a:r>
        </a:p>
      </dsp:txBody>
      <dsp:txXfrm>
        <a:off x="0" y="4911395"/>
        <a:ext cx="6666833" cy="467775"/>
      </dsp:txXfrm>
    </dsp:sp>
    <dsp:sp modelId="{850F0097-1B93-42F1-943B-2CFCA7220FC9}">
      <dsp:nvSpPr>
        <dsp:cNvPr id="0" name=""/>
        <dsp:cNvSpPr/>
      </dsp:nvSpPr>
      <dsp:spPr>
        <a:xfrm>
          <a:off x="333341" y="4749034"/>
          <a:ext cx="4666783" cy="32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/>
            <a:t>Imagenología </a:t>
          </a:r>
        </a:p>
      </dsp:txBody>
      <dsp:txXfrm>
        <a:off x="349193" y="4764886"/>
        <a:ext cx="4635079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CB83-0189-4CFE-B9A8-20B1E22222F4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1F11E-760B-458F-9834-478B564F8B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369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448;p2:notes">
            <a:extLst>
              <a:ext uri="{FF2B5EF4-FFF2-40B4-BE49-F238E27FC236}">
                <a16:creationId xmlns:a16="http://schemas.microsoft.com/office/drawing/2014/main" xmlns="" id="{B66C0FD7-42E2-4C4E-8A63-58347F1F8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625" tIns="51800" rIns="103625" bIns="51800"/>
          <a:lstStyle/>
          <a:p>
            <a:pPr>
              <a:spcBef>
                <a:spcPct val="0"/>
              </a:spcBef>
            </a:pPr>
            <a:endParaRPr lang="es-CL" altLang="es-CL"/>
          </a:p>
        </p:txBody>
      </p:sp>
      <p:sp>
        <p:nvSpPr>
          <p:cNvPr id="103426" name="Google Shape;449;p2:notes">
            <a:extLst>
              <a:ext uri="{FF2B5EF4-FFF2-40B4-BE49-F238E27FC236}">
                <a16:creationId xmlns:a16="http://schemas.microsoft.com/office/drawing/2014/main" xmlns="" id="{E21CAC6D-267E-D04D-92E9-3CECACA31A1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461;p3:notes">
            <a:extLst>
              <a:ext uri="{FF2B5EF4-FFF2-40B4-BE49-F238E27FC236}">
                <a16:creationId xmlns:a16="http://schemas.microsoft.com/office/drawing/2014/main" xmlns="" id="{D7180B7F-1F7B-C248-9D40-34E3633FBE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625" tIns="51800" rIns="103625" bIns="51800"/>
          <a:lstStyle/>
          <a:p>
            <a:pPr>
              <a:spcBef>
                <a:spcPct val="0"/>
              </a:spcBef>
            </a:pPr>
            <a:endParaRPr lang="es-CL" altLang="es-CL"/>
          </a:p>
        </p:txBody>
      </p:sp>
      <p:sp>
        <p:nvSpPr>
          <p:cNvPr id="105474" name="Google Shape;462;p3:notes">
            <a:extLst>
              <a:ext uri="{FF2B5EF4-FFF2-40B4-BE49-F238E27FC236}">
                <a16:creationId xmlns:a16="http://schemas.microsoft.com/office/drawing/2014/main" xmlns="" id="{914484DC-309E-9042-A099-048E9FB6B96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468;p4:notes">
            <a:extLst>
              <a:ext uri="{FF2B5EF4-FFF2-40B4-BE49-F238E27FC236}">
                <a16:creationId xmlns:a16="http://schemas.microsoft.com/office/drawing/2014/main" xmlns="" id="{5EF20B67-F425-1347-8058-08F72D93C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625" tIns="51800" rIns="103625" bIns="51800"/>
          <a:lstStyle/>
          <a:p>
            <a:pPr>
              <a:spcBef>
                <a:spcPct val="0"/>
              </a:spcBef>
            </a:pPr>
            <a:endParaRPr lang="es-CL" altLang="es-CL"/>
          </a:p>
        </p:txBody>
      </p:sp>
      <p:sp>
        <p:nvSpPr>
          <p:cNvPr id="107522" name="Google Shape;469;p4:notes">
            <a:extLst>
              <a:ext uri="{FF2B5EF4-FFF2-40B4-BE49-F238E27FC236}">
                <a16:creationId xmlns:a16="http://schemas.microsoft.com/office/drawing/2014/main" xmlns="" id="{76C1DE87-E7CF-2A4B-9CBD-96701E5ED9B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Marcador de imagen de diapositiva 1">
            <a:extLst>
              <a:ext uri="{FF2B5EF4-FFF2-40B4-BE49-F238E27FC236}">
                <a16:creationId xmlns:a16="http://schemas.microsoft.com/office/drawing/2014/main" xmlns="" id="{F1C1FC3C-AB0D-2447-A37F-D50F3D16B1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Marcador de notas 2">
            <a:extLst>
              <a:ext uri="{FF2B5EF4-FFF2-40B4-BE49-F238E27FC236}">
                <a16:creationId xmlns:a16="http://schemas.microsoft.com/office/drawing/2014/main" xmlns="" id="{DEADEFBB-C41D-BE4D-866B-A6FEC42D6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/>
          </a:p>
        </p:txBody>
      </p:sp>
      <p:sp>
        <p:nvSpPr>
          <p:cNvPr id="109571" name="Marcador de número de diapositiva 3">
            <a:extLst>
              <a:ext uri="{FF2B5EF4-FFF2-40B4-BE49-F238E27FC236}">
                <a16:creationId xmlns:a16="http://schemas.microsoft.com/office/drawing/2014/main" xmlns="" id="{489C0D67-76DF-A449-A05B-F15D431F5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43D894D-E3EA-5C41-BB63-2EDF9116EF56}" type="slidenum">
              <a:rPr lang="es-CL" altLang="es-CL" smtClean="0"/>
              <a:pPr/>
              <a:t>5</a:t>
            </a:fld>
            <a:endParaRPr lang="es-CL" alt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Marcador de imagen de diapositiva 1">
            <a:extLst>
              <a:ext uri="{FF2B5EF4-FFF2-40B4-BE49-F238E27FC236}">
                <a16:creationId xmlns:a16="http://schemas.microsoft.com/office/drawing/2014/main" xmlns="" id="{615A87E1-E154-CD40-A002-DE30D5739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Marcador de notas 2">
            <a:extLst>
              <a:ext uri="{FF2B5EF4-FFF2-40B4-BE49-F238E27FC236}">
                <a16:creationId xmlns:a16="http://schemas.microsoft.com/office/drawing/2014/main" xmlns="" id="{9F550283-B862-0847-AA09-70E3D64D9E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CL"/>
          </a:p>
        </p:txBody>
      </p:sp>
      <p:sp>
        <p:nvSpPr>
          <p:cNvPr id="111619" name="Marcador de número de diapositiva 3">
            <a:extLst>
              <a:ext uri="{FF2B5EF4-FFF2-40B4-BE49-F238E27FC236}">
                <a16:creationId xmlns:a16="http://schemas.microsoft.com/office/drawing/2014/main" xmlns="" id="{56928ACE-CA35-4743-8A38-EE7E2E473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17FFD8B-C9DB-2147-BB7F-9B865F3AAD5D}" type="slidenum">
              <a:rPr lang="es-CL" altLang="es-CL" smtClean="0">
                <a:solidFill>
                  <a:srgbClr val="000000"/>
                </a:solidFill>
              </a:rPr>
              <a:pPr/>
              <a:t>6</a:t>
            </a:fld>
            <a:endParaRPr lang="es-CL" altLang="es-C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F3A85C-6A8A-8840-B28D-B3D7B217406B}" type="slidenum">
              <a:rPr lang="es-CL" altLang="es-CL" smtClean="0"/>
              <a:pPr>
                <a:defRPr/>
              </a:pPr>
              <a:t>16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9686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F3A85C-6A8A-8840-B28D-B3D7B217406B}" type="slidenum">
              <a:rPr lang="es-CL" altLang="es-CL" smtClean="0"/>
              <a:pPr>
                <a:defRPr/>
              </a:pPr>
              <a:t>17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03257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FD7296-2A56-43E1-8529-58C0C70A5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122A1C8-D253-4DA8-A1E1-39ECD2C24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533F28-CE66-450C-A54E-F29F2315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C15E368-E624-470F-8BC9-9A7EFCD0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7C1B407-3CA1-4309-915F-B567418E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202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0645AC-3CAD-40FC-AA13-F35FE9D8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9A55D98-26F9-4E56-9E82-253307894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919EC56-5A77-4EFB-ACDC-2C9FB107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5586F3-488A-4813-A18E-107744B66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F743EE-45E1-49BC-AADD-6B61C6B9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044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2DD3CA8-79CB-4E35-BDD9-8A84F05E5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24CC6DE-A2FF-4CB6-AF3C-70A7595DF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5C983EA-0B02-4B6F-B5BE-9EC04AE1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23CC74-C0E4-45BC-B7DC-87B6A3C1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462FCA5-608C-4646-AADC-2F92D279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383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800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199"/>
                </a:lnTo>
                <a:lnTo>
                  <a:pt x="12192000" y="4571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334125"/>
            <a:ext cx="12192000" cy="66675"/>
          </a:xfrm>
          <a:custGeom>
            <a:avLst/>
            <a:gdLst/>
            <a:ahLst/>
            <a:cxnLst/>
            <a:rect l="l" t="t" r="r" b="b"/>
            <a:pathLst>
              <a:path w="12192000" h="66675">
                <a:moveTo>
                  <a:pt x="12192000" y="0"/>
                </a:moveTo>
                <a:lnTo>
                  <a:pt x="0" y="0"/>
                </a:lnTo>
                <a:lnTo>
                  <a:pt x="0" y="66674"/>
                </a:lnTo>
                <a:lnTo>
                  <a:pt x="12192000" y="6667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08087" y="4343400"/>
            <a:ext cx="9876155" cy="0"/>
          </a:xfrm>
          <a:custGeom>
            <a:avLst/>
            <a:gdLst/>
            <a:ahLst/>
            <a:cxnLst/>
            <a:rect l="l" t="t" r="r" b="b"/>
            <a:pathLst>
              <a:path w="9876155">
                <a:moveTo>
                  <a:pt x="0" y="0"/>
                </a:moveTo>
                <a:lnTo>
                  <a:pt x="9875837" y="1"/>
                </a:lnTo>
              </a:path>
            </a:pathLst>
          </a:custGeom>
          <a:ln w="63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4040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37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37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4"/>
          <p:cNvSpPr txBox="1">
            <a:spLocks noGrp="1"/>
          </p:cNvSpPr>
          <p:nvPr>
            <p:ph type="body" idx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  <a:noFill/>
          <a:ln>
            <a:noFill/>
          </a:ln>
        </p:spPr>
        <p:txBody>
          <a:bodyPr spcFirstLastPara="1" tIns="45700" bIns="4570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 b="1" i="0">
                <a:solidFill>
                  <a:srgbClr val="4F81B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54"/>
          <p:cNvSpPr txBox="1">
            <a:spLocks noGrp="1"/>
          </p:cNvSpPr>
          <p:nvPr>
            <p:ph type="body" idx="2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  <a:noFill/>
          <a:ln>
            <a:noFill/>
          </a:ln>
        </p:spPr>
        <p:txBody>
          <a:bodyPr spcFirstLastPara="1" tIns="45700" bIns="4570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4F81B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3851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54CDE8-5919-4D27-BEBA-8E94FD4C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5CC0163-9ACB-4B9B-8DA2-8F8A17815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32344F6-393C-4E01-97D1-5F25C11B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78550EF-0C99-4E87-9A01-4337B5F2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DAB7BA-509C-4DE3-83AE-57BF1320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9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122F8E-DC0E-4066-B25C-92470541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E857818-1E76-4BDF-B329-FF49D201C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870F814-D43A-4D46-B808-D74EC7B6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E7974C4-97A4-44AE-BA9D-CE2CA2C4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D69261E-4D6C-4917-9C52-0B2C6BA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96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46D245-B51D-4DDD-AC97-8CB26718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A53ADEB-ADAC-43C1-ACAB-B59D47851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4157AE-3732-4EB8-A5A2-359E880F4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ECB14A3-7ED6-4B4E-99E7-EA559340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6911E0D-E08A-4BF5-A92E-47E0EA64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E7CFB30-2671-4E4A-8043-1EB63415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873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E599F8-AEDC-4031-8DBB-409BE378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00F76F0-48AD-4D28-91B5-7EB8682E2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555B00E-F1C1-49DC-8FFB-80AD5C62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8F8997F-42B1-4D33-9F3B-FA2E7C6E5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94CC659-1AB4-43E8-8964-F148DE55F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815C288-BCA0-400E-AD53-4C329A57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2FD0372-C377-403B-AF9B-76522D6E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32E976E-D296-4A07-BAFA-DE8A2D82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37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6010E9-D8E6-469A-A6D8-BBB59A13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AC8D173-3FF7-43BE-9238-58C89307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1F00C22-4619-4B5B-B184-41EB2254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FF64EC-5314-4441-A567-DB3BB79E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066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339EE84-23F5-452B-9539-47421C87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6133ACE-5CAC-40B2-801F-64BF89C3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CB40EE8-7F0F-424E-A257-00C6C137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187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729781-26D2-4B6F-B7FC-1CFE0260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8EE8724-3930-4051-BFF2-F7C4E700A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0C6CD8F-D838-4B08-94F8-66E8B8470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3BBB983-7169-4049-BB15-20C0996C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2242262-7F9C-426A-9AC6-CE06EDE1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64BBCCA-3B7E-452F-9C6E-D01E79FD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623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A55C10-A30B-4645-95A7-7E8EAAC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47219F1-FDDE-4241-9CE9-3A137439D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4B39BCB-0CDB-49D1-B74E-CE2EABC55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1B226DB-AC03-475E-A25A-7480EB50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34515B2-9778-488D-86B2-254CCC5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978ABCB-43B8-4434-90F6-8D98C26E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24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87B7815-6164-480B-8CD6-6B7F3F14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DF1AD42-5D50-4423-B82D-1BCF57A9B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050090B-40E3-4C15-AE89-19ACDA05A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DD6DB-3300-406F-A3E4-C32613E138A7}" type="datetimeFigureOut">
              <a:rPr lang="es-CL" smtClean="0"/>
              <a:t>27-07-2021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6DAEB71-D4A6-41E9-8EC4-E3F415C5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EDFE2E4-C957-4035-85DC-19EE2F061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BB12F-A920-4CC3-A771-A8F42BF555C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42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874130"/>
            <a:ext cx="12191999" cy="120943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indent="76835" algn="ctr">
              <a:lnSpc>
                <a:spcPts val="2780"/>
              </a:lnSpc>
              <a:spcBef>
                <a:spcPts val="675"/>
              </a:spcBef>
            </a:pPr>
            <a:r>
              <a:rPr lang="es-CL" sz="4000" dirty="0">
                <a:latin typeface="+mn-lt"/>
              </a:rPr>
              <a:t> Hospital Alto Hospicio</a:t>
            </a:r>
            <a:br>
              <a:rPr lang="es-CL" sz="4000" dirty="0">
                <a:latin typeface="+mn-lt"/>
              </a:rPr>
            </a:br>
            <a:r>
              <a:rPr lang="es-CL" sz="4000" dirty="0">
                <a:latin typeface="+mn-lt"/>
              </a:rPr>
              <a:t> </a:t>
            </a:r>
            <a:br>
              <a:rPr lang="es-CL" sz="4000" dirty="0">
                <a:latin typeface="+mn-lt"/>
              </a:rPr>
            </a:br>
            <a:r>
              <a:rPr lang="es-CL" sz="4000" dirty="0">
                <a:latin typeface="+mn-lt"/>
              </a:rPr>
              <a:t>Presentación de Proyecto </a:t>
            </a:r>
            <a:endParaRPr sz="4000" dirty="0"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626" y="104571"/>
            <a:ext cx="1665287" cy="1631950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xmlns="" id="{0DA061B1-B1C9-412F-BFF0-DFFF6C877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82" y="-431801"/>
            <a:ext cx="3186545" cy="31865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208087" y="4343400"/>
              <a:ext cx="9876155" cy="0"/>
            </a:xfrm>
            <a:custGeom>
              <a:avLst/>
              <a:gdLst/>
              <a:ahLst/>
              <a:cxnLst/>
              <a:rect l="l" t="t" r="r" b="b"/>
              <a:pathLst>
                <a:path w="9876155">
                  <a:moveTo>
                    <a:pt x="0" y="0"/>
                  </a:moveTo>
                  <a:lnTo>
                    <a:pt x="9875837" y="1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208087" y="4343400"/>
              <a:ext cx="9876155" cy="0"/>
            </a:xfrm>
            <a:custGeom>
              <a:avLst/>
              <a:gdLst/>
              <a:ahLst/>
              <a:cxnLst/>
              <a:rect l="l" t="t" r="r" b="b"/>
              <a:pathLst>
                <a:path w="9876155">
                  <a:moveTo>
                    <a:pt x="0" y="0"/>
                  </a:moveTo>
                  <a:lnTo>
                    <a:pt x="9875837" y="1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99D2C73-08B0-4F6B-A8E9-4651E6BDB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8DB88C-7EF2-487C-85D1-848F61F13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FFDADF5-D204-EF45-BE4A-A934F396D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r="-1" b="-1"/>
          <a:stretch/>
        </p:blipFill>
        <p:spPr>
          <a:xfrm rot="21600000"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057C5C0-CC65-1648-80F4-8163A6AA5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r="3865" b="-1"/>
          <a:stretch/>
        </p:blipFill>
        <p:spPr>
          <a:xfrm rot="21600000"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08FA2CF-3039-444E-997B-9146F63AD68D}"/>
              </a:ext>
            </a:extLst>
          </p:cNvPr>
          <p:cNvSpPr txBox="1"/>
          <p:nvPr/>
        </p:nvSpPr>
        <p:spPr>
          <a:xfrm>
            <a:off x="24160" y="5614368"/>
            <a:ext cx="12192000" cy="1200329"/>
          </a:xfrm>
          <a:prstGeom prst="rect">
            <a:avLst/>
          </a:prstGeom>
          <a:solidFill>
            <a:schemeClr val="bg1">
              <a:alpha val="7342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000" dirty="0"/>
              <a:t>Sala de hospitalización piloto</a:t>
            </a:r>
          </a:p>
          <a:p>
            <a:pPr algn="ctr"/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287257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2E8CD4E-6381-4807-AA5B-CE0024A8B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28445F8-F032-43C9-8D0F-A5155F525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4D8D963-EC8D-F14C-AD35-DB3143282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6" r="-1" b="23048"/>
          <a:stretch/>
        </p:blipFill>
        <p:spPr>
          <a:xfrm>
            <a:off x="1694013" y="644229"/>
            <a:ext cx="3106411" cy="25603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6A325B5-56A3-425A-B9A3-0CEB7CA1B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812CBEA-E43A-DF46-9D83-8879516F6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53" r="-3" b="19253"/>
          <a:stretch/>
        </p:blipFill>
        <p:spPr>
          <a:xfrm>
            <a:off x="6765785" y="644229"/>
            <a:ext cx="4359847" cy="25603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80DE958-9D45-4CAD-BF1F-FA2ED970B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29F4824-C6C7-6C44-AEEB-2E14F8011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36" b="2122"/>
          <a:stretch/>
        </p:blipFill>
        <p:spPr>
          <a:xfrm>
            <a:off x="954320" y="3653451"/>
            <a:ext cx="4585798" cy="25603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B93B4BF-AD35-4E52-8131-161C5FB9CD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37888F0-9968-1045-BCBA-850B4B0BA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20138"/>
          <a:stretch/>
        </p:blipFill>
        <p:spPr>
          <a:xfrm>
            <a:off x="6553248" y="3672788"/>
            <a:ext cx="4784922" cy="256032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EDBE0123-80EC-7E4E-90A1-A4E9859BEB01}"/>
              </a:ext>
            </a:extLst>
          </p:cNvPr>
          <p:cNvSpPr txBox="1"/>
          <p:nvPr/>
        </p:nvSpPr>
        <p:spPr>
          <a:xfrm>
            <a:off x="24160" y="6050468"/>
            <a:ext cx="12192000" cy="707886"/>
          </a:xfrm>
          <a:prstGeom prst="rect">
            <a:avLst/>
          </a:prstGeom>
          <a:solidFill>
            <a:schemeClr val="tx1">
              <a:alpha val="7342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000" dirty="0">
                <a:solidFill>
                  <a:schemeClr val="bg1"/>
                </a:solidFill>
              </a:rPr>
              <a:t>Instalación de equipos en Obra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708033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233202"/>
            <a:ext cx="12191999" cy="491288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indent="76835" algn="ctr">
              <a:lnSpc>
                <a:spcPts val="2780"/>
              </a:lnSpc>
              <a:spcBef>
                <a:spcPts val="675"/>
              </a:spcBef>
            </a:pPr>
            <a:r>
              <a:rPr lang="es-CL" sz="4000" dirty="0">
                <a:latin typeface="+mn-lt"/>
              </a:rPr>
              <a:t>Actividades con la comunidad </a:t>
            </a:r>
            <a:endParaRPr sz="4000" dirty="0"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626" y="104571"/>
            <a:ext cx="1665287" cy="1631950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xmlns="" id="{0DA061B1-B1C9-412F-BFF0-DFFF6C877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82" y="-431801"/>
            <a:ext cx="3186545" cy="31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98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55A19D-297C-4231-AD1F-08EF9B4AA8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BAB6C56-3D38-4923-996E-BD474BBB91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CD21DB-082D-417D-A5AB-FC838AF9D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D74D944-501E-2D42-BC83-DD9445E4E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99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Imagen 1" descr="Descripción: SSIquique-1">
            <a:extLst>
              <a:ext uri="{FF2B5EF4-FFF2-40B4-BE49-F238E27FC236}">
                <a16:creationId xmlns:a16="http://schemas.microsoft.com/office/drawing/2014/main" xmlns="" id="{0A024792-68B4-BD45-BCEB-95FA7FA51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18" y="142104"/>
            <a:ext cx="8334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4D6FA8A-A7BE-0847-9E18-455D1639E8D7}"/>
              </a:ext>
            </a:extLst>
          </p:cNvPr>
          <p:cNvSpPr txBox="1"/>
          <p:nvPr/>
        </p:nvSpPr>
        <p:spPr>
          <a:xfrm>
            <a:off x="0" y="5536314"/>
            <a:ext cx="12192000" cy="1077218"/>
          </a:xfrm>
          <a:prstGeom prst="rect">
            <a:avLst/>
          </a:prstGeom>
          <a:solidFill>
            <a:schemeClr val="bg1">
              <a:alpha val="8500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/>
              <a:t>Unión comunal de JJ.VV. Alto Hospicio, </a:t>
            </a:r>
            <a:r>
              <a:rPr lang="es-CL" sz="3200" dirty="0" err="1"/>
              <a:t>Cosoc</a:t>
            </a:r>
            <a:r>
              <a:rPr lang="es-CL" sz="3200" dirty="0"/>
              <a:t> SSI, Consejos de Usuarios Provincia del Tamarugal, Gremios de la Salud, Bomberos, PDI, </a:t>
            </a:r>
            <a:r>
              <a:rPr lang="es-CL" sz="3200" dirty="0" err="1"/>
              <a:t>Junji</a:t>
            </a:r>
            <a:r>
              <a:rPr lang="es-CL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453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359326D-7B47-CC4B-9249-E7AAB7391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06" r="4" b="5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F53094F-4183-C64E-9CFD-15DB50240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73" r="-1" b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C51DE1D-2A26-0843-A1CD-FB7119898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6" r="7874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pic>
        <p:nvPicPr>
          <p:cNvPr id="86019" name="Imagen 1" descr="Descripción: SSIquique-1">
            <a:extLst>
              <a:ext uri="{FF2B5EF4-FFF2-40B4-BE49-F238E27FC236}">
                <a16:creationId xmlns:a16="http://schemas.microsoft.com/office/drawing/2014/main" xmlns="" id="{1F596F86-1B86-7643-9780-A96410FF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18" y="142104"/>
            <a:ext cx="8334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CA35E18-EB9D-8E46-A169-FC55F91EA8B7}"/>
              </a:ext>
            </a:extLst>
          </p:cNvPr>
          <p:cNvSpPr txBox="1"/>
          <p:nvPr/>
        </p:nvSpPr>
        <p:spPr>
          <a:xfrm>
            <a:off x="0" y="5536314"/>
            <a:ext cx="12192000" cy="1077218"/>
          </a:xfrm>
          <a:prstGeom prst="rect">
            <a:avLst/>
          </a:prstGeom>
          <a:solidFill>
            <a:schemeClr val="tx1">
              <a:alpha val="8500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</a:rPr>
              <a:t>Unión comunal de JJ.VV. Alto Hospicio, </a:t>
            </a:r>
            <a:r>
              <a:rPr lang="es-CL" sz="3200" dirty="0" err="1">
                <a:solidFill>
                  <a:schemeClr val="bg1"/>
                </a:solidFill>
              </a:rPr>
              <a:t>Cosoc</a:t>
            </a:r>
            <a:r>
              <a:rPr lang="es-CL" sz="3200" dirty="0">
                <a:solidFill>
                  <a:schemeClr val="bg1"/>
                </a:solidFill>
              </a:rPr>
              <a:t> SSI, Consejos de Usuarios Provincia del Tamarugal, Gremios de la Salud, Bomberos, PDI, </a:t>
            </a:r>
            <a:r>
              <a:rPr lang="es-CL" sz="3200" dirty="0" err="1">
                <a:solidFill>
                  <a:schemeClr val="bg1"/>
                </a:solidFill>
              </a:rPr>
              <a:t>Junji</a:t>
            </a:r>
            <a:r>
              <a:rPr lang="es-CL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68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FF22E6D-35FA-6644-9229-6E631258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991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B30EFF9-CF1C-7341-8856-A0C1C210B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977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28C479D-4D34-F343-948C-E0239E4E6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" r="8302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pic>
        <p:nvPicPr>
          <p:cNvPr id="86019" name="Imagen 1" descr="Descripción: SSIquique-1">
            <a:extLst>
              <a:ext uri="{FF2B5EF4-FFF2-40B4-BE49-F238E27FC236}">
                <a16:creationId xmlns:a16="http://schemas.microsoft.com/office/drawing/2014/main" xmlns="" id="{1F596F86-1B86-7643-9780-A96410FF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441" y="192438"/>
            <a:ext cx="977652" cy="9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C654E44-7EC7-524D-8A64-95A02978BF8C}"/>
              </a:ext>
            </a:extLst>
          </p:cNvPr>
          <p:cNvSpPr txBox="1"/>
          <p:nvPr/>
        </p:nvSpPr>
        <p:spPr>
          <a:xfrm>
            <a:off x="0" y="5536314"/>
            <a:ext cx="12192000" cy="1077218"/>
          </a:xfrm>
          <a:prstGeom prst="rect">
            <a:avLst/>
          </a:prstGeom>
          <a:solidFill>
            <a:schemeClr val="tx1">
              <a:alpha val="8500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</a:rPr>
              <a:t>Unión comunal de JJ.VV. Alto Hospicio, </a:t>
            </a:r>
            <a:r>
              <a:rPr lang="es-CL" sz="3200" dirty="0" err="1">
                <a:solidFill>
                  <a:schemeClr val="bg1"/>
                </a:solidFill>
              </a:rPr>
              <a:t>Cosoc</a:t>
            </a:r>
            <a:r>
              <a:rPr lang="es-CL" sz="3200" dirty="0">
                <a:solidFill>
                  <a:schemeClr val="bg1"/>
                </a:solidFill>
              </a:rPr>
              <a:t> SSI, Consejos de Usuarios Provincia del Tamarugal, Gremios de la Salud, Bomberos, PDI, </a:t>
            </a:r>
            <a:r>
              <a:rPr lang="es-CL" sz="3200" dirty="0" err="1">
                <a:solidFill>
                  <a:schemeClr val="bg1"/>
                </a:solidFill>
              </a:rPr>
              <a:t>Junji</a:t>
            </a:r>
            <a:r>
              <a:rPr lang="es-CL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5478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Un tren en las vias de tren&#10;&#10;Descripción generada automáticamente con confianza media">
            <a:extLst>
              <a:ext uri="{FF2B5EF4-FFF2-40B4-BE49-F238E27FC236}">
                <a16:creationId xmlns:a16="http://schemas.microsoft.com/office/drawing/2014/main" xmlns="" id="{2BA767BE-5509-4709-A3EE-1DDF2C6A9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r="1353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10175D-0AC0-43F8-8605-CC5869FD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L" sz="4000"/>
              <a:t>¿ Que se viene?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8641E101-CD4E-4CAC-8D4C-FFD479013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549011"/>
              </p:ext>
            </p:extLst>
          </p:nvPr>
        </p:nvGraphicFramePr>
        <p:xfrm>
          <a:off x="753161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829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125"/>
            <a:ext cx="12192000" cy="523875"/>
            <a:chOff x="0" y="6334125"/>
            <a:chExt cx="12192000" cy="523875"/>
          </a:xfrm>
        </p:grpSpPr>
        <p:sp>
          <p:nvSpPr>
            <p:cNvPr id="3" name="object 3"/>
            <p:cNvSpPr/>
            <p:nvPr/>
          </p:nvSpPr>
          <p:spPr>
            <a:xfrm>
              <a:off x="3175" y="6400800"/>
              <a:ext cx="12188825" cy="457200"/>
            </a:xfrm>
            <a:custGeom>
              <a:avLst/>
              <a:gdLst/>
              <a:ahLst/>
              <a:cxnLst/>
              <a:rect l="l" t="t" r="r" b="b"/>
              <a:pathLst>
                <a:path w="12188825" h="457200">
                  <a:moveTo>
                    <a:pt x="12188825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825" y="457199"/>
                  </a:lnTo>
                  <a:lnTo>
                    <a:pt x="12188825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125"/>
              <a:ext cx="12188825" cy="63500"/>
            </a:xfrm>
            <a:custGeom>
              <a:avLst/>
              <a:gdLst/>
              <a:ahLst/>
              <a:cxnLst/>
              <a:rect l="l" t="t" r="r" b="b"/>
              <a:pathLst>
                <a:path w="12188825" h="63500">
                  <a:moveTo>
                    <a:pt x="12188825" y="0"/>
                  </a:moveTo>
                  <a:lnTo>
                    <a:pt x="0" y="0"/>
                  </a:lnTo>
                  <a:lnTo>
                    <a:pt x="0" y="63499"/>
                  </a:lnTo>
                  <a:lnTo>
                    <a:pt x="12188825" y="63499"/>
                  </a:lnTo>
                  <a:lnTo>
                    <a:pt x="121888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193800" y="1735137"/>
            <a:ext cx="9966325" cy="4168775"/>
            <a:chOff x="1193800" y="1735137"/>
            <a:chExt cx="9966325" cy="4168775"/>
          </a:xfrm>
        </p:grpSpPr>
        <p:sp>
          <p:nvSpPr>
            <p:cNvPr id="6" name="object 6"/>
            <p:cNvSpPr/>
            <p:nvPr/>
          </p:nvSpPr>
          <p:spPr>
            <a:xfrm>
              <a:off x="1193800" y="1738312"/>
              <a:ext cx="9966325" cy="0"/>
            </a:xfrm>
            <a:custGeom>
              <a:avLst/>
              <a:gdLst/>
              <a:ahLst/>
              <a:cxnLst/>
              <a:rect l="l" t="t" r="r" b="b"/>
              <a:pathLst>
                <a:path w="9966325">
                  <a:moveTo>
                    <a:pt x="0" y="0"/>
                  </a:moveTo>
                  <a:lnTo>
                    <a:pt x="9966325" y="1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7500" y="1782763"/>
              <a:ext cx="9016998" cy="41211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13981" y="694435"/>
            <a:ext cx="31007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0" dirty="0"/>
              <a:t>G</a:t>
            </a:r>
            <a:r>
              <a:rPr spc="-455" dirty="0"/>
              <a:t>R</a:t>
            </a:r>
            <a:r>
              <a:rPr spc="-515" dirty="0"/>
              <a:t>ACIAS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451;p2">
            <a:extLst>
              <a:ext uri="{FF2B5EF4-FFF2-40B4-BE49-F238E27FC236}">
                <a16:creationId xmlns:a16="http://schemas.microsoft.com/office/drawing/2014/main" xmlns="" id="{4FA3701D-1BCE-A844-8D0D-BBB8116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328613"/>
            <a:ext cx="102711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  <a:buClr>
                <a:srgbClr val="404040"/>
              </a:buClr>
              <a:buSzPts val="2800"/>
              <a:buFont typeface="Century Gothic" panose="020B0502020202020204" pitchFamily="34" charset="0"/>
              <a:buNone/>
            </a:pPr>
            <a:r>
              <a:rPr lang="en-US" altLang="es-CL" sz="2800" b="1">
                <a:solidFill>
                  <a:srgbClr val="40404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AREA DE INFLUENCIA</a:t>
            </a:r>
            <a:endParaRPr lang="es-CL" altLang="es-CL"/>
          </a:p>
        </p:txBody>
      </p:sp>
      <p:pic>
        <p:nvPicPr>
          <p:cNvPr id="102402" name="Google Shape;452;p2">
            <a:extLst>
              <a:ext uri="{FF2B5EF4-FFF2-40B4-BE49-F238E27FC236}">
                <a16:creationId xmlns:a16="http://schemas.microsoft.com/office/drawing/2014/main" xmlns="" id="{05F7A115-F4FE-FF4F-A478-E36829A874F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101725"/>
            <a:ext cx="5494338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Google Shape;453;p2">
            <a:extLst>
              <a:ext uri="{FF2B5EF4-FFF2-40B4-BE49-F238E27FC236}">
                <a16:creationId xmlns:a16="http://schemas.microsoft.com/office/drawing/2014/main" xmlns="" id="{612B24C0-EE49-D44B-9718-0739667C47CC}"/>
              </a:ext>
            </a:extLst>
          </p:cNvPr>
          <p:cNvSpPr>
            <a:spLocks/>
          </p:cNvSpPr>
          <p:nvPr/>
        </p:nvSpPr>
        <p:spPr bwMode="auto">
          <a:xfrm>
            <a:off x="2654300" y="1847850"/>
            <a:ext cx="3041650" cy="3975100"/>
          </a:xfrm>
          <a:custGeom>
            <a:avLst/>
            <a:gdLst>
              <a:gd name="T0" fmla="*/ 4561 w 3041402"/>
              <a:gd name="T1" fmla="*/ 122494 h 3975682"/>
              <a:gd name="T2" fmla="*/ 61137 w 3041402"/>
              <a:gd name="T3" fmla="*/ 207299 h 3975682"/>
              <a:gd name="T4" fmla="*/ 117712 w 3041402"/>
              <a:gd name="T5" fmla="*/ 405175 h 3975682"/>
              <a:gd name="T6" fmla="*/ 117712 w 3041402"/>
              <a:gd name="T7" fmla="*/ 527670 h 3975682"/>
              <a:gd name="T8" fmla="*/ 89423 w 3041402"/>
              <a:gd name="T9" fmla="*/ 603051 h 3975682"/>
              <a:gd name="T10" fmla="*/ 61137 w 3041402"/>
              <a:gd name="T11" fmla="*/ 640740 h 3975682"/>
              <a:gd name="T12" fmla="*/ 136569 w 3041402"/>
              <a:gd name="T13" fmla="*/ 716122 h 3975682"/>
              <a:gd name="T14" fmla="*/ 202575 w 3041402"/>
              <a:gd name="T15" fmla="*/ 885729 h 3975682"/>
              <a:gd name="T16" fmla="*/ 202575 w 3041402"/>
              <a:gd name="T17" fmla="*/ 989379 h 3975682"/>
              <a:gd name="T18" fmla="*/ 230861 w 3041402"/>
              <a:gd name="T19" fmla="*/ 1093029 h 3975682"/>
              <a:gd name="T20" fmla="*/ 259147 w 3041402"/>
              <a:gd name="T21" fmla="*/ 1187255 h 3975682"/>
              <a:gd name="T22" fmla="*/ 268577 w 3041402"/>
              <a:gd name="T23" fmla="*/ 1290905 h 3975682"/>
              <a:gd name="T24" fmla="*/ 230861 w 3041402"/>
              <a:gd name="T25" fmla="*/ 1385131 h 3975682"/>
              <a:gd name="T26" fmla="*/ 278007 w 3041402"/>
              <a:gd name="T27" fmla="*/ 1422823 h 3975682"/>
              <a:gd name="T28" fmla="*/ 325153 w 3041402"/>
              <a:gd name="T29" fmla="*/ 1564162 h 3975682"/>
              <a:gd name="T30" fmla="*/ 362869 w 3041402"/>
              <a:gd name="T31" fmla="*/ 1714925 h 3975682"/>
              <a:gd name="T32" fmla="*/ 315723 w 3041402"/>
              <a:gd name="T33" fmla="*/ 1856264 h 3975682"/>
              <a:gd name="T34" fmla="*/ 325153 w 3041402"/>
              <a:gd name="T35" fmla="*/ 1969338 h 3975682"/>
              <a:gd name="T36" fmla="*/ 410012 w 3041402"/>
              <a:gd name="T37" fmla="*/ 2129521 h 3975682"/>
              <a:gd name="T38" fmla="*/ 438302 w 3041402"/>
              <a:gd name="T39" fmla="*/ 2317976 h 3975682"/>
              <a:gd name="T40" fmla="*/ 428872 w 3041402"/>
              <a:gd name="T41" fmla="*/ 2383934 h 3975682"/>
              <a:gd name="T42" fmla="*/ 381726 w 3041402"/>
              <a:gd name="T43" fmla="*/ 2478160 h 3975682"/>
              <a:gd name="T44" fmla="*/ 485448 w 3041402"/>
              <a:gd name="T45" fmla="*/ 2685460 h 3975682"/>
              <a:gd name="T46" fmla="*/ 598596 w 3041402"/>
              <a:gd name="T47" fmla="*/ 2892756 h 3975682"/>
              <a:gd name="T48" fmla="*/ 777748 w 3041402"/>
              <a:gd name="T49" fmla="*/ 3175438 h 3975682"/>
              <a:gd name="T50" fmla="*/ 636313 w 3041402"/>
              <a:gd name="T51" fmla="*/ 3156593 h 3975682"/>
              <a:gd name="T52" fmla="*/ 664599 w 3041402"/>
              <a:gd name="T53" fmla="*/ 3326200 h 3975682"/>
              <a:gd name="T54" fmla="*/ 655169 w 3041402"/>
              <a:gd name="T55" fmla="*/ 3571189 h 3975682"/>
              <a:gd name="T56" fmla="*/ 560880 w 3041402"/>
              <a:gd name="T57" fmla="*/ 3608881 h 3975682"/>
              <a:gd name="T58" fmla="*/ 542021 w 3041402"/>
              <a:gd name="T59" fmla="*/ 3674839 h 3975682"/>
              <a:gd name="T60" fmla="*/ 674029 w 3041402"/>
              <a:gd name="T61" fmla="*/ 3693684 h 3975682"/>
              <a:gd name="T62" fmla="*/ 796607 w 3041402"/>
              <a:gd name="T63" fmla="*/ 3712528 h 3975682"/>
              <a:gd name="T64" fmla="*/ 872040 w 3041402"/>
              <a:gd name="T65" fmla="*/ 3684262 h 3975682"/>
              <a:gd name="T66" fmla="*/ 900326 w 3041402"/>
              <a:gd name="T67" fmla="*/ 3731376 h 3975682"/>
              <a:gd name="T68" fmla="*/ 994618 w 3041402"/>
              <a:gd name="T69" fmla="*/ 3769065 h 3975682"/>
              <a:gd name="T70" fmla="*/ 1070051 w 3041402"/>
              <a:gd name="T71" fmla="*/ 3825602 h 3975682"/>
              <a:gd name="T72" fmla="*/ 1098340 w 3041402"/>
              <a:gd name="T73" fmla="*/ 3910404 h 3975682"/>
              <a:gd name="T74" fmla="*/ 1202059 w 3041402"/>
              <a:gd name="T75" fmla="*/ 3966941 h 3975682"/>
              <a:gd name="T76" fmla="*/ 1437786 w 3041402"/>
              <a:gd name="T77" fmla="*/ 3778489 h 3975682"/>
              <a:gd name="T78" fmla="*/ 1560364 w 3041402"/>
              <a:gd name="T79" fmla="*/ 3655995 h 3975682"/>
              <a:gd name="T80" fmla="*/ 2324122 w 3041402"/>
              <a:gd name="T81" fmla="*/ 3476963 h 3975682"/>
              <a:gd name="T82" fmla="*/ 2946444 w 3041402"/>
              <a:gd name="T83" fmla="*/ 2902180 h 3975682"/>
              <a:gd name="T84" fmla="*/ 2842725 w 3041402"/>
              <a:gd name="T85" fmla="*/ 2817376 h 3975682"/>
              <a:gd name="T86" fmla="*/ 2833295 w 3041402"/>
              <a:gd name="T87" fmla="*/ 2713728 h 3975682"/>
              <a:gd name="T88" fmla="*/ 2842725 w 3041402"/>
              <a:gd name="T89" fmla="*/ 2610078 h 3975682"/>
              <a:gd name="T90" fmla="*/ 2823865 w 3041402"/>
              <a:gd name="T91" fmla="*/ 2534697 h 3975682"/>
              <a:gd name="T92" fmla="*/ 2908727 w 3041402"/>
              <a:gd name="T93" fmla="*/ 2468737 h 3975682"/>
              <a:gd name="T94" fmla="*/ 3012449 w 3041402"/>
              <a:gd name="T95" fmla="*/ 2421623 h 3975682"/>
              <a:gd name="T96" fmla="*/ 2842725 w 3041402"/>
              <a:gd name="T97" fmla="*/ 2261440 h 3975682"/>
              <a:gd name="T98" fmla="*/ 2729576 w 3041402"/>
              <a:gd name="T99" fmla="*/ 2204903 h 3975682"/>
              <a:gd name="T100" fmla="*/ 2691857 w 3041402"/>
              <a:gd name="T101" fmla="*/ 2204903 h 3975682"/>
              <a:gd name="T102" fmla="*/ 2522135 w 3041402"/>
              <a:gd name="T103" fmla="*/ 2035295 h 3975682"/>
              <a:gd name="T104" fmla="*/ 2635284 w 3041402"/>
              <a:gd name="T105" fmla="*/ 1912801 h 3975682"/>
              <a:gd name="T106" fmla="*/ 2654141 w 3041402"/>
              <a:gd name="T107" fmla="*/ 1837419 h 3975682"/>
              <a:gd name="T108" fmla="*/ 2569278 w 3041402"/>
              <a:gd name="T109" fmla="*/ 1762038 h 39756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41402" h="3975682" extrusionOk="0">
                <a:moveTo>
                  <a:pt x="13988" y="0"/>
                </a:moveTo>
                <a:cubicBezTo>
                  <a:pt x="10846" y="40849"/>
                  <a:pt x="6132" y="100552"/>
                  <a:pt x="4561" y="122548"/>
                </a:cubicBezTo>
                <a:cubicBezTo>
                  <a:pt x="2990" y="144544"/>
                  <a:pt x="-4866" y="117835"/>
                  <a:pt x="4561" y="131975"/>
                </a:cubicBezTo>
                <a:cubicBezTo>
                  <a:pt x="13988" y="146115"/>
                  <a:pt x="51695" y="183822"/>
                  <a:pt x="61122" y="207389"/>
                </a:cubicBezTo>
                <a:cubicBezTo>
                  <a:pt x="70549" y="230956"/>
                  <a:pt x="51695" y="240383"/>
                  <a:pt x="61122" y="273377"/>
                </a:cubicBezTo>
                <a:cubicBezTo>
                  <a:pt x="70549" y="306371"/>
                  <a:pt x="108255" y="375500"/>
                  <a:pt x="117682" y="405352"/>
                </a:cubicBezTo>
                <a:cubicBezTo>
                  <a:pt x="127109" y="435204"/>
                  <a:pt x="117682" y="452486"/>
                  <a:pt x="117682" y="452486"/>
                </a:cubicBezTo>
                <a:lnTo>
                  <a:pt x="117682" y="527901"/>
                </a:lnTo>
                <a:cubicBezTo>
                  <a:pt x="119253" y="546755"/>
                  <a:pt x="127109" y="565608"/>
                  <a:pt x="127109" y="565608"/>
                </a:cubicBezTo>
                <a:cubicBezTo>
                  <a:pt x="122396" y="578177"/>
                  <a:pt x="89402" y="603315"/>
                  <a:pt x="89402" y="603315"/>
                </a:cubicBezTo>
                <a:cubicBezTo>
                  <a:pt x="81546" y="612742"/>
                  <a:pt x="79975" y="622169"/>
                  <a:pt x="79975" y="622169"/>
                </a:cubicBezTo>
                <a:cubicBezTo>
                  <a:pt x="75262" y="628453"/>
                  <a:pt x="56409" y="633166"/>
                  <a:pt x="61122" y="641022"/>
                </a:cubicBezTo>
                <a:cubicBezTo>
                  <a:pt x="65836" y="648878"/>
                  <a:pt x="95687" y="656734"/>
                  <a:pt x="108256" y="669303"/>
                </a:cubicBezTo>
                <a:cubicBezTo>
                  <a:pt x="120825" y="681872"/>
                  <a:pt x="122396" y="697584"/>
                  <a:pt x="136536" y="716437"/>
                </a:cubicBezTo>
                <a:cubicBezTo>
                  <a:pt x="150676" y="735291"/>
                  <a:pt x="182099" y="754144"/>
                  <a:pt x="193097" y="782424"/>
                </a:cubicBezTo>
                <a:cubicBezTo>
                  <a:pt x="204095" y="810704"/>
                  <a:pt x="202524" y="886119"/>
                  <a:pt x="202524" y="886119"/>
                </a:cubicBezTo>
                <a:cubicBezTo>
                  <a:pt x="204095" y="909686"/>
                  <a:pt x="202524" y="923826"/>
                  <a:pt x="202524" y="923826"/>
                </a:cubicBezTo>
                <a:cubicBezTo>
                  <a:pt x="202524" y="941108"/>
                  <a:pt x="199382" y="967818"/>
                  <a:pt x="202524" y="989814"/>
                </a:cubicBezTo>
                <a:cubicBezTo>
                  <a:pt x="205666" y="1011810"/>
                  <a:pt x="221377" y="1055802"/>
                  <a:pt x="221377" y="1055802"/>
                </a:cubicBezTo>
                <a:cubicBezTo>
                  <a:pt x="226090" y="1073085"/>
                  <a:pt x="229233" y="1077798"/>
                  <a:pt x="230804" y="1093509"/>
                </a:cubicBezTo>
                <a:cubicBezTo>
                  <a:pt x="232375" y="1109220"/>
                  <a:pt x="230804" y="1150070"/>
                  <a:pt x="230804" y="1150070"/>
                </a:cubicBezTo>
                <a:cubicBezTo>
                  <a:pt x="235517" y="1165781"/>
                  <a:pt x="254371" y="1173637"/>
                  <a:pt x="259084" y="1187777"/>
                </a:cubicBezTo>
                <a:cubicBezTo>
                  <a:pt x="263797" y="1201917"/>
                  <a:pt x="257513" y="1217629"/>
                  <a:pt x="259084" y="1234911"/>
                </a:cubicBezTo>
                <a:cubicBezTo>
                  <a:pt x="260655" y="1252193"/>
                  <a:pt x="271653" y="1274189"/>
                  <a:pt x="268511" y="1291472"/>
                </a:cubicBezTo>
                <a:cubicBezTo>
                  <a:pt x="265369" y="1308755"/>
                  <a:pt x="246516" y="1322895"/>
                  <a:pt x="240231" y="1338606"/>
                </a:cubicBezTo>
                <a:cubicBezTo>
                  <a:pt x="233946" y="1354317"/>
                  <a:pt x="230804" y="1385740"/>
                  <a:pt x="230804" y="1385740"/>
                </a:cubicBezTo>
                <a:cubicBezTo>
                  <a:pt x="233946" y="1395167"/>
                  <a:pt x="259084" y="1395167"/>
                  <a:pt x="259084" y="1395167"/>
                </a:cubicBezTo>
                <a:cubicBezTo>
                  <a:pt x="266940" y="1401452"/>
                  <a:pt x="277938" y="1423447"/>
                  <a:pt x="277938" y="1423447"/>
                </a:cubicBezTo>
                <a:cubicBezTo>
                  <a:pt x="285794" y="1432874"/>
                  <a:pt x="298362" y="1428160"/>
                  <a:pt x="306218" y="1451727"/>
                </a:cubicBezTo>
                <a:cubicBezTo>
                  <a:pt x="314074" y="1475294"/>
                  <a:pt x="317216" y="1534997"/>
                  <a:pt x="325072" y="1564849"/>
                </a:cubicBezTo>
                <a:cubicBezTo>
                  <a:pt x="332928" y="1594701"/>
                  <a:pt x="347069" y="1605699"/>
                  <a:pt x="353353" y="1630837"/>
                </a:cubicBezTo>
                <a:cubicBezTo>
                  <a:pt x="359637" y="1655975"/>
                  <a:pt x="364350" y="1690540"/>
                  <a:pt x="362779" y="1715678"/>
                </a:cubicBezTo>
                <a:cubicBezTo>
                  <a:pt x="361208" y="1740816"/>
                  <a:pt x="351782" y="1758099"/>
                  <a:pt x="343926" y="1781666"/>
                </a:cubicBezTo>
                <a:cubicBezTo>
                  <a:pt x="336070" y="1805233"/>
                  <a:pt x="320358" y="1836655"/>
                  <a:pt x="315645" y="1857080"/>
                </a:cubicBezTo>
                <a:cubicBezTo>
                  <a:pt x="310932" y="1877505"/>
                  <a:pt x="314074" y="1885360"/>
                  <a:pt x="315645" y="1904214"/>
                </a:cubicBezTo>
                <a:cubicBezTo>
                  <a:pt x="317216" y="1923068"/>
                  <a:pt x="314074" y="1938779"/>
                  <a:pt x="325072" y="1970202"/>
                </a:cubicBezTo>
                <a:cubicBezTo>
                  <a:pt x="336070" y="2001625"/>
                  <a:pt x="381633" y="2092750"/>
                  <a:pt x="381633" y="2092750"/>
                </a:cubicBezTo>
                <a:cubicBezTo>
                  <a:pt x="395773" y="2119459"/>
                  <a:pt x="402057" y="2100605"/>
                  <a:pt x="409913" y="2130457"/>
                </a:cubicBezTo>
                <a:cubicBezTo>
                  <a:pt x="417769" y="2160309"/>
                  <a:pt x="424054" y="2240436"/>
                  <a:pt x="428767" y="2271859"/>
                </a:cubicBezTo>
                <a:cubicBezTo>
                  <a:pt x="433480" y="2303282"/>
                  <a:pt x="438194" y="2318993"/>
                  <a:pt x="438194" y="2318993"/>
                </a:cubicBezTo>
                <a:cubicBezTo>
                  <a:pt x="439765" y="2333133"/>
                  <a:pt x="438194" y="2356701"/>
                  <a:pt x="438194" y="2356701"/>
                </a:cubicBezTo>
                <a:cubicBezTo>
                  <a:pt x="436623" y="2367699"/>
                  <a:pt x="428767" y="2384981"/>
                  <a:pt x="428767" y="2384981"/>
                </a:cubicBezTo>
                <a:cubicBezTo>
                  <a:pt x="425625" y="2395979"/>
                  <a:pt x="427196" y="2406977"/>
                  <a:pt x="419340" y="2422688"/>
                </a:cubicBezTo>
                <a:cubicBezTo>
                  <a:pt x="411484" y="2438399"/>
                  <a:pt x="381633" y="2460395"/>
                  <a:pt x="381633" y="2479249"/>
                </a:cubicBezTo>
                <a:cubicBezTo>
                  <a:pt x="381633" y="2498103"/>
                  <a:pt x="402058" y="2501245"/>
                  <a:pt x="419340" y="2535810"/>
                </a:cubicBezTo>
                <a:cubicBezTo>
                  <a:pt x="436623" y="2570375"/>
                  <a:pt x="464903" y="2647361"/>
                  <a:pt x="485328" y="2686639"/>
                </a:cubicBezTo>
                <a:cubicBezTo>
                  <a:pt x="505753" y="2725917"/>
                  <a:pt x="523036" y="2736915"/>
                  <a:pt x="541889" y="2771480"/>
                </a:cubicBezTo>
                <a:cubicBezTo>
                  <a:pt x="560742" y="2806045"/>
                  <a:pt x="598449" y="2894028"/>
                  <a:pt x="598449" y="2894028"/>
                </a:cubicBezTo>
                <a:cubicBezTo>
                  <a:pt x="612589" y="2919166"/>
                  <a:pt x="596878" y="2875175"/>
                  <a:pt x="626730" y="2922309"/>
                </a:cubicBezTo>
                <a:cubicBezTo>
                  <a:pt x="656582" y="2969443"/>
                  <a:pt x="777559" y="3176833"/>
                  <a:pt x="777559" y="3176833"/>
                </a:cubicBezTo>
                <a:cubicBezTo>
                  <a:pt x="804268" y="3223967"/>
                  <a:pt x="810553" y="3208255"/>
                  <a:pt x="786986" y="3205113"/>
                </a:cubicBezTo>
                <a:cubicBezTo>
                  <a:pt x="763419" y="3201971"/>
                  <a:pt x="658153" y="3146981"/>
                  <a:pt x="636157" y="3157979"/>
                </a:cubicBezTo>
                <a:cubicBezTo>
                  <a:pt x="614161" y="3168977"/>
                  <a:pt x="655010" y="3271101"/>
                  <a:pt x="655010" y="3271101"/>
                </a:cubicBezTo>
                <a:cubicBezTo>
                  <a:pt x="659723" y="3299381"/>
                  <a:pt x="659723" y="3286811"/>
                  <a:pt x="664437" y="3327661"/>
                </a:cubicBezTo>
                <a:cubicBezTo>
                  <a:pt x="669151" y="3368511"/>
                  <a:pt x="684862" y="3475349"/>
                  <a:pt x="683291" y="3516198"/>
                </a:cubicBezTo>
                <a:cubicBezTo>
                  <a:pt x="681720" y="3557047"/>
                  <a:pt x="670721" y="3560189"/>
                  <a:pt x="655010" y="3572758"/>
                </a:cubicBezTo>
                <a:cubicBezTo>
                  <a:pt x="639299" y="3585327"/>
                  <a:pt x="589023" y="3591612"/>
                  <a:pt x="589023" y="3591612"/>
                </a:cubicBezTo>
                <a:cubicBezTo>
                  <a:pt x="573312" y="3597897"/>
                  <a:pt x="560742" y="3610466"/>
                  <a:pt x="560742" y="3610466"/>
                </a:cubicBezTo>
                <a:cubicBezTo>
                  <a:pt x="552886" y="3619893"/>
                  <a:pt x="541889" y="3648173"/>
                  <a:pt x="541889" y="3648173"/>
                </a:cubicBezTo>
                <a:cubicBezTo>
                  <a:pt x="538747" y="3659171"/>
                  <a:pt x="541889" y="3676453"/>
                  <a:pt x="541889" y="3676453"/>
                </a:cubicBezTo>
                <a:cubicBezTo>
                  <a:pt x="541889" y="3687451"/>
                  <a:pt x="519893" y="3711018"/>
                  <a:pt x="541889" y="3714160"/>
                </a:cubicBezTo>
                <a:cubicBezTo>
                  <a:pt x="563885" y="3717302"/>
                  <a:pt x="639299" y="3695307"/>
                  <a:pt x="673864" y="3695307"/>
                </a:cubicBezTo>
                <a:cubicBezTo>
                  <a:pt x="708429" y="3695307"/>
                  <a:pt x="728853" y="3711018"/>
                  <a:pt x="749278" y="3714160"/>
                </a:cubicBezTo>
                <a:cubicBezTo>
                  <a:pt x="769703" y="3717302"/>
                  <a:pt x="796412" y="3714160"/>
                  <a:pt x="796412" y="3714160"/>
                </a:cubicBezTo>
                <a:cubicBezTo>
                  <a:pt x="807410" y="3714160"/>
                  <a:pt x="802697" y="3718873"/>
                  <a:pt x="815266" y="3714160"/>
                </a:cubicBezTo>
                <a:cubicBezTo>
                  <a:pt x="827835" y="3709447"/>
                  <a:pt x="871827" y="3685880"/>
                  <a:pt x="871827" y="3685880"/>
                </a:cubicBezTo>
                <a:cubicBezTo>
                  <a:pt x="881254" y="3684309"/>
                  <a:pt x="871827" y="3704734"/>
                  <a:pt x="871827" y="3704734"/>
                </a:cubicBezTo>
                <a:cubicBezTo>
                  <a:pt x="876540" y="3712590"/>
                  <a:pt x="900107" y="3733014"/>
                  <a:pt x="900107" y="3733014"/>
                </a:cubicBezTo>
                <a:cubicBezTo>
                  <a:pt x="911105" y="3737727"/>
                  <a:pt x="922103" y="3726729"/>
                  <a:pt x="937814" y="3733014"/>
                </a:cubicBezTo>
                <a:cubicBezTo>
                  <a:pt x="953525" y="3739299"/>
                  <a:pt x="994375" y="3770721"/>
                  <a:pt x="994375" y="3770721"/>
                </a:cubicBezTo>
                <a:cubicBezTo>
                  <a:pt x="1006944" y="3780148"/>
                  <a:pt x="1000660" y="3780148"/>
                  <a:pt x="1013229" y="3789575"/>
                </a:cubicBezTo>
                <a:cubicBezTo>
                  <a:pt x="1025798" y="3799002"/>
                  <a:pt x="1055650" y="3811571"/>
                  <a:pt x="1069790" y="3827282"/>
                </a:cubicBezTo>
                <a:cubicBezTo>
                  <a:pt x="1083930" y="3842993"/>
                  <a:pt x="1098070" y="3883843"/>
                  <a:pt x="1098070" y="3883843"/>
                </a:cubicBezTo>
                <a:cubicBezTo>
                  <a:pt x="1102783" y="3897983"/>
                  <a:pt x="1098070" y="3912123"/>
                  <a:pt x="1098070" y="3912123"/>
                </a:cubicBezTo>
                <a:cubicBezTo>
                  <a:pt x="1101212" y="3923121"/>
                  <a:pt x="1099642" y="3940404"/>
                  <a:pt x="1116924" y="3949831"/>
                </a:cubicBezTo>
                <a:cubicBezTo>
                  <a:pt x="1134206" y="3959258"/>
                  <a:pt x="1165629" y="3989109"/>
                  <a:pt x="1201765" y="3968684"/>
                </a:cubicBezTo>
                <a:cubicBezTo>
                  <a:pt x="1237901" y="3948259"/>
                  <a:pt x="1294462" y="3858705"/>
                  <a:pt x="1333740" y="3827282"/>
                </a:cubicBezTo>
                <a:cubicBezTo>
                  <a:pt x="1373018" y="3795859"/>
                  <a:pt x="1409155" y="3802144"/>
                  <a:pt x="1437435" y="3780148"/>
                </a:cubicBezTo>
                <a:cubicBezTo>
                  <a:pt x="1465715" y="3758152"/>
                  <a:pt x="1482998" y="3715732"/>
                  <a:pt x="1503423" y="3695307"/>
                </a:cubicBezTo>
                <a:cubicBezTo>
                  <a:pt x="1523848" y="3674882"/>
                  <a:pt x="1530132" y="3667027"/>
                  <a:pt x="1559983" y="3657600"/>
                </a:cubicBezTo>
                <a:cubicBezTo>
                  <a:pt x="1589835" y="3648173"/>
                  <a:pt x="1555270" y="3668598"/>
                  <a:pt x="1682532" y="3638746"/>
                </a:cubicBezTo>
                <a:cubicBezTo>
                  <a:pt x="1809794" y="3608894"/>
                  <a:pt x="2128734" y="3564902"/>
                  <a:pt x="2323555" y="3478490"/>
                </a:cubicBezTo>
                <a:cubicBezTo>
                  <a:pt x="2518376" y="3392078"/>
                  <a:pt x="2747761" y="3216111"/>
                  <a:pt x="2851456" y="3120272"/>
                </a:cubicBezTo>
                <a:cubicBezTo>
                  <a:pt x="2955151" y="3024433"/>
                  <a:pt x="2937868" y="2944305"/>
                  <a:pt x="2945724" y="2903455"/>
                </a:cubicBezTo>
                <a:cubicBezTo>
                  <a:pt x="2953580" y="2862605"/>
                  <a:pt x="2915873" y="2889315"/>
                  <a:pt x="2898590" y="2875175"/>
                </a:cubicBezTo>
                <a:cubicBezTo>
                  <a:pt x="2881308" y="2861035"/>
                  <a:pt x="2842029" y="2818614"/>
                  <a:pt x="2842029" y="2818614"/>
                </a:cubicBezTo>
                <a:cubicBezTo>
                  <a:pt x="2831031" y="2804474"/>
                  <a:pt x="2834173" y="2807616"/>
                  <a:pt x="2832602" y="2790334"/>
                </a:cubicBezTo>
                <a:cubicBezTo>
                  <a:pt x="2831031" y="2773052"/>
                  <a:pt x="2832602" y="2714919"/>
                  <a:pt x="2832602" y="2714919"/>
                </a:cubicBezTo>
                <a:cubicBezTo>
                  <a:pt x="2834173" y="2692923"/>
                  <a:pt x="2840458" y="2675640"/>
                  <a:pt x="2842029" y="2658358"/>
                </a:cubicBezTo>
                <a:cubicBezTo>
                  <a:pt x="2843600" y="2641076"/>
                  <a:pt x="2840458" y="2626935"/>
                  <a:pt x="2842029" y="2611224"/>
                </a:cubicBezTo>
                <a:cubicBezTo>
                  <a:pt x="2843600" y="2595513"/>
                  <a:pt x="2851456" y="2564090"/>
                  <a:pt x="2851456" y="2564090"/>
                </a:cubicBezTo>
                <a:cubicBezTo>
                  <a:pt x="2848314" y="2551521"/>
                  <a:pt x="2823175" y="2549950"/>
                  <a:pt x="2823175" y="2535810"/>
                </a:cubicBezTo>
                <a:cubicBezTo>
                  <a:pt x="2823175" y="2521670"/>
                  <a:pt x="2837316" y="2490247"/>
                  <a:pt x="2851456" y="2479249"/>
                </a:cubicBezTo>
                <a:cubicBezTo>
                  <a:pt x="2865596" y="2468251"/>
                  <a:pt x="2890734" y="2476106"/>
                  <a:pt x="2908016" y="2469822"/>
                </a:cubicBezTo>
                <a:cubicBezTo>
                  <a:pt x="2925298" y="2463538"/>
                  <a:pt x="2937868" y="2449398"/>
                  <a:pt x="2955150" y="2441542"/>
                </a:cubicBezTo>
                <a:cubicBezTo>
                  <a:pt x="2972432" y="2433686"/>
                  <a:pt x="3011711" y="2422688"/>
                  <a:pt x="3011711" y="2422688"/>
                </a:cubicBezTo>
                <a:cubicBezTo>
                  <a:pt x="3024280" y="2414832"/>
                  <a:pt x="3058845" y="2421117"/>
                  <a:pt x="3030565" y="2394408"/>
                </a:cubicBezTo>
                <a:cubicBezTo>
                  <a:pt x="3002285" y="2367699"/>
                  <a:pt x="2882878" y="2286000"/>
                  <a:pt x="2842029" y="2262433"/>
                </a:cubicBezTo>
                <a:cubicBezTo>
                  <a:pt x="2801180" y="2238866"/>
                  <a:pt x="2804322" y="2262433"/>
                  <a:pt x="2785468" y="2253006"/>
                </a:cubicBezTo>
                <a:cubicBezTo>
                  <a:pt x="2766614" y="2243579"/>
                  <a:pt x="2728907" y="2205872"/>
                  <a:pt x="2728907" y="2205872"/>
                </a:cubicBezTo>
                <a:cubicBezTo>
                  <a:pt x="2716338" y="2198016"/>
                  <a:pt x="2710054" y="2205872"/>
                  <a:pt x="2710054" y="2205872"/>
                </a:cubicBezTo>
                <a:cubicBezTo>
                  <a:pt x="2703770" y="2205872"/>
                  <a:pt x="2721052" y="2224726"/>
                  <a:pt x="2691200" y="2205872"/>
                </a:cubicBezTo>
                <a:cubicBezTo>
                  <a:pt x="2661348" y="2187018"/>
                  <a:pt x="2559224" y="2121030"/>
                  <a:pt x="2530944" y="2092750"/>
                </a:cubicBezTo>
                <a:cubicBezTo>
                  <a:pt x="2502664" y="2064470"/>
                  <a:pt x="2523088" y="2061327"/>
                  <a:pt x="2521517" y="2036189"/>
                </a:cubicBezTo>
                <a:cubicBezTo>
                  <a:pt x="2519946" y="2011051"/>
                  <a:pt x="2502663" y="1962346"/>
                  <a:pt x="2521517" y="1941921"/>
                </a:cubicBezTo>
                <a:cubicBezTo>
                  <a:pt x="2540371" y="1921496"/>
                  <a:pt x="2634639" y="1913641"/>
                  <a:pt x="2634639" y="1913641"/>
                </a:cubicBezTo>
                <a:cubicBezTo>
                  <a:pt x="2658206" y="1904214"/>
                  <a:pt x="2659778" y="1897929"/>
                  <a:pt x="2662920" y="1885360"/>
                </a:cubicBezTo>
                <a:cubicBezTo>
                  <a:pt x="2666062" y="1872791"/>
                  <a:pt x="2653493" y="1838226"/>
                  <a:pt x="2653493" y="1838226"/>
                </a:cubicBezTo>
                <a:cubicBezTo>
                  <a:pt x="2647208" y="1825657"/>
                  <a:pt x="2639352" y="1822515"/>
                  <a:pt x="2625212" y="1809946"/>
                </a:cubicBezTo>
                <a:cubicBezTo>
                  <a:pt x="2611072" y="1797377"/>
                  <a:pt x="2568651" y="1762812"/>
                  <a:pt x="2568651" y="1762812"/>
                </a:cubicBezTo>
                <a:cubicBezTo>
                  <a:pt x="2559224" y="1751814"/>
                  <a:pt x="2563937" y="1747886"/>
                  <a:pt x="2568651" y="1743958"/>
                </a:cubicBezTo>
              </a:path>
            </a:pathLst>
          </a:custGeom>
          <a:noFill/>
          <a:ln w="57150" cap="flat" cmpd="sng">
            <a:solidFill>
              <a:srgbClr val="BC0000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endParaRPr lang="es-CL"/>
          </a:p>
        </p:txBody>
      </p:sp>
      <p:sp>
        <p:nvSpPr>
          <p:cNvPr id="102404" name="Google Shape;454;p2">
            <a:extLst>
              <a:ext uri="{FF2B5EF4-FFF2-40B4-BE49-F238E27FC236}">
                <a16:creationId xmlns:a16="http://schemas.microsoft.com/office/drawing/2014/main" xmlns="" id="{147B8DBD-4E65-5849-BBF9-29FFEBB57F2C}"/>
              </a:ext>
            </a:extLst>
          </p:cNvPr>
          <p:cNvSpPr>
            <a:spLocks/>
          </p:cNvSpPr>
          <p:nvPr/>
        </p:nvSpPr>
        <p:spPr bwMode="auto">
          <a:xfrm>
            <a:off x="5127625" y="2695575"/>
            <a:ext cx="436563" cy="885825"/>
          </a:xfrm>
          <a:custGeom>
            <a:avLst/>
            <a:gdLst>
              <a:gd name="T0" fmla="*/ 94465 w 437196"/>
              <a:gd name="T1" fmla="*/ 885235 h 886120"/>
              <a:gd name="T2" fmla="*/ 94465 w 437196"/>
              <a:gd name="T3" fmla="*/ 819313 h 886120"/>
              <a:gd name="T4" fmla="*/ 103850 w 437196"/>
              <a:gd name="T5" fmla="*/ 772227 h 886120"/>
              <a:gd name="T6" fmla="*/ 132009 w 437196"/>
              <a:gd name="T7" fmla="*/ 743974 h 886120"/>
              <a:gd name="T8" fmla="*/ 113237 w 437196"/>
              <a:gd name="T9" fmla="*/ 687470 h 886120"/>
              <a:gd name="T10" fmla="*/ 75693 w 437196"/>
              <a:gd name="T11" fmla="*/ 687470 h 886120"/>
              <a:gd name="T12" fmla="*/ 38151 w 437196"/>
              <a:gd name="T13" fmla="*/ 640384 h 886120"/>
              <a:gd name="T14" fmla="*/ 605 w 437196"/>
              <a:gd name="T15" fmla="*/ 612130 h 886120"/>
              <a:gd name="T16" fmla="*/ 19378 w 437196"/>
              <a:gd name="T17" fmla="*/ 583878 h 886120"/>
              <a:gd name="T18" fmla="*/ 75693 w 437196"/>
              <a:gd name="T19" fmla="*/ 565044 h 886120"/>
              <a:gd name="T20" fmla="*/ 122623 w 437196"/>
              <a:gd name="T21" fmla="*/ 555626 h 886120"/>
              <a:gd name="T22" fmla="*/ 160166 w 437196"/>
              <a:gd name="T23" fmla="*/ 536791 h 886120"/>
              <a:gd name="T24" fmla="*/ 244639 w 437196"/>
              <a:gd name="T25" fmla="*/ 536791 h 886120"/>
              <a:gd name="T26" fmla="*/ 291569 w 437196"/>
              <a:gd name="T27" fmla="*/ 536791 h 886120"/>
              <a:gd name="T28" fmla="*/ 338498 w 437196"/>
              <a:gd name="T29" fmla="*/ 536791 h 886120"/>
              <a:gd name="T30" fmla="*/ 347885 w 437196"/>
              <a:gd name="T31" fmla="*/ 499123 h 886120"/>
              <a:gd name="T32" fmla="*/ 376043 w 437196"/>
              <a:gd name="T33" fmla="*/ 470869 h 886120"/>
              <a:gd name="T34" fmla="*/ 432357 w 437196"/>
              <a:gd name="T35" fmla="*/ 395530 h 886120"/>
              <a:gd name="T36" fmla="*/ 422973 w 437196"/>
              <a:gd name="T37" fmla="*/ 310774 h 886120"/>
              <a:gd name="T38" fmla="*/ 385428 w 437196"/>
              <a:gd name="T39" fmla="*/ 263686 h 886120"/>
              <a:gd name="T40" fmla="*/ 385428 w 437196"/>
              <a:gd name="T41" fmla="*/ 235436 h 886120"/>
              <a:gd name="T42" fmla="*/ 385428 w 437196"/>
              <a:gd name="T43" fmla="*/ 188347 h 886120"/>
              <a:gd name="T44" fmla="*/ 347885 w 437196"/>
              <a:gd name="T45" fmla="*/ 197765 h 886120"/>
              <a:gd name="T46" fmla="*/ 263412 w 437196"/>
              <a:gd name="T47" fmla="*/ 169514 h 886120"/>
              <a:gd name="T48" fmla="*/ 263412 w 437196"/>
              <a:gd name="T49" fmla="*/ 103591 h 886120"/>
              <a:gd name="T50" fmla="*/ 207096 w 437196"/>
              <a:gd name="T51" fmla="*/ 94175 h 886120"/>
              <a:gd name="T52" fmla="*/ 169552 w 437196"/>
              <a:gd name="T53" fmla="*/ 18836 h 886120"/>
              <a:gd name="T54" fmla="*/ 141395 w 437196"/>
              <a:gd name="T55" fmla="*/ 9418 h 886120"/>
              <a:gd name="T56" fmla="*/ 141395 w 437196"/>
              <a:gd name="T57" fmla="*/ 0 h 88612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37196" h="886120" extrusionOk="0">
                <a:moveTo>
                  <a:pt x="94876" y="886120"/>
                </a:moveTo>
                <a:cubicBezTo>
                  <a:pt x="94876" y="864124"/>
                  <a:pt x="93305" y="838986"/>
                  <a:pt x="94876" y="820132"/>
                </a:cubicBezTo>
                <a:cubicBezTo>
                  <a:pt x="96447" y="801278"/>
                  <a:pt x="104303" y="772998"/>
                  <a:pt x="104303" y="772998"/>
                </a:cubicBezTo>
                <a:cubicBezTo>
                  <a:pt x="110588" y="760429"/>
                  <a:pt x="131013" y="758858"/>
                  <a:pt x="132584" y="744718"/>
                </a:cubicBezTo>
                <a:cubicBezTo>
                  <a:pt x="134155" y="730578"/>
                  <a:pt x="113730" y="688157"/>
                  <a:pt x="113730" y="688157"/>
                </a:cubicBezTo>
                <a:cubicBezTo>
                  <a:pt x="104303" y="678730"/>
                  <a:pt x="88592" y="696013"/>
                  <a:pt x="76023" y="688157"/>
                </a:cubicBezTo>
                <a:cubicBezTo>
                  <a:pt x="63454" y="680301"/>
                  <a:pt x="38316" y="641023"/>
                  <a:pt x="38316" y="641023"/>
                </a:cubicBezTo>
                <a:cubicBezTo>
                  <a:pt x="25747" y="628454"/>
                  <a:pt x="608" y="612742"/>
                  <a:pt x="608" y="612742"/>
                </a:cubicBezTo>
                <a:cubicBezTo>
                  <a:pt x="-2534" y="603315"/>
                  <a:pt x="6893" y="592318"/>
                  <a:pt x="19462" y="584462"/>
                </a:cubicBezTo>
                <a:cubicBezTo>
                  <a:pt x="32031" y="576606"/>
                  <a:pt x="58740" y="570321"/>
                  <a:pt x="76023" y="565608"/>
                </a:cubicBezTo>
                <a:cubicBezTo>
                  <a:pt x="93305" y="560894"/>
                  <a:pt x="123157" y="556181"/>
                  <a:pt x="123157" y="556181"/>
                </a:cubicBezTo>
                <a:cubicBezTo>
                  <a:pt x="137297" y="551468"/>
                  <a:pt x="140439" y="540470"/>
                  <a:pt x="160864" y="537328"/>
                </a:cubicBezTo>
                <a:cubicBezTo>
                  <a:pt x="181289" y="534186"/>
                  <a:pt x="245705" y="537328"/>
                  <a:pt x="245705" y="537328"/>
                </a:cubicBezTo>
                <a:lnTo>
                  <a:pt x="292839" y="537328"/>
                </a:lnTo>
                <a:lnTo>
                  <a:pt x="339973" y="537328"/>
                </a:lnTo>
                <a:cubicBezTo>
                  <a:pt x="349400" y="531043"/>
                  <a:pt x="349400" y="499621"/>
                  <a:pt x="349400" y="499621"/>
                </a:cubicBezTo>
                <a:cubicBezTo>
                  <a:pt x="355685" y="488623"/>
                  <a:pt x="363541" y="488622"/>
                  <a:pt x="377681" y="471340"/>
                </a:cubicBezTo>
                <a:cubicBezTo>
                  <a:pt x="391821" y="454057"/>
                  <a:pt x="426385" y="422635"/>
                  <a:pt x="434241" y="395926"/>
                </a:cubicBezTo>
                <a:cubicBezTo>
                  <a:pt x="442097" y="369217"/>
                  <a:pt x="432671" y="333081"/>
                  <a:pt x="424815" y="311085"/>
                </a:cubicBezTo>
                <a:cubicBezTo>
                  <a:pt x="416959" y="289089"/>
                  <a:pt x="387107" y="263950"/>
                  <a:pt x="387107" y="263950"/>
                </a:cubicBezTo>
                <a:cubicBezTo>
                  <a:pt x="380822" y="251381"/>
                  <a:pt x="387107" y="235670"/>
                  <a:pt x="387107" y="235670"/>
                </a:cubicBezTo>
                <a:lnTo>
                  <a:pt x="387107" y="188536"/>
                </a:lnTo>
                <a:cubicBezTo>
                  <a:pt x="380823" y="182252"/>
                  <a:pt x="369825" y="201105"/>
                  <a:pt x="349400" y="197963"/>
                </a:cubicBezTo>
                <a:cubicBezTo>
                  <a:pt x="328975" y="194821"/>
                  <a:pt x="278699" y="185393"/>
                  <a:pt x="264559" y="169682"/>
                </a:cubicBezTo>
                <a:cubicBezTo>
                  <a:pt x="250419" y="153971"/>
                  <a:pt x="273986" y="116264"/>
                  <a:pt x="264559" y="103695"/>
                </a:cubicBezTo>
                <a:cubicBezTo>
                  <a:pt x="255132" y="91126"/>
                  <a:pt x="223709" y="108408"/>
                  <a:pt x="207998" y="94268"/>
                </a:cubicBezTo>
                <a:cubicBezTo>
                  <a:pt x="192287" y="80128"/>
                  <a:pt x="170291" y="18854"/>
                  <a:pt x="170291" y="18854"/>
                </a:cubicBezTo>
                <a:cubicBezTo>
                  <a:pt x="159293" y="4714"/>
                  <a:pt x="142011" y="9427"/>
                  <a:pt x="142011" y="9427"/>
                </a:cubicBezTo>
                <a:cubicBezTo>
                  <a:pt x="137298" y="6285"/>
                  <a:pt x="139654" y="3142"/>
                  <a:pt x="142011" y="0"/>
                </a:cubicBezTo>
              </a:path>
            </a:pathLst>
          </a:custGeom>
          <a:noFill/>
          <a:ln w="57150" cap="flat" cmpd="sng">
            <a:solidFill>
              <a:srgbClr val="BC0000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endParaRPr lang="es-CL"/>
          </a:p>
        </p:txBody>
      </p:sp>
      <p:sp>
        <p:nvSpPr>
          <p:cNvPr id="102405" name="Google Shape;455;p2">
            <a:extLst>
              <a:ext uri="{FF2B5EF4-FFF2-40B4-BE49-F238E27FC236}">
                <a16:creationId xmlns:a16="http://schemas.microsoft.com/office/drawing/2014/main" xmlns="" id="{A56AA41A-643B-2F48-A430-8D910774EAE0}"/>
              </a:ext>
            </a:extLst>
          </p:cNvPr>
          <p:cNvSpPr>
            <a:spLocks/>
          </p:cNvSpPr>
          <p:nvPr/>
        </p:nvSpPr>
        <p:spPr bwMode="auto">
          <a:xfrm>
            <a:off x="2649538" y="1476375"/>
            <a:ext cx="2025650" cy="342900"/>
          </a:xfrm>
          <a:custGeom>
            <a:avLst/>
            <a:gdLst>
              <a:gd name="T0" fmla="*/ 0 w 2026763"/>
              <a:gd name="T1" fmla="*/ 342902 h 342899"/>
              <a:gd name="T2" fmla="*/ 310571 w 2026763"/>
              <a:gd name="T3" fmla="*/ 201500 h 342899"/>
              <a:gd name="T4" fmla="*/ 385863 w 2026763"/>
              <a:gd name="T5" fmla="*/ 135510 h 342899"/>
              <a:gd name="T6" fmla="*/ 527031 w 2026763"/>
              <a:gd name="T7" fmla="*/ 107229 h 342899"/>
              <a:gd name="T8" fmla="*/ 564677 w 2026763"/>
              <a:gd name="T9" fmla="*/ 78949 h 342899"/>
              <a:gd name="T10" fmla="*/ 592911 w 2026763"/>
              <a:gd name="T11" fmla="*/ 97802 h 342899"/>
              <a:gd name="T12" fmla="*/ 649378 w 2026763"/>
              <a:gd name="T13" fmla="*/ 41241 h 342899"/>
              <a:gd name="T14" fmla="*/ 677612 w 2026763"/>
              <a:gd name="T15" fmla="*/ 41241 h 342899"/>
              <a:gd name="T16" fmla="*/ 715258 w 2026763"/>
              <a:gd name="T17" fmla="*/ 41241 h 342899"/>
              <a:gd name="T18" fmla="*/ 752902 w 2026763"/>
              <a:gd name="T19" fmla="*/ 78949 h 342899"/>
              <a:gd name="T20" fmla="*/ 875250 w 2026763"/>
              <a:gd name="T21" fmla="*/ 50668 h 342899"/>
              <a:gd name="T22" fmla="*/ 941128 w 2026763"/>
              <a:gd name="T23" fmla="*/ 31815 h 342899"/>
              <a:gd name="T24" fmla="*/ 1072886 w 2026763"/>
              <a:gd name="T25" fmla="*/ 3534 h 342899"/>
              <a:gd name="T26" fmla="*/ 1119943 w 2026763"/>
              <a:gd name="T27" fmla="*/ 3534 h 342899"/>
              <a:gd name="T28" fmla="*/ 1270524 w 2026763"/>
              <a:gd name="T29" fmla="*/ 31815 h 342899"/>
              <a:gd name="T30" fmla="*/ 1392870 w 2026763"/>
              <a:gd name="T31" fmla="*/ 22388 h 342899"/>
              <a:gd name="T32" fmla="*/ 1449338 w 2026763"/>
              <a:gd name="T33" fmla="*/ 12961 h 342899"/>
              <a:gd name="T34" fmla="*/ 1515216 w 2026763"/>
              <a:gd name="T35" fmla="*/ 126083 h 342899"/>
              <a:gd name="T36" fmla="*/ 1571683 w 2026763"/>
              <a:gd name="T37" fmla="*/ 126083 h 342899"/>
              <a:gd name="T38" fmla="*/ 1581095 w 2026763"/>
              <a:gd name="T39" fmla="*/ 201500 h 342899"/>
              <a:gd name="T40" fmla="*/ 1703443 w 2026763"/>
              <a:gd name="T41" fmla="*/ 144936 h 342899"/>
              <a:gd name="T42" fmla="*/ 1741087 w 2026763"/>
              <a:gd name="T43" fmla="*/ 144936 h 342899"/>
              <a:gd name="T44" fmla="*/ 1750499 w 2026763"/>
              <a:gd name="T45" fmla="*/ 126083 h 342899"/>
              <a:gd name="T46" fmla="*/ 1797555 w 2026763"/>
              <a:gd name="T47" fmla="*/ 173220 h 342899"/>
              <a:gd name="T48" fmla="*/ 1835201 w 2026763"/>
              <a:gd name="T49" fmla="*/ 135510 h 342899"/>
              <a:gd name="T50" fmla="*/ 1872845 w 2026763"/>
              <a:gd name="T51" fmla="*/ 144936 h 342899"/>
              <a:gd name="T52" fmla="*/ 1948135 w 2026763"/>
              <a:gd name="T53" fmla="*/ 97802 h 342899"/>
              <a:gd name="T54" fmla="*/ 1976369 w 2026763"/>
              <a:gd name="T55" fmla="*/ 78949 h 342899"/>
              <a:gd name="T56" fmla="*/ 2023426 w 2026763"/>
              <a:gd name="T57" fmla="*/ 60095 h 34289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026763" h="342899" extrusionOk="0">
                <a:moveTo>
                  <a:pt x="0" y="342899"/>
                </a:moveTo>
                <a:cubicBezTo>
                  <a:pt x="123334" y="289480"/>
                  <a:pt x="246668" y="236062"/>
                  <a:pt x="311084" y="201497"/>
                </a:cubicBezTo>
                <a:cubicBezTo>
                  <a:pt x="375501" y="166932"/>
                  <a:pt x="350363" y="151221"/>
                  <a:pt x="386499" y="135510"/>
                </a:cubicBezTo>
                <a:cubicBezTo>
                  <a:pt x="422635" y="119799"/>
                  <a:pt x="527901" y="107229"/>
                  <a:pt x="527901" y="107229"/>
                </a:cubicBezTo>
                <a:cubicBezTo>
                  <a:pt x="557753" y="97802"/>
                  <a:pt x="554610" y="80520"/>
                  <a:pt x="565608" y="78949"/>
                </a:cubicBezTo>
                <a:cubicBezTo>
                  <a:pt x="576606" y="77378"/>
                  <a:pt x="579749" y="104087"/>
                  <a:pt x="593889" y="97802"/>
                </a:cubicBezTo>
                <a:cubicBezTo>
                  <a:pt x="608029" y="91517"/>
                  <a:pt x="650449" y="41241"/>
                  <a:pt x="650449" y="41241"/>
                </a:cubicBezTo>
                <a:cubicBezTo>
                  <a:pt x="664589" y="31814"/>
                  <a:pt x="678730" y="41241"/>
                  <a:pt x="678730" y="41241"/>
                </a:cubicBezTo>
                <a:lnTo>
                  <a:pt x="716437" y="41241"/>
                </a:lnTo>
                <a:cubicBezTo>
                  <a:pt x="729006" y="47526"/>
                  <a:pt x="727435" y="77378"/>
                  <a:pt x="754144" y="78949"/>
                </a:cubicBezTo>
                <a:cubicBezTo>
                  <a:pt x="780853" y="80520"/>
                  <a:pt x="845270" y="58524"/>
                  <a:pt x="876693" y="50668"/>
                </a:cubicBezTo>
                <a:cubicBezTo>
                  <a:pt x="908116" y="42812"/>
                  <a:pt x="909686" y="39671"/>
                  <a:pt x="942680" y="31815"/>
                </a:cubicBezTo>
                <a:cubicBezTo>
                  <a:pt x="975674" y="23959"/>
                  <a:pt x="1044804" y="8247"/>
                  <a:pt x="1074656" y="3534"/>
                </a:cubicBezTo>
                <a:cubicBezTo>
                  <a:pt x="1104508" y="-1179"/>
                  <a:pt x="1088796" y="-1179"/>
                  <a:pt x="1121790" y="3534"/>
                </a:cubicBezTo>
                <a:cubicBezTo>
                  <a:pt x="1154784" y="8247"/>
                  <a:pt x="1227056" y="28673"/>
                  <a:pt x="1272619" y="31815"/>
                </a:cubicBezTo>
                <a:lnTo>
                  <a:pt x="1395167" y="22388"/>
                </a:lnTo>
                <a:cubicBezTo>
                  <a:pt x="1425019" y="19246"/>
                  <a:pt x="1431303" y="-4321"/>
                  <a:pt x="1451728" y="12961"/>
                </a:cubicBezTo>
                <a:cubicBezTo>
                  <a:pt x="1472153" y="30243"/>
                  <a:pt x="1497290" y="107229"/>
                  <a:pt x="1517715" y="126083"/>
                </a:cubicBezTo>
                <a:cubicBezTo>
                  <a:pt x="1538140" y="144937"/>
                  <a:pt x="1563278" y="113514"/>
                  <a:pt x="1574276" y="126083"/>
                </a:cubicBezTo>
                <a:cubicBezTo>
                  <a:pt x="1585274" y="138652"/>
                  <a:pt x="1561707" y="198355"/>
                  <a:pt x="1583703" y="201497"/>
                </a:cubicBezTo>
                <a:cubicBezTo>
                  <a:pt x="1605699" y="204639"/>
                  <a:pt x="1706252" y="144936"/>
                  <a:pt x="1706252" y="144936"/>
                </a:cubicBezTo>
                <a:cubicBezTo>
                  <a:pt x="1732961" y="135509"/>
                  <a:pt x="1743959" y="144936"/>
                  <a:pt x="1743959" y="144936"/>
                </a:cubicBezTo>
                <a:cubicBezTo>
                  <a:pt x="1751815" y="141794"/>
                  <a:pt x="1743959" y="121369"/>
                  <a:pt x="1753386" y="126083"/>
                </a:cubicBezTo>
                <a:cubicBezTo>
                  <a:pt x="1762813" y="130796"/>
                  <a:pt x="1800520" y="173217"/>
                  <a:pt x="1800520" y="173217"/>
                </a:cubicBezTo>
                <a:cubicBezTo>
                  <a:pt x="1814660" y="174788"/>
                  <a:pt x="1825658" y="140223"/>
                  <a:pt x="1838227" y="135510"/>
                </a:cubicBezTo>
                <a:cubicBezTo>
                  <a:pt x="1850796" y="130797"/>
                  <a:pt x="1857081" y="151221"/>
                  <a:pt x="1875934" y="144936"/>
                </a:cubicBezTo>
                <a:cubicBezTo>
                  <a:pt x="1894788" y="138651"/>
                  <a:pt x="1951348" y="97802"/>
                  <a:pt x="1951348" y="97802"/>
                </a:cubicBezTo>
                <a:cubicBezTo>
                  <a:pt x="1968631" y="86804"/>
                  <a:pt x="1967060" y="85233"/>
                  <a:pt x="1979629" y="78949"/>
                </a:cubicBezTo>
                <a:cubicBezTo>
                  <a:pt x="1992198" y="72665"/>
                  <a:pt x="2009480" y="66380"/>
                  <a:pt x="2026763" y="60095"/>
                </a:cubicBezTo>
              </a:path>
            </a:pathLst>
          </a:cu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endParaRPr lang="es-CL"/>
          </a:p>
        </p:txBody>
      </p:sp>
      <p:sp>
        <p:nvSpPr>
          <p:cNvPr id="102406" name="Google Shape;456;p2">
            <a:extLst>
              <a:ext uri="{FF2B5EF4-FFF2-40B4-BE49-F238E27FC236}">
                <a16:creationId xmlns:a16="http://schemas.microsoft.com/office/drawing/2014/main" xmlns="" id="{F107FF96-FB9D-664E-B9A3-242F925E558E}"/>
              </a:ext>
            </a:extLst>
          </p:cNvPr>
          <p:cNvSpPr>
            <a:spLocks/>
          </p:cNvSpPr>
          <p:nvPr/>
        </p:nvSpPr>
        <p:spPr bwMode="auto">
          <a:xfrm>
            <a:off x="4648200" y="1365250"/>
            <a:ext cx="1104900" cy="1208088"/>
          </a:xfrm>
          <a:custGeom>
            <a:avLst/>
            <a:gdLst>
              <a:gd name="T0" fmla="*/ 0 w 1105414"/>
              <a:gd name="T1" fmla="*/ 162206 h 1208915"/>
              <a:gd name="T2" fmla="*/ 112963 w 1105414"/>
              <a:gd name="T3" fmla="*/ 86945 h 1208915"/>
              <a:gd name="T4" fmla="*/ 65895 w 1105414"/>
              <a:gd name="T5" fmla="*/ 49316 h 1208915"/>
              <a:gd name="T6" fmla="*/ 84725 w 1105414"/>
              <a:gd name="T7" fmla="*/ 11686 h 1208915"/>
              <a:gd name="T8" fmla="*/ 178861 w 1105414"/>
              <a:gd name="T9" fmla="*/ 2278 h 1208915"/>
              <a:gd name="T10" fmla="*/ 254170 w 1105414"/>
              <a:gd name="T11" fmla="*/ 49316 h 1208915"/>
              <a:gd name="T12" fmla="*/ 282412 w 1105414"/>
              <a:gd name="T13" fmla="*/ 105762 h 1208915"/>
              <a:gd name="T14" fmla="*/ 301238 w 1105414"/>
              <a:gd name="T15" fmla="*/ 181021 h 1208915"/>
              <a:gd name="T16" fmla="*/ 329480 w 1105414"/>
              <a:gd name="T17" fmla="*/ 246874 h 1208915"/>
              <a:gd name="T18" fmla="*/ 404789 w 1105414"/>
              <a:gd name="T19" fmla="*/ 246874 h 1208915"/>
              <a:gd name="T20" fmla="*/ 451857 w 1105414"/>
              <a:gd name="T21" fmla="*/ 265688 h 1208915"/>
              <a:gd name="T22" fmla="*/ 489510 w 1105414"/>
              <a:gd name="T23" fmla="*/ 322132 h 1208915"/>
              <a:gd name="T24" fmla="*/ 583646 w 1105414"/>
              <a:gd name="T25" fmla="*/ 397393 h 1208915"/>
              <a:gd name="T26" fmla="*/ 668371 w 1105414"/>
              <a:gd name="T27" fmla="*/ 500875 h 1208915"/>
              <a:gd name="T28" fmla="*/ 762507 w 1105414"/>
              <a:gd name="T29" fmla="*/ 576135 h 1208915"/>
              <a:gd name="T30" fmla="*/ 762507 w 1105414"/>
              <a:gd name="T31" fmla="*/ 604357 h 1208915"/>
              <a:gd name="T32" fmla="*/ 828402 w 1105414"/>
              <a:gd name="T33" fmla="*/ 594949 h 1208915"/>
              <a:gd name="T34" fmla="*/ 866057 w 1105414"/>
              <a:gd name="T35" fmla="*/ 613765 h 1208915"/>
              <a:gd name="T36" fmla="*/ 903712 w 1105414"/>
              <a:gd name="T37" fmla="*/ 641987 h 1208915"/>
              <a:gd name="T38" fmla="*/ 969608 w 1105414"/>
              <a:gd name="T39" fmla="*/ 717247 h 1208915"/>
              <a:gd name="T40" fmla="*/ 1073158 w 1105414"/>
              <a:gd name="T41" fmla="*/ 811322 h 1208915"/>
              <a:gd name="T42" fmla="*/ 1091986 w 1105414"/>
              <a:gd name="T43" fmla="*/ 848951 h 1208915"/>
              <a:gd name="T44" fmla="*/ 1091986 w 1105414"/>
              <a:gd name="T45" fmla="*/ 867767 h 1208915"/>
              <a:gd name="T46" fmla="*/ 941367 w 1105414"/>
              <a:gd name="T47" fmla="*/ 924210 h 1208915"/>
              <a:gd name="T48" fmla="*/ 941367 w 1105414"/>
              <a:gd name="T49" fmla="*/ 961842 h 1208915"/>
              <a:gd name="T50" fmla="*/ 903712 w 1105414"/>
              <a:gd name="T51" fmla="*/ 1027693 h 1208915"/>
              <a:gd name="T52" fmla="*/ 884884 w 1105414"/>
              <a:gd name="T53" fmla="*/ 1093545 h 1208915"/>
              <a:gd name="T54" fmla="*/ 771921 w 1105414"/>
              <a:gd name="T55" fmla="*/ 1187620 h 1208915"/>
              <a:gd name="T56" fmla="*/ 771921 w 1105414"/>
              <a:gd name="T57" fmla="*/ 1206436 h 120891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105414" h="1208915" extrusionOk="0">
                <a:moveTo>
                  <a:pt x="0" y="162539"/>
                </a:moveTo>
                <a:cubicBezTo>
                  <a:pt x="51062" y="134258"/>
                  <a:pt x="102124" y="105978"/>
                  <a:pt x="113122" y="87125"/>
                </a:cubicBezTo>
                <a:cubicBezTo>
                  <a:pt x="124120" y="68271"/>
                  <a:pt x="65988" y="49418"/>
                  <a:pt x="65988" y="49418"/>
                </a:cubicBezTo>
                <a:cubicBezTo>
                  <a:pt x="61275" y="36849"/>
                  <a:pt x="65988" y="19566"/>
                  <a:pt x="84842" y="11710"/>
                </a:cubicBezTo>
                <a:cubicBezTo>
                  <a:pt x="103696" y="3854"/>
                  <a:pt x="150830" y="-4001"/>
                  <a:pt x="179110" y="2284"/>
                </a:cubicBezTo>
                <a:cubicBezTo>
                  <a:pt x="207390" y="8569"/>
                  <a:pt x="237242" y="32136"/>
                  <a:pt x="254524" y="49418"/>
                </a:cubicBezTo>
                <a:cubicBezTo>
                  <a:pt x="271807" y="66700"/>
                  <a:pt x="274949" y="83982"/>
                  <a:pt x="282805" y="105978"/>
                </a:cubicBezTo>
                <a:cubicBezTo>
                  <a:pt x="290661" y="127974"/>
                  <a:pt x="293802" y="157826"/>
                  <a:pt x="301658" y="181393"/>
                </a:cubicBezTo>
                <a:cubicBezTo>
                  <a:pt x="309514" y="204960"/>
                  <a:pt x="312657" y="236383"/>
                  <a:pt x="329939" y="247381"/>
                </a:cubicBezTo>
                <a:cubicBezTo>
                  <a:pt x="347222" y="258379"/>
                  <a:pt x="384928" y="244239"/>
                  <a:pt x="405353" y="247381"/>
                </a:cubicBezTo>
                <a:cubicBezTo>
                  <a:pt x="425778" y="250523"/>
                  <a:pt x="438347" y="253665"/>
                  <a:pt x="452487" y="266234"/>
                </a:cubicBezTo>
                <a:cubicBezTo>
                  <a:pt x="466627" y="278803"/>
                  <a:pt x="468198" y="300799"/>
                  <a:pt x="490194" y="322795"/>
                </a:cubicBezTo>
                <a:cubicBezTo>
                  <a:pt x="512190" y="344791"/>
                  <a:pt x="554610" y="368358"/>
                  <a:pt x="584462" y="398209"/>
                </a:cubicBezTo>
                <a:cubicBezTo>
                  <a:pt x="614314" y="428060"/>
                  <a:pt x="639452" y="472052"/>
                  <a:pt x="669304" y="501904"/>
                </a:cubicBezTo>
                <a:cubicBezTo>
                  <a:pt x="699156" y="531756"/>
                  <a:pt x="763572" y="577319"/>
                  <a:pt x="763572" y="577319"/>
                </a:cubicBezTo>
                <a:cubicBezTo>
                  <a:pt x="779283" y="594601"/>
                  <a:pt x="752574" y="602457"/>
                  <a:pt x="763572" y="605599"/>
                </a:cubicBezTo>
                <a:cubicBezTo>
                  <a:pt x="774570" y="608741"/>
                  <a:pt x="829559" y="596172"/>
                  <a:pt x="829559" y="596172"/>
                </a:cubicBezTo>
                <a:cubicBezTo>
                  <a:pt x="846841" y="597743"/>
                  <a:pt x="867266" y="615026"/>
                  <a:pt x="867266" y="615026"/>
                </a:cubicBezTo>
                <a:cubicBezTo>
                  <a:pt x="879835" y="622882"/>
                  <a:pt x="887692" y="626024"/>
                  <a:pt x="904974" y="643306"/>
                </a:cubicBezTo>
                <a:cubicBezTo>
                  <a:pt x="922256" y="660588"/>
                  <a:pt x="942681" y="690441"/>
                  <a:pt x="970961" y="718721"/>
                </a:cubicBezTo>
                <a:cubicBezTo>
                  <a:pt x="999241" y="747002"/>
                  <a:pt x="1074656" y="812989"/>
                  <a:pt x="1074656" y="812989"/>
                </a:cubicBezTo>
                <a:cubicBezTo>
                  <a:pt x="1095081" y="834985"/>
                  <a:pt x="1093510" y="850696"/>
                  <a:pt x="1093510" y="850696"/>
                </a:cubicBezTo>
                <a:cubicBezTo>
                  <a:pt x="1096652" y="860123"/>
                  <a:pt x="1118648" y="856981"/>
                  <a:pt x="1093510" y="869550"/>
                </a:cubicBezTo>
                <a:cubicBezTo>
                  <a:pt x="1068372" y="882119"/>
                  <a:pt x="942681" y="926110"/>
                  <a:pt x="942681" y="926110"/>
                </a:cubicBezTo>
                <a:cubicBezTo>
                  <a:pt x="917543" y="941821"/>
                  <a:pt x="948965" y="946536"/>
                  <a:pt x="942681" y="963818"/>
                </a:cubicBezTo>
                <a:cubicBezTo>
                  <a:pt x="936397" y="981100"/>
                  <a:pt x="914401" y="1007809"/>
                  <a:pt x="904974" y="1029805"/>
                </a:cubicBezTo>
                <a:cubicBezTo>
                  <a:pt x="895547" y="1051801"/>
                  <a:pt x="908116" y="1069084"/>
                  <a:pt x="886120" y="1095793"/>
                </a:cubicBezTo>
                <a:cubicBezTo>
                  <a:pt x="864124" y="1122502"/>
                  <a:pt x="772998" y="1190061"/>
                  <a:pt x="772998" y="1190061"/>
                </a:cubicBezTo>
                <a:cubicBezTo>
                  <a:pt x="754144" y="1208915"/>
                  <a:pt x="763571" y="1208915"/>
                  <a:pt x="772998" y="1208915"/>
                </a:cubicBezTo>
              </a:path>
            </a:pathLst>
          </a:custGeom>
          <a:noFill/>
          <a:ln w="57150" cap="flat" cmpd="sng">
            <a:solidFill>
              <a:srgbClr val="BC0000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endParaRPr lang="es-CL"/>
          </a:p>
        </p:txBody>
      </p:sp>
      <p:sp>
        <p:nvSpPr>
          <p:cNvPr id="102407" name="Google Shape;457;p2">
            <a:extLst>
              <a:ext uri="{FF2B5EF4-FFF2-40B4-BE49-F238E27FC236}">
                <a16:creationId xmlns:a16="http://schemas.microsoft.com/office/drawing/2014/main" xmlns="" id="{9A33CADA-198D-4044-9284-65F60E006EED}"/>
              </a:ext>
            </a:extLst>
          </p:cNvPr>
          <p:cNvSpPr>
            <a:spLocks/>
          </p:cNvSpPr>
          <p:nvPr/>
        </p:nvSpPr>
        <p:spPr bwMode="auto">
          <a:xfrm>
            <a:off x="5241925" y="2563813"/>
            <a:ext cx="177800" cy="131762"/>
          </a:xfrm>
          <a:custGeom>
            <a:avLst/>
            <a:gdLst>
              <a:gd name="T0" fmla="*/ 175211 w 179109"/>
              <a:gd name="T1" fmla="*/ 0 h 132075"/>
              <a:gd name="T2" fmla="*/ 147547 w 179109"/>
              <a:gd name="T3" fmla="*/ 74879 h 132075"/>
              <a:gd name="T4" fmla="*/ 129103 w 179109"/>
              <a:gd name="T5" fmla="*/ 74879 h 132075"/>
              <a:gd name="T6" fmla="*/ 55331 w 179109"/>
              <a:gd name="T7" fmla="*/ 112319 h 132075"/>
              <a:gd name="T8" fmla="*/ 0 w 179109"/>
              <a:gd name="T9" fmla="*/ 112319 h 132075"/>
              <a:gd name="T10" fmla="*/ 55331 w 179109"/>
              <a:gd name="T11" fmla="*/ 131039 h 132075"/>
              <a:gd name="T12" fmla="*/ 36885 w 179109"/>
              <a:gd name="T13" fmla="*/ 102959 h 1320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9109" h="132075" extrusionOk="0">
                <a:moveTo>
                  <a:pt x="179109" y="0"/>
                </a:moveTo>
                <a:cubicBezTo>
                  <a:pt x="168897" y="31422"/>
                  <a:pt x="158685" y="62845"/>
                  <a:pt x="150829" y="75414"/>
                </a:cubicBezTo>
                <a:cubicBezTo>
                  <a:pt x="142973" y="87983"/>
                  <a:pt x="147686" y="69129"/>
                  <a:pt x="131975" y="75414"/>
                </a:cubicBezTo>
                <a:cubicBezTo>
                  <a:pt x="116264" y="81699"/>
                  <a:pt x="78557" y="106837"/>
                  <a:pt x="56561" y="113121"/>
                </a:cubicBezTo>
                <a:cubicBezTo>
                  <a:pt x="34565" y="119405"/>
                  <a:pt x="0" y="109979"/>
                  <a:pt x="0" y="113121"/>
                </a:cubicBezTo>
                <a:cubicBezTo>
                  <a:pt x="0" y="116263"/>
                  <a:pt x="50276" y="133546"/>
                  <a:pt x="56561" y="131975"/>
                </a:cubicBezTo>
                <a:cubicBezTo>
                  <a:pt x="62845" y="130404"/>
                  <a:pt x="50276" y="117049"/>
                  <a:pt x="37707" y="103695"/>
                </a:cubicBezTo>
              </a:path>
            </a:pathLst>
          </a:custGeom>
          <a:noFill/>
          <a:ln w="57150" cap="flat" cmpd="sng">
            <a:solidFill>
              <a:srgbClr val="BC0000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endParaRPr lang="es-CL"/>
          </a:p>
        </p:txBody>
      </p:sp>
      <p:pic>
        <p:nvPicPr>
          <p:cNvPr id="102408" name="Google Shape;458;p2">
            <a:extLst>
              <a:ext uri="{FF2B5EF4-FFF2-40B4-BE49-F238E27FC236}">
                <a16:creationId xmlns:a16="http://schemas.microsoft.com/office/drawing/2014/main" xmlns="" id="{5DAE2747-77E4-2A4B-B800-E383225D8B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2146300"/>
            <a:ext cx="56610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Google Shape;459;p2">
            <a:extLst>
              <a:ext uri="{FF2B5EF4-FFF2-40B4-BE49-F238E27FC236}">
                <a16:creationId xmlns:a16="http://schemas.microsoft.com/office/drawing/2014/main" xmlns="" id="{29110740-76A9-1346-BC9D-CD0D2EBD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5" y="2884488"/>
            <a:ext cx="4559300" cy="1089025"/>
          </a:xfrm>
          <a:prstGeom prst="rect">
            <a:avLst/>
          </a:prstGeom>
          <a:noFill/>
          <a:ln w="38100">
            <a:solidFill>
              <a:srgbClr val="BC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s-CL" altLang="es-CL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4" name="Google Shape;464;p3">
            <a:extLst>
              <a:ext uri="{FF2B5EF4-FFF2-40B4-BE49-F238E27FC236}">
                <a16:creationId xmlns:a16="http://schemas.microsoft.com/office/drawing/2014/main" xmlns="" id="{95E181A5-287C-BA4B-9D91-9104353B9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708600"/>
              </p:ext>
            </p:extLst>
          </p:nvPr>
        </p:nvGraphicFramePr>
        <p:xfrm>
          <a:off x="239152" y="2405576"/>
          <a:ext cx="11648049" cy="37023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23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9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10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92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10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84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28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924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7840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4473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189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COMUNA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PSR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CGR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CGU</a:t>
                      </a:r>
                      <a:endParaRPr sz="2400" dirty="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SAR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CESCOF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COSAM 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SAMU </a:t>
                      </a:r>
                      <a:endParaRPr sz="2400" dirty="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HOSPITAL +CAE 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COLCHANE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CAMIÑA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HUARA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P. ALMONTE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PICA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HOSPICIO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1 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7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AREA DE INFLUENCIA 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240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 dirty="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40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400"/>
                    </a:p>
                  </a:txBody>
                  <a:tcPr marL="8850" marR="8850" marT="884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8DD5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538DD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IQUIQUE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57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 REGIONAL </a:t>
                      </a:r>
                      <a:endParaRPr sz="2400"/>
                    </a:p>
                  </a:txBody>
                  <a:tcPr marL="8850" marR="8850" marT="884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2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</a:t>
                      </a:r>
                      <a:endParaRPr sz="2400" dirty="0"/>
                    </a:p>
                  </a:txBody>
                  <a:tcPr marL="8850" marR="8850" marT="884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65" name="Google Shape;465;p3">
            <a:extLst>
              <a:ext uri="{FF2B5EF4-FFF2-40B4-BE49-F238E27FC236}">
                <a16:creationId xmlns:a16="http://schemas.microsoft.com/office/drawing/2014/main" xmlns="" id="{3B49274E-22A0-8941-BD20-61A76AFABC6A}"/>
              </a:ext>
            </a:extLst>
          </p:cNvPr>
          <p:cNvSpPr txBox="1"/>
          <p:nvPr/>
        </p:nvSpPr>
        <p:spPr>
          <a:xfrm>
            <a:off x="113030" y="3034594"/>
            <a:ext cx="11839818" cy="2479941"/>
          </a:xfrm>
          <a:prstGeom prst="rect">
            <a:avLst/>
          </a:prstGeom>
          <a:noFill/>
          <a:ln w="28575" cap="flat" cmpd="sng">
            <a:solidFill>
              <a:srgbClr val="B3172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2700000">
              <a:srgbClr val="000000">
                <a:alpha val="59607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87" name="Google Shape;466;p3">
            <a:extLst>
              <a:ext uri="{FF2B5EF4-FFF2-40B4-BE49-F238E27FC236}">
                <a16:creationId xmlns:a16="http://schemas.microsoft.com/office/drawing/2014/main" xmlns="" id="{FFA7EE6D-18EC-894B-AF4F-CFB8BA1CF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177146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es-CL" dirty="0">
                <a:sym typeface="Century Gothic" panose="020B0502020202020204" pitchFamily="34" charset="0"/>
              </a:rPr>
              <a:t>ÁREA DE INFLUENCIA: COMPOSICIÓN </a:t>
            </a:r>
          </a:p>
          <a:p>
            <a:r>
              <a:rPr lang="en-US" altLang="es-CL" dirty="0">
                <a:sym typeface="Century Gothic" panose="020B0502020202020204" pitchFamily="34" charset="0"/>
              </a:rPr>
              <a:t>DE LA RED ASISTENCIAL </a:t>
            </a:r>
            <a:endParaRPr lang="es-CL" altLang="es-CL" dirty="0"/>
          </a:p>
        </p:txBody>
      </p:sp>
      <p:pic>
        <p:nvPicPr>
          <p:cNvPr id="5" name="Imagen 1" descr="Descripción: SSIquique-1">
            <a:extLst>
              <a:ext uri="{FF2B5EF4-FFF2-40B4-BE49-F238E27FC236}">
                <a16:creationId xmlns:a16="http://schemas.microsoft.com/office/drawing/2014/main" xmlns="" id="{D10EA3A6-2806-5C47-BCC5-AEB110F3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293688"/>
            <a:ext cx="942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Google Shape;471;p4">
            <a:extLst>
              <a:ext uri="{FF2B5EF4-FFF2-40B4-BE49-F238E27FC236}">
                <a16:creationId xmlns:a16="http://schemas.microsoft.com/office/drawing/2014/main" xmlns="" id="{F32056A4-14E9-6C4E-A2FE-641DB5991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8638" y="3279775"/>
            <a:ext cx="2698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70AD47"/>
              </a:buClr>
              <a:buSzPts val="1800"/>
              <a:buFont typeface="Calibri" panose="020F0502020204030204" pitchFamily="34" charset="0"/>
              <a:buNone/>
            </a:pPr>
            <a:r>
              <a:rPr lang="en-US" altLang="es-CL">
                <a:solidFill>
                  <a:srgbClr val="70AD47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s-CL" altLang="es-CL"/>
          </a:p>
        </p:txBody>
      </p:sp>
      <p:pic>
        <p:nvPicPr>
          <p:cNvPr id="106498" name="Google Shape;472;p4">
            <a:extLst>
              <a:ext uri="{FF2B5EF4-FFF2-40B4-BE49-F238E27FC236}">
                <a16:creationId xmlns:a16="http://schemas.microsoft.com/office/drawing/2014/main" xmlns="" id="{B0CA651D-32EB-2849-9BF4-4B03587CF6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Google Shape;473;p4">
            <a:extLst>
              <a:ext uri="{FF2B5EF4-FFF2-40B4-BE49-F238E27FC236}">
                <a16:creationId xmlns:a16="http://schemas.microsoft.com/office/drawing/2014/main" xmlns="" id="{B2FA4E1E-1054-6043-8A31-55000AB5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150" y="2909888"/>
            <a:ext cx="1657350" cy="246062"/>
          </a:xfrm>
          <a:prstGeom prst="rect">
            <a:avLst/>
          </a:prstGeom>
          <a:solidFill>
            <a:schemeClr val="bg1"/>
          </a:solidFill>
          <a:ln w="9525">
            <a:solidFill>
              <a:srgbClr val="70AD47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Hospital Alto Hospicio</a:t>
            </a:r>
            <a:endParaRPr lang="es-CL" altLang="es-CL"/>
          </a:p>
        </p:txBody>
      </p:sp>
      <p:sp>
        <p:nvSpPr>
          <p:cNvPr id="106500" name="Google Shape;474;p4">
            <a:extLst>
              <a:ext uri="{FF2B5EF4-FFF2-40B4-BE49-F238E27FC236}">
                <a16:creationId xmlns:a16="http://schemas.microsoft.com/office/drawing/2014/main" xmlns="" id="{000FE612-F6EE-0A41-83D3-30AA1016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0" y="4632325"/>
            <a:ext cx="1657350" cy="2460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UE /CESFAM H. REYNO</a:t>
            </a:r>
            <a:endParaRPr lang="es-CL" altLang="es-CL"/>
          </a:p>
        </p:txBody>
      </p:sp>
      <p:sp>
        <p:nvSpPr>
          <p:cNvPr id="106501" name="Google Shape;475;p4">
            <a:extLst>
              <a:ext uri="{FF2B5EF4-FFF2-40B4-BE49-F238E27FC236}">
                <a16:creationId xmlns:a16="http://schemas.microsoft.com/office/drawing/2014/main" xmlns="" id="{A45000E3-B95E-9B43-B569-59CC5001C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1066800"/>
            <a:ext cx="1443037" cy="2460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CESFAM Y. AÑAZCO</a:t>
            </a:r>
            <a:endParaRPr lang="es-CL" altLang="es-CL"/>
          </a:p>
        </p:txBody>
      </p:sp>
      <p:sp>
        <p:nvSpPr>
          <p:cNvPr id="106502" name="Google Shape;476;p4">
            <a:extLst>
              <a:ext uri="{FF2B5EF4-FFF2-40B4-BE49-F238E27FC236}">
                <a16:creationId xmlns:a16="http://schemas.microsoft.com/office/drawing/2014/main" xmlns="" id="{A7570132-1828-5B41-943D-E4B530CE3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913" y="4878388"/>
            <a:ext cx="1909762" cy="24606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SAR/ CESCOSF LA TORTUGA</a:t>
            </a:r>
            <a:endParaRPr lang="es-CL" altLang="es-CL"/>
          </a:p>
        </p:txBody>
      </p:sp>
      <p:sp>
        <p:nvSpPr>
          <p:cNvPr id="106503" name="Google Shape;477;p4">
            <a:extLst>
              <a:ext uri="{FF2B5EF4-FFF2-40B4-BE49-F238E27FC236}">
                <a16:creationId xmlns:a16="http://schemas.microsoft.com/office/drawing/2014/main" xmlns="" id="{A7D51CF8-7D05-DE4E-A808-11DCA75B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4062413"/>
            <a:ext cx="1117600" cy="24606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CGU P.PULGAR</a:t>
            </a:r>
            <a:endParaRPr lang="es-CL" altLang="es-CL"/>
          </a:p>
        </p:txBody>
      </p:sp>
      <p:sp>
        <p:nvSpPr>
          <p:cNvPr id="106504" name="Google Shape;478;p4">
            <a:extLst>
              <a:ext uri="{FF2B5EF4-FFF2-40B4-BE49-F238E27FC236}">
                <a16:creationId xmlns:a16="http://schemas.microsoft.com/office/drawing/2014/main" xmlns="" id="{2D8B6C9B-98BB-9447-9E06-8D3183AD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936875"/>
            <a:ext cx="1320800" cy="2460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SAPU P.PULGAR</a:t>
            </a:r>
            <a:endParaRPr lang="es-CL" altLang="es-CL"/>
          </a:p>
        </p:txBody>
      </p:sp>
      <p:sp>
        <p:nvSpPr>
          <p:cNvPr id="106505" name="Google Shape;479;p4">
            <a:extLst>
              <a:ext uri="{FF2B5EF4-FFF2-40B4-BE49-F238E27FC236}">
                <a16:creationId xmlns:a16="http://schemas.microsoft.com/office/drawing/2014/main" xmlns="" id="{1337FF15-340C-D242-8C6E-FDE55636A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908300"/>
            <a:ext cx="1908175" cy="2476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SAPU/CESCOSF EL BORO</a:t>
            </a:r>
            <a:endParaRPr lang="es-CL" altLang="es-CL"/>
          </a:p>
        </p:txBody>
      </p:sp>
      <p:sp>
        <p:nvSpPr>
          <p:cNvPr id="106506" name="Google Shape;480;p4">
            <a:extLst>
              <a:ext uri="{FF2B5EF4-FFF2-40B4-BE49-F238E27FC236}">
                <a16:creationId xmlns:a16="http://schemas.microsoft.com/office/drawing/2014/main" xmlns="" id="{24F02829-DE89-B444-AEC3-5F7972B0F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3567113"/>
            <a:ext cx="201612" cy="15557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2F528F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s-CL" altLang="es-CL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6507" name="Google Shape;481;p4">
            <a:extLst>
              <a:ext uri="{FF2B5EF4-FFF2-40B4-BE49-F238E27FC236}">
                <a16:creationId xmlns:a16="http://schemas.microsoft.com/office/drawing/2014/main" xmlns="" id="{17C0859B-256F-3747-A0F0-620A476C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113" y="3208338"/>
            <a:ext cx="508000" cy="384175"/>
          </a:xfrm>
          <a:prstGeom prst="rect">
            <a:avLst/>
          </a:prstGeom>
          <a:solidFill>
            <a:srgbClr val="70AD47"/>
          </a:solidFill>
          <a:ln w="12700">
            <a:solidFill>
              <a:srgbClr val="507E32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s-CL" altLang="es-CL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6508" name="Google Shape;482;p4">
            <a:extLst>
              <a:ext uri="{FF2B5EF4-FFF2-40B4-BE49-F238E27FC236}">
                <a16:creationId xmlns:a16="http://schemas.microsoft.com/office/drawing/2014/main" xmlns="" id="{96F40089-8444-D749-A2AA-3E9C3BB8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3254375"/>
            <a:ext cx="1319212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000"/>
              <a:buFont typeface="Century Gothic" panose="020B0502020202020204" pitchFamily="34" charset="0"/>
              <a:buNone/>
            </a:pPr>
            <a:r>
              <a:rPr lang="en-US" altLang="es-CL" sz="1000" b="1">
                <a:solidFill>
                  <a:srgbClr val="000000"/>
                </a:solidFill>
                <a:latin typeface="Century Gothic" panose="020B0502020202020204" pitchFamily="34" charset="0"/>
                <a:sym typeface="Century Gothic" panose="020B0502020202020204" pitchFamily="34" charset="0"/>
              </a:rPr>
              <a:t>COSAM PARIS</a:t>
            </a:r>
            <a:endParaRPr lang="es-CL" altLang="es-C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Marcador de contenido 2">
            <a:extLst>
              <a:ext uri="{FF2B5EF4-FFF2-40B4-BE49-F238E27FC236}">
                <a16:creationId xmlns:a16="http://schemas.microsoft.com/office/drawing/2014/main" xmlns="" id="{6C388227-D2CC-D94A-A015-0247631EE4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271181" y="1961832"/>
            <a:ext cx="5199062" cy="854077"/>
          </a:xfrm>
        </p:spPr>
        <p:txBody>
          <a:bodyPr/>
          <a:lstStyle/>
          <a:p>
            <a:pPr marL="0" indent="0" algn="ctr">
              <a:buNone/>
            </a:pPr>
            <a:r>
              <a:rPr lang="es-CL" altLang="es-CL" b="1" dirty="0">
                <a:latin typeface="Century Gothic" panose="020B0502020202020204" pitchFamily="34" charset="0"/>
              </a:rPr>
              <a:t>Resumen Proyecto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32F865-2573-0B41-BACD-F5CC9C3D92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9370"/>
            <a:ext cx="12192000" cy="1445419"/>
          </a:xfr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PROYECTO HOSPITAL ALTO HOSPICIO</a:t>
            </a:r>
          </a:p>
        </p:txBody>
      </p:sp>
      <p:pic>
        <p:nvPicPr>
          <p:cNvPr id="108547" name="Imagen 1" descr="Descripción: SSIquique-1">
            <a:extLst>
              <a:ext uri="{FF2B5EF4-FFF2-40B4-BE49-F238E27FC236}">
                <a16:creationId xmlns:a16="http://schemas.microsoft.com/office/drawing/2014/main" xmlns="" id="{EA0A3D3B-F51C-3F4C-937A-CB35F99F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293688"/>
            <a:ext cx="942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53B316C1-B30A-4446-AAE3-E6CFD216A9CD}"/>
              </a:ext>
            </a:extLst>
          </p:cNvPr>
          <p:cNvCxnSpPr/>
          <p:nvPr/>
        </p:nvCxnSpPr>
        <p:spPr>
          <a:xfrm>
            <a:off x="798513" y="1325563"/>
            <a:ext cx="1043463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027F146B-0950-4343-A415-3889C62CF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613912"/>
              </p:ext>
            </p:extLst>
          </p:nvPr>
        </p:nvGraphicFramePr>
        <p:xfrm>
          <a:off x="647700" y="2815909"/>
          <a:ext cx="4941888" cy="250666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98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6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1558">
                <a:tc>
                  <a:txBody>
                    <a:bodyPr/>
                    <a:lstStyle/>
                    <a:p>
                      <a:r>
                        <a:rPr lang="es-CL" sz="1600" b="0" dirty="0">
                          <a:latin typeface="Century Gothic" panose="020B0502020202020204" pitchFamily="34" charset="0"/>
                        </a:rPr>
                        <a:t>Monto $M (Obras civiles)</a:t>
                      </a:r>
                    </a:p>
                  </a:txBody>
                  <a:tcPr marL="91421" marR="91421" marT="45722" marB="45722"/>
                </a:tc>
                <a:tc>
                  <a:txBody>
                    <a:bodyPr/>
                    <a:lstStyle/>
                    <a:p>
                      <a:r>
                        <a:rPr lang="es-CL" sz="1600" b="0" dirty="0">
                          <a:latin typeface="Century Gothic" panose="020B0502020202020204" pitchFamily="34" charset="0"/>
                        </a:rPr>
                        <a:t>$84.742.100.891. </a:t>
                      </a:r>
                    </a:p>
                  </a:txBody>
                  <a:tcPr marL="91421" marR="91421" marT="45722" marB="4572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152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Superficie (m²)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21" marR="91421" marT="45722" marB="45722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48. 214 M2 </a:t>
                      </a:r>
                    </a:p>
                  </a:txBody>
                  <a:tcPr marL="91421" marR="91421" marT="45722" marB="4572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127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Beneficiarios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21" marR="91421" marT="45722" marB="45722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157.231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CL" sz="1600" baseline="0" dirty="0" err="1">
                          <a:latin typeface="Century Gothic" panose="020B0502020202020204" pitchFamily="34" charset="0"/>
                        </a:rPr>
                        <a:t>hbtes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.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21" marR="91421" marT="45722" marB="4572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571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Camas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 Proyectadas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21" marR="91421" marT="45722" marB="45722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235 </a:t>
                      </a:r>
                    </a:p>
                  </a:txBody>
                  <a:tcPr marL="91421" marR="91421" marT="45722" marB="4572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127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N°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 Pabellones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21" marR="91421" marT="45722" marB="45722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7 </a:t>
                      </a:r>
                    </a:p>
                  </a:txBody>
                  <a:tcPr marL="91421" marR="91421" marT="45722" marB="4572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5127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Nº salas de parto integral</a:t>
                      </a:r>
                    </a:p>
                  </a:txBody>
                  <a:tcPr marL="91421" marR="91421" marT="45722" marB="45722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21" marR="91421" marT="45722" marB="4572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8565" name="Marcador de contenido 2">
            <a:extLst>
              <a:ext uri="{FF2B5EF4-FFF2-40B4-BE49-F238E27FC236}">
                <a16:creationId xmlns:a16="http://schemas.microsoft.com/office/drawing/2014/main" xmlns="" id="{7B10301E-9A07-8346-A24A-8D6EDBEA8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823" y="1900397"/>
            <a:ext cx="5200650" cy="70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es-CL" altLang="es-CL" sz="2800" b="1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Estado Actual del proyecto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xmlns="" id="{407FAD3A-533A-904E-B425-DD2B7CA5F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136337"/>
              </p:ext>
            </p:extLst>
          </p:nvPr>
        </p:nvGraphicFramePr>
        <p:xfrm>
          <a:off x="5878513" y="2807971"/>
          <a:ext cx="6149975" cy="376452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89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09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246">
                <a:tc>
                  <a:txBody>
                    <a:bodyPr/>
                    <a:lstStyle/>
                    <a:p>
                      <a:r>
                        <a:rPr lang="es-CL" sz="1600" b="0" dirty="0">
                          <a:latin typeface="Century Gothic" panose="020B0502020202020204" pitchFamily="34" charset="0"/>
                        </a:rPr>
                        <a:t>N° Etapas </a:t>
                      </a: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es-CL" sz="1600" b="0">
                          <a:latin typeface="Century Gothic" panose="020B0502020202020204" pitchFamily="34" charset="0"/>
                        </a:rPr>
                        <a:t>7</a:t>
                      </a:r>
                      <a:endParaRPr lang="es-CL" sz="1600" b="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246">
                <a:tc>
                  <a:txBody>
                    <a:bodyPr/>
                    <a:lstStyle/>
                    <a:p>
                      <a:r>
                        <a:rPr lang="es-CL" sz="1600">
                          <a:latin typeface="Century Gothic" panose="020B0502020202020204" pitchFamily="34" charset="0"/>
                        </a:rPr>
                        <a:t>Etapas</a:t>
                      </a:r>
                      <a:r>
                        <a:rPr lang="es-CL" sz="1600" baseline="0">
                          <a:latin typeface="Century Gothic" panose="020B0502020202020204" pitchFamily="34" charset="0"/>
                        </a:rPr>
                        <a:t> Finalizadas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6 / 7 </a:t>
                      </a:r>
                      <a:r>
                        <a:rPr lang="es-CL" sz="1400" dirty="0">
                          <a:latin typeface="Century Gothic" panose="020B0502020202020204" pitchFamily="34" charset="0"/>
                        </a:rPr>
                        <a:t>(actualmente en ejecución Et. 7)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246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Avance Físico </a:t>
                      </a: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89 %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246">
                <a:tc>
                  <a:txBody>
                    <a:bodyPr/>
                    <a:lstStyle/>
                    <a:p>
                      <a:r>
                        <a:rPr lang="es-CL" sz="1600" baseline="0">
                          <a:latin typeface="Century Gothic" panose="020B0502020202020204" pitchFamily="34" charset="0"/>
                        </a:rPr>
                        <a:t>Inicio de Obras 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 mayo 2018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246">
                <a:tc>
                  <a:txBody>
                    <a:bodyPr/>
                    <a:lstStyle/>
                    <a:p>
                      <a:r>
                        <a:rPr lang="es-CL" sz="1600" baseline="0">
                          <a:latin typeface="Century Gothic" panose="020B0502020202020204" pitchFamily="34" charset="0"/>
                        </a:rPr>
                        <a:t>Término de Obras  </a:t>
                      </a:r>
                      <a:endParaRPr lang="es-CL" sz="1600" dirty="0">
                        <a:latin typeface="Century Gothic" panose="020B0502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28 agosto 2021</a:t>
                      </a:r>
                      <a:r>
                        <a:rPr lang="es-CL" sz="16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1438" marR="91438" marT="45709" marB="4570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1133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Century Gothic" panose="020B0502020202020204" pitchFamily="34" charset="0"/>
                        </a:rPr>
                        <a:t>Hitos actuales</a:t>
                      </a: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a) Ejecución Plan de compras equipos y  equipamiento.</a:t>
                      </a:r>
                    </a:p>
                    <a:p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b) Preparación docs. autorización sanitaria.</a:t>
                      </a:r>
                    </a:p>
                    <a:p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c) En espera de ingreso solicitud aumento de plazo por MOP</a:t>
                      </a:r>
                    </a:p>
                    <a:p>
                      <a:r>
                        <a:rPr lang="es-CL" sz="1600" baseline="0" dirty="0">
                          <a:latin typeface="Century Gothic" panose="020B0502020202020204" pitchFamily="34" charset="0"/>
                        </a:rPr>
                        <a:t>d) Espera proceso reevaluación</a:t>
                      </a:r>
                    </a:p>
                  </a:txBody>
                  <a:tcPr marL="91438" marR="91438" marT="45709" marB="4570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F6C62C-B718-0840-8DFC-97182921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44394"/>
          </a:xfr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altLang="es-C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DISTRIBUCIÓN DE RRHH </a:t>
            </a:r>
          </a:p>
        </p:txBody>
      </p:sp>
      <p:pic>
        <p:nvPicPr>
          <p:cNvPr id="110594" name="Imagen 1" descr="Descripción: SSIquique-1">
            <a:extLst>
              <a:ext uri="{FF2B5EF4-FFF2-40B4-BE49-F238E27FC236}">
                <a16:creationId xmlns:a16="http://schemas.microsoft.com/office/drawing/2014/main" xmlns="" id="{78007F7F-08E5-0D4D-BFC8-8ADF4907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111125"/>
            <a:ext cx="8334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5B4703F-9392-F847-A4E9-710534FB44CB}"/>
              </a:ext>
            </a:extLst>
          </p:cNvPr>
          <p:cNvSpPr txBox="1"/>
          <p:nvPr/>
        </p:nvSpPr>
        <p:spPr>
          <a:xfrm>
            <a:off x="9132428" y="1935162"/>
            <a:ext cx="29591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CL" sz="2000" dirty="0"/>
              <a:t>Módulo RRHH actualizado por ley 15.076, 19.664 y 18.834 con </a:t>
            </a:r>
            <a:r>
              <a:rPr lang="es-CL" sz="2000" b="1" dirty="0"/>
              <a:t>1405 funcionarios</a:t>
            </a:r>
            <a:r>
              <a:rPr lang="es-CL" sz="2000" dirty="0"/>
              <a:t>.</a:t>
            </a:r>
          </a:p>
          <a:p>
            <a:pPr>
              <a:defRPr/>
            </a:pPr>
            <a:endParaRPr lang="es-CL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CL" sz="2000" dirty="0"/>
              <a:t>Asignación de cargos de equipo directivo, jefaturas y coordinadores  (</a:t>
            </a:r>
            <a:r>
              <a:rPr lang="es-CL" sz="2000" dirty="0" err="1"/>
              <a:t>DT’s</a:t>
            </a:r>
            <a:r>
              <a:rPr lang="es-CL" sz="2000" dirty="0"/>
              <a:t> para AS)</a:t>
            </a:r>
          </a:p>
          <a:p>
            <a:pPr>
              <a:defRPr/>
            </a:pPr>
            <a:endParaRPr lang="es-CL" dirty="0"/>
          </a:p>
          <a:p>
            <a:pPr>
              <a:defRPr/>
            </a:pPr>
            <a:endParaRPr lang="es-CL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348037DE-04F9-B14A-9580-092D0D917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36932"/>
              </p:ext>
            </p:extLst>
          </p:nvPr>
        </p:nvGraphicFramePr>
        <p:xfrm>
          <a:off x="298449" y="1935162"/>
          <a:ext cx="8776104" cy="4051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7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7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8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07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0757">
                  <a:extLst>
                    <a:ext uri="{9D8B030D-6E8A-4147-A177-3AD203B41FA5}">
                      <a16:colId xmlns:a16="http://schemas.microsoft.com/office/drawing/2014/main" xmlns="" val="3876173622"/>
                    </a:ext>
                  </a:extLst>
                </a:gridCol>
                <a:gridCol w="1120757">
                  <a:extLst>
                    <a:ext uri="{9D8B030D-6E8A-4147-A177-3AD203B41FA5}">
                      <a16:colId xmlns:a16="http://schemas.microsoft.com/office/drawing/2014/main" xmlns="" val="2588293299"/>
                    </a:ext>
                  </a:extLst>
                </a:gridCol>
              </a:tblGrid>
              <a:tr h="695021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Ley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Desagregados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N°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cargos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N°</a:t>
                      </a:r>
                      <a:r>
                        <a:rPr sz="2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cargos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Demanda Sugerida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Demanda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Sugerida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509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800" dirty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19.664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Médicos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55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44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lang="es-CL" sz="20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79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54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5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Odontólogos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7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10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5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Químicos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Farmaceúticos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15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509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15.076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Médicos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48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48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90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90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50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18.834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Profesional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Médico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689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204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lang="es-CL" sz="20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lang="es-CL" sz="20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1236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432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5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spc="-30" dirty="0">
                          <a:latin typeface="Calibri"/>
                          <a:cs typeface="Calibri"/>
                        </a:rPr>
                        <a:t>Técnicos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309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631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5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Administrativos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71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2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15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Auxiliares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105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171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1509">
                <a:tc gridSpan="2"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45" dirty="0">
                          <a:latin typeface="Calibri"/>
                          <a:cs typeface="Calibri"/>
                        </a:rPr>
                        <a:t>Total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792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>
                      <a:solidFill>
                        <a:srgbClr val="0070C0"/>
                      </a:solidFill>
                      <a:prstDash val="soli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792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70C0"/>
                      </a:solidFill>
                      <a:prstDash val="soli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1405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s-CL" sz="2000" dirty="0">
                          <a:latin typeface="Calibri"/>
                          <a:cs typeface="Calibri"/>
                        </a:rPr>
                        <a:t>1405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9050">
                      <a:solidFill>
                        <a:srgbClr val="0070C0"/>
                      </a:solidFill>
                      <a:prstDash val="soli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70C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7599A8-B4AF-B148-950C-2EF17F08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51949"/>
          </a:xfrm>
          <a:solidFill>
            <a:schemeClr val="tx2"/>
          </a:solidFill>
        </p:spPr>
        <p:txBody>
          <a:bodyPr rtlCol="0"/>
          <a:lstStyle/>
          <a:p>
            <a:pPr>
              <a:defRPr/>
            </a:pPr>
            <a:r>
              <a:rPr lang="es-C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DOTACIÓN DE CAMAS</a:t>
            </a:r>
          </a:p>
        </p:txBody>
      </p:sp>
      <p:pic>
        <p:nvPicPr>
          <p:cNvPr id="112642" name="Imagen 1" descr="Descripción: SSIquique-1">
            <a:extLst>
              <a:ext uri="{FF2B5EF4-FFF2-40B4-BE49-F238E27FC236}">
                <a16:creationId xmlns:a16="http://schemas.microsoft.com/office/drawing/2014/main" xmlns="" id="{E0648570-CE23-4844-B518-8DDDBB04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111125"/>
            <a:ext cx="8334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DA7F853A-6874-1E4F-98EC-47CA9421B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081455"/>
              </p:ext>
            </p:extLst>
          </p:nvPr>
        </p:nvGraphicFramePr>
        <p:xfrm>
          <a:off x="647700" y="2190387"/>
          <a:ext cx="10515600" cy="350142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6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4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2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32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9047"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b="1" u="none" strike="noStrike" dirty="0">
                          <a:effectLst/>
                        </a:rPr>
                        <a:t>TIPO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b="1" u="none" strike="noStrike" dirty="0">
                          <a:effectLst/>
                        </a:rPr>
                        <a:t>Área 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b="1" u="none" strike="noStrike" dirty="0">
                          <a:effectLst/>
                        </a:rPr>
                        <a:t>Unidad Funcional 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b="1" u="none" strike="noStrike" dirty="0">
                          <a:effectLst/>
                        </a:rPr>
                        <a:t>Dotación </a:t>
                      </a:r>
                      <a:endParaRPr lang="es-C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047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L" sz="1800" u="none" strike="noStrike" dirty="0">
                          <a:effectLst/>
                        </a:rPr>
                        <a:t>ADULTO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médica 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Cuidados básicos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79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04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médico quirúrgico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Cuidados medios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75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04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intensivo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Cuidados intermedios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12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04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psiquiatría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Corta estadía (UHCIP adulto)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047"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u="none" strike="noStrike">
                          <a:effectLst/>
                        </a:rPr>
                        <a:t>PEDIATRICO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médico quirúrgico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Cuidados básicos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26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047"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>
                          <a:effectLst/>
                        </a:rPr>
                        <a:t>OBSTETRICIA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médico quirúrgico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Cuidados medios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27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9047"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>
                          <a:effectLst/>
                        </a:rPr>
                        <a:t>PENSIONADO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Área médico quirúrgico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Cuidados básicos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>
                          <a:effectLst/>
                        </a:rPr>
                        <a:t>10</a:t>
                      </a:r>
                      <a:endParaRPr lang="es-C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904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CL" sz="1800" u="none" strike="noStrike" dirty="0">
                          <a:effectLst/>
                        </a:rPr>
                        <a:t>TOTAL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800" u="none" strike="noStrike" dirty="0">
                          <a:effectLst/>
                        </a:rPr>
                        <a:t>235</a:t>
                      </a:r>
                      <a:endParaRPr lang="es-C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2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56B2C21-A230-48C0-8DF1-C46611373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847E18C-932D-4C95-AABA-FEC7C9499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150CB11-0C61-439E-910F-5787759E7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43F8A58B-5155-44CE-A5FF-7647B47D0A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43F2ACA-E6D6-4028-82DD-F03C262D5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B019D8-186D-46B5-A9EF-2062A036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5" y="2230816"/>
            <a:ext cx="3115265" cy="2396359"/>
          </a:xfrm>
        </p:spPr>
        <p:txBody>
          <a:bodyPr anchor="b">
            <a:normAutofit fontScale="90000"/>
          </a:bodyPr>
          <a:lstStyle/>
          <a:p>
            <a:pPr algn="r"/>
            <a:r>
              <a:rPr lang="es-CL" sz="3700" dirty="0">
                <a:solidFill>
                  <a:srgbClr val="FFFFFF"/>
                </a:solidFill>
              </a:rPr>
              <a:t>Especialidades Médicas presentadas a médicos becados EDF de la región  de Tarapacá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A3D61034-336A-44D3-B6C8-7A6891BD3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08710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55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208087" y="4343400"/>
              <a:ext cx="9876155" cy="0"/>
            </a:xfrm>
            <a:custGeom>
              <a:avLst/>
              <a:gdLst/>
              <a:ahLst/>
              <a:cxnLst/>
              <a:rect l="l" t="t" r="r" b="b"/>
              <a:pathLst>
                <a:path w="9876155">
                  <a:moveTo>
                    <a:pt x="0" y="0"/>
                  </a:moveTo>
                  <a:lnTo>
                    <a:pt x="9875837" y="1"/>
                  </a:lnTo>
                </a:path>
              </a:pathLst>
            </a:custGeom>
            <a:ln w="635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586</Words>
  <Application>Microsoft Office PowerPoint</Application>
  <PresentationFormat>Personalizado</PresentationFormat>
  <Paragraphs>265</Paragraphs>
  <Slides>19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 Hospital Alto Hospicio   Presentación de Proyecto </vt:lpstr>
      <vt:lpstr>Presentación de PowerPoint</vt:lpstr>
      <vt:lpstr>Presentación de PowerPoint</vt:lpstr>
      <vt:lpstr>Presentación de PowerPoint</vt:lpstr>
      <vt:lpstr>PROYECTO HOSPITAL ALTO HOSPICIO</vt:lpstr>
      <vt:lpstr>DISTRIBUCIÓN DE RRHH </vt:lpstr>
      <vt:lpstr>DOTACIÓN DE CAMAS</vt:lpstr>
      <vt:lpstr>Especialidades Médicas presentadas a médicos becados EDF de la región  de Tarapacá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con la comunidad </vt:lpstr>
      <vt:lpstr>Presentación de PowerPoint</vt:lpstr>
      <vt:lpstr>Presentación de PowerPoint</vt:lpstr>
      <vt:lpstr>Presentación de PowerPoint</vt:lpstr>
      <vt:lpstr>¿ Que se viene? 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Alto Hospicio  Presentación de Proyecto</dc:title>
  <dc:creator>Pedro Valjalo</dc:creator>
  <cp:lastModifiedBy>Patricio Sobrevilla</cp:lastModifiedBy>
  <cp:revision>18</cp:revision>
  <dcterms:created xsi:type="dcterms:W3CDTF">2021-07-14T13:54:04Z</dcterms:created>
  <dcterms:modified xsi:type="dcterms:W3CDTF">2021-07-27T22:02:12Z</dcterms:modified>
</cp:coreProperties>
</file>