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84249" r:id="rId4"/>
    <p:sldMasterId id="2147484409" r:id="rId5"/>
    <p:sldMasterId id="2147485096" r:id="rId6"/>
    <p:sldMasterId id="2147485352" r:id="rId7"/>
    <p:sldMasterId id="2147485367" r:id="rId8"/>
  </p:sldMasterIdLst>
  <p:notesMasterIdLst>
    <p:notesMasterId r:id="rId40"/>
  </p:notesMasterIdLst>
  <p:handoutMasterIdLst>
    <p:handoutMasterId r:id="rId41"/>
  </p:handoutMasterIdLst>
  <p:sldIdLst>
    <p:sldId id="315" r:id="rId9"/>
    <p:sldId id="390" r:id="rId10"/>
    <p:sldId id="398" r:id="rId11"/>
    <p:sldId id="397" r:id="rId12"/>
    <p:sldId id="399" r:id="rId13"/>
    <p:sldId id="400" r:id="rId14"/>
    <p:sldId id="403" r:id="rId15"/>
    <p:sldId id="389" r:id="rId16"/>
    <p:sldId id="407" r:id="rId17"/>
    <p:sldId id="412" r:id="rId18"/>
    <p:sldId id="413" r:id="rId19"/>
    <p:sldId id="415" r:id="rId20"/>
    <p:sldId id="414" r:id="rId21"/>
    <p:sldId id="416" r:id="rId22"/>
    <p:sldId id="417" r:id="rId23"/>
    <p:sldId id="418" r:id="rId24"/>
    <p:sldId id="419" r:id="rId25"/>
    <p:sldId id="420" r:id="rId26"/>
    <p:sldId id="1148" r:id="rId27"/>
    <p:sldId id="421" r:id="rId28"/>
    <p:sldId id="1149" r:id="rId29"/>
    <p:sldId id="1150" r:id="rId30"/>
    <p:sldId id="1119" r:id="rId31"/>
    <p:sldId id="405" r:id="rId32"/>
    <p:sldId id="408" r:id="rId33"/>
    <p:sldId id="406" r:id="rId34"/>
    <p:sldId id="1151" r:id="rId35"/>
    <p:sldId id="1152" r:id="rId36"/>
    <p:sldId id="1153" r:id="rId37"/>
    <p:sldId id="411" r:id="rId38"/>
    <p:sldId id="386" r:id="rId39"/>
  </p:sldIdLst>
  <p:sldSz cx="9144000" cy="6858000" type="screen4x3"/>
  <p:notesSz cx="6881813" cy="9296400"/>
  <p:defaultTextStyle>
    <a:defPPr>
      <a:defRPr lang="en-US"/>
    </a:defPPr>
    <a:lvl1pPr algn="l" defTabSz="457200"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1pPr>
    <a:lvl2pPr marL="457200" algn="l" defTabSz="457200"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2pPr>
    <a:lvl3pPr marL="914400" algn="l" defTabSz="457200"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3pPr>
    <a:lvl4pPr marL="1371600" algn="l" defTabSz="457200"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4pPr>
    <a:lvl5pPr marL="1828800" algn="l" defTabSz="457200"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5pPr>
    <a:lvl6pPr marL="2286000" algn="l" defTabSz="914400" rtl="0" eaLnBrk="1" latinLnBrk="0" hangingPunct="1">
      <a:defRPr sz="2000" kern="1200">
        <a:solidFill>
          <a:schemeClr val="tx1"/>
        </a:solidFill>
        <a:latin typeface="Arial" pitchFamily="34" charset="0"/>
        <a:ea typeface="ヒラギノ角ゴ Pro W3" charset="-128"/>
        <a:cs typeface="+mn-cs"/>
      </a:defRPr>
    </a:lvl6pPr>
    <a:lvl7pPr marL="2743200" algn="l" defTabSz="914400" rtl="0" eaLnBrk="1" latinLnBrk="0" hangingPunct="1">
      <a:defRPr sz="2000" kern="1200">
        <a:solidFill>
          <a:schemeClr val="tx1"/>
        </a:solidFill>
        <a:latin typeface="Arial" pitchFamily="34" charset="0"/>
        <a:ea typeface="ヒラギノ角ゴ Pro W3" charset="-128"/>
        <a:cs typeface="+mn-cs"/>
      </a:defRPr>
    </a:lvl7pPr>
    <a:lvl8pPr marL="3200400" algn="l" defTabSz="914400" rtl="0" eaLnBrk="1" latinLnBrk="0" hangingPunct="1">
      <a:defRPr sz="2000" kern="1200">
        <a:solidFill>
          <a:schemeClr val="tx1"/>
        </a:solidFill>
        <a:latin typeface="Arial" pitchFamily="34" charset="0"/>
        <a:ea typeface="ヒラギノ角ゴ Pro W3" charset="-128"/>
        <a:cs typeface="+mn-cs"/>
      </a:defRPr>
    </a:lvl8pPr>
    <a:lvl9pPr marL="3657600" algn="l" defTabSz="914400" rtl="0" eaLnBrk="1" latinLnBrk="0" hangingPunct="1">
      <a:defRPr sz="20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5FA1"/>
    <a:srgbClr val="808080"/>
    <a:srgbClr val="404040"/>
    <a:srgbClr val="CCCCCC"/>
    <a:srgbClr val="E17068"/>
    <a:srgbClr val="585858"/>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2" autoAdjust="0"/>
  </p:normalViewPr>
  <p:slideViewPr>
    <p:cSldViewPr snapToObjects="1">
      <p:cViewPr varScale="1">
        <p:scale>
          <a:sx n="87" d="100"/>
          <a:sy n="87" d="100"/>
        </p:scale>
        <p:origin x="1512" y="9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handoutMaster" Target="handoutMasters/handoutMaster1.xml"/></Relationships>
</file>

<file path=ppt/diagrams/_rels/data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4C9B5-9017-4DF2-9079-7B3FFB27B1E4}"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CL"/>
        </a:p>
      </dgm:t>
    </dgm:pt>
    <dgm:pt modelId="{FEF05D7E-E7BD-44AB-90AB-AFA9396A1DCF}">
      <dgm:prSet phldrT="[Texto]"/>
      <dgm:spPr/>
      <dgm:t>
        <a:bodyPr/>
        <a:lstStyle/>
        <a:p>
          <a:r>
            <a:rPr lang="es-CL" dirty="0"/>
            <a:t>RISS</a:t>
          </a:r>
        </a:p>
      </dgm:t>
    </dgm:pt>
    <dgm:pt modelId="{B051541D-FE69-4893-9CC8-C1D7B27DC7EF}" type="parTrans" cxnId="{FE3F8425-AFF0-4C3F-B8A1-2EA6EC4EC740}">
      <dgm:prSet/>
      <dgm:spPr/>
      <dgm:t>
        <a:bodyPr/>
        <a:lstStyle/>
        <a:p>
          <a:endParaRPr lang="es-CL"/>
        </a:p>
      </dgm:t>
    </dgm:pt>
    <dgm:pt modelId="{2E35D690-F91A-4924-B68A-2CD484B92013}" type="sibTrans" cxnId="{FE3F8425-AFF0-4C3F-B8A1-2EA6EC4EC740}">
      <dgm:prSet/>
      <dgm:spPr/>
      <dgm:t>
        <a:bodyPr/>
        <a:lstStyle/>
        <a:p>
          <a:endParaRPr lang="es-CL"/>
        </a:p>
      </dgm:t>
    </dgm:pt>
    <dgm:pt modelId="{639F32AF-C90C-4D57-9AC3-2E28CC5CD4A8}">
      <dgm:prSet phldrT="[Texto]" custT="1"/>
      <dgm:spPr/>
      <dgm:t>
        <a:bodyPr/>
        <a:lstStyle/>
        <a:p>
          <a:r>
            <a:rPr lang="es-CL" sz="1200" dirty="0"/>
            <a:t>Avanzar en una programación entre niveles de atención </a:t>
          </a:r>
        </a:p>
      </dgm:t>
    </dgm:pt>
    <dgm:pt modelId="{2BE36B3D-CC2C-48D9-BA11-543914601DDA}" type="parTrans" cxnId="{91FAE382-E309-4E6A-87A9-F4EA014908AC}">
      <dgm:prSet/>
      <dgm:spPr/>
      <dgm:t>
        <a:bodyPr/>
        <a:lstStyle/>
        <a:p>
          <a:endParaRPr lang="es-CL"/>
        </a:p>
      </dgm:t>
    </dgm:pt>
    <dgm:pt modelId="{782FA121-AD06-41AD-A971-A5F038BA6CEA}" type="sibTrans" cxnId="{91FAE382-E309-4E6A-87A9-F4EA014908AC}">
      <dgm:prSet/>
      <dgm:spPr/>
      <dgm:t>
        <a:bodyPr/>
        <a:lstStyle/>
        <a:p>
          <a:endParaRPr lang="es-CL"/>
        </a:p>
      </dgm:t>
    </dgm:pt>
    <dgm:pt modelId="{0A327828-3313-49A9-85BB-C7AF6BEBF134}">
      <dgm:prSet phldrT="[Texto]"/>
      <dgm:spPr/>
      <dgm:t>
        <a:bodyPr/>
        <a:lstStyle/>
        <a:p>
          <a:r>
            <a:rPr lang="es-CL" dirty="0"/>
            <a:t>Objetivos Sanitarios Década 2011 - 2020</a:t>
          </a:r>
        </a:p>
      </dgm:t>
    </dgm:pt>
    <dgm:pt modelId="{2965762E-322C-410E-B13B-F2857D3C0857}" type="parTrans" cxnId="{173C3B5F-DB04-4657-A8D2-279CEDCAED1B}">
      <dgm:prSet/>
      <dgm:spPr/>
      <dgm:t>
        <a:bodyPr/>
        <a:lstStyle/>
        <a:p>
          <a:endParaRPr lang="es-CL"/>
        </a:p>
      </dgm:t>
    </dgm:pt>
    <dgm:pt modelId="{569E3E73-29E2-478D-9D93-57CA17351C02}" type="sibTrans" cxnId="{173C3B5F-DB04-4657-A8D2-279CEDCAED1B}">
      <dgm:prSet/>
      <dgm:spPr/>
      <dgm:t>
        <a:bodyPr/>
        <a:lstStyle/>
        <a:p>
          <a:endParaRPr lang="es-CL"/>
        </a:p>
      </dgm:t>
    </dgm:pt>
    <dgm:pt modelId="{18A59101-304A-4AE7-AA70-A4C13B355051}">
      <dgm:prSet phldrT="[Texto]"/>
      <dgm:spPr/>
      <dgm:t>
        <a:bodyPr/>
        <a:lstStyle/>
        <a:p>
          <a:r>
            <a:rPr lang="es-CL"/>
            <a:t>Mejorar la Salud de la Población</a:t>
          </a:r>
        </a:p>
      </dgm:t>
    </dgm:pt>
    <dgm:pt modelId="{7543F155-6002-472F-B25E-6DC291CDDE14}" type="parTrans" cxnId="{691E3A97-59C7-4383-AE3F-CDD7E5549CA7}">
      <dgm:prSet/>
      <dgm:spPr/>
      <dgm:t>
        <a:bodyPr/>
        <a:lstStyle/>
        <a:p>
          <a:endParaRPr lang="es-CL"/>
        </a:p>
      </dgm:t>
    </dgm:pt>
    <dgm:pt modelId="{FF9BC19F-452B-45CB-B01E-C9C7DE205F22}" type="sibTrans" cxnId="{691E3A97-59C7-4383-AE3F-CDD7E5549CA7}">
      <dgm:prSet/>
      <dgm:spPr/>
      <dgm:t>
        <a:bodyPr/>
        <a:lstStyle/>
        <a:p>
          <a:endParaRPr lang="es-CL"/>
        </a:p>
      </dgm:t>
    </dgm:pt>
    <dgm:pt modelId="{D5901D75-F4EE-4F98-A42B-8806A46F5572}">
      <dgm:prSet phldrT="[Texto]"/>
      <dgm:spPr/>
      <dgm:t>
        <a:bodyPr/>
        <a:lstStyle/>
        <a:p>
          <a:r>
            <a:rPr lang="es-CL" dirty="0"/>
            <a:t>Modelo de Salud Integral y Comunitario</a:t>
          </a:r>
        </a:p>
      </dgm:t>
    </dgm:pt>
    <dgm:pt modelId="{09BECBCE-E0B1-434A-AB0B-F189187D5708}" type="parTrans" cxnId="{E9E68FDC-9B97-4B02-B0A3-82C4F6A2FDF9}">
      <dgm:prSet/>
      <dgm:spPr/>
      <dgm:t>
        <a:bodyPr/>
        <a:lstStyle/>
        <a:p>
          <a:endParaRPr lang="es-CL"/>
        </a:p>
      </dgm:t>
    </dgm:pt>
    <dgm:pt modelId="{E9D291AE-C5BE-4275-925D-D6F052C0331A}" type="sibTrans" cxnId="{E9E68FDC-9B97-4B02-B0A3-82C4F6A2FDF9}">
      <dgm:prSet/>
      <dgm:spPr/>
      <dgm:t>
        <a:bodyPr/>
        <a:lstStyle/>
        <a:p>
          <a:endParaRPr lang="es-CL"/>
        </a:p>
      </dgm:t>
    </dgm:pt>
    <dgm:pt modelId="{62B1C226-9E15-473D-B8E6-08D49422155A}">
      <dgm:prSet phldrT="[Texto]"/>
      <dgm:spPr/>
      <dgm:t>
        <a:bodyPr/>
        <a:lstStyle/>
        <a:p>
          <a:r>
            <a:rPr lang="es-CL" dirty="0"/>
            <a:t>De acuerdo a los principio del modelo:</a:t>
          </a:r>
        </a:p>
      </dgm:t>
    </dgm:pt>
    <dgm:pt modelId="{C23234C6-2C9B-4FAC-BBA6-6CD675BDA5FF}" type="parTrans" cxnId="{4063D42C-22B9-499A-B25B-90A29B12C523}">
      <dgm:prSet/>
      <dgm:spPr/>
      <dgm:t>
        <a:bodyPr/>
        <a:lstStyle/>
        <a:p>
          <a:endParaRPr lang="es-CL"/>
        </a:p>
      </dgm:t>
    </dgm:pt>
    <dgm:pt modelId="{37E86826-4CC0-4266-9FF9-8BF83AD4E36F}" type="sibTrans" cxnId="{4063D42C-22B9-499A-B25B-90A29B12C523}">
      <dgm:prSet/>
      <dgm:spPr/>
      <dgm:t>
        <a:bodyPr/>
        <a:lstStyle/>
        <a:p>
          <a:endParaRPr lang="es-CL"/>
        </a:p>
      </dgm:t>
    </dgm:pt>
    <dgm:pt modelId="{D65EE767-A179-4820-81F5-FF5F47BD2C4E}">
      <dgm:prSet phldrT="[Texto]"/>
      <dgm:spPr/>
      <dgm:t>
        <a:bodyPr/>
        <a:lstStyle/>
        <a:p>
          <a:r>
            <a:rPr lang="es-CL"/>
            <a:t>Disminuir las Desigualdades en Salud</a:t>
          </a:r>
        </a:p>
      </dgm:t>
    </dgm:pt>
    <dgm:pt modelId="{274E73A1-3943-432C-A24E-29656AF51674}" type="parTrans" cxnId="{9CA9884F-A603-498D-B266-48298DA67D81}">
      <dgm:prSet/>
      <dgm:spPr/>
      <dgm:t>
        <a:bodyPr/>
        <a:lstStyle/>
        <a:p>
          <a:endParaRPr lang="es-CL"/>
        </a:p>
      </dgm:t>
    </dgm:pt>
    <dgm:pt modelId="{F4AA240C-9D4A-447C-8849-76E19F7C9E8C}" type="sibTrans" cxnId="{9CA9884F-A603-498D-B266-48298DA67D81}">
      <dgm:prSet/>
      <dgm:spPr/>
      <dgm:t>
        <a:bodyPr/>
        <a:lstStyle/>
        <a:p>
          <a:endParaRPr lang="es-CL"/>
        </a:p>
      </dgm:t>
    </dgm:pt>
    <dgm:pt modelId="{9CACFB0F-DBC5-42BC-B39A-01D132B62E06}">
      <dgm:prSet phldrT="[Texto]"/>
      <dgm:spPr/>
      <dgm:t>
        <a:bodyPr/>
        <a:lstStyle/>
        <a:p>
          <a:r>
            <a:rPr lang="es-CL" dirty="0"/>
            <a:t>Aumentar la Satisfacción de la Población frente a los SS</a:t>
          </a:r>
        </a:p>
      </dgm:t>
    </dgm:pt>
    <dgm:pt modelId="{0AE01316-EB37-48D5-BC17-E420AD9F291D}" type="parTrans" cxnId="{14C1774D-D5E3-4E0C-B1F5-9C2A315AA4A5}">
      <dgm:prSet/>
      <dgm:spPr/>
      <dgm:t>
        <a:bodyPr/>
        <a:lstStyle/>
        <a:p>
          <a:endParaRPr lang="es-CL"/>
        </a:p>
      </dgm:t>
    </dgm:pt>
    <dgm:pt modelId="{4E9400AD-75F5-486C-8740-4CB7864EB01E}" type="sibTrans" cxnId="{14C1774D-D5E3-4E0C-B1F5-9C2A315AA4A5}">
      <dgm:prSet/>
      <dgm:spPr/>
      <dgm:t>
        <a:bodyPr/>
        <a:lstStyle/>
        <a:p>
          <a:endParaRPr lang="es-CL"/>
        </a:p>
      </dgm:t>
    </dgm:pt>
    <dgm:pt modelId="{FDDA2098-1EB0-4EC7-AD83-6ED6F7099492}">
      <dgm:prSet phldrT="[Texto]"/>
      <dgm:spPr/>
      <dgm:t>
        <a:bodyPr/>
        <a:lstStyle/>
        <a:p>
          <a:r>
            <a:rPr lang="es-CL"/>
            <a:t>Asegurar la Calidad de las Intervenciones Sanotarias</a:t>
          </a:r>
        </a:p>
      </dgm:t>
    </dgm:pt>
    <dgm:pt modelId="{88EDDC89-A467-4A02-8352-A2CD8C0ACF28}" type="parTrans" cxnId="{37CCA1B6-E5E6-454F-A4B5-7DC450D3A168}">
      <dgm:prSet/>
      <dgm:spPr/>
      <dgm:t>
        <a:bodyPr/>
        <a:lstStyle/>
        <a:p>
          <a:endParaRPr lang="es-CL"/>
        </a:p>
      </dgm:t>
    </dgm:pt>
    <dgm:pt modelId="{7DAA4DC7-7ABE-4D3E-A8A3-6CC4D3FF25B5}" type="sibTrans" cxnId="{37CCA1B6-E5E6-454F-A4B5-7DC450D3A168}">
      <dgm:prSet/>
      <dgm:spPr/>
      <dgm:t>
        <a:bodyPr/>
        <a:lstStyle/>
        <a:p>
          <a:endParaRPr lang="es-CL"/>
        </a:p>
      </dgm:t>
    </dgm:pt>
    <dgm:pt modelId="{38833E9B-1C95-40B8-8291-25EE119C7530}">
      <dgm:prSet phldrT="[Texto]"/>
      <dgm:spPr/>
      <dgm:t>
        <a:bodyPr/>
        <a:lstStyle/>
        <a:p>
          <a:r>
            <a:rPr lang="es-ES_tradnl" dirty="0"/>
            <a:t>Centrado en las Personas</a:t>
          </a:r>
          <a:endParaRPr lang="es-CL" dirty="0"/>
        </a:p>
      </dgm:t>
    </dgm:pt>
    <dgm:pt modelId="{528D6570-FA8A-47DC-96A8-EAC0C879691D}" type="parTrans" cxnId="{C7F7B4B8-3CB5-45A3-870E-082B49F9D463}">
      <dgm:prSet/>
      <dgm:spPr/>
      <dgm:t>
        <a:bodyPr/>
        <a:lstStyle/>
        <a:p>
          <a:endParaRPr lang="es-CL"/>
        </a:p>
      </dgm:t>
    </dgm:pt>
    <dgm:pt modelId="{A9EFC15F-6377-443C-B2D8-69357878DC4A}" type="sibTrans" cxnId="{C7F7B4B8-3CB5-45A3-870E-082B49F9D463}">
      <dgm:prSet/>
      <dgm:spPr/>
      <dgm:t>
        <a:bodyPr/>
        <a:lstStyle/>
        <a:p>
          <a:endParaRPr lang="es-CL"/>
        </a:p>
      </dgm:t>
    </dgm:pt>
    <dgm:pt modelId="{3C0FE8A6-D32C-4F0F-97BB-C7AA7DF62F16}">
      <dgm:prSet phldrT="[Texto]"/>
      <dgm:spPr/>
      <dgm:t>
        <a:bodyPr/>
        <a:lstStyle/>
        <a:p>
          <a:r>
            <a:rPr lang="es-ES_tradnl" dirty="0"/>
            <a:t>Integral</a:t>
          </a:r>
          <a:endParaRPr lang="es-CL" dirty="0"/>
        </a:p>
      </dgm:t>
    </dgm:pt>
    <dgm:pt modelId="{09CEAFBC-0C01-425B-B6D7-BA1414DE62E7}" type="parTrans" cxnId="{AAA7DA08-EE2E-47E8-A734-7A653EF5074A}">
      <dgm:prSet/>
      <dgm:spPr/>
      <dgm:t>
        <a:bodyPr/>
        <a:lstStyle/>
        <a:p>
          <a:endParaRPr lang="es-CL"/>
        </a:p>
      </dgm:t>
    </dgm:pt>
    <dgm:pt modelId="{EC5C7967-7D14-42CE-91E1-866D14407FB7}" type="sibTrans" cxnId="{AAA7DA08-EE2E-47E8-A734-7A653EF5074A}">
      <dgm:prSet/>
      <dgm:spPr/>
      <dgm:t>
        <a:bodyPr/>
        <a:lstStyle/>
        <a:p>
          <a:endParaRPr lang="es-CL"/>
        </a:p>
      </dgm:t>
    </dgm:pt>
    <dgm:pt modelId="{D37F4E74-6D5D-4B52-9502-9B0A3511933B}">
      <dgm:prSet phldrT="[Texto]"/>
      <dgm:spPr/>
      <dgm:t>
        <a:bodyPr/>
        <a:lstStyle/>
        <a:p>
          <a:r>
            <a:rPr lang="es-ES_tradnl" dirty="0"/>
            <a:t>Continuidad del Cuidado</a:t>
          </a:r>
          <a:endParaRPr lang="es-CL" dirty="0"/>
        </a:p>
      </dgm:t>
    </dgm:pt>
    <dgm:pt modelId="{A6E71663-B194-445F-AFE5-023EDB00D9BE}" type="parTrans" cxnId="{BF6740BB-01AD-49A9-81EF-4D6A4A1BD05C}">
      <dgm:prSet/>
      <dgm:spPr/>
      <dgm:t>
        <a:bodyPr/>
        <a:lstStyle/>
        <a:p>
          <a:endParaRPr lang="es-CL"/>
        </a:p>
      </dgm:t>
    </dgm:pt>
    <dgm:pt modelId="{9D0B6239-723A-4EE6-BC4B-01C111A7115E}" type="sibTrans" cxnId="{BF6740BB-01AD-49A9-81EF-4D6A4A1BD05C}">
      <dgm:prSet/>
      <dgm:spPr/>
      <dgm:t>
        <a:bodyPr/>
        <a:lstStyle/>
        <a:p>
          <a:endParaRPr lang="es-CL"/>
        </a:p>
      </dgm:t>
    </dgm:pt>
    <dgm:pt modelId="{C4703F8E-9491-42C5-BFDA-48914385618E}">
      <dgm:prSet phldrT="[Texto]" custT="1"/>
      <dgm:spPr/>
      <dgm:t>
        <a:bodyPr/>
        <a:lstStyle/>
        <a:p>
          <a:r>
            <a:rPr lang="es-CL" sz="1200" dirty="0"/>
            <a:t>Favorece la integración</a:t>
          </a:r>
        </a:p>
      </dgm:t>
    </dgm:pt>
    <dgm:pt modelId="{128D7931-ECB2-4814-9F20-38D6F14D7F57}" type="parTrans" cxnId="{2CE5229D-8DB8-4145-9EEC-1329C439F163}">
      <dgm:prSet/>
      <dgm:spPr/>
      <dgm:t>
        <a:bodyPr/>
        <a:lstStyle/>
        <a:p>
          <a:endParaRPr lang="es-CL"/>
        </a:p>
      </dgm:t>
    </dgm:pt>
    <dgm:pt modelId="{3E184780-9FB7-4BAD-87BB-97E6C2577C70}" type="sibTrans" cxnId="{2CE5229D-8DB8-4145-9EEC-1329C439F163}">
      <dgm:prSet/>
      <dgm:spPr/>
      <dgm:t>
        <a:bodyPr/>
        <a:lstStyle/>
        <a:p>
          <a:endParaRPr lang="es-CL"/>
        </a:p>
      </dgm:t>
    </dgm:pt>
    <dgm:pt modelId="{2C28EDEE-FB25-4DBE-9E9E-0DFA22CE52BF}">
      <dgm:prSet phldrT="[Texto]" custT="1"/>
      <dgm:spPr/>
      <dgm:t>
        <a:bodyPr/>
        <a:lstStyle/>
        <a:p>
          <a:r>
            <a:rPr lang="es-CL" sz="1200" dirty="0"/>
            <a:t>Efectiva coordinación de los diferentes equipos de trabajo</a:t>
          </a:r>
        </a:p>
      </dgm:t>
    </dgm:pt>
    <dgm:pt modelId="{64C41DF8-13CE-4F32-B8AE-FB80C2FD46D9}" type="parTrans" cxnId="{472A1DD2-847B-4DE9-BEA1-2392976C703A}">
      <dgm:prSet/>
      <dgm:spPr/>
      <dgm:t>
        <a:bodyPr/>
        <a:lstStyle/>
        <a:p>
          <a:endParaRPr lang="es-CL"/>
        </a:p>
      </dgm:t>
    </dgm:pt>
    <dgm:pt modelId="{1F9E2576-E034-4FD1-84B3-D1F1A98666E8}" type="sibTrans" cxnId="{472A1DD2-847B-4DE9-BEA1-2392976C703A}">
      <dgm:prSet/>
      <dgm:spPr/>
      <dgm:t>
        <a:bodyPr/>
        <a:lstStyle/>
        <a:p>
          <a:endParaRPr lang="es-CL"/>
        </a:p>
      </dgm:t>
    </dgm:pt>
    <dgm:pt modelId="{7811D049-E7B1-4571-9320-3DDC57B4F51C}" type="pres">
      <dgm:prSet presAssocID="{1664C9B5-9017-4DF2-9079-7B3FFB27B1E4}" presName="Name0" presStyleCnt="0">
        <dgm:presLayoutVars>
          <dgm:dir/>
          <dgm:animLvl val="lvl"/>
          <dgm:resizeHandles val="exact"/>
        </dgm:presLayoutVars>
      </dgm:prSet>
      <dgm:spPr/>
      <dgm:t>
        <a:bodyPr/>
        <a:lstStyle/>
        <a:p>
          <a:endParaRPr lang="es-CL"/>
        </a:p>
      </dgm:t>
    </dgm:pt>
    <dgm:pt modelId="{810FB9A2-4836-4E7E-A53E-893B5E98EE3E}" type="pres">
      <dgm:prSet presAssocID="{FEF05D7E-E7BD-44AB-90AB-AFA9396A1DCF}" presName="linNode" presStyleCnt="0"/>
      <dgm:spPr/>
    </dgm:pt>
    <dgm:pt modelId="{954EBDB1-E8F2-427E-97BE-79B54FCAF181}" type="pres">
      <dgm:prSet presAssocID="{FEF05D7E-E7BD-44AB-90AB-AFA9396A1DCF}" presName="parentText" presStyleLbl="node1" presStyleIdx="0" presStyleCnt="3">
        <dgm:presLayoutVars>
          <dgm:chMax val="1"/>
          <dgm:bulletEnabled val="1"/>
        </dgm:presLayoutVars>
      </dgm:prSet>
      <dgm:spPr/>
      <dgm:t>
        <a:bodyPr/>
        <a:lstStyle/>
        <a:p>
          <a:endParaRPr lang="es-CL"/>
        </a:p>
      </dgm:t>
    </dgm:pt>
    <dgm:pt modelId="{E9300914-C6ED-40D2-8FF2-030B09F028F9}" type="pres">
      <dgm:prSet presAssocID="{FEF05D7E-E7BD-44AB-90AB-AFA9396A1DCF}" presName="descendantText" presStyleLbl="alignAccFollowNode1" presStyleIdx="0" presStyleCnt="3" custScaleY="119355">
        <dgm:presLayoutVars>
          <dgm:bulletEnabled val="1"/>
        </dgm:presLayoutVars>
      </dgm:prSet>
      <dgm:spPr/>
      <dgm:t>
        <a:bodyPr/>
        <a:lstStyle/>
        <a:p>
          <a:endParaRPr lang="es-CL"/>
        </a:p>
      </dgm:t>
    </dgm:pt>
    <dgm:pt modelId="{2DB3FC60-2A89-4009-AA6A-5DE60A96F6CE}" type="pres">
      <dgm:prSet presAssocID="{2E35D690-F91A-4924-B68A-2CD484B92013}" presName="sp" presStyleCnt="0"/>
      <dgm:spPr/>
    </dgm:pt>
    <dgm:pt modelId="{AD94B5EB-3593-47E1-BE4A-5ED47E2081A1}" type="pres">
      <dgm:prSet presAssocID="{0A327828-3313-49A9-85BB-C7AF6BEBF134}" presName="linNode" presStyleCnt="0"/>
      <dgm:spPr/>
    </dgm:pt>
    <dgm:pt modelId="{8DF2DCFE-2376-48B9-A710-190D8937A50A}" type="pres">
      <dgm:prSet presAssocID="{0A327828-3313-49A9-85BB-C7AF6BEBF134}" presName="parentText" presStyleLbl="node1" presStyleIdx="1" presStyleCnt="3">
        <dgm:presLayoutVars>
          <dgm:chMax val="1"/>
          <dgm:bulletEnabled val="1"/>
        </dgm:presLayoutVars>
      </dgm:prSet>
      <dgm:spPr/>
      <dgm:t>
        <a:bodyPr/>
        <a:lstStyle/>
        <a:p>
          <a:endParaRPr lang="es-CL"/>
        </a:p>
      </dgm:t>
    </dgm:pt>
    <dgm:pt modelId="{AD875870-1895-4A9E-A095-366F3147F0BB}" type="pres">
      <dgm:prSet presAssocID="{0A327828-3313-49A9-85BB-C7AF6BEBF134}" presName="descendantText" presStyleLbl="alignAccFollowNode1" presStyleIdx="1" presStyleCnt="3" custScaleY="109128">
        <dgm:presLayoutVars>
          <dgm:bulletEnabled val="1"/>
        </dgm:presLayoutVars>
      </dgm:prSet>
      <dgm:spPr/>
      <dgm:t>
        <a:bodyPr/>
        <a:lstStyle/>
        <a:p>
          <a:endParaRPr lang="es-CL"/>
        </a:p>
      </dgm:t>
    </dgm:pt>
    <dgm:pt modelId="{322BA494-34A5-4F93-A902-7F6589B20EA9}" type="pres">
      <dgm:prSet presAssocID="{569E3E73-29E2-478D-9D93-57CA17351C02}" presName="sp" presStyleCnt="0"/>
      <dgm:spPr/>
    </dgm:pt>
    <dgm:pt modelId="{65BE1838-A75E-4C59-B47F-AE794CA3C0C6}" type="pres">
      <dgm:prSet presAssocID="{D5901D75-F4EE-4F98-A42B-8806A46F5572}" presName="linNode" presStyleCnt="0"/>
      <dgm:spPr/>
    </dgm:pt>
    <dgm:pt modelId="{5BA0ED44-6136-4C79-8615-1A81C6C1C8D1}" type="pres">
      <dgm:prSet presAssocID="{D5901D75-F4EE-4F98-A42B-8806A46F5572}" presName="parentText" presStyleLbl="node1" presStyleIdx="2" presStyleCnt="3" custLinFactNeighborY="152">
        <dgm:presLayoutVars>
          <dgm:chMax val="1"/>
          <dgm:bulletEnabled val="1"/>
        </dgm:presLayoutVars>
      </dgm:prSet>
      <dgm:spPr/>
      <dgm:t>
        <a:bodyPr/>
        <a:lstStyle/>
        <a:p>
          <a:endParaRPr lang="es-CL"/>
        </a:p>
      </dgm:t>
    </dgm:pt>
    <dgm:pt modelId="{991BDD8F-2A87-48EF-91E7-DE12283CBF7D}" type="pres">
      <dgm:prSet presAssocID="{D5901D75-F4EE-4F98-A42B-8806A46F5572}" presName="descendantText" presStyleLbl="alignAccFollowNode1" presStyleIdx="2" presStyleCnt="3">
        <dgm:presLayoutVars>
          <dgm:bulletEnabled val="1"/>
        </dgm:presLayoutVars>
      </dgm:prSet>
      <dgm:spPr/>
      <dgm:t>
        <a:bodyPr/>
        <a:lstStyle/>
        <a:p>
          <a:endParaRPr lang="es-CL"/>
        </a:p>
      </dgm:t>
    </dgm:pt>
  </dgm:ptLst>
  <dgm:cxnLst>
    <dgm:cxn modelId="{691E3A97-59C7-4383-AE3F-CDD7E5549CA7}" srcId="{0A327828-3313-49A9-85BB-C7AF6BEBF134}" destId="{18A59101-304A-4AE7-AA70-A4C13B355051}" srcOrd="0" destOrd="0" parTransId="{7543F155-6002-472F-B25E-6DC291CDDE14}" sibTransId="{FF9BC19F-452B-45CB-B01E-C9C7DE205F22}"/>
    <dgm:cxn modelId="{22ED5B1A-5F2E-4B69-A6B9-9BEEEB052F27}" type="presOf" srcId="{D65EE767-A179-4820-81F5-FF5F47BD2C4E}" destId="{AD875870-1895-4A9E-A095-366F3147F0BB}" srcOrd="0" destOrd="1" presId="urn:microsoft.com/office/officeart/2005/8/layout/vList5"/>
    <dgm:cxn modelId="{1A5EAD0B-6556-4900-9C32-5CC8B3BA8EAC}" type="presOf" srcId="{18A59101-304A-4AE7-AA70-A4C13B355051}" destId="{AD875870-1895-4A9E-A095-366F3147F0BB}" srcOrd="0" destOrd="0" presId="urn:microsoft.com/office/officeart/2005/8/layout/vList5"/>
    <dgm:cxn modelId="{ADCAE8E6-A42F-4CB1-BCE2-9C367B2A3976}" type="presOf" srcId="{2C28EDEE-FB25-4DBE-9E9E-0DFA22CE52BF}" destId="{E9300914-C6ED-40D2-8FF2-030B09F028F9}" srcOrd="0" destOrd="2" presId="urn:microsoft.com/office/officeart/2005/8/layout/vList5"/>
    <dgm:cxn modelId="{2CE5229D-8DB8-4145-9EEC-1329C439F163}" srcId="{FEF05D7E-E7BD-44AB-90AB-AFA9396A1DCF}" destId="{C4703F8E-9491-42C5-BFDA-48914385618E}" srcOrd="1" destOrd="0" parTransId="{128D7931-ECB2-4814-9F20-38D6F14D7F57}" sibTransId="{3E184780-9FB7-4BAD-87BB-97E6C2577C70}"/>
    <dgm:cxn modelId="{9CA9884F-A603-498D-B266-48298DA67D81}" srcId="{0A327828-3313-49A9-85BB-C7AF6BEBF134}" destId="{D65EE767-A179-4820-81F5-FF5F47BD2C4E}" srcOrd="1" destOrd="0" parTransId="{274E73A1-3943-432C-A24E-29656AF51674}" sibTransId="{F4AA240C-9D4A-447C-8849-76E19F7C9E8C}"/>
    <dgm:cxn modelId="{472A1DD2-847B-4DE9-BEA1-2392976C703A}" srcId="{FEF05D7E-E7BD-44AB-90AB-AFA9396A1DCF}" destId="{2C28EDEE-FB25-4DBE-9E9E-0DFA22CE52BF}" srcOrd="2" destOrd="0" parTransId="{64C41DF8-13CE-4F32-B8AE-FB80C2FD46D9}" sibTransId="{1F9E2576-E034-4FD1-84B3-D1F1A98666E8}"/>
    <dgm:cxn modelId="{FE3F8425-AFF0-4C3F-B8A1-2EA6EC4EC740}" srcId="{1664C9B5-9017-4DF2-9079-7B3FFB27B1E4}" destId="{FEF05D7E-E7BD-44AB-90AB-AFA9396A1DCF}" srcOrd="0" destOrd="0" parTransId="{B051541D-FE69-4893-9CC8-C1D7B27DC7EF}" sibTransId="{2E35D690-F91A-4924-B68A-2CD484B92013}"/>
    <dgm:cxn modelId="{70E8F4FF-D219-4640-800C-E8D99D75D750}" type="presOf" srcId="{639F32AF-C90C-4D57-9AC3-2E28CC5CD4A8}" destId="{E9300914-C6ED-40D2-8FF2-030B09F028F9}" srcOrd="0" destOrd="0" presId="urn:microsoft.com/office/officeart/2005/8/layout/vList5"/>
    <dgm:cxn modelId="{FE64558B-7F81-412F-8A28-AF6EF2FF9589}" type="presOf" srcId="{1664C9B5-9017-4DF2-9079-7B3FFB27B1E4}" destId="{7811D049-E7B1-4571-9320-3DDC57B4F51C}" srcOrd="0" destOrd="0" presId="urn:microsoft.com/office/officeart/2005/8/layout/vList5"/>
    <dgm:cxn modelId="{BF6740BB-01AD-49A9-81EF-4D6A4A1BD05C}" srcId="{62B1C226-9E15-473D-B8E6-08D49422155A}" destId="{D37F4E74-6D5D-4B52-9502-9B0A3511933B}" srcOrd="2" destOrd="0" parTransId="{A6E71663-B194-445F-AFE5-023EDB00D9BE}" sibTransId="{9D0B6239-723A-4EE6-BC4B-01C111A7115E}"/>
    <dgm:cxn modelId="{4063D42C-22B9-499A-B25B-90A29B12C523}" srcId="{D5901D75-F4EE-4F98-A42B-8806A46F5572}" destId="{62B1C226-9E15-473D-B8E6-08D49422155A}" srcOrd="0" destOrd="0" parTransId="{C23234C6-2C9B-4FAC-BBA6-6CD675BDA5FF}" sibTransId="{37E86826-4CC0-4266-9FF9-8BF83AD4E36F}"/>
    <dgm:cxn modelId="{14C1774D-D5E3-4E0C-B1F5-9C2A315AA4A5}" srcId="{0A327828-3313-49A9-85BB-C7AF6BEBF134}" destId="{9CACFB0F-DBC5-42BC-B39A-01D132B62E06}" srcOrd="2" destOrd="0" parTransId="{0AE01316-EB37-48D5-BC17-E420AD9F291D}" sibTransId="{4E9400AD-75F5-486C-8740-4CB7864EB01E}"/>
    <dgm:cxn modelId="{37CCA1B6-E5E6-454F-A4B5-7DC450D3A168}" srcId="{0A327828-3313-49A9-85BB-C7AF6BEBF134}" destId="{FDDA2098-1EB0-4EC7-AD83-6ED6F7099492}" srcOrd="3" destOrd="0" parTransId="{88EDDC89-A467-4A02-8352-A2CD8C0ACF28}" sibTransId="{7DAA4DC7-7ABE-4D3E-A8A3-6CC4D3FF25B5}"/>
    <dgm:cxn modelId="{E9E68FDC-9B97-4B02-B0A3-82C4F6A2FDF9}" srcId="{1664C9B5-9017-4DF2-9079-7B3FFB27B1E4}" destId="{D5901D75-F4EE-4F98-A42B-8806A46F5572}" srcOrd="2" destOrd="0" parTransId="{09BECBCE-E0B1-434A-AB0B-F189187D5708}" sibTransId="{E9D291AE-C5BE-4275-925D-D6F052C0331A}"/>
    <dgm:cxn modelId="{08B9A91F-AF03-4A85-82B8-D4073C0E9996}" type="presOf" srcId="{FEF05D7E-E7BD-44AB-90AB-AFA9396A1DCF}" destId="{954EBDB1-E8F2-427E-97BE-79B54FCAF181}" srcOrd="0" destOrd="0" presId="urn:microsoft.com/office/officeart/2005/8/layout/vList5"/>
    <dgm:cxn modelId="{886865D5-62E2-437D-8DE5-8C95AE8E2C57}" type="presOf" srcId="{C4703F8E-9491-42C5-BFDA-48914385618E}" destId="{E9300914-C6ED-40D2-8FF2-030B09F028F9}" srcOrd="0" destOrd="1" presId="urn:microsoft.com/office/officeart/2005/8/layout/vList5"/>
    <dgm:cxn modelId="{F60CDD45-E7C2-4F3C-9F92-D583975828FC}" type="presOf" srcId="{0A327828-3313-49A9-85BB-C7AF6BEBF134}" destId="{8DF2DCFE-2376-48B9-A710-190D8937A50A}" srcOrd="0" destOrd="0" presId="urn:microsoft.com/office/officeart/2005/8/layout/vList5"/>
    <dgm:cxn modelId="{3824485B-E557-492F-A090-5A0018F4A34C}" type="presOf" srcId="{3C0FE8A6-D32C-4F0F-97BB-C7AA7DF62F16}" destId="{991BDD8F-2A87-48EF-91E7-DE12283CBF7D}" srcOrd="0" destOrd="2" presId="urn:microsoft.com/office/officeart/2005/8/layout/vList5"/>
    <dgm:cxn modelId="{1E63BCFA-0114-4760-A2CF-CCBED0BBFCC4}" type="presOf" srcId="{9CACFB0F-DBC5-42BC-B39A-01D132B62E06}" destId="{AD875870-1895-4A9E-A095-366F3147F0BB}" srcOrd="0" destOrd="2" presId="urn:microsoft.com/office/officeart/2005/8/layout/vList5"/>
    <dgm:cxn modelId="{D037ED0D-BECF-41D3-8B67-AD453A0E758C}" type="presOf" srcId="{D37F4E74-6D5D-4B52-9502-9B0A3511933B}" destId="{991BDD8F-2A87-48EF-91E7-DE12283CBF7D}" srcOrd="0" destOrd="3" presId="urn:microsoft.com/office/officeart/2005/8/layout/vList5"/>
    <dgm:cxn modelId="{E6CB0174-E664-4F70-A8E2-09FBAD75D35F}" type="presOf" srcId="{FDDA2098-1EB0-4EC7-AD83-6ED6F7099492}" destId="{AD875870-1895-4A9E-A095-366F3147F0BB}" srcOrd="0" destOrd="3" presId="urn:microsoft.com/office/officeart/2005/8/layout/vList5"/>
    <dgm:cxn modelId="{91FAE382-E309-4E6A-87A9-F4EA014908AC}" srcId="{FEF05D7E-E7BD-44AB-90AB-AFA9396A1DCF}" destId="{639F32AF-C90C-4D57-9AC3-2E28CC5CD4A8}" srcOrd="0" destOrd="0" parTransId="{2BE36B3D-CC2C-48D9-BA11-543914601DDA}" sibTransId="{782FA121-AD06-41AD-A971-A5F038BA6CEA}"/>
    <dgm:cxn modelId="{173C3B5F-DB04-4657-A8D2-279CEDCAED1B}" srcId="{1664C9B5-9017-4DF2-9079-7B3FFB27B1E4}" destId="{0A327828-3313-49A9-85BB-C7AF6BEBF134}" srcOrd="1" destOrd="0" parTransId="{2965762E-322C-410E-B13B-F2857D3C0857}" sibTransId="{569E3E73-29E2-478D-9D93-57CA17351C02}"/>
    <dgm:cxn modelId="{C7F7B4B8-3CB5-45A3-870E-082B49F9D463}" srcId="{62B1C226-9E15-473D-B8E6-08D49422155A}" destId="{38833E9B-1C95-40B8-8291-25EE119C7530}" srcOrd="0" destOrd="0" parTransId="{528D6570-FA8A-47DC-96A8-EAC0C879691D}" sibTransId="{A9EFC15F-6377-443C-B2D8-69357878DC4A}"/>
    <dgm:cxn modelId="{881AF35A-FAC4-4CBA-8F50-8C995CF6A355}" type="presOf" srcId="{62B1C226-9E15-473D-B8E6-08D49422155A}" destId="{991BDD8F-2A87-48EF-91E7-DE12283CBF7D}" srcOrd="0" destOrd="0" presId="urn:microsoft.com/office/officeart/2005/8/layout/vList5"/>
    <dgm:cxn modelId="{AAA7DA08-EE2E-47E8-A734-7A653EF5074A}" srcId="{62B1C226-9E15-473D-B8E6-08D49422155A}" destId="{3C0FE8A6-D32C-4F0F-97BB-C7AA7DF62F16}" srcOrd="1" destOrd="0" parTransId="{09CEAFBC-0C01-425B-B6D7-BA1414DE62E7}" sibTransId="{EC5C7967-7D14-42CE-91E1-866D14407FB7}"/>
    <dgm:cxn modelId="{D4DD5421-4538-4EEC-B94D-4540A99279E2}" type="presOf" srcId="{38833E9B-1C95-40B8-8291-25EE119C7530}" destId="{991BDD8F-2A87-48EF-91E7-DE12283CBF7D}" srcOrd="0" destOrd="1" presId="urn:microsoft.com/office/officeart/2005/8/layout/vList5"/>
    <dgm:cxn modelId="{0ECA80A1-3791-4576-9D08-738AC8705045}" type="presOf" srcId="{D5901D75-F4EE-4F98-A42B-8806A46F5572}" destId="{5BA0ED44-6136-4C79-8615-1A81C6C1C8D1}" srcOrd="0" destOrd="0" presId="urn:microsoft.com/office/officeart/2005/8/layout/vList5"/>
    <dgm:cxn modelId="{2B232661-B784-41D5-B113-A1D6E9F16669}" type="presParOf" srcId="{7811D049-E7B1-4571-9320-3DDC57B4F51C}" destId="{810FB9A2-4836-4E7E-A53E-893B5E98EE3E}" srcOrd="0" destOrd="0" presId="urn:microsoft.com/office/officeart/2005/8/layout/vList5"/>
    <dgm:cxn modelId="{A7E2E01D-513E-46A7-9F7C-74DA399B92EB}" type="presParOf" srcId="{810FB9A2-4836-4E7E-A53E-893B5E98EE3E}" destId="{954EBDB1-E8F2-427E-97BE-79B54FCAF181}" srcOrd="0" destOrd="0" presId="urn:microsoft.com/office/officeart/2005/8/layout/vList5"/>
    <dgm:cxn modelId="{56913EE7-4911-46CE-8F8E-9885675B9856}" type="presParOf" srcId="{810FB9A2-4836-4E7E-A53E-893B5E98EE3E}" destId="{E9300914-C6ED-40D2-8FF2-030B09F028F9}" srcOrd="1" destOrd="0" presId="urn:microsoft.com/office/officeart/2005/8/layout/vList5"/>
    <dgm:cxn modelId="{E5E757DE-E576-4831-A3F4-420D63C20316}" type="presParOf" srcId="{7811D049-E7B1-4571-9320-3DDC57B4F51C}" destId="{2DB3FC60-2A89-4009-AA6A-5DE60A96F6CE}" srcOrd="1" destOrd="0" presId="urn:microsoft.com/office/officeart/2005/8/layout/vList5"/>
    <dgm:cxn modelId="{0C4AB522-8E48-4827-8D60-8EBEE3730EEA}" type="presParOf" srcId="{7811D049-E7B1-4571-9320-3DDC57B4F51C}" destId="{AD94B5EB-3593-47E1-BE4A-5ED47E2081A1}" srcOrd="2" destOrd="0" presId="urn:microsoft.com/office/officeart/2005/8/layout/vList5"/>
    <dgm:cxn modelId="{B886C2C3-D442-4AA3-83A4-4DC50327E0C4}" type="presParOf" srcId="{AD94B5EB-3593-47E1-BE4A-5ED47E2081A1}" destId="{8DF2DCFE-2376-48B9-A710-190D8937A50A}" srcOrd="0" destOrd="0" presId="urn:microsoft.com/office/officeart/2005/8/layout/vList5"/>
    <dgm:cxn modelId="{65055BF7-D355-460D-99E6-3E1F34ABEE24}" type="presParOf" srcId="{AD94B5EB-3593-47E1-BE4A-5ED47E2081A1}" destId="{AD875870-1895-4A9E-A095-366F3147F0BB}" srcOrd="1" destOrd="0" presId="urn:microsoft.com/office/officeart/2005/8/layout/vList5"/>
    <dgm:cxn modelId="{DA00BCAE-75D6-4F18-91DA-1984F621CCAF}" type="presParOf" srcId="{7811D049-E7B1-4571-9320-3DDC57B4F51C}" destId="{322BA494-34A5-4F93-A902-7F6589B20EA9}" srcOrd="3" destOrd="0" presId="urn:microsoft.com/office/officeart/2005/8/layout/vList5"/>
    <dgm:cxn modelId="{6E27B885-65CD-4E03-B78A-CE95B560511F}" type="presParOf" srcId="{7811D049-E7B1-4571-9320-3DDC57B4F51C}" destId="{65BE1838-A75E-4C59-B47F-AE794CA3C0C6}" srcOrd="4" destOrd="0" presId="urn:microsoft.com/office/officeart/2005/8/layout/vList5"/>
    <dgm:cxn modelId="{78D6922F-E513-4894-85A5-1F0730B80686}" type="presParOf" srcId="{65BE1838-A75E-4C59-B47F-AE794CA3C0C6}" destId="{5BA0ED44-6136-4C79-8615-1A81C6C1C8D1}" srcOrd="0" destOrd="0" presId="urn:microsoft.com/office/officeart/2005/8/layout/vList5"/>
    <dgm:cxn modelId="{B64A7043-F4C8-4854-901B-2F25E417B162}" type="presParOf" srcId="{65BE1838-A75E-4C59-B47F-AE794CA3C0C6}" destId="{991BDD8F-2A87-48EF-91E7-DE12283CBF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07EB2-3652-4341-875C-88985830FA7F}"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s-CL"/>
        </a:p>
      </dgm:t>
    </dgm:pt>
    <dgm:pt modelId="{31D3B45F-C122-431D-B061-17CE43A9ECFD}">
      <dgm:prSet phldrT="[Texto]">
        <dgm:style>
          <a:lnRef idx="0">
            <a:schemeClr val="accent6"/>
          </a:lnRef>
          <a:fillRef idx="3">
            <a:schemeClr val="accent6"/>
          </a:fillRef>
          <a:effectRef idx="3">
            <a:schemeClr val="accent6"/>
          </a:effectRef>
          <a:fontRef idx="minor">
            <a:schemeClr val="lt1"/>
          </a:fontRef>
        </dgm:style>
      </dgm:prSet>
      <dgm:spPr/>
      <dgm:t>
        <a:bodyPr/>
        <a:lstStyle/>
        <a:p>
          <a:r>
            <a:rPr lang="es-CL" b="1" dirty="0"/>
            <a:t>PREVENCION</a:t>
          </a:r>
        </a:p>
      </dgm:t>
    </dgm:pt>
    <dgm:pt modelId="{11B15545-0C50-46F7-A1F7-324675874A5B}" type="parTrans" cxnId="{D8A255FF-E905-4257-8054-7BFC03E494DA}">
      <dgm:prSet/>
      <dgm:spPr/>
      <dgm:t>
        <a:bodyPr/>
        <a:lstStyle/>
        <a:p>
          <a:endParaRPr lang="es-CL" b="1"/>
        </a:p>
      </dgm:t>
    </dgm:pt>
    <dgm:pt modelId="{E51C66C3-63D9-4E60-9F03-F48240DBA112}" type="sibTrans" cxnId="{D8A255FF-E905-4257-8054-7BFC03E494DA}">
      <dgm:prSet/>
      <dgm:spPr/>
      <dgm:t>
        <a:bodyPr/>
        <a:lstStyle/>
        <a:p>
          <a:endParaRPr lang="es-CL" b="1"/>
        </a:p>
      </dgm:t>
    </dgm:pt>
    <dgm:pt modelId="{F1F6218C-FE14-48FF-B4F4-9212DEA8B3CA}">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es-CL" b="1" dirty="0"/>
            <a:t>DIAGNOSTICO - TRATAMIENTO</a:t>
          </a:r>
        </a:p>
      </dgm:t>
    </dgm:pt>
    <dgm:pt modelId="{2D901CF2-61D0-41B1-8DD8-8D43BF08B0C2}" type="parTrans" cxnId="{4C03AB20-6DAC-4C21-B3E4-C6B5E4B5FECA}">
      <dgm:prSet/>
      <dgm:spPr/>
      <dgm:t>
        <a:bodyPr/>
        <a:lstStyle/>
        <a:p>
          <a:endParaRPr lang="es-CL" b="1"/>
        </a:p>
      </dgm:t>
    </dgm:pt>
    <dgm:pt modelId="{00088B9A-EC32-4B89-A2DB-476B2B9D5D7F}" type="sibTrans" cxnId="{4C03AB20-6DAC-4C21-B3E4-C6B5E4B5FECA}">
      <dgm:prSet/>
      <dgm:spPr/>
      <dgm:t>
        <a:bodyPr/>
        <a:lstStyle/>
        <a:p>
          <a:endParaRPr lang="es-CL" b="1"/>
        </a:p>
      </dgm:t>
    </dgm:pt>
    <dgm:pt modelId="{252B658B-8DAD-4DB7-963A-88936A8CCEDB}">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es-CL" b="1" dirty="0"/>
            <a:t>CUIDADO TERMINAL</a:t>
          </a:r>
        </a:p>
      </dgm:t>
    </dgm:pt>
    <dgm:pt modelId="{EE8BCB5C-D372-41ED-9C72-95CFA48675C6}" type="parTrans" cxnId="{573D6A69-ACCD-4C6B-B734-86B3E7C4B2C1}">
      <dgm:prSet/>
      <dgm:spPr/>
      <dgm:t>
        <a:bodyPr/>
        <a:lstStyle/>
        <a:p>
          <a:endParaRPr lang="es-CL" b="1"/>
        </a:p>
      </dgm:t>
    </dgm:pt>
    <dgm:pt modelId="{EF6A2201-7C18-444D-AF6A-B3941084E3DD}" type="sibTrans" cxnId="{573D6A69-ACCD-4C6B-B734-86B3E7C4B2C1}">
      <dgm:prSet/>
      <dgm:spPr/>
      <dgm:t>
        <a:bodyPr/>
        <a:lstStyle/>
        <a:p>
          <a:endParaRPr lang="es-CL" b="1"/>
        </a:p>
      </dgm:t>
    </dgm:pt>
    <dgm:pt modelId="{7B9B1362-56EE-4C17-9D89-8F793EC386E0}">
      <dgm:prSet>
        <dgm:style>
          <a:lnRef idx="0">
            <a:schemeClr val="accent2"/>
          </a:lnRef>
          <a:fillRef idx="3">
            <a:schemeClr val="accent2"/>
          </a:fillRef>
          <a:effectRef idx="3">
            <a:schemeClr val="accent2"/>
          </a:effectRef>
          <a:fontRef idx="minor">
            <a:schemeClr val="lt1"/>
          </a:fontRef>
        </dgm:style>
      </dgm:prSet>
      <dgm:spPr/>
      <dgm:t>
        <a:bodyPr/>
        <a:lstStyle/>
        <a:p>
          <a:r>
            <a:rPr lang="es-CL" b="1" dirty="0"/>
            <a:t>PROMOCION</a:t>
          </a:r>
        </a:p>
      </dgm:t>
    </dgm:pt>
    <dgm:pt modelId="{71DD1CE5-90E8-436F-9C09-79B17F0D98D6}" type="parTrans" cxnId="{16DBF4DE-6518-48A8-9A12-D96FFC83D01B}">
      <dgm:prSet/>
      <dgm:spPr/>
      <dgm:t>
        <a:bodyPr/>
        <a:lstStyle/>
        <a:p>
          <a:endParaRPr lang="es-CL" b="1"/>
        </a:p>
      </dgm:t>
    </dgm:pt>
    <dgm:pt modelId="{C507C90F-6D37-45F5-851D-AEA1F8A4DD07}" type="sibTrans" cxnId="{16DBF4DE-6518-48A8-9A12-D96FFC83D01B}">
      <dgm:prSet/>
      <dgm:spPr/>
      <dgm:t>
        <a:bodyPr/>
        <a:lstStyle/>
        <a:p>
          <a:endParaRPr lang="es-CL" b="1"/>
        </a:p>
      </dgm:t>
    </dgm:pt>
    <dgm:pt modelId="{A6CCC2A5-EB06-4CB8-9341-918C8F3796CF}">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s-CL" b="1" dirty="0"/>
            <a:t>REHABILITACION</a:t>
          </a:r>
        </a:p>
      </dgm:t>
    </dgm:pt>
    <dgm:pt modelId="{971C01FB-6035-4213-AB99-8DBB3171C17B}" type="parTrans" cxnId="{3E437739-7E2E-45A1-9CF9-93916CA38E85}">
      <dgm:prSet/>
      <dgm:spPr/>
      <dgm:t>
        <a:bodyPr/>
        <a:lstStyle/>
        <a:p>
          <a:endParaRPr lang="es-CL" b="1"/>
        </a:p>
      </dgm:t>
    </dgm:pt>
    <dgm:pt modelId="{47C0AAC9-F383-4482-9C58-7924F917D967}" type="sibTrans" cxnId="{3E437739-7E2E-45A1-9CF9-93916CA38E85}">
      <dgm:prSet/>
      <dgm:spPr/>
      <dgm:t>
        <a:bodyPr/>
        <a:lstStyle/>
        <a:p>
          <a:endParaRPr lang="es-CL" b="1"/>
        </a:p>
      </dgm:t>
    </dgm:pt>
    <dgm:pt modelId="{DDF61481-96C8-453F-A13D-961334A879FC}">
      <dgm:prSet phldrT="[Texto]"/>
      <dgm:spPr/>
      <dgm:t>
        <a:bodyPr/>
        <a:lstStyle/>
        <a:p>
          <a:endParaRPr lang="es-CL"/>
        </a:p>
      </dgm:t>
    </dgm:pt>
    <dgm:pt modelId="{9A9F7E7F-612A-42E6-9932-EC2E6BB4CB10}" type="parTrans" cxnId="{53D66363-0827-438A-A4BF-3217A206C49B}">
      <dgm:prSet/>
      <dgm:spPr/>
      <dgm:t>
        <a:bodyPr/>
        <a:lstStyle/>
        <a:p>
          <a:endParaRPr lang="es-CL" b="1"/>
        </a:p>
      </dgm:t>
    </dgm:pt>
    <dgm:pt modelId="{AEC626F7-FED9-422A-9DE7-B76754DE3583}" type="sibTrans" cxnId="{53D66363-0827-438A-A4BF-3217A206C49B}">
      <dgm:prSet/>
      <dgm:spPr/>
      <dgm:t>
        <a:bodyPr/>
        <a:lstStyle/>
        <a:p>
          <a:endParaRPr lang="es-CL" b="1"/>
        </a:p>
      </dgm:t>
    </dgm:pt>
    <dgm:pt modelId="{922F9653-19A9-4430-917C-7AF3F04C1656}" type="pres">
      <dgm:prSet presAssocID="{88207EB2-3652-4341-875C-88985830FA7F}" presName="Name0" presStyleCnt="0">
        <dgm:presLayoutVars>
          <dgm:chMax val="5"/>
          <dgm:chPref val="5"/>
          <dgm:dir/>
          <dgm:animLvl val="lvl"/>
        </dgm:presLayoutVars>
      </dgm:prSet>
      <dgm:spPr/>
      <dgm:t>
        <a:bodyPr/>
        <a:lstStyle/>
        <a:p>
          <a:endParaRPr lang="es-CL"/>
        </a:p>
      </dgm:t>
    </dgm:pt>
    <dgm:pt modelId="{9C68FB71-62AF-4B7A-A0B6-5E72CDDE0663}" type="pres">
      <dgm:prSet presAssocID="{7B9B1362-56EE-4C17-9D89-8F793EC386E0}" presName="parentText1" presStyleLbl="node1" presStyleIdx="0" presStyleCnt="5">
        <dgm:presLayoutVars>
          <dgm:chMax/>
          <dgm:chPref val="3"/>
          <dgm:bulletEnabled val="1"/>
        </dgm:presLayoutVars>
      </dgm:prSet>
      <dgm:spPr/>
      <dgm:t>
        <a:bodyPr/>
        <a:lstStyle/>
        <a:p>
          <a:endParaRPr lang="es-CL"/>
        </a:p>
      </dgm:t>
    </dgm:pt>
    <dgm:pt modelId="{3FC20EA5-B2C1-4BF1-8558-3024B63EF4F2}" type="pres">
      <dgm:prSet presAssocID="{31D3B45F-C122-431D-B061-17CE43A9ECFD}" presName="parentText2" presStyleLbl="node1" presStyleIdx="1" presStyleCnt="5">
        <dgm:presLayoutVars>
          <dgm:chMax/>
          <dgm:chPref val="3"/>
          <dgm:bulletEnabled val="1"/>
        </dgm:presLayoutVars>
      </dgm:prSet>
      <dgm:spPr/>
      <dgm:t>
        <a:bodyPr/>
        <a:lstStyle/>
        <a:p>
          <a:endParaRPr lang="es-CL"/>
        </a:p>
      </dgm:t>
    </dgm:pt>
    <dgm:pt modelId="{4EAB1F20-78B6-45DE-B0C0-3F187AED8860}" type="pres">
      <dgm:prSet presAssocID="{F1F6218C-FE14-48FF-B4F4-9212DEA8B3CA}" presName="parentText3" presStyleLbl="node1" presStyleIdx="2" presStyleCnt="5">
        <dgm:presLayoutVars>
          <dgm:chMax/>
          <dgm:chPref val="3"/>
          <dgm:bulletEnabled val="1"/>
        </dgm:presLayoutVars>
      </dgm:prSet>
      <dgm:spPr/>
      <dgm:t>
        <a:bodyPr/>
        <a:lstStyle/>
        <a:p>
          <a:endParaRPr lang="es-CL"/>
        </a:p>
      </dgm:t>
    </dgm:pt>
    <dgm:pt modelId="{156885F8-B0F4-4741-91FA-6F38B1193958}" type="pres">
      <dgm:prSet presAssocID="{A6CCC2A5-EB06-4CB8-9341-918C8F3796CF}" presName="parentText4" presStyleLbl="node1" presStyleIdx="3" presStyleCnt="5">
        <dgm:presLayoutVars>
          <dgm:chMax/>
          <dgm:chPref val="3"/>
          <dgm:bulletEnabled val="1"/>
        </dgm:presLayoutVars>
      </dgm:prSet>
      <dgm:spPr/>
      <dgm:t>
        <a:bodyPr/>
        <a:lstStyle/>
        <a:p>
          <a:endParaRPr lang="es-CL"/>
        </a:p>
      </dgm:t>
    </dgm:pt>
    <dgm:pt modelId="{8393FB58-0914-46A2-868C-E398F34AE7F6}" type="pres">
      <dgm:prSet presAssocID="{252B658B-8DAD-4DB7-963A-88936A8CCEDB}" presName="parentText5" presStyleLbl="node1" presStyleIdx="4" presStyleCnt="5">
        <dgm:presLayoutVars>
          <dgm:chMax/>
          <dgm:chPref val="3"/>
          <dgm:bulletEnabled val="1"/>
        </dgm:presLayoutVars>
      </dgm:prSet>
      <dgm:spPr/>
      <dgm:t>
        <a:bodyPr/>
        <a:lstStyle/>
        <a:p>
          <a:endParaRPr lang="es-CL"/>
        </a:p>
      </dgm:t>
    </dgm:pt>
  </dgm:ptLst>
  <dgm:cxnLst>
    <dgm:cxn modelId="{F0529F97-215C-493F-A078-EC5664D4F05F}" type="presOf" srcId="{7B9B1362-56EE-4C17-9D89-8F793EC386E0}" destId="{9C68FB71-62AF-4B7A-A0B6-5E72CDDE0663}" srcOrd="0" destOrd="0" presId="urn:microsoft.com/office/officeart/2009/3/layout/IncreasingArrowsProcess"/>
    <dgm:cxn modelId="{31409B6E-6F31-43A2-9F4E-2E962F5A1DD1}" type="presOf" srcId="{88207EB2-3652-4341-875C-88985830FA7F}" destId="{922F9653-19A9-4430-917C-7AF3F04C1656}" srcOrd="0" destOrd="0" presId="urn:microsoft.com/office/officeart/2009/3/layout/IncreasingArrowsProcess"/>
    <dgm:cxn modelId="{53D66363-0827-438A-A4BF-3217A206C49B}" srcId="{88207EB2-3652-4341-875C-88985830FA7F}" destId="{DDF61481-96C8-453F-A13D-961334A879FC}" srcOrd="5" destOrd="0" parTransId="{9A9F7E7F-612A-42E6-9932-EC2E6BB4CB10}" sibTransId="{AEC626F7-FED9-422A-9DE7-B76754DE3583}"/>
    <dgm:cxn modelId="{16DBF4DE-6518-48A8-9A12-D96FFC83D01B}" srcId="{88207EB2-3652-4341-875C-88985830FA7F}" destId="{7B9B1362-56EE-4C17-9D89-8F793EC386E0}" srcOrd="0" destOrd="0" parTransId="{71DD1CE5-90E8-436F-9C09-79B17F0D98D6}" sibTransId="{C507C90F-6D37-45F5-851D-AEA1F8A4DD07}"/>
    <dgm:cxn modelId="{4C03AB20-6DAC-4C21-B3E4-C6B5E4B5FECA}" srcId="{88207EB2-3652-4341-875C-88985830FA7F}" destId="{F1F6218C-FE14-48FF-B4F4-9212DEA8B3CA}" srcOrd="2" destOrd="0" parTransId="{2D901CF2-61D0-41B1-8DD8-8D43BF08B0C2}" sibTransId="{00088B9A-EC32-4B89-A2DB-476B2B9D5D7F}"/>
    <dgm:cxn modelId="{26BE19CA-5235-4231-8331-E75D37B34AA1}" type="presOf" srcId="{A6CCC2A5-EB06-4CB8-9341-918C8F3796CF}" destId="{156885F8-B0F4-4741-91FA-6F38B1193958}" srcOrd="0" destOrd="0" presId="urn:microsoft.com/office/officeart/2009/3/layout/IncreasingArrowsProcess"/>
    <dgm:cxn modelId="{AF8BC147-B9F2-4E44-8134-DFC4A7E7EDF1}" type="presOf" srcId="{252B658B-8DAD-4DB7-963A-88936A8CCEDB}" destId="{8393FB58-0914-46A2-868C-E398F34AE7F6}" srcOrd="0" destOrd="0" presId="urn:microsoft.com/office/officeart/2009/3/layout/IncreasingArrowsProcess"/>
    <dgm:cxn modelId="{D8A255FF-E905-4257-8054-7BFC03E494DA}" srcId="{88207EB2-3652-4341-875C-88985830FA7F}" destId="{31D3B45F-C122-431D-B061-17CE43A9ECFD}" srcOrd="1" destOrd="0" parTransId="{11B15545-0C50-46F7-A1F7-324675874A5B}" sibTransId="{E51C66C3-63D9-4E60-9F03-F48240DBA112}"/>
    <dgm:cxn modelId="{BDA7F485-7BB2-444D-BB61-D2E740640A98}" type="presOf" srcId="{31D3B45F-C122-431D-B061-17CE43A9ECFD}" destId="{3FC20EA5-B2C1-4BF1-8558-3024B63EF4F2}" srcOrd="0" destOrd="0" presId="urn:microsoft.com/office/officeart/2009/3/layout/IncreasingArrowsProcess"/>
    <dgm:cxn modelId="{E7EB1F44-04D0-4418-863F-BD6F0EFE42F1}" type="presOf" srcId="{F1F6218C-FE14-48FF-B4F4-9212DEA8B3CA}" destId="{4EAB1F20-78B6-45DE-B0C0-3F187AED8860}" srcOrd="0" destOrd="0" presId="urn:microsoft.com/office/officeart/2009/3/layout/IncreasingArrowsProcess"/>
    <dgm:cxn modelId="{573D6A69-ACCD-4C6B-B734-86B3E7C4B2C1}" srcId="{88207EB2-3652-4341-875C-88985830FA7F}" destId="{252B658B-8DAD-4DB7-963A-88936A8CCEDB}" srcOrd="4" destOrd="0" parTransId="{EE8BCB5C-D372-41ED-9C72-95CFA48675C6}" sibTransId="{EF6A2201-7C18-444D-AF6A-B3941084E3DD}"/>
    <dgm:cxn modelId="{3E437739-7E2E-45A1-9CF9-93916CA38E85}" srcId="{88207EB2-3652-4341-875C-88985830FA7F}" destId="{A6CCC2A5-EB06-4CB8-9341-918C8F3796CF}" srcOrd="3" destOrd="0" parTransId="{971C01FB-6035-4213-AB99-8DBB3171C17B}" sibTransId="{47C0AAC9-F383-4482-9C58-7924F917D967}"/>
    <dgm:cxn modelId="{FE5A3796-D64E-4A66-9D84-0AA85C8D735C}" type="presParOf" srcId="{922F9653-19A9-4430-917C-7AF3F04C1656}" destId="{9C68FB71-62AF-4B7A-A0B6-5E72CDDE0663}" srcOrd="0" destOrd="0" presId="urn:microsoft.com/office/officeart/2009/3/layout/IncreasingArrowsProcess"/>
    <dgm:cxn modelId="{D912EA4B-39A4-485F-86A4-B6C29D22BF8A}" type="presParOf" srcId="{922F9653-19A9-4430-917C-7AF3F04C1656}" destId="{3FC20EA5-B2C1-4BF1-8558-3024B63EF4F2}" srcOrd="1" destOrd="0" presId="urn:microsoft.com/office/officeart/2009/3/layout/IncreasingArrowsProcess"/>
    <dgm:cxn modelId="{7DD391B1-5816-4E57-B2E5-134B94C2E3DB}" type="presParOf" srcId="{922F9653-19A9-4430-917C-7AF3F04C1656}" destId="{4EAB1F20-78B6-45DE-B0C0-3F187AED8860}" srcOrd="2" destOrd="0" presId="urn:microsoft.com/office/officeart/2009/3/layout/IncreasingArrowsProcess"/>
    <dgm:cxn modelId="{FDC426A3-857B-49CC-A8A1-FFEDC606E6EE}" type="presParOf" srcId="{922F9653-19A9-4430-917C-7AF3F04C1656}" destId="{156885F8-B0F4-4741-91FA-6F38B1193958}" srcOrd="3" destOrd="0" presId="urn:microsoft.com/office/officeart/2009/3/layout/IncreasingArrowsProcess"/>
    <dgm:cxn modelId="{1D121234-6011-4098-86F8-C2B14CE681EC}" type="presParOf" srcId="{922F9653-19A9-4430-917C-7AF3F04C1656}" destId="{8393FB58-0914-46A2-868C-E398F34AE7F6}"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46759-AC72-441D-BA0E-E50E3787268A}"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s-ES"/>
        </a:p>
      </dgm:t>
    </dgm:pt>
    <dgm:pt modelId="{A5D063E8-13E1-439F-8689-3BBF28C8F454}">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es-CL" dirty="0"/>
            <a:t>Permite contar con una definición de la cartera de prestaciones de salud a entregar a las personas.</a:t>
          </a:r>
          <a:endParaRPr lang="es-ES" dirty="0"/>
        </a:p>
      </dgm:t>
    </dgm:pt>
    <dgm:pt modelId="{A76D5AEF-14BB-4CA4-A4EC-7A0C75657820}" type="parTrans" cxnId="{A521D28B-BD23-41BC-B36F-DECAFCAB0116}">
      <dgm:prSet/>
      <dgm:spPr/>
      <dgm:t>
        <a:bodyPr/>
        <a:lstStyle/>
        <a:p>
          <a:endParaRPr lang="es-ES"/>
        </a:p>
      </dgm:t>
    </dgm:pt>
    <dgm:pt modelId="{0F5C9FC3-43C8-49FF-9979-9DDD1A92A3AB}" type="sibTrans" cxnId="{A521D28B-BD23-41BC-B36F-DECAFCAB0116}">
      <dgm:prSet/>
      <dgm:spPr/>
      <dgm:t>
        <a:bodyPr/>
        <a:lstStyle/>
        <a:p>
          <a:endParaRPr lang="es-ES"/>
        </a:p>
      </dgm:t>
    </dgm:pt>
    <dgm:pt modelId="{5B05E0CF-2CED-4178-845D-35C8B563A7EB}">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es-CL" dirty="0"/>
            <a:t>Facilitar la fijación de metas acorde a las necesidades detectadas.</a:t>
          </a:r>
          <a:endParaRPr lang="es-ES" dirty="0"/>
        </a:p>
      </dgm:t>
    </dgm:pt>
    <dgm:pt modelId="{FE7653B5-F374-477D-BABD-9C40124BF168}" type="parTrans" cxnId="{F7366489-F93E-4AD9-8E63-6A6594348EC6}">
      <dgm:prSet/>
      <dgm:spPr/>
      <dgm:t>
        <a:bodyPr/>
        <a:lstStyle/>
        <a:p>
          <a:endParaRPr lang="es-ES"/>
        </a:p>
      </dgm:t>
    </dgm:pt>
    <dgm:pt modelId="{3A0274FE-BC65-41F7-AA5F-F0EBB4529F28}" type="sibTrans" cxnId="{F7366489-F93E-4AD9-8E63-6A6594348EC6}">
      <dgm:prSet/>
      <dgm:spPr/>
      <dgm:t>
        <a:bodyPr/>
        <a:lstStyle/>
        <a:p>
          <a:endParaRPr lang="es-ES"/>
        </a:p>
      </dgm:t>
    </dgm:pt>
    <dgm:pt modelId="{B56D09A0-56F0-4DA9-ADCF-717F1BB18413}">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es-CL" dirty="0"/>
            <a:t>Posibilitar la cuantificación del recurso humano para dar solución a las problemáticas de salud.</a:t>
          </a:r>
          <a:endParaRPr lang="es-ES" dirty="0"/>
        </a:p>
      </dgm:t>
    </dgm:pt>
    <dgm:pt modelId="{C6298E36-417C-42C1-A442-0C55D70CBBE9}" type="parTrans" cxnId="{B2E5BCEB-5607-42A8-B845-8F2F2AC031BB}">
      <dgm:prSet/>
      <dgm:spPr/>
      <dgm:t>
        <a:bodyPr/>
        <a:lstStyle/>
        <a:p>
          <a:endParaRPr lang="es-ES"/>
        </a:p>
      </dgm:t>
    </dgm:pt>
    <dgm:pt modelId="{9F26537B-2192-4D3A-908F-3922C25215CD}" type="sibTrans" cxnId="{B2E5BCEB-5607-42A8-B845-8F2F2AC031BB}">
      <dgm:prSet/>
      <dgm:spPr/>
      <dgm:t>
        <a:bodyPr/>
        <a:lstStyle/>
        <a:p>
          <a:endParaRPr lang="es-ES"/>
        </a:p>
      </dgm:t>
    </dgm:pt>
    <dgm:pt modelId="{5736D80D-9EA0-4358-9D8B-0CBCDC297827}" type="pres">
      <dgm:prSet presAssocID="{E1446759-AC72-441D-BA0E-E50E3787268A}" presName="linear" presStyleCnt="0">
        <dgm:presLayoutVars>
          <dgm:animLvl val="lvl"/>
          <dgm:resizeHandles val="exact"/>
        </dgm:presLayoutVars>
      </dgm:prSet>
      <dgm:spPr/>
      <dgm:t>
        <a:bodyPr/>
        <a:lstStyle/>
        <a:p>
          <a:endParaRPr lang="es-CL"/>
        </a:p>
      </dgm:t>
    </dgm:pt>
    <dgm:pt modelId="{7A425076-0918-475C-8ACB-56ABA28C55D9}" type="pres">
      <dgm:prSet presAssocID="{A5D063E8-13E1-439F-8689-3BBF28C8F454}" presName="parentText" presStyleLbl="node1" presStyleIdx="0" presStyleCnt="3">
        <dgm:presLayoutVars>
          <dgm:chMax val="0"/>
          <dgm:bulletEnabled val="1"/>
        </dgm:presLayoutVars>
      </dgm:prSet>
      <dgm:spPr/>
      <dgm:t>
        <a:bodyPr/>
        <a:lstStyle/>
        <a:p>
          <a:endParaRPr lang="es-CL"/>
        </a:p>
      </dgm:t>
    </dgm:pt>
    <dgm:pt modelId="{B7E96407-8741-46CF-9FA9-EDBA269D9460}" type="pres">
      <dgm:prSet presAssocID="{0F5C9FC3-43C8-49FF-9979-9DDD1A92A3AB}" presName="spacer" presStyleCnt="0"/>
      <dgm:spPr/>
    </dgm:pt>
    <dgm:pt modelId="{3EDF60CB-F22F-4276-BD7D-FFFD2964C927}" type="pres">
      <dgm:prSet presAssocID="{5B05E0CF-2CED-4178-845D-35C8B563A7EB}" presName="parentText" presStyleLbl="node1" presStyleIdx="1" presStyleCnt="3">
        <dgm:presLayoutVars>
          <dgm:chMax val="0"/>
          <dgm:bulletEnabled val="1"/>
        </dgm:presLayoutVars>
      </dgm:prSet>
      <dgm:spPr/>
      <dgm:t>
        <a:bodyPr/>
        <a:lstStyle/>
        <a:p>
          <a:endParaRPr lang="es-CL"/>
        </a:p>
      </dgm:t>
    </dgm:pt>
    <dgm:pt modelId="{AA0DA04F-8935-48A3-A286-D63E07957336}" type="pres">
      <dgm:prSet presAssocID="{3A0274FE-BC65-41F7-AA5F-F0EBB4529F28}" presName="spacer" presStyleCnt="0"/>
      <dgm:spPr/>
    </dgm:pt>
    <dgm:pt modelId="{CBC6BC16-F58D-45C0-A0BD-A9570DF3141D}" type="pres">
      <dgm:prSet presAssocID="{B56D09A0-56F0-4DA9-ADCF-717F1BB18413}" presName="parentText" presStyleLbl="node1" presStyleIdx="2" presStyleCnt="3">
        <dgm:presLayoutVars>
          <dgm:chMax val="0"/>
          <dgm:bulletEnabled val="1"/>
        </dgm:presLayoutVars>
      </dgm:prSet>
      <dgm:spPr/>
      <dgm:t>
        <a:bodyPr/>
        <a:lstStyle/>
        <a:p>
          <a:endParaRPr lang="es-CL"/>
        </a:p>
      </dgm:t>
    </dgm:pt>
  </dgm:ptLst>
  <dgm:cxnLst>
    <dgm:cxn modelId="{C523DC42-012C-4A50-A87A-0E04C8D5AE1A}" type="presOf" srcId="{5B05E0CF-2CED-4178-845D-35C8B563A7EB}" destId="{3EDF60CB-F22F-4276-BD7D-FFFD2964C927}" srcOrd="0" destOrd="0" presId="urn:microsoft.com/office/officeart/2005/8/layout/vList2"/>
    <dgm:cxn modelId="{F7366489-F93E-4AD9-8E63-6A6594348EC6}" srcId="{E1446759-AC72-441D-BA0E-E50E3787268A}" destId="{5B05E0CF-2CED-4178-845D-35C8B563A7EB}" srcOrd="1" destOrd="0" parTransId="{FE7653B5-F374-477D-BABD-9C40124BF168}" sibTransId="{3A0274FE-BC65-41F7-AA5F-F0EBB4529F28}"/>
    <dgm:cxn modelId="{1468FEE7-A945-431F-B0B4-B3D436740BE0}" type="presOf" srcId="{B56D09A0-56F0-4DA9-ADCF-717F1BB18413}" destId="{CBC6BC16-F58D-45C0-A0BD-A9570DF3141D}" srcOrd="0" destOrd="0" presId="urn:microsoft.com/office/officeart/2005/8/layout/vList2"/>
    <dgm:cxn modelId="{97286634-6E26-458A-8426-CB7455AFA002}" type="presOf" srcId="{A5D063E8-13E1-439F-8689-3BBF28C8F454}" destId="{7A425076-0918-475C-8ACB-56ABA28C55D9}" srcOrd="0" destOrd="0" presId="urn:microsoft.com/office/officeart/2005/8/layout/vList2"/>
    <dgm:cxn modelId="{A521D28B-BD23-41BC-B36F-DECAFCAB0116}" srcId="{E1446759-AC72-441D-BA0E-E50E3787268A}" destId="{A5D063E8-13E1-439F-8689-3BBF28C8F454}" srcOrd="0" destOrd="0" parTransId="{A76D5AEF-14BB-4CA4-A4EC-7A0C75657820}" sibTransId="{0F5C9FC3-43C8-49FF-9979-9DDD1A92A3AB}"/>
    <dgm:cxn modelId="{DA72E85E-0A58-4552-BD52-C5CC8CADBA68}" type="presOf" srcId="{E1446759-AC72-441D-BA0E-E50E3787268A}" destId="{5736D80D-9EA0-4358-9D8B-0CBCDC297827}" srcOrd="0" destOrd="0" presId="urn:microsoft.com/office/officeart/2005/8/layout/vList2"/>
    <dgm:cxn modelId="{B2E5BCEB-5607-42A8-B845-8F2F2AC031BB}" srcId="{E1446759-AC72-441D-BA0E-E50E3787268A}" destId="{B56D09A0-56F0-4DA9-ADCF-717F1BB18413}" srcOrd="2" destOrd="0" parTransId="{C6298E36-417C-42C1-A442-0C55D70CBBE9}" sibTransId="{9F26537B-2192-4D3A-908F-3922C25215CD}"/>
    <dgm:cxn modelId="{D1C80530-D7E9-4BC8-8BCE-5F0270C2556F}" type="presParOf" srcId="{5736D80D-9EA0-4358-9D8B-0CBCDC297827}" destId="{7A425076-0918-475C-8ACB-56ABA28C55D9}" srcOrd="0" destOrd="0" presId="urn:microsoft.com/office/officeart/2005/8/layout/vList2"/>
    <dgm:cxn modelId="{BB8C5883-4B0D-4EA8-AD49-C7536DD51568}" type="presParOf" srcId="{5736D80D-9EA0-4358-9D8B-0CBCDC297827}" destId="{B7E96407-8741-46CF-9FA9-EDBA269D9460}" srcOrd="1" destOrd="0" presId="urn:microsoft.com/office/officeart/2005/8/layout/vList2"/>
    <dgm:cxn modelId="{290206F4-3BD9-4D20-A1FB-6454A4AF3BAE}" type="presParOf" srcId="{5736D80D-9EA0-4358-9D8B-0CBCDC297827}" destId="{3EDF60CB-F22F-4276-BD7D-FFFD2964C927}" srcOrd="2" destOrd="0" presId="urn:microsoft.com/office/officeart/2005/8/layout/vList2"/>
    <dgm:cxn modelId="{7D01A732-2C84-4B52-B8EF-32433107F2A1}" type="presParOf" srcId="{5736D80D-9EA0-4358-9D8B-0CBCDC297827}" destId="{AA0DA04F-8935-48A3-A286-D63E07957336}" srcOrd="3" destOrd="0" presId="urn:microsoft.com/office/officeart/2005/8/layout/vList2"/>
    <dgm:cxn modelId="{DA8F793A-55DD-49AB-8C9E-6CD662015237}" type="presParOf" srcId="{5736D80D-9EA0-4358-9D8B-0CBCDC297827}" destId="{CBC6BC16-F58D-45C0-A0BD-A9570DF3141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80828D-14B3-EC40-A325-22AAAAC7D587}"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s-ES_tradnl"/>
        </a:p>
      </dgm:t>
    </dgm:pt>
    <dgm:pt modelId="{C7685A6A-E7C9-7A47-BBB0-E6C62A97062F}">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pPr algn="just"/>
          <a:r>
            <a:rPr lang="es-CL" sz="3200" dirty="0"/>
            <a:t>Tener un carácter flexible y dinámico</a:t>
          </a:r>
          <a:r>
            <a:rPr lang="es-CL" sz="4500" dirty="0"/>
            <a:t>.</a:t>
          </a:r>
          <a:endParaRPr lang="es-ES_tradnl" sz="4500" dirty="0"/>
        </a:p>
      </dgm:t>
    </dgm:pt>
    <dgm:pt modelId="{1C98C789-980D-4247-B5ED-8F40B721E4FE}" type="parTrans" cxnId="{29681ABE-15C7-244D-A588-9327D6F62F78}">
      <dgm:prSet/>
      <dgm:spPr/>
      <dgm:t>
        <a:bodyPr/>
        <a:lstStyle/>
        <a:p>
          <a:endParaRPr lang="es-ES_tradnl"/>
        </a:p>
      </dgm:t>
    </dgm:pt>
    <dgm:pt modelId="{E964F532-E1C1-984A-A17A-4412F5344AC7}" type="sibTrans" cxnId="{29681ABE-15C7-244D-A588-9327D6F62F78}">
      <dgm:prSet/>
      <dgm:spPr/>
      <dgm:t>
        <a:bodyPr/>
        <a:lstStyle/>
        <a:p>
          <a:endParaRPr lang="es-ES_tradnl"/>
        </a:p>
      </dgm:t>
    </dgm:pt>
    <dgm:pt modelId="{0D97A99F-ABEE-1E48-8A88-8872A54E9952}">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pPr algn="just"/>
          <a:r>
            <a:rPr lang="es-CL" sz="3200" dirty="0"/>
            <a:t>Ser pertinentes y adecuarse a las necesidades del espacio local.</a:t>
          </a:r>
          <a:endParaRPr lang="es-ES_tradnl" sz="3200" dirty="0"/>
        </a:p>
      </dgm:t>
    </dgm:pt>
    <dgm:pt modelId="{A81BC393-02C3-FD47-A6AC-120C018D9938}" type="parTrans" cxnId="{30C13955-2854-6D48-9BCA-6FED41BE1E48}">
      <dgm:prSet/>
      <dgm:spPr/>
      <dgm:t>
        <a:bodyPr/>
        <a:lstStyle/>
        <a:p>
          <a:endParaRPr lang="es-ES_tradnl"/>
        </a:p>
      </dgm:t>
    </dgm:pt>
    <dgm:pt modelId="{A84AD261-0B53-3A41-A8B0-2DFF15BFF442}" type="sibTrans" cxnId="{30C13955-2854-6D48-9BCA-6FED41BE1E48}">
      <dgm:prSet/>
      <dgm:spPr/>
      <dgm:t>
        <a:bodyPr/>
        <a:lstStyle/>
        <a:p>
          <a:endParaRPr lang="es-ES_tradnl"/>
        </a:p>
      </dgm:t>
    </dgm:pt>
    <dgm:pt modelId="{1DDE6237-65DE-6A44-B93D-0AAD503DAD80}" type="pres">
      <dgm:prSet presAssocID="{5480828D-14B3-EC40-A325-22AAAAC7D587}" presName="linear" presStyleCnt="0">
        <dgm:presLayoutVars>
          <dgm:animLvl val="lvl"/>
          <dgm:resizeHandles val="exact"/>
        </dgm:presLayoutVars>
      </dgm:prSet>
      <dgm:spPr/>
      <dgm:t>
        <a:bodyPr/>
        <a:lstStyle/>
        <a:p>
          <a:endParaRPr lang="es-CL"/>
        </a:p>
      </dgm:t>
    </dgm:pt>
    <dgm:pt modelId="{372F0A42-3865-8741-8A86-870EAA8DEC80}" type="pres">
      <dgm:prSet presAssocID="{C7685A6A-E7C9-7A47-BBB0-E6C62A97062F}" presName="parentText" presStyleLbl="node1" presStyleIdx="0" presStyleCnt="2" custLinFactY="-15076" custLinFactNeighborX="0" custLinFactNeighborY="-100000">
        <dgm:presLayoutVars>
          <dgm:chMax val="0"/>
          <dgm:bulletEnabled val="1"/>
        </dgm:presLayoutVars>
      </dgm:prSet>
      <dgm:spPr/>
      <dgm:t>
        <a:bodyPr/>
        <a:lstStyle/>
        <a:p>
          <a:endParaRPr lang="es-CL"/>
        </a:p>
      </dgm:t>
    </dgm:pt>
    <dgm:pt modelId="{07E6E0E3-1252-D343-8102-D12937CD6C24}" type="pres">
      <dgm:prSet presAssocID="{E964F532-E1C1-984A-A17A-4412F5344AC7}" presName="spacer" presStyleCnt="0"/>
      <dgm:spPr/>
    </dgm:pt>
    <dgm:pt modelId="{ECBD54F4-7C40-8542-A246-780198CECB77}" type="pres">
      <dgm:prSet presAssocID="{0D97A99F-ABEE-1E48-8A88-8872A54E9952}" presName="parentText" presStyleLbl="node1" presStyleIdx="1" presStyleCnt="2" custLinFactY="-8530" custLinFactNeighborX="0" custLinFactNeighborY="-100000">
        <dgm:presLayoutVars>
          <dgm:chMax val="0"/>
          <dgm:bulletEnabled val="1"/>
        </dgm:presLayoutVars>
      </dgm:prSet>
      <dgm:spPr/>
      <dgm:t>
        <a:bodyPr/>
        <a:lstStyle/>
        <a:p>
          <a:endParaRPr lang="es-CL"/>
        </a:p>
      </dgm:t>
    </dgm:pt>
  </dgm:ptLst>
  <dgm:cxnLst>
    <dgm:cxn modelId="{DCB36528-E178-42B1-8F03-E730AAB5ED79}" type="presOf" srcId="{5480828D-14B3-EC40-A325-22AAAAC7D587}" destId="{1DDE6237-65DE-6A44-B93D-0AAD503DAD80}" srcOrd="0" destOrd="0" presId="urn:microsoft.com/office/officeart/2005/8/layout/vList2"/>
    <dgm:cxn modelId="{FA3AF8DB-A205-4458-895B-34927BBB3E1F}" type="presOf" srcId="{C7685A6A-E7C9-7A47-BBB0-E6C62A97062F}" destId="{372F0A42-3865-8741-8A86-870EAA8DEC80}" srcOrd="0" destOrd="0" presId="urn:microsoft.com/office/officeart/2005/8/layout/vList2"/>
    <dgm:cxn modelId="{29681ABE-15C7-244D-A588-9327D6F62F78}" srcId="{5480828D-14B3-EC40-A325-22AAAAC7D587}" destId="{C7685A6A-E7C9-7A47-BBB0-E6C62A97062F}" srcOrd="0" destOrd="0" parTransId="{1C98C789-980D-4247-B5ED-8F40B721E4FE}" sibTransId="{E964F532-E1C1-984A-A17A-4412F5344AC7}"/>
    <dgm:cxn modelId="{30C13955-2854-6D48-9BCA-6FED41BE1E48}" srcId="{5480828D-14B3-EC40-A325-22AAAAC7D587}" destId="{0D97A99F-ABEE-1E48-8A88-8872A54E9952}" srcOrd="1" destOrd="0" parTransId="{A81BC393-02C3-FD47-A6AC-120C018D9938}" sibTransId="{A84AD261-0B53-3A41-A8B0-2DFF15BFF442}"/>
    <dgm:cxn modelId="{12E692EF-7D93-4473-A961-E63D5555980D}" type="presOf" srcId="{0D97A99F-ABEE-1E48-8A88-8872A54E9952}" destId="{ECBD54F4-7C40-8542-A246-780198CECB77}" srcOrd="0" destOrd="0" presId="urn:microsoft.com/office/officeart/2005/8/layout/vList2"/>
    <dgm:cxn modelId="{E1EE33A4-FCC5-4C25-A849-9500FCE61195}" type="presParOf" srcId="{1DDE6237-65DE-6A44-B93D-0AAD503DAD80}" destId="{372F0A42-3865-8741-8A86-870EAA8DEC80}" srcOrd="0" destOrd="0" presId="urn:microsoft.com/office/officeart/2005/8/layout/vList2"/>
    <dgm:cxn modelId="{48F10CAE-AB1D-4973-BBEA-2095EA477E00}" type="presParOf" srcId="{1DDE6237-65DE-6A44-B93D-0AAD503DAD80}" destId="{07E6E0E3-1252-D343-8102-D12937CD6C24}" srcOrd="1" destOrd="0" presId="urn:microsoft.com/office/officeart/2005/8/layout/vList2"/>
    <dgm:cxn modelId="{234BC5CC-4CCC-48EE-96BD-888FFF40CA90}" type="presParOf" srcId="{1DDE6237-65DE-6A44-B93D-0AAD503DAD80}" destId="{ECBD54F4-7C40-8542-A246-780198CECB7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6DF2C5-B049-410C-84AC-69ABAECBC0D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L"/>
        </a:p>
      </dgm:t>
    </dgm:pt>
    <dgm:pt modelId="{DB33B457-CD39-4837-96A1-C1E6A737D3E7}">
      <dgm:prSet phldrT="[Texto]"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s-CL" sz="2000" b="0" dirty="0">
              <a:solidFill>
                <a:schemeClr val="bg1"/>
              </a:solidFill>
            </a:rPr>
            <a:t>DIAGNOSTICO</a:t>
          </a:r>
        </a:p>
      </dgm:t>
    </dgm:pt>
    <dgm:pt modelId="{B36C3CB4-1FC7-4001-B63B-997BB404C894}" type="parTrans" cxnId="{BA2C9E0C-3BFB-49DF-9CBC-F23CD066C8AD}">
      <dgm:prSet/>
      <dgm:spPr/>
      <dgm:t>
        <a:bodyPr/>
        <a:lstStyle/>
        <a:p>
          <a:endParaRPr lang="es-CL"/>
        </a:p>
      </dgm:t>
    </dgm:pt>
    <dgm:pt modelId="{3D150583-684B-4525-B95E-8B4CD7F42B56}" type="sibTrans" cxnId="{BA2C9E0C-3BFB-49DF-9CBC-F23CD066C8AD}">
      <dgm:prSet/>
      <dgm:spPr/>
      <dgm:t>
        <a:bodyPr/>
        <a:lstStyle/>
        <a:p>
          <a:endParaRPr lang="es-CL"/>
        </a:p>
      </dgm:t>
    </dgm:pt>
    <dgm:pt modelId="{20FC3108-0184-4851-8C86-617C231CA105}">
      <dgm:prSet phldrT="[Texto]"/>
      <dgm:spPr/>
      <dgm:t>
        <a:bodyPr/>
        <a:lstStyle/>
        <a:p>
          <a:r>
            <a:rPr lang="es-ES_tradnl" dirty="0"/>
            <a:t>Epidemiológico y sanitario </a:t>
          </a:r>
          <a:endParaRPr lang="es-CL" dirty="0"/>
        </a:p>
      </dgm:t>
    </dgm:pt>
    <dgm:pt modelId="{1A2CDC01-E487-49AD-9762-33620A0B5811}" type="parTrans" cxnId="{6F8ABB45-146A-41EA-B029-D2DEA70653F4}">
      <dgm:prSet/>
      <dgm:spPr/>
      <dgm:t>
        <a:bodyPr/>
        <a:lstStyle/>
        <a:p>
          <a:endParaRPr lang="es-CL"/>
        </a:p>
      </dgm:t>
    </dgm:pt>
    <dgm:pt modelId="{4736E034-4571-453A-A1E7-338EAE1DD3CB}" type="sibTrans" cxnId="{6F8ABB45-146A-41EA-B029-D2DEA70653F4}">
      <dgm:prSet/>
      <dgm:spPr/>
      <dgm:t>
        <a:bodyPr/>
        <a:lstStyle/>
        <a:p>
          <a:endParaRPr lang="es-CL"/>
        </a:p>
      </dgm:t>
    </dgm:pt>
    <dgm:pt modelId="{11D1F08A-32D4-4EDF-9391-43D3AC6CA51F}">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s-ES_tradnl" dirty="0"/>
            <a:t>Plan de Acción o cuidados de la salud de la población </a:t>
          </a:r>
          <a:endParaRPr lang="es-CL" dirty="0"/>
        </a:p>
      </dgm:t>
    </dgm:pt>
    <dgm:pt modelId="{F3505C29-ABEE-4857-AB72-87ACE2AF6A4F}" type="parTrans" cxnId="{13B7AF20-B2A6-43C7-8D53-32598BC9C7A5}">
      <dgm:prSet/>
      <dgm:spPr/>
      <dgm:t>
        <a:bodyPr/>
        <a:lstStyle/>
        <a:p>
          <a:endParaRPr lang="es-CL"/>
        </a:p>
      </dgm:t>
    </dgm:pt>
    <dgm:pt modelId="{99E192B5-DF85-4CF0-BAB1-0435D59DD415}" type="sibTrans" cxnId="{13B7AF20-B2A6-43C7-8D53-32598BC9C7A5}">
      <dgm:prSet/>
      <dgm:spPr/>
      <dgm:t>
        <a:bodyPr/>
        <a:lstStyle/>
        <a:p>
          <a:endParaRPr lang="es-CL"/>
        </a:p>
      </dgm:t>
    </dgm:pt>
    <dgm:pt modelId="{73E30503-BBA0-4C71-8213-11F7A3AAA9D4}">
      <dgm:prSet phldrT="[Texto]"/>
      <dgm:spPr/>
      <dgm:t>
        <a:bodyPr/>
        <a:lstStyle/>
        <a:p>
          <a:r>
            <a:rPr lang="es-ES_tradnl" dirty="0"/>
            <a:t>Problema priorizado</a:t>
          </a:r>
          <a:endParaRPr lang="es-CL" dirty="0"/>
        </a:p>
      </dgm:t>
    </dgm:pt>
    <dgm:pt modelId="{1D2C2B02-D871-4029-9385-4E1FCDAFA3B9}" type="parTrans" cxnId="{F748D36B-151B-4536-8B16-E5FCA7418A79}">
      <dgm:prSet/>
      <dgm:spPr/>
      <dgm:t>
        <a:bodyPr/>
        <a:lstStyle/>
        <a:p>
          <a:endParaRPr lang="es-CL"/>
        </a:p>
      </dgm:t>
    </dgm:pt>
    <dgm:pt modelId="{62E6A5B4-D99E-4E66-8B4B-43C63E573BB4}" type="sibTrans" cxnId="{F748D36B-151B-4536-8B16-E5FCA7418A79}">
      <dgm:prSet/>
      <dgm:spPr/>
      <dgm:t>
        <a:bodyPr/>
        <a:lstStyle/>
        <a:p>
          <a:endParaRPr lang="es-CL"/>
        </a:p>
      </dgm:t>
    </dgm:pt>
    <dgm:pt modelId="{E4FF484E-A88D-4F9C-92DD-1582AD50B1BE}">
      <dgm:prSet phldrT="[Texto]">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s-ES_tradnl" dirty="0"/>
            <a:t>Programación Operativa</a:t>
          </a:r>
        </a:p>
      </dgm:t>
    </dgm:pt>
    <dgm:pt modelId="{F0B8BFE6-50ED-4926-871D-B8DB28683B43}" type="parTrans" cxnId="{2ABEA704-E456-4B08-AB0F-E4A83905AB81}">
      <dgm:prSet/>
      <dgm:spPr/>
      <dgm:t>
        <a:bodyPr/>
        <a:lstStyle/>
        <a:p>
          <a:endParaRPr lang="es-CL"/>
        </a:p>
      </dgm:t>
    </dgm:pt>
    <dgm:pt modelId="{AD126DA1-7EA9-4A8C-9DBB-8ABC10DBC583}" type="sibTrans" cxnId="{2ABEA704-E456-4B08-AB0F-E4A83905AB81}">
      <dgm:prSet/>
      <dgm:spPr/>
      <dgm:t>
        <a:bodyPr/>
        <a:lstStyle/>
        <a:p>
          <a:endParaRPr lang="es-CL"/>
        </a:p>
      </dgm:t>
    </dgm:pt>
    <dgm:pt modelId="{3A7A8924-31CD-4D2D-AB91-D86E834DBB21}">
      <dgm:prSet phldrT="[Texto]"/>
      <dgm:spPr/>
      <dgm:t>
        <a:bodyPr/>
        <a:lstStyle/>
        <a:p>
          <a:r>
            <a:rPr lang="es-ES_tradnl" dirty="0"/>
            <a:t>Cartera de prestaciones</a:t>
          </a:r>
          <a:endParaRPr lang="es-CL" dirty="0"/>
        </a:p>
      </dgm:t>
    </dgm:pt>
    <dgm:pt modelId="{B61E9905-B5B4-48AB-8BE2-AB969E3C742B}" type="parTrans" cxnId="{D727EB1F-943D-4BC9-8556-53BCD2F192E8}">
      <dgm:prSet/>
      <dgm:spPr/>
      <dgm:t>
        <a:bodyPr/>
        <a:lstStyle/>
        <a:p>
          <a:endParaRPr lang="es-CL"/>
        </a:p>
      </dgm:t>
    </dgm:pt>
    <dgm:pt modelId="{851C9C58-0ACE-4DD2-9FCB-0FD01DA1541E}" type="sibTrans" cxnId="{D727EB1F-943D-4BC9-8556-53BCD2F192E8}">
      <dgm:prSet/>
      <dgm:spPr/>
      <dgm:t>
        <a:bodyPr/>
        <a:lstStyle/>
        <a:p>
          <a:endParaRPr lang="es-CL"/>
        </a:p>
      </dgm:t>
    </dgm:pt>
    <dgm:pt modelId="{4F9228F2-3CDB-42C5-8C31-6BCCCDAFEFA7}">
      <dgm:prSet phldrT="[Texto]"/>
      <dgm:spPr/>
      <dgm:t>
        <a:bodyPr/>
        <a:lstStyle/>
        <a:p>
          <a:r>
            <a:rPr lang="es-CL" dirty="0"/>
            <a:t>participativo</a:t>
          </a:r>
        </a:p>
      </dgm:t>
    </dgm:pt>
    <dgm:pt modelId="{604DCC1B-E2B8-42DA-87C9-A6282FA6C3E7}" type="parTrans" cxnId="{5BAD15FA-147A-4563-B44C-9E093442E0F2}">
      <dgm:prSet/>
      <dgm:spPr/>
      <dgm:t>
        <a:bodyPr/>
        <a:lstStyle/>
        <a:p>
          <a:endParaRPr lang="es-ES"/>
        </a:p>
      </dgm:t>
    </dgm:pt>
    <dgm:pt modelId="{14D740B1-08AB-406A-B191-21E43AD90C36}" type="sibTrans" cxnId="{5BAD15FA-147A-4563-B44C-9E093442E0F2}">
      <dgm:prSet/>
      <dgm:spPr/>
      <dgm:t>
        <a:bodyPr/>
        <a:lstStyle/>
        <a:p>
          <a:endParaRPr lang="es-ES"/>
        </a:p>
      </dgm:t>
    </dgm:pt>
    <dgm:pt modelId="{4B0D80D5-B9D5-48BB-AB30-ACC23F248B18}">
      <dgm:prSet phldrT="[Texto]"/>
      <dgm:spPr/>
      <dgm:t>
        <a:bodyPr/>
        <a:lstStyle/>
        <a:p>
          <a:r>
            <a:rPr lang="es-ES_tradnl" dirty="0"/>
            <a:t>Objetivo perseguido</a:t>
          </a:r>
          <a:endParaRPr lang="es-CL" dirty="0"/>
        </a:p>
      </dgm:t>
    </dgm:pt>
    <dgm:pt modelId="{25EDF3A3-CCD1-4427-AA9D-36A7A2A5BF21}" type="parTrans" cxnId="{565EA5F1-0375-4819-8FF1-962D4B05945B}">
      <dgm:prSet/>
      <dgm:spPr/>
      <dgm:t>
        <a:bodyPr/>
        <a:lstStyle/>
        <a:p>
          <a:endParaRPr lang="es-ES"/>
        </a:p>
      </dgm:t>
    </dgm:pt>
    <dgm:pt modelId="{3546016D-027B-4864-9249-BAE64E5CC929}" type="sibTrans" cxnId="{565EA5F1-0375-4819-8FF1-962D4B05945B}">
      <dgm:prSet/>
      <dgm:spPr/>
      <dgm:t>
        <a:bodyPr/>
        <a:lstStyle/>
        <a:p>
          <a:endParaRPr lang="es-ES"/>
        </a:p>
      </dgm:t>
    </dgm:pt>
    <dgm:pt modelId="{EF6FDAA7-0E6F-4984-9BFA-04D3198778C8}">
      <dgm:prSet phldrT="[Texto]"/>
      <dgm:spPr/>
      <dgm:t>
        <a:bodyPr/>
        <a:lstStyle/>
        <a:p>
          <a:r>
            <a:rPr lang="es-CL" dirty="0"/>
            <a:t>Metas a alcanzar</a:t>
          </a:r>
        </a:p>
      </dgm:t>
    </dgm:pt>
    <dgm:pt modelId="{233780E7-12B8-491E-BF28-F02EC3AE0615}" type="parTrans" cxnId="{8906906E-C88F-4D28-8AC9-A8933AF24F72}">
      <dgm:prSet/>
      <dgm:spPr/>
      <dgm:t>
        <a:bodyPr/>
        <a:lstStyle/>
        <a:p>
          <a:endParaRPr lang="es-ES"/>
        </a:p>
      </dgm:t>
    </dgm:pt>
    <dgm:pt modelId="{4F6BC3B0-959B-4E5C-97AA-1C7C807C5CC0}" type="sibTrans" cxnId="{8906906E-C88F-4D28-8AC9-A8933AF24F72}">
      <dgm:prSet/>
      <dgm:spPr/>
      <dgm:t>
        <a:bodyPr/>
        <a:lstStyle/>
        <a:p>
          <a:endParaRPr lang="es-ES"/>
        </a:p>
      </dgm:t>
    </dgm:pt>
    <dgm:pt modelId="{FB6F4BF8-1BF1-469C-99B5-87A002BD49CA}">
      <dgm:prSet phldrT="[Texto]"/>
      <dgm:spPr/>
      <dgm:t>
        <a:bodyPr/>
        <a:lstStyle/>
        <a:p>
          <a:r>
            <a:rPr lang="es-CL" dirty="0"/>
            <a:t>Indicadores que permitan monitorear</a:t>
          </a:r>
        </a:p>
      </dgm:t>
    </dgm:pt>
    <dgm:pt modelId="{A09D6A16-2DEB-47A7-89D1-4584CF3C0E87}" type="parTrans" cxnId="{B4648296-1C30-49E0-B22B-5C33C7106E59}">
      <dgm:prSet/>
      <dgm:spPr/>
      <dgm:t>
        <a:bodyPr/>
        <a:lstStyle/>
        <a:p>
          <a:endParaRPr lang="es-ES"/>
        </a:p>
      </dgm:t>
    </dgm:pt>
    <dgm:pt modelId="{ED669DD2-3121-4F2B-8A66-44CFC52F9F35}" type="sibTrans" cxnId="{B4648296-1C30-49E0-B22B-5C33C7106E59}">
      <dgm:prSet/>
      <dgm:spPr/>
      <dgm:t>
        <a:bodyPr/>
        <a:lstStyle/>
        <a:p>
          <a:endParaRPr lang="es-ES"/>
        </a:p>
      </dgm:t>
    </dgm:pt>
    <dgm:pt modelId="{3A887B37-0754-4D85-8BE1-D40B90558B38}">
      <dgm:prSet phldrT="[Texto]"/>
      <dgm:spPr/>
      <dgm:t>
        <a:bodyPr/>
        <a:lstStyle/>
        <a:p>
          <a:r>
            <a:rPr lang="es-ES_tradnl" dirty="0"/>
            <a:t>Cantidad de recursos </a:t>
          </a:r>
          <a:endParaRPr lang="es-CL" dirty="0"/>
        </a:p>
      </dgm:t>
    </dgm:pt>
    <dgm:pt modelId="{889CE2BB-00FD-467E-A1A7-C6DABD045B56}" type="parTrans" cxnId="{83EA8A47-9E70-47F7-AB7C-43EFDFED1F69}">
      <dgm:prSet/>
      <dgm:spPr/>
      <dgm:t>
        <a:bodyPr/>
        <a:lstStyle/>
        <a:p>
          <a:endParaRPr lang="es-ES"/>
        </a:p>
      </dgm:t>
    </dgm:pt>
    <dgm:pt modelId="{D08C791A-7CBB-4510-BE51-27D0B366A1D4}" type="sibTrans" cxnId="{83EA8A47-9E70-47F7-AB7C-43EFDFED1F69}">
      <dgm:prSet/>
      <dgm:spPr/>
      <dgm:t>
        <a:bodyPr/>
        <a:lstStyle/>
        <a:p>
          <a:endParaRPr lang="es-ES"/>
        </a:p>
      </dgm:t>
    </dgm:pt>
    <dgm:pt modelId="{49D77FD5-5AEC-4FC8-9AE2-DA629E390067}" type="pres">
      <dgm:prSet presAssocID="{0B6DF2C5-B049-410C-84AC-69ABAECBC0DE}" presName="rootnode" presStyleCnt="0">
        <dgm:presLayoutVars>
          <dgm:chMax/>
          <dgm:chPref/>
          <dgm:dir/>
          <dgm:animLvl val="lvl"/>
        </dgm:presLayoutVars>
      </dgm:prSet>
      <dgm:spPr/>
      <dgm:t>
        <a:bodyPr/>
        <a:lstStyle/>
        <a:p>
          <a:endParaRPr lang="es-CL"/>
        </a:p>
      </dgm:t>
    </dgm:pt>
    <dgm:pt modelId="{4A381F47-1A1C-4D33-A2D3-06FA703B053A}" type="pres">
      <dgm:prSet presAssocID="{DB33B457-CD39-4837-96A1-C1E6A737D3E7}" presName="composite" presStyleCnt="0"/>
      <dgm:spPr/>
    </dgm:pt>
    <dgm:pt modelId="{52DF6D5C-6487-488D-9F40-766FF88EBE19}" type="pres">
      <dgm:prSet presAssocID="{DB33B457-CD39-4837-96A1-C1E6A737D3E7}" presName="bentUpArrow1" presStyleLbl="alignImgPlace1" presStyleIdx="0" presStyleCnt="2"/>
      <dgm:spPr/>
    </dgm:pt>
    <dgm:pt modelId="{E51A70B9-F898-45F3-BDE1-43084448F718}" type="pres">
      <dgm:prSet presAssocID="{DB33B457-CD39-4837-96A1-C1E6A737D3E7}" presName="ParentText" presStyleLbl="node1" presStyleIdx="0" presStyleCnt="3" custScaleX="116229">
        <dgm:presLayoutVars>
          <dgm:chMax val="1"/>
          <dgm:chPref val="1"/>
          <dgm:bulletEnabled val="1"/>
        </dgm:presLayoutVars>
      </dgm:prSet>
      <dgm:spPr/>
      <dgm:t>
        <a:bodyPr/>
        <a:lstStyle/>
        <a:p>
          <a:endParaRPr lang="es-CL"/>
        </a:p>
      </dgm:t>
    </dgm:pt>
    <dgm:pt modelId="{F0FF502D-C55A-4592-8C45-83D6A8AFD7CF}" type="pres">
      <dgm:prSet presAssocID="{DB33B457-CD39-4837-96A1-C1E6A737D3E7}" presName="ChildText" presStyleLbl="revTx" presStyleIdx="0" presStyleCnt="3" custScaleX="176428" custLinFactNeighborX="54815" custLinFactNeighborY="-3533">
        <dgm:presLayoutVars>
          <dgm:chMax val="0"/>
          <dgm:chPref val="0"/>
          <dgm:bulletEnabled val="1"/>
        </dgm:presLayoutVars>
      </dgm:prSet>
      <dgm:spPr/>
      <dgm:t>
        <a:bodyPr/>
        <a:lstStyle/>
        <a:p>
          <a:endParaRPr lang="es-CL"/>
        </a:p>
      </dgm:t>
    </dgm:pt>
    <dgm:pt modelId="{67A10444-0502-4F9A-A0D9-EA93C16EC96F}" type="pres">
      <dgm:prSet presAssocID="{3D150583-684B-4525-B95E-8B4CD7F42B56}" presName="sibTrans" presStyleCnt="0"/>
      <dgm:spPr/>
    </dgm:pt>
    <dgm:pt modelId="{999A7545-6368-41BE-895F-CBAB152A7C6A}" type="pres">
      <dgm:prSet presAssocID="{11D1F08A-32D4-4EDF-9391-43D3AC6CA51F}" presName="composite" presStyleCnt="0"/>
      <dgm:spPr/>
    </dgm:pt>
    <dgm:pt modelId="{3E68E18D-32EF-44BB-B86F-AE71804523EC}" type="pres">
      <dgm:prSet presAssocID="{11D1F08A-32D4-4EDF-9391-43D3AC6CA51F}" presName="bentUpArrow1" presStyleLbl="alignImgPlace1" presStyleIdx="1" presStyleCnt="2"/>
      <dgm:spPr/>
    </dgm:pt>
    <dgm:pt modelId="{4EB71DD3-87BD-44F4-B0AC-59FE005F4C7C}" type="pres">
      <dgm:prSet presAssocID="{11D1F08A-32D4-4EDF-9391-43D3AC6CA51F}" presName="ParentText" presStyleLbl="node1" presStyleIdx="1" presStyleCnt="3">
        <dgm:presLayoutVars>
          <dgm:chMax val="1"/>
          <dgm:chPref val="1"/>
          <dgm:bulletEnabled val="1"/>
        </dgm:presLayoutVars>
      </dgm:prSet>
      <dgm:spPr/>
      <dgm:t>
        <a:bodyPr/>
        <a:lstStyle/>
        <a:p>
          <a:endParaRPr lang="es-CL"/>
        </a:p>
      </dgm:t>
    </dgm:pt>
    <dgm:pt modelId="{A1374A97-9E27-4C09-BAA4-611A13F7396D}" type="pres">
      <dgm:prSet presAssocID="{11D1F08A-32D4-4EDF-9391-43D3AC6CA51F}" presName="ChildText" presStyleLbl="revTx" presStyleIdx="1" presStyleCnt="3" custScaleX="226881" custLinFactNeighborX="61966" custLinFactNeighborY="-3033">
        <dgm:presLayoutVars>
          <dgm:chMax val="0"/>
          <dgm:chPref val="0"/>
          <dgm:bulletEnabled val="1"/>
        </dgm:presLayoutVars>
      </dgm:prSet>
      <dgm:spPr/>
      <dgm:t>
        <a:bodyPr/>
        <a:lstStyle/>
        <a:p>
          <a:endParaRPr lang="es-CL"/>
        </a:p>
      </dgm:t>
    </dgm:pt>
    <dgm:pt modelId="{9E61BEA5-0B6E-4940-B554-1933017F8F1B}" type="pres">
      <dgm:prSet presAssocID="{99E192B5-DF85-4CF0-BAB1-0435D59DD415}" presName="sibTrans" presStyleCnt="0"/>
      <dgm:spPr/>
    </dgm:pt>
    <dgm:pt modelId="{4B8CB5B4-30FD-4633-AB8B-7F46B13693DA}" type="pres">
      <dgm:prSet presAssocID="{E4FF484E-A88D-4F9C-92DD-1582AD50B1BE}" presName="composite" presStyleCnt="0"/>
      <dgm:spPr/>
    </dgm:pt>
    <dgm:pt modelId="{B4CCAF04-670A-4983-854A-0BCD6BFF130C}" type="pres">
      <dgm:prSet presAssocID="{E4FF484E-A88D-4F9C-92DD-1582AD50B1BE}" presName="ParentText" presStyleLbl="node1" presStyleIdx="2" presStyleCnt="3">
        <dgm:presLayoutVars>
          <dgm:chMax val="1"/>
          <dgm:chPref val="1"/>
          <dgm:bulletEnabled val="1"/>
        </dgm:presLayoutVars>
      </dgm:prSet>
      <dgm:spPr/>
      <dgm:t>
        <a:bodyPr/>
        <a:lstStyle/>
        <a:p>
          <a:endParaRPr lang="es-CL"/>
        </a:p>
      </dgm:t>
    </dgm:pt>
    <dgm:pt modelId="{D520BB53-2E97-4F78-B387-28752E4D2B74}" type="pres">
      <dgm:prSet presAssocID="{E4FF484E-A88D-4F9C-92DD-1582AD50B1BE}" presName="FinalChildText" presStyleLbl="revTx" presStyleIdx="2" presStyleCnt="3" custScaleX="117867" custScaleY="108071">
        <dgm:presLayoutVars>
          <dgm:chMax val="0"/>
          <dgm:chPref val="0"/>
          <dgm:bulletEnabled val="1"/>
        </dgm:presLayoutVars>
      </dgm:prSet>
      <dgm:spPr/>
      <dgm:t>
        <a:bodyPr/>
        <a:lstStyle/>
        <a:p>
          <a:endParaRPr lang="es-CL"/>
        </a:p>
      </dgm:t>
    </dgm:pt>
  </dgm:ptLst>
  <dgm:cxnLst>
    <dgm:cxn modelId="{5BAD15FA-147A-4563-B44C-9E093442E0F2}" srcId="{DB33B457-CD39-4837-96A1-C1E6A737D3E7}" destId="{4F9228F2-3CDB-42C5-8C31-6BCCCDAFEFA7}" srcOrd="1" destOrd="0" parTransId="{604DCC1B-E2B8-42DA-87C9-A6282FA6C3E7}" sibTransId="{14D740B1-08AB-406A-B191-21E43AD90C36}"/>
    <dgm:cxn modelId="{6F8ABB45-146A-41EA-B029-D2DEA70653F4}" srcId="{DB33B457-CD39-4837-96A1-C1E6A737D3E7}" destId="{20FC3108-0184-4851-8C86-617C231CA105}" srcOrd="0" destOrd="0" parTransId="{1A2CDC01-E487-49AD-9762-33620A0B5811}" sibTransId="{4736E034-4571-453A-A1E7-338EAE1DD3CB}"/>
    <dgm:cxn modelId="{AC417871-8F2B-4E87-9D8D-154FAA48B009}" type="presOf" srcId="{DB33B457-CD39-4837-96A1-C1E6A737D3E7}" destId="{E51A70B9-F898-45F3-BDE1-43084448F718}" srcOrd="0" destOrd="0" presId="urn:microsoft.com/office/officeart/2005/8/layout/StepDownProcess"/>
    <dgm:cxn modelId="{13B7AF20-B2A6-43C7-8D53-32598BC9C7A5}" srcId="{0B6DF2C5-B049-410C-84AC-69ABAECBC0DE}" destId="{11D1F08A-32D4-4EDF-9391-43D3AC6CA51F}" srcOrd="1" destOrd="0" parTransId="{F3505C29-ABEE-4857-AB72-87ACE2AF6A4F}" sibTransId="{99E192B5-DF85-4CF0-BAB1-0435D59DD415}"/>
    <dgm:cxn modelId="{0E43BA06-A3F4-4FB3-BCD5-4D1EB1D5ACC8}" type="presOf" srcId="{E4FF484E-A88D-4F9C-92DD-1582AD50B1BE}" destId="{B4CCAF04-670A-4983-854A-0BCD6BFF130C}" srcOrd="0" destOrd="0" presId="urn:microsoft.com/office/officeart/2005/8/layout/StepDownProcess"/>
    <dgm:cxn modelId="{2ABEA704-E456-4B08-AB0F-E4A83905AB81}" srcId="{0B6DF2C5-B049-410C-84AC-69ABAECBC0DE}" destId="{E4FF484E-A88D-4F9C-92DD-1582AD50B1BE}" srcOrd="2" destOrd="0" parTransId="{F0B8BFE6-50ED-4926-871D-B8DB28683B43}" sibTransId="{AD126DA1-7EA9-4A8C-9DBB-8ABC10DBC583}"/>
    <dgm:cxn modelId="{8114FB02-32DD-4490-AB02-C3B1900B7E81}" type="presOf" srcId="{4B0D80D5-B9D5-48BB-AB30-ACC23F248B18}" destId="{A1374A97-9E27-4C09-BAA4-611A13F7396D}" srcOrd="0" destOrd="1" presId="urn:microsoft.com/office/officeart/2005/8/layout/StepDownProcess"/>
    <dgm:cxn modelId="{F315D088-1139-4B8E-BF66-2E2E3FEFBDCD}" type="presOf" srcId="{FB6F4BF8-1BF1-469C-99B5-87A002BD49CA}" destId="{A1374A97-9E27-4C09-BAA4-611A13F7396D}" srcOrd="0" destOrd="3" presId="urn:microsoft.com/office/officeart/2005/8/layout/StepDownProcess"/>
    <dgm:cxn modelId="{B4648296-1C30-49E0-B22B-5C33C7106E59}" srcId="{11D1F08A-32D4-4EDF-9391-43D3AC6CA51F}" destId="{FB6F4BF8-1BF1-469C-99B5-87A002BD49CA}" srcOrd="3" destOrd="0" parTransId="{A09D6A16-2DEB-47A7-89D1-4584CF3C0E87}" sibTransId="{ED669DD2-3121-4F2B-8A66-44CFC52F9F35}"/>
    <dgm:cxn modelId="{5485DCA1-779D-4DFC-91A7-BA73588434E0}" type="presOf" srcId="{0B6DF2C5-B049-410C-84AC-69ABAECBC0DE}" destId="{49D77FD5-5AEC-4FC8-9AE2-DA629E390067}" srcOrd="0" destOrd="0" presId="urn:microsoft.com/office/officeart/2005/8/layout/StepDownProcess"/>
    <dgm:cxn modelId="{A4FDC6C5-8173-4126-BC59-62E3F9E19E59}" type="presOf" srcId="{3A887B37-0754-4D85-8BE1-D40B90558B38}" destId="{D520BB53-2E97-4F78-B387-28752E4D2B74}" srcOrd="0" destOrd="1" presId="urn:microsoft.com/office/officeart/2005/8/layout/StepDownProcess"/>
    <dgm:cxn modelId="{BA2C9E0C-3BFB-49DF-9CBC-F23CD066C8AD}" srcId="{0B6DF2C5-B049-410C-84AC-69ABAECBC0DE}" destId="{DB33B457-CD39-4837-96A1-C1E6A737D3E7}" srcOrd="0" destOrd="0" parTransId="{B36C3CB4-1FC7-4001-B63B-997BB404C894}" sibTransId="{3D150583-684B-4525-B95E-8B4CD7F42B56}"/>
    <dgm:cxn modelId="{F748D36B-151B-4536-8B16-E5FCA7418A79}" srcId="{11D1F08A-32D4-4EDF-9391-43D3AC6CA51F}" destId="{73E30503-BBA0-4C71-8213-11F7A3AAA9D4}" srcOrd="0" destOrd="0" parTransId="{1D2C2B02-D871-4029-9385-4E1FCDAFA3B9}" sibTransId="{62E6A5B4-D99E-4E66-8B4B-43C63E573BB4}"/>
    <dgm:cxn modelId="{D727EB1F-943D-4BC9-8556-53BCD2F192E8}" srcId="{E4FF484E-A88D-4F9C-92DD-1582AD50B1BE}" destId="{3A7A8924-31CD-4D2D-AB91-D86E834DBB21}" srcOrd="0" destOrd="0" parTransId="{B61E9905-B5B4-48AB-8BE2-AB969E3C742B}" sibTransId="{851C9C58-0ACE-4DD2-9FCB-0FD01DA1541E}"/>
    <dgm:cxn modelId="{E9465FCA-D046-43F1-A40E-394A8B284D24}" type="presOf" srcId="{EF6FDAA7-0E6F-4984-9BFA-04D3198778C8}" destId="{A1374A97-9E27-4C09-BAA4-611A13F7396D}" srcOrd="0" destOrd="2" presId="urn:microsoft.com/office/officeart/2005/8/layout/StepDownProcess"/>
    <dgm:cxn modelId="{A43A0ADB-E345-44CD-9B19-7705073C9224}" type="presOf" srcId="{11D1F08A-32D4-4EDF-9391-43D3AC6CA51F}" destId="{4EB71DD3-87BD-44F4-B0AC-59FE005F4C7C}" srcOrd="0" destOrd="0" presId="urn:microsoft.com/office/officeart/2005/8/layout/StepDownProcess"/>
    <dgm:cxn modelId="{41DD6EE0-64A2-47B3-B7D8-80DEBFE1DB7C}" type="presOf" srcId="{20FC3108-0184-4851-8C86-617C231CA105}" destId="{F0FF502D-C55A-4592-8C45-83D6A8AFD7CF}" srcOrd="0" destOrd="0" presId="urn:microsoft.com/office/officeart/2005/8/layout/StepDownProcess"/>
    <dgm:cxn modelId="{83EA8A47-9E70-47F7-AB7C-43EFDFED1F69}" srcId="{E4FF484E-A88D-4F9C-92DD-1582AD50B1BE}" destId="{3A887B37-0754-4D85-8BE1-D40B90558B38}" srcOrd="1" destOrd="0" parTransId="{889CE2BB-00FD-467E-A1A7-C6DABD045B56}" sibTransId="{D08C791A-7CBB-4510-BE51-27D0B366A1D4}"/>
    <dgm:cxn modelId="{5DE6171B-1035-40BA-B7FD-338A4182B8E6}" type="presOf" srcId="{3A7A8924-31CD-4D2D-AB91-D86E834DBB21}" destId="{D520BB53-2E97-4F78-B387-28752E4D2B74}" srcOrd="0" destOrd="0" presId="urn:microsoft.com/office/officeart/2005/8/layout/StepDownProcess"/>
    <dgm:cxn modelId="{E3BC2052-470D-484A-B32E-E869FAB4C5D3}" type="presOf" srcId="{73E30503-BBA0-4C71-8213-11F7A3AAA9D4}" destId="{A1374A97-9E27-4C09-BAA4-611A13F7396D}" srcOrd="0" destOrd="0" presId="urn:microsoft.com/office/officeart/2005/8/layout/StepDownProcess"/>
    <dgm:cxn modelId="{565EA5F1-0375-4819-8FF1-962D4B05945B}" srcId="{11D1F08A-32D4-4EDF-9391-43D3AC6CA51F}" destId="{4B0D80D5-B9D5-48BB-AB30-ACC23F248B18}" srcOrd="1" destOrd="0" parTransId="{25EDF3A3-CCD1-4427-AA9D-36A7A2A5BF21}" sibTransId="{3546016D-027B-4864-9249-BAE64E5CC929}"/>
    <dgm:cxn modelId="{DCE32ECC-0BDF-4533-9CA7-A4105766B879}" type="presOf" srcId="{4F9228F2-3CDB-42C5-8C31-6BCCCDAFEFA7}" destId="{F0FF502D-C55A-4592-8C45-83D6A8AFD7CF}" srcOrd="0" destOrd="1" presId="urn:microsoft.com/office/officeart/2005/8/layout/StepDownProcess"/>
    <dgm:cxn modelId="{8906906E-C88F-4D28-8AC9-A8933AF24F72}" srcId="{11D1F08A-32D4-4EDF-9391-43D3AC6CA51F}" destId="{EF6FDAA7-0E6F-4984-9BFA-04D3198778C8}" srcOrd="2" destOrd="0" parTransId="{233780E7-12B8-491E-BF28-F02EC3AE0615}" sibTransId="{4F6BC3B0-959B-4E5C-97AA-1C7C807C5CC0}"/>
    <dgm:cxn modelId="{5AE56A36-B691-4D2E-8D92-3DC3B48CB0F2}" type="presParOf" srcId="{49D77FD5-5AEC-4FC8-9AE2-DA629E390067}" destId="{4A381F47-1A1C-4D33-A2D3-06FA703B053A}" srcOrd="0" destOrd="0" presId="urn:microsoft.com/office/officeart/2005/8/layout/StepDownProcess"/>
    <dgm:cxn modelId="{89CC3F63-EA9E-4804-953A-AA3D09575BF8}" type="presParOf" srcId="{4A381F47-1A1C-4D33-A2D3-06FA703B053A}" destId="{52DF6D5C-6487-488D-9F40-766FF88EBE19}" srcOrd="0" destOrd="0" presId="urn:microsoft.com/office/officeart/2005/8/layout/StepDownProcess"/>
    <dgm:cxn modelId="{2DEFB233-43FC-4CD5-A43B-6FD55AD9C148}" type="presParOf" srcId="{4A381F47-1A1C-4D33-A2D3-06FA703B053A}" destId="{E51A70B9-F898-45F3-BDE1-43084448F718}" srcOrd="1" destOrd="0" presId="urn:microsoft.com/office/officeart/2005/8/layout/StepDownProcess"/>
    <dgm:cxn modelId="{123DFB69-1A22-4D5E-81FE-D7032D6A86CE}" type="presParOf" srcId="{4A381F47-1A1C-4D33-A2D3-06FA703B053A}" destId="{F0FF502D-C55A-4592-8C45-83D6A8AFD7CF}" srcOrd="2" destOrd="0" presId="urn:microsoft.com/office/officeart/2005/8/layout/StepDownProcess"/>
    <dgm:cxn modelId="{16C572EE-40F2-4551-B92E-E46CE572A953}" type="presParOf" srcId="{49D77FD5-5AEC-4FC8-9AE2-DA629E390067}" destId="{67A10444-0502-4F9A-A0D9-EA93C16EC96F}" srcOrd="1" destOrd="0" presId="urn:microsoft.com/office/officeart/2005/8/layout/StepDownProcess"/>
    <dgm:cxn modelId="{A469709A-EB41-464D-9A1E-49E415952AD9}" type="presParOf" srcId="{49D77FD5-5AEC-4FC8-9AE2-DA629E390067}" destId="{999A7545-6368-41BE-895F-CBAB152A7C6A}" srcOrd="2" destOrd="0" presId="urn:microsoft.com/office/officeart/2005/8/layout/StepDownProcess"/>
    <dgm:cxn modelId="{E700C342-3A69-49FD-9044-F842EEACA0ED}" type="presParOf" srcId="{999A7545-6368-41BE-895F-CBAB152A7C6A}" destId="{3E68E18D-32EF-44BB-B86F-AE71804523EC}" srcOrd="0" destOrd="0" presId="urn:microsoft.com/office/officeart/2005/8/layout/StepDownProcess"/>
    <dgm:cxn modelId="{6E2FEC0A-10D7-4CAB-A07F-489C2686E07C}" type="presParOf" srcId="{999A7545-6368-41BE-895F-CBAB152A7C6A}" destId="{4EB71DD3-87BD-44F4-B0AC-59FE005F4C7C}" srcOrd="1" destOrd="0" presId="urn:microsoft.com/office/officeart/2005/8/layout/StepDownProcess"/>
    <dgm:cxn modelId="{690CA0F3-F432-4044-8C19-E997B4738CA3}" type="presParOf" srcId="{999A7545-6368-41BE-895F-CBAB152A7C6A}" destId="{A1374A97-9E27-4C09-BAA4-611A13F7396D}" srcOrd="2" destOrd="0" presId="urn:microsoft.com/office/officeart/2005/8/layout/StepDownProcess"/>
    <dgm:cxn modelId="{77C325F3-4218-4D39-82A7-9B5C4557F10A}" type="presParOf" srcId="{49D77FD5-5AEC-4FC8-9AE2-DA629E390067}" destId="{9E61BEA5-0B6E-4940-B554-1933017F8F1B}" srcOrd="3" destOrd="0" presId="urn:microsoft.com/office/officeart/2005/8/layout/StepDownProcess"/>
    <dgm:cxn modelId="{96EFED31-FE4F-4B27-8822-40DECD22504F}" type="presParOf" srcId="{49D77FD5-5AEC-4FC8-9AE2-DA629E390067}" destId="{4B8CB5B4-30FD-4633-AB8B-7F46B13693DA}" srcOrd="4" destOrd="0" presId="urn:microsoft.com/office/officeart/2005/8/layout/StepDownProcess"/>
    <dgm:cxn modelId="{608131DD-196A-4D8A-BC43-70D2BD1B3106}" type="presParOf" srcId="{4B8CB5B4-30FD-4633-AB8B-7F46B13693DA}" destId="{B4CCAF04-670A-4983-854A-0BCD6BFF130C}" srcOrd="0" destOrd="0" presId="urn:microsoft.com/office/officeart/2005/8/layout/StepDownProcess"/>
    <dgm:cxn modelId="{3767FECA-894E-4976-92A0-6E7290F621FA}" type="presParOf" srcId="{4B8CB5B4-30FD-4633-AB8B-7F46B13693DA}" destId="{D520BB53-2E97-4F78-B387-28752E4D2B7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DD0F16-BA20-4110-B1BA-5B1A804F7F89}"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S"/>
        </a:p>
      </dgm:t>
    </dgm:pt>
    <dgm:pt modelId="{5C33AF78-7CBF-4885-993C-64F0791E5C93}">
      <dgm:prSet custT="1"/>
      <dgm:spPr/>
      <dgm:t>
        <a:bodyPr/>
        <a:lstStyle/>
        <a:p>
          <a:pPr rtl="0"/>
          <a:r>
            <a:rPr lang="es-ES" sz="2400" dirty="0"/>
            <a:t>Programación APS</a:t>
          </a:r>
        </a:p>
      </dgm:t>
    </dgm:pt>
    <dgm:pt modelId="{F37E634F-9F17-478E-99D8-D312D4466CF9}" type="parTrans" cxnId="{AA12FCCC-1B15-43C4-A864-B03018BB15C4}">
      <dgm:prSet/>
      <dgm:spPr/>
      <dgm:t>
        <a:bodyPr/>
        <a:lstStyle/>
        <a:p>
          <a:endParaRPr lang="es-ES" sz="2400"/>
        </a:p>
      </dgm:t>
    </dgm:pt>
    <dgm:pt modelId="{82AF36F6-2A4A-4DED-BCC4-AB89B298D5D0}" type="sibTrans" cxnId="{AA12FCCC-1B15-43C4-A864-B03018BB15C4}">
      <dgm:prSet/>
      <dgm:spPr/>
      <dgm:t>
        <a:bodyPr/>
        <a:lstStyle/>
        <a:p>
          <a:endParaRPr lang="es-ES" sz="2400"/>
        </a:p>
      </dgm:t>
    </dgm:pt>
    <dgm:pt modelId="{95212C2A-A2EC-4B30-91CB-F516229A814D}">
      <dgm:prSet custT="1"/>
      <dgm:spPr/>
      <dgm:t>
        <a:bodyPr/>
        <a:lstStyle/>
        <a:p>
          <a:pPr rtl="0"/>
          <a:r>
            <a:rPr lang="es-ES" sz="2400" dirty="0"/>
            <a:t>Programación de nivel secundario y terciario</a:t>
          </a:r>
        </a:p>
      </dgm:t>
    </dgm:pt>
    <dgm:pt modelId="{8B9E596A-7CCB-4D74-B75E-17475B934B59}" type="sibTrans" cxnId="{D161A7F2-20DC-42A1-ACCB-4B1E1190F679}">
      <dgm:prSet/>
      <dgm:spPr/>
      <dgm:t>
        <a:bodyPr/>
        <a:lstStyle/>
        <a:p>
          <a:endParaRPr lang="es-ES" sz="2400"/>
        </a:p>
      </dgm:t>
    </dgm:pt>
    <dgm:pt modelId="{098D6991-7900-438C-9DCD-2EACC48EAFF0}" type="parTrans" cxnId="{D161A7F2-20DC-42A1-ACCB-4B1E1190F679}">
      <dgm:prSet/>
      <dgm:spPr/>
      <dgm:t>
        <a:bodyPr/>
        <a:lstStyle/>
        <a:p>
          <a:endParaRPr lang="es-ES" sz="2400"/>
        </a:p>
      </dgm:t>
    </dgm:pt>
    <dgm:pt modelId="{686FD321-DE89-4604-9023-DD84EB32212A}">
      <dgm:prSet custT="1"/>
      <dgm:spPr/>
      <dgm:t>
        <a:bodyPr/>
        <a:lstStyle/>
        <a:p>
          <a:r>
            <a:rPr lang="es-CL" sz="2400" dirty="0"/>
            <a:t>Porcentaje de NSP</a:t>
          </a:r>
        </a:p>
      </dgm:t>
    </dgm:pt>
    <dgm:pt modelId="{BD54A19C-DF94-42BD-B76F-BD010AEA0AC5}" type="parTrans" cxnId="{6A0D8F07-4859-4B84-93A1-505EEB37FBBB}">
      <dgm:prSet/>
      <dgm:spPr/>
      <dgm:t>
        <a:bodyPr/>
        <a:lstStyle/>
        <a:p>
          <a:endParaRPr lang="es-CL" sz="2400"/>
        </a:p>
      </dgm:t>
    </dgm:pt>
    <dgm:pt modelId="{6A0618C1-FD1A-46CB-B9EA-BFCFC92EBE7A}" type="sibTrans" cxnId="{6A0D8F07-4859-4B84-93A1-505EEB37FBBB}">
      <dgm:prSet/>
      <dgm:spPr/>
      <dgm:t>
        <a:bodyPr/>
        <a:lstStyle/>
        <a:p>
          <a:endParaRPr lang="es-CL" sz="2400"/>
        </a:p>
      </dgm:t>
    </dgm:pt>
    <dgm:pt modelId="{8663F074-0093-45BC-8AAF-B95785176005}">
      <dgm:prSet custT="1"/>
      <dgm:spPr/>
      <dgm:t>
        <a:bodyPr/>
        <a:lstStyle/>
        <a:p>
          <a:pPr rtl="0"/>
          <a:r>
            <a:rPr lang="es-ES" sz="2400" dirty="0"/>
            <a:t>Telemedicina</a:t>
          </a:r>
        </a:p>
      </dgm:t>
    </dgm:pt>
    <dgm:pt modelId="{9E2CA227-EC70-4420-9DFC-CB8D613ABD41}" type="sibTrans" cxnId="{DD92597C-0CCE-4618-969F-131C6899CA1F}">
      <dgm:prSet/>
      <dgm:spPr/>
      <dgm:t>
        <a:bodyPr/>
        <a:lstStyle/>
        <a:p>
          <a:endParaRPr lang="es-ES" sz="2400"/>
        </a:p>
      </dgm:t>
    </dgm:pt>
    <dgm:pt modelId="{089269A6-14BA-47C7-BB10-866A65CA7598}" type="parTrans" cxnId="{DD92597C-0CCE-4618-969F-131C6899CA1F}">
      <dgm:prSet/>
      <dgm:spPr/>
      <dgm:t>
        <a:bodyPr/>
        <a:lstStyle/>
        <a:p>
          <a:endParaRPr lang="es-ES" sz="2400"/>
        </a:p>
      </dgm:t>
    </dgm:pt>
    <dgm:pt modelId="{384E154F-1ABF-4358-A2C7-81DE47AF94A6}" type="pres">
      <dgm:prSet presAssocID="{76DD0F16-BA20-4110-B1BA-5B1A804F7F89}" presName="linear" presStyleCnt="0">
        <dgm:presLayoutVars>
          <dgm:dir/>
          <dgm:animLvl val="lvl"/>
          <dgm:resizeHandles val="exact"/>
        </dgm:presLayoutVars>
      </dgm:prSet>
      <dgm:spPr/>
      <dgm:t>
        <a:bodyPr/>
        <a:lstStyle/>
        <a:p>
          <a:endParaRPr lang="es-CL"/>
        </a:p>
      </dgm:t>
    </dgm:pt>
    <dgm:pt modelId="{1F002D98-ABC8-4F29-A971-E4392B25992F}" type="pres">
      <dgm:prSet presAssocID="{5C33AF78-7CBF-4885-993C-64F0791E5C93}" presName="parentLin" presStyleCnt="0"/>
      <dgm:spPr/>
    </dgm:pt>
    <dgm:pt modelId="{694D8ACE-146C-4ED9-A752-0752243B2AEE}" type="pres">
      <dgm:prSet presAssocID="{5C33AF78-7CBF-4885-993C-64F0791E5C93}" presName="parentLeftMargin" presStyleLbl="node1" presStyleIdx="0" presStyleCnt="4"/>
      <dgm:spPr/>
      <dgm:t>
        <a:bodyPr/>
        <a:lstStyle/>
        <a:p>
          <a:endParaRPr lang="es-CL"/>
        </a:p>
      </dgm:t>
    </dgm:pt>
    <dgm:pt modelId="{91FA66FD-B031-4540-A4D4-809DD187F06C}" type="pres">
      <dgm:prSet presAssocID="{5C33AF78-7CBF-4885-993C-64F0791E5C93}" presName="parentText" presStyleLbl="node1" presStyleIdx="0" presStyleCnt="4">
        <dgm:presLayoutVars>
          <dgm:chMax val="0"/>
          <dgm:bulletEnabled val="1"/>
        </dgm:presLayoutVars>
      </dgm:prSet>
      <dgm:spPr/>
      <dgm:t>
        <a:bodyPr/>
        <a:lstStyle/>
        <a:p>
          <a:endParaRPr lang="es-CL"/>
        </a:p>
      </dgm:t>
    </dgm:pt>
    <dgm:pt modelId="{9BA8038C-BCCD-44FB-94AE-118D7FFED6B5}" type="pres">
      <dgm:prSet presAssocID="{5C33AF78-7CBF-4885-993C-64F0791E5C93}" presName="negativeSpace" presStyleCnt="0"/>
      <dgm:spPr/>
    </dgm:pt>
    <dgm:pt modelId="{E855277A-AEB6-45C4-BCE3-85E925E375E6}" type="pres">
      <dgm:prSet presAssocID="{5C33AF78-7CBF-4885-993C-64F0791E5C93}" presName="childText" presStyleLbl="conFgAcc1" presStyleIdx="0" presStyleCnt="4">
        <dgm:presLayoutVars>
          <dgm:bulletEnabled val="1"/>
        </dgm:presLayoutVars>
      </dgm:prSet>
      <dgm:spPr/>
    </dgm:pt>
    <dgm:pt modelId="{803112AD-9460-4370-8416-C6FD7ADAFBF8}" type="pres">
      <dgm:prSet presAssocID="{82AF36F6-2A4A-4DED-BCC4-AB89B298D5D0}" presName="spaceBetweenRectangles" presStyleCnt="0"/>
      <dgm:spPr/>
    </dgm:pt>
    <dgm:pt modelId="{E089995C-5975-4EF8-AA7D-78FC6263E081}" type="pres">
      <dgm:prSet presAssocID="{95212C2A-A2EC-4B30-91CB-F516229A814D}" presName="parentLin" presStyleCnt="0"/>
      <dgm:spPr/>
    </dgm:pt>
    <dgm:pt modelId="{A9AEFD0B-90B6-4977-BD4E-9ACE3D88F59E}" type="pres">
      <dgm:prSet presAssocID="{95212C2A-A2EC-4B30-91CB-F516229A814D}" presName="parentLeftMargin" presStyleLbl="node1" presStyleIdx="0" presStyleCnt="4"/>
      <dgm:spPr/>
      <dgm:t>
        <a:bodyPr/>
        <a:lstStyle/>
        <a:p>
          <a:endParaRPr lang="es-CL"/>
        </a:p>
      </dgm:t>
    </dgm:pt>
    <dgm:pt modelId="{3478081D-AF3C-4BA6-B716-4A55F84AF9E7}" type="pres">
      <dgm:prSet presAssocID="{95212C2A-A2EC-4B30-91CB-F516229A814D}" presName="parentText" presStyleLbl="node1" presStyleIdx="1" presStyleCnt="4">
        <dgm:presLayoutVars>
          <dgm:chMax val="0"/>
          <dgm:bulletEnabled val="1"/>
        </dgm:presLayoutVars>
      </dgm:prSet>
      <dgm:spPr/>
      <dgm:t>
        <a:bodyPr/>
        <a:lstStyle/>
        <a:p>
          <a:endParaRPr lang="es-CL"/>
        </a:p>
      </dgm:t>
    </dgm:pt>
    <dgm:pt modelId="{B3703C89-FC9B-4F24-BD62-3B0BA33A5E65}" type="pres">
      <dgm:prSet presAssocID="{95212C2A-A2EC-4B30-91CB-F516229A814D}" presName="negativeSpace" presStyleCnt="0"/>
      <dgm:spPr/>
    </dgm:pt>
    <dgm:pt modelId="{DBC08EB4-1C66-484F-A9A2-A6053453D85B}" type="pres">
      <dgm:prSet presAssocID="{95212C2A-A2EC-4B30-91CB-F516229A814D}" presName="childText" presStyleLbl="conFgAcc1" presStyleIdx="1" presStyleCnt="4">
        <dgm:presLayoutVars>
          <dgm:bulletEnabled val="1"/>
        </dgm:presLayoutVars>
      </dgm:prSet>
      <dgm:spPr/>
    </dgm:pt>
    <dgm:pt modelId="{CD92417C-38A5-44B7-A5BB-99AF152075A5}" type="pres">
      <dgm:prSet presAssocID="{8B9E596A-7CCB-4D74-B75E-17475B934B59}" presName="spaceBetweenRectangles" presStyleCnt="0"/>
      <dgm:spPr/>
    </dgm:pt>
    <dgm:pt modelId="{B4DA4DB9-A1B4-4442-BAA0-5E4188EF04B0}" type="pres">
      <dgm:prSet presAssocID="{8663F074-0093-45BC-8AAF-B95785176005}" presName="parentLin" presStyleCnt="0"/>
      <dgm:spPr/>
    </dgm:pt>
    <dgm:pt modelId="{1EF08D6B-FA1D-468F-8948-0C34A1C1D404}" type="pres">
      <dgm:prSet presAssocID="{8663F074-0093-45BC-8AAF-B95785176005}" presName="parentLeftMargin" presStyleLbl="node1" presStyleIdx="1" presStyleCnt="4"/>
      <dgm:spPr/>
      <dgm:t>
        <a:bodyPr/>
        <a:lstStyle/>
        <a:p>
          <a:endParaRPr lang="es-CL"/>
        </a:p>
      </dgm:t>
    </dgm:pt>
    <dgm:pt modelId="{3FD40D24-2A2B-4ADD-8013-CB06F5BA35DF}" type="pres">
      <dgm:prSet presAssocID="{8663F074-0093-45BC-8AAF-B95785176005}" presName="parentText" presStyleLbl="node1" presStyleIdx="2" presStyleCnt="4">
        <dgm:presLayoutVars>
          <dgm:chMax val="0"/>
          <dgm:bulletEnabled val="1"/>
        </dgm:presLayoutVars>
      </dgm:prSet>
      <dgm:spPr/>
      <dgm:t>
        <a:bodyPr/>
        <a:lstStyle/>
        <a:p>
          <a:endParaRPr lang="es-CL"/>
        </a:p>
      </dgm:t>
    </dgm:pt>
    <dgm:pt modelId="{62C3A744-4791-459B-975D-875759472E7C}" type="pres">
      <dgm:prSet presAssocID="{8663F074-0093-45BC-8AAF-B95785176005}" presName="negativeSpace" presStyleCnt="0"/>
      <dgm:spPr/>
    </dgm:pt>
    <dgm:pt modelId="{D04E4B4B-9F2B-464C-8A0C-C23F2FED4C65}" type="pres">
      <dgm:prSet presAssocID="{8663F074-0093-45BC-8AAF-B95785176005}" presName="childText" presStyleLbl="conFgAcc1" presStyleIdx="2" presStyleCnt="4">
        <dgm:presLayoutVars>
          <dgm:bulletEnabled val="1"/>
        </dgm:presLayoutVars>
      </dgm:prSet>
      <dgm:spPr/>
    </dgm:pt>
    <dgm:pt modelId="{D311A3E0-3269-4606-84F3-987EBB08A2DD}" type="pres">
      <dgm:prSet presAssocID="{9E2CA227-EC70-4420-9DFC-CB8D613ABD41}" presName="spaceBetweenRectangles" presStyleCnt="0"/>
      <dgm:spPr/>
    </dgm:pt>
    <dgm:pt modelId="{F8F30A90-A94C-4192-BC85-1F5BF046E0C8}" type="pres">
      <dgm:prSet presAssocID="{686FD321-DE89-4604-9023-DD84EB32212A}" presName="parentLin" presStyleCnt="0"/>
      <dgm:spPr/>
    </dgm:pt>
    <dgm:pt modelId="{2A9F5BE2-E503-4608-941F-A2F404311C72}" type="pres">
      <dgm:prSet presAssocID="{686FD321-DE89-4604-9023-DD84EB32212A}" presName="parentLeftMargin" presStyleLbl="node1" presStyleIdx="2" presStyleCnt="4"/>
      <dgm:spPr/>
      <dgm:t>
        <a:bodyPr/>
        <a:lstStyle/>
        <a:p>
          <a:endParaRPr lang="es-CL"/>
        </a:p>
      </dgm:t>
    </dgm:pt>
    <dgm:pt modelId="{FA7C0661-A0D3-4140-A290-946553FACD0F}" type="pres">
      <dgm:prSet presAssocID="{686FD321-DE89-4604-9023-DD84EB32212A}" presName="parentText" presStyleLbl="node1" presStyleIdx="3" presStyleCnt="4">
        <dgm:presLayoutVars>
          <dgm:chMax val="0"/>
          <dgm:bulletEnabled val="1"/>
        </dgm:presLayoutVars>
      </dgm:prSet>
      <dgm:spPr/>
      <dgm:t>
        <a:bodyPr/>
        <a:lstStyle/>
        <a:p>
          <a:endParaRPr lang="es-CL"/>
        </a:p>
      </dgm:t>
    </dgm:pt>
    <dgm:pt modelId="{1EB35520-23B5-41CA-B6F3-4E0057DB42E7}" type="pres">
      <dgm:prSet presAssocID="{686FD321-DE89-4604-9023-DD84EB32212A}" presName="negativeSpace" presStyleCnt="0"/>
      <dgm:spPr/>
    </dgm:pt>
    <dgm:pt modelId="{36524392-762C-4CE6-A267-649A1A69D668}" type="pres">
      <dgm:prSet presAssocID="{686FD321-DE89-4604-9023-DD84EB32212A}" presName="childText" presStyleLbl="conFgAcc1" presStyleIdx="3" presStyleCnt="4">
        <dgm:presLayoutVars>
          <dgm:bulletEnabled val="1"/>
        </dgm:presLayoutVars>
      </dgm:prSet>
      <dgm:spPr/>
    </dgm:pt>
  </dgm:ptLst>
  <dgm:cxnLst>
    <dgm:cxn modelId="{D161A7F2-20DC-42A1-ACCB-4B1E1190F679}" srcId="{76DD0F16-BA20-4110-B1BA-5B1A804F7F89}" destId="{95212C2A-A2EC-4B30-91CB-F516229A814D}" srcOrd="1" destOrd="0" parTransId="{098D6991-7900-438C-9DCD-2EACC48EAFF0}" sibTransId="{8B9E596A-7CCB-4D74-B75E-17475B934B59}"/>
    <dgm:cxn modelId="{6A0D8F07-4859-4B84-93A1-505EEB37FBBB}" srcId="{76DD0F16-BA20-4110-B1BA-5B1A804F7F89}" destId="{686FD321-DE89-4604-9023-DD84EB32212A}" srcOrd="3" destOrd="0" parTransId="{BD54A19C-DF94-42BD-B76F-BD010AEA0AC5}" sibTransId="{6A0618C1-FD1A-46CB-B9EA-BFCFC92EBE7A}"/>
    <dgm:cxn modelId="{70F8735B-4187-4AC3-BD63-161D89856AA9}" type="presOf" srcId="{76DD0F16-BA20-4110-B1BA-5B1A804F7F89}" destId="{384E154F-1ABF-4358-A2C7-81DE47AF94A6}" srcOrd="0" destOrd="0" presId="urn:microsoft.com/office/officeart/2005/8/layout/list1"/>
    <dgm:cxn modelId="{AA12FCCC-1B15-43C4-A864-B03018BB15C4}" srcId="{76DD0F16-BA20-4110-B1BA-5B1A804F7F89}" destId="{5C33AF78-7CBF-4885-993C-64F0791E5C93}" srcOrd="0" destOrd="0" parTransId="{F37E634F-9F17-478E-99D8-D312D4466CF9}" sibTransId="{82AF36F6-2A4A-4DED-BCC4-AB89B298D5D0}"/>
    <dgm:cxn modelId="{6ACD7AEB-EB48-4E0F-94EF-B6ED6689CFB6}" type="presOf" srcId="{686FD321-DE89-4604-9023-DD84EB32212A}" destId="{2A9F5BE2-E503-4608-941F-A2F404311C72}" srcOrd="0" destOrd="0" presId="urn:microsoft.com/office/officeart/2005/8/layout/list1"/>
    <dgm:cxn modelId="{DD92597C-0CCE-4618-969F-131C6899CA1F}" srcId="{76DD0F16-BA20-4110-B1BA-5B1A804F7F89}" destId="{8663F074-0093-45BC-8AAF-B95785176005}" srcOrd="2" destOrd="0" parTransId="{089269A6-14BA-47C7-BB10-866A65CA7598}" sibTransId="{9E2CA227-EC70-4420-9DFC-CB8D613ABD41}"/>
    <dgm:cxn modelId="{FC47390E-2D50-4847-9FCA-522BD98AD5CF}" type="presOf" srcId="{95212C2A-A2EC-4B30-91CB-F516229A814D}" destId="{A9AEFD0B-90B6-4977-BD4E-9ACE3D88F59E}" srcOrd="0" destOrd="0" presId="urn:microsoft.com/office/officeart/2005/8/layout/list1"/>
    <dgm:cxn modelId="{5C096B49-F336-4690-9501-6A4D7DFFC8E8}" type="presOf" srcId="{95212C2A-A2EC-4B30-91CB-F516229A814D}" destId="{3478081D-AF3C-4BA6-B716-4A55F84AF9E7}" srcOrd="1" destOrd="0" presId="urn:microsoft.com/office/officeart/2005/8/layout/list1"/>
    <dgm:cxn modelId="{FB5FC469-648B-406F-857A-EB88BCEAE8A9}" type="presOf" srcId="{8663F074-0093-45BC-8AAF-B95785176005}" destId="{3FD40D24-2A2B-4ADD-8013-CB06F5BA35DF}" srcOrd="1" destOrd="0" presId="urn:microsoft.com/office/officeart/2005/8/layout/list1"/>
    <dgm:cxn modelId="{F8C519EE-5F69-4C3B-8120-CDA75F7D8E29}" type="presOf" srcId="{5C33AF78-7CBF-4885-993C-64F0791E5C93}" destId="{694D8ACE-146C-4ED9-A752-0752243B2AEE}" srcOrd="0" destOrd="0" presId="urn:microsoft.com/office/officeart/2005/8/layout/list1"/>
    <dgm:cxn modelId="{C601CDFC-15BD-4731-A293-9A9B0F9E0FF1}" type="presOf" srcId="{686FD321-DE89-4604-9023-DD84EB32212A}" destId="{FA7C0661-A0D3-4140-A290-946553FACD0F}" srcOrd="1" destOrd="0" presId="urn:microsoft.com/office/officeart/2005/8/layout/list1"/>
    <dgm:cxn modelId="{43B494E2-C0CC-4D7E-8520-C4556504B6D8}" type="presOf" srcId="{5C33AF78-7CBF-4885-993C-64F0791E5C93}" destId="{91FA66FD-B031-4540-A4D4-809DD187F06C}" srcOrd="1" destOrd="0" presId="urn:microsoft.com/office/officeart/2005/8/layout/list1"/>
    <dgm:cxn modelId="{2B7A9567-F3AE-4739-81C0-1AB1DEA0D75A}" type="presOf" srcId="{8663F074-0093-45BC-8AAF-B95785176005}" destId="{1EF08D6B-FA1D-468F-8948-0C34A1C1D404}" srcOrd="0" destOrd="0" presId="urn:microsoft.com/office/officeart/2005/8/layout/list1"/>
    <dgm:cxn modelId="{401E8203-3BFC-4035-BF4E-BDE5ABAA51D7}" type="presParOf" srcId="{384E154F-1ABF-4358-A2C7-81DE47AF94A6}" destId="{1F002D98-ABC8-4F29-A971-E4392B25992F}" srcOrd="0" destOrd="0" presId="urn:microsoft.com/office/officeart/2005/8/layout/list1"/>
    <dgm:cxn modelId="{34CDAA79-83DB-486C-9FA2-88C840B64E92}" type="presParOf" srcId="{1F002D98-ABC8-4F29-A971-E4392B25992F}" destId="{694D8ACE-146C-4ED9-A752-0752243B2AEE}" srcOrd="0" destOrd="0" presId="urn:microsoft.com/office/officeart/2005/8/layout/list1"/>
    <dgm:cxn modelId="{6505ABE9-DF44-4D61-B37F-596A009F9A88}" type="presParOf" srcId="{1F002D98-ABC8-4F29-A971-E4392B25992F}" destId="{91FA66FD-B031-4540-A4D4-809DD187F06C}" srcOrd="1" destOrd="0" presId="urn:microsoft.com/office/officeart/2005/8/layout/list1"/>
    <dgm:cxn modelId="{331E1BD7-CF33-4D28-9A3C-20B21CB36E96}" type="presParOf" srcId="{384E154F-1ABF-4358-A2C7-81DE47AF94A6}" destId="{9BA8038C-BCCD-44FB-94AE-118D7FFED6B5}" srcOrd="1" destOrd="0" presId="urn:microsoft.com/office/officeart/2005/8/layout/list1"/>
    <dgm:cxn modelId="{31B60C8E-2234-4B52-A0E3-B007E7C49DF6}" type="presParOf" srcId="{384E154F-1ABF-4358-A2C7-81DE47AF94A6}" destId="{E855277A-AEB6-45C4-BCE3-85E925E375E6}" srcOrd="2" destOrd="0" presId="urn:microsoft.com/office/officeart/2005/8/layout/list1"/>
    <dgm:cxn modelId="{1BD051E3-487B-4CE3-A155-4C29682D2186}" type="presParOf" srcId="{384E154F-1ABF-4358-A2C7-81DE47AF94A6}" destId="{803112AD-9460-4370-8416-C6FD7ADAFBF8}" srcOrd="3" destOrd="0" presId="urn:microsoft.com/office/officeart/2005/8/layout/list1"/>
    <dgm:cxn modelId="{E03FDD79-0734-4AAE-BB2E-FC3C053A7D19}" type="presParOf" srcId="{384E154F-1ABF-4358-A2C7-81DE47AF94A6}" destId="{E089995C-5975-4EF8-AA7D-78FC6263E081}" srcOrd="4" destOrd="0" presId="urn:microsoft.com/office/officeart/2005/8/layout/list1"/>
    <dgm:cxn modelId="{72FFE606-3DD0-4D32-900D-633E1FB919B3}" type="presParOf" srcId="{E089995C-5975-4EF8-AA7D-78FC6263E081}" destId="{A9AEFD0B-90B6-4977-BD4E-9ACE3D88F59E}" srcOrd="0" destOrd="0" presId="urn:microsoft.com/office/officeart/2005/8/layout/list1"/>
    <dgm:cxn modelId="{C695DF4E-34A9-4CC6-9D3D-55AB871EE9A9}" type="presParOf" srcId="{E089995C-5975-4EF8-AA7D-78FC6263E081}" destId="{3478081D-AF3C-4BA6-B716-4A55F84AF9E7}" srcOrd="1" destOrd="0" presId="urn:microsoft.com/office/officeart/2005/8/layout/list1"/>
    <dgm:cxn modelId="{9A883366-D38C-4D76-A697-B64792ED800F}" type="presParOf" srcId="{384E154F-1ABF-4358-A2C7-81DE47AF94A6}" destId="{B3703C89-FC9B-4F24-BD62-3B0BA33A5E65}" srcOrd="5" destOrd="0" presId="urn:microsoft.com/office/officeart/2005/8/layout/list1"/>
    <dgm:cxn modelId="{8C6C3FFC-AFC3-4430-BD51-34B480039689}" type="presParOf" srcId="{384E154F-1ABF-4358-A2C7-81DE47AF94A6}" destId="{DBC08EB4-1C66-484F-A9A2-A6053453D85B}" srcOrd="6" destOrd="0" presId="urn:microsoft.com/office/officeart/2005/8/layout/list1"/>
    <dgm:cxn modelId="{C7CF8CA7-FDCA-449F-BFF8-80E39C841A51}" type="presParOf" srcId="{384E154F-1ABF-4358-A2C7-81DE47AF94A6}" destId="{CD92417C-38A5-44B7-A5BB-99AF152075A5}" srcOrd="7" destOrd="0" presId="urn:microsoft.com/office/officeart/2005/8/layout/list1"/>
    <dgm:cxn modelId="{6F1E7DD4-676B-413B-BC4F-AA02ABAA52EE}" type="presParOf" srcId="{384E154F-1ABF-4358-A2C7-81DE47AF94A6}" destId="{B4DA4DB9-A1B4-4442-BAA0-5E4188EF04B0}" srcOrd="8" destOrd="0" presId="urn:microsoft.com/office/officeart/2005/8/layout/list1"/>
    <dgm:cxn modelId="{05CBF83A-830A-4792-8526-EB7A44EFF5BF}" type="presParOf" srcId="{B4DA4DB9-A1B4-4442-BAA0-5E4188EF04B0}" destId="{1EF08D6B-FA1D-468F-8948-0C34A1C1D404}" srcOrd="0" destOrd="0" presId="urn:microsoft.com/office/officeart/2005/8/layout/list1"/>
    <dgm:cxn modelId="{10046708-29E6-4E17-BB88-728B11192461}" type="presParOf" srcId="{B4DA4DB9-A1B4-4442-BAA0-5E4188EF04B0}" destId="{3FD40D24-2A2B-4ADD-8013-CB06F5BA35DF}" srcOrd="1" destOrd="0" presId="urn:microsoft.com/office/officeart/2005/8/layout/list1"/>
    <dgm:cxn modelId="{8BBD68F3-193D-427C-8859-305DC15F41C8}" type="presParOf" srcId="{384E154F-1ABF-4358-A2C7-81DE47AF94A6}" destId="{62C3A744-4791-459B-975D-875759472E7C}" srcOrd="9" destOrd="0" presId="urn:microsoft.com/office/officeart/2005/8/layout/list1"/>
    <dgm:cxn modelId="{8DB2E659-39E5-4163-872A-9521ACF3543C}" type="presParOf" srcId="{384E154F-1ABF-4358-A2C7-81DE47AF94A6}" destId="{D04E4B4B-9F2B-464C-8A0C-C23F2FED4C65}" srcOrd="10" destOrd="0" presId="urn:microsoft.com/office/officeart/2005/8/layout/list1"/>
    <dgm:cxn modelId="{123ECF8C-8AA3-4221-99B7-51D0939342FC}" type="presParOf" srcId="{384E154F-1ABF-4358-A2C7-81DE47AF94A6}" destId="{D311A3E0-3269-4606-84F3-987EBB08A2DD}" srcOrd="11" destOrd="0" presId="urn:microsoft.com/office/officeart/2005/8/layout/list1"/>
    <dgm:cxn modelId="{13D48E33-071C-4E17-9C0B-84740CD6C91B}" type="presParOf" srcId="{384E154F-1ABF-4358-A2C7-81DE47AF94A6}" destId="{F8F30A90-A94C-4192-BC85-1F5BF046E0C8}" srcOrd="12" destOrd="0" presId="urn:microsoft.com/office/officeart/2005/8/layout/list1"/>
    <dgm:cxn modelId="{382B20C3-CAFF-42AD-AA8D-5DC413812953}" type="presParOf" srcId="{F8F30A90-A94C-4192-BC85-1F5BF046E0C8}" destId="{2A9F5BE2-E503-4608-941F-A2F404311C72}" srcOrd="0" destOrd="0" presId="urn:microsoft.com/office/officeart/2005/8/layout/list1"/>
    <dgm:cxn modelId="{F9B60C81-1F71-44F5-9A6B-77D1606D3CB3}" type="presParOf" srcId="{F8F30A90-A94C-4192-BC85-1F5BF046E0C8}" destId="{FA7C0661-A0D3-4140-A290-946553FACD0F}" srcOrd="1" destOrd="0" presId="urn:microsoft.com/office/officeart/2005/8/layout/list1"/>
    <dgm:cxn modelId="{BC575FC8-4F3D-4E3C-8C79-65B15715C672}" type="presParOf" srcId="{384E154F-1ABF-4358-A2C7-81DE47AF94A6}" destId="{1EB35520-23B5-41CA-B6F3-4E0057DB42E7}" srcOrd="13" destOrd="0" presId="urn:microsoft.com/office/officeart/2005/8/layout/list1"/>
    <dgm:cxn modelId="{CE4CD642-AC89-47FD-A367-1F71037EEB00}" type="presParOf" srcId="{384E154F-1ABF-4358-A2C7-81DE47AF94A6}" destId="{36524392-762C-4CE6-A267-649A1A69D66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95559E-2895-4549-994F-F954C5C53930}"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s-ES_tradnl"/>
        </a:p>
      </dgm:t>
    </dgm:pt>
    <dgm:pt modelId="{13678BD1-FAA0-A942-9AFF-66E86D4ECEA1}">
      <dgm:prSet phldrT="[Texto]"/>
      <dgm:spPr/>
      <dgm:t>
        <a:bodyPr/>
        <a:lstStyle/>
        <a:p>
          <a:r>
            <a:rPr lang="es-ES_tradnl" dirty="0"/>
            <a:t>Oferta</a:t>
          </a:r>
        </a:p>
      </dgm:t>
    </dgm:pt>
    <dgm:pt modelId="{95FA1761-500F-3544-B40F-8C9A9FB4E0AA}" type="parTrans" cxnId="{B82A4787-7E7E-F843-BCB5-4F65514941A9}">
      <dgm:prSet/>
      <dgm:spPr/>
      <dgm:t>
        <a:bodyPr/>
        <a:lstStyle/>
        <a:p>
          <a:endParaRPr lang="es-ES_tradnl"/>
        </a:p>
      </dgm:t>
    </dgm:pt>
    <dgm:pt modelId="{330F2742-32A1-D244-995E-2DC4D59FF379}" type="sibTrans" cxnId="{B82A4787-7E7E-F843-BCB5-4F65514941A9}">
      <dgm:prSet/>
      <dgm:spPr/>
      <dgm:t>
        <a:bodyPr/>
        <a:lstStyle/>
        <a:p>
          <a:endParaRPr lang="es-ES_tradnl"/>
        </a:p>
      </dgm:t>
    </dgm:pt>
    <dgm:pt modelId="{75C359BB-6B54-0B4B-9C9E-6F950C58E5D3}">
      <dgm:prSet phldrT="[Texto]"/>
      <dgm:spPr/>
      <dgm:t>
        <a:bodyPr/>
        <a:lstStyle/>
        <a:p>
          <a:r>
            <a:rPr lang="es-ES_tradnl" dirty="0"/>
            <a:t>Demanda</a:t>
          </a:r>
        </a:p>
      </dgm:t>
    </dgm:pt>
    <dgm:pt modelId="{F3491904-215E-C545-850F-478C193906C3}" type="parTrans" cxnId="{D448076E-2050-7048-88BF-F77B66503C76}">
      <dgm:prSet/>
      <dgm:spPr/>
      <dgm:t>
        <a:bodyPr/>
        <a:lstStyle/>
        <a:p>
          <a:endParaRPr lang="es-ES_tradnl"/>
        </a:p>
      </dgm:t>
    </dgm:pt>
    <dgm:pt modelId="{32689C38-9A43-8F48-A6B1-4E87732B90B4}" type="sibTrans" cxnId="{D448076E-2050-7048-88BF-F77B66503C76}">
      <dgm:prSet/>
      <dgm:spPr/>
      <dgm:t>
        <a:bodyPr/>
        <a:lstStyle/>
        <a:p>
          <a:endParaRPr lang="es-ES_tradnl"/>
        </a:p>
      </dgm:t>
    </dgm:pt>
    <dgm:pt modelId="{2CDEEDA3-3C15-7E4B-AB5E-19377F56920F}" type="pres">
      <dgm:prSet presAssocID="{9C95559E-2895-4549-994F-F954C5C53930}" presName="diagram" presStyleCnt="0">
        <dgm:presLayoutVars>
          <dgm:dir/>
          <dgm:resizeHandles val="exact"/>
        </dgm:presLayoutVars>
      </dgm:prSet>
      <dgm:spPr/>
      <dgm:t>
        <a:bodyPr/>
        <a:lstStyle/>
        <a:p>
          <a:endParaRPr lang="es-CL"/>
        </a:p>
      </dgm:t>
    </dgm:pt>
    <dgm:pt modelId="{AB61DD67-6415-324C-A22A-B67313363914}" type="pres">
      <dgm:prSet presAssocID="{13678BD1-FAA0-A942-9AFF-66E86D4ECEA1}" presName="arrow" presStyleLbl="node1" presStyleIdx="0" presStyleCnt="2">
        <dgm:presLayoutVars>
          <dgm:bulletEnabled val="1"/>
        </dgm:presLayoutVars>
      </dgm:prSet>
      <dgm:spPr/>
      <dgm:t>
        <a:bodyPr/>
        <a:lstStyle/>
        <a:p>
          <a:endParaRPr lang="es-CL"/>
        </a:p>
      </dgm:t>
    </dgm:pt>
    <dgm:pt modelId="{B7B39781-EA80-A343-A6EE-1646CD262090}" type="pres">
      <dgm:prSet presAssocID="{75C359BB-6B54-0B4B-9C9E-6F950C58E5D3}" presName="arrow" presStyleLbl="node1" presStyleIdx="1" presStyleCnt="2">
        <dgm:presLayoutVars>
          <dgm:bulletEnabled val="1"/>
        </dgm:presLayoutVars>
      </dgm:prSet>
      <dgm:spPr/>
      <dgm:t>
        <a:bodyPr/>
        <a:lstStyle/>
        <a:p>
          <a:endParaRPr lang="es-CL"/>
        </a:p>
      </dgm:t>
    </dgm:pt>
  </dgm:ptLst>
  <dgm:cxnLst>
    <dgm:cxn modelId="{57011120-75C9-2248-B1B4-6E7464AA15C3}" type="presOf" srcId="{9C95559E-2895-4549-994F-F954C5C53930}" destId="{2CDEEDA3-3C15-7E4B-AB5E-19377F56920F}" srcOrd="0" destOrd="0" presId="urn:microsoft.com/office/officeart/2005/8/layout/arrow5"/>
    <dgm:cxn modelId="{B82A4787-7E7E-F843-BCB5-4F65514941A9}" srcId="{9C95559E-2895-4549-994F-F954C5C53930}" destId="{13678BD1-FAA0-A942-9AFF-66E86D4ECEA1}" srcOrd="0" destOrd="0" parTransId="{95FA1761-500F-3544-B40F-8C9A9FB4E0AA}" sibTransId="{330F2742-32A1-D244-995E-2DC4D59FF379}"/>
    <dgm:cxn modelId="{DAA3F124-7215-9542-A2A3-D69695B9B789}" type="presOf" srcId="{75C359BB-6B54-0B4B-9C9E-6F950C58E5D3}" destId="{B7B39781-EA80-A343-A6EE-1646CD262090}" srcOrd="0" destOrd="0" presId="urn:microsoft.com/office/officeart/2005/8/layout/arrow5"/>
    <dgm:cxn modelId="{2B7438DB-7DA0-6E47-B87A-08F4ADD579CE}" type="presOf" srcId="{13678BD1-FAA0-A942-9AFF-66E86D4ECEA1}" destId="{AB61DD67-6415-324C-A22A-B67313363914}" srcOrd="0" destOrd="0" presId="urn:microsoft.com/office/officeart/2005/8/layout/arrow5"/>
    <dgm:cxn modelId="{D448076E-2050-7048-88BF-F77B66503C76}" srcId="{9C95559E-2895-4549-994F-F954C5C53930}" destId="{75C359BB-6B54-0B4B-9C9E-6F950C58E5D3}" srcOrd="1" destOrd="0" parTransId="{F3491904-215E-C545-850F-478C193906C3}" sibTransId="{32689C38-9A43-8F48-A6B1-4E87732B90B4}"/>
    <dgm:cxn modelId="{705C98BD-4B0F-F949-828F-6797A9E8D2AF}" type="presParOf" srcId="{2CDEEDA3-3C15-7E4B-AB5E-19377F56920F}" destId="{AB61DD67-6415-324C-A22A-B67313363914}" srcOrd="0" destOrd="0" presId="urn:microsoft.com/office/officeart/2005/8/layout/arrow5"/>
    <dgm:cxn modelId="{B440F9BE-9B65-7A4A-8CAD-91EA6C361886}" type="presParOf" srcId="{2CDEEDA3-3C15-7E4B-AB5E-19377F56920F}" destId="{B7B39781-EA80-A343-A6EE-1646CD26209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331AAE-547E-BA49-98E4-0DDC878D1CCD}"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s-ES_tradnl"/>
        </a:p>
      </dgm:t>
    </dgm:pt>
    <dgm:pt modelId="{9ABFBA5E-C6AD-7742-B32A-A67C322335D1}">
      <dgm:prSet phldrT="[Texto]">
        <dgm:style>
          <a:lnRef idx="1">
            <a:schemeClr val="accent3"/>
          </a:lnRef>
          <a:fillRef idx="2">
            <a:schemeClr val="accent3"/>
          </a:fillRef>
          <a:effectRef idx="1">
            <a:schemeClr val="accent3"/>
          </a:effectRef>
          <a:fontRef idx="minor">
            <a:schemeClr val="dk1"/>
          </a:fontRef>
        </dgm:style>
      </dgm:prSet>
      <dgm:spPr/>
      <dgm:t>
        <a:bodyPr/>
        <a:lstStyle/>
        <a:p>
          <a:r>
            <a:rPr lang="es-CL" b="1" dirty="0"/>
            <a:t>Fuente de datos de la población</a:t>
          </a:r>
          <a:endParaRPr lang="es-ES_tradnl" dirty="0"/>
        </a:p>
      </dgm:t>
    </dgm:pt>
    <dgm:pt modelId="{EAC83A99-B786-AE43-882B-2A62B60BCCD0}" type="parTrans" cxnId="{C64B8E2C-7B49-C644-8D93-FC148717218A}">
      <dgm:prSet/>
      <dgm:spPr/>
      <dgm:t>
        <a:bodyPr/>
        <a:lstStyle/>
        <a:p>
          <a:endParaRPr lang="es-ES_tradnl"/>
        </a:p>
      </dgm:t>
    </dgm:pt>
    <dgm:pt modelId="{186BDBAD-E1F2-3742-A6C7-448A1C0877D2}" type="sibTrans" cxnId="{C64B8E2C-7B49-C644-8D93-FC148717218A}">
      <dgm:prSet/>
      <dgm:spPr/>
      <dgm:t>
        <a:bodyPr/>
        <a:lstStyle/>
        <a:p>
          <a:endParaRPr lang="es-ES_tradnl"/>
        </a:p>
      </dgm:t>
    </dgm:pt>
    <dgm:pt modelId="{9E5F6BC3-64B1-7D47-B859-91FA4A25E0D1}">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b="1" dirty="0"/>
            <a:t>Días a programar</a:t>
          </a:r>
          <a:endParaRPr lang="es-ES_tradnl" dirty="0"/>
        </a:p>
      </dgm:t>
    </dgm:pt>
    <dgm:pt modelId="{1FB9958B-1677-524A-B62D-4421B3C49083}" type="parTrans" cxnId="{52AB9515-E6DB-4D43-B0F0-13F535E7782D}">
      <dgm:prSet/>
      <dgm:spPr/>
      <dgm:t>
        <a:bodyPr/>
        <a:lstStyle/>
        <a:p>
          <a:endParaRPr lang="es-ES_tradnl"/>
        </a:p>
      </dgm:t>
    </dgm:pt>
    <dgm:pt modelId="{4BA025E4-7C88-FB4C-B2E3-89E459E97568}" type="sibTrans" cxnId="{52AB9515-E6DB-4D43-B0F0-13F535E7782D}">
      <dgm:prSet/>
      <dgm:spPr/>
      <dgm:t>
        <a:bodyPr/>
        <a:lstStyle/>
        <a:p>
          <a:endParaRPr lang="es-ES_tradnl"/>
        </a:p>
      </dgm:t>
    </dgm:pt>
    <dgm:pt modelId="{5121DB96-7587-FB4C-8A2A-E759AFF17924}">
      <dgm:prSet phldrT="[Texto]">
        <dgm:style>
          <a:lnRef idx="1">
            <a:schemeClr val="dk1"/>
          </a:lnRef>
          <a:fillRef idx="2">
            <a:schemeClr val="dk1"/>
          </a:fillRef>
          <a:effectRef idx="1">
            <a:schemeClr val="dk1"/>
          </a:effectRef>
          <a:fontRef idx="minor">
            <a:schemeClr val="dk1"/>
          </a:fontRef>
        </dgm:style>
      </dgm:prSet>
      <dgm:spPr/>
      <dgm:t>
        <a:bodyPr/>
        <a:lstStyle/>
        <a:p>
          <a:r>
            <a:rPr lang="es-ES" b="1" dirty="0"/>
            <a:t>Cálculo de las horas directas</a:t>
          </a:r>
          <a:endParaRPr lang="es-ES_tradnl" dirty="0"/>
        </a:p>
      </dgm:t>
    </dgm:pt>
    <dgm:pt modelId="{7A504E2D-2367-5A49-82CA-513B54D20572}" type="parTrans" cxnId="{88875D54-BC99-1B4B-9EAF-E571931744EE}">
      <dgm:prSet/>
      <dgm:spPr/>
      <dgm:t>
        <a:bodyPr/>
        <a:lstStyle/>
        <a:p>
          <a:endParaRPr lang="es-ES_tradnl"/>
        </a:p>
      </dgm:t>
    </dgm:pt>
    <dgm:pt modelId="{79EB930F-310A-E04F-B677-C05E810EBF0D}" type="sibTrans" cxnId="{88875D54-BC99-1B4B-9EAF-E571931744EE}">
      <dgm:prSet/>
      <dgm:spPr/>
      <dgm:t>
        <a:bodyPr/>
        <a:lstStyle/>
        <a:p>
          <a:endParaRPr lang="es-ES_tradnl"/>
        </a:p>
      </dgm:t>
    </dgm:pt>
    <dgm:pt modelId="{01D99142-7F00-5E46-939F-D529FA0B2A15}">
      <dgm:prSet phldrT="[Texto]">
        <dgm:style>
          <a:lnRef idx="0">
            <a:schemeClr val="accent4"/>
          </a:lnRef>
          <a:fillRef idx="3">
            <a:schemeClr val="accent4"/>
          </a:fillRef>
          <a:effectRef idx="3">
            <a:schemeClr val="accent4"/>
          </a:effectRef>
          <a:fontRef idx="minor">
            <a:schemeClr val="lt1"/>
          </a:fontRef>
        </dgm:style>
      </dgm:prSet>
      <dgm:spPr/>
      <dgm:t>
        <a:bodyPr/>
        <a:lstStyle/>
        <a:p>
          <a:r>
            <a:rPr lang="es-ES" b="1" dirty="0"/>
            <a:t>Cálculo de horas indirectas</a:t>
          </a:r>
          <a:endParaRPr lang="es-ES_tradnl" dirty="0"/>
        </a:p>
      </dgm:t>
    </dgm:pt>
    <dgm:pt modelId="{150AEECE-CBE5-3C45-BF6E-87A885A08CEE}" type="parTrans" cxnId="{18D90B97-73CA-9E4B-B010-81F7084C47D9}">
      <dgm:prSet/>
      <dgm:spPr/>
      <dgm:t>
        <a:bodyPr/>
        <a:lstStyle/>
        <a:p>
          <a:endParaRPr lang="es-ES_tradnl"/>
        </a:p>
      </dgm:t>
    </dgm:pt>
    <dgm:pt modelId="{577CC7DE-379B-F749-9064-94CE6582F801}" type="sibTrans" cxnId="{18D90B97-73CA-9E4B-B010-81F7084C47D9}">
      <dgm:prSet/>
      <dgm:spPr/>
      <dgm:t>
        <a:bodyPr/>
        <a:lstStyle/>
        <a:p>
          <a:endParaRPr lang="es-ES_tradnl"/>
        </a:p>
      </dgm:t>
    </dgm:pt>
    <dgm:pt modelId="{1F912CC0-19DB-7049-81DF-A60F5E6808F9}">
      <dgm:prSet phldrT="[Texto]"/>
      <dgm:spPr/>
      <dgm:t>
        <a:bodyPr/>
        <a:lstStyle/>
        <a:p>
          <a:r>
            <a:rPr lang="es-ES" b="1" dirty="0"/>
            <a:t>Balance de Horas </a:t>
          </a:r>
          <a:endParaRPr lang="es-ES_tradnl" dirty="0"/>
        </a:p>
      </dgm:t>
    </dgm:pt>
    <dgm:pt modelId="{35872D3A-6D94-6B45-A5F1-51F2562727DD}" type="parTrans" cxnId="{DEDC69E2-AB55-914F-8593-3C3EC585590A}">
      <dgm:prSet/>
      <dgm:spPr/>
      <dgm:t>
        <a:bodyPr/>
        <a:lstStyle/>
        <a:p>
          <a:endParaRPr lang="es-ES_tradnl"/>
        </a:p>
      </dgm:t>
    </dgm:pt>
    <dgm:pt modelId="{6300EAC4-8840-6D4A-B824-9355550A896C}" type="sibTrans" cxnId="{DEDC69E2-AB55-914F-8593-3C3EC585590A}">
      <dgm:prSet/>
      <dgm:spPr/>
      <dgm:t>
        <a:bodyPr/>
        <a:lstStyle/>
        <a:p>
          <a:endParaRPr lang="es-ES_tradnl"/>
        </a:p>
      </dgm:t>
    </dgm:pt>
    <dgm:pt modelId="{DD42DF1E-87B4-2346-B9A0-E7589FBC4478}" type="pres">
      <dgm:prSet presAssocID="{17331AAE-547E-BA49-98E4-0DDC878D1CCD}" presName="rootnode" presStyleCnt="0">
        <dgm:presLayoutVars>
          <dgm:chMax/>
          <dgm:chPref/>
          <dgm:dir/>
          <dgm:animLvl val="lvl"/>
        </dgm:presLayoutVars>
      </dgm:prSet>
      <dgm:spPr/>
      <dgm:t>
        <a:bodyPr/>
        <a:lstStyle/>
        <a:p>
          <a:endParaRPr lang="es-CL"/>
        </a:p>
      </dgm:t>
    </dgm:pt>
    <dgm:pt modelId="{8D20094B-00B0-9548-A1AF-23AF1C4E07B1}" type="pres">
      <dgm:prSet presAssocID="{9ABFBA5E-C6AD-7742-B32A-A67C322335D1}" presName="composite" presStyleCnt="0"/>
      <dgm:spPr/>
    </dgm:pt>
    <dgm:pt modelId="{A537460C-4475-E541-B229-93C445612FA3}" type="pres">
      <dgm:prSet presAssocID="{9ABFBA5E-C6AD-7742-B32A-A67C322335D1}" presName="bentUpArrow1" presStyleLbl="alignImgPlace1" presStyleIdx="0" presStyleCnt="4"/>
      <dgm:spPr/>
    </dgm:pt>
    <dgm:pt modelId="{1260D811-6321-4D4B-A866-BD0D3A3262F8}" type="pres">
      <dgm:prSet presAssocID="{9ABFBA5E-C6AD-7742-B32A-A67C322335D1}" presName="ParentText" presStyleLbl="node1" presStyleIdx="0" presStyleCnt="5">
        <dgm:presLayoutVars>
          <dgm:chMax val="1"/>
          <dgm:chPref val="1"/>
          <dgm:bulletEnabled val="1"/>
        </dgm:presLayoutVars>
      </dgm:prSet>
      <dgm:spPr/>
      <dgm:t>
        <a:bodyPr/>
        <a:lstStyle/>
        <a:p>
          <a:endParaRPr lang="es-CL"/>
        </a:p>
      </dgm:t>
    </dgm:pt>
    <dgm:pt modelId="{D2B79E34-6652-6F42-B583-81465D146FBE}" type="pres">
      <dgm:prSet presAssocID="{9ABFBA5E-C6AD-7742-B32A-A67C322335D1}" presName="ChildText" presStyleLbl="revTx" presStyleIdx="0" presStyleCnt="4">
        <dgm:presLayoutVars>
          <dgm:chMax val="0"/>
          <dgm:chPref val="0"/>
          <dgm:bulletEnabled val="1"/>
        </dgm:presLayoutVars>
      </dgm:prSet>
      <dgm:spPr/>
    </dgm:pt>
    <dgm:pt modelId="{CB763A46-F6B9-8549-84A7-DAE1F50042F1}" type="pres">
      <dgm:prSet presAssocID="{186BDBAD-E1F2-3742-A6C7-448A1C0877D2}" presName="sibTrans" presStyleCnt="0"/>
      <dgm:spPr/>
    </dgm:pt>
    <dgm:pt modelId="{7DA092F2-22D6-2F4C-B6CA-E75213E0CE01}" type="pres">
      <dgm:prSet presAssocID="{9E5F6BC3-64B1-7D47-B859-91FA4A25E0D1}" presName="composite" presStyleCnt="0"/>
      <dgm:spPr/>
    </dgm:pt>
    <dgm:pt modelId="{8A1E9B98-0A7E-DA47-82B0-F2D64F7D1EC0}" type="pres">
      <dgm:prSet presAssocID="{9E5F6BC3-64B1-7D47-B859-91FA4A25E0D1}" presName="bentUpArrow1" presStyleLbl="alignImgPlace1" presStyleIdx="1" presStyleCnt="4"/>
      <dgm:spPr/>
    </dgm:pt>
    <dgm:pt modelId="{DA12690C-ECD5-EA49-97E9-1F3D7EFCEC12}" type="pres">
      <dgm:prSet presAssocID="{9E5F6BC3-64B1-7D47-B859-91FA4A25E0D1}" presName="ParentText" presStyleLbl="node1" presStyleIdx="1" presStyleCnt="5">
        <dgm:presLayoutVars>
          <dgm:chMax val="1"/>
          <dgm:chPref val="1"/>
          <dgm:bulletEnabled val="1"/>
        </dgm:presLayoutVars>
      </dgm:prSet>
      <dgm:spPr/>
      <dgm:t>
        <a:bodyPr/>
        <a:lstStyle/>
        <a:p>
          <a:endParaRPr lang="es-CL"/>
        </a:p>
      </dgm:t>
    </dgm:pt>
    <dgm:pt modelId="{C0CAE276-4BCB-3E4F-B203-30389895535F}" type="pres">
      <dgm:prSet presAssocID="{9E5F6BC3-64B1-7D47-B859-91FA4A25E0D1}" presName="ChildText" presStyleLbl="revTx" presStyleIdx="1" presStyleCnt="4">
        <dgm:presLayoutVars>
          <dgm:chMax val="0"/>
          <dgm:chPref val="0"/>
          <dgm:bulletEnabled val="1"/>
        </dgm:presLayoutVars>
      </dgm:prSet>
      <dgm:spPr/>
    </dgm:pt>
    <dgm:pt modelId="{D482AC13-B321-3D49-9055-CEE23240F00C}" type="pres">
      <dgm:prSet presAssocID="{4BA025E4-7C88-FB4C-B2E3-89E459E97568}" presName="sibTrans" presStyleCnt="0"/>
      <dgm:spPr/>
    </dgm:pt>
    <dgm:pt modelId="{E7CA070F-7427-654B-AE9E-4B0BB401DDBD}" type="pres">
      <dgm:prSet presAssocID="{5121DB96-7587-FB4C-8A2A-E759AFF17924}" presName="composite" presStyleCnt="0"/>
      <dgm:spPr/>
    </dgm:pt>
    <dgm:pt modelId="{CA32AB40-4A34-264B-80B3-2392AAC1338B}" type="pres">
      <dgm:prSet presAssocID="{5121DB96-7587-FB4C-8A2A-E759AFF17924}" presName="bentUpArrow1" presStyleLbl="alignImgPlace1" presStyleIdx="2" presStyleCnt="4"/>
      <dgm:spPr/>
    </dgm:pt>
    <dgm:pt modelId="{185DF909-228A-FA4A-A628-ACBCA7A18133}" type="pres">
      <dgm:prSet presAssocID="{5121DB96-7587-FB4C-8A2A-E759AFF17924}" presName="ParentText" presStyleLbl="node1" presStyleIdx="2" presStyleCnt="5">
        <dgm:presLayoutVars>
          <dgm:chMax val="1"/>
          <dgm:chPref val="1"/>
          <dgm:bulletEnabled val="1"/>
        </dgm:presLayoutVars>
      </dgm:prSet>
      <dgm:spPr/>
      <dgm:t>
        <a:bodyPr/>
        <a:lstStyle/>
        <a:p>
          <a:endParaRPr lang="es-CL"/>
        </a:p>
      </dgm:t>
    </dgm:pt>
    <dgm:pt modelId="{B2366D00-83DB-1242-91B3-16B9A03CCD50}" type="pres">
      <dgm:prSet presAssocID="{5121DB96-7587-FB4C-8A2A-E759AFF17924}" presName="ChildText" presStyleLbl="revTx" presStyleIdx="2" presStyleCnt="4">
        <dgm:presLayoutVars>
          <dgm:chMax val="0"/>
          <dgm:chPref val="0"/>
          <dgm:bulletEnabled val="1"/>
        </dgm:presLayoutVars>
      </dgm:prSet>
      <dgm:spPr/>
    </dgm:pt>
    <dgm:pt modelId="{3FD69889-A9F3-F447-8E4D-80D22EFB4463}" type="pres">
      <dgm:prSet presAssocID="{79EB930F-310A-E04F-B677-C05E810EBF0D}" presName="sibTrans" presStyleCnt="0"/>
      <dgm:spPr/>
    </dgm:pt>
    <dgm:pt modelId="{22C102BB-21CB-A348-B315-DC2584780235}" type="pres">
      <dgm:prSet presAssocID="{01D99142-7F00-5E46-939F-D529FA0B2A15}" presName="composite" presStyleCnt="0"/>
      <dgm:spPr/>
    </dgm:pt>
    <dgm:pt modelId="{B7162B0E-DA24-B246-B49D-00EE671F5BFB}" type="pres">
      <dgm:prSet presAssocID="{01D99142-7F00-5E46-939F-D529FA0B2A15}" presName="bentUpArrow1" presStyleLbl="alignImgPlace1" presStyleIdx="3" presStyleCnt="4"/>
      <dgm:spPr/>
    </dgm:pt>
    <dgm:pt modelId="{C0A3FA64-0474-4840-80AB-949B80B90A86}" type="pres">
      <dgm:prSet presAssocID="{01D99142-7F00-5E46-939F-D529FA0B2A15}" presName="ParentText" presStyleLbl="node1" presStyleIdx="3" presStyleCnt="5">
        <dgm:presLayoutVars>
          <dgm:chMax val="1"/>
          <dgm:chPref val="1"/>
          <dgm:bulletEnabled val="1"/>
        </dgm:presLayoutVars>
      </dgm:prSet>
      <dgm:spPr/>
      <dgm:t>
        <a:bodyPr/>
        <a:lstStyle/>
        <a:p>
          <a:endParaRPr lang="es-CL"/>
        </a:p>
      </dgm:t>
    </dgm:pt>
    <dgm:pt modelId="{1D1D57EC-389C-BE4F-B29F-A4FAC6806A37}" type="pres">
      <dgm:prSet presAssocID="{01D99142-7F00-5E46-939F-D529FA0B2A15}" presName="ChildText" presStyleLbl="revTx" presStyleIdx="3" presStyleCnt="4">
        <dgm:presLayoutVars>
          <dgm:chMax val="0"/>
          <dgm:chPref val="0"/>
          <dgm:bulletEnabled val="1"/>
        </dgm:presLayoutVars>
      </dgm:prSet>
      <dgm:spPr/>
    </dgm:pt>
    <dgm:pt modelId="{CA7E586F-7DA1-064E-A3EF-DF89E82AC6F8}" type="pres">
      <dgm:prSet presAssocID="{577CC7DE-379B-F749-9064-94CE6582F801}" presName="sibTrans" presStyleCnt="0"/>
      <dgm:spPr/>
    </dgm:pt>
    <dgm:pt modelId="{38FD930F-0D14-5543-A145-20D6E9F38BF8}" type="pres">
      <dgm:prSet presAssocID="{1F912CC0-19DB-7049-81DF-A60F5E6808F9}" presName="composite" presStyleCnt="0"/>
      <dgm:spPr/>
    </dgm:pt>
    <dgm:pt modelId="{2926B21B-3083-6B44-AE71-371AC3001E02}" type="pres">
      <dgm:prSet presAssocID="{1F912CC0-19DB-7049-81DF-A60F5E6808F9}" presName="ParentText" presStyleLbl="node1" presStyleIdx="4" presStyleCnt="5">
        <dgm:presLayoutVars>
          <dgm:chMax val="1"/>
          <dgm:chPref val="1"/>
          <dgm:bulletEnabled val="1"/>
        </dgm:presLayoutVars>
      </dgm:prSet>
      <dgm:spPr/>
      <dgm:t>
        <a:bodyPr/>
        <a:lstStyle/>
        <a:p>
          <a:endParaRPr lang="es-CL"/>
        </a:p>
      </dgm:t>
    </dgm:pt>
  </dgm:ptLst>
  <dgm:cxnLst>
    <dgm:cxn modelId="{1F6E579A-B27A-7647-94DA-1FA1E46E0AEA}" type="presOf" srcId="{17331AAE-547E-BA49-98E4-0DDC878D1CCD}" destId="{DD42DF1E-87B4-2346-B9A0-E7589FBC4478}" srcOrd="0" destOrd="0" presId="urn:microsoft.com/office/officeart/2005/8/layout/StepDownProcess"/>
    <dgm:cxn modelId="{F711D391-28FD-934E-A1E9-9823E4F34A28}" type="presOf" srcId="{5121DB96-7587-FB4C-8A2A-E759AFF17924}" destId="{185DF909-228A-FA4A-A628-ACBCA7A18133}" srcOrd="0" destOrd="0" presId="urn:microsoft.com/office/officeart/2005/8/layout/StepDownProcess"/>
    <dgm:cxn modelId="{52AB9515-E6DB-4D43-B0F0-13F535E7782D}" srcId="{17331AAE-547E-BA49-98E4-0DDC878D1CCD}" destId="{9E5F6BC3-64B1-7D47-B859-91FA4A25E0D1}" srcOrd="1" destOrd="0" parTransId="{1FB9958B-1677-524A-B62D-4421B3C49083}" sibTransId="{4BA025E4-7C88-FB4C-B2E3-89E459E97568}"/>
    <dgm:cxn modelId="{5E207180-848F-5F4B-878C-FBB1D7E2E6F7}" type="presOf" srcId="{01D99142-7F00-5E46-939F-D529FA0B2A15}" destId="{C0A3FA64-0474-4840-80AB-949B80B90A86}" srcOrd="0" destOrd="0" presId="urn:microsoft.com/office/officeart/2005/8/layout/StepDownProcess"/>
    <dgm:cxn modelId="{222E3703-98F6-A344-BF71-E92C14E246B2}" type="presOf" srcId="{9ABFBA5E-C6AD-7742-B32A-A67C322335D1}" destId="{1260D811-6321-4D4B-A866-BD0D3A3262F8}" srcOrd="0" destOrd="0" presId="urn:microsoft.com/office/officeart/2005/8/layout/StepDownProcess"/>
    <dgm:cxn modelId="{DEDC69E2-AB55-914F-8593-3C3EC585590A}" srcId="{17331AAE-547E-BA49-98E4-0DDC878D1CCD}" destId="{1F912CC0-19DB-7049-81DF-A60F5E6808F9}" srcOrd="4" destOrd="0" parTransId="{35872D3A-6D94-6B45-A5F1-51F2562727DD}" sibTransId="{6300EAC4-8840-6D4A-B824-9355550A896C}"/>
    <dgm:cxn modelId="{C64B8E2C-7B49-C644-8D93-FC148717218A}" srcId="{17331AAE-547E-BA49-98E4-0DDC878D1CCD}" destId="{9ABFBA5E-C6AD-7742-B32A-A67C322335D1}" srcOrd="0" destOrd="0" parTransId="{EAC83A99-B786-AE43-882B-2A62B60BCCD0}" sibTransId="{186BDBAD-E1F2-3742-A6C7-448A1C0877D2}"/>
    <dgm:cxn modelId="{0E7E6D41-3CD7-8643-A4C1-1D665409D32D}" type="presOf" srcId="{1F912CC0-19DB-7049-81DF-A60F5E6808F9}" destId="{2926B21B-3083-6B44-AE71-371AC3001E02}" srcOrd="0" destOrd="0" presId="urn:microsoft.com/office/officeart/2005/8/layout/StepDownProcess"/>
    <dgm:cxn modelId="{0FB5AD73-91CD-0047-9CCA-E7C738A78D77}" type="presOf" srcId="{9E5F6BC3-64B1-7D47-B859-91FA4A25E0D1}" destId="{DA12690C-ECD5-EA49-97E9-1F3D7EFCEC12}" srcOrd="0" destOrd="0" presId="urn:microsoft.com/office/officeart/2005/8/layout/StepDownProcess"/>
    <dgm:cxn modelId="{18D90B97-73CA-9E4B-B010-81F7084C47D9}" srcId="{17331AAE-547E-BA49-98E4-0DDC878D1CCD}" destId="{01D99142-7F00-5E46-939F-D529FA0B2A15}" srcOrd="3" destOrd="0" parTransId="{150AEECE-CBE5-3C45-BF6E-87A885A08CEE}" sibTransId="{577CC7DE-379B-F749-9064-94CE6582F801}"/>
    <dgm:cxn modelId="{88875D54-BC99-1B4B-9EAF-E571931744EE}" srcId="{17331AAE-547E-BA49-98E4-0DDC878D1CCD}" destId="{5121DB96-7587-FB4C-8A2A-E759AFF17924}" srcOrd="2" destOrd="0" parTransId="{7A504E2D-2367-5A49-82CA-513B54D20572}" sibTransId="{79EB930F-310A-E04F-B677-C05E810EBF0D}"/>
    <dgm:cxn modelId="{8EA21AB0-8CF8-834A-96F7-1305C5F00676}" type="presParOf" srcId="{DD42DF1E-87B4-2346-B9A0-E7589FBC4478}" destId="{8D20094B-00B0-9548-A1AF-23AF1C4E07B1}" srcOrd="0" destOrd="0" presId="urn:microsoft.com/office/officeart/2005/8/layout/StepDownProcess"/>
    <dgm:cxn modelId="{98163972-5AD4-D74A-80F1-5175D06C0B6C}" type="presParOf" srcId="{8D20094B-00B0-9548-A1AF-23AF1C4E07B1}" destId="{A537460C-4475-E541-B229-93C445612FA3}" srcOrd="0" destOrd="0" presId="urn:microsoft.com/office/officeart/2005/8/layout/StepDownProcess"/>
    <dgm:cxn modelId="{270B5BD4-C1A8-9D49-999D-DF3504D0E0A4}" type="presParOf" srcId="{8D20094B-00B0-9548-A1AF-23AF1C4E07B1}" destId="{1260D811-6321-4D4B-A866-BD0D3A3262F8}" srcOrd="1" destOrd="0" presId="urn:microsoft.com/office/officeart/2005/8/layout/StepDownProcess"/>
    <dgm:cxn modelId="{2401FDE4-DED5-0546-B882-1A6002F7D139}" type="presParOf" srcId="{8D20094B-00B0-9548-A1AF-23AF1C4E07B1}" destId="{D2B79E34-6652-6F42-B583-81465D146FBE}" srcOrd="2" destOrd="0" presId="urn:microsoft.com/office/officeart/2005/8/layout/StepDownProcess"/>
    <dgm:cxn modelId="{43479C59-C26A-A144-AA33-E0118077683B}" type="presParOf" srcId="{DD42DF1E-87B4-2346-B9A0-E7589FBC4478}" destId="{CB763A46-F6B9-8549-84A7-DAE1F50042F1}" srcOrd="1" destOrd="0" presId="urn:microsoft.com/office/officeart/2005/8/layout/StepDownProcess"/>
    <dgm:cxn modelId="{059A3F0E-A3EE-6A42-987A-343CB73DF1A3}" type="presParOf" srcId="{DD42DF1E-87B4-2346-B9A0-E7589FBC4478}" destId="{7DA092F2-22D6-2F4C-B6CA-E75213E0CE01}" srcOrd="2" destOrd="0" presId="urn:microsoft.com/office/officeart/2005/8/layout/StepDownProcess"/>
    <dgm:cxn modelId="{F168BE1E-CA5E-AD4A-8AAF-F94A00BB24DA}" type="presParOf" srcId="{7DA092F2-22D6-2F4C-B6CA-E75213E0CE01}" destId="{8A1E9B98-0A7E-DA47-82B0-F2D64F7D1EC0}" srcOrd="0" destOrd="0" presId="urn:microsoft.com/office/officeart/2005/8/layout/StepDownProcess"/>
    <dgm:cxn modelId="{092B756D-2362-8A48-8160-FB957180C837}" type="presParOf" srcId="{7DA092F2-22D6-2F4C-B6CA-E75213E0CE01}" destId="{DA12690C-ECD5-EA49-97E9-1F3D7EFCEC12}" srcOrd="1" destOrd="0" presId="urn:microsoft.com/office/officeart/2005/8/layout/StepDownProcess"/>
    <dgm:cxn modelId="{2DFBCFCA-7618-FF46-913E-4E6619AC2773}" type="presParOf" srcId="{7DA092F2-22D6-2F4C-B6CA-E75213E0CE01}" destId="{C0CAE276-4BCB-3E4F-B203-30389895535F}" srcOrd="2" destOrd="0" presId="urn:microsoft.com/office/officeart/2005/8/layout/StepDownProcess"/>
    <dgm:cxn modelId="{843C61EB-F5BE-7C46-A1F7-B2C1948B26FD}" type="presParOf" srcId="{DD42DF1E-87B4-2346-B9A0-E7589FBC4478}" destId="{D482AC13-B321-3D49-9055-CEE23240F00C}" srcOrd="3" destOrd="0" presId="urn:microsoft.com/office/officeart/2005/8/layout/StepDownProcess"/>
    <dgm:cxn modelId="{25C83154-95E2-6940-BC76-C33F4F733CD3}" type="presParOf" srcId="{DD42DF1E-87B4-2346-B9A0-E7589FBC4478}" destId="{E7CA070F-7427-654B-AE9E-4B0BB401DDBD}" srcOrd="4" destOrd="0" presId="urn:microsoft.com/office/officeart/2005/8/layout/StepDownProcess"/>
    <dgm:cxn modelId="{7A7F82F2-D9E7-F54B-99FB-08FC793A12EA}" type="presParOf" srcId="{E7CA070F-7427-654B-AE9E-4B0BB401DDBD}" destId="{CA32AB40-4A34-264B-80B3-2392AAC1338B}" srcOrd="0" destOrd="0" presId="urn:microsoft.com/office/officeart/2005/8/layout/StepDownProcess"/>
    <dgm:cxn modelId="{C8C05919-8DEA-EF44-8EA8-715F315B3C17}" type="presParOf" srcId="{E7CA070F-7427-654B-AE9E-4B0BB401DDBD}" destId="{185DF909-228A-FA4A-A628-ACBCA7A18133}" srcOrd="1" destOrd="0" presId="urn:microsoft.com/office/officeart/2005/8/layout/StepDownProcess"/>
    <dgm:cxn modelId="{6A7F00FC-FA5C-E84B-8CA8-88586F1D0812}" type="presParOf" srcId="{E7CA070F-7427-654B-AE9E-4B0BB401DDBD}" destId="{B2366D00-83DB-1242-91B3-16B9A03CCD50}" srcOrd="2" destOrd="0" presId="urn:microsoft.com/office/officeart/2005/8/layout/StepDownProcess"/>
    <dgm:cxn modelId="{E3762467-45DD-1B45-865F-F34AB72F76C3}" type="presParOf" srcId="{DD42DF1E-87B4-2346-B9A0-E7589FBC4478}" destId="{3FD69889-A9F3-F447-8E4D-80D22EFB4463}" srcOrd="5" destOrd="0" presId="urn:microsoft.com/office/officeart/2005/8/layout/StepDownProcess"/>
    <dgm:cxn modelId="{85110E54-5B73-2A44-9ED6-E185E993907A}" type="presParOf" srcId="{DD42DF1E-87B4-2346-B9A0-E7589FBC4478}" destId="{22C102BB-21CB-A348-B315-DC2584780235}" srcOrd="6" destOrd="0" presId="urn:microsoft.com/office/officeart/2005/8/layout/StepDownProcess"/>
    <dgm:cxn modelId="{98D7EDFD-3A49-7D41-8807-3D2E0DE5FECC}" type="presParOf" srcId="{22C102BB-21CB-A348-B315-DC2584780235}" destId="{B7162B0E-DA24-B246-B49D-00EE671F5BFB}" srcOrd="0" destOrd="0" presId="urn:microsoft.com/office/officeart/2005/8/layout/StepDownProcess"/>
    <dgm:cxn modelId="{A34A0B13-52F6-9740-85A5-52B3BC214693}" type="presParOf" srcId="{22C102BB-21CB-A348-B315-DC2584780235}" destId="{C0A3FA64-0474-4840-80AB-949B80B90A86}" srcOrd="1" destOrd="0" presId="urn:microsoft.com/office/officeart/2005/8/layout/StepDownProcess"/>
    <dgm:cxn modelId="{AAEE98DD-53A1-7C48-84B4-E10CDA9BC7F2}" type="presParOf" srcId="{22C102BB-21CB-A348-B315-DC2584780235}" destId="{1D1D57EC-389C-BE4F-B29F-A4FAC6806A37}" srcOrd="2" destOrd="0" presId="urn:microsoft.com/office/officeart/2005/8/layout/StepDownProcess"/>
    <dgm:cxn modelId="{96FB4654-4FF3-4841-8CEC-1D2DF1B9052A}" type="presParOf" srcId="{DD42DF1E-87B4-2346-B9A0-E7589FBC4478}" destId="{CA7E586F-7DA1-064E-A3EF-DF89E82AC6F8}" srcOrd="7" destOrd="0" presId="urn:microsoft.com/office/officeart/2005/8/layout/StepDownProcess"/>
    <dgm:cxn modelId="{EE2487B0-D22A-E045-B7A6-E4611977F908}" type="presParOf" srcId="{DD42DF1E-87B4-2346-B9A0-E7589FBC4478}" destId="{38FD930F-0D14-5543-A145-20D6E9F38BF8}" srcOrd="8" destOrd="0" presId="urn:microsoft.com/office/officeart/2005/8/layout/StepDownProcess"/>
    <dgm:cxn modelId="{0A2F46BC-6684-6941-8C87-EC36C7B0F4AA}" type="presParOf" srcId="{38FD930F-0D14-5543-A145-20D6E9F38BF8}" destId="{2926B21B-3083-6B44-AE71-371AC3001E0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5D668C-B662-4637-8535-A86E4FEAA049}" type="doc">
      <dgm:prSet loTypeId="urn:microsoft.com/office/officeart/2005/8/layout/vList3" loCatId="list" qsTypeId="urn:microsoft.com/office/officeart/2005/8/quickstyle/simple1" qsCatId="simple" csTypeId="urn:microsoft.com/office/officeart/2005/8/colors/accent1_2" csCatId="accent1" phldr="1"/>
      <dgm:spPr/>
    </dgm:pt>
    <dgm:pt modelId="{E7ACC2B4-E32F-4DC2-90D8-5D430B841772}">
      <dgm:prSet phldrT="[Texto]" custT="1"/>
      <dgm:spPr>
        <a:solidFill>
          <a:schemeClr val="accent6">
            <a:lumMod val="75000"/>
          </a:schemeClr>
        </a:solidFill>
      </dgm:spPr>
      <dgm:t>
        <a:bodyPr/>
        <a:lstStyle/>
        <a:p>
          <a:pPr algn="ctr"/>
          <a:r>
            <a:rPr lang="es-CL" sz="2000" b="0" dirty="0"/>
            <a:t>OFERTA: Cálculo de actividades en base a horas contratadas y requerimientos de la especialidad, con criterios técnicos y administrativos</a:t>
          </a:r>
          <a:r>
            <a:rPr lang="es-CL" sz="2000" dirty="0"/>
            <a:t>.</a:t>
          </a:r>
        </a:p>
      </dgm:t>
    </dgm:pt>
    <dgm:pt modelId="{87ACB59D-735F-4BA6-A112-D251467A749F}" type="parTrans" cxnId="{E0D1D666-B03E-4844-AB49-09EFAAD9EE43}">
      <dgm:prSet/>
      <dgm:spPr/>
      <dgm:t>
        <a:bodyPr/>
        <a:lstStyle/>
        <a:p>
          <a:endParaRPr lang="es-CL"/>
        </a:p>
      </dgm:t>
    </dgm:pt>
    <dgm:pt modelId="{724CEA90-EC5C-4A9E-8AFE-37E5CEE342EB}" type="sibTrans" cxnId="{E0D1D666-B03E-4844-AB49-09EFAAD9EE43}">
      <dgm:prSet/>
      <dgm:spPr/>
      <dgm:t>
        <a:bodyPr/>
        <a:lstStyle/>
        <a:p>
          <a:endParaRPr lang="es-CL"/>
        </a:p>
      </dgm:t>
    </dgm:pt>
    <dgm:pt modelId="{33106C93-1C68-411F-AD55-326A3866EDC8}">
      <dgm:prSet phldrT="[Texto]" custT="1"/>
      <dgm:spPr>
        <a:solidFill>
          <a:schemeClr val="accent3">
            <a:lumMod val="75000"/>
          </a:schemeClr>
        </a:solidFill>
      </dgm:spPr>
      <dgm:t>
        <a:bodyPr/>
        <a:lstStyle/>
        <a:p>
          <a:r>
            <a:rPr lang="es-CL" sz="2000" dirty="0"/>
            <a:t>Considerando DEMANDA: LE, GES, demanda interna, controles crónicos, Ley 20.850</a:t>
          </a:r>
        </a:p>
      </dgm:t>
    </dgm:pt>
    <dgm:pt modelId="{F42DC0C0-3451-499C-9FD1-8250348082A1}" type="parTrans" cxnId="{70E96651-2C7C-4077-9B03-4FCBFCD1758A}">
      <dgm:prSet/>
      <dgm:spPr/>
      <dgm:t>
        <a:bodyPr/>
        <a:lstStyle/>
        <a:p>
          <a:endParaRPr lang="es-CL"/>
        </a:p>
      </dgm:t>
    </dgm:pt>
    <dgm:pt modelId="{C79BC4A2-425B-4DCB-B715-EB95CCEDB7FA}" type="sibTrans" cxnId="{70E96651-2C7C-4077-9B03-4FCBFCD1758A}">
      <dgm:prSet/>
      <dgm:spPr/>
      <dgm:t>
        <a:bodyPr/>
        <a:lstStyle/>
        <a:p>
          <a:endParaRPr lang="es-CL"/>
        </a:p>
      </dgm:t>
    </dgm:pt>
    <dgm:pt modelId="{845F4BE1-276A-42A7-8C2B-598C79D5C88A}">
      <dgm:prSet phldrT="[Texto]" custT="1"/>
      <dgm:spPr>
        <a:solidFill>
          <a:schemeClr val="accent4">
            <a:lumMod val="75000"/>
          </a:schemeClr>
        </a:solidFill>
      </dgm:spPr>
      <dgm:t>
        <a:bodyPr/>
        <a:lstStyle/>
        <a:p>
          <a:r>
            <a:rPr lang="es-CL" sz="2200" dirty="0"/>
            <a:t>Insumos requeridos: RRHH, Tele, LE, GES, PPV-PPI, Evaluación anterior, </a:t>
          </a:r>
          <a:r>
            <a:rPr lang="es-CL" sz="2000" dirty="0"/>
            <a:t>formatos</a:t>
          </a:r>
          <a:r>
            <a:rPr lang="es-CL" sz="2200" dirty="0"/>
            <a:t> de programación, Rendimientos </a:t>
          </a:r>
        </a:p>
      </dgm:t>
    </dgm:pt>
    <dgm:pt modelId="{B3816C0E-B75C-46A2-BC8B-A1E142E28828}" type="parTrans" cxnId="{2C368E80-0C62-4B87-BFF0-194492C13C75}">
      <dgm:prSet/>
      <dgm:spPr/>
      <dgm:t>
        <a:bodyPr/>
        <a:lstStyle/>
        <a:p>
          <a:endParaRPr lang="es-CL"/>
        </a:p>
      </dgm:t>
    </dgm:pt>
    <dgm:pt modelId="{82DA4EFD-B0BD-4970-B8D4-DB4AA4D739CA}" type="sibTrans" cxnId="{2C368E80-0C62-4B87-BFF0-194492C13C75}">
      <dgm:prSet/>
      <dgm:spPr/>
      <dgm:t>
        <a:bodyPr/>
        <a:lstStyle/>
        <a:p>
          <a:endParaRPr lang="es-CL"/>
        </a:p>
      </dgm:t>
    </dgm:pt>
    <dgm:pt modelId="{4E134F07-9139-4718-A154-A98FA08C270C}" type="pres">
      <dgm:prSet presAssocID="{9F5D668C-B662-4637-8535-A86E4FEAA049}" presName="linearFlow" presStyleCnt="0">
        <dgm:presLayoutVars>
          <dgm:dir/>
          <dgm:resizeHandles val="exact"/>
        </dgm:presLayoutVars>
      </dgm:prSet>
      <dgm:spPr/>
    </dgm:pt>
    <dgm:pt modelId="{D7D782DF-3992-482F-A55D-950EAC5EB679}" type="pres">
      <dgm:prSet presAssocID="{E7ACC2B4-E32F-4DC2-90D8-5D430B841772}" presName="composite" presStyleCnt="0"/>
      <dgm:spPr/>
    </dgm:pt>
    <dgm:pt modelId="{484AFC3B-B13F-4F7E-B3D2-28D3D5B0AD5E}" type="pres">
      <dgm:prSet presAssocID="{E7ACC2B4-E32F-4DC2-90D8-5D430B841772}" presName="imgShp" presStyleLbl="fgImgPlace1" presStyleIdx="0" presStyleCnt="3" custScaleX="120499" custScaleY="122369" custLinFactNeighborX="-60049" custLinFactNeighborY="-161"/>
      <dgm:spPr>
        <a:blipFill rotWithShape="1">
          <a:blip xmlns:r="http://schemas.openxmlformats.org/officeDocument/2006/relationships" r:embed="rId1"/>
          <a:stretch>
            <a:fillRect/>
          </a:stretch>
        </a:blipFill>
      </dgm:spPr>
    </dgm:pt>
    <dgm:pt modelId="{F16083C0-B1F6-480F-A86E-9BFBE7406EDD}" type="pres">
      <dgm:prSet presAssocID="{E7ACC2B4-E32F-4DC2-90D8-5D430B841772}" presName="txShp" presStyleLbl="node1" presStyleIdx="0" presStyleCnt="3" custScaleY="112242" custLinFactNeighborX="-3093" custLinFactNeighborY="-139">
        <dgm:presLayoutVars>
          <dgm:bulletEnabled val="1"/>
        </dgm:presLayoutVars>
      </dgm:prSet>
      <dgm:spPr/>
      <dgm:t>
        <a:bodyPr/>
        <a:lstStyle/>
        <a:p>
          <a:endParaRPr lang="es-CL"/>
        </a:p>
      </dgm:t>
    </dgm:pt>
    <dgm:pt modelId="{F8BE7514-066C-470B-9EDE-2F723796A843}" type="pres">
      <dgm:prSet presAssocID="{724CEA90-EC5C-4A9E-8AFE-37E5CEE342EB}" presName="spacing" presStyleCnt="0"/>
      <dgm:spPr/>
    </dgm:pt>
    <dgm:pt modelId="{D3A7DC25-05A3-4A96-B620-99EF16D8A9E3}" type="pres">
      <dgm:prSet presAssocID="{33106C93-1C68-411F-AD55-326A3866EDC8}" presName="composite" presStyleCnt="0"/>
      <dgm:spPr/>
    </dgm:pt>
    <dgm:pt modelId="{F83192B0-D16B-4763-97F7-3AF6CDA1875C}" type="pres">
      <dgm:prSet presAssocID="{33106C93-1C68-411F-AD55-326A3866EDC8}" presName="imgShp" presStyleLbl="fgImgPlace1" presStyleIdx="1" presStyleCnt="3" custScaleX="121440" custScaleY="125208" custLinFactNeighborX="-60049" custLinFactNeighborY="428"/>
      <dgm:spPr>
        <a:blipFill rotWithShape="1">
          <a:blip xmlns:r="http://schemas.openxmlformats.org/officeDocument/2006/relationships" r:embed="rId2"/>
          <a:stretch>
            <a:fillRect/>
          </a:stretch>
        </a:blipFill>
      </dgm:spPr>
    </dgm:pt>
    <dgm:pt modelId="{DB879C09-5BFE-412C-8CA8-5EB1F033CB35}" type="pres">
      <dgm:prSet presAssocID="{33106C93-1C68-411F-AD55-326A3866EDC8}" presName="txShp" presStyleLbl="node1" presStyleIdx="1" presStyleCnt="3" custScaleY="116743" custLinFactNeighborX="-3093" custLinFactNeighborY="6123">
        <dgm:presLayoutVars>
          <dgm:bulletEnabled val="1"/>
        </dgm:presLayoutVars>
      </dgm:prSet>
      <dgm:spPr/>
      <dgm:t>
        <a:bodyPr/>
        <a:lstStyle/>
        <a:p>
          <a:endParaRPr lang="es-CL"/>
        </a:p>
      </dgm:t>
    </dgm:pt>
    <dgm:pt modelId="{27296657-47D6-463A-91A7-823AE0850604}" type="pres">
      <dgm:prSet presAssocID="{C79BC4A2-425B-4DCB-B715-EB95CCEDB7FA}" presName="spacing" presStyleCnt="0"/>
      <dgm:spPr/>
    </dgm:pt>
    <dgm:pt modelId="{532402EB-0A6E-4361-81D5-7F8FE14CF869}" type="pres">
      <dgm:prSet presAssocID="{845F4BE1-276A-42A7-8C2B-598C79D5C88A}" presName="composite" presStyleCnt="0"/>
      <dgm:spPr/>
    </dgm:pt>
    <dgm:pt modelId="{D1E1061E-8311-4DDC-9866-1BA0F3A4B173}" type="pres">
      <dgm:prSet presAssocID="{845F4BE1-276A-42A7-8C2B-598C79D5C88A}" presName="imgShp" presStyleLbl="fgImgPlace1" presStyleIdx="2" presStyleCnt="3" custLinFactNeighborX="-43188" custLinFactNeighborY="142"/>
      <dgm:spPr>
        <a:blipFill rotWithShape="1">
          <a:blip xmlns:r="http://schemas.openxmlformats.org/officeDocument/2006/relationships" r:embed="rId3"/>
          <a:stretch>
            <a:fillRect/>
          </a:stretch>
        </a:blipFill>
      </dgm:spPr>
    </dgm:pt>
    <dgm:pt modelId="{BC479F58-2362-4FB3-982E-56A489A23657}" type="pres">
      <dgm:prSet presAssocID="{845F4BE1-276A-42A7-8C2B-598C79D5C88A}" presName="txShp" presStyleLbl="node1" presStyleIdx="2" presStyleCnt="3" custScaleY="118062" custLinFactNeighborX="-1243" custLinFactNeighborY="142">
        <dgm:presLayoutVars>
          <dgm:bulletEnabled val="1"/>
        </dgm:presLayoutVars>
      </dgm:prSet>
      <dgm:spPr/>
      <dgm:t>
        <a:bodyPr/>
        <a:lstStyle/>
        <a:p>
          <a:endParaRPr lang="es-CL"/>
        </a:p>
      </dgm:t>
    </dgm:pt>
  </dgm:ptLst>
  <dgm:cxnLst>
    <dgm:cxn modelId="{E0D1D666-B03E-4844-AB49-09EFAAD9EE43}" srcId="{9F5D668C-B662-4637-8535-A86E4FEAA049}" destId="{E7ACC2B4-E32F-4DC2-90D8-5D430B841772}" srcOrd="0" destOrd="0" parTransId="{87ACB59D-735F-4BA6-A112-D251467A749F}" sibTransId="{724CEA90-EC5C-4A9E-8AFE-37E5CEE342EB}"/>
    <dgm:cxn modelId="{3041695E-674A-45DF-8A57-24980CB1E52C}" type="presOf" srcId="{845F4BE1-276A-42A7-8C2B-598C79D5C88A}" destId="{BC479F58-2362-4FB3-982E-56A489A23657}" srcOrd="0" destOrd="0" presId="urn:microsoft.com/office/officeart/2005/8/layout/vList3"/>
    <dgm:cxn modelId="{70E96651-2C7C-4077-9B03-4FCBFCD1758A}" srcId="{9F5D668C-B662-4637-8535-A86E4FEAA049}" destId="{33106C93-1C68-411F-AD55-326A3866EDC8}" srcOrd="1" destOrd="0" parTransId="{F42DC0C0-3451-499C-9FD1-8250348082A1}" sibTransId="{C79BC4A2-425B-4DCB-B715-EB95CCEDB7FA}"/>
    <dgm:cxn modelId="{B3C3D25A-9646-454B-AE9A-CFBED49F9856}" type="presOf" srcId="{E7ACC2B4-E32F-4DC2-90D8-5D430B841772}" destId="{F16083C0-B1F6-480F-A86E-9BFBE7406EDD}" srcOrd="0" destOrd="0" presId="urn:microsoft.com/office/officeart/2005/8/layout/vList3"/>
    <dgm:cxn modelId="{8C073AE4-D8AB-469F-9D98-0D0097563CF1}" type="presOf" srcId="{33106C93-1C68-411F-AD55-326A3866EDC8}" destId="{DB879C09-5BFE-412C-8CA8-5EB1F033CB35}" srcOrd="0" destOrd="0" presId="urn:microsoft.com/office/officeart/2005/8/layout/vList3"/>
    <dgm:cxn modelId="{D1D5FDD5-317B-4115-BEF9-9ED23211FF8D}" type="presOf" srcId="{9F5D668C-B662-4637-8535-A86E4FEAA049}" destId="{4E134F07-9139-4718-A154-A98FA08C270C}" srcOrd="0" destOrd="0" presId="urn:microsoft.com/office/officeart/2005/8/layout/vList3"/>
    <dgm:cxn modelId="{2C368E80-0C62-4B87-BFF0-194492C13C75}" srcId="{9F5D668C-B662-4637-8535-A86E4FEAA049}" destId="{845F4BE1-276A-42A7-8C2B-598C79D5C88A}" srcOrd="2" destOrd="0" parTransId="{B3816C0E-B75C-46A2-BC8B-A1E142E28828}" sibTransId="{82DA4EFD-B0BD-4970-B8D4-DB4AA4D739CA}"/>
    <dgm:cxn modelId="{DFE279D7-DABD-42D4-BD2B-B62DC9464E06}" type="presParOf" srcId="{4E134F07-9139-4718-A154-A98FA08C270C}" destId="{D7D782DF-3992-482F-A55D-950EAC5EB679}" srcOrd="0" destOrd="0" presId="urn:microsoft.com/office/officeart/2005/8/layout/vList3"/>
    <dgm:cxn modelId="{9F45CFFD-3343-42F6-988B-5671C58AF733}" type="presParOf" srcId="{D7D782DF-3992-482F-A55D-950EAC5EB679}" destId="{484AFC3B-B13F-4F7E-B3D2-28D3D5B0AD5E}" srcOrd="0" destOrd="0" presId="urn:microsoft.com/office/officeart/2005/8/layout/vList3"/>
    <dgm:cxn modelId="{95D249BE-3ECF-43B5-B399-4D672B0C8B03}" type="presParOf" srcId="{D7D782DF-3992-482F-A55D-950EAC5EB679}" destId="{F16083C0-B1F6-480F-A86E-9BFBE7406EDD}" srcOrd="1" destOrd="0" presId="urn:microsoft.com/office/officeart/2005/8/layout/vList3"/>
    <dgm:cxn modelId="{53860683-28C8-4BE1-86F1-ED45E592812D}" type="presParOf" srcId="{4E134F07-9139-4718-A154-A98FA08C270C}" destId="{F8BE7514-066C-470B-9EDE-2F723796A843}" srcOrd="1" destOrd="0" presId="urn:microsoft.com/office/officeart/2005/8/layout/vList3"/>
    <dgm:cxn modelId="{B150D128-6498-4A82-8A97-03FD443FCFD4}" type="presParOf" srcId="{4E134F07-9139-4718-A154-A98FA08C270C}" destId="{D3A7DC25-05A3-4A96-B620-99EF16D8A9E3}" srcOrd="2" destOrd="0" presId="urn:microsoft.com/office/officeart/2005/8/layout/vList3"/>
    <dgm:cxn modelId="{A78ADCA1-7789-4FCF-A2FF-5A75849588E5}" type="presParOf" srcId="{D3A7DC25-05A3-4A96-B620-99EF16D8A9E3}" destId="{F83192B0-D16B-4763-97F7-3AF6CDA1875C}" srcOrd="0" destOrd="0" presId="urn:microsoft.com/office/officeart/2005/8/layout/vList3"/>
    <dgm:cxn modelId="{D23A34A9-A7EC-4EA1-9515-BFED64B2D4E5}" type="presParOf" srcId="{D3A7DC25-05A3-4A96-B620-99EF16D8A9E3}" destId="{DB879C09-5BFE-412C-8CA8-5EB1F033CB35}" srcOrd="1" destOrd="0" presId="urn:microsoft.com/office/officeart/2005/8/layout/vList3"/>
    <dgm:cxn modelId="{B6BA4F7B-86CB-43F6-B834-E227087E6E73}" type="presParOf" srcId="{4E134F07-9139-4718-A154-A98FA08C270C}" destId="{27296657-47D6-463A-91A7-823AE0850604}" srcOrd="3" destOrd="0" presId="urn:microsoft.com/office/officeart/2005/8/layout/vList3"/>
    <dgm:cxn modelId="{9A55257D-1DA8-45E1-B7BF-949D6C042C0B}" type="presParOf" srcId="{4E134F07-9139-4718-A154-A98FA08C270C}" destId="{532402EB-0A6E-4361-81D5-7F8FE14CF869}" srcOrd="4" destOrd="0" presId="urn:microsoft.com/office/officeart/2005/8/layout/vList3"/>
    <dgm:cxn modelId="{AF266EF6-BC96-4B75-BAF9-04926FB033EE}" type="presParOf" srcId="{532402EB-0A6E-4361-81D5-7F8FE14CF869}" destId="{D1E1061E-8311-4DDC-9866-1BA0F3A4B173}" srcOrd="0" destOrd="0" presId="urn:microsoft.com/office/officeart/2005/8/layout/vList3"/>
    <dgm:cxn modelId="{9FB7C6AD-E3FB-455F-97B3-361B3FD77A01}" type="presParOf" srcId="{532402EB-0A6E-4361-81D5-7F8FE14CF869}" destId="{BC479F58-2362-4FB3-982E-56A489A2365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083C0-B1F6-480F-A86E-9BFBE7406EDD}">
      <dsp:nvSpPr>
        <dsp:cNvPr id="0" name=""/>
        <dsp:cNvSpPr/>
      </dsp:nvSpPr>
      <dsp:spPr>
        <a:xfrm rot="10800000">
          <a:off x="1521830" y="53860"/>
          <a:ext cx="5437846" cy="1193555"/>
        </a:xfrm>
        <a:prstGeom prst="homePlat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0" tIns="76200" rIns="142240" bIns="76200" numCol="1" spcCol="1270" anchor="ctr" anchorCtr="0">
          <a:noAutofit/>
        </a:bodyPr>
        <a:lstStyle/>
        <a:p>
          <a:pPr lvl="0" algn="ctr" defTabSz="889000">
            <a:lnSpc>
              <a:spcPct val="90000"/>
            </a:lnSpc>
            <a:spcBef>
              <a:spcPct val="0"/>
            </a:spcBef>
            <a:spcAft>
              <a:spcPct val="35000"/>
            </a:spcAft>
          </a:pPr>
          <a:r>
            <a:rPr lang="es-CL" sz="2000" b="0" kern="1200" dirty="0"/>
            <a:t>OFERTA: Cálculo de actividades en base a horas contratadas y requerimientos de la especialidad, con criterios técnicos y administrativos</a:t>
          </a:r>
          <a:r>
            <a:rPr lang="es-CL" sz="2000" kern="1200" dirty="0"/>
            <a:t>.</a:t>
          </a:r>
        </a:p>
      </dsp:txBody>
      <dsp:txXfrm rot="10800000">
        <a:off x="1820219" y="53860"/>
        <a:ext cx="5139457" cy="1193555"/>
      </dsp:txXfrm>
    </dsp:sp>
    <dsp:sp modelId="{484AFC3B-B13F-4F7E-B3D2-28D3D5B0AD5E}">
      <dsp:nvSpPr>
        <dsp:cNvPr id="0" name=""/>
        <dsp:cNvSpPr/>
      </dsp:nvSpPr>
      <dsp:spPr>
        <a:xfrm>
          <a:off x="410796" y="0"/>
          <a:ext cx="1281358" cy="130124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879C09-5BFE-412C-8CA8-5EB1F033CB35}">
      <dsp:nvSpPr>
        <dsp:cNvPr id="0" name=""/>
        <dsp:cNvSpPr/>
      </dsp:nvSpPr>
      <dsp:spPr>
        <a:xfrm rot="10800000">
          <a:off x="1524331" y="1730282"/>
          <a:ext cx="5437846" cy="1241418"/>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0" tIns="76200" rIns="142240" bIns="76200" numCol="1" spcCol="1270" anchor="ctr" anchorCtr="0">
          <a:noAutofit/>
        </a:bodyPr>
        <a:lstStyle/>
        <a:p>
          <a:pPr lvl="0" algn="ctr" defTabSz="889000">
            <a:lnSpc>
              <a:spcPct val="90000"/>
            </a:lnSpc>
            <a:spcBef>
              <a:spcPct val="0"/>
            </a:spcBef>
            <a:spcAft>
              <a:spcPct val="35000"/>
            </a:spcAft>
          </a:pPr>
          <a:r>
            <a:rPr lang="es-CL" sz="2000" kern="1200" dirty="0"/>
            <a:t>Considerando DEMANDA: LE, GES, demanda interna, controles crónicos, Ley 20.850</a:t>
          </a:r>
        </a:p>
      </dsp:txBody>
      <dsp:txXfrm rot="10800000">
        <a:off x="1834685" y="1730282"/>
        <a:ext cx="5127492" cy="1241418"/>
      </dsp:txXfrm>
    </dsp:sp>
    <dsp:sp modelId="{F83192B0-D16B-4763-97F7-3AF6CDA1875C}">
      <dsp:nvSpPr>
        <dsp:cNvPr id="0" name=""/>
        <dsp:cNvSpPr/>
      </dsp:nvSpPr>
      <dsp:spPr>
        <a:xfrm>
          <a:off x="408294" y="1624715"/>
          <a:ext cx="1291365" cy="133143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79F58-2362-4FB3-982E-56A489A23657}">
      <dsp:nvSpPr>
        <dsp:cNvPr id="0" name=""/>
        <dsp:cNvSpPr/>
      </dsp:nvSpPr>
      <dsp:spPr>
        <a:xfrm rot="10800000">
          <a:off x="1567935" y="3270517"/>
          <a:ext cx="5437846" cy="1255444"/>
        </a:xfrm>
        <a:prstGeom prst="homePlat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20" tIns="83820" rIns="156464" bIns="83820" numCol="1" spcCol="1270" anchor="ctr" anchorCtr="0">
          <a:noAutofit/>
        </a:bodyPr>
        <a:lstStyle/>
        <a:p>
          <a:pPr lvl="0" algn="ctr" defTabSz="977900">
            <a:lnSpc>
              <a:spcPct val="90000"/>
            </a:lnSpc>
            <a:spcBef>
              <a:spcPct val="0"/>
            </a:spcBef>
            <a:spcAft>
              <a:spcPct val="35000"/>
            </a:spcAft>
          </a:pPr>
          <a:r>
            <a:rPr lang="es-CL" sz="2200" kern="1200" dirty="0"/>
            <a:t>Insumos requeridos: RRHH, Tele, LE, GES, PPV-PPI, Evaluación anterior, </a:t>
          </a:r>
          <a:r>
            <a:rPr lang="es-CL" sz="2000" kern="1200" dirty="0"/>
            <a:t>formatos</a:t>
          </a:r>
          <a:r>
            <a:rPr lang="es-CL" sz="2200" kern="1200" dirty="0"/>
            <a:t> de programación, Rendimientos </a:t>
          </a:r>
        </a:p>
      </dsp:txBody>
      <dsp:txXfrm rot="10800000">
        <a:off x="1881796" y="3270517"/>
        <a:ext cx="5123985" cy="1255444"/>
      </dsp:txXfrm>
    </dsp:sp>
    <dsp:sp modelId="{D1E1061E-8311-4DDC-9866-1BA0F3A4B173}">
      <dsp:nvSpPr>
        <dsp:cNvPr id="0" name=""/>
        <dsp:cNvSpPr/>
      </dsp:nvSpPr>
      <dsp:spPr>
        <a:xfrm>
          <a:off x="644587" y="3366566"/>
          <a:ext cx="1063377" cy="106337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ヒラギノ角ゴ Pro W3" charset="-128"/>
                <a:cs typeface="+mn-cs"/>
              </a:defRPr>
            </a:lvl1pPr>
          </a:lstStyle>
          <a:p>
            <a:pPr>
              <a:defRPr/>
            </a:pPr>
            <a:endParaRPr lang="es-ES"/>
          </a:p>
        </p:txBody>
      </p:sp>
      <p:sp>
        <p:nvSpPr>
          <p:cNvPr id="6861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E209F3C9-F6D6-4477-8273-0C5F18CF0EC9}" type="datetime1">
              <a:rPr lang="es-ES" altLang="es-CL"/>
              <a:pPr>
                <a:defRPr/>
              </a:pPr>
              <a:t>18/10/2018</a:t>
            </a:fld>
            <a:endParaRPr lang="es-ES" altLang="es-CL"/>
          </a:p>
        </p:txBody>
      </p:sp>
      <p:sp>
        <p:nvSpPr>
          <p:cNvPr id="6861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ヒラギノ角ゴ Pro W3" charset="-128"/>
                <a:cs typeface="+mn-cs"/>
              </a:defRPr>
            </a:lvl1pPr>
          </a:lstStyle>
          <a:p>
            <a:pPr>
              <a:defRPr/>
            </a:pPr>
            <a:endParaRPr lang="es-ES"/>
          </a:p>
        </p:txBody>
      </p:sp>
      <p:sp>
        <p:nvSpPr>
          <p:cNvPr id="6861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C35851-F46C-4FE2-8550-940F08DC1C1B}" type="slidenum">
              <a:rPr lang="es-ES" altLang="es-CL"/>
              <a:pPr/>
              <a:t>‹Nº›</a:t>
            </a:fld>
            <a:endParaRPr lang="es-ES" altLang="es-CL"/>
          </a:p>
        </p:txBody>
      </p:sp>
    </p:spTree>
    <p:extLst>
      <p:ext uri="{BB962C8B-B14F-4D97-AF65-F5344CB8AC3E}">
        <p14:creationId xmlns:p14="http://schemas.microsoft.com/office/powerpoint/2010/main" val="23946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eaLnBrk="1" hangingPunct="1">
              <a:defRPr sz="1200">
                <a:latin typeface="Calibri" pitchFamily="34" charset="0"/>
                <a:ea typeface="ヒラギノ角ゴ Pro W3" charset="-128"/>
                <a:cs typeface="+mn-cs"/>
              </a:defRPr>
            </a:lvl1pPr>
          </a:lstStyle>
          <a:p>
            <a:pPr>
              <a:defRPr/>
            </a:pPr>
            <a:endParaRPr lang="es-E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eaLnBrk="1" hangingPunct="1">
              <a:defRPr sz="1200">
                <a:latin typeface="Calibri" panose="020F0502020204030204" pitchFamily="34" charset="0"/>
              </a:defRPr>
            </a:lvl1pPr>
          </a:lstStyle>
          <a:p>
            <a:pPr>
              <a:defRPr/>
            </a:pPr>
            <a:fld id="{4CCD4663-23B1-4F1A-AA0D-1607A3C8AA66}" type="datetime1">
              <a:rPr lang="en-US" altLang="es-CL"/>
              <a:pPr>
                <a:defRPr/>
              </a:pPr>
              <a:t>10/18/2018</a:t>
            </a:fld>
            <a:endParaRPr lang="en-US" altLang="es-CL"/>
          </a:p>
        </p:txBody>
      </p:sp>
      <p:sp>
        <p:nvSpPr>
          <p:cNvPr id="4" name="Slide Image Placeholder 3"/>
          <p:cNvSpPr>
            <a:spLocks noGrp="1" noRot="1" noChangeAspect="1"/>
          </p:cNvSpPr>
          <p:nvPr>
            <p:ph type="sldImg" idx="2"/>
          </p:nvPr>
        </p:nvSpPr>
        <p:spPr bwMode="auto">
          <a:xfrm>
            <a:off x="1117600" y="696913"/>
            <a:ext cx="4648200" cy="3486150"/>
          </a:xfrm>
          <a:prstGeom prst="rect">
            <a:avLst/>
          </a:prstGeom>
          <a:noFill/>
          <a:ln w="12700">
            <a:solidFill>
              <a:srgbClr val="000000"/>
            </a:solidFill>
            <a:miter lim="800000"/>
            <a:headEnd/>
            <a:tailEnd/>
          </a:ln>
        </p:spPr>
        <p:txBody>
          <a:bodyPr vert="horz" wrap="square" lIns="92446" tIns="46223" rIns="92446" bIns="46223"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eaLnBrk="1" hangingPunct="1">
              <a:defRPr sz="1200">
                <a:latin typeface="Calibri" pitchFamily="34" charset="0"/>
                <a:ea typeface="ヒラギノ角ゴ Pro W3" charset="-128"/>
                <a:cs typeface="+mn-cs"/>
              </a:defRPr>
            </a:lvl1pPr>
          </a:lstStyle>
          <a:p>
            <a:pPr>
              <a:defRPr/>
            </a:pPr>
            <a:endParaRPr lang="es-E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eaLnBrk="1" hangingPunct="1">
              <a:defRPr sz="1200">
                <a:latin typeface="Calibri" pitchFamily="34" charset="0"/>
              </a:defRPr>
            </a:lvl1pPr>
          </a:lstStyle>
          <a:p>
            <a:fld id="{140F183F-25A3-4093-B0F0-EEB6B86619B5}" type="slidenum">
              <a:rPr lang="en-US" altLang="es-CL"/>
              <a:pPr/>
              <a:t>‹Nº›</a:t>
            </a:fld>
            <a:endParaRPr lang="en-US" altLang="es-CL"/>
          </a:p>
        </p:txBody>
      </p:sp>
    </p:spTree>
    <p:extLst>
      <p:ext uri="{BB962C8B-B14F-4D97-AF65-F5344CB8AC3E}">
        <p14:creationId xmlns:p14="http://schemas.microsoft.com/office/powerpoint/2010/main" val="14897783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24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L"/>
          </a:p>
        </p:txBody>
      </p:sp>
      <p:sp>
        <p:nvSpPr>
          <p:cNvPr id="1024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1200">
                <a:solidFill>
                  <a:schemeClr val="tx1"/>
                </a:solidFill>
                <a:latin typeface="Calibri" pitchFamily="34" charset="0"/>
                <a:ea typeface="ヒラギノ角ゴ Pro W3" charset="-128"/>
              </a:defRPr>
            </a:lvl1pPr>
            <a:lvl2pPr marL="742950" indent="-285750" defTabSz="461963">
              <a:defRPr sz="1200">
                <a:solidFill>
                  <a:schemeClr val="tx1"/>
                </a:solidFill>
                <a:latin typeface="Calibri" pitchFamily="34" charset="0"/>
                <a:ea typeface="ヒラギノ角ゴ Pro W3" charset="-128"/>
              </a:defRPr>
            </a:lvl2pPr>
            <a:lvl3pPr marL="1143000" indent="-228600" defTabSz="461963">
              <a:defRPr sz="1200">
                <a:solidFill>
                  <a:schemeClr val="tx1"/>
                </a:solidFill>
                <a:latin typeface="Calibri" pitchFamily="34" charset="0"/>
                <a:ea typeface="ヒラギノ角ゴ Pro W3" charset="-128"/>
              </a:defRPr>
            </a:lvl3pPr>
            <a:lvl4pPr marL="1600200" indent="-228600" defTabSz="461963">
              <a:defRPr sz="1200">
                <a:solidFill>
                  <a:schemeClr val="tx1"/>
                </a:solidFill>
                <a:latin typeface="Calibri" pitchFamily="34" charset="0"/>
                <a:ea typeface="ヒラギノ角ゴ Pro W3" charset="-128"/>
              </a:defRPr>
            </a:lvl4pPr>
            <a:lvl5pPr marL="2057400" indent="-228600" defTabSz="461963">
              <a:defRPr sz="1200">
                <a:solidFill>
                  <a:schemeClr val="tx1"/>
                </a:solidFill>
                <a:latin typeface="Calibri" pitchFamily="34" charset="0"/>
                <a:ea typeface="ヒラギノ角ゴ Pro W3" charset="-128"/>
              </a:defRPr>
            </a:lvl5pPr>
            <a:lvl6pPr marL="2514600" indent="-228600" defTabSz="461963"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61963"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61963"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61963"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fld id="{864693C2-A1F1-464B-BD01-B383A4313DBE}" type="slidenum">
              <a:rPr lang="en-US" altLang="es-CL"/>
              <a:pPr/>
              <a:t>1</a:t>
            </a:fld>
            <a:endParaRPr lang="en-US" altLang="es-CL"/>
          </a:p>
        </p:txBody>
      </p:sp>
    </p:spTree>
    <p:extLst>
      <p:ext uri="{BB962C8B-B14F-4D97-AF65-F5344CB8AC3E}">
        <p14:creationId xmlns:p14="http://schemas.microsoft.com/office/powerpoint/2010/main" val="241673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Marcador de imagen de diapositiva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7523"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s-CL"/>
              <a:t>El documento de orientación para planificación y programación en red pone los enfasis y organiza los contenidos que estarán a la base de la planificación. Pero no necesariamente enuncia los enfasis sanitarios.</a:t>
            </a:r>
          </a:p>
        </p:txBody>
      </p:sp>
      <p:sp>
        <p:nvSpPr>
          <p:cNvPr id="107524"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1963">
              <a:defRPr sz="2000">
                <a:solidFill>
                  <a:schemeClr val="tx1"/>
                </a:solidFill>
                <a:latin typeface="Arial" pitchFamily="34" charset="0"/>
                <a:ea typeface="ヒラギノ角ゴ Pro W3" charset="-128"/>
              </a:defRPr>
            </a:lvl1pPr>
            <a:lvl2pPr marL="742950" indent="-285750" defTabSz="461963">
              <a:defRPr sz="2000">
                <a:solidFill>
                  <a:schemeClr val="tx1"/>
                </a:solidFill>
                <a:latin typeface="Arial" pitchFamily="34" charset="0"/>
                <a:ea typeface="ヒラギノ角ゴ Pro W3" charset="-128"/>
              </a:defRPr>
            </a:lvl2pPr>
            <a:lvl3pPr marL="1143000" indent="-228600" defTabSz="461963">
              <a:defRPr sz="2000">
                <a:solidFill>
                  <a:schemeClr val="tx1"/>
                </a:solidFill>
                <a:latin typeface="Arial" pitchFamily="34" charset="0"/>
                <a:ea typeface="ヒラギノ角ゴ Pro W3" charset="-128"/>
              </a:defRPr>
            </a:lvl3pPr>
            <a:lvl4pPr marL="1600200" indent="-228600" defTabSz="461963">
              <a:defRPr sz="2000">
                <a:solidFill>
                  <a:schemeClr val="tx1"/>
                </a:solidFill>
                <a:latin typeface="Arial" pitchFamily="34" charset="0"/>
                <a:ea typeface="ヒラギノ角ゴ Pro W3" charset="-128"/>
              </a:defRPr>
            </a:lvl4pPr>
            <a:lvl5pPr marL="2057400" indent="-228600" defTabSz="461963">
              <a:defRPr sz="2000">
                <a:solidFill>
                  <a:schemeClr val="tx1"/>
                </a:solidFill>
                <a:latin typeface="Arial" pitchFamily="34" charset="0"/>
                <a:ea typeface="ヒラギノ角ゴ Pro W3" charset="-128"/>
              </a:defRPr>
            </a:lvl5pPr>
            <a:lvl6pPr marL="2514600" indent="-228600" defTabSz="461963"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defTabSz="461963"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defTabSz="461963"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defTabSz="461963" eaLnBrk="0" fontAlgn="base" hangingPunct="0">
              <a:spcBef>
                <a:spcPct val="0"/>
              </a:spcBef>
              <a:spcAft>
                <a:spcPct val="0"/>
              </a:spcAft>
              <a:defRPr sz="2000">
                <a:solidFill>
                  <a:schemeClr val="tx1"/>
                </a:solidFill>
                <a:latin typeface="Arial" pitchFamily="34" charset="0"/>
                <a:ea typeface="ヒラギノ角ゴ Pro W3" charset="-128"/>
              </a:defRPr>
            </a:lvl9pPr>
          </a:lstStyle>
          <a:p>
            <a:fld id="{AB919E80-7E72-4EB9-AD11-8BB3516171B7}" type="slidenum">
              <a:rPr lang="es-CL" altLang="es-CL" sz="1200">
                <a:solidFill>
                  <a:srgbClr val="000000"/>
                </a:solidFill>
                <a:latin typeface="Calibri" pitchFamily="34" charset="0"/>
              </a:rPr>
              <a:pPr/>
              <a:t>4</a:t>
            </a:fld>
            <a:endParaRPr lang="es-CL" altLang="es-CL" sz="1200">
              <a:solidFill>
                <a:srgbClr val="000000"/>
              </a:solidFill>
              <a:latin typeface="Calibri" pitchFamily="34" charset="0"/>
            </a:endParaRPr>
          </a:p>
        </p:txBody>
      </p:sp>
    </p:spTree>
    <p:extLst>
      <p:ext uri="{BB962C8B-B14F-4D97-AF65-F5344CB8AC3E}">
        <p14:creationId xmlns:p14="http://schemas.microsoft.com/office/powerpoint/2010/main" val="375319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AE5002C9-86CA-4D7E-907D-E10DFDB41A49}" type="datetime1">
              <a:rPr lang="en-US" altLang="es-CL"/>
              <a:pPr>
                <a:defRPr/>
              </a:pPr>
              <a:t>10/18/2018</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452071B0-0D30-4FA6-8A5F-B71404976B19}" type="slidenum">
              <a:rPr lang="en-US" altLang="es-CL"/>
              <a:pPr/>
              <a:t>‹Nº›</a:t>
            </a:fld>
            <a:endParaRPr lang="en-US" altLang="es-CL"/>
          </a:p>
        </p:txBody>
      </p:sp>
    </p:spTree>
    <p:extLst>
      <p:ext uri="{BB962C8B-B14F-4D97-AF65-F5344CB8AC3E}">
        <p14:creationId xmlns:p14="http://schemas.microsoft.com/office/powerpoint/2010/main" val="408792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716A630E-3199-4504-9FEA-B03DD72D0583}" type="slidenum">
              <a:rPr lang="en-US" altLang="es-CL"/>
              <a:pPr/>
              <a:t>‹Nº›</a:t>
            </a:fld>
            <a:endParaRPr lang="en-US" altLang="es-CL"/>
          </a:p>
        </p:txBody>
      </p:sp>
    </p:spTree>
    <p:extLst>
      <p:ext uri="{BB962C8B-B14F-4D97-AF65-F5344CB8AC3E}">
        <p14:creationId xmlns:p14="http://schemas.microsoft.com/office/powerpoint/2010/main" val="340958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54F63983-5FFC-456A-AFDC-F32DD7685D87}" type="slidenum">
              <a:rPr lang="en-US" altLang="es-CL"/>
              <a:pPr/>
              <a:t>‹Nº›</a:t>
            </a:fld>
            <a:endParaRPr lang="en-US" altLang="es-CL"/>
          </a:p>
        </p:txBody>
      </p:sp>
    </p:spTree>
    <p:extLst>
      <p:ext uri="{BB962C8B-B14F-4D97-AF65-F5344CB8AC3E}">
        <p14:creationId xmlns:p14="http://schemas.microsoft.com/office/powerpoint/2010/main" val="2755197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2C450ACF-5AB3-4192-BEBD-97E74F04C7D3}" type="slidenum">
              <a:rPr lang="en-US" altLang="es-CL"/>
              <a:pPr/>
              <a:t>‹Nº›</a:t>
            </a:fld>
            <a:endParaRPr lang="en-US" altLang="es-CL"/>
          </a:p>
        </p:txBody>
      </p:sp>
    </p:spTree>
    <p:extLst>
      <p:ext uri="{BB962C8B-B14F-4D97-AF65-F5344CB8AC3E}">
        <p14:creationId xmlns:p14="http://schemas.microsoft.com/office/powerpoint/2010/main" val="302964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C787EE51-9C37-43EA-9298-431EAA2815F4}" type="slidenum">
              <a:rPr lang="en-US" altLang="es-CL"/>
              <a:pPr/>
              <a:t>‹Nº›</a:t>
            </a:fld>
            <a:endParaRPr lang="en-US" altLang="es-CL"/>
          </a:p>
        </p:txBody>
      </p:sp>
    </p:spTree>
    <p:extLst>
      <p:ext uri="{BB962C8B-B14F-4D97-AF65-F5344CB8AC3E}">
        <p14:creationId xmlns:p14="http://schemas.microsoft.com/office/powerpoint/2010/main" val="2239987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756393BA-45F1-4999-800E-AA58E7C25634}" type="slidenum">
              <a:rPr lang="en-US" altLang="es-CL"/>
              <a:pPr/>
              <a:t>‹Nº›</a:t>
            </a:fld>
            <a:endParaRPr lang="en-US" altLang="es-CL"/>
          </a:p>
        </p:txBody>
      </p:sp>
    </p:spTree>
    <p:extLst>
      <p:ext uri="{BB962C8B-B14F-4D97-AF65-F5344CB8AC3E}">
        <p14:creationId xmlns:p14="http://schemas.microsoft.com/office/powerpoint/2010/main" val="53829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37845665-5853-49F3-BE8F-1D3F0A3CDC64}" type="slidenum">
              <a:rPr lang="en-US" altLang="es-CL"/>
              <a:pPr/>
              <a:t>‹Nº›</a:t>
            </a:fld>
            <a:endParaRPr lang="en-US" altLang="es-CL"/>
          </a:p>
        </p:txBody>
      </p:sp>
    </p:spTree>
    <p:extLst>
      <p:ext uri="{BB962C8B-B14F-4D97-AF65-F5344CB8AC3E}">
        <p14:creationId xmlns:p14="http://schemas.microsoft.com/office/powerpoint/2010/main" val="3046434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59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103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C06A21B3-2088-45FB-A488-660636C609FF}" type="datetime1">
              <a:rPr lang="en-US" altLang="es-CL"/>
              <a:pPr>
                <a:defRPr/>
              </a:pPr>
              <a:t>10/18/2018</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44624BB9-5597-49CA-B81D-EF5C13650106}" type="slidenum">
              <a:rPr lang="en-US" altLang="es-CL"/>
              <a:pPr/>
              <a:t>‹Nº›</a:t>
            </a:fld>
            <a:endParaRPr lang="en-US" altLang="es-CL"/>
          </a:p>
        </p:txBody>
      </p:sp>
    </p:spTree>
    <p:extLst>
      <p:ext uri="{BB962C8B-B14F-4D97-AF65-F5344CB8AC3E}">
        <p14:creationId xmlns:p14="http://schemas.microsoft.com/office/powerpoint/2010/main" val="331129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F3ADCC7B-F19D-49BC-949D-2FBDB3EEBAB6}" type="datetime1">
              <a:rPr lang="en-US" altLang="es-CL"/>
              <a:pPr>
                <a:defRPr/>
              </a:pPr>
              <a:t>10/18/2018</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31CE046C-0E11-4CA5-AE35-FD2D87A4EDE3}" type="slidenum">
              <a:rPr lang="en-US" altLang="es-CL"/>
              <a:pPr/>
              <a:t>‹Nº›</a:t>
            </a:fld>
            <a:endParaRPr lang="en-US" altLang="es-CL"/>
          </a:p>
        </p:txBody>
      </p:sp>
    </p:spTree>
    <p:extLst>
      <p:ext uri="{BB962C8B-B14F-4D97-AF65-F5344CB8AC3E}">
        <p14:creationId xmlns:p14="http://schemas.microsoft.com/office/powerpoint/2010/main" val="60297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E7FBF4C-037C-4C4B-A534-3AC1C4BE2863}" type="datetime1">
              <a:rPr lang="en-US" altLang="es-CL"/>
              <a:pPr>
                <a:defRPr/>
              </a:pPr>
              <a:t>10/18/2018</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B4115B98-7308-487D-B7C3-B722E589C9EF}" type="slidenum">
              <a:rPr lang="en-US" altLang="es-CL"/>
              <a:pPr/>
              <a:t>‹Nº›</a:t>
            </a:fld>
            <a:endParaRPr lang="en-US" altLang="es-CL"/>
          </a:p>
        </p:txBody>
      </p:sp>
    </p:spTree>
    <p:extLst>
      <p:ext uri="{BB962C8B-B14F-4D97-AF65-F5344CB8AC3E}">
        <p14:creationId xmlns:p14="http://schemas.microsoft.com/office/powerpoint/2010/main" val="463743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6E1073B-9BFE-4F8D-99E6-5A6D0C416E52}" type="datetime1">
              <a:rPr lang="en-US" altLang="es-CL"/>
              <a:pPr>
                <a:defRPr/>
              </a:pPr>
              <a:t>10/18/2018</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CD975408-D048-477E-90F1-BA39B129854F}" type="slidenum">
              <a:rPr lang="en-US" altLang="es-CL"/>
              <a:pPr/>
              <a:t>‹Nº›</a:t>
            </a:fld>
            <a:endParaRPr lang="en-US" altLang="es-CL"/>
          </a:p>
        </p:txBody>
      </p:sp>
    </p:spTree>
    <p:extLst>
      <p:ext uri="{BB962C8B-B14F-4D97-AF65-F5344CB8AC3E}">
        <p14:creationId xmlns:p14="http://schemas.microsoft.com/office/powerpoint/2010/main" val="450186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182B1198-23AF-4C25-9E3D-52002011592B}" type="datetime1">
              <a:rPr lang="en-US" altLang="es-CL"/>
              <a:pPr>
                <a:defRPr/>
              </a:pPr>
              <a:t>10/18/2018</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0789C37C-FB3E-489E-A7C9-3CBC50B179D8}" type="slidenum">
              <a:rPr lang="en-US" altLang="es-CL"/>
              <a:pPr/>
              <a:t>‹Nº›</a:t>
            </a:fld>
            <a:endParaRPr lang="en-US" altLang="es-CL"/>
          </a:p>
        </p:txBody>
      </p:sp>
    </p:spTree>
    <p:extLst>
      <p:ext uri="{BB962C8B-B14F-4D97-AF65-F5344CB8AC3E}">
        <p14:creationId xmlns:p14="http://schemas.microsoft.com/office/powerpoint/2010/main" val="597232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F445950-39DA-437B-97B6-4ADFA03BF026}" type="datetime1">
              <a:rPr lang="en-US" altLang="es-CL"/>
              <a:pPr>
                <a:defRPr/>
              </a:pPr>
              <a:t>10/18/2018</a:t>
            </a:fld>
            <a:endParaRPr lang="en-US" altLang="es-CL"/>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4F8B5597-FAB3-415A-AD59-A589B92F3C3E}" type="slidenum">
              <a:rPr lang="en-US" altLang="es-CL"/>
              <a:pPr/>
              <a:t>‹Nº›</a:t>
            </a:fld>
            <a:endParaRPr lang="en-US" altLang="es-CL"/>
          </a:p>
        </p:txBody>
      </p:sp>
    </p:spTree>
    <p:extLst>
      <p:ext uri="{BB962C8B-B14F-4D97-AF65-F5344CB8AC3E}">
        <p14:creationId xmlns:p14="http://schemas.microsoft.com/office/powerpoint/2010/main" val="112090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7A17858-748F-418F-BB30-6D0AA9FA7F44}" type="datetime1">
              <a:rPr lang="en-US" altLang="es-CL"/>
              <a:pPr>
                <a:defRPr/>
              </a:pPr>
              <a:t>10/18/2018</a:t>
            </a:fld>
            <a:endParaRPr lang="en-US" altLang="es-CL"/>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B70F40D3-D816-4888-AE5F-F8ECC1F723B7}" type="slidenum">
              <a:rPr lang="en-US" altLang="es-CL"/>
              <a:pPr/>
              <a:t>‹Nº›</a:t>
            </a:fld>
            <a:endParaRPr lang="en-US" altLang="es-CL"/>
          </a:p>
        </p:txBody>
      </p:sp>
    </p:spTree>
    <p:extLst>
      <p:ext uri="{BB962C8B-B14F-4D97-AF65-F5344CB8AC3E}">
        <p14:creationId xmlns:p14="http://schemas.microsoft.com/office/powerpoint/2010/main" val="2258715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83064FEB-2282-4F2E-A627-B7DE12B1C5C6}" type="datetime1">
              <a:rPr lang="en-US" altLang="es-CL"/>
              <a:pPr>
                <a:defRPr/>
              </a:pPr>
              <a:t>10/18/2018</a:t>
            </a:fld>
            <a:endParaRPr lang="en-US" altLang="es-CL"/>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44AFA129-CC7F-4593-B472-2D65EADA6987}" type="slidenum">
              <a:rPr lang="en-US" altLang="es-CL"/>
              <a:pPr/>
              <a:t>‹Nº›</a:t>
            </a:fld>
            <a:endParaRPr lang="en-US" altLang="es-CL"/>
          </a:p>
        </p:txBody>
      </p:sp>
    </p:spTree>
    <p:extLst>
      <p:ext uri="{BB962C8B-B14F-4D97-AF65-F5344CB8AC3E}">
        <p14:creationId xmlns:p14="http://schemas.microsoft.com/office/powerpoint/2010/main" val="1288302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2FB1443-A7BE-4763-99ED-C3F0508366D3}" type="datetime1">
              <a:rPr lang="en-US" altLang="es-CL"/>
              <a:pPr>
                <a:defRPr/>
              </a:pPr>
              <a:t>10/18/2018</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FE79EFB3-B56B-4BBE-AA2A-3372FFD5185F}" type="slidenum">
              <a:rPr lang="en-US" altLang="es-CL"/>
              <a:pPr/>
              <a:t>‹Nº›</a:t>
            </a:fld>
            <a:endParaRPr lang="en-US" altLang="es-CL"/>
          </a:p>
        </p:txBody>
      </p:sp>
    </p:spTree>
    <p:extLst>
      <p:ext uri="{BB962C8B-B14F-4D97-AF65-F5344CB8AC3E}">
        <p14:creationId xmlns:p14="http://schemas.microsoft.com/office/powerpoint/2010/main" val="3467401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44F35F27-7BC6-456E-8C8A-3D9A889E0069}" type="datetime1">
              <a:rPr lang="en-US" altLang="es-CL"/>
              <a:pPr>
                <a:defRPr/>
              </a:pPr>
              <a:t>10/18/2018</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DFBD2471-DD7C-4F6A-9142-86B4C2F35A98}" type="slidenum">
              <a:rPr lang="en-US" altLang="es-CL"/>
              <a:pPr/>
              <a:t>‹Nº›</a:t>
            </a:fld>
            <a:endParaRPr lang="en-US" altLang="es-CL"/>
          </a:p>
        </p:txBody>
      </p:sp>
    </p:spTree>
    <p:extLst>
      <p:ext uri="{BB962C8B-B14F-4D97-AF65-F5344CB8AC3E}">
        <p14:creationId xmlns:p14="http://schemas.microsoft.com/office/powerpoint/2010/main" val="2331286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E270F257-241C-47F4-8826-9DE35B5E002E}" type="datetime1">
              <a:rPr lang="en-US" altLang="es-CL"/>
              <a:pPr>
                <a:defRPr/>
              </a:pPr>
              <a:t>10/18/2018</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17AA2212-4B3A-4E03-8439-06E3B2E7749E}" type="slidenum">
              <a:rPr lang="en-US" altLang="es-CL"/>
              <a:pPr/>
              <a:t>‹Nº›</a:t>
            </a:fld>
            <a:endParaRPr lang="en-US" altLang="es-CL"/>
          </a:p>
        </p:txBody>
      </p:sp>
    </p:spTree>
    <p:extLst>
      <p:ext uri="{BB962C8B-B14F-4D97-AF65-F5344CB8AC3E}">
        <p14:creationId xmlns:p14="http://schemas.microsoft.com/office/powerpoint/2010/main" val="16650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DBAC04A-C970-4596-8F61-BA5DBFA67B36}" type="datetime1">
              <a:rPr lang="en-US" altLang="es-CL"/>
              <a:pPr>
                <a:defRPr/>
              </a:pPr>
              <a:t>10/18/2018</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91BD2DB3-4931-418A-BBD4-86107D544246}" type="slidenum">
              <a:rPr lang="en-US" altLang="es-CL"/>
              <a:pPr/>
              <a:t>‹Nº›</a:t>
            </a:fld>
            <a:endParaRPr lang="en-US" altLang="es-CL"/>
          </a:p>
        </p:txBody>
      </p:sp>
    </p:spTree>
    <p:extLst>
      <p:ext uri="{BB962C8B-B14F-4D97-AF65-F5344CB8AC3E}">
        <p14:creationId xmlns:p14="http://schemas.microsoft.com/office/powerpoint/2010/main" val="2768020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defRPr>
            </a:lvl1pPr>
          </a:lstStyle>
          <a:p>
            <a:pPr>
              <a:defRPr/>
            </a:pPr>
            <a:fld id="{0AF1BBBD-BF57-4B7D-A780-5D726E68C558}" type="datetime1">
              <a:rPr lang="en-US"/>
              <a:pPr>
                <a:defRPr/>
              </a:pPr>
              <a:t>10/18/2018</a:t>
            </a:fld>
            <a:endParaRPr lang="en-US"/>
          </a:p>
        </p:txBody>
      </p:sp>
      <p:sp>
        <p:nvSpPr>
          <p:cNvPr id="5" name="Footer Placeholder 4"/>
          <p:cNvSpPr>
            <a:spLocks noGrp="1"/>
          </p:cNvSpPr>
          <p:nvPr>
            <p:ph type="ftr" sz="quarter" idx="11"/>
          </p:nvPr>
        </p:nvSpPr>
        <p:spPr/>
        <p:txBody>
          <a:bodyPr/>
          <a:lstStyle>
            <a:lvl1pPr defTabSz="457200" eaLnBrk="0" hangingPunct="0">
              <a:defRPr>
                <a:ea typeface="ヒラギノ角ゴ Pro W3" charset="-128"/>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D8424A0F-7A83-4DD6-BDA3-695C290E54E0}" type="slidenum">
              <a:rPr lang="en-US" altLang="es-CL"/>
              <a:pPr/>
              <a:t>‹Nº›</a:t>
            </a:fld>
            <a:endParaRPr lang="en-US" altLang="es-CL"/>
          </a:p>
        </p:txBody>
      </p:sp>
    </p:spTree>
    <p:extLst>
      <p:ext uri="{BB962C8B-B14F-4D97-AF65-F5344CB8AC3E}">
        <p14:creationId xmlns:p14="http://schemas.microsoft.com/office/powerpoint/2010/main" val="11111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5BB2D290-8A4B-4E1E-A84E-A548DFF88760}" type="datetime1">
              <a:rPr lang="en-US" altLang="es-CL"/>
              <a:pPr>
                <a:defRPr/>
              </a:pPr>
              <a:t>10/18/2018</a:t>
            </a:fld>
            <a:endParaRPr lang="en-US" altLang="es-CL"/>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1E366997-EA7D-4545-B22A-C23432688AFC}" type="slidenum">
              <a:rPr lang="en-US" altLang="es-CL"/>
              <a:pPr/>
              <a:t>‹Nº›</a:t>
            </a:fld>
            <a:endParaRPr lang="en-US" altLang="es-CL"/>
          </a:p>
        </p:txBody>
      </p:sp>
    </p:spTree>
    <p:extLst>
      <p:ext uri="{BB962C8B-B14F-4D97-AF65-F5344CB8AC3E}">
        <p14:creationId xmlns:p14="http://schemas.microsoft.com/office/powerpoint/2010/main" val="3996491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defTabSz="457200" eaLnBrk="0" hangingPunct="0">
              <a:defRPr>
                <a:ea typeface="ヒラギノ角ゴ Pro W3" charset="-128"/>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defTabSz="457200" eaLnBrk="0" hangingPunct="0">
              <a:defRPr/>
            </a:lvl1pPr>
          </a:lstStyle>
          <a:p>
            <a:fld id="{CD64F43B-CFB0-4ECF-A4DC-A22B3C31027F}" type="slidenum">
              <a:rPr lang="en-US" altLang="es-CL"/>
              <a:pPr/>
              <a:t>‹Nº›</a:t>
            </a:fld>
            <a:endParaRPr lang="en-US" altLang="es-CL"/>
          </a:p>
        </p:txBody>
      </p:sp>
    </p:spTree>
    <p:extLst>
      <p:ext uri="{BB962C8B-B14F-4D97-AF65-F5344CB8AC3E}">
        <p14:creationId xmlns:p14="http://schemas.microsoft.com/office/powerpoint/2010/main" val="451769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defRPr>
            </a:lvl1pPr>
          </a:lstStyle>
          <a:p>
            <a:pPr>
              <a:defRPr/>
            </a:pPr>
            <a:fld id="{965DB92C-22E9-4E87-80A8-A6B25C3E974E}" type="datetime1">
              <a:rPr lang="en-US"/>
              <a:pPr>
                <a:defRPr/>
              </a:pPr>
              <a:t>10/18/2018</a:t>
            </a:fld>
            <a:endParaRPr lang="en-US"/>
          </a:p>
        </p:txBody>
      </p:sp>
      <p:sp>
        <p:nvSpPr>
          <p:cNvPr id="5" name="Footer Placeholder 4"/>
          <p:cNvSpPr>
            <a:spLocks noGrp="1"/>
          </p:cNvSpPr>
          <p:nvPr>
            <p:ph type="ftr" sz="quarter" idx="11"/>
          </p:nvPr>
        </p:nvSpPr>
        <p:spPr/>
        <p:txBody>
          <a:bodyPr/>
          <a:lstStyle>
            <a:lvl1pPr defTabSz="457200" eaLnBrk="0" hangingPunct="0">
              <a:defRPr>
                <a:ea typeface="ヒラギノ角ゴ Pro W3" charset="-128"/>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C3E5BD47-8E75-4626-A4ED-B04975B3FA11}" type="slidenum">
              <a:rPr lang="en-US" altLang="es-CL"/>
              <a:pPr/>
              <a:t>‹Nº›</a:t>
            </a:fld>
            <a:endParaRPr lang="en-US" altLang="es-CL"/>
          </a:p>
        </p:txBody>
      </p:sp>
    </p:spTree>
    <p:extLst>
      <p:ext uri="{BB962C8B-B14F-4D97-AF65-F5344CB8AC3E}">
        <p14:creationId xmlns:p14="http://schemas.microsoft.com/office/powerpoint/2010/main" val="2393496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defRPr>
            </a:lvl1pPr>
          </a:lstStyle>
          <a:p>
            <a:pPr>
              <a:defRPr/>
            </a:pPr>
            <a:fld id="{704C7E1F-899D-4AC3-A449-4A2DF38338D4}" type="datetime1">
              <a:rPr lang="en-US"/>
              <a:pPr>
                <a:defRPr/>
              </a:pPr>
              <a:t>10/18/2018</a:t>
            </a:fld>
            <a:endParaRPr lang="en-US"/>
          </a:p>
        </p:txBody>
      </p:sp>
      <p:sp>
        <p:nvSpPr>
          <p:cNvPr id="6" name="Footer Placeholder 5"/>
          <p:cNvSpPr>
            <a:spLocks noGrp="1"/>
          </p:cNvSpPr>
          <p:nvPr>
            <p:ph type="ftr" sz="quarter" idx="11"/>
          </p:nvPr>
        </p:nvSpPr>
        <p:spPr/>
        <p:txBody>
          <a:bodyPr/>
          <a:lstStyle>
            <a:lvl1pPr defTabSz="457200" eaLnBrk="0" hangingPunct="0">
              <a:defRPr>
                <a:ea typeface="ヒラギノ角ゴ Pro W3" charset="-128"/>
              </a:defRPr>
            </a:lvl1pPr>
          </a:lstStyle>
          <a:p>
            <a:pPr>
              <a:defRPr/>
            </a:pPr>
            <a:endParaRPr lang="es-ES"/>
          </a:p>
        </p:txBody>
      </p:sp>
      <p:sp>
        <p:nvSpPr>
          <p:cNvPr id="7" name="Slide Number Placeholder 6"/>
          <p:cNvSpPr>
            <a:spLocks noGrp="1"/>
          </p:cNvSpPr>
          <p:nvPr>
            <p:ph type="sldNum" sz="quarter" idx="12"/>
          </p:nvPr>
        </p:nvSpPr>
        <p:spPr/>
        <p:txBody>
          <a:bodyPr/>
          <a:lstStyle>
            <a:lvl1pPr defTabSz="457200" eaLnBrk="0" hangingPunct="0">
              <a:defRPr/>
            </a:lvl1pPr>
          </a:lstStyle>
          <a:p>
            <a:fld id="{3EDDF303-3176-4431-B400-02795FB1FA64}" type="slidenum">
              <a:rPr lang="en-US" altLang="es-CL"/>
              <a:pPr/>
              <a:t>‹Nº›</a:t>
            </a:fld>
            <a:endParaRPr lang="en-US" altLang="es-CL"/>
          </a:p>
        </p:txBody>
      </p:sp>
    </p:spTree>
    <p:extLst>
      <p:ext uri="{BB962C8B-B14F-4D97-AF65-F5344CB8AC3E}">
        <p14:creationId xmlns:p14="http://schemas.microsoft.com/office/powerpoint/2010/main" val="53352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defRPr>
            </a:lvl1pPr>
          </a:lstStyle>
          <a:p>
            <a:pPr>
              <a:defRPr/>
            </a:pPr>
            <a:fld id="{39039E06-FBD0-497B-91F3-F1A432273721}" type="datetime1">
              <a:rPr lang="en-US"/>
              <a:pPr>
                <a:defRPr/>
              </a:pPr>
              <a:t>10/18/2018</a:t>
            </a:fld>
            <a:endParaRPr lang="en-US"/>
          </a:p>
        </p:txBody>
      </p:sp>
      <p:sp>
        <p:nvSpPr>
          <p:cNvPr id="8" name="Footer Placeholder 7"/>
          <p:cNvSpPr>
            <a:spLocks noGrp="1"/>
          </p:cNvSpPr>
          <p:nvPr>
            <p:ph type="ftr" sz="quarter" idx="11"/>
          </p:nvPr>
        </p:nvSpPr>
        <p:spPr/>
        <p:txBody>
          <a:bodyPr/>
          <a:lstStyle>
            <a:lvl1pPr defTabSz="457200" eaLnBrk="0" hangingPunct="0">
              <a:defRPr>
                <a:ea typeface="ヒラギノ角ゴ Pro W3" charset="-128"/>
              </a:defRPr>
            </a:lvl1pPr>
          </a:lstStyle>
          <a:p>
            <a:pPr>
              <a:defRPr/>
            </a:pPr>
            <a:endParaRPr lang="es-ES"/>
          </a:p>
        </p:txBody>
      </p:sp>
      <p:sp>
        <p:nvSpPr>
          <p:cNvPr id="9" name="Slide Number Placeholder 8"/>
          <p:cNvSpPr>
            <a:spLocks noGrp="1"/>
          </p:cNvSpPr>
          <p:nvPr>
            <p:ph type="sldNum" sz="quarter" idx="12"/>
          </p:nvPr>
        </p:nvSpPr>
        <p:spPr/>
        <p:txBody>
          <a:bodyPr/>
          <a:lstStyle>
            <a:lvl1pPr defTabSz="457200" eaLnBrk="0" hangingPunct="0">
              <a:defRPr/>
            </a:lvl1pPr>
          </a:lstStyle>
          <a:p>
            <a:fld id="{3DCF796C-1C2B-4112-9037-5FB27C088029}" type="slidenum">
              <a:rPr lang="en-US" altLang="es-CL"/>
              <a:pPr/>
              <a:t>‹Nº›</a:t>
            </a:fld>
            <a:endParaRPr lang="en-US" altLang="es-CL"/>
          </a:p>
        </p:txBody>
      </p:sp>
    </p:spTree>
    <p:extLst>
      <p:ext uri="{BB962C8B-B14F-4D97-AF65-F5344CB8AC3E}">
        <p14:creationId xmlns:p14="http://schemas.microsoft.com/office/powerpoint/2010/main" val="2884114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4" name="Slide Number Placeholder 4"/>
          <p:cNvSpPr>
            <a:spLocks noGrp="1"/>
          </p:cNvSpPr>
          <p:nvPr>
            <p:ph type="sldNum" sz="quarter" idx="11"/>
          </p:nvPr>
        </p:nvSpPr>
        <p:spPr/>
        <p:txBody>
          <a:bodyPr/>
          <a:lstStyle>
            <a:lvl1pPr defTabSz="457200" eaLnBrk="0" hangingPunct="0">
              <a:defRPr/>
            </a:lvl1pPr>
          </a:lstStyle>
          <a:p>
            <a:fld id="{4F8B66DE-F02B-45D5-865B-DFCD48298D7D}" type="slidenum">
              <a:rPr lang="en-US" altLang="es-CL"/>
              <a:pPr/>
              <a:t>‹Nº›</a:t>
            </a:fld>
            <a:endParaRPr lang="en-US" altLang="es-CL"/>
          </a:p>
        </p:txBody>
      </p:sp>
    </p:spTree>
    <p:extLst>
      <p:ext uri="{BB962C8B-B14F-4D97-AF65-F5344CB8AC3E}">
        <p14:creationId xmlns:p14="http://schemas.microsoft.com/office/powerpoint/2010/main" val="1526383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3" name="Slide Number Placeholder 3"/>
          <p:cNvSpPr>
            <a:spLocks noGrp="1"/>
          </p:cNvSpPr>
          <p:nvPr>
            <p:ph type="sldNum" sz="quarter" idx="11"/>
          </p:nvPr>
        </p:nvSpPr>
        <p:spPr/>
        <p:txBody>
          <a:bodyPr/>
          <a:lstStyle>
            <a:lvl1pPr defTabSz="457200" eaLnBrk="0" hangingPunct="0">
              <a:defRPr/>
            </a:lvl1pPr>
          </a:lstStyle>
          <a:p>
            <a:fld id="{C43B82C0-A367-467F-B09C-3CE6111D012D}" type="slidenum">
              <a:rPr lang="en-US" altLang="es-CL"/>
              <a:pPr/>
              <a:t>‹Nº›</a:t>
            </a:fld>
            <a:endParaRPr lang="en-US" altLang="es-CL"/>
          </a:p>
        </p:txBody>
      </p:sp>
    </p:spTree>
    <p:extLst>
      <p:ext uri="{BB962C8B-B14F-4D97-AF65-F5344CB8AC3E}">
        <p14:creationId xmlns:p14="http://schemas.microsoft.com/office/powerpoint/2010/main" val="3044471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B8D3F45C-51B5-468E-8BDA-80D1E72D7737}" type="slidenum">
              <a:rPr lang="en-US" altLang="es-CL"/>
              <a:pPr/>
              <a:t>‹Nº›</a:t>
            </a:fld>
            <a:endParaRPr lang="en-US" altLang="es-CL"/>
          </a:p>
        </p:txBody>
      </p:sp>
    </p:spTree>
    <p:extLst>
      <p:ext uri="{BB962C8B-B14F-4D97-AF65-F5344CB8AC3E}">
        <p14:creationId xmlns:p14="http://schemas.microsoft.com/office/powerpoint/2010/main" val="3274637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459853C3-4457-448C-9702-B4EEF9A2FC3F}" type="slidenum">
              <a:rPr lang="en-US" altLang="es-CL"/>
              <a:pPr/>
              <a:t>‹Nº›</a:t>
            </a:fld>
            <a:endParaRPr lang="en-US" altLang="es-CL"/>
          </a:p>
        </p:txBody>
      </p:sp>
    </p:spTree>
    <p:extLst>
      <p:ext uri="{BB962C8B-B14F-4D97-AF65-F5344CB8AC3E}">
        <p14:creationId xmlns:p14="http://schemas.microsoft.com/office/powerpoint/2010/main" val="2011477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FAA5D592-ED61-49B8-B1A2-94D07F06E0E8}" type="slidenum">
              <a:rPr lang="en-US" altLang="es-CL"/>
              <a:pPr/>
              <a:t>‹Nº›</a:t>
            </a:fld>
            <a:endParaRPr lang="en-US" altLang="es-CL"/>
          </a:p>
        </p:txBody>
      </p:sp>
    </p:spTree>
    <p:extLst>
      <p:ext uri="{BB962C8B-B14F-4D97-AF65-F5344CB8AC3E}">
        <p14:creationId xmlns:p14="http://schemas.microsoft.com/office/powerpoint/2010/main" val="2911110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defTabSz="457200" eaLnBrk="0" hangingPunct="0">
              <a:defRPr>
                <a:ea typeface="ヒラギノ角ゴ Pro W3" charset="-128"/>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E943D0BE-CA0A-43F1-99A7-9D14BA354079}" type="slidenum">
              <a:rPr lang="en-US" altLang="es-CL"/>
              <a:pPr/>
              <a:t>‹Nº›</a:t>
            </a:fld>
            <a:endParaRPr lang="en-US" altLang="es-CL"/>
          </a:p>
        </p:txBody>
      </p:sp>
    </p:spTree>
    <p:extLst>
      <p:ext uri="{BB962C8B-B14F-4D97-AF65-F5344CB8AC3E}">
        <p14:creationId xmlns:p14="http://schemas.microsoft.com/office/powerpoint/2010/main" val="419000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F7CD1F97-B0F1-419E-91A5-BAA182A5F8B3}" type="datetime1">
              <a:rPr lang="en-US" altLang="es-CL"/>
              <a:pPr>
                <a:defRPr/>
              </a:pPr>
              <a:t>10/18/2018</a:t>
            </a:fld>
            <a:endParaRPr lang="en-US" altLang="es-CL"/>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defRPr>
            </a:lvl1pPr>
          </a:lstStyle>
          <a:p>
            <a:fld id="{6A1CBABD-139A-4E1A-9C4A-9A627EC9DBB2}" type="slidenum">
              <a:rPr lang="en-US" altLang="es-CL"/>
              <a:pPr/>
              <a:t>‹Nº›</a:t>
            </a:fld>
            <a:endParaRPr lang="en-US" altLang="es-CL"/>
          </a:p>
        </p:txBody>
      </p:sp>
    </p:spTree>
    <p:extLst>
      <p:ext uri="{BB962C8B-B14F-4D97-AF65-F5344CB8AC3E}">
        <p14:creationId xmlns:p14="http://schemas.microsoft.com/office/powerpoint/2010/main" val="2813890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defRPr>
            </a:lvl1pPr>
          </a:lstStyle>
          <a:p>
            <a:pPr>
              <a:defRPr/>
            </a:pPr>
            <a:fld id="{B1C70121-B867-45B5-BB68-563ED4A2DF0C}" type="datetime1">
              <a:rPr lang="en-US"/>
              <a:pPr>
                <a:defRPr/>
              </a:pPr>
              <a:t>10/18/2018</a:t>
            </a:fld>
            <a:endParaRPr lang="en-US"/>
          </a:p>
        </p:txBody>
      </p:sp>
      <p:sp>
        <p:nvSpPr>
          <p:cNvPr id="5" name="Footer Placeholder 4"/>
          <p:cNvSpPr>
            <a:spLocks noGrp="1"/>
          </p:cNvSpPr>
          <p:nvPr>
            <p:ph type="ftr" sz="quarter" idx="11"/>
          </p:nvPr>
        </p:nvSpPr>
        <p:spPr/>
        <p:txBody>
          <a:bodyPr/>
          <a:lstStyle>
            <a:lvl1pPr defTabSz="457200" eaLnBrk="0" hangingPunct="0">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B6E96629-43BF-4838-86CB-2F24A0DBC0E2}" type="slidenum">
              <a:rPr lang="en-US" altLang="es-CL"/>
              <a:pPr/>
              <a:t>‹Nº›</a:t>
            </a:fld>
            <a:endParaRPr lang="en-US" altLang="es-CL"/>
          </a:p>
        </p:txBody>
      </p:sp>
    </p:spTree>
    <p:extLst>
      <p:ext uri="{BB962C8B-B14F-4D97-AF65-F5344CB8AC3E}">
        <p14:creationId xmlns:p14="http://schemas.microsoft.com/office/powerpoint/2010/main" val="677345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defTabSz="457200" eaLnBrk="0" hangingPunct="0">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defTabSz="457200" eaLnBrk="0" hangingPunct="0">
              <a:defRPr/>
            </a:lvl1pPr>
          </a:lstStyle>
          <a:p>
            <a:fld id="{5EB17DAE-125D-4514-8934-EAD44A134111}" type="slidenum">
              <a:rPr lang="en-US" altLang="es-CL"/>
              <a:pPr/>
              <a:t>‹Nº›</a:t>
            </a:fld>
            <a:endParaRPr lang="en-US" altLang="es-CL"/>
          </a:p>
        </p:txBody>
      </p:sp>
    </p:spTree>
    <p:extLst>
      <p:ext uri="{BB962C8B-B14F-4D97-AF65-F5344CB8AC3E}">
        <p14:creationId xmlns:p14="http://schemas.microsoft.com/office/powerpoint/2010/main" val="1940081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defRPr>
            </a:lvl1pPr>
          </a:lstStyle>
          <a:p>
            <a:pPr>
              <a:defRPr/>
            </a:pPr>
            <a:fld id="{4C596895-44B9-4430-97A0-F1F08D2BB9F6}" type="datetime1">
              <a:rPr lang="en-US"/>
              <a:pPr>
                <a:defRPr/>
              </a:pPr>
              <a:t>10/18/2018</a:t>
            </a:fld>
            <a:endParaRPr lang="en-US"/>
          </a:p>
        </p:txBody>
      </p:sp>
      <p:sp>
        <p:nvSpPr>
          <p:cNvPr id="5" name="Footer Placeholder 4"/>
          <p:cNvSpPr>
            <a:spLocks noGrp="1"/>
          </p:cNvSpPr>
          <p:nvPr>
            <p:ph type="ftr" sz="quarter" idx="11"/>
          </p:nvPr>
        </p:nvSpPr>
        <p:spPr/>
        <p:txBody>
          <a:bodyPr/>
          <a:lstStyle>
            <a:lvl1pPr defTabSz="457200" eaLnBrk="0" hangingPunct="0">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990A13C9-0920-48EF-87AA-384D8B376F61}" type="slidenum">
              <a:rPr lang="en-US" altLang="es-CL"/>
              <a:pPr/>
              <a:t>‹Nº›</a:t>
            </a:fld>
            <a:endParaRPr lang="en-US" altLang="es-CL"/>
          </a:p>
        </p:txBody>
      </p:sp>
    </p:spTree>
    <p:extLst>
      <p:ext uri="{BB962C8B-B14F-4D97-AF65-F5344CB8AC3E}">
        <p14:creationId xmlns:p14="http://schemas.microsoft.com/office/powerpoint/2010/main" val="2359940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defRPr>
            </a:lvl1pPr>
          </a:lstStyle>
          <a:p>
            <a:pPr>
              <a:defRPr/>
            </a:pPr>
            <a:fld id="{1246E7C0-2229-49B2-9295-DBCB88478B63}" type="datetime1">
              <a:rPr lang="en-US"/>
              <a:pPr>
                <a:defRPr/>
              </a:pPr>
              <a:t>10/18/2018</a:t>
            </a:fld>
            <a:endParaRPr lang="en-US"/>
          </a:p>
        </p:txBody>
      </p:sp>
      <p:sp>
        <p:nvSpPr>
          <p:cNvPr id="6" name="Footer Placeholder 5"/>
          <p:cNvSpPr>
            <a:spLocks noGrp="1"/>
          </p:cNvSpPr>
          <p:nvPr>
            <p:ph type="ftr" sz="quarter" idx="11"/>
          </p:nvPr>
        </p:nvSpPr>
        <p:spPr/>
        <p:txBody>
          <a:bodyPr/>
          <a:lstStyle>
            <a:lvl1pPr defTabSz="457200" eaLnBrk="0" hangingPunct="0">
              <a:defRPr/>
            </a:lvl1pPr>
          </a:lstStyle>
          <a:p>
            <a:pPr>
              <a:defRPr/>
            </a:pPr>
            <a:endParaRPr lang="es-ES"/>
          </a:p>
        </p:txBody>
      </p:sp>
      <p:sp>
        <p:nvSpPr>
          <p:cNvPr id="7" name="Slide Number Placeholder 6"/>
          <p:cNvSpPr>
            <a:spLocks noGrp="1"/>
          </p:cNvSpPr>
          <p:nvPr>
            <p:ph type="sldNum" sz="quarter" idx="12"/>
          </p:nvPr>
        </p:nvSpPr>
        <p:spPr/>
        <p:txBody>
          <a:bodyPr/>
          <a:lstStyle>
            <a:lvl1pPr defTabSz="457200" eaLnBrk="0" hangingPunct="0">
              <a:defRPr/>
            </a:lvl1pPr>
          </a:lstStyle>
          <a:p>
            <a:fld id="{D1EA3518-9F53-4FB9-8CC8-47E6F38E707F}" type="slidenum">
              <a:rPr lang="en-US" altLang="es-CL"/>
              <a:pPr/>
              <a:t>‹Nº›</a:t>
            </a:fld>
            <a:endParaRPr lang="en-US" altLang="es-CL"/>
          </a:p>
        </p:txBody>
      </p:sp>
    </p:spTree>
    <p:extLst>
      <p:ext uri="{BB962C8B-B14F-4D97-AF65-F5344CB8AC3E}">
        <p14:creationId xmlns:p14="http://schemas.microsoft.com/office/powerpoint/2010/main" val="2896094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defRPr>
            </a:lvl1pPr>
          </a:lstStyle>
          <a:p>
            <a:pPr>
              <a:defRPr/>
            </a:pPr>
            <a:fld id="{F3F1D68B-53F6-47B7-9342-814B478AD048}" type="datetime1">
              <a:rPr lang="en-US"/>
              <a:pPr>
                <a:defRPr/>
              </a:pPr>
              <a:t>10/18/2018</a:t>
            </a:fld>
            <a:endParaRPr lang="en-US"/>
          </a:p>
        </p:txBody>
      </p:sp>
      <p:sp>
        <p:nvSpPr>
          <p:cNvPr id="8" name="Footer Placeholder 7"/>
          <p:cNvSpPr>
            <a:spLocks noGrp="1"/>
          </p:cNvSpPr>
          <p:nvPr>
            <p:ph type="ftr" sz="quarter" idx="11"/>
          </p:nvPr>
        </p:nvSpPr>
        <p:spPr/>
        <p:txBody>
          <a:bodyPr/>
          <a:lstStyle>
            <a:lvl1pPr defTabSz="457200" eaLnBrk="0" hangingPunct="0">
              <a:defRPr/>
            </a:lvl1pPr>
          </a:lstStyle>
          <a:p>
            <a:pPr>
              <a:defRPr/>
            </a:pPr>
            <a:endParaRPr lang="es-ES"/>
          </a:p>
        </p:txBody>
      </p:sp>
      <p:sp>
        <p:nvSpPr>
          <p:cNvPr id="9" name="Slide Number Placeholder 8"/>
          <p:cNvSpPr>
            <a:spLocks noGrp="1"/>
          </p:cNvSpPr>
          <p:nvPr>
            <p:ph type="sldNum" sz="quarter" idx="12"/>
          </p:nvPr>
        </p:nvSpPr>
        <p:spPr/>
        <p:txBody>
          <a:bodyPr/>
          <a:lstStyle>
            <a:lvl1pPr defTabSz="457200" eaLnBrk="0" hangingPunct="0">
              <a:defRPr/>
            </a:lvl1pPr>
          </a:lstStyle>
          <a:p>
            <a:fld id="{52089225-2669-44E3-916A-8DBA80C02DAA}" type="slidenum">
              <a:rPr lang="en-US" altLang="es-CL"/>
              <a:pPr/>
              <a:t>‹Nº›</a:t>
            </a:fld>
            <a:endParaRPr lang="en-US" altLang="es-CL"/>
          </a:p>
        </p:txBody>
      </p:sp>
    </p:spTree>
    <p:extLst>
      <p:ext uri="{BB962C8B-B14F-4D97-AF65-F5344CB8AC3E}">
        <p14:creationId xmlns:p14="http://schemas.microsoft.com/office/powerpoint/2010/main" val="3650284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defTabSz="457200" eaLnBrk="0" hangingPunct="0">
              <a:defRPr/>
            </a:lvl1pPr>
          </a:lstStyle>
          <a:p>
            <a:pPr>
              <a:defRPr/>
            </a:pPr>
            <a:endParaRPr lang="es-ES"/>
          </a:p>
        </p:txBody>
      </p:sp>
      <p:sp>
        <p:nvSpPr>
          <p:cNvPr id="4" name="Slide Number Placeholder 4"/>
          <p:cNvSpPr>
            <a:spLocks noGrp="1"/>
          </p:cNvSpPr>
          <p:nvPr>
            <p:ph type="sldNum" sz="quarter" idx="11"/>
          </p:nvPr>
        </p:nvSpPr>
        <p:spPr/>
        <p:txBody>
          <a:bodyPr/>
          <a:lstStyle>
            <a:lvl1pPr defTabSz="457200" eaLnBrk="0" hangingPunct="0">
              <a:defRPr/>
            </a:lvl1pPr>
          </a:lstStyle>
          <a:p>
            <a:fld id="{021B7BD1-FFFA-4C64-9CA5-40699DD4A64D}" type="slidenum">
              <a:rPr lang="en-US" altLang="es-CL"/>
              <a:pPr/>
              <a:t>‹Nº›</a:t>
            </a:fld>
            <a:endParaRPr lang="en-US" altLang="es-CL"/>
          </a:p>
        </p:txBody>
      </p:sp>
    </p:spTree>
    <p:extLst>
      <p:ext uri="{BB962C8B-B14F-4D97-AF65-F5344CB8AC3E}">
        <p14:creationId xmlns:p14="http://schemas.microsoft.com/office/powerpoint/2010/main" val="2120297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457200" eaLnBrk="0" hangingPunct="0">
              <a:defRPr/>
            </a:lvl1pPr>
          </a:lstStyle>
          <a:p>
            <a:pPr>
              <a:defRPr/>
            </a:pPr>
            <a:endParaRPr lang="es-ES"/>
          </a:p>
        </p:txBody>
      </p:sp>
      <p:sp>
        <p:nvSpPr>
          <p:cNvPr id="3" name="Slide Number Placeholder 3"/>
          <p:cNvSpPr>
            <a:spLocks noGrp="1"/>
          </p:cNvSpPr>
          <p:nvPr>
            <p:ph type="sldNum" sz="quarter" idx="11"/>
          </p:nvPr>
        </p:nvSpPr>
        <p:spPr/>
        <p:txBody>
          <a:bodyPr/>
          <a:lstStyle>
            <a:lvl1pPr defTabSz="457200" eaLnBrk="0" hangingPunct="0">
              <a:defRPr/>
            </a:lvl1pPr>
          </a:lstStyle>
          <a:p>
            <a:fld id="{EABFF04A-8C32-4DA6-BF5E-671B592DB809}" type="slidenum">
              <a:rPr lang="en-US" altLang="es-CL"/>
              <a:pPr/>
              <a:t>‹Nº›</a:t>
            </a:fld>
            <a:endParaRPr lang="en-US" altLang="es-CL"/>
          </a:p>
        </p:txBody>
      </p:sp>
    </p:spTree>
    <p:extLst>
      <p:ext uri="{BB962C8B-B14F-4D97-AF65-F5344CB8AC3E}">
        <p14:creationId xmlns:p14="http://schemas.microsoft.com/office/powerpoint/2010/main" val="3246477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defTabSz="457200" eaLnBrk="0" hangingPunct="0">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0A18AA5D-048F-4B26-93F5-65C16B7ABA66}" type="slidenum">
              <a:rPr lang="en-US" altLang="es-CL"/>
              <a:pPr/>
              <a:t>‹Nº›</a:t>
            </a:fld>
            <a:endParaRPr lang="en-US" altLang="es-CL"/>
          </a:p>
        </p:txBody>
      </p:sp>
    </p:spTree>
    <p:extLst>
      <p:ext uri="{BB962C8B-B14F-4D97-AF65-F5344CB8AC3E}">
        <p14:creationId xmlns:p14="http://schemas.microsoft.com/office/powerpoint/2010/main" val="1651202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defTabSz="457200" eaLnBrk="0" hangingPunct="0">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B8333B41-6C09-4B4E-85BB-FD1CF884D6A7}" type="slidenum">
              <a:rPr lang="en-US" altLang="es-CL"/>
              <a:pPr/>
              <a:t>‹Nº›</a:t>
            </a:fld>
            <a:endParaRPr lang="en-US" altLang="es-CL"/>
          </a:p>
        </p:txBody>
      </p:sp>
    </p:spTree>
    <p:extLst>
      <p:ext uri="{BB962C8B-B14F-4D97-AF65-F5344CB8AC3E}">
        <p14:creationId xmlns:p14="http://schemas.microsoft.com/office/powerpoint/2010/main" val="2595787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defTabSz="457200" eaLnBrk="0" hangingPunct="0">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3A1882A9-E9E2-4FCC-8ECE-F09ABC656EAA}" type="slidenum">
              <a:rPr lang="en-US" altLang="es-CL"/>
              <a:pPr/>
              <a:t>‹Nº›</a:t>
            </a:fld>
            <a:endParaRPr lang="en-US" altLang="es-CL"/>
          </a:p>
        </p:txBody>
      </p:sp>
    </p:spTree>
    <p:extLst>
      <p:ext uri="{BB962C8B-B14F-4D97-AF65-F5344CB8AC3E}">
        <p14:creationId xmlns:p14="http://schemas.microsoft.com/office/powerpoint/2010/main" val="404294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AD36CD5C-E71C-4C04-957A-9F0872940752}" type="datetime1">
              <a:rPr lang="en-US" altLang="es-CL"/>
              <a:pPr>
                <a:defRPr/>
              </a:pPr>
              <a:t>10/18/2018</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5E1659C3-1BD6-4F11-9C3C-94240FC74F83}" type="slidenum">
              <a:rPr lang="en-US" altLang="es-CL"/>
              <a:pPr/>
              <a:t>‹Nº›</a:t>
            </a:fld>
            <a:endParaRPr lang="en-US" altLang="es-CL"/>
          </a:p>
        </p:txBody>
      </p:sp>
    </p:spTree>
    <p:extLst>
      <p:ext uri="{BB962C8B-B14F-4D97-AF65-F5344CB8AC3E}">
        <p14:creationId xmlns:p14="http://schemas.microsoft.com/office/powerpoint/2010/main" val="24102883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defTabSz="457200" eaLnBrk="0" hangingPunct="0">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35D86020-19BD-45AA-8EDA-87D8CF942D49}" type="slidenum">
              <a:rPr lang="en-US" altLang="es-CL"/>
              <a:pPr/>
              <a:t>‹Nº›</a:t>
            </a:fld>
            <a:endParaRPr lang="en-US" altLang="es-CL"/>
          </a:p>
        </p:txBody>
      </p:sp>
    </p:spTree>
    <p:extLst>
      <p:ext uri="{BB962C8B-B14F-4D97-AF65-F5344CB8AC3E}">
        <p14:creationId xmlns:p14="http://schemas.microsoft.com/office/powerpoint/2010/main" val="38151179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cs typeface="Arial" pitchFamily="34" charset="0"/>
              </a:defRPr>
            </a:lvl1pPr>
          </a:lstStyle>
          <a:p>
            <a:pPr>
              <a:defRPr/>
            </a:pPr>
            <a:fld id="{5761AAD1-509A-4766-A2DF-B65DEC8B866D}" type="datetime1">
              <a:rPr lang="en-US"/>
              <a:pPr>
                <a:defRPr/>
              </a:pPr>
              <a:t>10/18/2018</a:t>
            </a:fld>
            <a:endParaRPr lang="en-US"/>
          </a:p>
        </p:txBody>
      </p:sp>
      <p:sp>
        <p:nvSpPr>
          <p:cNvPr id="5" name="Footer Placeholder 4"/>
          <p:cNvSpPr>
            <a:spLocks noGrp="1"/>
          </p:cNvSpPr>
          <p:nvPr>
            <p:ph type="ftr" sz="quarter" idx="11"/>
          </p:nvPr>
        </p:nvSpPr>
        <p:spPr/>
        <p:txBody>
          <a:bodyPr/>
          <a:lstStyle>
            <a:lvl1pPr defTabSz="457200" eaLnBrk="0" hangingPunct="0">
              <a:defRPr>
                <a:ea typeface="+mn-ea"/>
                <a:cs typeface="+mn-cs"/>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B18DF65C-C1C4-4F78-B431-0A17EFA73CAF}" type="slidenum">
              <a:rPr lang="en-US" altLang="es-CL"/>
              <a:pPr/>
              <a:t>‹Nº›</a:t>
            </a:fld>
            <a:endParaRPr lang="en-US" altLang="es-CL"/>
          </a:p>
        </p:txBody>
      </p:sp>
    </p:spTree>
    <p:extLst>
      <p:ext uri="{BB962C8B-B14F-4D97-AF65-F5344CB8AC3E}">
        <p14:creationId xmlns:p14="http://schemas.microsoft.com/office/powerpoint/2010/main" val="2821434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defTabSz="457200" eaLnBrk="0" hangingPunct="0">
              <a:defRPr>
                <a:ea typeface="+mn-ea"/>
                <a:cs typeface="+mn-cs"/>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defTabSz="457200" eaLnBrk="0" hangingPunct="0">
              <a:defRPr/>
            </a:lvl1pPr>
          </a:lstStyle>
          <a:p>
            <a:fld id="{78D4453B-67A4-4300-9D39-84272D439181}" type="slidenum">
              <a:rPr lang="en-US" altLang="es-CL"/>
              <a:pPr/>
              <a:t>‹Nº›</a:t>
            </a:fld>
            <a:endParaRPr lang="en-US" altLang="es-CL"/>
          </a:p>
        </p:txBody>
      </p:sp>
    </p:spTree>
    <p:extLst>
      <p:ext uri="{BB962C8B-B14F-4D97-AF65-F5344CB8AC3E}">
        <p14:creationId xmlns:p14="http://schemas.microsoft.com/office/powerpoint/2010/main" val="2884979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cs typeface="Arial" pitchFamily="34" charset="0"/>
              </a:defRPr>
            </a:lvl1pPr>
          </a:lstStyle>
          <a:p>
            <a:pPr>
              <a:defRPr/>
            </a:pPr>
            <a:fld id="{E95BBBBA-3288-49C0-8AD7-746760B4867C}" type="datetime1">
              <a:rPr lang="en-US"/>
              <a:pPr>
                <a:defRPr/>
              </a:pPr>
              <a:t>10/18/2018</a:t>
            </a:fld>
            <a:endParaRPr lang="en-US"/>
          </a:p>
        </p:txBody>
      </p:sp>
      <p:sp>
        <p:nvSpPr>
          <p:cNvPr id="5" name="Footer Placeholder 4"/>
          <p:cNvSpPr>
            <a:spLocks noGrp="1"/>
          </p:cNvSpPr>
          <p:nvPr>
            <p:ph type="ftr" sz="quarter" idx="11"/>
          </p:nvPr>
        </p:nvSpPr>
        <p:spPr/>
        <p:txBody>
          <a:bodyPr/>
          <a:lstStyle>
            <a:lvl1pPr defTabSz="457200" eaLnBrk="0" hangingPunct="0">
              <a:defRPr>
                <a:ea typeface="+mn-ea"/>
                <a:cs typeface="+mn-cs"/>
              </a:defRPr>
            </a:lvl1pPr>
          </a:lstStyle>
          <a:p>
            <a:pPr>
              <a:defRPr/>
            </a:pPr>
            <a:endParaRPr lang="es-ES"/>
          </a:p>
        </p:txBody>
      </p:sp>
      <p:sp>
        <p:nvSpPr>
          <p:cNvPr id="6" name="Slide Number Placeholder 5"/>
          <p:cNvSpPr>
            <a:spLocks noGrp="1"/>
          </p:cNvSpPr>
          <p:nvPr>
            <p:ph type="sldNum" sz="quarter" idx="12"/>
          </p:nvPr>
        </p:nvSpPr>
        <p:spPr/>
        <p:txBody>
          <a:bodyPr/>
          <a:lstStyle>
            <a:lvl1pPr defTabSz="457200" eaLnBrk="0" hangingPunct="0">
              <a:defRPr/>
            </a:lvl1pPr>
          </a:lstStyle>
          <a:p>
            <a:fld id="{12F1A2D8-9950-40C1-B836-7E634FC44AB0}" type="slidenum">
              <a:rPr lang="en-US" altLang="es-CL"/>
              <a:pPr/>
              <a:t>‹Nº›</a:t>
            </a:fld>
            <a:endParaRPr lang="en-US" altLang="es-CL"/>
          </a:p>
        </p:txBody>
      </p:sp>
    </p:spTree>
    <p:extLst>
      <p:ext uri="{BB962C8B-B14F-4D97-AF65-F5344CB8AC3E}">
        <p14:creationId xmlns:p14="http://schemas.microsoft.com/office/powerpoint/2010/main" val="156469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cs typeface="Arial" pitchFamily="34" charset="0"/>
              </a:defRPr>
            </a:lvl1pPr>
          </a:lstStyle>
          <a:p>
            <a:pPr>
              <a:defRPr/>
            </a:pPr>
            <a:fld id="{B237DFD6-D463-4443-9B62-6F02D91A3603}" type="datetime1">
              <a:rPr lang="en-US"/>
              <a:pPr>
                <a:defRPr/>
              </a:pPr>
              <a:t>10/18/2018</a:t>
            </a:fld>
            <a:endParaRPr lang="en-US"/>
          </a:p>
        </p:txBody>
      </p:sp>
      <p:sp>
        <p:nvSpPr>
          <p:cNvPr id="6" name="Footer Placeholder 5"/>
          <p:cNvSpPr>
            <a:spLocks noGrp="1"/>
          </p:cNvSpPr>
          <p:nvPr>
            <p:ph type="ftr" sz="quarter" idx="11"/>
          </p:nvPr>
        </p:nvSpPr>
        <p:spPr/>
        <p:txBody>
          <a:bodyPr/>
          <a:lstStyle>
            <a:lvl1pPr defTabSz="457200" eaLnBrk="0" hangingPunct="0">
              <a:defRPr>
                <a:ea typeface="+mn-ea"/>
                <a:cs typeface="+mn-cs"/>
              </a:defRPr>
            </a:lvl1pPr>
          </a:lstStyle>
          <a:p>
            <a:pPr>
              <a:defRPr/>
            </a:pPr>
            <a:endParaRPr lang="es-ES"/>
          </a:p>
        </p:txBody>
      </p:sp>
      <p:sp>
        <p:nvSpPr>
          <p:cNvPr id="7" name="Slide Number Placeholder 6"/>
          <p:cNvSpPr>
            <a:spLocks noGrp="1"/>
          </p:cNvSpPr>
          <p:nvPr>
            <p:ph type="sldNum" sz="quarter" idx="12"/>
          </p:nvPr>
        </p:nvSpPr>
        <p:spPr/>
        <p:txBody>
          <a:bodyPr/>
          <a:lstStyle>
            <a:lvl1pPr defTabSz="457200" eaLnBrk="0" hangingPunct="0">
              <a:defRPr/>
            </a:lvl1pPr>
          </a:lstStyle>
          <a:p>
            <a:fld id="{A2AA2DCC-9161-4544-B3F7-9988E59BFE04}" type="slidenum">
              <a:rPr lang="en-US" altLang="es-CL"/>
              <a:pPr/>
              <a:t>‹Nº›</a:t>
            </a:fld>
            <a:endParaRPr lang="en-US" altLang="es-CL"/>
          </a:p>
        </p:txBody>
      </p:sp>
    </p:spTree>
    <p:extLst>
      <p:ext uri="{BB962C8B-B14F-4D97-AF65-F5344CB8AC3E}">
        <p14:creationId xmlns:p14="http://schemas.microsoft.com/office/powerpoint/2010/main" val="2188336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1800">
                <a:solidFill>
                  <a:prstClr val="black"/>
                </a:solidFill>
                <a:latin typeface="Calibri" pitchFamily="34" charset="0"/>
                <a:ea typeface="ヒラギノ角ゴ Pro W3"/>
                <a:cs typeface="Arial" pitchFamily="34" charset="0"/>
              </a:defRPr>
            </a:lvl1pPr>
          </a:lstStyle>
          <a:p>
            <a:pPr>
              <a:defRPr/>
            </a:pPr>
            <a:fld id="{9FEDE6BD-9024-4ABA-B1B0-4A1F089298D6}" type="datetime1">
              <a:rPr lang="en-US"/>
              <a:pPr>
                <a:defRPr/>
              </a:pPr>
              <a:t>10/18/2018</a:t>
            </a:fld>
            <a:endParaRPr lang="en-US"/>
          </a:p>
        </p:txBody>
      </p:sp>
      <p:sp>
        <p:nvSpPr>
          <p:cNvPr id="8" name="Footer Placeholder 7"/>
          <p:cNvSpPr>
            <a:spLocks noGrp="1"/>
          </p:cNvSpPr>
          <p:nvPr>
            <p:ph type="ftr" sz="quarter" idx="11"/>
          </p:nvPr>
        </p:nvSpPr>
        <p:spPr/>
        <p:txBody>
          <a:bodyPr/>
          <a:lstStyle>
            <a:lvl1pPr defTabSz="457200" eaLnBrk="0" hangingPunct="0">
              <a:defRPr>
                <a:ea typeface="+mn-ea"/>
                <a:cs typeface="+mn-cs"/>
              </a:defRPr>
            </a:lvl1pPr>
          </a:lstStyle>
          <a:p>
            <a:pPr>
              <a:defRPr/>
            </a:pPr>
            <a:endParaRPr lang="es-ES"/>
          </a:p>
        </p:txBody>
      </p:sp>
      <p:sp>
        <p:nvSpPr>
          <p:cNvPr id="9" name="Slide Number Placeholder 8"/>
          <p:cNvSpPr>
            <a:spLocks noGrp="1"/>
          </p:cNvSpPr>
          <p:nvPr>
            <p:ph type="sldNum" sz="quarter" idx="12"/>
          </p:nvPr>
        </p:nvSpPr>
        <p:spPr/>
        <p:txBody>
          <a:bodyPr/>
          <a:lstStyle>
            <a:lvl1pPr defTabSz="457200" eaLnBrk="0" hangingPunct="0">
              <a:defRPr/>
            </a:lvl1pPr>
          </a:lstStyle>
          <a:p>
            <a:fld id="{8A37DF1D-4858-4AC0-B3B3-D91773EC2941}" type="slidenum">
              <a:rPr lang="en-US" altLang="es-CL"/>
              <a:pPr/>
              <a:t>‹Nº›</a:t>
            </a:fld>
            <a:endParaRPr lang="en-US" altLang="es-CL"/>
          </a:p>
        </p:txBody>
      </p:sp>
    </p:spTree>
    <p:extLst>
      <p:ext uri="{BB962C8B-B14F-4D97-AF65-F5344CB8AC3E}">
        <p14:creationId xmlns:p14="http://schemas.microsoft.com/office/powerpoint/2010/main" val="570257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4" name="Slide Number Placeholder 4"/>
          <p:cNvSpPr>
            <a:spLocks noGrp="1"/>
          </p:cNvSpPr>
          <p:nvPr>
            <p:ph type="sldNum" sz="quarter" idx="11"/>
          </p:nvPr>
        </p:nvSpPr>
        <p:spPr/>
        <p:txBody>
          <a:bodyPr/>
          <a:lstStyle>
            <a:lvl1pPr defTabSz="457200" eaLnBrk="0" hangingPunct="0">
              <a:defRPr/>
            </a:lvl1pPr>
          </a:lstStyle>
          <a:p>
            <a:fld id="{34773AB5-08A9-4BDD-AD94-362E12371B24}" type="slidenum">
              <a:rPr lang="en-US" altLang="es-CL"/>
              <a:pPr/>
              <a:t>‹Nº›</a:t>
            </a:fld>
            <a:endParaRPr lang="en-US" altLang="es-CL"/>
          </a:p>
        </p:txBody>
      </p:sp>
    </p:spTree>
    <p:extLst>
      <p:ext uri="{BB962C8B-B14F-4D97-AF65-F5344CB8AC3E}">
        <p14:creationId xmlns:p14="http://schemas.microsoft.com/office/powerpoint/2010/main" val="3408223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3" name="Slide Number Placeholder 3"/>
          <p:cNvSpPr>
            <a:spLocks noGrp="1"/>
          </p:cNvSpPr>
          <p:nvPr>
            <p:ph type="sldNum" sz="quarter" idx="11"/>
          </p:nvPr>
        </p:nvSpPr>
        <p:spPr/>
        <p:txBody>
          <a:bodyPr/>
          <a:lstStyle>
            <a:lvl1pPr defTabSz="457200" eaLnBrk="0" hangingPunct="0">
              <a:defRPr/>
            </a:lvl1pPr>
          </a:lstStyle>
          <a:p>
            <a:fld id="{8A67D94E-9A21-491D-8DA0-780DC68F9F39}" type="slidenum">
              <a:rPr lang="en-US" altLang="es-CL"/>
              <a:pPr/>
              <a:t>‹Nº›</a:t>
            </a:fld>
            <a:endParaRPr lang="en-US" altLang="es-CL"/>
          </a:p>
        </p:txBody>
      </p:sp>
    </p:spTree>
    <p:extLst>
      <p:ext uri="{BB962C8B-B14F-4D97-AF65-F5344CB8AC3E}">
        <p14:creationId xmlns:p14="http://schemas.microsoft.com/office/powerpoint/2010/main" val="3449272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B905B4C3-117E-4195-9B23-0B6C5F8BCB95}" type="slidenum">
              <a:rPr lang="en-US" altLang="es-CL"/>
              <a:pPr/>
              <a:t>‹Nº›</a:t>
            </a:fld>
            <a:endParaRPr lang="en-US" altLang="es-CL"/>
          </a:p>
        </p:txBody>
      </p:sp>
    </p:spTree>
    <p:extLst>
      <p:ext uri="{BB962C8B-B14F-4D97-AF65-F5344CB8AC3E}">
        <p14:creationId xmlns:p14="http://schemas.microsoft.com/office/powerpoint/2010/main" val="3109976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6" name="Slide Number Placeholder 6"/>
          <p:cNvSpPr>
            <a:spLocks noGrp="1"/>
          </p:cNvSpPr>
          <p:nvPr>
            <p:ph type="sldNum" sz="quarter" idx="11"/>
          </p:nvPr>
        </p:nvSpPr>
        <p:spPr/>
        <p:txBody>
          <a:bodyPr/>
          <a:lstStyle>
            <a:lvl1pPr defTabSz="457200" eaLnBrk="0" hangingPunct="0">
              <a:defRPr/>
            </a:lvl1pPr>
          </a:lstStyle>
          <a:p>
            <a:fld id="{03949E5B-22A0-4E32-9390-AB25B00015AA}" type="slidenum">
              <a:rPr lang="en-US" altLang="es-CL"/>
              <a:pPr/>
              <a:t>‹Nº›</a:t>
            </a:fld>
            <a:endParaRPr lang="en-US" altLang="es-CL"/>
          </a:p>
        </p:txBody>
      </p:sp>
    </p:spTree>
    <p:extLst>
      <p:ext uri="{BB962C8B-B14F-4D97-AF65-F5344CB8AC3E}">
        <p14:creationId xmlns:p14="http://schemas.microsoft.com/office/powerpoint/2010/main" val="264485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C29F823F-C366-456D-BEE8-2CFB1382BE36}" type="slidenum">
              <a:rPr lang="en-US" altLang="es-CL"/>
              <a:pPr/>
              <a:t>‹Nº›</a:t>
            </a:fld>
            <a:endParaRPr lang="en-US" altLang="es-CL"/>
          </a:p>
        </p:txBody>
      </p:sp>
    </p:spTree>
    <p:extLst>
      <p:ext uri="{BB962C8B-B14F-4D97-AF65-F5344CB8AC3E}">
        <p14:creationId xmlns:p14="http://schemas.microsoft.com/office/powerpoint/2010/main" val="3760310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B95C25C4-CC27-4A61-A241-747AF8807308}" type="slidenum">
              <a:rPr lang="en-US" altLang="es-CL"/>
              <a:pPr/>
              <a:t>‹Nº›</a:t>
            </a:fld>
            <a:endParaRPr lang="en-US" altLang="es-CL"/>
          </a:p>
        </p:txBody>
      </p:sp>
    </p:spTree>
    <p:extLst>
      <p:ext uri="{BB962C8B-B14F-4D97-AF65-F5344CB8AC3E}">
        <p14:creationId xmlns:p14="http://schemas.microsoft.com/office/powerpoint/2010/main" val="32397037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defTabSz="457200" eaLnBrk="0" hangingPunct="0">
              <a:defRPr>
                <a:ea typeface="+mn-ea"/>
                <a:cs typeface="+mn-cs"/>
              </a:defRPr>
            </a:lvl1pPr>
          </a:lstStyle>
          <a:p>
            <a:pPr>
              <a:defRPr/>
            </a:pPr>
            <a:endParaRPr lang="es-ES"/>
          </a:p>
        </p:txBody>
      </p:sp>
      <p:sp>
        <p:nvSpPr>
          <p:cNvPr id="5" name="Slide Number Placeholder 5"/>
          <p:cNvSpPr>
            <a:spLocks noGrp="1"/>
          </p:cNvSpPr>
          <p:nvPr>
            <p:ph type="sldNum" sz="quarter" idx="11"/>
          </p:nvPr>
        </p:nvSpPr>
        <p:spPr/>
        <p:txBody>
          <a:bodyPr/>
          <a:lstStyle>
            <a:lvl1pPr defTabSz="457200" eaLnBrk="0" hangingPunct="0">
              <a:defRPr/>
            </a:lvl1pPr>
          </a:lstStyle>
          <a:p>
            <a:fld id="{F5A15E75-D421-494D-82CD-4D0D803AC456}" type="slidenum">
              <a:rPr lang="en-US" altLang="es-CL"/>
              <a:pPr/>
              <a:t>‹Nº›</a:t>
            </a:fld>
            <a:endParaRPr lang="en-US" altLang="es-CL"/>
          </a:p>
        </p:txBody>
      </p:sp>
    </p:spTree>
    <p:extLst>
      <p:ext uri="{BB962C8B-B14F-4D97-AF65-F5344CB8AC3E}">
        <p14:creationId xmlns:p14="http://schemas.microsoft.com/office/powerpoint/2010/main" val="1227176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p:txBody>
          <a:bodyPr/>
          <a:lstStyle>
            <a:lvl1pPr eaLnBrk="0" hangingPunct="0">
              <a:defRPr/>
            </a:lvl1pPr>
          </a:lstStyle>
          <a:p>
            <a:fld id="{CD14F39B-8A1A-4A36-AB43-D59D1AD104A7}" type="slidenum">
              <a:rPr lang="en-US" altLang="es-CL"/>
              <a:pPr/>
              <a:t>‹Nº›</a:t>
            </a:fld>
            <a:endParaRPr lang="en-US" altLang="es-CL"/>
          </a:p>
        </p:txBody>
      </p:sp>
    </p:spTree>
    <p:extLst>
      <p:ext uri="{BB962C8B-B14F-4D97-AF65-F5344CB8AC3E}">
        <p14:creationId xmlns:p14="http://schemas.microsoft.com/office/powerpoint/2010/main" val="3404933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fld id="{4980F35E-38D9-4065-9864-931A1EAE4F07}" type="slidenum">
              <a:rPr lang="en-US" altLang="es-CL"/>
              <a:pPr/>
              <a:t>‹Nº›</a:t>
            </a:fld>
            <a:endParaRPr lang="en-US" altLang="es-CL"/>
          </a:p>
        </p:txBody>
      </p:sp>
    </p:spTree>
    <p:extLst>
      <p:ext uri="{BB962C8B-B14F-4D97-AF65-F5344CB8AC3E}">
        <p14:creationId xmlns:p14="http://schemas.microsoft.com/office/powerpoint/2010/main" val="630149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itchFamily="34" charset="0"/>
              </a:defRPr>
            </a:lvl1pPr>
          </a:lstStyle>
          <a:p>
            <a:pPr>
              <a:defRPr/>
            </a:pPr>
            <a:endParaRPr lang="es-ES" altLang="es-CL"/>
          </a:p>
        </p:txBody>
      </p:sp>
      <p:sp>
        <p:nvSpPr>
          <p:cNvPr id="5" name="Footer Placeholder 4"/>
          <p:cNvSpPr>
            <a:spLocks noGrp="1"/>
          </p:cNvSpPr>
          <p:nvPr>
            <p:ph type="ftr" sz="quarter" idx="11"/>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defRPr>
            </a:lvl1pPr>
          </a:lstStyle>
          <a:p>
            <a:pPr>
              <a:defRPr/>
            </a:pPr>
            <a:endParaRPr lang="es-ES" altLang="es-CL"/>
          </a:p>
        </p:txBody>
      </p:sp>
      <p:sp>
        <p:nvSpPr>
          <p:cNvPr id="6" name="Slide Number Placeholder 5"/>
          <p:cNvSpPr>
            <a:spLocks noGrp="1"/>
          </p:cNvSpPr>
          <p:nvPr>
            <p:ph type="sldNum" sz="quarter" idx="12"/>
          </p:nvPr>
        </p:nvSpPr>
        <p:spPr/>
        <p:txBody>
          <a:bodyPr/>
          <a:lstStyle>
            <a:lvl1pPr eaLnBrk="0" hangingPunct="0">
              <a:defRPr/>
            </a:lvl1pPr>
          </a:lstStyle>
          <a:p>
            <a:fld id="{8B57A330-530F-433F-AFE4-1F9CEC9A3D5C}" type="slidenum">
              <a:rPr lang="en-US" altLang="es-CL"/>
              <a:pPr/>
              <a:t>‹Nº›</a:t>
            </a:fld>
            <a:endParaRPr lang="en-US" altLang="es-CL"/>
          </a:p>
        </p:txBody>
      </p:sp>
    </p:spTree>
    <p:extLst>
      <p:ext uri="{BB962C8B-B14F-4D97-AF65-F5344CB8AC3E}">
        <p14:creationId xmlns:p14="http://schemas.microsoft.com/office/powerpoint/2010/main" val="22444778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eaLnBrk="0" hangingPunct="0">
              <a:defRPr/>
            </a:lvl1pPr>
          </a:lstStyle>
          <a:p>
            <a:fld id="{11A05CA7-5355-4604-9369-52D6961F5167}" type="slidenum">
              <a:rPr lang="en-US" altLang="es-CL"/>
              <a:pPr/>
              <a:t>‹Nº›</a:t>
            </a:fld>
            <a:endParaRPr lang="en-US" altLang="es-CL"/>
          </a:p>
        </p:txBody>
      </p:sp>
    </p:spTree>
    <p:extLst>
      <p:ext uri="{BB962C8B-B14F-4D97-AF65-F5344CB8AC3E}">
        <p14:creationId xmlns:p14="http://schemas.microsoft.com/office/powerpoint/2010/main" val="12867072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itchFamily="34" charset="0"/>
              </a:defRPr>
            </a:lvl1pPr>
          </a:lstStyle>
          <a:p>
            <a:pPr>
              <a:defRPr/>
            </a:pPr>
            <a:endParaRPr lang="es-ES" altLang="es-CL"/>
          </a:p>
        </p:txBody>
      </p:sp>
      <p:sp>
        <p:nvSpPr>
          <p:cNvPr id="8" name="Footer Placeholder 7"/>
          <p:cNvSpPr>
            <a:spLocks noGrp="1"/>
          </p:cNvSpPr>
          <p:nvPr>
            <p:ph type="ftr" sz="quarter" idx="11"/>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defRPr>
            </a:lvl1pPr>
          </a:lstStyle>
          <a:p>
            <a:pPr>
              <a:defRPr/>
            </a:pPr>
            <a:endParaRPr lang="es-ES" altLang="es-CL"/>
          </a:p>
        </p:txBody>
      </p:sp>
      <p:sp>
        <p:nvSpPr>
          <p:cNvPr id="9" name="Slide Number Placeholder 8"/>
          <p:cNvSpPr>
            <a:spLocks noGrp="1"/>
          </p:cNvSpPr>
          <p:nvPr>
            <p:ph type="sldNum" sz="quarter" idx="12"/>
          </p:nvPr>
        </p:nvSpPr>
        <p:spPr/>
        <p:txBody>
          <a:bodyPr/>
          <a:lstStyle>
            <a:lvl1pPr eaLnBrk="0" hangingPunct="0">
              <a:defRPr/>
            </a:lvl1pPr>
          </a:lstStyle>
          <a:p>
            <a:fld id="{612323E7-F399-492A-9391-C37501CA7966}" type="slidenum">
              <a:rPr lang="en-US" altLang="es-CL"/>
              <a:pPr/>
              <a:t>‹Nº›</a:t>
            </a:fld>
            <a:endParaRPr lang="en-US" altLang="es-CL"/>
          </a:p>
        </p:txBody>
      </p:sp>
    </p:spTree>
    <p:extLst>
      <p:ext uri="{BB962C8B-B14F-4D97-AF65-F5344CB8AC3E}">
        <p14:creationId xmlns:p14="http://schemas.microsoft.com/office/powerpoint/2010/main" val="2986229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0" hangingPunct="0">
              <a:defRPr/>
            </a:lvl1pPr>
          </a:lstStyle>
          <a:p>
            <a:fld id="{992DC745-A582-499A-87AC-A5310D2462AF}" type="slidenum">
              <a:rPr lang="en-US" altLang="es-CL"/>
              <a:pPr/>
              <a:t>‹Nº›</a:t>
            </a:fld>
            <a:endParaRPr lang="en-US" altLang="es-CL"/>
          </a:p>
        </p:txBody>
      </p:sp>
    </p:spTree>
    <p:extLst>
      <p:ext uri="{BB962C8B-B14F-4D97-AF65-F5344CB8AC3E}">
        <p14:creationId xmlns:p14="http://schemas.microsoft.com/office/powerpoint/2010/main" val="13266943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hangingPunct="0">
              <a:defRPr/>
            </a:lvl1pPr>
          </a:lstStyle>
          <a:p>
            <a:fld id="{90538B2C-27A7-4738-A343-4FBEF5F03CE3}" type="slidenum">
              <a:rPr lang="en-US" altLang="es-CL"/>
              <a:pPr/>
              <a:t>‹Nº›</a:t>
            </a:fld>
            <a:endParaRPr lang="en-US" altLang="es-CL"/>
          </a:p>
        </p:txBody>
      </p:sp>
    </p:spTree>
    <p:extLst>
      <p:ext uri="{BB962C8B-B14F-4D97-AF65-F5344CB8AC3E}">
        <p14:creationId xmlns:p14="http://schemas.microsoft.com/office/powerpoint/2010/main" val="607146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eaLnBrk="0" hangingPunct="0">
              <a:defRPr/>
            </a:lvl1pPr>
          </a:lstStyle>
          <a:p>
            <a:fld id="{3813894F-93F9-4376-A2E5-5AFC0DD968E8}" type="slidenum">
              <a:rPr lang="en-US" altLang="es-CL"/>
              <a:pPr/>
              <a:t>‹Nº›</a:t>
            </a:fld>
            <a:endParaRPr lang="en-US" altLang="es-CL"/>
          </a:p>
        </p:txBody>
      </p:sp>
    </p:spTree>
    <p:extLst>
      <p:ext uri="{BB962C8B-B14F-4D97-AF65-F5344CB8AC3E}">
        <p14:creationId xmlns:p14="http://schemas.microsoft.com/office/powerpoint/2010/main" val="269133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990976DA-A2E8-4F99-A317-6A3202AA81F5}" type="datetime1">
              <a:rPr lang="en-US" altLang="es-CL"/>
              <a:pPr>
                <a:defRPr/>
              </a:pPr>
              <a:t>10/18/2018</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35FEDE8D-698F-41E6-84EB-E06284682838}" type="slidenum">
              <a:rPr lang="en-US" altLang="es-CL"/>
              <a:pPr/>
              <a:t>‹Nº›</a:t>
            </a:fld>
            <a:endParaRPr lang="en-US" altLang="es-CL"/>
          </a:p>
        </p:txBody>
      </p:sp>
    </p:spTree>
    <p:extLst>
      <p:ext uri="{BB962C8B-B14F-4D97-AF65-F5344CB8AC3E}">
        <p14:creationId xmlns:p14="http://schemas.microsoft.com/office/powerpoint/2010/main" val="37314808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eaLnBrk="0" hangingPunct="0">
              <a:defRPr/>
            </a:lvl1pPr>
          </a:lstStyle>
          <a:p>
            <a:fld id="{BAB969A0-A33B-4DDD-835E-EA85542A806D}" type="slidenum">
              <a:rPr lang="en-US" altLang="es-CL"/>
              <a:pPr/>
              <a:t>‹Nº›</a:t>
            </a:fld>
            <a:endParaRPr lang="en-US" altLang="es-CL"/>
          </a:p>
        </p:txBody>
      </p:sp>
    </p:spTree>
    <p:extLst>
      <p:ext uri="{BB962C8B-B14F-4D97-AF65-F5344CB8AC3E}">
        <p14:creationId xmlns:p14="http://schemas.microsoft.com/office/powerpoint/2010/main" val="23162813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fld id="{A2AB2BD1-343F-45F6-BFC6-C0EEF33BD511}" type="slidenum">
              <a:rPr lang="en-US" altLang="es-CL"/>
              <a:pPr/>
              <a:t>‹Nº›</a:t>
            </a:fld>
            <a:endParaRPr lang="en-US" altLang="es-CL"/>
          </a:p>
        </p:txBody>
      </p:sp>
    </p:spTree>
    <p:extLst>
      <p:ext uri="{BB962C8B-B14F-4D97-AF65-F5344CB8AC3E}">
        <p14:creationId xmlns:p14="http://schemas.microsoft.com/office/powerpoint/2010/main" val="792251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eaLnBrk="0" hangingPunct="0">
              <a:defRPr/>
            </a:lvl1pPr>
          </a:lstStyle>
          <a:p>
            <a:fld id="{1E4E25AC-2325-4317-94F1-1CC343467BD2}" type="slidenum">
              <a:rPr lang="en-US" altLang="es-CL"/>
              <a:pPr/>
              <a:t>‹Nº›</a:t>
            </a:fld>
            <a:endParaRPr lang="en-US" altLang="es-CL"/>
          </a:p>
        </p:txBody>
      </p:sp>
    </p:spTree>
    <p:extLst>
      <p:ext uri="{BB962C8B-B14F-4D97-AF65-F5344CB8AC3E}">
        <p14:creationId xmlns:p14="http://schemas.microsoft.com/office/powerpoint/2010/main" val="27125785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1430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152400" y="1477963"/>
            <a:ext cx="8177213" cy="4525962"/>
          </a:xfrm>
        </p:spPr>
        <p:txBody>
          <a:bodyPr/>
          <a:lstStyle/>
          <a:p>
            <a:pPr lvl="0"/>
            <a:endParaRPr lang="es-CL" noProof="0"/>
          </a:p>
        </p:txBody>
      </p:sp>
      <p:sp>
        <p:nvSpPr>
          <p:cNvPr id="4" name="3 Marcador de número de diapositiva"/>
          <p:cNvSpPr>
            <a:spLocks noGrp="1"/>
          </p:cNvSpPr>
          <p:nvPr>
            <p:ph type="sldNum" sz="quarter" idx="10"/>
          </p:nvPr>
        </p:nvSpPr>
        <p:spPr/>
        <p:txBody>
          <a:bodyPr/>
          <a:lstStyle>
            <a:lvl1pPr eaLnBrk="0" hangingPunct="0">
              <a:defRPr/>
            </a:lvl1pPr>
          </a:lstStyle>
          <a:p>
            <a:fld id="{758599F1-DC3D-49BC-8F03-C92A123CF7AE}" type="slidenum">
              <a:rPr lang="en-US" altLang="es-CL"/>
              <a:pPr/>
              <a:t>‹Nº›</a:t>
            </a:fld>
            <a:endParaRPr lang="en-US" altLang="es-CL"/>
          </a:p>
        </p:txBody>
      </p:sp>
    </p:spTree>
    <p:extLst>
      <p:ext uri="{BB962C8B-B14F-4D97-AF65-F5344CB8AC3E}">
        <p14:creationId xmlns:p14="http://schemas.microsoft.com/office/powerpoint/2010/main" val="4041939001"/>
      </p:ext>
    </p:extLst>
  </p:cSld>
  <p:clrMapOvr>
    <a:masterClrMapping/>
  </p:clrMapOvr>
  <p:transition advTm="2000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12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0"/>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3187700" y="2582488"/>
            <a:ext cx="5956300" cy="1027545"/>
          </a:xfrm>
          <a:prstGeom prst="rect">
            <a:avLst/>
          </a:prstGeom>
        </p:spPr>
        <p:txBody>
          <a:bodyPr/>
          <a:lstStyle>
            <a:lvl1pPr marL="0" indent="0">
              <a:buNone/>
              <a:defRPr sz="2800" b="1" i="0">
                <a:solidFill>
                  <a:srgbClr val="4F81BD"/>
                </a:solidFill>
                <a:latin typeface="Verdana"/>
                <a:cs typeface="Verdana"/>
              </a:defRPr>
            </a:lvl1pPr>
          </a:lstStyle>
          <a:p>
            <a:pPr lvl="0"/>
            <a:r>
              <a:rPr lang="es-ES"/>
              <a:t>Haga clic para modificar el estilo de texto del patrón</a:t>
            </a:r>
          </a:p>
        </p:txBody>
      </p:sp>
      <p:sp>
        <p:nvSpPr>
          <p:cNvPr id="13" name="Content Placeholder 11"/>
          <p:cNvSpPr>
            <a:spLocks noGrp="1"/>
          </p:cNvSpPr>
          <p:nvPr>
            <p:ph sz="quarter" idx="12"/>
          </p:nvPr>
        </p:nvSpPr>
        <p:spPr>
          <a:xfrm>
            <a:off x="3187700" y="3623720"/>
            <a:ext cx="5956300" cy="1027545"/>
          </a:xfrm>
          <a:prstGeom prst="rect">
            <a:avLst/>
          </a:prstGeom>
        </p:spPr>
        <p:txBody>
          <a:bodyPr/>
          <a:lstStyle>
            <a:lvl1pPr marL="0" indent="0">
              <a:buNone/>
              <a:defRPr sz="1800" b="0" i="0">
                <a:solidFill>
                  <a:srgbClr val="4F81BD"/>
                </a:solidFill>
                <a:latin typeface="Verdana"/>
                <a:cs typeface="Verdana"/>
              </a:defRPr>
            </a:lvl1pPr>
          </a:lstStyle>
          <a:p>
            <a:pPr lvl="0"/>
            <a:r>
              <a:rPr lang="es-ES"/>
              <a:t>Haga clic para modificar el estilo de texto del patrón</a:t>
            </a:r>
          </a:p>
        </p:txBody>
      </p:sp>
    </p:spTree>
    <p:extLst>
      <p:ext uri="{BB962C8B-B14F-4D97-AF65-F5344CB8AC3E}">
        <p14:creationId xmlns:p14="http://schemas.microsoft.com/office/powerpoint/2010/main" val="2335431470"/>
      </p:ext>
    </p:extLst>
  </p:cSld>
  <p:clrMapOvr>
    <a:masterClrMapping/>
  </p:clrMapOvr>
  <p:transition spd="med" advClick="0" advTm="200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12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 y="0"/>
            <a:ext cx="2019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3187700" y="2582488"/>
            <a:ext cx="5956300" cy="1027545"/>
          </a:xfrm>
          <a:prstGeom prst="rect">
            <a:avLst/>
          </a:prstGeom>
        </p:spPr>
        <p:txBody>
          <a:bodyPr/>
          <a:lstStyle>
            <a:lvl1pPr marL="0" indent="0">
              <a:buNone/>
              <a:defRPr sz="2800" b="1" i="0">
                <a:solidFill>
                  <a:srgbClr val="4F81BD"/>
                </a:solidFill>
                <a:latin typeface="Verdana"/>
                <a:cs typeface="Verdana"/>
              </a:defRPr>
            </a:lvl1pPr>
          </a:lstStyle>
          <a:p>
            <a:pPr lvl="0"/>
            <a:r>
              <a:rPr lang="es-ES"/>
              <a:t>Haga clic para modificar el estilo de texto del patrón</a:t>
            </a:r>
          </a:p>
        </p:txBody>
      </p:sp>
      <p:sp>
        <p:nvSpPr>
          <p:cNvPr id="13" name="Content Placeholder 11"/>
          <p:cNvSpPr>
            <a:spLocks noGrp="1"/>
          </p:cNvSpPr>
          <p:nvPr>
            <p:ph sz="quarter" idx="12"/>
          </p:nvPr>
        </p:nvSpPr>
        <p:spPr>
          <a:xfrm>
            <a:off x="3187700" y="3623720"/>
            <a:ext cx="5956300" cy="1027545"/>
          </a:xfrm>
          <a:prstGeom prst="rect">
            <a:avLst/>
          </a:prstGeom>
        </p:spPr>
        <p:txBody>
          <a:bodyPr/>
          <a:lstStyle>
            <a:lvl1pPr marL="0" indent="0">
              <a:buNone/>
              <a:defRPr sz="1800" b="0" i="0">
                <a:solidFill>
                  <a:srgbClr val="4F81BD"/>
                </a:solidFill>
                <a:latin typeface="Verdana"/>
                <a:cs typeface="Verdana"/>
              </a:defRPr>
            </a:lvl1pPr>
          </a:lstStyle>
          <a:p>
            <a:pPr lvl="0"/>
            <a:r>
              <a:rPr lang="es-ES"/>
              <a:t>Haga clic para modificar el estilo de texto del patrón</a:t>
            </a:r>
          </a:p>
        </p:txBody>
      </p:sp>
    </p:spTree>
    <p:extLst>
      <p:ext uri="{BB962C8B-B14F-4D97-AF65-F5344CB8AC3E}">
        <p14:creationId xmlns:p14="http://schemas.microsoft.com/office/powerpoint/2010/main" val="3742118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anose="020F0502020204030204" pitchFamily="34" charset="0"/>
              </a:defRPr>
            </a:lvl1pPr>
          </a:lstStyle>
          <a:p>
            <a:pPr>
              <a:defRPr/>
            </a:pPr>
            <a:fld id="{8D01EFE1-6AE0-4C7C-AE24-E19B546A9B68}" type="datetime1">
              <a:rPr lang="en-US" altLang="es-CL"/>
              <a:pPr>
                <a:defRPr/>
              </a:pPr>
              <a:t>10/18/2018</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F2F291D5-A88A-4EB3-9BF2-4CA7245BF4A7}" type="slidenum">
              <a:rPr lang="en-US" altLang="es-CL"/>
              <a:pPr/>
              <a:t>‹Nº›</a:t>
            </a:fld>
            <a:endParaRPr lang="en-US" altLang="es-CL"/>
          </a:p>
        </p:txBody>
      </p:sp>
    </p:spTree>
    <p:extLst>
      <p:ext uri="{BB962C8B-B14F-4D97-AF65-F5344CB8AC3E}">
        <p14:creationId xmlns:p14="http://schemas.microsoft.com/office/powerpoint/2010/main" val="7029685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D433E077-F9CA-4B8F-8FC3-3CD1DDF08EBA}" type="slidenum">
              <a:rPr lang="en-US" altLang="es-CL"/>
              <a:pPr/>
              <a:t>‹Nº›</a:t>
            </a:fld>
            <a:endParaRPr lang="en-US" altLang="es-CL"/>
          </a:p>
        </p:txBody>
      </p:sp>
    </p:spTree>
    <p:extLst>
      <p:ext uri="{BB962C8B-B14F-4D97-AF65-F5344CB8AC3E}">
        <p14:creationId xmlns:p14="http://schemas.microsoft.com/office/powerpoint/2010/main" val="16016879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anose="020F0502020204030204" pitchFamily="34" charset="0"/>
              </a:defRPr>
            </a:lvl1pPr>
          </a:lstStyle>
          <a:p>
            <a:pPr>
              <a:defRPr/>
            </a:pPr>
            <a:fld id="{76E12FD9-8B9B-4628-9E24-6B872E4158DF}" type="datetime1">
              <a:rPr lang="en-US" altLang="es-CL"/>
              <a:pPr>
                <a:defRPr/>
              </a:pPr>
              <a:t>10/18/2018</a:t>
            </a:fld>
            <a:endParaRPr lang="en-US" altLang="es-CL"/>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A0168E00-9D01-4230-9199-25E09A4CFCD7}" type="slidenum">
              <a:rPr lang="en-US" altLang="es-CL"/>
              <a:pPr/>
              <a:t>‹Nº›</a:t>
            </a:fld>
            <a:endParaRPr lang="en-US" altLang="es-CL"/>
          </a:p>
        </p:txBody>
      </p:sp>
    </p:spTree>
    <p:extLst>
      <p:ext uri="{BB962C8B-B14F-4D97-AF65-F5344CB8AC3E}">
        <p14:creationId xmlns:p14="http://schemas.microsoft.com/office/powerpoint/2010/main" val="840672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anose="020F0502020204030204" pitchFamily="34" charset="0"/>
              </a:defRPr>
            </a:lvl1pPr>
          </a:lstStyle>
          <a:p>
            <a:pPr>
              <a:defRPr/>
            </a:pPr>
            <a:fld id="{EAA5F4FA-AE6A-42A5-AA6D-705C951EC8DD}" type="datetime1">
              <a:rPr lang="en-US" altLang="es-CL"/>
              <a:pPr>
                <a:defRPr/>
              </a:pPr>
              <a:t>10/18/2018</a:t>
            </a:fld>
            <a:endParaRPr lang="en-US" altLang="es-CL"/>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D4D45AE8-64F0-4E37-8D49-A87BF60AC971}" type="slidenum">
              <a:rPr lang="en-US" altLang="es-CL"/>
              <a:pPr/>
              <a:t>‹Nº›</a:t>
            </a:fld>
            <a:endParaRPr lang="en-US" altLang="es-CL"/>
          </a:p>
        </p:txBody>
      </p:sp>
    </p:spTree>
    <p:extLst>
      <p:ext uri="{BB962C8B-B14F-4D97-AF65-F5344CB8AC3E}">
        <p14:creationId xmlns:p14="http://schemas.microsoft.com/office/powerpoint/2010/main" val="235405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D0F12A3-128C-489B-9597-59E711423A84}" type="datetime1">
              <a:rPr lang="en-US" altLang="es-CL"/>
              <a:pPr>
                <a:defRPr/>
              </a:pPr>
              <a:t>10/18/2018</a:t>
            </a:fld>
            <a:endParaRPr lang="en-US" altLang="es-CL"/>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A40F0A36-C6BF-49D3-8C74-37709166A978}" type="slidenum">
              <a:rPr lang="en-US" altLang="es-CL"/>
              <a:pPr/>
              <a:t>‹Nº›</a:t>
            </a:fld>
            <a:endParaRPr lang="en-US" altLang="es-CL"/>
          </a:p>
        </p:txBody>
      </p:sp>
    </p:spTree>
    <p:extLst>
      <p:ext uri="{BB962C8B-B14F-4D97-AF65-F5344CB8AC3E}">
        <p14:creationId xmlns:p14="http://schemas.microsoft.com/office/powerpoint/2010/main" val="372610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prstClr val="black"/>
                </a:solidFill>
                <a:latin typeface="Calibri" panose="020F0502020204030204" pitchFamily="34" charset="0"/>
              </a:defRPr>
            </a:lvl1pPr>
          </a:lstStyle>
          <a:p>
            <a:pPr>
              <a:defRPr/>
            </a:pPr>
            <a:fld id="{19C725BA-4BD7-4660-A5E5-AFEB4C46905D}" type="datetime1">
              <a:rPr lang="en-US" altLang="es-CL"/>
              <a:pPr>
                <a:defRPr/>
              </a:pPr>
              <a:t>10/18/2018</a:t>
            </a:fld>
            <a:endParaRPr lang="en-US" altLang="es-CL"/>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FC1DFD56-0610-485A-A8C7-1D1B51F81BA7}" type="slidenum">
              <a:rPr lang="en-US" altLang="es-CL"/>
              <a:pPr/>
              <a:t>‹Nº›</a:t>
            </a:fld>
            <a:endParaRPr lang="en-US" altLang="es-CL"/>
          </a:p>
        </p:txBody>
      </p:sp>
    </p:spTree>
    <p:extLst>
      <p:ext uri="{BB962C8B-B14F-4D97-AF65-F5344CB8AC3E}">
        <p14:creationId xmlns:p14="http://schemas.microsoft.com/office/powerpoint/2010/main" val="4709222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98DD5060-38E4-4865-AA55-7D01DE110C9B}" type="slidenum">
              <a:rPr lang="en-US" altLang="es-CL"/>
              <a:pPr/>
              <a:t>‹Nº›</a:t>
            </a:fld>
            <a:endParaRPr lang="en-US" altLang="es-CL"/>
          </a:p>
        </p:txBody>
      </p:sp>
    </p:spTree>
    <p:extLst>
      <p:ext uri="{BB962C8B-B14F-4D97-AF65-F5344CB8AC3E}">
        <p14:creationId xmlns:p14="http://schemas.microsoft.com/office/powerpoint/2010/main" val="1419488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09BE3E24-7959-4A57-98BF-10C4911D04CA}" type="slidenum">
              <a:rPr lang="en-US" altLang="es-CL"/>
              <a:pPr/>
              <a:t>‹Nº›</a:t>
            </a:fld>
            <a:endParaRPr lang="en-US" altLang="es-CL"/>
          </a:p>
        </p:txBody>
      </p:sp>
    </p:spTree>
    <p:extLst>
      <p:ext uri="{BB962C8B-B14F-4D97-AF65-F5344CB8AC3E}">
        <p14:creationId xmlns:p14="http://schemas.microsoft.com/office/powerpoint/2010/main" val="23433102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85250D44-391C-4486-A0FB-A95F58B0C708}" type="slidenum">
              <a:rPr lang="en-US" altLang="es-CL"/>
              <a:pPr/>
              <a:t>‹Nº›</a:t>
            </a:fld>
            <a:endParaRPr lang="en-US" altLang="es-CL"/>
          </a:p>
        </p:txBody>
      </p:sp>
    </p:spTree>
    <p:extLst>
      <p:ext uri="{BB962C8B-B14F-4D97-AF65-F5344CB8AC3E}">
        <p14:creationId xmlns:p14="http://schemas.microsoft.com/office/powerpoint/2010/main" val="14729875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3BD92C99-549D-44CB-B736-39E824314699}" type="slidenum">
              <a:rPr lang="en-US" altLang="es-CL"/>
              <a:pPr/>
              <a:t>‹Nº›</a:t>
            </a:fld>
            <a:endParaRPr lang="en-US" altLang="es-CL"/>
          </a:p>
        </p:txBody>
      </p:sp>
    </p:spTree>
    <p:extLst>
      <p:ext uri="{BB962C8B-B14F-4D97-AF65-F5344CB8AC3E}">
        <p14:creationId xmlns:p14="http://schemas.microsoft.com/office/powerpoint/2010/main" val="39684982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E185403F-4CA5-45FE-BB0D-1CE7504DB8E7}" type="slidenum">
              <a:rPr lang="en-US" altLang="es-CL"/>
              <a:pPr/>
              <a:t>‹Nº›</a:t>
            </a:fld>
            <a:endParaRPr lang="en-US" altLang="es-CL"/>
          </a:p>
        </p:txBody>
      </p:sp>
    </p:spTree>
    <p:extLst>
      <p:ext uri="{BB962C8B-B14F-4D97-AF65-F5344CB8AC3E}">
        <p14:creationId xmlns:p14="http://schemas.microsoft.com/office/powerpoint/2010/main" val="27749307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DFB8F3BB-BB5C-4340-9BD1-72D008840AF2}" type="slidenum">
              <a:rPr lang="en-US" altLang="es-CL"/>
              <a:pPr/>
              <a:t>‹Nº›</a:t>
            </a:fld>
            <a:endParaRPr lang="en-US" altLang="es-CL"/>
          </a:p>
        </p:txBody>
      </p:sp>
    </p:spTree>
    <p:extLst>
      <p:ext uri="{BB962C8B-B14F-4D97-AF65-F5344CB8AC3E}">
        <p14:creationId xmlns:p14="http://schemas.microsoft.com/office/powerpoint/2010/main" val="3665798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807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25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D47FCD3-F3F3-4B50-A11C-F77B4D7D03DD}" type="datetime1">
              <a:rPr lang="en-US" altLang="es-CL"/>
              <a:pPr>
                <a:defRPr/>
              </a:pPr>
              <a:t>10/18/2018</a:t>
            </a:fld>
            <a:endParaRPr lang="en-US" altLang="es-CL"/>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AAC5B92B-2F12-440E-9D3E-CB81E7153848}" type="slidenum">
              <a:rPr lang="en-US" altLang="es-CL"/>
              <a:pPr/>
              <a:t>‹Nº›</a:t>
            </a:fld>
            <a:endParaRPr lang="en-US" altLang="es-CL"/>
          </a:p>
        </p:txBody>
      </p:sp>
    </p:spTree>
    <p:extLst>
      <p:ext uri="{BB962C8B-B14F-4D97-AF65-F5344CB8AC3E}">
        <p14:creationId xmlns:p14="http://schemas.microsoft.com/office/powerpoint/2010/main" val="2645852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7.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p:nvSpPr>
        <p:spPr bwMode="auto">
          <a:xfrm>
            <a:off x="533400" y="3333750"/>
            <a:ext cx="1033463" cy="3524250"/>
          </a:xfrm>
          <a:prstGeom prst="rect">
            <a:avLst/>
          </a:prstGeom>
          <a:solidFill>
            <a:srgbClr val="006CB7"/>
          </a:solidFill>
          <a:ln>
            <a:noFill/>
          </a:ln>
          <a:effectLst>
            <a:outerShdw blurRad="63500" dist="38100" dir="12899965"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1027" name="Rectangle 65"/>
          <p:cNvSpPr>
            <a:spLocks noChangeArrowheads="1"/>
          </p:cNvSpPr>
          <p:nvPr/>
        </p:nvSpPr>
        <p:spPr bwMode="auto">
          <a:xfrm>
            <a:off x="1566863" y="3333750"/>
            <a:ext cx="1260475" cy="3524250"/>
          </a:xfrm>
          <a:prstGeom prst="rect">
            <a:avLst/>
          </a:prstGeom>
          <a:solidFill>
            <a:srgbClr val="EF4144"/>
          </a:solidFill>
          <a:ln>
            <a:noFill/>
          </a:ln>
          <a:effectLst>
            <a:outerShdw blurRad="63500" dist="38100" dir="12899965"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p:nvSpPr>
        <p:spPr bwMode="auto">
          <a:xfrm>
            <a:off x="533400" y="0"/>
            <a:ext cx="1033463" cy="1371600"/>
          </a:xfrm>
          <a:prstGeom prst="rect">
            <a:avLst/>
          </a:prstGeom>
          <a:solidFill>
            <a:srgbClr val="006CB7"/>
          </a:solidFill>
          <a:ln>
            <a:noFill/>
          </a:ln>
          <a:effectLst>
            <a:outerShdw blurRad="63500" dist="38100" dir="2700000"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1031" name="Rectangle 71"/>
          <p:cNvSpPr>
            <a:spLocks noChangeArrowheads="1"/>
          </p:cNvSpPr>
          <p:nvPr/>
        </p:nvSpPr>
        <p:spPr bwMode="auto">
          <a:xfrm>
            <a:off x="1566863" y="0"/>
            <a:ext cx="1260475" cy="1371600"/>
          </a:xfrm>
          <a:prstGeom prst="rect">
            <a:avLst/>
          </a:prstGeom>
          <a:solidFill>
            <a:srgbClr val="EF4144"/>
          </a:solidFill>
          <a:ln>
            <a:noFill/>
          </a:ln>
          <a:effectLst>
            <a:outerShdw blurRad="63500" dist="38100" dir="2700000"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Tree>
  </p:cSld>
  <p:clrMap bg1="dk1" tx1="lt1" bg2="dk2" tx2="lt2" accent1="accent1" accent2="accent2" accent3="accent3" accent4="accent4" accent5="accent5" accent6="accent6" hlink="hlink" folHlink="folHlink"/>
  <p:sldLayoutIdLst>
    <p:sldLayoutId id="2147486001" r:id="rId1"/>
    <p:sldLayoutId id="2147486002" r:id="rId2"/>
    <p:sldLayoutId id="2147486003" r:id="rId3"/>
    <p:sldLayoutId id="2147486004"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itchFamily="34" charset="0"/>
              </a:defRPr>
            </a:lvl1pPr>
          </a:lstStyle>
          <a:p>
            <a:fld id="{4B2AD6C6-AEF7-45C8-808C-FBCF0BB7172A}" type="slidenum">
              <a:rPr lang="en-US" altLang="es-CL"/>
              <a:pPr/>
              <a:t>‹Nº›</a:t>
            </a:fld>
            <a:endParaRPr lang="en-US" altLang="es-CL"/>
          </a:p>
        </p:txBody>
      </p:sp>
      <p:sp>
        <p:nvSpPr>
          <p:cNvPr id="2054" name="Rectangle 6"/>
          <p:cNvSpPr>
            <a:spLocks noChangeArrowheads="1"/>
          </p:cNvSpPr>
          <p:nvPr/>
        </p:nvSpPr>
        <p:spPr bwMode="auto">
          <a:xfrm>
            <a:off x="8413750" y="-6350"/>
            <a:ext cx="284163" cy="866775"/>
          </a:xfrm>
          <a:prstGeom prst="rect">
            <a:avLst/>
          </a:prstGeom>
          <a:solidFill>
            <a:srgbClr val="006CB7"/>
          </a:solidFill>
          <a:ln>
            <a:noFill/>
          </a:ln>
          <a:effectLst>
            <a:outerShdw blurRad="63500" dist="38100" dir="2700000"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5" name="Rectangle 7"/>
          <p:cNvSpPr>
            <a:spLocks noChangeArrowheads="1"/>
          </p:cNvSpPr>
          <p:nvPr/>
        </p:nvSpPr>
        <p:spPr bwMode="auto">
          <a:xfrm>
            <a:off x="8697913" y="0"/>
            <a:ext cx="347662" cy="860425"/>
          </a:xfrm>
          <a:prstGeom prst="rect">
            <a:avLst/>
          </a:prstGeom>
          <a:solidFill>
            <a:srgbClr val="EF4144"/>
          </a:solidFill>
          <a:ln>
            <a:noFill/>
          </a:ln>
          <a:effectLst>
            <a:outerShdw blurRad="63500" dist="38100" dir="2700000"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6" name="Rectangle 9"/>
          <p:cNvSpPr>
            <a:spLocks noChangeArrowheads="1"/>
          </p:cNvSpPr>
          <p:nvPr/>
        </p:nvSpPr>
        <p:spPr bwMode="auto">
          <a:xfrm>
            <a:off x="8413750" y="6400800"/>
            <a:ext cx="284163" cy="457200"/>
          </a:xfrm>
          <a:prstGeom prst="rect">
            <a:avLst/>
          </a:prstGeom>
          <a:solidFill>
            <a:srgbClr val="006CB7"/>
          </a:solidFill>
          <a:ln>
            <a:noFill/>
          </a:ln>
          <a:effectLst>
            <a:outerShdw blurRad="63500" dist="38100" dir="12899965"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7" name="Rectangle 10"/>
          <p:cNvSpPr>
            <a:spLocks noChangeArrowheads="1"/>
          </p:cNvSpPr>
          <p:nvPr/>
        </p:nvSpPr>
        <p:spPr bwMode="auto">
          <a:xfrm>
            <a:off x="8697913" y="6400800"/>
            <a:ext cx="347662" cy="457200"/>
          </a:xfrm>
          <a:prstGeom prst="rect">
            <a:avLst/>
          </a:prstGeom>
          <a:solidFill>
            <a:srgbClr val="EF4144"/>
          </a:solidFill>
          <a:ln>
            <a:noFill/>
          </a:ln>
          <a:effectLst>
            <a:outerShdw blurRad="63500" dist="38100" dir="12899965"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6005" r:id="rId1"/>
    <p:sldLayoutId id="2147486006" r:id="rId2"/>
    <p:sldLayoutId id="2147486007" r:id="rId3"/>
    <p:sldLayoutId id="2147486008" r:id="rId4"/>
    <p:sldLayoutId id="2147486009" r:id="rId5"/>
    <p:sldLayoutId id="2147486010" r:id="rId6"/>
    <p:sldLayoutId id="2147486011" r:id="rId7"/>
    <p:sldLayoutId id="2147486012" r:id="rId8"/>
    <p:sldLayoutId id="2147486013" r:id="rId9"/>
    <p:sldLayoutId id="2147486014" r:id="rId10"/>
    <p:sldLayoutId id="2147486015" r:id="rId11"/>
    <p:sldLayoutId id="2147486016" r:id="rId12"/>
    <p:sldLayoutId id="2147486017" r:id="rId13"/>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a:solidFill>
                <a:srgbClr val="FFFFFF"/>
              </a:solidFill>
              <a:ea typeface="ヒラギノ角ゴ Pro W3" charset="0"/>
              <a:cs typeface="ヒラギノ角ゴ Pro W3" charset="0"/>
            </a:endParaRPr>
          </a:p>
        </p:txBody>
      </p:sp>
      <p:sp>
        <p:nvSpPr>
          <p:cNvPr id="3075" name="Rectangle 13"/>
          <p:cNvSpPr>
            <a:spLocks noChangeArrowheads="1"/>
          </p:cNvSpPr>
          <p:nvPr/>
        </p:nvSpPr>
        <p:spPr bwMode="auto">
          <a:xfrm>
            <a:off x="7153275" y="0"/>
            <a:ext cx="1990725" cy="6629400"/>
          </a:xfrm>
          <a:prstGeom prst="rect">
            <a:avLst/>
          </a:prstGeom>
          <a:solidFill>
            <a:schemeClr val="bg1"/>
          </a:solidFill>
          <a:ln>
            <a:noFill/>
          </a:ln>
          <a:effectLst>
            <a:outerShdw blurRad="63500" dist="38100" dir="5640026"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a:solidFill>
                  <a:srgbClr val="FFFFFF"/>
                </a:solidFill>
                <a:ea typeface="ヒラギノ角ゴ Pro W3" charset="0"/>
                <a:cs typeface="ヒラギノ角ゴ Pro W3" charset="0"/>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p:nvSpPr>
        <p:spPr bwMode="auto">
          <a:xfrm>
            <a:off x="4763" y="0"/>
            <a:ext cx="7148512" cy="6629400"/>
          </a:xfrm>
          <a:prstGeom prst="rect">
            <a:avLst/>
          </a:prstGeom>
          <a:solidFill>
            <a:srgbClr val="006CB7"/>
          </a:solidFill>
          <a:ln>
            <a:noFill/>
          </a:ln>
          <a:effectLst>
            <a:outerShdw blurRad="63500" dist="38100" dir="3779989" algn="br" rotWithShape="0">
              <a:srgbClr val="000000">
                <a:alpha val="70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a:t>Click to edit Master title style</a:t>
            </a:r>
          </a:p>
        </p:txBody>
      </p:sp>
    </p:spTree>
  </p:cSld>
  <p:clrMap bg1="lt1" tx1="dk1" bg2="lt2" tx2="dk2" accent1="accent1" accent2="accent2" accent3="accent3" accent4="accent4" accent5="accent5" accent6="accent6" hlink="hlink" folHlink="folHlink"/>
  <p:sldLayoutIdLst>
    <p:sldLayoutId id="2147486018" r:id="rId1"/>
    <p:sldLayoutId id="2147486019" r:id="rId2"/>
    <p:sldLayoutId id="2147486020" r:id="rId3"/>
    <p:sldLayoutId id="2147486021" r:id="rId4"/>
    <p:sldLayoutId id="2147486022" r:id="rId5"/>
    <p:sldLayoutId id="2147486023" r:id="rId6"/>
    <p:sldLayoutId id="2147486024" r:id="rId7"/>
    <p:sldLayoutId id="2147486025" r:id="rId8"/>
    <p:sldLayoutId id="2147486026" r:id="rId9"/>
    <p:sldLayoutId id="2147486027" r:id="rId10"/>
    <p:sldLayoutId id="2147486028"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title style</a:t>
            </a:r>
          </a:p>
        </p:txBody>
      </p:sp>
      <p:sp>
        <p:nvSpPr>
          <p:cNvPr id="4099"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900">
                <a:solidFill>
                  <a:srgbClr val="898989"/>
                </a:solidFill>
                <a:latin typeface="Verdana" pitchFamily="34" charset="0"/>
                <a:ea typeface="ヒラギノ角ゴ Pro W3"/>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a:solidFill>
                  <a:srgbClr val="898989"/>
                </a:solidFill>
                <a:latin typeface="Verdana" pitchFamily="34" charset="0"/>
              </a:defRPr>
            </a:lvl1pPr>
          </a:lstStyle>
          <a:p>
            <a:fld id="{DFE74D5F-96D1-4565-B943-D8FC5E3C1C1B}" type="slidenum">
              <a:rPr lang="en-US" altLang="es-CL"/>
              <a:pPr/>
              <a:t>‹Nº›</a:t>
            </a:fld>
            <a:endParaRPr lang="en-US" altLang="es-CL"/>
          </a:p>
        </p:txBody>
      </p:sp>
      <p:sp>
        <p:nvSpPr>
          <p:cNvPr id="4102"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a:solidFill>
                <a:srgbClr val="FFFFFF"/>
              </a:solidFill>
              <a:latin typeface="Calibri" pitchFamily="34" charset="0"/>
            </a:endParaRPr>
          </a:p>
        </p:txBody>
      </p:sp>
      <p:sp>
        <p:nvSpPr>
          <p:cNvPr id="4103"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a:solidFill>
                <a:srgbClr val="FFFFFF"/>
              </a:solidFill>
              <a:latin typeface="Calibri" pitchFamily="34" charset="0"/>
            </a:endParaRPr>
          </a:p>
        </p:txBody>
      </p:sp>
      <p:sp>
        <p:nvSpPr>
          <p:cNvPr id="4104"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a:solidFill>
                <a:srgbClr val="FFFFFF"/>
              </a:solidFill>
              <a:latin typeface="Calibri" pitchFamily="34" charset="0"/>
            </a:endParaRPr>
          </a:p>
        </p:txBody>
      </p:sp>
      <p:sp>
        <p:nvSpPr>
          <p:cNvPr id="4105"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6029" r:id="rId1"/>
    <p:sldLayoutId id="2147486030" r:id="rId2"/>
    <p:sldLayoutId id="2147486031" r:id="rId3"/>
    <p:sldLayoutId id="2147486032" r:id="rId4"/>
    <p:sldLayoutId id="2147486033" r:id="rId5"/>
    <p:sldLayoutId id="2147486034" r:id="rId6"/>
    <p:sldLayoutId id="2147486035" r:id="rId7"/>
    <p:sldLayoutId id="2147486036" r:id="rId8"/>
    <p:sldLayoutId id="2147486037" r:id="rId9"/>
    <p:sldLayoutId id="2147486038" r:id="rId10"/>
    <p:sldLayoutId id="2147486039"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title style</a:t>
            </a:r>
          </a:p>
        </p:txBody>
      </p:sp>
      <p:sp>
        <p:nvSpPr>
          <p:cNvPr id="5123"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900">
                <a:solidFill>
                  <a:srgbClr val="898989"/>
                </a:solidFill>
                <a:latin typeface="Verdana" pitchFamily="34"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a:solidFill>
                  <a:srgbClr val="898989"/>
                </a:solidFill>
                <a:latin typeface="Verdana" pitchFamily="34" charset="0"/>
              </a:defRPr>
            </a:lvl1pPr>
          </a:lstStyle>
          <a:p>
            <a:fld id="{FBBF323E-3C15-4D78-8D84-09BC264437EB}" type="slidenum">
              <a:rPr lang="en-US" altLang="es-CL"/>
              <a:pPr/>
              <a:t>‹Nº›</a:t>
            </a:fld>
            <a:endParaRPr lang="en-US" altLang="es-CL"/>
          </a:p>
        </p:txBody>
      </p:sp>
      <p:sp>
        <p:nvSpPr>
          <p:cNvPr id="5126"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a:solidFill>
                <a:srgbClr val="FFFFFF"/>
              </a:solidFill>
              <a:latin typeface="Calibri" pitchFamily="34" charset="0"/>
            </a:endParaRPr>
          </a:p>
        </p:txBody>
      </p:sp>
      <p:sp>
        <p:nvSpPr>
          <p:cNvPr id="5127"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a:solidFill>
                <a:srgbClr val="FFFFFF"/>
              </a:solidFill>
              <a:latin typeface="Calibri" pitchFamily="34" charset="0"/>
            </a:endParaRPr>
          </a:p>
        </p:txBody>
      </p:sp>
      <p:sp>
        <p:nvSpPr>
          <p:cNvPr id="5128"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a:solidFill>
                <a:srgbClr val="FFFFFF"/>
              </a:solidFill>
              <a:latin typeface="Calibri" pitchFamily="34" charset="0"/>
            </a:endParaRPr>
          </a:p>
        </p:txBody>
      </p:sp>
      <p:sp>
        <p:nvSpPr>
          <p:cNvPr id="5129"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defTabSz="914400" eaLnBrk="1" hangingPunct="1">
              <a:defRPr/>
            </a:pPr>
            <a:endParaRPr lang="es-ES" altLang="es-CL" sz="180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6040" r:id="rId1"/>
    <p:sldLayoutId id="2147486041" r:id="rId2"/>
    <p:sldLayoutId id="2147486042" r:id="rId3"/>
    <p:sldLayoutId id="2147486043" r:id="rId4"/>
    <p:sldLayoutId id="2147486044" r:id="rId5"/>
    <p:sldLayoutId id="2147486045" r:id="rId6"/>
    <p:sldLayoutId id="2147486046" r:id="rId7"/>
    <p:sldLayoutId id="2147486047" r:id="rId8"/>
    <p:sldLayoutId id="2147486048" r:id="rId9"/>
    <p:sldLayoutId id="2147486049" r:id="rId10"/>
    <p:sldLayoutId id="2147486050"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defTabSz="914400" eaLnBrk="1" hangingPunct="1">
              <a:defRPr sz="900">
                <a:solidFill>
                  <a:srgbClr val="898989"/>
                </a:solidFill>
                <a:latin typeface="Verdana" pitchFamily="34" charset="0"/>
                <a:ea typeface="ヒラギノ角ゴ Pro W3"/>
                <a:cs typeface="Arial" pitchFamily="34"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000">
                <a:solidFill>
                  <a:srgbClr val="898989"/>
                </a:solidFill>
                <a:latin typeface="Verdana" pitchFamily="34" charset="0"/>
                <a:cs typeface="Arial" pitchFamily="34" charset="0"/>
              </a:defRPr>
            </a:lvl1pPr>
          </a:lstStyle>
          <a:p>
            <a:fld id="{9D9A328D-FE54-4FBB-B019-C8B34BCA991D}" type="slidenum">
              <a:rPr lang="en-US" altLang="es-CL"/>
              <a:pPr/>
              <a:t>‹Nº›</a:t>
            </a:fld>
            <a:endParaRPr lang="en-US" altLang="es-CL"/>
          </a:p>
        </p:txBody>
      </p:sp>
      <p:sp>
        <p:nvSpPr>
          <p:cNvPr id="7174"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s-ES" altLang="es-CL" sz="1800">
              <a:solidFill>
                <a:srgbClr val="FFFFFF"/>
              </a:solidFill>
              <a:latin typeface="Calibri" pitchFamily="34" charset="0"/>
            </a:endParaRPr>
          </a:p>
        </p:txBody>
      </p:sp>
      <p:sp>
        <p:nvSpPr>
          <p:cNvPr id="7175"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s-ES" altLang="es-CL" sz="1800">
              <a:solidFill>
                <a:srgbClr val="FFFFFF"/>
              </a:solidFill>
              <a:latin typeface="Calibri" pitchFamily="34" charset="0"/>
            </a:endParaRPr>
          </a:p>
        </p:txBody>
      </p:sp>
      <p:sp>
        <p:nvSpPr>
          <p:cNvPr id="7176"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s-ES" altLang="es-CL" sz="1800">
              <a:solidFill>
                <a:srgbClr val="FFFFFF"/>
              </a:solidFill>
              <a:latin typeface="Calibri" pitchFamily="34" charset="0"/>
            </a:endParaRPr>
          </a:p>
        </p:txBody>
      </p:sp>
      <p:sp>
        <p:nvSpPr>
          <p:cNvPr id="7177"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es-ES" altLang="es-CL" sz="180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6051" r:id="rId1"/>
    <p:sldLayoutId id="2147486052" r:id="rId2"/>
    <p:sldLayoutId id="2147486053" r:id="rId3"/>
    <p:sldLayoutId id="2147486054" r:id="rId4"/>
    <p:sldLayoutId id="2147486055" r:id="rId5"/>
    <p:sldLayoutId id="2147486056" r:id="rId6"/>
    <p:sldLayoutId id="2147486057" r:id="rId7"/>
    <p:sldLayoutId id="2147486058" r:id="rId8"/>
    <p:sldLayoutId id="2147486059" r:id="rId9"/>
    <p:sldLayoutId id="2147486060" r:id="rId10"/>
    <p:sldLayoutId id="2147486061"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title style</a:t>
            </a:r>
          </a:p>
        </p:txBody>
      </p:sp>
      <p:sp>
        <p:nvSpPr>
          <p:cNvPr id="717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itchFamily="34" charset="0"/>
              </a:defRPr>
            </a:lvl1pPr>
          </a:lstStyle>
          <a:p>
            <a:fld id="{28132A41-9585-40E0-B51F-001A3489FDCB}" type="slidenum">
              <a:rPr lang="en-US" altLang="es-CL"/>
              <a:pPr/>
              <a:t>‹Nº›</a:t>
            </a:fld>
            <a:endParaRPr lang="en-US" altLang="es-CL"/>
          </a:p>
        </p:txBody>
      </p:sp>
      <p:sp>
        <p:nvSpPr>
          <p:cNvPr id="7" name="Rectangle 6"/>
          <p:cNvSpPr>
            <a:spLocks noChangeArrowheads="1"/>
          </p:cNvSpPr>
          <p:nvPr/>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s-ES" altLang="es-CL" sz="1800">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s-ES" altLang="es-CL" sz="1800">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s-ES" altLang="es-CL" sz="1800">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s-ES" altLang="es-CL" sz="1800">
              <a:solidFill>
                <a:srgbClr val="FFFFFF"/>
              </a:solidFill>
              <a:latin typeface="Calibri" pitchFamily="34" charset="0"/>
            </a:endParaRPr>
          </a:p>
        </p:txBody>
      </p:sp>
      <p:sp>
        <p:nvSpPr>
          <p:cNvPr id="12" name="CuadroTexto 11"/>
          <p:cNvSpPr txBox="1"/>
          <p:nvPr/>
        </p:nvSpPr>
        <p:spPr>
          <a:xfrm>
            <a:off x="133350" y="6494463"/>
            <a:ext cx="2762250" cy="246062"/>
          </a:xfrm>
          <a:prstGeom prst="rect">
            <a:avLst/>
          </a:prstGeom>
          <a:noFill/>
        </p:spPr>
        <p:txBody>
          <a:bodyPr>
            <a:spAutoFit/>
          </a:bodyPr>
          <a:lstStyle>
            <a:lvl1pPr eaLnBrk="0" hangingPunct="0">
              <a:defRPr sz="2400">
                <a:solidFill>
                  <a:schemeClr val="tx1"/>
                </a:solidFill>
                <a:latin typeface="Arial" pitchFamily="34" charset="0"/>
                <a:ea typeface="ヒラギノ角ゴ Pro W3" charset="-128"/>
              </a:defRPr>
            </a:lvl1pPr>
            <a:lvl2pPr marL="37931725" indent="-37474525" eaLnBrk="0" hangingPunct="0">
              <a:defRPr sz="2400">
                <a:solidFill>
                  <a:schemeClr val="tx1"/>
                </a:solidFill>
                <a:latin typeface="Arial" pitchFamily="34" charset="0"/>
                <a:ea typeface="ヒラギノ角ゴ Pro W3" charset="-128"/>
              </a:defRPr>
            </a:lvl2pPr>
            <a:lvl3pPr eaLnBrk="0" hangingPunct="0">
              <a:defRPr sz="2400">
                <a:solidFill>
                  <a:schemeClr val="tx1"/>
                </a:solidFill>
                <a:latin typeface="Arial" pitchFamily="34" charset="0"/>
                <a:ea typeface="ヒラギノ角ゴ Pro W3" charset="-128"/>
              </a:defRPr>
            </a:lvl3pPr>
            <a:lvl4pPr eaLnBrk="0" hangingPunct="0">
              <a:defRPr sz="2400">
                <a:solidFill>
                  <a:schemeClr val="tx1"/>
                </a:solidFill>
                <a:latin typeface="Arial" pitchFamily="34" charset="0"/>
                <a:ea typeface="ヒラギノ角ゴ Pro W3" charset="-128"/>
              </a:defRPr>
            </a:lvl4pPr>
            <a:lvl5pPr eaLnBrk="0" hangingPunct="0">
              <a:defRPr sz="2400">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r>
              <a:rPr lang="es-ES_tradnl" altLang="es-CL" sz="1000">
                <a:solidFill>
                  <a:srgbClr val="7F7F7F"/>
                </a:solidFill>
                <a:latin typeface="Verdana" pitchFamily="34" charset="0"/>
              </a:rPr>
              <a:t>Gobierno de Chile / Ministerio de Salud</a:t>
            </a:r>
          </a:p>
        </p:txBody>
      </p:sp>
    </p:spTree>
  </p:cSld>
  <p:clrMap bg1="lt1" tx1="dk1" bg2="lt2" tx2="dk2" accent1="accent1" accent2="accent2" accent3="accent3" accent4="accent4" accent5="accent5" accent6="accent6" hlink="hlink" folHlink="folHlink"/>
  <p:sldLayoutIdLst>
    <p:sldLayoutId id="2147486062" r:id="rId1"/>
    <p:sldLayoutId id="2147486063" r:id="rId2"/>
    <p:sldLayoutId id="2147486064" r:id="rId3"/>
    <p:sldLayoutId id="2147486065" r:id="rId4"/>
    <p:sldLayoutId id="2147486066" r:id="rId5"/>
    <p:sldLayoutId id="2147486067" r:id="rId6"/>
    <p:sldLayoutId id="2147486068" r:id="rId7"/>
    <p:sldLayoutId id="2147486069" r:id="rId8"/>
    <p:sldLayoutId id="2147486070" r:id="rId9"/>
    <p:sldLayoutId id="2147486071" r:id="rId10"/>
    <p:sldLayoutId id="2147486072" r:id="rId11"/>
    <p:sldLayoutId id="2147486073" r:id="rId12"/>
    <p:sldLayoutId id="2147486074" r:id="rId13"/>
    <p:sldLayoutId id="2147486075" r:id="rId14"/>
  </p:sldLayoutIdLst>
  <p:transition advTm="20000">
    <p:fade/>
  </p:transition>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Verdana"/>
          <a:ea typeface="ヒラギノ角ゴ Pro W3" charset="-128"/>
          <a:cs typeface="Verdana"/>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Verdana"/>
          <a:ea typeface="ヒラギノ角ゴ Pro W3" charset="-128"/>
          <a:cs typeface="Verdana"/>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Verdana"/>
          <a:ea typeface="ヒラギノ角ゴ Pro W3" charset="-128"/>
          <a:cs typeface="Verdana"/>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Verdana"/>
          <a:ea typeface="ヒラギノ角ゴ Pro W3" charset="-128"/>
          <a:cs typeface="Verdana"/>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title style</a:t>
            </a:r>
          </a:p>
        </p:txBody>
      </p:sp>
      <p:sp>
        <p:nvSpPr>
          <p:cNvPr id="8195"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itchFamily="34" charset="0"/>
              </a:defRPr>
            </a:lvl1pPr>
          </a:lstStyle>
          <a:p>
            <a:fld id="{F36B8C60-E01C-40AA-B54D-8B9B69E1F44F}" type="slidenum">
              <a:rPr lang="en-US" altLang="es-CL"/>
              <a:pPr/>
              <a:t>‹Nº›</a:t>
            </a:fld>
            <a:endParaRPr lang="en-US" altLang="es-CL"/>
          </a:p>
        </p:txBody>
      </p:sp>
      <p:sp>
        <p:nvSpPr>
          <p:cNvPr id="2054" name="Rectangle 6"/>
          <p:cNvSpPr>
            <a:spLocks noChangeArrowheads="1"/>
          </p:cNvSpPr>
          <p:nvPr/>
        </p:nvSpPr>
        <p:spPr bwMode="auto">
          <a:xfrm>
            <a:off x="8413750" y="-6350"/>
            <a:ext cx="284163" cy="866775"/>
          </a:xfrm>
          <a:prstGeom prst="rect">
            <a:avLst/>
          </a:prstGeom>
          <a:solidFill>
            <a:srgbClr val="006CB7"/>
          </a:solidFill>
          <a:ln>
            <a:noFill/>
          </a:ln>
          <a:effectLst>
            <a:outerShdw blurRad="63500" dist="38100" dir="2700000"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5" name="Rectangle 7"/>
          <p:cNvSpPr>
            <a:spLocks noChangeArrowheads="1"/>
          </p:cNvSpPr>
          <p:nvPr/>
        </p:nvSpPr>
        <p:spPr bwMode="auto">
          <a:xfrm>
            <a:off x="8697913" y="0"/>
            <a:ext cx="347662" cy="860425"/>
          </a:xfrm>
          <a:prstGeom prst="rect">
            <a:avLst/>
          </a:prstGeom>
          <a:solidFill>
            <a:srgbClr val="EF4144"/>
          </a:solidFill>
          <a:ln>
            <a:noFill/>
          </a:ln>
          <a:effectLst>
            <a:outerShdw blurRad="63500" dist="38100" dir="2700000"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6" name="Rectangle 9"/>
          <p:cNvSpPr>
            <a:spLocks noChangeArrowheads="1"/>
          </p:cNvSpPr>
          <p:nvPr/>
        </p:nvSpPr>
        <p:spPr bwMode="auto">
          <a:xfrm>
            <a:off x="8413750" y="6400800"/>
            <a:ext cx="284163" cy="457200"/>
          </a:xfrm>
          <a:prstGeom prst="rect">
            <a:avLst/>
          </a:prstGeom>
          <a:solidFill>
            <a:srgbClr val="006CB7"/>
          </a:solidFill>
          <a:ln>
            <a:noFill/>
          </a:ln>
          <a:effectLst>
            <a:outerShdw blurRad="63500" dist="38100" dir="12899965" algn="br"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
        <p:nvSpPr>
          <p:cNvPr id="2057" name="Rectangle 10"/>
          <p:cNvSpPr>
            <a:spLocks noChangeArrowheads="1"/>
          </p:cNvSpPr>
          <p:nvPr/>
        </p:nvSpPr>
        <p:spPr bwMode="auto">
          <a:xfrm>
            <a:off x="8697913" y="6400800"/>
            <a:ext cx="347662" cy="457200"/>
          </a:xfrm>
          <a:prstGeom prst="rect">
            <a:avLst/>
          </a:prstGeom>
          <a:solidFill>
            <a:srgbClr val="EF4144"/>
          </a:solidFill>
          <a:ln>
            <a:noFill/>
          </a:ln>
          <a:effectLst>
            <a:outerShdw blurRad="63500" dist="38100" dir="12899965" rotWithShape="0">
              <a:srgbClr val="000000">
                <a:alpha val="25000"/>
              </a:srgbClr>
            </a:outerShdw>
          </a:effectLst>
          <a:extLst/>
        </p:spPr>
        <p:txBody>
          <a:bodyPr anchor="ctr"/>
          <a:lstStyle/>
          <a:p>
            <a:pPr eaLnBrk="1" hangingPunct="1">
              <a:defRPr/>
            </a:pPr>
            <a:endParaRPr lang="es-ES" sz="1800">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78" r:id="rId3"/>
    <p:sldLayoutId id="2147486079" r:id="rId4"/>
    <p:sldLayoutId id="2147486080" r:id="rId5"/>
    <p:sldLayoutId id="2147486081" r:id="rId6"/>
    <p:sldLayoutId id="2147486082" r:id="rId7"/>
    <p:sldLayoutId id="2147486083" r:id="rId8"/>
    <p:sldLayoutId id="2147486084" r:id="rId9"/>
    <p:sldLayoutId id="2147486085" r:id="rId10"/>
    <p:sldLayoutId id="2147486086" r:id="rId11"/>
    <p:sldLayoutId id="2147486087" r:id="rId12"/>
    <p:sldLayoutId id="2147486088" r:id="rId13"/>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ctrTitle"/>
          </p:nvPr>
        </p:nvSpPr>
        <p:spPr bwMode="auto">
          <a:xfrm>
            <a:off x="2552700" y="2133600"/>
            <a:ext cx="634365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pPr>
            <a:r>
              <a:rPr lang="es-ES_tradnl" altLang="es-CL" sz="2800" b="1" dirty="0">
                <a:latin typeface="Cambria" pitchFamily="18" charset="0"/>
                <a:sym typeface="Verdana Bold" charset="0"/>
              </a:rPr>
              <a:t>PROGRAMACION EN RED </a:t>
            </a:r>
            <a:br>
              <a:rPr lang="es-ES_tradnl" altLang="es-CL" sz="2800" b="1" dirty="0">
                <a:latin typeface="Cambria" pitchFamily="18" charset="0"/>
                <a:sym typeface="Verdana Bold" charset="0"/>
              </a:rPr>
            </a:br>
            <a:r>
              <a:rPr lang="es-ES_tradnl" altLang="es-CL" sz="2800" b="1" dirty="0">
                <a:latin typeface="Cambria" pitchFamily="18" charset="0"/>
                <a:sym typeface="Verdana Bold" charset="0"/>
              </a:rPr>
              <a:t/>
            </a:r>
            <a:br>
              <a:rPr lang="es-ES_tradnl" altLang="es-CL" sz="2800" b="1" dirty="0">
                <a:latin typeface="Cambria" pitchFamily="18" charset="0"/>
                <a:sym typeface="Verdana Bold" charset="0"/>
              </a:rPr>
            </a:br>
            <a:r>
              <a:rPr lang="es-ES_tradnl" altLang="es-CL" sz="2800" b="1" dirty="0">
                <a:latin typeface="Cambria" pitchFamily="18" charset="0"/>
                <a:sym typeface="Verdana Bold" charset="0"/>
              </a:rPr>
              <a:t>AÑO 2019</a:t>
            </a:r>
          </a:p>
        </p:txBody>
      </p:sp>
      <p:sp>
        <p:nvSpPr>
          <p:cNvPr id="101379" name="Subtitle 2"/>
          <p:cNvSpPr>
            <a:spLocks noGrp="1"/>
          </p:cNvSpPr>
          <p:nvPr>
            <p:ph type="subTitle" idx="1"/>
          </p:nvPr>
        </p:nvSpPr>
        <p:spPr bwMode="auto">
          <a:xfrm>
            <a:off x="3635375" y="5516563"/>
            <a:ext cx="4032250" cy="865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buFont typeface="Arial" pitchFamily="34" charset="0"/>
              <a:buNone/>
            </a:pPr>
            <a:r>
              <a:rPr lang="en-US" altLang="es-CL" sz="1600" b="1" dirty="0" err="1">
                <a:solidFill>
                  <a:schemeClr val="tx1"/>
                </a:solidFill>
                <a:latin typeface="Cambria" pitchFamily="18" charset="0"/>
              </a:rPr>
              <a:t>Subdirección</a:t>
            </a:r>
            <a:r>
              <a:rPr lang="en-US" altLang="es-CL" sz="1600" b="1" dirty="0">
                <a:solidFill>
                  <a:schemeClr val="tx1"/>
                </a:solidFill>
                <a:latin typeface="Cambria" pitchFamily="18" charset="0"/>
              </a:rPr>
              <a:t> </a:t>
            </a:r>
            <a:r>
              <a:rPr lang="en-US" altLang="es-CL" sz="1600" b="1" dirty="0" err="1">
                <a:solidFill>
                  <a:schemeClr val="tx1"/>
                </a:solidFill>
                <a:latin typeface="Cambria" pitchFamily="18" charset="0"/>
              </a:rPr>
              <a:t>Gestión</a:t>
            </a:r>
            <a:r>
              <a:rPr lang="en-US" altLang="es-CL" sz="1600" b="1" dirty="0">
                <a:solidFill>
                  <a:schemeClr val="tx1"/>
                </a:solidFill>
                <a:latin typeface="Cambria" pitchFamily="18" charset="0"/>
              </a:rPr>
              <a:t> </a:t>
            </a:r>
            <a:r>
              <a:rPr lang="en-US" altLang="es-CL" sz="1600" b="1" dirty="0" err="1">
                <a:solidFill>
                  <a:schemeClr val="tx1"/>
                </a:solidFill>
                <a:latin typeface="Cambria" pitchFamily="18" charset="0"/>
              </a:rPr>
              <a:t>Asistencial</a:t>
            </a:r>
            <a:endParaRPr lang="en-US" altLang="es-CL" sz="1600" b="1" dirty="0">
              <a:solidFill>
                <a:schemeClr val="tx1"/>
              </a:solidFill>
              <a:latin typeface="Cambria" pitchFamily="18" charset="0"/>
            </a:endParaRPr>
          </a:p>
          <a:p>
            <a:pPr algn="ctr" fontAlgn="base">
              <a:spcAft>
                <a:spcPct val="0"/>
              </a:spcAft>
              <a:buFont typeface="Arial" pitchFamily="34" charset="0"/>
              <a:buNone/>
            </a:pPr>
            <a:r>
              <a:rPr lang="en-US" altLang="es-CL" sz="1600" b="1" dirty="0" err="1">
                <a:solidFill>
                  <a:schemeClr val="tx1"/>
                </a:solidFill>
                <a:latin typeface="Cambria" pitchFamily="18" charset="0"/>
              </a:rPr>
              <a:t>Servicio</a:t>
            </a:r>
            <a:r>
              <a:rPr lang="en-US" altLang="es-CL" sz="1600" b="1" dirty="0">
                <a:solidFill>
                  <a:schemeClr val="tx1"/>
                </a:solidFill>
                <a:latin typeface="Cambria" pitchFamily="18" charset="0"/>
              </a:rPr>
              <a:t> de </a:t>
            </a:r>
            <a:r>
              <a:rPr lang="en-US" altLang="es-CL" sz="1600" b="1" dirty="0" err="1">
                <a:solidFill>
                  <a:schemeClr val="tx1"/>
                </a:solidFill>
                <a:latin typeface="Cambria" pitchFamily="18" charset="0"/>
              </a:rPr>
              <a:t>Salud</a:t>
            </a:r>
            <a:r>
              <a:rPr lang="en-US" altLang="es-CL" sz="1600" b="1" dirty="0">
                <a:solidFill>
                  <a:schemeClr val="tx1"/>
                </a:solidFill>
                <a:latin typeface="Cambria" pitchFamily="18" charset="0"/>
              </a:rPr>
              <a:t> Iquique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A7CE71-B67A-4EAC-A500-B0C8C473386A}"/>
              </a:ext>
            </a:extLst>
          </p:cNvPr>
          <p:cNvSpPr>
            <a:spLocks noGrp="1"/>
          </p:cNvSpPr>
          <p:nvPr>
            <p:ph type="title"/>
          </p:nvPr>
        </p:nvSpPr>
        <p:spPr/>
        <p:txBody>
          <a:bodyPr/>
          <a:lstStyle/>
          <a:p>
            <a:endParaRPr lang="es-MX"/>
          </a:p>
        </p:txBody>
      </p:sp>
      <p:pic>
        <p:nvPicPr>
          <p:cNvPr id="4" name="Marcador de contenido 3">
            <a:extLst>
              <a:ext uri="{FF2B5EF4-FFF2-40B4-BE49-F238E27FC236}">
                <a16:creationId xmlns:a16="http://schemas.microsoft.com/office/drawing/2014/main" xmlns="" id="{A49EE19C-71F0-4C2E-82BA-50C5F98F2B3E}"/>
              </a:ext>
            </a:extLst>
          </p:cNvPr>
          <p:cNvPicPr>
            <a:picLocks noGrp="1" noChangeAspect="1"/>
          </p:cNvPicPr>
          <p:nvPr>
            <p:ph idx="1"/>
          </p:nvPr>
        </p:nvPicPr>
        <p:blipFill>
          <a:blip r:embed="rId2"/>
          <a:stretch>
            <a:fillRect/>
          </a:stretch>
        </p:blipFill>
        <p:spPr>
          <a:xfrm>
            <a:off x="611560" y="1052736"/>
            <a:ext cx="7416511" cy="4951189"/>
          </a:xfrm>
          <a:prstGeom prst="rect">
            <a:avLst/>
          </a:prstGeom>
        </p:spPr>
      </p:pic>
    </p:spTree>
    <p:extLst>
      <p:ext uri="{BB962C8B-B14F-4D97-AF65-F5344CB8AC3E}">
        <p14:creationId xmlns:p14="http://schemas.microsoft.com/office/powerpoint/2010/main" val="3418574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38ABC7-EAC2-4632-95C1-66C8DC65F63C}"/>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B99E1AA-82ED-441A-BCD2-AD6763251E44}"/>
              </a:ext>
            </a:extLst>
          </p:cNvPr>
          <p:cNvSpPr>
            <a:spLocks noGrp="1"/>
          </p:cNvSpPr>
          <p:nvPr>
            <p:ph idx="1"/>
          </p:nvPr>
        </p:nvSpPr>
        <p:spPr/>
        <p:txBody>
          <a:bodyPr/>
          <a:lstStyle/>
          <a:p>
            <a:endParaRPr lang="es-MX" dirty="0"/>
          </a:p>
        </p:txBody>
      </p:sp>
      <p:graphicFrame>
        <p:nvGraphicFramePr>
          <p:cNvPr id="4" name="Marcador de contenido 4">
            <a:extLst>
              <a:ext uri="{FF2B5EF4-FFF2-40B4-BE49-F238E27FC236}">
                <a16:creationId xmlns:a16="http://schemas.microsoft.com/office/drawing/2014/main" xmlns="" id="{6BBF317E-FAA2-4A03-8E3E-459246C8C387}"/>
              </a:ext>
            </a:extLst>
          </p:cNvPr>
          <p:cNvGraphicFramePr>
            <a:graphicFrameLocks/>
          </p:cNvGraphicFramePr>
          <p:nvPr>
            <p:extLst>
              <p:ext uri="{D42A27DB-BD31-4B8C-83A1-F6EECF244321}">
                <p14:modId xmlns:p14="http://schemas.microsoft.com/office/powerpoint/2010/main" val="3178680770"/>
              </p:ext>
            </p:extLst>
          </p:nvPr>
        </p:nvGraphicFramePr>
        <p:xfrm>
          <a:off x="152373" y="1478302"/>
          <a:ext cx="8177380" cy="452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xmlns="" id="{A72A9339-BDEB-474E-8714-AD205D4EEAC8}"/>
              </a:ext>
            </a:extLst>
          </p:cNvPr>
          <p:cNvSpPr/>
          <p:nvPr/>
        </p:nvSpPr>
        <p:spPr>
          <a:xfrm>
            <a:off x="4024983" y="1844377"/>
            <a:ext cx="4635624" cy="415910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7390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A1146B-1954-44D1-A854-E1D3ECD62115}"/>
              </a:ext>
            </a:extLst>
          </p:cNvPr>
          <p:cNvSpPr>
            <a:spLocks noGrp="1"/>
          </p:cNvSpPr>
          <p:nvPr>
            <p:ph type="title"/>
          </p:nvPr>
        </p:nvSpPr>
        <p:spPr>
          <a:xfrm>
            <a:off x="489743" y="260648"/>
            <a:ext cx="8164513" cy="1143000"/>
          </a:xfrm>
        </p:spPr>
        <p:txBody>
          <a:bodyPr/>
          <a:lstStyle/>
          <a:p>
            <a:r>
              <a:rPr lang="es-MX" dirty="0"/>
              <a:t>Fases para la Planificación </a:t>
            </a:r>
          </a:p>
        </p:txBody>
      </p:sp>
      <p:sp>
        <p:nvSpPr>
          <p:cNvPr id="3" name="Marcador de contenido 2">
            <a:extLst>
              <a:ext uri="{FF2B5EF4-FFF2-40B4-BE49-F238E27FC236}">
                <a16:creationId xmlns:a16="http://schemas.microsoft.com/office/drawing/2014/main" xmlns="" id="{4A2B5D96-2148-4D91-B3E4-5A8C3E8D7C14}"/>
              </a:ext>
            </a:extLst>
          </p:cNvPr>
          <p:cNvSpPr>
            <a:spLocks noGrp="1"/>
          </p:cNvSpPr>
          <p:nvPr>
            <p:ph idx="1"/>
          </p:nvPr>
        </p:nvSpPr>
        <p:spPr>
          <a:xfrm>
            <a:off x="2483768" y="2060848"/>
            <a:ext cx="4176464" cy="2736304"/>
          </a:xfrm>
        </p:spPr>
        <p:txBody>
          <a:bodyPr/>
          <a:lstStyle/>
          <a:p>
            <a:pPr marL="0" indent="0">
              <a:buNone/>
            </a:pPr>
            <a:r>
              <a:rPr lang="es-MX" dirty="0"/>
              <a:t>1</a:t>
            </a:r>
            <a:r>
              <a:rPr lang="es-MX" dirty="0">
                <a:latin typeface="Verdana" panose="020B0604030504040204" pitchFamily="34" charset="0"/>
                <a:ea typeface="Verdana" panose="020B0604030504040204" pitchFamily="34" charset="0"/>
              </a:rPr>
              <a:t>.- Diagnostico </a:t>
            </a:r>
          </a:p>
          <a:p>
            <a:pPr marL="0" indent="0">
              <a:buNone/>
            </a:pPr>
            <a:endParaRPr lang="es-MX" dirty="0">
              <a:latin typeface="Verdana" panose="020B0604030504040204" pitchFamily="34" charset="0"/>
              <a:ea typeface="Verdana" panose="020B0604030504040204" pitchFamily="34" charset="0"/>
            </a:endParaRPr>
          </a:p>
          <a:p>
            <a:pPr marL="0" indent="0">
              <a:buNone/>
            </a:pPr>
            <a:r>
              <a:rPr lang="es-MX" dirty="0">
                <a:latin typeface="Verdana" panose="020B0604030504040204" pitchFamily="34" charset="0"/>
                <a:ea typeface="Verdana" panose="020B0604030504040204" pitchFamily="34" charset="0"/>
              </a:rPr>
              <a:t>2.- Plan de Acción </a:t>
            </a:r>
          </a:p>
          <a:p>
            <a:pPr marL="0" indent="0">
              <a:buNone/>
            </a:pPr>
            <a:endParaRPr lang="es-MX" dirty="0">
              <a:latin typeface="Verdana" panose="020B0604030504040204" pitchFamily="34" charset="0"/>
              <a:ea typeface="Verdana" panose="020B0604030504040204" pitchFamily="34" charset="0"/>
            </a:endParaRPr>
          </a:p>
          <a:p>
            <a:pPr marL="0" indent="0">
              <a:buNone/>
            </a:pPr>
            <a:r>
              <a:rPr lang="es-MX" dirty="0">
                <a:latin typeface="Verdana" panose="020B0604030504040204" pitchFamily="34" charset="0"/>
                <a:ea typeface="Verdana" panose="020B0604030504040204" pitchFamily="34" charset="0"/>
              </a:rPr>
              <a:t>3.- Evaluación y monitoreo. </a:t>
            </a:r>
          </a:p>
        </p:txBody>
      </p:sp>
    </p:spTree>
    <p:extLst>
      <p:ext uri="{BB962C8B-B14F-4D97-AF65-F5344CB8AC3E}">
        <p14:creationId xmlns:p14="http://schemas.microsoft.com/office/powerpoint/2010/main" val="357350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1B0E7A-CA38-4E81-A4A2-5605EE03D73E}"/>
              </a:ext>
            </a:extLst>
          </p:cNvPr>
          <p:cNvSpPr>
            <a:spLocks noGrp="1"/>
          </p:cNvSpPr>
          <p:nvPr>
            <p:ph type="title"/>
          </p:nvPr>
        </p:nvSpPr>
        <p:spPr/>
        <p:txBody>
          <a:bodyPr/>
          <a:lstStyle/>
          <a:p>
            <a:r>
              <a:rPr lang="es-MX" dirty="0"/>
              <a:t>Diagnostico de Salud </a:t>
            </a:r>
          </a:p>
        </p:txBody>
      </p:sp>
      <p:sp>
        <p:nvSpPr>
          <p:cNvPr id="3" name="Marcador de contenido 2">
            <a:extLst>
              <a:ext uri="{FF2B5EF4-FFF2-40B4-BE49-F238E27FC236}">
                <a16:creationId xmlns:a16="http://schemas.microsoft.com/office/drawing/2014/main" xmlns="" id="{B8BDC454-0707-4F88-BE1C-C7E191811F13}"/>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xmlns="" id="{EB24DFF1-BA70-48CA-AD57-FD30E15FE85E}"/>
              </a:ext>
            </a:extLst>
          </p:cNvPr>
          <p:cNvPicPr>
            <a:picLocks noChangeAspect="1"/>
          </p:cNvPicPr>
          <p:nvPr/>
        </p:nvPicPr>
        <p:blipFill>
          <a:blip r:embed="rId2"/>
          <a:stretch>
            <a:fillRect/>
          </a:stretch>
        </p:blipFill>
        <p:spPr>
          <a:xfrm>
            <a:off x="1115616" y="1477963"/>
            <a:ext cx="6591626" cy="4432300"/>
          </a:xfrm>
          <a:prstGeom prst="rect">
            <a:avLst/>
          </a:prstGeom>
        </p:spPr>
      </p:pic>
    </p:spTree>
    <p:extLst>
      <p:ext uri="{BB962C8B-B14F-4D97-AF65-F5344CB8AC3E}">
        <p14:creationId xmlns:p14="http://schemas.microsoft.com/office/powerpoint/2010/main" val="3041241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0D2C71-7A14-4EEC-A69D-717122FC46D8}"/>
              </a:ext>
            </a:extLst>
          </p:cNvPr>
          <p:cNvSpPr>
            <a:spLocks noGrp="1"/>
          </p:cNvSpPr>
          <p:nvPr>
            <p:ph type="title"/>
          </p:nvPr>
        </p:nvSpPr>
        <p:spPr/>
        <p:txBody>
          <a:bodyPr/>
          <a:lstStyle/>
          <a:p>
            <a:r>
              <a:rPr lang="es-MX" dirty="0"/>
              <a:t>Plan de acción </a:t>
            </a:r>
          </a:p>
        </p:txBody>
      </p:sp>
      <p:sp>
        <p:nvSpPr>
          <p:cNvPr id="3" name="Marcador de contenido 2">
            <a:extLst>
              <a:ext uri="{FF2B5EF4-FFF2-40B4-BE49-F238E27FC236}">
                <a16:creationId xmlns:a16="http://schemas.microsoft.com/office/drawing/2014/main" xmlns="" id="{3DB31A3F-93D6-4D32-9262-959502DC1CED}"/>
              </a:ext>
            </a:extLst>
          </p:cNvPr>
          <p:cNvSpPr>
            <a:spLocks noGrp="1"/>
          </p:cNvSpPr>
          <p:nvPr>
            <p:ph idx="1"/>
          </p:nvPr>
        </p:nvSpPr>
        <p:spPr>
          <a:xfrm>
            <a:off x="152400" y="1556792"/>
            <a:ext cx="8177213" cy="4525962"/>
          </a:xfrm>
        </p:spPr>
        <p:txBody>
          <a:bodyPr/>
          <a:lstStyle/>
          <a:p>
            <a:r>
              <a:rPr lang="es-MX" dirty="0"/>
              <a:t>Establezca sus lineamientos de Acción: </a:t>
            </a:r>
          </a:p>
          <a:p>
            <a:pPr lvl="2"/>
            <a:r>
              <a:rPr lang="es-MX" dirty="0"/>
              <a:t>Piense en actividades que ya realiza y estime si necesita realizar acciones Nuevas</a:t>
            </a:r>
          </a:p>
          <a:p>
            <a:pPr lvl="2"/>
            <a:r>
              <a:rPr lang="es-MX" dirty="0"/>
              <a:t>Considere Factores estructurales que pueden afectar el funcionamiento de sus establecimientos y de sus lineamientos de acción (detectado en el diagnostico) </a:t>
            </a:r>
          </a:p>
          <a:p>
            <a:pPr lvl="2"/>
            <a:endParaRPr lang="es-MX" dirty="0"/>
          </a:p>
          <a:p>
            <a:r>
              <a:rPr lang="es-MX" dirty="0"/>
              <a:t>Deben Ser: </a:t>
            </a:r>
          </a:p>
          <a:p>
            <a:pPr lvl="2"/>
            <a:r>
              <a:rPr lang="es-MX" dirty="0"/>
              <a:t>Coherentes verticalmente </a:t>
            </a:r>
          </a:p>
          <a:p>
            <a:pPr lvl="2"/>
            <a:r>
              <a:rPr lang="es-MX" dirty="0"/>
              <a:t>Coherentes horizontalmente </a:t>
            </a:r>
          </a:p>
          <a:p>
            <a:pPr lvl="2"/>
            <a:r>
              <a:rPr lang="es-MX" dirty="0"/>
              <a:t>Estrategias integrales </a:t>
            </a:r>
          </a:p>
          <a:p>
            <a:r>
              <a:rPr lang="es-MX" dirty="0"/>
              <a:t>Durante la Ejecución : </a:t>
            </a:r>
          </a:p>
          <a:p>
            <a:pPr lvl="2"/>
            <a:r>
              <a:rPr lang="es-MX" dirty="0"/>
              <a:t>Retroalimente </a:t>
            </a:r>
          </a:p>
          <a:p>
            <a:pPr lvl="2"/>
            <a:r>
              <a:rPr lang="es-MX" dirty="0"/>
              <a:t>Disemine Resultados y disemine conocimiento </a:t>
            </a:r>
          </a:p>
          <a:p>
            <a:pPr lvl="2"/>
            <a:r>
              <a:rPr lang="es-MX" dirty="0"/>
              <a:t>Recuerde (recordatorios Online) </a:t>
            </a:r>
          </a:p>
          <a:p>
            <a:pPr lvl="2"/>
            <a:r>
              <a:rPr lang="es-MX" dirty="0"/>
              <a:t>Descubra lideres locales</a:t>
            </a:r>
          </a:p>
          <a:p>
            <a:pPr lvl="2"/>
            <a:endParaRPr lang="es-MX" dirty="0"/>
          </a:p>
        </p:txBody>
      </p:sp>
    </p:spTree>
    <p:extLst>
      <p:ext uri="{BB962C8B-B14F-4D97-AF65-F5344CB8AC3E}">
        <p14:creationId xmlns:p14="http://schemas.microsoft.com/office/powerpoint/2010/main" val="265401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16C5292-FD94-499F-B505-781A88828442}"/>
              </a:ext>
            </a:extLst>
          </p:cNvPr>
          <p:cNvSpPr>
            <a:spLocks noGrp="1"/>
          </p:cNvSpPr>
          <p:nvPr>
            <p:ph type="title"/>
          </p:nvPr>
        </p:nvSpPr>
        <p:spPr/>
        <p:txBody>
          <a:bodyPr/>
          <a:lstStyle/>
          <a:p>
            <a:r>
              <a:rPr lang="es-MX" dirty="0"/>
              <a:t>Monitoreo y Evaluación </a:t>
            </a:r>
          </a:p>
        </p:txBody>
      </p:sp>
      <p:sp>
        <p:nvSpPr>
          <p:cNvPr id="3" name="Marcador de contenido 2">
            <a:extLst>
              <a:ext uri="{FF2B5EF4-FFF2-40B4-BE49-F238E27FC236}">
                <a16:creationId xmlns:a16="http://schemas.microsoft.com/office/drawing/2014/main" xmlns="" id="{D15038BB-9791-4EC5-B907-05DDF945A3E7}"/>
              </a:ext>
            </a:extLst>
          </p:cNvPr>
          <p:cNvSpPr>
            <a:spLocks noGrp="1"/>
          </p:cNvSpPr>
          <p:nvPr>
            <p:ph idx="1"/>
          </p:nvPr>
        </p:nvSpPr>
        <p:spPr/>
        <p:txBody>
          <a:bodyPr/>
          <a:lstStyle/>
          <a:p>
            <a:r>
              <a:rPr lang="es-MX" dirty="0"/>
              <a:t>Criterios de Costo efectividad </a:t>
            </a:r>
          </a:p>
          <a:p>
            <a:r>
              <a:rPr lang="es-MX" dirty="0"/>
              <a:t>Criterios de Eficacia </a:t>
            </a:r>
          </a:p>
          <a:p>
            <a:r>
              <a:rPr lang="es-MX" dirty="0"/>
              <a:t>Criterios de Eficiencia</a:t>
            </a:r>
          </a:p>
          <a:p>
            <a:endParaRPr lang="es-MX" dirty="0"/>
          </a:p>
          <a:p>
            <a:pPr marL="0" indent="0">
              <a:buNone/>
            </a:pPr>
            <a:r>
              <a:rPr lang="es-MX" dirty="0"/>
              <a:t>Algunos Indicadores disponibles en el Sistema:</a:t>
            </a:r>
          </a:p>
          <a:p>
            <a:pPr>
              <a:buFontTx/>
              <a:buChar char="-"/>
            </a:pPr>
            <a:r>
              <a:rPr lang="es-MX" dirty="0"/>
              <a:t>Metas Sanitarias </a:t>
            </a:r>
          </a:p>
          <a:p>
            <a:pPr>
              <a:buFontTx/>
              <a:buChar char="-"/>
            </a:pPr>
            <a:r>
              <a:rPr lang="es-MX" dirty="0"/>
              <a:t>IAAPS </a:t>
            </a:r>
          </a:p>
          <a:p>
            <a:pPr>
              <a:buFontTx/>
              <a:buChar char="-"/>
            </a:pPr>
            <a:r>
              <a:rPr lang="es-MX" dirty="0"/>
              <a:t>Indicadores de los PRAPS</a:t>
            </a:r>
          </a:p>
          <a:p>
            <a:pPr>
              <a:buFontTx/>
              <a:buChar char="-"/>
            </a:pPr>
            <a:r>
              <a:rPr lang="es-MX" dirty="0"/>
              <a:t>Registro SIGGES </a:t>
            </a:r>
          </a:p>
          <a:p>
            <a:pPr>
              <a:buFontTx/>
              <a:buChar char="-"/>
            </a:pPr>
            <a:r>
              <a:rPr lang="es-MX" dirty="0"/>
              <a:t>Reportes a CGR: balance de lo transferido versus lo ejecutado con pertinencia. </a:t>
            </a:r>
          </a:p>
        </p:txBody>
      </p:sp>
    </p:spTree>
    <p:extLst>
      <p:ext uri="{BB962C8B-B14F-4D97-AF65-F5344CB8AC3E}">
        <p14:creationId xmlns:p14="http://schemas.microsoft.com/office/powerpoint/2010/main" val="120240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5F2D78-80B1-4FB8-8D21-4FA7FBBF9D0C}"/>
              </a:ext>
            </a:extLst>
          </p:cNvPr>
          <p:cNvSpPr>
            <a:spLocks noGrp="1"/>
          </p:cNvSpPr>
          <p:nvPr>
            <p:ph type="title"/>
          </p:nvPr>
        </p:nvSpPr>
        <p:spPr/>
        <p:txBody>
          <a:bodyPr/>
          <a:lstStyle/>
          <a:p>
            <a:r>
              <a:rPr lang="es-MX" dirty="0"/>
              <a:t>Componentes del Plan de Salud Comunal </a:t>
            </a:r>
          </a:p>
        </p:txBody>
      </p:sp>
      <p:sp>
        <p:nvSpPr>
          <p:cNvPr id="3" name="Marcador de contenido 2">
            <a:extLst>
              <a:ext uri="{FF2B5EF4-FFF2-40B4-BE49-F238E27FC236}">
                <a16:creationId xmlns:a16="http://schemas.microsoft.com/office/drawing/2014/main" xmlns="" id="{D3275896-47B5-4797-B506-37F426F55421}"/>
              </a:ext>
            </a:extLst>
          </p:cNvPr>
          <p:cNvSpPr>
            <a:spLocks noGrp="1"/>
          </p:cNvSpPr>
          <p:nvPr>
            <p:ph idx="1"/>
          </p:nvPr>
        </p:nvSpPr>
        <p:spPr>
          <a:xfrm>
            <a:off x="152400" y="2060848"/>
            <a:ext cx="8177213" cy="4525962"/>
          </a:xfrm>
        </p:spPr>
        <p:txBody>
          <a:bodyPr/>
          <a:lstStyle/>
          <a:p>
            <a:r>
              <a:rPr lang="es-MX" dirty="0"/>
              <a:t>Diagnostico de la Situación Comunal </a:t>
            </a:r>
          </a:p>
          <a:p>
            <a:r>
              <a:rPr lang="es-MX" dirty="0"/>
              <a:t>Plan de Cuidados de Salud de la Población </a:t>
            </a:r>
          </a:p>
          <a:p>
            <a:r>
              <a:rPr lang="es-MX" dirty="0"/>
              <a:t>Dotación Personal </a:t>
            </a:r>
          </a:p>
          <a:p>
            <a:r>
              <a:rPr lang="es-MX" dirty="0"/>
              <a:t>Programa de Capacitación </a:t>
            </a:r>
          </a:p>
          <a:p>
            <a:r>
              <a:rPr lang="es-MX" dirty="0"/>
              <a:t>Programación Operativa </a:t>
            </a:r>
          </a:p>
        </p:txBody>
      </p:sp>
    </p:spTree>
    <p:extLst>
      <p:ext uri="{BB962C8B-B14F-4D97-AF65-F5344CB8AC3E}">
        <p14:creationId xmlns:p14="http://schemas.microsoft.com/office/powerpoint/2010/main" val="184020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D7B3A1-8E4E-4BFF-BF6D-C2576135E369}"/>
              </a:ext>
            </a:extLst>
          </p:cNvPr>
          <p:cNvSpPr>
            <a:spLocks noGrp="1"/>
          </p:cNvSpPr>
          <p:nvPr>
            <p:ph type="title"/>
          </p:nvPr>
        </p:nvSpPr>
        <p:spPr/>
        <p:txBody>
          <a:bodyPr/>
          <a:lstStyle/>
          <a:p>
            <a:r>
              <a:rPr lang="es-MX" dirty="0"/>
              <a:t>Programación de Actividades </a:t>
            </a:r>
          </a:p>
        </p:txBody>
      </p:sp>
      <p:sp>
        <p:nvSpPr>
          <p:cNvPr id="3" name="Marcador de contenido 2">
            <a:extLst>
              <a:ext uri="{FF2B5EF4-FFF2-40B4-BE49-F238E27FC236}">
                <a16:creationId xmlns:a16="http://schemas.microsoft.com/office/drawing/2014/main" xmlns="" id="{5879727C-FF99-4837-94E1-EBA6F8B04D0A}"/>
              </a:ext>
            </a:extLst>
          </p:cNvPr>
          <p:cNvSpPr>
            <a:spLocks noGrp="1"/>
          </p:cNvSpPr>
          <p:nvPr>
            <p:ph idx="1"/>
          </p:nvPr>
        </p:nvSpPr>
        <p:spPr/>
        <p:txBody>
          <a:bodyPr/>
          <a:lstStyle/>
          <a:p>
            <a:r>
              <a:rPr lang="es-MX" dirty="0"/>
              <a:t>Utilizar plantilla programática (Formato Único para toda la RED APS) </a:t>
            </a:r>
          </a:p>
          <a:p>
            <a:r>
              <a:rPr lang="es-MX" dirty="0"/>
              <a:t>Resultados esperados de la programación: </a:t>
            </a:r>
          </a:p>
          <a:p>
            <a:pPr lvl="2"/>
            <a:r>
              <a:rPr lang="es-MX" dirty="0"/>
              <a:t>Estimación de los Cuidados Primarios </a:t>
            </a:r>
          </a:p>
          <a:p>
            <a:pPr lvl="3"/>
            <a:r>
              <a:rPr lang="es-MX" dirty="0"/>
              <a:t>Estimación de Controles de Salud y de Crónicos</a:t>
            </a:r>
          </a:p>
          <a:p>
            <a:pPr lvl="3"/>
            <a:r>
              <a:rPr lang="es-MX" dirty="0"/>
              <a:t>Estimación de Actividades Grupales, comunitarias , domiciliarias y de Promoción de la Salud </a:t>
            </a:r>
          </a:p>
          <a:p>
            <a:pPr lvl="3"/>
            <a:r>
              <a:rPr lang="es-MX" dirty="0"/>
              <a:t>Estimación de PNI </a:t>
            </a:r>
          </a:p>
          <a:p>
            <a:pPr lvl="3"/>
            <a:r>
              <a:rPr lang="es-MX" dirty="0"/>
              <a:t>Estimación del PNAC y PACAM </a:t>
            </a:r>
          </a:p>
          <a:p>
            <a:pPr lvl="3"/>
            <a:r>
              <a:rPr lang="es-MX" dirty="0"/>
              <a:t>Estimación de Procedimientos </a:t>
            </a:r>
          </a:p>
          <a:p>
            <a:pPr lvl="3"/>
            <a:r>
              <a:rPr lang="es-MX" dirty="0"/>
              <a:t>Estimación de Interconsultas al Nivel de Mayor complejidad </a:t>
            </a:r>
          </a:p>
          <a:p>
            <a:pPr lvl="2"/>
            <a:r>
              <a:rPr lang="es-MX" dirty="0"/>
              <a:t>Estimación de Recursos Necesarios </a:t>
            </a:r>
          </a:p>
          <a:p>
            <a:pPr lvl="2"/>
            <a:r>
              <a:rPr lang="es-MX" dirty="0"/>
              <a:t>Oferta de Recursos </a:t>
            </a:r>
          </a:p>
          <a:p>
            <a:pPr lvl="2"/>
            <a:r>
              <a:rPr lang="es-MX" dirty="0"/>
              <a:t>Brecha de Recursos </a:t>
            </a:r>
          </a:p>
          <a:p>
            <a:pPr lvl="2"/>
            <a:endParaRPr lang="es-MX" dirty="0"/>
          </a:p>
        </p:txBody>
      </p:sp>
    </p:spTree>
    <p:extLst>
      <p:ext uri="{BB962C8B-B14F-4D97-AF65-F5344CB8AC3E}">
        <p14:creationId xmlns:p14="http://schemas.microsoft.com/office/powerpoint/2010/main" val="332224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C779D9-E228-4E87-A951-F7FBE212DD9E}"/>
              </a:ext>
            </a:extLst>
          </p:cNvPr>
          <p:cNvSpPr>
            <a:spLocks noGrp="1"/>
          </p:cNvSpPr>
          <p:nvPr>
            <p:ph type="title"/>
          </p:nvPr>
        </p:nvSpPr>
        <p:spPr/>
        <p:txBody>
          <a:bodyPr/>
          <a:lstStyle/>
          <a:p>
            <a:r>
              <a:rPr lang="es-MX" dirty="0"/>
              <a:t>Coeficientes Técnicos Propuestos</a:t>
            </a:r>
          </a:p>
        </p:txBody>
      </p:sp>
      <p:pic>
        <p:nvPicPr>
          <p:cNvPr id="4" name="Marcador de contenido 3">
            <a:extLst>
              <a:ext uri="{FF2B5EF4-FFF2-40B4-BE49-F238E27FC236}">
                <a16:creationId xmlns:a16="http://schemas.microsoft.com/office/drawing/2014/main" xmlns="" id="{214AD5EC-941E-4628-8FFB-980270993F44}"/>
              </a:ext>
            </a:extLst>
          </p:cNvPr>
          <p:cNvPicPr>
            <a:picLocks noGrp="1" noChangeAspect="1"/>
          </p:cNvPicPr>
          <p:nvPr>
            <p:ph idx="1"/>
          </p:nvPr>
        </p:nvPicPr>
        <p:blipFill>
          <a:blip r:embed="rId2"/>
          <a:stretch>
            <a:fillRect/>
          </a:stretch>
        </p:blipFill>
        <p:spPr>
          <a:xfrm>
            <a:off x="1625093" y="729377"/>
            <a:ext cx="5219126" cy="5453454"/>
          </a:xfrm>
          <a:prstGeom prst="rect">
            <a:avLst/>
          </a:prstGeom>
        </p:spPr>
      </p:pic>
    </p:spTree>
    <p:extLst>
      <p:ext uri="{BB962C8B-B14F-4D97-AF65-F5344CB8AC3E}">
        <p14:creationId xmlns:p14="http://schemas.microsoft.com/office/powerpoint/2010/main" val="70144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ítulo 1"/>
          <p:cNvSpPr>
            <a:spLocks noGrp="1"/>
          </p:cNvSpPr>
          <p:nvPr>
            <p:ph type="title"/>
          </p:nvPr>
        </p:nvSpPr>
        <p:spPr/>
        <p:txBody>
          <a:bodyPr/>
          <a:lstStyle/>
          <a:p>
            <a:pPr algn="ctr"/>
            <a:r>
              <a:rPr lang="es-CL" altLang="es-CL" b="1" dirty="0">
                <a:latin typeface="Verdana" panose="020B0604030504040204" pitchFamily="34" charset="0"/>
                <a:ea typeface="ヒラギノ角ゴ Pro W3"/>
                <a:cs typeface="Verdana" panose="020B0604030504040204" pitchFamily="34" charset="0"/>
              </a:rPr>
              <a:t>Matriz de Programación en Atención Primaria </a:t>
            </a:r>
            <a:r>
              <a:rPr lang="es-ES_tradnl" altLang="es-CL" dirty="0">
                <a:latin typeface="Verdana" panose="020B0604030504040204" pitchFamily="34" charset="0"/>
                <a:ea typeface="ヒラギノ角ゴ Pro W3"/>
                <a:cs typeface="Verdana" panose="020B0604030504040204" pitchFamily="34" charset="0"/>
              </a:rPr>
              <a:t/>
            </a:r>
            <a:br>
              <a:rPr lang="es-ES_tradnl" altLang="es-CL" dirty="0">
                <a:latin typeface="Verdana" panose="020B0604030504040204" pitchFamily="34" charset="0"/>
                <a:ea typeface="ヒラギノ角ゴ Pro W3"/>
                <a:cs typeface="Verdana" panose="020B0604030504040204" pitchFamily="34" charset="0"/>
              </a:rPr>
            </a:br>
            <a:endParaRPr lang="es-ES_tradnl" altLang="es-CL" dirty="0">
              <a:latin typeface="Verdana" panose="020B0604030504040204" pitchFamily="34" charset="0"/>
              <a:ea typeface="ヒラギノ角ゴ Pro W3"/>
              <a:cs typeface="Verdana" panose="020B0604030504040204" pitchFamily="34" charset="0"/>
            </a:endParaRPr>
          </a:p>
        </p:txBody>
      </p:sp>
      <p:graphicFrame>
        <p:nvGraphicFramePr>
          <p:cNvPr id="5" name="Marcador de contenido 4"/>
          <p:cNvGraphicFramePr>
            <a:graphicFrameLocks noGrp="1"/>
          </p:cNvGraphicFramePr>
          <p:nvPr>
            <p:ph idx="1"/>
          </p:nvPr>
        </p:nvGraphicFramePr>
        <p:xfrm>
          <a:off x="152373" y="1478302"/>
          <a:ext cx="8177380" cy="452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0"/>
          </p:nvPr>
        </p:nvSpPr>
        <p:spPr/>
        <p:txBody>
          <a:bodyPr/>
          <a:lstStyle/>
          <a:p>
            <a:pPr>
              <a:defRPr/>
            </a:pPr>
            <a:r>
              <a:rPr lang="es-CL"/>
              <a:t>Gobierno de Chile | Ministerio de Salud</a:t>
            </a:r>
            <a:endParaRPr lang="en-US" dirty="0"/>
          </a:p>
        </p:txBody>
      </p:sp>
    </p:spTree>
    <p:extLst>
      <p:ext uri="{BB962C8B-B14F-4D97-AF65-F5344CB8AC3E}">
        <p14:creationId xmlns:p14="http://schemas.microsoft.com/office/powerpoint/2010/main" val="190876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Título"/>
          <p:cNvSpPr>
            <a:spLocks noGrp="1"/>
          </p:cNvSpPr>
          <p:nvPr>
            <p:ph type="title"/>
          </p:nvPr>
        </p:nvSpPr>
        <p:spPr/>
        <p:txBody>
          <a:bodyPr/>
          <a:lstStyle/>
          <a:p>
            <a:r>
              <a:rPr lang="es-ES_tradnl" altLang="es-CL" sz="2800" dirty="0">
                <a:latin typeface="Verdana" pitchFamily="34" charset="0"/>
                <a:cs typeface="Verdana" pitchFamily="34" charset="0"/>
              </a:rPr>
              <a:t>ENFOQUES DE LA PLANIFICACIÓN EN LA RED DE ATENCIÓN DE SALUD PÚBLICA</a:t>
            </a:r>
            <a:br>
              <a:rPr lang="es-ES_tradnl" altLang="es-CL" sz="2800" dirty="0">
                <a:latin typeface="Verdana" pitchFamily="34" charset="0"/>
                <a:cs typeface="Verdana" pitchFamily="34" charset="0"/>
              </a:rPr>
            </a:br>
            <a:endParaRPr lang="es-CL" altLang="es-CL" sz="2800" dirty="0">
              <a:latin typeface="Verdana" pitchFamily="34" charset="0"/>
              <a:cs typeface="Verdana" pitchFamily="34" charset="0"/>
            </a:endParaRPr>
          </a:p>
        </p:txBody>
      </p:sp>
      <p:graphicFrame>
        <p:nvGraphicFramePr>
          <p:cNvPr id="5" name="4 Marcador de contenido"/>
          <p:cNvGraphicFramePr>
            <a:graphicFrameLocks noGrp="1"/>
          </p:cNvGraphicFramePr>
          <p:nvPr>
            <p:ph idx="1"/>
          </p:nvPr>
        </p:nvGraphicFramePr>
        <p:xfrm>
          <a:off x="152400" y="1295400"/>
          <a:ext cx="8380039" cy="4005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0584AE-BBA2-4470-B408-6388B8DFAFE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601736DB-4623-44CE-9F0C-20C0CA6F7C9E}"/>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97719E3-3AC2-4C0F-A244-9A486D15D75E}"/>
              </a:ext>
            </a:extLst>
          </p:cNvPr>
          <p:cNvPicPr>
            <a:picLocks noChangeAspect="1"/>
          </p:cNvPicPr>
          <p:nvPr/>
        </p:nvPicPr>
        <p:blipFill>
          <a:blip r:embed="rId2"/>
          <a:stretch>
            <a:fillRect/>
          </a:stretch>
        </p:blipFill>
        <p:spPr>
          <a:xfrm>
            <a:off x="0" y="523390"/>
            <a:ext cx="9144000" cy="5811219"/>
          </a:xfrm>
          <a:prstGeom prst="rect">
            <a:avLst/>
          </a:prstGeom>
        </p:spPr>
      </p:pic>
    </p:spTree>
    <p:extLst>
      <p:ext uri="{BB962C8B-B14F-4D97-AF65-F5344CB8AC3E}">
        <p14:creationId xmlns:p14="http://schemas.microsoft.com/office/powerpoint/2010/main" val="15820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6AF1E9-CB50-4C9F-873A-75E8EFA34DF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78424960-527D-48D9-8560-C6212E179050}"/>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B8E3976E-E56E-49FC-9C8F-9EBC3E567CF5}"/>
              </a:ext>
            </a:extLst>
          </p:cNvPr>
          <p:cNvPicPr>
            <a:picLocks noChangeAspect="1"/>
          </p:cNvPicPr>
          <p:nvPr/>
        </p:nvPicPr>
        <p:blipFill>
          <a:blip r:embed="rId2"/>
          <a:stretch>
            <a:fillRect/>
          </a:stretch>
        </p:blipFill>
        <p:spPr>
          <a:xfrm>
            <a:off x="4868" y="723900"/>
            <a:ext cx="9144000" cy="5397500"/>
          </a:xfrm>
          <a:prstGeom prst="rect">
            <a:avLst/>
          </a:prstGeom>
        </p:spPr>
      </p:pic>
    </p:spTree>
    <p:extLst>
      <p:ext uri="{BB962C8B-B14F-4D97-AF65-F5344CB8AC3E}">
        <p14:creationId xmlns:p14="http://schemas.microsoft.com/office/powerpoint/2010/main" val="347535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C65C20-4BCE-4D0E-A8DB-5EA66EBA820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DAB54CCD-FE4C-45AB-B48C-2359D2E857C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E2BA713C-8DC5-4296-A131-C033543ACEAB}"/>
              </a:ext>
            </a:extLst>
          </p:cNvPr>
          <p:cNvPicPr>
            <a:picLocks noChangeAspect="1"/>
          </p:cNvPicPr>
          <p:nvPr/>
        </p:nvPicPr>
        <p:blipFill>
          <a:blip r:embed="rId2"/>
          <a:stretch>
            <a:fillRect/>
          </a:stretch>
        </p:blipFill>
        <p:spPr>
          <a:xfrm>
            <a:off x="-396552" y="476672"/>
            <a:ext cx="10009112" cy="6228928"/>
          </a:xfrm>
          <a:prstGeom prst="rect">
            <a:avLst/>
          </a:prstGeom>
        </p:spPr>
      </p:pic>
    </p:spTree>
    <p:extLst>
      <p:ext uri="{BB962C8B-B14F-4D97-AF65-F5344CB8AC3E}">
        <p14:creationId xmlns:p14="http://schemas.microsoft.com/office/powerpoint/2010/main" val="334357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TIPS</a:t>
            </a:r>
          </a:p>
        </p:txBody>
      </p:sp>
      <p:sp>
        <p:nvSpPr>
          <p:cNvPr id="3" name="Marcador de contenido 2"/>
          <p:cNvSpPr>
            <a:spLocks noGrp="1"/>
          </p:cNvSpPr>
          <p:nvPr>
            <p:ph idx="1"/>
          </p:nvPr>
        </p:nvSpPr>
        <p:spPr/>
        <p:txBody>
          <a:bodyPr/>
          <a:lstStyle/>
          <a:p>
            <a:pPr algn="just"/>
            <a:r>
              <a:rPr lang="es-CL" dirty="0"/>
              <a:t>Definición de cartera de prestaciones (per cápita, PRAPS, Estrategias Comunales)</a:t>
            </a:r>
          </a:p>
          <a:p>
            <a:pPr algn="just"/>
            <a:r>
              <a:rPr lang="es-CL" dirty="0"/>
              <a:t>Ficha técnica de cada prestación (norma y/o coeficientes técnicos)</a:t>
            </a:r>
          </a:p>
          <a:p>
            <a:pPr algn="just"/>
            <a:r>
              <a:rPr lang="es-CL" dirty="0"/>
              <a:t>Poder calcular el observado el año anterior (REM o RCE)</a:t>
            </a:r>
          </a:p>
          <a:p>
            <a:pPr algn="just"/>
            <a:r>
              <a:rPr lang="es-CL" dirty="0"/>
              <a:t>Considerar la evaluación de acciones ejecutadas anteriormente</a:t>
            </a:r>
          </a:p>
          <a:p>
            <a:r>
              <a:rPr lang="es-CL" dirty="0"/>
              <a:t>Programación Operativa como herramienta de Gestión. </a:t>
            </a:r>
          </a:p>
          <a:p>
            <a:endParaRPr lang="es-CL" dirty="0"/>
          </a:p>
        </p:txBody>
      </p:sp>
      <p:sp>
        <p:nvSpPr>
          <p:cNvPr id="4" name="Marcador de número de diapositiva 3"/>
          <p:cNvSpPr>
            <a:spLocks noGrp="1"/>
          </p:cNvSpPr>
          <p:nvPr>
            <p:ph type="sldNum" sz="quarter" idx="10"/>
          </p:nvPr>
        </p:nvSpPr>
        <p:spPr/>
        <p:txBody>
          <a:bodyPr/>
          <a:lstStyle/>
          <a:p>
            <a:pPr>
              <a:defRPr/>
            </a:pPr>
            <a:fld id="{B5BC30A1-8B74-4F3D-B6F6-D3836F3532A8}" type="slidenum">
              <a:rPr lang="en-US" smtClean="0"/>
              <a:pPr>
                <a:defRPr/>
              </a:pPr>
              <a:t>23</a:t>
            </a:fld>
            <a:endParaRPr lang="en-US"/>
          </a:p>
        </p:txBody>
      </p:sp>
    </p:spTree>
    <p:extLst>
      <p:ext uri="{BB962C8B-B14F-4D97-AF65-F5344CB8AC3E}">
        <p14:creationId xmlns:p14="http://schemas.microsoft.com/office/powerpoint/2010/main" val="214165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ítulo 2"/>
          <p:cNvSpPr>
            <a:spLocks noGrp="1"/>
          </p:cNvSpPr>
          <p:nvPr>
            <p:ph type="title"/>
          </p:nvPr>
        </p:nvSpPr>
        <p:spPr/>
        <p:txBody>
          <a:bodyPr/>
          <a:lstStyle/>
          <a:p>
            <a:r>
              <a:rPr lang="es-CL" altLang="es-CL" b="1" dirty="0">
                <a:latin typeface="Verdana" pitchFamily="34" charset="0"/>
                <a:cs typeface="Verdana" pitchFamily="34" charset="0"/>
              </a:rPr>
              <a:t>PROGRAMACIÓN SECUNDARIA Y TERCIARIA</a:t>
            </a:r>
          </a:p>
        </p:txBody>
      </p:sp>
      <p:sp>
        <p:nvSpPr>
          <p:cNvPr id="8" name="7 Marcador de contenido"/>
          <p:cNvSpPr>
            <a:spLocks noGrp="1"/>
          </p:cNvSpPr>
          <p:nvPr>
            <p:ph idx="1"/>
          </p:nvPr>
        </p:nvSpPr>
        <p:spPr>
          <a:xfrm>
            <a:off x="152400" y="980728"/>
            <a:ext cx="8177213" cy="5023197"/>
          </a:xfrm>
        </p:spPr>
        <p:txBody>
          <a:bodyPr/>
          <a:lstStyle/>
          <a:p>
            <a:pPr marL="0" indent="0">
              <a:buNone/>
            </a:pPr>
            <a:r>
              <a:rPr lang="es-CL" u="sng" dirty="0">
                <a:effectLst>
                  <a:outerShdw blurRad="38100" dist="38100" dir="2700000" algn="tl">
                    <a:srgbClr val="000000">
                      <a:alpha val="43137"/>
                    </a:srgbClr>
                  </a:outerShdw>
                </a:effectLst>
              </a:rPr>
              <a:t>OBJETIVOS</a:t>
            </a:r>
          </a:p>
          <a:p>
            <a:pPr marL="0" indent="0">
              <a:buNone/>
            </a:pPr>
            <a:endParaRPr lang="es-CL" dirty="0"/>
          </a:p>
          <a:p>
            <a:pPr>
              <a:buFont typeface="Wingdings" pitchFamily="2" charset="2"/>
              <a:buChar char="v"/>
            </a:pPr>
            <a:r>
              <a:rPr lang="es-CL" dirty="0"/>
              <a:t>Dar respuesta a los requerimientos sanitarios de la población.</a:t>
            </a:r>
          </a:p>
          <a:p>
            <a:pPr marL="0" indent="0">
              <a:buNone/>
            </a:pPr>
            <a:endParaRPr lang="es-CL" dirty="0"/>
          </a:p>
          <a:p>
            <a:pPr>
              <a:buFont typeface="Wingdings" pitchFamily="2" charset="2"/>
              <a:buChar char="v"/>
            </a:pPr>
            <a:r>
              <a:rPr lang="es-CL" dirty="0"/>
              <a:t>Realizar proceso de cálculo de oferta.</a:t>
            </a:r>
          </a:p>
          <a:p>
            <a:pPr marL="0" indent="0">
              <a:buNone/>
            </a:pPr>
            <a:endParaRPr lang="es-CL" dirty="0"/>
          </a:p>
          <a:p>
            <a:pPr>
              <a:buFont typeface="Wingdings" pitchFamily="2" charset="2"/>
              <a:buChar char="v"/>
            </a:pPr>
            <a:r>
              <a:rPr lang="es-CL" dirty="0"/>
              <a:t>Evaluación del cumplimiento cuantitativo del rendimiento de los profesionales, especialidades y del establecimiento.</a:t>
            </a:r>
          </a:p>
          <a:p>
            <a:pPr marL="0" indent="0">
              <a:buNone/>
            </a:pPr>
            <a:endParaRPr lang="es-CL" dirty="0"/>
          </a:p>
          <a:p>
            <a:pPr>
              <a:buFont typeface="Wingdings" pitchFamily="2" charset="2"/>
              <a:buChar char="v"/>
            </a:pPr>
            <a:r>
              <a:rPr lang="es-CL" dirty="0"/>
              <a:t>Determinar la brecha.</a:t>
            </a:r>
          </a:p>
        </p:txBody>
      </p:sp>
      <p:sp>
        <p:nvSpPr>
          <p:cNvPr id="113666"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595959"/>
                </a:solidFill>
                <a:latin typeface="Verdana" pitchFamily="34" charset="0"/>
                <a:ea typeface="ヒラギノ角ゴ Pro W3" charset="-128"/>
                <a:cs typeface="Verdana" pitchFamily="34" charset="0"/>
              </a:defRPr>
            </a:lvl1pPr>
            <a:lvl2pPr>
              <a:defRPr sz="2800">
                <a:solidFill>
                  <a:srgbClr val="595959"/>
                </a:solidFill>
                <a:latin typeface="Verdana" pitchFamily="34" charset="0"/>
                <a:ea typeface="ヒラギノ角ゴ Pro W3" charset="-128"/>
                <a:cs typeface="Verdana" pitchFamily="34" charset="0"/>
              </a:defRPr>
            </a:lvl2pPr>
            <a:lvl3pPr>
              <a:defRPr sz="1600">
                <a:solidFill>
                  <a:srgbClr val="595959"/>
                </a:solidFill>
                <a:latin typeface="Verdana" pitchFamily="34" charset="0"/>
                <a:ea typeface="ヒラギノ角ゴ Pro W3" charset="-128"/>
                <a:cs typeface="Verdana" pitchFamily="34" charset="0"/>
              </a:defRPr>
            </a:lvl3pPr>
            <a:lvl4pPr>
              <a:defRPr sz="1400">
                <a:solidFill>
                  <a:srgbClr val="595959"/>
                </a:solidFill>
                <a:latin typeface="Verdana" pitchFamily="34" charset="0"/>
                <a:ea typeface="ヒラギノ角ゴ Pro W3" charset="-128"/>
                <a:cs typeface="Verdana" pitchFamily="34" charset="0"/>
              </a:defRPr>
            </a:lvl4pPr>
            <a:lvl5pPr>
              <a:defRPr sz="1400">
                <a:solidFill>
                  <a:srgbClr val="595959"/>
                </a:solidFill>
                <a:latin typeface="Verdana" pitchFamily="34" charset="0"/>
                <a:ea typeface="ヒラギノ角ゴ Pro W3" charset="-128"/>
                <a:cs typeface="Verdana" pitchFamily="34" charset="0"/>
              </a:defRPr>
            </a:lvl5pPr>
            <a:lvl6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6pPr>
            <a:lvl7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7pPr>
            <a:lvl8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8pPr>
            <a:lvl9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9pPr>
          </a:lstStyle>
          <a:p>
            <a:fld id="{01B405E3-36A5-4051-8693-3821F26CA5BB}" type="slidenum">
              <a:rPr lang="en-US" altLang="es-CL" sz="1000">
                <a:solidFill>
                  <a:srgbClr val="898989"/>
                </a:solidFill>
              </a:rPr>
              <a:pPr/>
              <a:t>24</a:t>
            </a:fld>
            <a:endParaRPr lang="en-US" altLang="es-CL" sz="10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595959"/>
                </a:solidFill>
                <a:latin typeface="Verdana" pitchFamily="34" charset="0"/>
                <a:ea typeface="ヒラギノ角ゴ Pro W3" charset="-128"/>
                <a:cs typeface="Verdana" pitchFamily="34" charset="0"/>
              </a:defRPr>
            </a:lvl1pPr>
            <a:lvl2pPr>
              <a:defRPr sz="2800">
                <a:solidFill>
                  <a:srgbClr val="595959"/>
                </a:solidFill>
                <a:latin typeface="Verdana" pitchFamily="34" charset="0"/>
                <a:ea typeface="ヒラギノ角ゴ Pro W3" charset="-128"/>
                <a:cs typeface="Verdana" pitchFamily="34" charset="0"/>
              </a:defRPr>
            </a:lvl2pPr>
            <a:lvl3pPr>
              <a:defRPr sz="1600">
                <a:solidFill>
                  <a:srgbClr val="595959"/>
                </a:solidFill>
                <a:latin typeface="Verdana" pitchFamily="34" charset="0"/>
                <a:ea typeface="ヒラギノ角ゴ Pro W3" charset="-128"/>
                <a:cs typeface="Verdana" pitchFamily="34" charset="0"/>
              </a:defRPr>
            </a:lvl3pPr>
            <a:lvl4pPr>
              <a:defRPr sz="1400">
                <a:solidFill>
                  <a:srgbClr val="595959"/>
                </a:solidFill>
                <a:latin typeface="Verdana" pitchFamily="34" charset="0"/>
                <a:ea typeface="ヒラギノ角ゴ Pro W3" charset="-128"/>
                <a:cs typeface="Verdana" pitchFamily="34" charset="0"/>
              </a:defRPr>
            </a:lvl4pPr>
            <a:lvl5pPr>
              <a:defRPr sz="1400">
                <a:solidFill>
                  <a:srgbClr val="595959"/>
                </a:solidFill>
                <a:latin typeface="Verdana" pitchFamily="34" charset="0"/>
                <a:ea typeface="ヒラギノ角ゴ Pro W3" charset="-128"/>
                <a:cs typeface="Verdana" pitchFamily="34" charset="0"/>
              </a:defRPr>
            </a:lvl5pPr>
            <a:lvl6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6pPr>
            <a:lvl7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7pPr>
            <a:lvl8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8pPr>
            <a:lvl9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9pPr>
          </a:lstStyle>
          <a:p>
            <a:fld id="{FB1A2D2A-29CF-4646-8CFF-AEF70993C1D8}" type="slidenum">
              <a:rPr lang="en-US" altLang="es-CL" sz="1000">
                <a:solidFill>
                  <a:srgbClr val="898989"/>
                </a:solidFill>
              </a:rPr>
              <a:pPr/>
              <a:t>25</a:t>
            </a:fld>
            <a:endParaRPr lang="en-US" altLang="es-CL" sz="1000">
              <a:solidFill>
                <a:srgbClr val="898989"/>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319586656"/>
              </p:ext>
            </p:extLst>
          </p:nvPr>
        </p:nvGraphicFramePr>
        <p:xfrm>
          <a:off x="251520" y="1052736"/>
          <a:ext cx="8177213"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ítulo 3"/>
          <p:cNvSpPr>
            <a:spLocks noGrp="1"/>
          </p:cNvSpPr>
          <p:nvPr>
            <p:ph type="title"/>
          </p:nvPr>
        </p:nvSpPr>
        <p:spPr/>
        <p:txBody>
          <a:bodyPr/>
          <a:lstStyle/>
          <a:p>
            <a:r>
              <a:rPr lang="es-CL" altLang="es-CL">
                <a:latin typeface="Verdana" pitchFamily="34" charset="0"/>
                <a:cs typeface="Verdana" pitchFamily="34" charset="0"/>
              </a:rPr>
              <a:t>DESCUENTOS</a:t>
            </a:r>
          </a:p>
        </p:txBody>
      </p:sp>
      <p:graphicFrame>
        <p:nvGraphicFramePr>
          <p:cNvPr id="2" name="Marcador de contenido 1"/>
          <p:cNvGraphicFramePr>
            <a:graphicFrameLocks noGrp="1"/>
          </p:cNvGraphicFramePr>
          <p:nvPr>
            <p:ph sz="half" idx="1"/>
          </p:nvPr>
        </p:nvGraphicFramePr>
        <p:xfrm>
          <a:off x="4716463" y="1603375"/>
          <a:ext cx="3959226" cy="2978154"/>
        </p:xfrm>
        <a:graphic>
          <a:graphicData uri="http://schemas.openxmlformats.org/drawingml/2006/table">
            <a:tbl>
              <a:tblPr/>
              <a:tblGrid>
                <a:gridCol w="1398189">
                  <a:extLst>
                    <a:ext uri="{9D8B030D-6E8A-4147-A177-3AD203B41FA5}">
                      <a16:colId xmlns:a16="http://schemas.microsoft.com/office/drawing/2014/main" xmlns="" val="20000"/>
                    </a:ext>
                  </a:extLst>
                </a:gridCol>
                <a:gridCol w="899824">
                  <a:extLst>
                    <a:ext uri="{9D8B030D-6E8A-4147-A177-3AD203B41FA5}">
                      <a16:colId xmlns:a16="http://schemas.microsoft.com/office/drawing/2014/main" xmlns="" val="20001"/>
                    </a:ext>
                  </a:extLst>
                </a:gridCol>
                <a:gridCol w="1107475">
                  <a:extLst>
                    <a:ext uri="{9D8B030D-6E8A-4147-A177-3AD203B41FA5}">
                      <a16:colId xmlns:a16="http://schemas.microsoft.com/office/drawing/2014/main" xmlns="" val="20002"/>
                    </a:ext>
                  </a:extLst>
                </a:gridCol>
                <a:gridCol w="553738">
                  <a:extLst>
                    <a:ext uri="{9D8B030D-6E8A-4147-A177-3AD203B41FA5}">
                      <a16:colId xmlns:a16="http://schemas.microsoft.com/office/drawing/2014/main" xmlns="" val="20003"/>
                    </a:ext>
                  </a:extLst>
                </a:gridCol>
              </a:tblGrid>
              <a:tr h="285056">
                <a:tc gridSpan="3">
                  <a:txBody>
                    <a:bodyPr/>
                    <a:lstStyle/>
                    <a:p>
                      <a:pPr algn="ctr" fontAlgn="b"/>
                      <a:r>
                        <a:rPr lang="es-CL" sz="1100" b="0" i="0" u="none" strike="noStrike" dirty="0">
                          <a:solidFill>
                            <a:srgbClr val="000000"/>
                          </a:solidFill>
                          <a:effectLst/>
                          <a:latin typeface="Calibri" panose="020F0502020204030204" pitchFamily="34" charset="0"/>
                        </a:rPr>
                        <a:t>Descuentos por </a:t>
                      </a:r>
                      <a:r>
                        <a:rPr lang="es-CL" sz="1100" b="0" i="0" u="none" strike="noStrike" dirty="0" err="1">
                          <a:solidFill>
                            <a:srgbClr val="000000"/>
                          </a:solidFill>
                          <a:effectLst/>
                          <a:latin typeface="Calibri" panose="020F0502020204030204" pitchFamily="34" charset="0"/>
                        </a:rPr>
                        <a:t>Sabados</a:t>
                      </a:r>
                      <a:r>
                        <a:rPr lang="es-CL" sz="1100" b="0" i="0" u="none" strike="noStrike" dirty="0">
                          <a:solidFill>
                            <a:srgbClr val="000000"/>
                          </a:solidFill>
                          <a:effectLst/>
                          <a:latin typeface="Calibri" panose="020F0502020204030204" pitchFamily="34" charset="0"/>
                        </a:rPr>
                        <a:t> y Domingos (días Totales) </a:t>
                      </a:r>
                    </a:p>
                  </a:txBody>
                  <a:tcPr marL="7044" marR="70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r" fontAlgn="b"/>
                      <a:r>
                        <a:rPr lang="es-CL" sz="1100" b="0" i="0" u="none" strike="noStrike">
                          <a:solidFill>
                            <a:srgbClr val="000000"/>
                          </a:solidFill>
                          <a:effectLst/>
                          <a:latin typeface="Calibri" panose="020F0502020204030204" pitchFamily="34" charset="0"/>
                        </a:rPr>
                        <a:t>104</a:t>
                      </a:r>
                    </a:p>
                  </a:txBody>
                  <a:tcPr marL="7044" marR="70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5056">
                <a:tc gridSpan="3">
                  <a:txBody>
                    <a:bodyPr/>
                    <a:lstStyle/>
                    <a:p>
                      <a:pPr algn="ctr" fontAlgn="b"/>
                      <a:r>
                        <a:rPr lang="es-CL" sz="1100" b="0" i="0" u="none" strike="noStrike" dirty="0">
                          <a:solidFill>
                            <a:srgbClr val="000000"/>
                          </a:solidFill>
                          <a:effectLst/>
                          <a:latin typeface="Calibri" panose="020F0502020204030204" pitchFamily="34" charset="0"/>
                        </a:rPr>
                        <a:t>Descuentos por Feriados Días </a:t>
                      </a:r>
                      <a:r>
                        <a:rPr lang="es-CL" sz="1100" b="0" i="0" u="none" strike="noStrike" dirty="0" err="1">
                          <a:solidFill>
                            <a:srgbClr val="000000"/>
                          </a:solidFill>
                          <a:effectLst/>
                          <a:latin typeface="Calibri" panose="020F0502020204030204" pitchFamily="34" charset="0"/>
                        </a:rPr>
                        <a:t>Habiles</a:t>
                      </a:r>
                      <a:endParaRPr lang="es-CL" sz="1100" b="0" i="0" u="none" strike="noStrike" dirty="0">
                        <a:solidFill>
                          <a:srgbClr val="000000"/>
                        </a:solidFill>
                        <a:effectLst/>
                        <a:latin typeface="Calibri" panose="020F0502020204030204" pitchFamily="34" charset="0"/>
                      </a:endParaRPr>
                    </a:p>
                  </a:txBody>
                  <a:tcPr marL="7044" marR="70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r" fontAlgn="b"/>
                      <a:r>
                        <a:rPr lang="es-CL" sz="1100" b="0" i="0" u="none" strike="noStrike">
                          <a:solidFill>
                            <a:srgbClr val="000000"/>
                          </a:solidFill>
                          <a:effectLst/>
                          <a:latin typeface="Calibri" panose="020F0502020204030204" pitchFamily="34" charset="0"/>
                        </a:rPr>
                        <a:t>12</a:t>
                      </a:r>
                    </a:p>
                  </a:txBody>
                  <a:tcPr marL="7044" marR="70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5056">
                <a:tc gridSpan="3">
                  <a:txBody>
                    <a:bodyPr/>
                    <a:lstStyle/>
                    <a:p>
                      <a:pPr algn="ctr" fontAlgn="b"/>
                      <a:r>
                        <a:rPr lang="es-CL" sz="1100" b="0" i="0" u="none" strike="noStrike" dirty="0">
                          <a:solidFill>
                            <a:srgbClr val="000000"/>
                          </a:solidFill>
                          <a:effectLst/>
                          <a:latin typeface="Calibri" panose="020F0502020204030204" pitchFamily="34" charset="0"/>
                        </a:rPr>
                        <a:t>Descuentos por 1/2 tarde del 17/09 y 24/12</a:t>
                      </a:r>
                    </a:p>
                  </a:txBody>
                  <a:tcPr marL="7044" marR="70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r" fontAlgn="b"/>
                      <a:r>
                        <a:rPr lang="es-CL" sz="1100" b="0" i="0" u="none" strike="noStrike">
                          <a:solidFill>
                            <a:srgbClr val="000000"/>
                          </a:solidFill>
                          <a:effectLst/>
                          <a:latin typeface="Calibri" panose="020F0502020204030204" pitchFamily="34" charset="0"/>
                        </a:rPr>
                        <a:t>1</a:t>
                      </a:r>
                    </a:p>
                  </a:txBody>
                  <a:tcPr marL="7044" marR="70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5056">
                <a:tc gridSpan="3">
                  <a:txBody>
                    <a:bodyPr/>
                    <a:lstStyle/>
                    <a:p>
                      <a:pPr algn="ctr" fontAlgn="b"/>
                      <a:r>
                        <a:rPr lang="es-CL" sz="1100" b="1" i="0" u="none" strike="noStrike" dirty="0">
                          <a:solidFill>
                            <a:srgbClr val="FF0000"/>
                          </a:solidFill>
                          <a:effectLst/>
                          <a:latin typeface="Calibri" panose="020F0502020204030204" pitchFamily="34" charset="0"/>
                        </a:rPr>
                        <a:t>TOTAL DESCUENTOS AÑO</a:t>
                      </a:r>
                    </a:p>
                  </a:txBody>
                  <a:tcPr marL="7044" marR="70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gn="r" fontAlgn="b"/>
                      <a:r>
                        <a:rPr lang="es-CL" sz="1100" b="1" i="0" u="none" strike="noStrike">
                          <a:solidFill>
                            <a:srgbClr val="FF0000"/>
                          </a:solidFill>
                          <a:effectLst/>
                          <a:latin typeface="Calibri" panose="020F0502020204030204" pitchFamily="34" charset="0"/>
                        </a:rPr>
                        <a:t>117</a:t>
                      </a:r>
                    </a:p>
                  </a:txBody>
                  <a:tcPr marL="7044" marR="7044"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85056">
                <a:tc>
                  <a:txBody>
                    <a:bodyPr/>
                    <a:lstStyle/>
                    <a:p>
                      <a:pPr algn="l" fontAlgn="b"/>
                      <a:r>
                        <a:rPr lang="es-CL" sz="1100" b="0" i="0" u="none" strike="noStrike">
                          <a:solidFill>
                            <a:srgbClr val="000000"/>
                          </a:solidFill>
                          <a:effectLst/>
                          <a:latin typeface="Calibri" panose="020F0502020204030204" pitchFamily="34" charset="0"/>
                        </a:rPr>
                        <a:t> </a:t>
                      </a:r>
                    </a:p>
                  </a:txBody>
                  <a:tcPr marL="7044" marR="7044"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L" sz="1100" b="0" i="0" u="none" strike="noStrike">
                          <a:solidFill>
                            <a:srgbClr val="000000"/>
                          </a:solidFill>
                          <a:effectLst/>
                          <a:latin typeface="Calibri" panose="020F0502020204030204" pitchFamily="34" charset="0"/>
                        </a:rPr>
                        <a:t> </a:t>
                      </a:r>
                    </a:p>
                  </a:txBody>
                  <a:tcPr marL="7044" marR="7044"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s-CL" sz="1100" b="0" i="0" u="none" strike="noStrike">
                        <a:solidFill>
                          <a:srgbClr val="000000"/>
                        </a:solidFill>
                        <a:effectLst/>
                        <a:latin typeface="Calibri" panose="020F0502020204030204" pitchFamily="34" charset="0"/>
                      </a:endParaRPr>
                    </a:p>
                  </a:txBody>
                  <a:tcPr marL="7044" marR="7044"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CL" sz="1100" b="0" i="0" u="none" strike="noStrike">
                        <a:solidFill>
                          <a:srgbClr val="000000"/>
                        </a:solidFill>
                        <a:effectLst/>
                        <a:latin typeface="Calibri" panose="020F0502020204030204" pitchFamily="34" charset="0"/>
                      </a:endParaRPr>
                    </a:p>
                  </a:txBody>
                  <a:tcPr marL="7044" marR="7044"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85056">
                <a:tc>
                  <a:txBody>
                    <a:bodyPr/>
                    <a:lstStyle/>
                    <a:p>
                      <a:pPr algn="l" fontAlgn="b"/>
                      <a:r>
                        <a:rPr lang="es-CL" sz="1100" b="0" i="0" u="none" strike="noStrike">
                          <a:solidFill>
                            <a:srgbClr val="000000"/>
                          </a:solidFill>
                          <a:effectLst/>
                          <a:latin typeface="Calibri" panose="020F0502020204030204" pitchFamily="34" charset="0"/>
                        </a:rPr>
                        <a:t> </a:t>
                      </a:r>
                    </a:p>
                  </a:txBody>
                  <a:tcPr marL="7044" marR="7044" marT="9525" marB="0" anchor="b">
                    <a:lnL>
                      <a:noFill/>
                    </a:lnL>
                    <a:lnR>
                      <a:noFill/>
                    </a:lnR>
                    <a:lnT>
                      <a:noFill/>
                    </a:lnT>
                    <a:lnB>
                      <a:noFill/>
                    </a:lnB>
                    <a:solidFill>
                      <a:srgbClr val="FFFFFF"/>
                    </a:solidFill>
                  </a:tcPr>
                </a:tc>
                <a:tc>
                  <a:txBody>
                    <a:bodyPr/>
                    <a:lstStyle/>
                    <a:p>
                      <a:pPr algn="l" fontAlgn="b"/>
                      <a:r>
                        <a:rPr lang="es-CL" sz="1100" b="0" i="0" u="none" strike="noStrike">
                          <a:solidFill>
                            <a:srgbClr val="000000"/>
                          </a:solidFill>
                          <a:effectLst/>
                          <a:latin typeface="Calibri" panose="020F0502020204030204" pitchFamily="34" charset="0"/>
                        </a:rPr>
                        <a:t> </a:t>
                      </a:r>
                    </a:p>
                  </a:txBody>
                  <a:tcPr marL="7044" marR="7044"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1100" b="0" i="0" u="none" strike="noStrike">
                          <a:solidFill>
                            <a:srgbClr val="000000"/>
                          </a:solidFill>
                          <a:effectLst/>
                          <a:latin typeface="Calibri" panose="020F0502020204030204" pitchFamily="34" charset="0"/>
                        </a:rPr>
                        <a:t>Días Totales año</a:t>
                      </a:r>
                    </a:p>
                  </a:txBody>
                  <a:tcPr marL="7044" marR="7044"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365</a:t>
                      </a:r>
                    </a:p>
                  </a:txBody>
                  <a:tcPr marL="7044" marR="7044"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1381">
                <a:tc>
                  <a:txBody>
                    <a:bodyPr/>
                    <a:lstStyle/>
                    <a:p>
                      <a:pPr algn="l" fontAlgn="b"/>
                      <a:r>
                        <a:rPr lang="es-CL" sz="1100" b="0" i="0" u="none" strike="noStrike" dirty="0">
                          <a:solidFill>
                            <a:srgbClr val="000000"/>
                          </a:solidFill>
                          <a:effectLst/>
                          <a:latin typeface="Calibri" panose="020F0502020204030204" pitchFamily="34" charset="0"/>
                        </a:rPr>
                        <a:t> </a:t>
                      </a:r>
                    </a:p>
                  </a:txBody>
                  <a:tcPr marL="7044" marR="7044" marT="9525" marB="0" anchor="b">
                    <a:lnL>
                      <a:noFill/>
                    </a:lnL>
                    <a:lnR>
                      <a:noFill/>
                    </a:lnR>
                    <a:lnT>
                      <a:noFill/>
                    </a:lnT>
                    <a:lnB>
                      <a:noFill/>
                    </a:lnB>
                    <a:solidFill>
                      <a:srgbClr val="FFFFFF"/>
                    </a:solidFill>
                  </a:tcPr>
                </a:tc>
                <a:tc>
                  <a:txBody>
                    <a:bodyPr/>
                    <a:lstStyle/>
                    <a:p>
                      <a:pPr algn="l" fontAlgn="b"/>
                      <a:r>
                        <a:rPr lang="es-CL" sz="1100" b="0" i="0" u="none" strike="noStrike">
                          <a:solidFill>
                            <a:srgbClr val="000000"/>
                          </a:solidFill>
                          <a:effectLst/>
                          <a:latin typeface="Calibri" panose="020F0502020204030204" pitchFamily="34" charset="0"/>
                        </a:rPr>
                        <a:t> </a:t>
                      </a:r>
                    </a:p>
                  </a:txBody>
                  <a:tcPr marL="7044" marR="7044"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1100" b="0" i="0" u="none" strike="noStrike">
                          <a:solidFill>
                            <a:srgbClr val="000000"/>
                          </a:solidFill>
                          <a:effectLst/>
                          <a:latin typeface="Calibri" panose="020F0502020204030204" pitchFamily="34" charset="0"/>
                        </a:rPr>
                        <a:t>Total descuentos año</a:t>
                      </a:r>
                    </a:p>
                  </a:txBody>
                  <a:tcPr marL="7044" marR="7044"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117</a:t>
                      </a:r>
                    </a:p>
                  </a:txBody>
                  <a:tcPr marL="7044" marR="7044"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85056">
                <a:tc>
                  <a:txBody>
                    <a:bodyPr/>
                    <a:lstStyle/>
                    <a:p>
                      <a:pPr algn="l" fontAlgn="b"/>
                      <a:r>
                        <a:rPr lang="es-CL" sz="1100" b="0" i="0" u="none" strike="noStrike">
                          <a:solidFill>
                            <a:srgbClr val="000000"/>
                          </a:solidFill>
                          <a:effectLst/>
                          <a:latin typeface="Calibri" panose="020F0502020204030204" pitchFamily="34" charset="0"/>
                        </a:rPr>
                        <a:t> </a:t>
                      </a:r>
                    </a:p>
                  </a:txBody>
                  <a:tcPr marL="7044" marR="7044" marT="9525" marB="0" anchor="b">
                    <a:lnL>
                      <a:noFill/>
                    </a:lnL>
                    <a:lnR>
                      <a:noFill/>
                    </a:lnR>
                    <a:lnT>
                      <a:noFill/>
                    </a:lnT>
                    <a:lnB>
                      <a:noFill/>
                    </a:lnB>
                    <a:solidFill>
                      <a:srgbClr val="FFFFFF"/>
                    </a:solidFill>
                  </a:tcPr>
                </a:tc>
                <a:tc>
                  <a:txBody>
                    <a:bodyPr/>
                    <a:lstStyle/>
                    <a:p>
                      <a:pPr algn="l" fontAlgn="b"/>
                      <a:r>
                        <a:rPr lang="es-CL" sz="1100" b="0" i="0" u="none" strike="noStrike">
                          <a:solidFill>
                            <a:srgbClr val="000000"/>
                          </a:solidFill>
                          <a:effectLst/>
                          <a:latin typeface="Calibri" panose="020F0502020204030204" pitchFamily="34" charset="0"/>
                        </a:rPr>
                        <a:t> </a:t>
                      </a:r>
                    </a:p>
                  </a:txBody>
                  <a:tcPr marL="7044" marR="7044"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1100" b="1" i="0" u="none" strike="noStrike">
                          <a:solidFill>
                            <a:srgbClr val="000000"/>
                          </a:solidFill>
                          <a:effectLst/>
                          <a:latin typeface="Calibri" panose="020F0502020204030204" pitchFamily="34" charset="0"/>
                        </a:rPr>
                        <a:t>Dias a programar</a:t>
                      </a:r>
                    </a:p>
                  </a:txBody>
                  <a:tcPr marL="7044" marR="7044"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1" i="0" u="none" strike="noStrike">
                          <a:solidFill>
                            <a:srgbClr val="FF0000"/>
                          </a:solidFill>
                          <a:effectLst/>
                          <a:latin typeface="Calibri" panose="020F0502020204030204" pitchFamily="34" charset="0"/>
                        </a:rPr>
                        <a:t>248</a:t>
                      </a:r>
                    </a:p>
                  </a:txBody>
                  <a:tcPr marL="7044" marR="7044"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91381">
                <a:tc>
                  <a:txBody>
                    <a:bodyPr/>
                    <a:lstStyle/>
                    <a:p>
                      <a:pPr algn="l" fontAlgn="b"/>
                      <a:r>
                        <a:rPr lang="es-CL" sz="1100" b="0" i="0" u="none" strike="noStrike">
                          <a:solidFill>
                            <a:srgbClr val="000000"/>
                          </a:solidFill>
                          <a:effectLst/>
                          <a:latin typeface="Calibri" panose="020F0502020204030204" pitchFamily="34" charset="0"/>
                        </a:rPr>
                        <a:t> </a:t>
                      </a:r>
                    </a:p>
                  </a:txBody>
                  <a:tcPr marL="7044" marR="7044" marT="9525" marB="0" anchor="b">
                    <a:lnL>
                      <a:noFill/>
                    </a:lnL>
                    <a:lnR>
                      <a:noFill/>
                    </a:lnR>
                    <a:lnT>
                      <a:noFill/>
                    </a:lnT>
                    <a:lnB>
                      <a:noFill/>
                    </a:lnB>
                    <a:solidFill>
                      <a:srgbClr val="FFFFFF"/>
                    </a:solidFill>
                  </a:tcPr>
                </a:tc>
                <a:tc>
                  <a:txBody>
                    <a:bodyPr/>
                    <a:lstStyle/>
                    <a:p>
                      <a:pPr algn="l" fontAlgn="b"/>
                      <a:r>
                        <a:rPr lang="es-CL" sz="1100" b="0" i="0" u="none" strike="noStrike" dirty="0">
                          <a:solidFill>
                            <a:srgbClr val="000000"/>
                          </a:solidFill>
                          <a:effectLst/>
                          <a:latin typeface="Calibri" panose="020F0502020204030204" pitchFamily="34" charset="0"/>
                        </a:rPr>
                        <a:t> </a:t>
                      </a:r>
                    </a:p>
                  </a:txBody>
                  <a:tcPr marL="7044" marR="7044"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CL" sz="1100" b="1" i="0" u="none" strike="noStrike">
                          <a:solidFill>
                            <a:srgbClr val="000000"/>
                          </a:solidFill>
                          <a:effectLst/>
                          <a:latin typeface="Calibri" panose="020F0502020204030204" pitchFamily="34" charset="0"/>
                        </a:rPr>
                        <a:t>Semanas a programar</a:t>
                      </a:r>
                    </a:p>
                  </a:txBody>
                  <a:tcPr marL="7044" marR="7044"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1" i="0" u="none" strike="noStrike" dirty="0">
                          <a:solidFill>
                            <a:srgbClr val="FF0000"/>
                          </a:solidFill>
                          <a:effectLst/>
                          <a:latin typeface="Calibri" panose="020F0502020204030204" pitchFamily="34" charset="0"/>
                        </a:rPr>
                        <a:t>49,6</a:t>
                      </a:r>
                    </a:p>
                  </a:txBody>
                  <a:tcPr marL="7044" marR="7044"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3" name="Marcador de contenido 2"/>
          <p:cNvSpPr>
            <a:spLocks noGrp="1"/>
          </p:cNvSpPr>
          <p:nvPr>
            <p:ph sz="half" idx="2"/>
          </p:nvPr>
        </p:nvSpPr>
        <p:spPr>
          <a:xfrm>
            <a:off x="195263" y="1295400"/>
            <a:ext cx="4038600" cy="4525963"/>
          </a:xfrm>
        </p:spPr>
        <p:txBody>
          <a:bodyPr/>
          <a:lstStyle/>
          <a:p>
            <a:pPr>
              <a:defRPr/>
            </a:pPr>
            <a:r>
              <a:rPr lang="es-CL" sz="2000" dirty="0"/>
              <a:t>Semanas no trabajadas</a:t>
            </a:r>
          </a:p>
          <a:p>
            <a:pPr marL="0" indent="0">
              <a:buFont typeface="Arial" pitchFamily="34" charset="0"/>
              <a:buNone/>
              <a:defRPr/>
            </a:pPr>
            <a:endParaRPr lang="es-CL" sz="2000" dirty="0"/>
          </a:p>
          <a:p>
            <a:pPr>
              <a:defRPr/>
            </a:pPr>
            <a:r>
              <a:rPr lang="es-CL" sz="2000" dirty="0"/>
              <a:t>Feriados legales</a:t>
            </a:r>
          </a:p>
          <a:p>
            <a:pPr marL="0" indent="0">
              <a:buFont typeface="Arial" pitchFamily="34" charset="0"/>
              <a:buNone/>
              <a:defRPr/>
            </a:pPr>
            <a:endParaRPr lang="es-CL" sz="2000" dirty="0"/>
          </a:p>
          <a:p>
            <a:pPr>
              <a:defRPr/>
            </a:pPr>
            <a:r>
              <a:rPr lang="es-CL" sz="2000" dirty="0"/>
              <a:t>Permisos administrativos</a:t>
            </a:r>
          </a:p>
          <a:p>
            <a:pPr marL="0" indent="0">
              <a:buFont typeface="Arial" pitchFamily="34" charset="0"/>
              <a:buNone/>
              <a:defRPr/>
            </a:pPr>
            <a:endParaRPr lang="es-CL" sz="2000" dirty="0"/>
          </a:p>
          <a:p>
            <a:pPr>
              <a:defRPr/>
            </a:pPr>
            <a:r>
              <a:rPr lang="es-CL" sz="2000" dirty="0"/>
              <a:t>Días para capacitaciones</a:t>
            </a:r>
          </a:p>
        </p:txBody>
      </p:sp>
      <p:sp>
        <p:nvSpPr>
          <p:cNvPr id="117809" name="3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595959"/>
                </a:solidFill>
                <a:latin typeface="Verdana" pitchFamily="34" charset="0"/>
                <a:ea typeface="ヒラギノ角ゴ Pro W3" charset="-128"/>
                <a:cs typeface="Verdana" pitchFamily="34" charset="0"/>
              </a:defRPr>
            </a:lvl1pPr>
            <a:lvl2pPr>
              <a:defRPr sz="2800">
                <a:solidFill>
                  <a:srgbClr val="595959"/>
                </a:solidFill>
                <a:latin typeface="Verdana" pitchFamily="34" charset="0"/>
                <a:ea typeface="ヒラギノ角ゴ Pro W3" charset="-128"/>
                <a:cs typeface="Verdana" pitchFamily="34" charset="0"/>
              </a:defRPr>
            </a:lvl2pPr>
            <a:lvl3pPr>
              <a:defRPr sz="1600">
                <a:solidFill>
                  <a:srgbClr val="595959"/>
                </a:solidFill>
                <a:latin typeface="Verdana" pitchFamily="34" charset="0"/>
                <a:ea typeface="ヒラギノ角ゴ Pro W3" charset="-128"/>
                <a:cs typeface="Verdana" pitchFamily="34" charset="0"/>
              </a:defRPr>
            </a:lvl3pPr>
            <a:lvl4pPr>
              <a:defRPr sz="1400">
                <a:solidFill>
                  <a:srgbClr val="595959"/>
                </a:solidFill>
                <a:latin typeface="Verdana" pitchFamily="34" charset="0"/>
                <a:ea typeface="ヒラギノ角ゴ Pro W3" charset="-128"/>
                <a:cs typeface="Verdana" pitchFamily="34" charset="0"/>
              </a:defRPr>
            </a:lvl4pPr>
            <a:lvl5pPr>
              <a:defRPr sz="1400">
                <a:solidFill>
                  <a:srgbClr val="595959"/>
                </a:solidFill>
                <a:latin typeface="Verdana" pitchFamily="34" charset="0"/>
                <a:ea typeface="ヒラギノ角ゴ Pro W3" charset="-128"/>
                <a:cs typeface="Verdana" pitchFamily="34" charset="0"/>
              </a:defRPr>
            </a:lvl5pPr>
            <a:lvl6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6pPr>
            <a:lvl7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7pPr>
            <a:lvl8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8pPr>
            <a:lvl9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9pPr>
          </a:lstStyle>
          <a:p>
            <a:fld id="{0B90260A-43AA-4595-9726-2FE01BFD5FC2}" type="slidenum">
              <a:rPr lang="en-US" altLang="es-CL" sz="1000">
                <a:solidFill>
                  <a:srgbClr val="898989"/>
                </a:solidFill>
              </a:rPr>
              <a:pPr/>
              <a:t>26</a:t>
            </a:fld>
            <a:endParaRPr lang="en-US" altLang="es-CL" sz="10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0"/>
          </p:nvPr>
        </p:nvSpPr>
        <p:spPr/>
        <p:txBody>
          <a:bodyPr/>
          <a:lstStyle/>
          <a:p>
            <a:fld id="{11A05CA7-5355-4604-9369-52D6961F5167}" type="slidenum">
              <a:rPr lang="en-US" altLang="es-CL" smtClean="0"/>
              <a:pPr/>
              <a:t>27</a:t>
            </a:fld>
            <a:endParaRPr lang="en-US" altLang="es-CL"/>
          </a:p>
        </p:txBody>
      </p:sp>
      <p:pic>
        <p:nvPicPr>
          <p:cNvPr id="8" name="Imagen 7"/>
          <p:cNvPicPr>
            <a:picLocks noChangeAspect="1"/>
          </p:cNvPicPr>
          <p:nvPr/>
        </p:nvPicPr>
        <p:blipFill>
          <a:blip r:embed="rId2"/>
          <a:stretch>
            <a:fillRect/>
          </a:stretch>
        </p:blipFill>
        <p:spPr>
          <a:xfrm>
            <a:off x="0" y="404664"/>
            <a:ext cx="9144000" cy="3941319"/>
          </a:xfrm>
          <a:prstGeom prst="rect">
            <a:avLst/>
          </a:prstGeom>
        </p:spPr>
      </p:pic>
    </p:spTree>
    <p:extLst>
      <p:ext uri="{BB962C8B-B14F-4D97-AF65-F5344CB8AC3E}">
        <p14:creationId xmlns:p14="http://schemas.microsoft.com/office/powerpoint/2010/main" val="4220008309"/>
      </p:ext>
    </p:extLst>
  </p:cSld>
  <p:clrMapOvr>
    <a:masterClrMapping/>
  </p:clrMapOvr>
  <mc:AlternateContent xmlns:mc="http://schemas.openxmlformats.org/markup-compatibility/2006">
    <mc:Choice xmlns:p14="http://schemas.microsoft.com/office/powerpoint/2010/main" Requires="p14">
      <p:transition p14:dur="0" advTm="20000"/>
    </mc:Choice>
    <mc:Fallback>
      <p:transition advTm="2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p>
            <a:fld id="{4980F35E-38D9-4065-9864-931A1EAE4F07}" type="slidenum">
              <a:rPr lang="en-US" altLang="es-CL" smtClean="0"/>
              <a:pPr/>
              <a:t>28</a:t>
            </a:fld>
            <a:endParaRPr lang="en-US" altLang="es-CL"/>
          </a:p>
        </p:txBody>
      </p:sp>
      <p:pic>
        <p:nvPicPr>
          <p:cNvPr id="5" name="Imagen 4"/>
          <p:cNvPicPr>
            <a:picLocks noChangeAspect="1"/>
          </p:cNvPicPr>
          <p:nvPr/>
        </p:nvPicPr>
        <p:blipFill>
          <a:blip r:embed="rId2"/>
          <a:stretch>
            <a:fillRect/>
          </a:stretch>
        </p:blipFill>
        <p:spPr>
          <a:xfrm>
            <a:off x="0" y="1124744"/>
            <a:ext cx="9144000" cy="3629115"/>
          </a:xfrm>
          <a:prstGeom prst="rect">
            <a:avLst/>
          </a:prstGeom>
        </p:spPr>
      </p:pic>
    </p:spTree>
    <p:extLst>
      <p:ext uri="{BB962C8B-B14F-4D97-AF65-F5344CB8AC3E}">
        <p14:creationId xmlns:p14="http://schemas.microsoft.com/office/powerpoint/2010/main" val="464067333"/>
      </p:ext>
    </p:extLst>
  </p:cSld>
  <p:clrMapOvr>
    <a:masterClrMapping/>
  </p:clrMapOvr>
  <mc:AlternateContent xmlns:mc="http://schemas.openxmlformats.org/markup-compatibility/2006">
    <mc:Choice xmlns:p14="http://schemas.microsoft.com/office/powerpoint/2010/main" Requires="p14">
      <p:transition p14:dur="0" advTm="20000"/>
    </mc:Choice>
    <mc:Fallback>
      <p:transition advTm="2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p>
            <a:fld id="{4980F35E-38D9-4065-9864-931A1EAE4F07}" type="slidenum">
              <a:rPr lang="en-US" altLang="es-CL" smtClean="0"/>
              <a:pPr/>
              <a:t>29</a:t>
            </a:fld>
            <a:endParaRPr lang="en-US" altLang="es-CL"/>
          </a:p>
        </p:txBody>
      </p:sp>
      <p:pic>
        <p:nvPicPr>
          <p:cNvPr id="5" name="Imagen 4"/>
          <p:cNvPicPr>
            <a:picLocks noChangeAspect="1"/>
          </p:cNvPicPr>
          <p:nvPr/>
        </p:nvPicPr>
        <p:blipFill>
          <a:blip r:embed="rId2"/>
          <a:stretch>
            <a:fillRect/>
          </a:stretch>
        </p:blipFill>
        <p:spPr>
          <a:xfrm>
            <a:off x="0" y="396647"/>
            <a:ext cx="7956376" cy="6064706"/>
          </a:xfrm>
          <a:prstGeom prst="rect">
            <a:avLst/>
          </a:prstGeom>
        </p:spPr>
      </p:pic>
    </p:spTree>
    <p:extLst>
      <p:ext uri="{BB962C8B-B14F-4D97-AF65-F5344CB8AC3E}">
        <p14:creationId xmlns:p14="http://schemas.microsoft.com/office/powerpoint/2010/main" val="3463980168"/>
      </p:ext>
    </p:extLst>
  </p:cSld>
  <p:clrMapOvr>
    <a:masterClrMapping/>
  </p:clrMapOvr>
  <mc:AlternateContent xmlns:mc="http://schemas.openxmlformats.org/markup-compatibility/2006">
    <mc:Choice xmlns:p14="http://schemas.microsoft.com/office/powerpoint/2010/main" Requires="p14">
      <p:transition p14:dur="0" advTm="20000"/>
    </mc:Choice>
    <mc:Fallback>
      <p:transition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ítulo 1"/>
          <p:cNvSpPr>
            <a:spLocks noGrp="1"/>
          </p:cNvSpPr>
          <p:nvPr>
            <p:ph type="title"/>
          </p:nvPr>
        </p:nvSpPr>
        <p:spPr/>
        <p:txBody>
          <a:bodyPr/>
          <a:lstStyle/>
          <a:p>
            <a:r>
              <a:rPr lang="es-ES" altLang="es-CL">
                <a:latin typeface="Verdana" pitchFamily="34" charset="0"/>
                <a:cs typeface="Verdana" pitchFamily="34" charset="0"/>
              </a:rPr>
              <a:t>Objetivos de la planificación y programación en Red</a:t>
            </a:r>
          </a:p>
        </p:txBody>
      </p:sp>
      <p:sp>
        <p:nvSpPr>
          <p:cNvPr id="3" name="Marcador de contenido 2">
            <a:extLst/>
          </p:cNvPr>
          <p:cNvSpPr>
            <a:spLocks noGrp="1"/>
          </p:cNvSpPr>
          <p:nvPr>
            <p:ph idx="1"/>
          </p:nvPr>
        </p:nvSpPr>
        <p:spPr>
          <a:xfrm>
            <a:off x="411163" y="1628775"/>
            <a:ext cx="7646987" cy="1890713"/>
          </a:xfrm>
        </p:spPr>
        <p:txBody>
          <a:bodyPr/>
          <a:lstStyle/>
          <a:p>
            <a:pPr algn="just" defTabSz="685800" eaLnBrk="1" hangingPunct="1">
              <a:spcBef>
                <a:spcPct val="0"/>
              </a:spcBef>
              <a:buFont typeface="Calibri" charset="0"/>
              <a:buAutoNum type="arabicPeriod"/>
              <a:defRPr/>
            </a:pPr>
            <a:r>
              <a:rPr lang="es-CL" altLang="es-CL" sz="2100" b="1" dirty="0">
                <a:solidFill>
                  <a:schemeClr val="tx2">
                    <a:lumMod val="75000"/>
                  </a:schemeClr>
                </a:solidFill>
                <a:ea typeface="MS PGothic" charset="-128"/>
              </a:rPr>
              <a:t> Alinear el quehacer </a:t>
            </a:r>
            <a:r>
              <a:rPr lang="es-CL" altLang="es-CL" sz="2100" dirty="0">
                <a:solidFill>
                  <a:schemeClr val="tx1"/>
                </a:solidFill>
                <a:ea typeface="MS PGothic" charset="-128"/>
              </a:rPr>
              <a:t>de los centros de salud a las prioridades sanitarias nacionales, </a:t>
            </a:r>
          </a:p>
          <a:p>
            <a:pPr algn="just" defTabSz="685800" eaLnBrk="1" hangingPunct="1">
              <a:spcBef>
                <a:spcPct val="0"/>
              </a:spcBef>
              <a:buFont typeface="Calibri" charset="0"/>
              <a:buAutoNum type="arabicPeriod"/>
              <a:defRPr/>
            </a:pPr>
            <a:endParaRPr lang="es-CL" altLang="es-CL" sz="2100" dirty="0">
              <a:solidFill>
                <a:schemeClr val="hlink"/>
              </a:solidFill>
              <a:ea typeface="MS PGothic" charset="-128"/>
            </a:endParaRPr>
          </a:p>
          <a:p>
            <a:pPr algn="just" defTabSz="685800" eaLnBrk="1" hangingPunct="1">
              <a:spcBef>
                <a:spcPct val="0"/>
              </a:spcBef>
              <a:buFont typeface="Calibri" charset="0"/>
              <a:buAutoNum type="arabicPeriod"/>
              <a:defRPr/>
            </a:pPr>
            <a:r>
              <a:rPr lang="es-CL" altLang="es-CL" sz="2100" b="1" dirty="0">
                <a:solidFill>
                  <a:schemeClr val="tx2">
                    <a:lumMod val="75000"/>
                  </a:schemeClr>
                </a:solidFill>
                <a:ea typeface="MS PGothic" charset="-128"/>
              </a:rPr>
              <a:t> Fortalecer</a:t>
            </a:r>
            <a:r>
              <a:rPr lang="es-CL" altLang="es-CL" sz="2100" dirty="0">
                <a:solidFill>
                  <a:schemeClr val="tx2">
                    <a:lumMod val="75000"/>
                  </a:schemeClr>
                </a:solidFill>
                <a:ea typeface="MS PGothic" charset="-128"/>
              </a:rPr>
              <a:t> </a:t>
            </a:r>
            <a:r>
              <a:rPr lang="es-CL" altLang="es-CL" sz="2100" dirty="0">
                <a:solidFill>
                  <a:schemeClr val="tx1"/>
                </a:solidFill>
                <a:ea typeface="MS PGothic" charset="-128"/>
              </a:rPr>
              <a:t>el desarrollo del Modelo de Atención Integral de Salud Familiar y Comunitario, </a:t>
            </a:r>
          </a:p>
          <a:p>
            <a:pPr algn="just" defTabSz="685800" eaLnBrk="1" hangingPunct="1">
              <a:spcBef>
                <a:spcPct val="0"/>
              </a:spcBef>
              <a:buFont typeface="Calibri" charset="0"/>
              <a:buAutoNum type="arabicPeriod"/>
              <a:defRPr/>
            </a:pPr>
            <a:endParaRPr lang="es-CL" altLang="es-CL" sz="2100" dirty="0">
              <a:solidFill>
                <a:schemeClr val="tx1"/>
              </a:solidFill>
              <a:ea typeface="MS PGothic" charset="-128"/>
            </a:endParaRPr>
          </a:p>
          <a:p>
            <a:pPr algn="just" defTabSz="685800" eaLnBrk="1" hangingPunct="1">
              <a:spcBef>
                <a:spcPct val="0"/>
              </a:spcBef>
              <a:buFont typeface="Calibri" charset="0"/>
              <a:buAutoNum type="arabicPeriod"/>
              <a:defRPr/>
            </a:pPr>
            <a:r>
              <a:rPr lang="es-CL" altLang="es-CL" sz="2100" b="1" dirty="0">
                <a:solidFill>
                  <a:schemeClr val="tx2">
                    <a:lumMod val="75000"/>
                  </a:schemeClr>
                </a:solidFill>
                <a:ea typeface="MS PGothic" charset="-128"/>
              </a:rPr>
              <a:t> Optimizar el uso </a:t>
            </a:r>
            <a:r>
              <a:rPr lang="es-CL" altLang="es-CL" sz="2100" dirty="0">
                <a:solidFill>
                  <a:schemeClr val="tx1"/>
                </a:solidFill>
                <a:ea typeface="MS PGothic" charset="-128"/>
              </a:rPr>
              <a:t>de los recursos humanos, tecnológicos y financieros orientándolos a resultados medibles</a:t>
            </a:r>
          </a:p>
          <a:p>
            <a:pPr algn="just" defTabSz="685800" eaLnBrk="1" hangingPunct="1">
              <a:spcBef>
                <a:spcPct val="0"/>
              </a:spcBef>
              <a:buFont typeface="Calibri" charset="0"/>
              <a:buAutoNum type="arabicPeriod"/>
              <a:defRPr/>
            </a:pPr>
            <a:endParaRPr lang="es-CL" altLang="es-CL" sz="2100" dirty="0">
              <a:solidFill>
                <a:schemeClr val="hlink"/>
              </a:solidFill>
              <a:ea typeface="MS PGothic" charset="-128"/>
            </a:endParaRPr>
          </a:p>
          <a:p>
            <a:pPr algn="just" defTabSz="685800" eaLnBrk="1" hangingPunct="1">
              <a:spcBef>
                <a:spcPct val="0"/>
              </a:spcBef>
              <a:buFont typeface="Calibri" charset="0"/>
              <a:buAutoNum type="arabicPeriod"/>
              <a:defRPr/>
            </a:pPr>
            <a:r>
              <a:rPr lang="es-CL" altLang="es-CL" sz="2100" b="1" dirty="0">
                <a:solidFill>
                  <a:schemeClr val="tx2">
                    <a:lumMod val="75000"/>
                  </a:schemeClr>
                </a:solidFill>
                <a:ea typeface="MS PGothic" charset="-128"/>
              </a:rPr>
              <a:t> Contribuir a la integración </a:t>
            </a:r>
            <a:r>
              <a:rPr lang="es-CL" altLang="es-CL" sz="2100" dirty="0">
                <a:solidFill>
                  <a:schemeClr val="tx1"/>
                </a:solidFill>
                <a:ea typeface="MS PGothic" charset="-128"/>
              </a:rPr>
              <a:t>funcional de la Red Asistencial, en la perspectiva de dar satisfacción a las necesidades sentidas de salud de la población.</a:t>
            </a:r>
          </a:p>
          <a:p>
            <a:pPr>
              <a:defRPr/>
            </a:pPr>
            <a:endParaRPr lang="es-ES" b="1" dirty="0"/>
          </a:p>
        </p:txBody>
      </p:sp>
      <p:sp>
        <p:nvSpPr>
          <p:cNvPr id="105476" name="Marcador de pie de página 3"/>
          <p:cNvSpPr>
            <a:spLocks noGrp="1"/>
          </p:cNvSpPr>
          <p:nvPr>
            <p:ph type="ftr" sz="quarter" idx="4294967295"/>
          </p:nvPr>
        </p:nvSpPr>
        <p:spPr bwMode="auto">
          <a:xfrm>
            <a:off x="6183313" y="6527800"/>
            <a:ext cx="2133600" cy="19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595959"/>
                </a:solidFill>
                <a:latin typeface="Verdana" pitchFamily="34" charset="0"/>
                <a:ea typeface="ヒラギノ角ゴ Pro W3" charset="-128"/>
                <a:cs typeface="Verdana" pitchFamily="34" charset="0"/>
              </a:defRPr>
            </a:lvl1pPr>
            <a:lvl2pPr>
              <a:defRPr sz="2800">
                <a:solidFill>
                  <a:srgbClr val="595959"/>
                </a:solidFill>
                <a:latin typeface="Verdana" pitchFamily="34" charset="0"/>
                <a:ea typeface="ヒラギノ角ゴ Pro W3" charset="-128"/>
                <a:cs typeface="Verdana" pitchFamily="34" charset="0"/>
              </a:defRPr>
            </a:lvl2pPr>
            <a:lvl3pPr>
              <a:defRPr sz="1600">
                <a:solidFill>
                  <a:srgbClr val="595959"/>
                </a:solidFill>
                <a:latin typeface="Verdana" pitchFamily="34" charset="0"/>
                <a:ea typeface="ヒラギノ角ゴ Pro W3" charset="-128"/>
                <a:cs typeface="Verdana" pitchFamily="34" charset="0"/>
              </a:defRPr>
            </a:lvl3pPr>
            <a:lvl4pPr>
              <a:defRPr sz="1400">
                <a:solidFill>
                  <a:srgbClr val="595959"/>
                </a:solidFill>
                <a:latin typeface="Verdana" pitchFamily="34" charset="0"/>
                <a:ea typeface="ヒラギノ角ゴ Pro W3" charset="-128"/>
                <a:cs typeface="Verdana" pitchFamily="34" charset="0"/>
              </a:defRPr>
            </a:lvl4pPr>
            <a:lvl5pPr>
              <a:defRPr sz="1400">
                <a:solidFill>
                  <a:srgbClr val="595959"/>
                </a:solidFill>
                <a:latin typeface="Verdana" pitchFamily="34" charset="0"/>
                <a:ea typeface="ヒラギノ角ゴ Pro W3" charset="-128"/>
                <a:cs typeface="Verdana" pitchFamily="34" charset="0"/>
              </a:defRPr>
            </a:lvl5pPr>
            <a:lvl6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6pPr>
            <a:lvl7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7pPr>
            <a:lvl8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8pPr>
            <a:lvl9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9pPr>
          </a:lstStyle>
          <a:p>
            <a:pPr algn="r"/>
            <a:r>
              <a:rPr lang="es-ES_tradnl" altLang="es-CL" sz="1000">
                <a:solidFill>
                  <a:srgbClr val="898989"/>
                </a:solidFill>
              </a:rPr>
              <a:t>Gobierno de Chile | Ministerio de Salud</a:t>
            </a:r>
          </a:p>
          <a:p>
            <a:pPr algn="r"/>
            <a:endParaRPr lang="en-US" altLang="es-CL" sz="10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ítulo 1"/>
          <p:cNvSpPr>
            <a:spLocks noGrp="1"/>
          </p:cNvSpPr>
          <p:nvPr>
            <p:ph type="title"/>
          </p:nvPr>
        </p:nvSpPr>
        <p:spPr/>
        <p:txBody>
          <a:bodyPr/>
          <a:lstStyle/>
          <a:p>
            <a:r>
              <a:rPr lang="es-CL" dirty="0">
                <a:latin typeface="Verdana" pitchFamily="34" charset="0"/>
                <a:cs typeface="Verdana" pitchFamily="34" charset="0"/>
              </a:rPr>
              <a:t>PROGRAMACIÓN PROGRAMAS ESPECÍFICOS</a:t>
            </a:r>
          </a:p>
        </p:txBody>
      </p:sp>
      <p:sp>
        <p:nvSpPr>
          <p:cNvPr id="118787" name="Marcador de contenido 2"/>
          <p:cNvSpPr>
            <a:spLocks noGrp="1"/>
          </p:cNvSpPr>
          <p:nvPr>
            <p:ph idx="1"/>
          </p:nvPr>
        </p:nvSpPr>
        <p:spPr/>
        <p:txBody>
          <a:bodyPr/>
          <a:lstStyle/>
          <a:p>
            <a:r>
              <a:rPr lang="es-CL" dirty="0">
                <a:latin typeface="Verdana" pitchFamily="34" charset="0"/>
                <a:cs typeface="Verdana" pitchFamily="34" charset="0"/>
              </a:rPr>
              <a:t>TELEMEDICINA</a:t>
            </a:r>
          </a:p>
          <a:p>
            <a:r>
              <a:rPr lang="es-CL" dirty="0">
                <a:latin typeface="Verdana" pitchFamily="34" charset="0"/>
                <a:cs typeface="Verdana" pitchFamily="34" charset="0"/>
              </a:rPr>
              <a:t>REHABILITACIÓN ALTA Y MEDIANA COMPLEJIDAD</a:t>
            </a:r>
          </a:p>
          <a:p>
            <a:r>
              <a:rPr lang="es-CL" dirty="0">
                <a:latin typeface="Verdana" pitchFamily="34" charset="0"/>
                <a:cs typeface="Verdana" pitchFamily="34" charset="0"/>
              </a:rPr>
              <a:t>SALUD MENTAL</a:t>
            </a:r>
          </a:p>
          <a:p>
            <a:r>
              <a:rPr lang="es-CL" dirty="0">
                <a:latin typeface="Verdana" pitchFamily="34" charset="0"/>
                <a:cs typeface="Verdana" pitchFamily="34" charset="0"/>
              </a:rPr>
              <a:t>ODONTOLOGÍA</a:t>
            </a:r>
          </a:p>
          <a:p>
            <a:r>
              <a:rPr lang="es-CL" dirty="0">
                <a:latin typeface="Verdana" pitchFamily="34" charset="0"/>
                <a:cs typeface="Verdana" pitchFamily="34" charset="0"/>
              </a:rPr>
              <a:t>IMAGENOLOGÍA</a:t>
            </a:r>
          </a:p>
          <a:p>
            <a:r>
              <a:rPr lang="es-CL" dirty="0">
                <a:latin typeface="Verdana" pitchFamily="34" charset="0"/>
                <a:cs typeface="Verdana" pitchFamily="34" charset="0"/>
              </a:rPr>
              <a:t>ONCOLOGIA NIVEL SECUNDARIO Y </a:t>
            </a:r>
            <a:r>
              <a:rPr lang="es-CL" dirty="0" smtClean="0">
                <a:latin typeface="Verdana" pitchFamily="34" charset="0"/>
                <a:cs typeface="Verdana" pitchFamily="34" charset="0"/>
              </a:rPr>
              <a:t>TERCIARIO</a:t>
            </a:r>
          </a:p>
          <a:p>
            <a:endParaRPr lang="es-CL" dirty="0">
              <a:latin typeface="Verdana" pitchFamily="34" charset="0"/>
              <a:cs typeface="Verdana" pitchFamily="34" charset="0"/>
            </a:endParaRPr>
          </a:p>
          <a:p>
            <a:pPr marL="0" indent="0" algn="ctr">
              <a:buNone/>
            </a:pPr>
            <a:r>
              <a:rPr lang="es-CL" b="1" dirty="0">
                <a:solidFill>
                  <a:schemeClr val="tx2">
                    <a:lumMod val="60000"/>
                    <a:lumOff val="40000"/>
                  </a:schemeClr>
                </a:solidFill>
                <a:latin typeface="Verdana" pitchFamily="34" charset="0"/>
                <a:cs typeface="Verdana" pitchFamily="34" charset="0"/>
              </a:rPr>
              <a:t>http://</a:t>
            </a:r>
            <a:r>
              <a:rPr lang="es-CL" b="1" dirty="0" smtClean="0">
                <a:solidFill>
                  <a:schemeClr val="tx2">
                    <a:lumMod val="60000"/>
                    <a:lumOff val="40000"/>
                  </a:schemeClr>
                </a:solidFill>
                <a:latin typeface="Verdana" pitchFamily="34" charset="0"/>
                <a:cs typeface="Verdana" pitchFamily="34" charset="0"/>
              </a:rPr>
              <a:t>www.minsal.cl/orientaciones-para-la-planificacion-y-programacion-en-red</a:t>
            </a:r>
            <a:endParaRPr lang="es-CL" b="1" dirty="0">
              <a:solidFill>
                <a:schemeClr val="tx2">
                  <a:lumMod val="60000"/>
                  <a:lumOff val="40000"/>
                </a:schemeClr>
              </a:solidFill>
              <a:latin typeface="Verdana" pitchFamily="34" charset="0"/>
              <a:cs typeface="Verdana" pitchFamily="34" charset="0"/>
            </a:endParaRPr>
          </a:p>
        </p:txBody>
      </p:sp>
      <p:sp>
        <p:nvSpPr>
          <p:cNvPr id="118788"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9pPr>
          </a:lstStyle>
          <a:p>
            <a:fld id="{B8451D95-1B9A-430D-815E-FFF7D523DD0F}" type="slidenum">
              <a:rPr lang="en-US" altLang="es-CL" sz="1000">
                <a:solidFill>
                  <a:srgbClr val="898989"/>
                </a:solidFill>
                <a:latin typeface="Verdana" pitchFamily="34" charset="0"/>
              </a:rPr>
              <a:pPr/>
              <a:t>30</a:t>
            </a:fld>
            <a:endParaRPr lang="en-US" altLang="es-CL" sz="1000">
              <a:solidFill>
                <a:srgbClr val="898989"/>
              </a:solidFill>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3 Título"/>
          <p:cNvSpPr>
            <a:spLocks noGrp="1"/>
          </p:cNvSpPr>
          <p:nvPr>
            <p:ph type="ctrTitle"/>
          </p:nvPr>
        </p:nvSpPr>
        <p:spPr/>
        <p:txBody>
          <a:bodyPr/>
          <a:lstStyle/>
          <a:p>
            <a:r>
              <a:rPr lang="es-ES" altLang="es-CL" sz="7200" i="1">
                <a:solidFill>
                  <a:schemeClr val="bg1"/>
                </a:solidFill>
                <a:latin typeface="Verdana" pitchFamily="34" charset="0"/>
                <a:cs typeface="Verdana" pitchFamily="34" charset="0"/>
              </a:rPr>
              <a:t>Gracias</a:t>
            </a:r>
          </a:p>
        </p:txBody>
      </p:sp>
      <p:sp>
        <p:nvSpPr>
          <p:cNvPr id="119811"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000">
                <a:solidFill>
                  <a:schemeClr val="tx1"/>
                </a:solidFill>
                <a:latin typeface="Arial" pitchFamily="34" charset="0"/>
                <a:ea typeface="ヒラギノ角ゴ Pro W3" charset="-128"/>
              </a:defRPr>
            </a:lvl9pPr>
          </a:lstStyle>
          <a:p>
            <a:fld id="{CD83078D-8A8B-4B20-9370-2C51460ACD9C}" type="slidenum">
              <a:rPr lang="en-US" altLang="es-CL" sz="1800">
                <a:latin typeface="Calibri" pitchFamily="34" charset="0"/>
              </a:rPr>
              <a:pPr/>
              <a:t>31</a:t>
            </a:fld>
            <a:endParaRPr lang="en-US" altLang="es-CL" sz="180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650632" y="1806820"/>
          <a:ext cx="7209692" cy="3727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499" name="3 Rectángulo"/>
          <p:cNvSpPr>
            <a:spLocks noChangeArrowheads="1"/>
          </p:cNvSpPr>
          <p:nvPr/>
        </p:nvSpPr>
        <p:spPr bwMode="auto">
          <a:xfrm>
            <a:off x="447675" y="1806575"/>
            <a:ext cx="75533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90000"/>
              </a:lnSpc>
            </a:pPr>
            <a:r>
              <a:rPr lang="es-CL" altLang="es-CL" sz="2100">
                <a:solidFill>
                  <a:srgbClr val="595959"/>
                </a:solidFill>
                <a:latin typeface="Calibri" pitchFamily="34" charset="0"/>
                <a:cs typeface="Verdana" pitchFamily="34" charset="0"/>
              </a:rPr>
              <a:t>Es un proceso que permite que las personas reciban un continuo de servicios de:</a:t>
            </a:r>
          </a:p>
        </p:txBody>
      </p:sp>
      <p:sp>
        <p:nvSpPr>
          <p:cNvPr id="5" name="4 Rectángulo"/>
          <p:cNvSpPr>
            <a:spLocks noChangeArrowheads="1"/>
          </p:cNvSpPr>
          <p:nvPr/>
        </p:nvSpPr>
        <p:spPr bwMode="auto">
          <a:xfrm>
            <a:off x="447675" y="5049838"/>
            <a:ext cx="74120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90000"/>
              </a:lnSpc>
            </a:pPr>
            <a:r>
              <a:rPr lang="es-CL" altLang="es-CL" sz="2100">
                <a:solidFill>
                  <a:srgbClr val="595959"/>
                </a:solidFill>
                <a:latin typeface="Calibri" pitchFamily="34" charset="0"/>
                <a:cs typeface="Verdana" pitchFamily="34" charset="0"/>
              </a:rPr>
              <a:t>A través de los diferentes niveles  de atención del sistema de salud y de acuerdo a sus necesidades a lo largo del curso de vida</a:t>
            </a:r>
          </a:p>
        </p:txBody>
      </p:sp>
      <p:sp>
        <p:nvSpPr>
          <p:cNvPr id="6" name="1 Título"/>
          <p:cNvSpPr>
            <a:spLocks noGrp="1"/>
          </p:cNvSpPr>
          <p:nvPr>
            <p:ph type="title"/>
          </p:nvPr>
        </p:nvSpPr>
        <p:spPr>
          <a:xfrm>
            <a:off x="447675" y="857250"/>
            <a:ext cx="7553325" cy="627063"/>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0">
            <a:scrgbClr r="0" g="0" b="0"/>
          </a:lnRef>
          <a:fillRef idx="0">
            <a:scrgbClr r="0" g="0" b="0"/>
          </a:fillRef>
          <a:effectRef idx="0">
            <a:scrgbClr r="0" g="0" b="0"/>
          </a:effectRef>
          <a:fontRef idx="minor">
            <a:schemeClr val="lt1"/>
          </a:fontRef>
        </p:style>
        <p:txBody>
          <a:bodyPr/>
          <a:lstStyle/>
          <a:p>
            <a:pPr algn="ctr">
              <a:defRPr/>
            </a:pPr>
            <a:r>
              <a:rPr lang="es-CL" b="1" dirty="0"/>
              <a:t>PLANIFICACION Y PROGRAMACION EN RED </a:t>
            </a:r>
          </a:p>
        </p:txBody>
      </p:sp>
    </p:spTree>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ítulo 1"/>
          <p:cNvSpPr>
            <a:spLocks noGrp="1"/>
          </p:cNvSpPr>
          <p:nvPr>
            <p:ph type="title"/>
          </p:nvPr>
        </p:nvSpPr>
        <p:spPr/>
        <p:txBody>
          <a:bodyPr/>
          <a:lstStyle/>
          <a:p>
            <a:pPr algn="just"/>
            <a:r>
              <a:rPr lang="es-CL" altLang="es-CL">
                <a:latin typeface="Verdana" pitchFamily="34" charset="0"/>
                <a:cs typeface="Verdana" pitchFamily="34" charset="0"/>
              </a:rPr>
              <a:t>Las ventajas de programar operativamente son las siguientes:</a:t>
            </a:r>
            <a:br>
              <a:rPr lang="es-CL" altLang="es-CL">
                <a:latin typeface="Verdana" pitchFamily="34" charset="0"/>
                <a:cs typeface="Verdana" pitchFamily="34" charset="0"/>
              </a:rPr>
            </a:br>
            <a:endParaRPr lang="es-CL" altLang="es-CL">
              <a:latin typeface="Verdana" pitchFamily="34" charset="0"/>
              <a:cs typeface="Verdana" pitchFamily="34" charset="0"/>
            </a:endParaRPr>
          </a:p>
        </p:txBody>
      </p:sp>
      <p:graphicFrame>
        <p:nvGraphicFramePr>
          <p:cNvPr id="5" name="Marcador de contenido 4"/>
          <p:cNvGraphicFramePr>
            <a:graphicFrameLocks noGrp="1"/>
          </p:cNvGraphicFramePr>
          <p:nvPr>
            <p:ph idx="1"/>
          </p:nvPr>
        </p:nvGraphicFramePr>
        <p:xfrm>
          <a:off x="323528" y="1124744"/>
          <a:ext cx="871296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8548" name="Marcador de número de diapositiva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595959"/>
                </a:solidFill>
                <a:latin typeface="Verdana" pitchFamily="34" charset="0"/>
                <a:ea typeface="ヒラギノ角ゴ Pro W3" charset="-128"/>
                <a:cs typeface="Verdana" pitchFamily="34" charset="0"/>
              </a:defRPr>
            </a:lvl1pPr>
            <a:lvl2pPr>
              <a:defRPr sz="2800">
                <a:solidFill>
                  <a:srgbClr val="595959"/>
                </a:solidFill>
                <a:latin typeface="Verdana" pitchFamily="34" charset="0"/>
                <a:ea typeface="ヒラギノ角ゴ Pro W3" charset="-128"/>
                <a:cs typeface="Verdana" pitchFamily="34" charset="0"/>
              </a:defRPr>
            </a:lvl2pPr>
            <a:lvl3pPr>
              <a:defRPr sz="1600">
                <a:solidFill>
                  <a:srgbClr val="595959"/>
                </a:solidFill>
                <a:latin typeface="Verdana" pitchFamily="34" charset="0"/>
                <a:ea typeface="ヒラギノ角ゴ Pro W3" charset="-128"/>
                <a:cs typeface="Verdana" pitchFamily="34" charset="0"/>
              </a:defRPr>
            </a:lvl3pPr>
            <a:lvl4pPr>
              <a:defRPr sz="1400">
                <a:solidFill>
                  <a:srgbClr val="595959"/>
                </a:solidFill>
                <a:latin typeface="Verdana" pitchFamily="34" charset="0"/>
                <a:ea typeface="ヒラギノ角ゴ Pro W3" charset="-128"/>
                <a:cs typeface="Verdana" pitchFamily="34" charset="0"/>
              </a:defRPr>
            </a:lvl4pPr>
            <a:lvl5pPr>
              <a:defRPr sz="1400">
                <a:solidFill>
                  <a:srgbClr val="595959"/>
                </a:solidFill>
                <a:latin typeface="Verdana" pitchFamily="34" charset="0"/>
                <a:ea typeface="ヒラギノ角ゴ Pro W3" charset="-128"/>
                <a:cs typeface="Verdana" pitchFamily="34" charset="0"/>
              </a:defRPr>
            </a:lvl5pPr>
            <a:lvl6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6pPr>
            <a:lvl7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7pPr>
            <a:lvl8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8pPr>
            <a:lvl9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9pPr>
          </a:lstStyle>
          <a:p>
            <a:fld id="{14FA4FEC-6EEA-44C2-9390-9C843324514B}" type="slidenum">
              <a:rPr lang="en-US" altLang="es-CL" sz="1000">
                <a:solidFill>
                  <a:srgbClr val="898989"/>
                </a:solidFill>
              </a:rPr>
              <a:pPr/>
              <a:t>5</a:t>
            </a:fld>
            <a:endParaRPr lang="en-US" altLang="es-CL" sz="10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nvPr>
        </p:nvGraphicFramePr>
        <p:xfrm>
          <a:off x="152373" y="1478302"/>
          <a:ext cx="8177380" cy="4525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9571" name="Marcador de pie de página 3"/>
          <p:cNvSpPr>
            <a:spLocks noGrp="1"/>
          </p:cNvSpPr>
          <p:nvPr>
            <p:ph type="ftr" sz="quarter" idx="4294967295"/>
          </p:nvPr>
        </p:nvSpPr>
        <p:spPr bwMode="auto">
          <a:xfrm>
            <a:off x="6183313" y="6527800"/>
            <a:ext cx="2133600" cy="193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595959"/>
                </a:solidFill>
                <a:latin typeface="Verdana" pitchFamily="34" charset="0"/>
                <a:ea typeface="ヒラギノ角ゴ Pro W3" charset="-128"/>
                <a:cs typeface="Verdana" pitchFamily="34" charset="0"/>
              </a:defRPr>
            </a:lvl1pPr>
            <a:lvl2pPr>
              <a:defRPr sz="2800">
                <a:solidFill>
                  <a:srgbClr val="595959"/>
                </a:solidFill>
                <a:latin typeface="Verdana" pitchFamily="34" charset="0"/>
                <a:ea typeface="ヒラギノ角ゴ Pro W3" charset="-128"/>
                <a:cs typeface="Verdana" pitchFamily="34" charset="0"/>
              </a:defRPr>
            </a:lvl2pPr>
            <a:lvl3pPr>
              <a:defRPr sz="1600">
                <a:solidFill>
                  <a:srgbClr val="595959"/>
                </a:solidFill>
                <a:latin typeface="Verdana" pitchFamily="34" charset="0"/>
                <a:ea typeface="ヒラギノ角ゴ Pro W3" charset="-128"/>
                <a:cs typeface="Verdana" pitchFamily="34" charset="0"/>
              </a:defRPr>
            </a:lvl3pPr>
            <a:lvl4pPr>
              <a:defRPr sz="1400">
                <a:solidFill>
                  <a:srgbClr val="595959"/>
                </a:solidFill>
                <a:latin typeface="Verdana" pitchFamily="34" charset="0"/>
                <a:ea typeface="ヒラギノ角ゴ Pro W3" charset="-128"/>
                <a:cs typeface="Verdana" pitchFamily="34" charset="0"/>
              </a:defRPr>
            </a:lvl4pPr>
            <a:lvl5pPr>
              <a:defRPr sz="1400">
                <a:solidFill>
                  <a:srgbClr val="595959"/>
                </a:solidFill>
                <a:latin typeface="Verdana" pitchFamily="34" charset="0"/>
                <a:ea typeface="ヒラギノ角ゴ Pro W3" charset="-128"/>
                <a:cs typeface="Verdana" pitchFamily="34" charset="0"/>
              </a:defRPr>
            </a:lvl5pPr>
            <a:lvl6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6pPr>
            <a:lvl7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7pPr>
            <a:lvl8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8pPr>
            <a:lvl9pPr eaLnBrk="0" fontAlgn="base" hangingPunct="0">
              <a:spcAft>
                <a:spcPct val="0"/>
              </a:spcAft>
              <a:buFont typeface="Arial" pitchFamily="34" charset="0"/>
              <a:buChar char="»"/>
              <a:defRPr sz="1400">
                <a:solidFill>
                  <a:srgbClr val="595959"/>
                </a:solidFill>
                <a:latin typeface="Verdana" pitchFamily="34" charset="0"/>
                <a:ea typeface="ヒラギノ角ゴ Pro W3" charset="-128"/>
                <a:cs typeface="Verdana" pitchFamily="34" charset="0"/>
              </a:defRPr>
            </a:lvl9pPr>
          </a:lstStyle>
          <a:p>
            <a:pPr algn="r"/>
            <a:r>
              <a:rPr lang="es-CL" altLang="es-CL" sz="1000">
                <a:solidFill>
                  <a:srgbClr val="898989"/>
                </a:solidFill>
              </a:rPr>
              <a:t>Gobierno de Chile | Ministerio de Salud</a:t>
            </a:r>
            <a:endParaRPr lang="en-US" altLang="es-CL" sz="1000">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a:extLst/>
          </p:cNvPr>
          <p:cNvGraphicFramePr/>
          <p:nvPr/>
        </p:nvGraphicFramePr>
        <p:xfrm>
          <a:off x="293021" y="1039962"/>
          <a:ext cx="7591347"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Elipse 1">
            <a:extLst/>
          </p:cNvPr>
          <p:cNvSpPr/>
          <p:nvPr/>
        </p:nvSpPr>
        <p:spPr>
          <a:xfrm>
            <a:off x="3455876" y="3897052"/>
            <a:ext cx="3420380" cy="2664296"/>
          </a:xfrm>
          <a:prstGeom prst="ellipse">
            <a:avLst/>
          </a:prstGeom>
          <a:noFill/>
          <a:ln w="76200">
            <a:solidFill>
              <a:srgbClr val="FF0000"/>
            </a:solidFill>
          </a:ln>
          <a:scene3d>
            <a:camera prst="isometricOffAxis1Right"/>
            <a:lightRig rig="threePt" dir="t"/>
          </a:scene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endParaRPr lang="es-MX" sz="1800">
              <a:solidFill>
                <a:prstClr val="white"/>
              </a:solidFill>
            </a:endParaRPr>
          </a:p>
        </p:txBody>
      </p:sp>
      <p:sp>
        <p:nvSpPr>
          <p:cNvPr id="112644" name="2 Título"/>
          <p:cNvSpPr>
            <a:spLocks noGrp="1"/>
          </p:cNvSpPr>
          <p:nvPr>
            <p:ph type="title"/>
          </p:nvPr>
        </p:nvSpPr>
        <p:spPr/>
        <p:txBody>
          <a:bodyPr/>
          <a:lstStyle/>
          <a:p>
            <a:r>
              <a:rPr lang="es-ES_tradnl" altLang="es-CL">
                <a:latin typeface="Verdana" pitchFamily="34" charset="0"/>
                <a:cs typeface="Verdana" pitchFamily="34" charset="0"/>
              </a:rPr>
              <a:t>REQUISITOS PARA LA PROGRAMACIÓN</a:t>
            </a:r>
            <a:endParaRPr lang="es-CL" altLang="es-CL">
              <a:latin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20000"/>
    </mc:Choice>
    <mc:Fallback xmlns="">
      <p:transition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Título"/>
          <p:cNvSpPr>
            <a:spLocks noGrp="1"/>
          </p:cNvSpPr>
          <p:nvPr>
            <p:ph type="title"/>
          </p:nvPr>
        </p:nvSpPr>
        <p:spPr/>
        <p:txBody>
          <a:bodyPr/>
          <a:lstStyle/>
          <a:p>
            <a:pPr algn="ctr"/>
            <a:r>
              <a:rPr lang="es-ES" altLang="es-CL" sz="4800" b="1">
                <a:latin typeface="Verdana" pitchFamily="34" charset="0"/>
                <a:cs typeface="Verdana" pitchFamily="34" charset="0"/>
              </a:rPr>
              <a:t>Componentes</a:t>
            </a:r>
          </a:p>
        </p:txBody>
      </p:sp>
      <p:graphicFrame>
        <p:nvGraphicFramePr>
          <p:cNvPr id="4" name="3 Marcador de contenido"/>
          <p:cNvGraphicFramePr>
            <a:graphicFrameLocks noGrp="1"/>
          </p:cNvGraphicFramePr>
          <p:nvPr>
            <p:ph idx="1"/>
          </p:nvPr>
        </p:nvGraphicFramePr>
        <p:xfrm>
          <a:off x="539552" y="1477962"/>
          <a:ext cx="7777361" cy="4903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ítulo 1"/>
          <p:cNvSpPr>
            <a:spLocks noGrp="1"/>
          </p:cNvSpPr>
          <p:nvPr>
            <p:ph type="title"/>
          </p:nvPr>
        </p:nvSpPr>
        <p:spPr/>
        <p:txBody>
          <a:bodyPr/>
          <a:lstStyle/>
          <a:p>
            <a:r>
              <a:rPr lang="es-CL" altLang="es-CL">
                <a:latin typeface="Verdana" pitchFamily="34" charset="0"/>
                <a:cs typeface="Verdana" pitchFamily="34" charset="0"/>
              </a:rPr>
              <a:t>PROGRAMACIÓN APS</a:t>
            </a:r>
          </a:p>
        </p:txBody>
      </p:sp>
      <p:sp>
        <p:nvSpPr>
          <p:cNvPr id="111619" name="Marcador de contenido 2"/>
          <p:cNvSpPr>
            <a:spLocks noGrp="1"/>
          </p:cNvSpPr>
          <p:nvPr>
            <p:ph idx="1"/>
          </p:nvPr>
        </p:nvSpPr>
        <p:spPr>
          <a:xfrm>
            <a:off x="146049" y="2348880"/>
            <a:ext cx="8177213" cy="2887141"/>
          </a:xfrm>
        </p:spPr>
        <p:txBody>
          <a:bodyPr/>
          <a:lstStyle/>
          <a:p>
            <a:r>
              <a:rPr lang="es-MX" altLang="es-CL" dirty="0"/>
              <a:t>El artículo 58 de la ley 19.378 refiere que “las entidades administradoras de salud municipal formularán anualmente un proyecto de programa de salud municipal. Este proyecto deberá enmarcarse dentro de las normas técnicas del Ministerio de Salud, quien deberá comunicarlas, a través de los respectivos Servicios de Salud, a las entidades administradoras de salud municipal, a más tardar, el día 10 de septiembre del año anterior al de su ejecución.</a:t>
            </a:r>
            <a:endParaRPr lang="es-CL" altLang="es-CL"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7098</TotalTime>
  <Words>1002</Words>
  <Application>Microsoft Office PowerPoint</Application>
  <PresentationFormat>Presentación en pantalla (4:3)</PresentationFormat>
  <Paragraphs>198</Paragraphs>
  <Slides>31</Slides>
  <Notes>2</Notes>
  <HiddenSlides>0</HiddenSlides>
  <MMClips>0</MMClips>
  <ScaleCrop>false</ScaleCrop>
  <HeadingPairs>
    <vt:vector size="6" baseType="variant">
      <vt:variant>
        <vt:lpstr>Fuentes usadas</vt:lpstr>
      </vt:variant>
      <vt:variant>
        <vt:i4>8</vt:i4>
      </vt:variant>
      <vt:variant>
        <vt:lpstr>Tema</vt:lpstr>
      </vt:variant>
      <vt:variant>
        <vt:i4>8</vt:i4>
      </vt:variant>
      <vt:variant>
        <vt:lpstr>Títulos de diapositiva</vt:lpstr>
      </vt:variant>
      <vt:variant>
        <vt:i4>31</vt:i4>
      </vt:variant>
    </vt:vector>
  </HeadingPairs>
  <TitlesOfParts>
    <vt:vector size="47" baseType="lpstr">
      <vt:lpstr>MS PGothic</vt:lpstr>
      <vt:lpstr>Arial</vt:lpstr>
      <vt:lpstr>Calibri</vt:lpstr>
      <vt:lpstr>Cambria</vt:lpstr>
      <vt:lpstr>Verdana</vt:lpstr>
      <vt:lpstr>Verdana Bold</vt:lpstr>
      <vt:lpstr>Wingdings</vt:lpstr>
      <vt:lpstr>ヒラギノ角ゴ Pro W3</vt:lpstr>
      <vt:lpstr>Office Theme</vt:lpstr>
      <vt:lpstr>1_Office Theme</vt:lpstr>
      <vt:lpstr>2_Office Theme</vt:lpstr>
      <vt:lpstr>4_Office Theme</vt:lpstr>
      <vt:lpstr>5_Office Theme</vt:lpstr>
      <vt:lpstr>6_Office Theme</vt:lpstr>
      <vt:lpstr>3_Office Theme</vt:lpstr>
      <vt:lpstr>7_Office Theme</vt:lpstr>
      <vt:lpstr>PROGRAMACION EN RED   AÑO 2019</vt:lpstr>
      <vt:lpstr>ENFOQUES DE LA PLANIFICACIÓN EN LA RED DE ATENCIÓN DE SALUD PÚBLICA </vt:lpstr>
      <vt:lpstr>Objetivos de la planificación y programación en Red</vt:lpstr>
      <vt:lpstr>PLANIFICACION Y PROGRAMACION EN RED </vt:lpstr>
      <vt:lpstr>Las ventajas de programar operativamente son las siguientes: </vt:lpstr>
      <vt:lpstr>Presentación de PowerPoint</vt:lpstr>
      <vt:lpstr>REQUISITOS PARA LA PROGRAMACIÓN</vt:lpstr>
      <vt:lpstr>Componentes</vt:lpstr>
      <vt:lpstr>PROGRAMACIÓN APS</vt:lpstr>
      <vt:lpstr>Presentación de PowerPoint</vt:lpstr>
      <vt:lpstr>Presentación de PowerPoint</vt:lpstr>
      <vt:lpstr>Fases para la Planificación </vt:lpstr>
      <vt:lpstr>Diagnostico de Salud </vt:lpstr>
      <vt:lpstr>Plan de acción </vt:lpstr>
      <vt:lpstr>Monitoreo y Evaluación </vt:lpstr>
      <vt:lpstr>Componentes del Plan de Salud Comunal </vt:lpstr>
      <vt:lpstr>Programación de Actividades </vt:lpstr>
      <vt:lpstr>Coeficientes Técnicos Propuestos</vt:lpstr>
      <vt:lpstr>Matriz de Programación en Atención Primaria  </vt:lpstr>
      <vt:lpstr>Presentación de PowerPoint</vt:lpstr>
      <vt:lpstr>Presentación de PowerPoint</vt:lpstr>
      <vt:lpstr>Presentación de PowerPoint</vt:lpstr>
      <vt:lpstr>TIPS</vt:lpstr>
      <vt:lpstr>PROGRAMACIÓN SECUNDARIA Y TERCIARIA</vt:lpstr>
      <vt:lpstr>Presentación de PowerPoint</vt:lpstr>
      <vt:lpstr>DESCUENTOS</vt:lpstr>
      <vt:lpstr>Presentación de PowerPoint</vt:lpstr>
      <vt:lpstr>Presentación de PowerPoint</vt:lpstr>
      <vt:lpstr>Presentación de PowerPoint</vt:lpstr>
      <vt:lpstr>PROGRAMACIÓN PROGRAMAS ESPECÍFICOS</vt:lpstr>
      <vt:lpstr>Gracias</vt:lpstr>
    </vt:vector>
  </TitlesOfParts>
  <Company>Gabriel Badagnani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Equipo: MXL5421D0H</cp:lastModifiedBy>
  <cp:revision>195</cp:revision>
  <dcterms:created xsi:type="dcterms:W3CDTF">2010-11-27T19:44:20Z</dcterms:created>
  <dcterms:modified xsi:type="dcterms:W3CDTF">2018-10-18T11:53:44Z</dcterms:modified>
</cp:coreProperties>
</file>