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 id="2147485081" r:id="rId4"/>
  </p:sldMasterIdLst>
  <p:notesMasterIdLst>
    <p:notesMasterId r:id="rId34"/>
  </p:notesMasterIdLst>
  <p:sldIdLst>
    <p:sldId id="400" r:id="rId5"/>
    <p:sldId id="507" r:id="rId6"/>
    <p:sldId id="478" r:id="rId7"/>
    <p:sldId id="491" r:id="rId8"/>
    <p:sldId id="493" r:id="rId9"/>
    <p:sldId id="488" r:id="rId10"/>
    <p:sldId id="456" r:id="rId11"/>
    <p:sldId id="457" r:id="rId12"/>
    <p:sldId id="494" r:id="rId13"/>
    <p:sldId id="495" r:id="rId14"/>
    <p:sldId id="501" r:id="rId15"/>
    <p:sldId id="496" r:id="rId16"/>
    <p:sldId id="497" r:id="rId17"/>
    <p:sldId id="498" r:id="rId18"/>
    <p:sldId id="499" r:id="rId19"/>
    <p:sldId id="502" r:id="rId20"/>
    <p:sldId id="486" r:id="rId21"/>
    <p:sldId id="485" r:id="rId22"/>
    <p:sldId id="454" r:id="rId23"/>
    <p:sldId id="473" r:id="rId24"/>
    <p:sldId id="492" r:id="rId25"/>
    <p:sldId id="490" r:id="rId26"/>
    <p:sldId id="483" r:id="rId27"/>
    <p:sldId id="484" r:id="rId28"/>
    <p:sldId id="399" r:id="rId29"/>
    <p:sldId id="503" r:id="rId30"/>
    <p:sldId id="504" r:id="rId31"/>
    <p:sldId id="505" r:id="rId32"/>
    <p:sldId id="506" r:id="rId33"/>
  </p:sldIdLst>
  <p:sldSz cx="9144000" cy="6858000" type="screen4x3"/>
  <p:notesSz cx="6858000" cy="9144000"/>
  <p:defaultTextStyle>
    <a:defPPr>
      <a:defRPr lang="en-US"/>
    </a:defPPr>
    <a:lvl1pPr algn="l" defTabSz="457200" rtl="0" eaLnBrk="0" fontAlgn="base" hangingPunct="0">
      <a:spcBef>
        <a:spcPct val="0"/>
      </a:spcBef>
      <a:spcAft>
        <a:spcPct val="0"/>
      </a:spcAft>
      <a:defRPr sz="2000" u="sng" kern="1200">
        <a:solidFill>
          <a:schemeClr val="accent1"/>
        </a:solidFill>
        <a:latin typeface="Calibri" panose="020F0502020204030204" pitchFamily="34" charset="0"/>
        <a:ea typeface="ヒラギノ角ゴ Pro W3" charset="-128"/>
        <a:cs typeface="+mn-cs"/>
      </a:defRPr>
    </a:lvl1pPr>
    <a:lvl2pPr marL="457200" algn="l" defTabSz="457200" rtl="0" eaLnBrk="0" fontAlgn="base" hangingPunct="0">
      <a:spcBef>
        <a:spcPct val="0"/>
      </a:spcBef>
      <a:spcAft>
        <a:spcPct val="0"/>
      </a:spcAft>
      <a:defRPr sz="2000" u="sng" kern="1200">
        <a:solidFill>
          <a:schemeClr val="accent1"/>
        </a:solidFill>
        <a:latin typeface="Calibri" panose="020F0502020204030204" pitchFamily="34" charset="0"/>
        <a:ea typeface="ヒラギノ角ゴ Pro W3" charset="-128"/>
        <a:cs typeface="+mn-cs"/>
      </a:defRPr>
    </a:lvl2pPr>
    <a:lvl3pPr marL="914400" algn="l" defTabSz="457200" rtl="0" eaLnBrk="0" fontAlgn="base" hangingPunct="0">
      <a:spcBef>
        <a:spcPct val="0"/>
      </a:spcBef>
      <a:spcAft>
        <a:spcPct val="0"/>
      </a:spcAft>
      <a:defRPr sz="2000" u="sng" kern="1200">
        <a:solidFill>
          <a:schemeClr val="accent1"/>
        </a:solidFill>
        <a:latin typeface="Calibri" panose="020F0502020204030204" pitchFamily="34" charset="0"/>
        <a:ea typeface="ヒラギノ角ゴ Pro W3" charset="-128"/>
        <a:cs typeface="+mn-cs"/>
      </a:defRPr>
    </a:lvl3pPr>
    <a:lvl4pPr marL="1371600" algn="l" defTabSz="457200" rtl="0" eaLnBrk="0" fontAlgn="base" hangingPunct="0">
      <a:spcBef>
        <a:spcPct val="0"/>
      </a:spcBef>
      <a:spcAft>
        <a:spcPct val="0"/>
      </a:spcAft>
      <a:defRPr sz="2000" u="sng" kern="1200">
        <a:solidFill>
          <a:schemeClr val="accent1"/>
        </a:solidFill>
        <a:latin typeface="Calibri" panose="020F0502020204030204" pitchFamily="34" charset="0"/>
        <a:ea typeface="ヒラギノ角ゴ Pro W3" charset="-128"/>
        <a:cs typeface="+mn-cs"/>
      </a:defRPr>
    </a:lvl4pPr>
    <a:lvl5pPr marL="1828800" algn="l" defTabSz="457200" rtl="0" eaLnBrk="0" fontAlgn="base" hangingPunct="0">
      <a:spcBef>
        <a:spcPct val="0"/>
      </a:spcBef>
      <a:spcAft>
        <a:spcPct val="0"/>
      </a:spcAft>
      <a:defRPr sz="2000" u="sng" kern="1200">
        <a:solidFill>
          <a:schemeClr val="accent1"/>
        </a:solidFill>
        <a:latin typeface="Calibri" panose="020F0502020204030204" pitchFamily="34" charset="0"/>
        <a:ea typeface="ヒラギノ角ゴ Pro W3" charset="-128"/>
        <a:cs typeface="+mn-cs"/>
      </a:defRPr>
    </a:lvl5pPr>
    <a:lvl6pPr marL="2286000" algn="l" defTabSz="914400" rtl="0" eaLnBrk="1" latinLnBrk="0" hangingPunct="1">
      <a:defRPr sz="2000" u="sng" kern="1200">
        <a:solidFill>
          <a:schemeClr val="accent1"/>
        </a:solidFill>
        <a:latin typeface="Calibri" panose="020F0502020204030204" pitchFamily="34" charset="0"/>
        <a:ea typeface="ヒラギノ角ゴ Pro W3" charset="-128"/>
        <a:cs typeface="+mn-cs"/>
      </a:defRPr>
    </a:lvl6pPr>
    <a:lvl7pPr marL="2743200" algn="l" defTabSz="914400" rtl="0" eaLnBrk="1" latinLnBrk="0" hangingPunct="1">
      <a:defRPr sz="2000" u="sng" kern="1200">
        <a:solidFill>
          <a:schemeClr val="accent1"/>
        </a:solidFill>
        <a:latin typeface="Calibri" panose="020F0502020204030204" pitchFamily="34" charset="0"/>
        <a:ea typeface="ヒラギノ角ゴ Pro W3" charset="-128"/>
        <a:cs typeface="+mn-cs"/>
      </a:defRPr>
    </a:lvl7pPr>
    <a:lvl8pPr marL="3200400" algn="l" defTabSz="914400" rtl="0" eaLnBrk="1" latinLnBrk="0" hangingPunct="1">
      <a:defRPr sz="2000" u="sng" kern="1200">
        <a:solidFill>
          <a:schemeClr val="accent1"/>
        </a:solidFill>
        <a:latin typeface="Calibri" panose="020F0502020204030204" pitchFamily="34" charset="0"/>
        <a:ea typeface="ヒラギノ角ゴ Pro W3" charset="-128"/>
        <a:cs typeface="+mn-cs"/>
      </a:defRPr>
    </a:lvl8pPr>
    <a:lvl9pPr marL="3657600" algn="l" defTabSz="914400" rtl="0" eaLnBrk="1" latinLnBrk="0" hangingPunct="1">
      <a:defRPr sz="2000" u="sng" kern="1200">
        <a:solidFill>
          <a:schemeClr val="accent1"/>
        </a:solidFill>
        <a:latin typeface="Calibri" panose="020F0502020204030204" pitchFamily="34" charset="0"/>
        <a:ea typeface="ヒラギノ角ゴ Pro W3" charset="-128"/>
        <a:cs typeface="+mn-cs"/>
      </a:defRPr>
    </a:lvl9pPr>
  </p:defaultTextStyle>
  <p:extLst>
    <p:ext uri="{EFAFB233-063F-42B5-8137-9DF3F51BA10A}">
      <p15:sldGuideLst xmlns:p15="http://schemas.microsoft.com/office/powerpoint/2012/main">
        <p15:guide id="1" orient="horz" pos="-4">
          <p15:clr>
            <a:srgbClr val="A4A3A4"/>
          </p15:clr>
        </p15:guide>
        <p15:guide id="2" pos="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5FA1"/>
    <a:srgbClr val="404040"/>
    <a:srgbClr val="808080"/>
    <a:srgbClr val="00CC66"/>
    <a:srgbClr val="FFCC66"/>
    <a:srgbClr val="99FF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87" autoAdjust="0"/>
  </p:normalViewPr>
  <p:slideViewPr>
    <p:cSldViewPr snapToObjects="1">
      <p:cViewPr varScale="1">
        <p:scale>
          <a:sx n="94" d="100"/>
          <a:sy n="94" d="100"/>
        </p:scale>
        <p:origin x="2094" y="90"/>
      </p:cViewPr>
      <p:guideLst>
        <p:guide orient="horz" pos="-4"/>
        <p:guide pos="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200" u="none">
                <a:solidFill>
                  <a:schemeClr val="tx1"/>
                </a:solidFill>
                <a:latin typeface="Calibri" pitchFamily="34" charset="0"/>
                <a:ea typeface="ヒラギノ角ゴ Pro W3" charset="-128"/>
                <a:cs typeface="+mn-cs"/>
              </a:defRPr>
            </a:lvl1pPr>
          </a:lstStyle>
          <a:p>
            <a:pPr>
              <a:defRPr/>
            </a:pPr>
            <a:endParaRPr lang="es-E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u="none">
                <a:solidFill>
                  <a:schemeClr val="tx1"/>
                </a:solidFill>
              </a:defRPr>
            </a:lvl1pPr>
          </a:lstStyle>
          <a:p>
            <a:pPr>
              <a:defRPr/>
            </a:pPr>
            <a:fld id="{E95A70EE-A30E-4328-AF83-F2B8FC69B0D0}" type="datetime1">
              <a:rPr lang="en-US"/>
              <a:pPr>
                <a:defRPr/>
              </a:pPr>
              <a:t>3/21/2022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eaLnBrk="1" hangingPunct="1">
              <a:spcBef>
                <a:spcPct val="0"/>
              </a:spcBef>
              <a:buFontTx/>
              <a:buNone/>
              <a:defRPr sz="1200" u="none">
                <a:solidFill>
                  <a:schemeClr val="tx1"/>
                </a:solidFill>
                <a:latin typeface="Calibri" pitchFamily="34" charset="0"/>
                <a:ea typeface="ヒラギノ角ゴ Pro W3" charset="-128"/>
                <a:cs typeface="+mn-cs"/>
              </a:defRPr>
            </a:lvl1pPr>
          </a:lstStyle>
          <a:p>
            <a:pPr>
              <a:defRPr/>
            </a:pPr>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u="none">
                <a:solidFill>
                  <a:schemeClr val="tx1"/>
                </a:solidFill>
              </a:defRPr>
            </a:lvl1pPr>
          </a:lstStyle>
          <a:p>
            <a:fld id="{DB200E25-154B-48C7-A687-A961709FB99F}" type="slidenum">
              <a:rPr lang="en-US" altLang="es-CL"/>
              <a:pPr/>
              <a:t>‹Nº›</a:t>
            </a:fld>
            <a:endParaRPr lang="en-US" altLang="es-CL"/>
          </a:p>
        </p:txBody>
      </p:sp>
    </p:spTree>
    <p:extLst>
      <p:ext uri="{BB962C8B-B14F-4D97-AF65-F5344CB8AC3E}">
        <p14:creationId xmlns:p14="http://schemas.microsoft.com/office/powerpoint/2010/main" val="32606336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Marcador de imagen de diapositiva"/>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p>
        </p:txBody>
      </p:sp>
      <p:sp>
        <p:nvSpPr>
          <p:cNvPr id="7782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accent1"/>
                </a:solidFill>
                <a:latin typeface="Calibri" panose="020F0502020204030204" pitchFamily="34" charset="0"/>
                <a:ea typeface="ヒラギノ角ゴ Pro W3" charset="-128"/>
              </a:defRPr>
            </a:lvl1pPr>
            <a:lvl2pPr marL="742950" indent="-285750">
              <a:defRPr sz="2000" u="sng">
                <a:solidFill>
                  <a:schemeClr val="accent1"/>
                </a:solidFill>
                <a:latin typeface="Calibri" panose="020F0502020204030204" pitchFamily="34" charset="0"/>
                <a:ea typeface="ヒラギノ角ゴ Pro W3" charset="-128"/>
              </a:defRPr>
            </a:lvl2pPr>
            <a:lvl3pPr marL="1143000" indent="-228600">
              <a:defRPr sz="2000" u="sng">
                <a:solidFill>
                  <a:schemeClr val="accent1"/>
                </a:solidFill>
                <a:latin typeface="Calibri" panose="020F0502020204030204" pitchFamily="34" charset="0"/>
                <a:ea typeface="ヒラギノ角ゴ Pro W3" charset="-128"/>
              </a:defRPr>
            </a:lvl3pPr>
            <a:lvl4pPr marL="1600200" indent="-228600">
              <a:defRPr sz="2000" u="sng">
                <a:solidFill>
                  <a:schemeClr val="accent1"/>
                </a:solidFill>
                <a:latin typeface="Calibri" panose="020F0502020204030204" pitchFamily="34" charset="0"/>
                <a:ea typeface="ヒラギノ角ゴ Pro W3" charset="-128"/>
              </a:defRPr>
            </a:lvl4pPr>
            <a:lvl5pPr marL="2057400" indent="-228600">
              <a:defRPr sz="2000" u="sng">
                <a:solidFill>
                  <a:schemeClr val="accent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9pPr>
          </a:lstStyle>
          <a:p>
            <a:fld id="{8E802AE2-612E-40EC-BD33-DEA6A4C7063E}" type="slidenum">
              <a:rPr lang="en-US" altLang="es-CL" sz="1200" u="none">
                <a:solidFill>
                  <a:schemeClr val="tx1"/>
                </a:solidFill>
              </a:rPr>
              <a:pPr/>
              <a:t>6</a:t>
            </a:fld>
            <a:endParaRPr lang="en-US" altLang="es-CL" sz="1200" u="none">
              <a:solidFill>
                <a:schemeClr val="tx1"/>
              </a:solidFill>
            </a:endParaRPr>
          </a:p>
        </p:txBody>
      </p:sp>
    </p:spTree>
    <p:extLst>
      <p:ext uri="{BB962C8B-B14F-4D97-AF65-F5344CB8AC3E}">
        <p14:creationId xmlns:p14="http://schemas.microsoft.com/office/powerpoint/2010/main" val="46981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Marcador de imagen d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Marcador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p>
        </p:txBody>
      </p:sp>
      <p:sp>
        <p:nvSpPr>
          <p:cNvPr id="78852"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accent1"/>
                </a:solidFill>
                <a:latin typeface="Calibri" panose="020F0502020204030204" pitchFamily="34" charset="0"/>
                <a:ea typeface="ヒラギノ角ゴ Pro W3" charset="-128"/>
              </a:defRPr>
            </a:lvl1pPr>
            <a:lvl2pPr marL="742950" indent="-285750">
              <a:defRPr sz="2000" u="sng">
                <a:solidFill>
                  <a:schemeClr val="accent1"/>
                </a:solidFill>
                <a:latin typeface="Calibri" panose="020F0502020204030204" pitchFamily="34" charset="0"/>
                <a:ea typeface="ヒラギノ角ゴ Pro W3" charset="-128"/>
              </a:defRPr>
            </a:lvl2pPr>
            <a:lvl3pPr marL="1143000" indent="-228600">
              <a:defRPr sz="2000" u="sng">
                <a:solidFill>
                  <a:schemeClr val="accent1"/>
                </a:solidFill>
                <a:latin typeface="Calibri" panose="020F0502020204030204" pitchFamily="34" charset="0"/>
                <a:ea typeface="ヒラギノ角ゴ Pro W3" charset="-128"/>
              </a:defRPr>
            </a:lvl3pPr>
            <a:lvl4pPr marL="1600200" indent="-228600">
              <a:defRPr sz="2000" u="sng">
                <a:solidFill>
                  <a:schemeClr val="accent1"/>
                </a:solidFill>
                <a:latin typeface="Calibri" panose="020F0502020204030204" pitchFamily="34" charset="0"/>
                <a:ea typeface="ヒラギノ角ゴ Pro W3" charset="-128"/>
              </a:defRPr>
            </a:lvl4pPr>
            <a:lvl5pPr marL="2057400" indent="-228600">
              <a:defRPr sz="2000" u="sng">
                <a:solidFill>
                  <a:schemeClr val="accent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9pPr>
          </a:lstStyle>
          <a:p>
            <a:fld id="{0F2E5CDB-E0D9-4BD9-AE63-4FFEFE0D1CC8}" type="slidenum">
              <a:rPr lang="en-US" altLang="es-CL" sz="1200" u="none">
                <a:solidFill>
                  <a:schemeClr val="tx1"/>
                </a:solidFill>
              </a:rPr>
              <a:pPr/>
              <a:t>10</a:t>
            </a:fld>
            <a:endParaRPr lang="en-US" altLang="es-CL" sz="1200" u="none">
              <a:solidFill>
                <a:schemeClr val="tx1"/>
              </a:solidFill>
            </a:endParaRPr>
          </a:p>
        </p:txBody>
      </p:sp>
    </p:spTree>
    <p:extLst>
      <p:ext uri="{BB962C8B-B14F-4D97-AF65-F5344CB8AC3E}">
        <p14:creationId xmlns:p14="http://schemas.microsoft.com/office/powerpoint/2010/main" val="214727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Marcador de imagen d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Marcador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p>
        </p:txBody>
      </p:sp>
      <p:sp>
        <p:nvSpPr>
          <p:cNvPr id="79876"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u="sng">
                <a:solidFill>
                  <a:schemeClr val="accent1"/>
                </a:solidFill>
                <a:latin typeface="Calibri" panose="020F0502020204030204" pitchFamily="34" charset="0"/>
                <a:ea typeface="ヒラギノ角ゴ Pro W3" charset="-128"/>
              </a:defRPr>
            </a:lvl1pPr>
            <a:lvl2pPr marL="742950" indent="-285750">
              <a:defRPr sz="2000" u="sng">
                <a:solidFill>
                  <a:schemeClr val="accent1"/>
                </a:solidFill>
                <a:latin typeface="Calibri" panose="020F0502020204030204" pitchFamily="34" charset="0"/>
                <a:ea typeface="ヒラギノ角ゴ Pro W3" charset="-128"/>
              </a:defRPr>
            </a:lvl2pPr>
            <a:lvl3pPr marL="1143000" indent="-228600">
              <a:defRPr sz="2000" u="sng">
                <a:solidFill>
                  <a:schemeClr val="accent1"/>
                </a:solidFill>
                <a:latin typeface="Calibri" panose="020F0502020204030204" pitchFamily="34" charset="0"/>
                <a:ea typeface="ヒラギノ角ゴ Pro W3" charset="-128"/>
              </a:defRPr>
            </a:lvl3pPr>
            <a:lvl4pPr marL="1600200" indent="-228600">
              <a:defRPr sz="2000" u="sng">
                <a:solidFill>
                  <a:schemeClr val="accent1"/>
                </a:solidFill>
                <a:latin typeface="Calibri" panose="020F0502020204030204" pitchFamily="34" charset="0"/>
                <a:ea typeface="ヒラギノ角ゴ Pro W3" charset="-128"/>
              </a:defRPr>
            </a:lvl4pPr>
            <a:lvl5pPr marL="2057400" indent="-228600">
              <a:defRPr sz="2000" u="sng">
                <a:solidFill>
                  <a:schemeClr val="accent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9pPr>
          </a:lstStyle>
          <a:p>
            <a:fld id="{1B44C03F-751C-4CFA-BB0E-5427A82C8C4B}" type="slidenum">
              <a:rPr lang="en-US" altLang="es-CL" sz="1200" u="none">
                <a:solidFill>
                  <a:schemeClr val="tx1"/>
                </a:solidFill>
              </a:rPr>
              <a:pPr/>
              <a:t>13</a:t>
            </a:fld>
            <a:endParaRPr lang="en-US" altLang="es-CL" sz="1200" u="none">
              <a:solidFill>
                <a:schemeClr val="tx1"/>
              </a:solidFill>
            </a:endParaRPr>
          </a:p>
        </p:txBody>
      </p:sp>
    </p:spTree>
    <p:extLst>
      <p:ext uri="{BB962C8B-B14F-4D97-AF65-F5344CB8AC3E}">
        <p14:creationId xmlns:p14="http://schemas.microsoft.com/office/powerpoint/2010/main" val="116675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6A478482-38AA-4BCC-A88F-9FFA7F2A806D}" type="datetime1">
              <a:rPr lang="en-US"/>
              <a:pPr>
                <a:defRPr/>
              </a:pPr>
              <a:t>3/21/2022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A870DF1C-9B46-4853-85D2-184A020358A8}" type="slidenum">
              <a:rPr lang="en-US" altLang="es-CL"/>
              <a:pPr/>
              <a:t>‹Nº›</a:t>
            </a:fld>
            <a:endParaRPr lang="en-US" altLang="es-CL"/>
          </a:p>
        </p:txBody>
      </p:sp>
    </p:spTree>
    <p:extLst>
      <p:ext uri="{BB962C8B-B14F-4D97-AF65-F5344CB8AC3E}">
        <p14:creationId xmlns:p14="http://schemas.microsoft.com/office/powerpoint/2010/main" val="116091050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fld id="{C5D929E3-E49D-4D36-842E-4DE95AF5BDB2}" type="slidenum">
              <a:rPr lang="en-US" altLang="es-CL"/>
              <a:pPr/>
              <a:t>‹Nº›</a:t>
            </a:fld>
            <a:endParaRPr lang="en-US" altLang="es-CL"/>
          </a:p>
        </p:txBody>
      </p:sp>
    </p:spTree>
    <p:extLst>
      <p:ext uri="{BB962C8B-B14F-4D97-AF65-F5344CB8AC3E}">
        <p14:creationId xmlns:p14="http://schemas.microsoft.com/office/powerpoint/2010/main" val="279352720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C53FBAA5-6424-4C1D-BED8-814618F3E14F}" type="datetime1">
              <a:rPr lang="en-US"/>
              <a:pPr>
                <a:defRPr/>
              </a:pPr>
              <a:t>3/21/2022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522CE9A9-9AEC-4965-8402-A258D711E26A}" type="slidenum">
              <a:rPr lang="en-US" altLang="es-CL"/>
              <a:pPr/>
              <a:t>‹Nº›</a:t>
            </a:fld>
            <a:endParaRPr lang="en-US" altLang="es-CL"/>
          </a:p>
        </p:txBody>
      </p:sp>
    </p:spTree>
    <p:extLst>
      <p:ext uri="{BB962C8B-B14F-4D97-AF65-F5344CB8AC3E}">
        <p14:creationId xmlns:p14="http://schemas.microsoft.com/office/powerpoint/2010/main" val="234846964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4E496ADB-965B-4DF5-B5D9-6424E3E10F9B}" type="datetime1">
              <a:rPr lang="en-US"/>
              <a:pPr>
                <a:defRPr/>
              </a:pPr>
              <a:t>3/21/2022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fld id="{8D8FE201-AE08-4C86-B6AA-02C6911D7D28}" type="slidenum">
              <a:rPr lang="en-US" altLang="es-CL"/>
              <a:pPr/>
              <a:t>‹Nº›</a:t>
            </a:fld>
            <a:endParaRPr lang="en-US" altLang="es-CL"/>
          </a:p>
        </p:txBody>
      </p:sp>
    </p:spTree>
    <p:extLst>
      <p:ext uri="{BB962C8B-B14F-4D97-AF65-F5344CB8AC3E}">
        <p14:creationId xmlns:p14="http://schemas.microsoft.com/office/powerpoint/2010/main" val="256505003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F2B391B5-0A64-4ACF-A4F4-924DD2D3F9C6}" type="datetime1">
              <a:rPr lang="en-US"/>
              <a:pPr>
                <a:defRPr/>
              </a:pPr>
              <a:t>3/21/2022</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fld id="{5C8D9435-CBA0-41FA-84D9-B7BE0262038D}" type="slidenum">
              <a:rPr lang="en-US" altLang="es-CL"/>
              <a:pPr/>
              <a:t>‹Nº›</a:t>
            </a:fld>
            <a:endParaRPr lang="en-US" altLang="es-CL"/>
          </a:p>
        </p:txBody>
      </p:sp>
    </p:spTree>
    <p:extLst>
      <p:ext uri="{BB962C8B-B14F-4D97-AF65-F5344CB8AC3E}">
        <p14:creationId xmlns:p14="http://schemas.microsoft.com/office/powerpoint/2010/main" val="6024878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fld id="{2D2AC0A1-1BA8-4E13-A06D-D2066847783B}" type="slidenum">
              <a:rPr lang="en-US" altLang="es-CL"/>
              <a:pPr/>
              <a:t>‹Nº›</a:t>
            </a:fld>
            <a:endParaRPr lang="en-US" altLang="es-CL"/>
          </a:p>
        </p:txBody>
      </p:sp>
    </p:spTree>
    <p:extLst>
      <p:ext uri="{BB962C8B-B14F-4D97-AF65-F5344CB8AC3E}">
        <p14:creationId xmlns:p14="http://schemas.microsoft.com/office/powerpoint/2010/main" val="167992560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fld id="{1A6E64EE-3463-4DA0-AB97-33937AA627DE}" type="slidenum">
              <a:rPr lang="en-US" altLang="es-CL"/>
              <a:pPr/>
              <a:t>‹Nº›</a:t>
            </a:fld>
            <a:endParaRPr lang="en-US" altLang="es-CL"/>
          </a:p>
        </p:txBody>
      </p:sp>
    </p:spTree>
    <p:extLst>
      <p:ext uri="{BB962C8B-B14F-4D97-AF65-F5344CB8AC3E}">
        <p14:creationId xmlns:p14="http://schemas.microsoft.com/office/powerpoint/2010/main" val="254410807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03D78EA8-2279-4E29-A7E9-FC1189AD023B}" type="slidenum">
              <a:rPr lang="en-US" altLang="es-CL"/>
              <a:pPr/>
              <a:t>‹Nº›</a:t>
            </a:fld>
            <a:endParaRPr lang="en-US" altLang="es-CL"/>
          </a:p>
        </p:txBody>
      </p:sp>
    </p:spTree>
    <p:extLst>
      <p:ext uri="{BB962C8B-B14F-4D97-AF65-F5344CB8AC3E}">
        <p14:creationId xmlns:p14="http://schemas.microsoft.com/office/powerpoint/2010/main" val="165240854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fld id="{992D6799-DF41-4DDD-A4D6-31644637CBE4}" type="slidenum">
              <a:rPr lang="en-US" altLang="es-CL"/>
              <a:pPr/>
              <a:t>‹Nº›</a:t>
            </a:fld>
            <a:endParaRPr lang="en-US" altLang="es-CL"/>
          </a:p>
        </p:txBody>
      </p:sp>
    </p:spTree>
    <p:extLst>
      <p:ext uri="{BB962C8B-B14F-4D97-AF65-F5344CB8AC3E}">
        <p14:creationId xmlns:p14="http://schemas.microsoft.com/office/powerpoint/2010/main" val="71882748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892195D7-C380-431E-9DAD-E66920DB324F}" type="slidenum">
              <a:rPr lang="en-US" altLang="es-CL"/>
              <a:pPr/>
              <a:t>‹Nº›</a:t>
            </a:fld>
            <a:endParaRPr lang="en-US" altLang="es-CL"/>
          </a:p>
        </p:txBody>
      </p:sp>
    </p:spTree>
    <p:extLst>
      <p:ext uri="{BB962C8B-B14F-4D97-AF65-F5344CB8AC3E}">
        <p14:creationId xmlns:p14="http://schemas.microsoft.com/office/powerpoint/2010/main" val="424235399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fld id="{86E475AD-7315-4D55-8DD5-34AA7C576A79}" type="slidenum">
              <a:rPr lang="en-US" altLang="es-CL"/>
              <a:pPr/>
              <a:t>‹Nº›</a:t>
            </a:fld>
            <a:endParaRPr lang="en-US" altLang="es-CL"/>
          </a:p>
        </p:txBody>
      </p:sp>
    </p:spTree>
    <p:extLst>
      <p:ext uri="{BB962C8B-B14F-4D97-AF65-F5344CB8AC3E}">
        <p14:creationId xmlns:p14="http://schemas.microsoft.com/office/powerpoint/2010/main" val="63845201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2550B311-E770-4A15-9CFD-BBF2F12F162C}" type="datetime1">
              <a:rPr lang="en-US"/>
              <a:pPr>
                <a:defRPr/>
              </a:pPr>
              <a:t>3/21/2022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AB4F4A5D-C376-40EC-A519-4D073CE0CD7B}" type="slidenum">
              <a:rPr lang="en-US" altLang="es-CL"/>
              <a:pPr/>
              <a:t>‹Nº›</a:t>
            </a:fld>
            <a:endParaRPr lang="en-US" altLang="es-CL"/>
          </a:p>
        </p:txBody>
      </p:sp>
    </p:spTree>
    <p:extLst>
      <p:ext uri="{BB962C8B-B14F-4D97-AF65-F5344CB8AC3E}">
        <p14:creationId xmlns:p14="http://schemas.microsoft.com/office/powerpoint/2010/main" val="345319275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CuadroTexto 4"/>
          <p:cNvSpPr txBox="1">
            <a:spLocks noChangeArrowheads="1"/>
          </p:cNvSpPr>
          <p:nvPr userDrawn="1"/>
        </p:nvSpPr>
        <p:spPr bwMode="auto">
          <a:xfrm>
            <a:off x="8455025" y="6475413"/>
            <a:ext cx="373063" cy="246062"/>
          </a:xfrm>
          <a:prstGeom prst="rect">
            <a:avLst/>
          </a:prstGeom>
          <a:noFill/>
          <a:ln>
            <a:noFill/>
          </a:ln>
        </p:spPr>
        <p:txBody>
          <a:bodyPr wrap="none">
            <a:spAutoFit/>
          </a:bodyPr>
          <a:lstStyle>
            <a:lvl1pPr>
              <a:defRPr sz="2000" u="sng">
                <a:solidFill>
                  <a:schemeClr val="accent1"/>
                </a:solidFill>
                <a:latin typeface="Calibri" panose="020F0502020204030204" pitchFamily="34" charset="0"/>
                <a:ea typeface="ヒラギノ角ゴ Pro W3" charset="-128"/>
              </a:defRPr>
            </a:lvl1pPr>
            <a:lvl2pPr marL="742950" indent="-285750">
              <a:defRPr sz="2000" u="sng">
                <a:solidFill>
                  <a:schemeClr val="accent1"/>
                </a:solidFill>
                <a:latin typeface="Calibri" panose="020F0502020204030204" pitchFamily="34" charset="0"/>
                <a:ea typeface="ヒラギノ角ゴ Pro W3" charset="-128"/>
              </a:defRPr>
            </a:lvl2pPr>
            <a:lvl3pPr marL="1143000" indent="-228600">
              <a:defRPr sz="2000" u="sng">
                <a:solidFill>
                  <a:schemeClr val="accent1"/>
                </a:solidFill>
                <a:latin typeface="Calibri" panose="020F0502020204030204" pitchFamily="34" charset="0"/>
                <a:ea typeface="ヒラギノ角ゴ Pro W3" charset="-128"/>
              </a:defRPr>
            </a:lvl3pPr>
            <a:lvl4pPr marL="1600200" indent="-228600">
              <a:defRPr sz="2000" u="sng">
                <a:solidFill>
                  <a:schemeClr val="accent1"/>
                </a:solidFill>
                <a:latin typeface="Calibri" panose="020F0502020204030204" pitchFamily="34" charset="0"/>
                <a:ea typeface="ヒラギノ角ゴ Pro W3" charset="-128"/>
              </a:defRPr>
            </a:lvl4pPr>
            <a:lvl5pPr marL="2057400" indent="-228600">
              <a:defRPr sz="2000" u="sng">
                <a:solidFill>
                  <a:schemeClr val="accent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9pPr>
          </a:lstStyle>
          <a:p>
            <a:pPr algn="r"/>
            <a:fld id="{4340249D-B75C-45F5-9CEA-C05D994DC117}" type="slidenum">
              <a:rPr lang="es-ES" altLang="es-CL" sz="1000">
                <a:solidFill>
                  <a:srgbClr val="595959"/>
                </a:solidFill>
                <a:latin typeface="Candara" panose="020E0502030303020204" pitchFamily="34" charset="0"/>
              </a:rPr>
              <a:pPr algn="r"/>
              <a:t>‹Nº›</a:t>
            </a:fld>
            <a:endParaRPr lang="es-ES" altLang="es-CL" sz="1000">
              <a:solidFill>
                <a:srgbClr val="595959"/>
              </a:solidFill>
              <a:latin typeface="Candara" panose="020E0502030303020204" pitchFamily="34" charset="0"/>
            </a:endParaRPr>
          </a:p>
        </p:txBody>
      </p:sp>
      <p:sp>
        <p:nvSpPr>
          <p:cNvPr id="6" name="Marcador de texto 2"/>
          <p:cNvSpPr>
            <a:spLocks noGrp="1"/>
          </p:cNvSpPr>
          <p:nvPr>
            <p:ph idx="18"/>
          </p:nvPr>
        </p:nvSpPr>
        <p:spPr>
          <a:xfrm>
            <a:off x="3479802" y="3035300"/>
            <a:ext cx="5257799" cy="3236699"/>
          </a:xfrm>
          <a:prstGeom prst="rect">
            <a:avLst/>
          </a:prstGeo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
              <a:t>Haga clic para modificar el estilo de texto del patrón</a:t>
            </a:r>
          </a:p>
          <a:p>
            <a:pPr lvl="1"/>
            <a:r>
              <a:rPr lang="es-ES"/>
              <a:t>Segundo nivel</a:t>
            </a:r>
          </a:p>
          <a:p>
            <a:pPr lvl="2"/>
            <a:r>
              <a:rPr lang="es-ES"/>
              <a:t>Tercer nivel</a:t>
            </a:r>
          </a:p>
          <a:p>
            <a:pPr lvl="3"/>
            <a:r>
              <a:rPr lang="es-ES"/>
              <a:t>Cuarto nivel</a:t>
            </a:r>
          </a:p>
        </p:txBody>
      </p:sp>
      <p:sp>
        <p:nvSpPr>
          <p:cNvPr id="7" name="Marcador de contenido 12"/>
          <p:cNvSpPr>
            <a:spLocks noGrp="1"/>
          </p:cNvSpPr>
          <p:nvPr>
            <p:ph sz="quarter" idx="12"/>
          </p:nvPr>
        </p:nvSpPr>
        <p:spPr>
          <a:xfrm>
            <a:off x="3479800" y="1066801"/>
            <a:ext cx="5257800" cy="990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a:t>Haga clic para modificar el estilo de texto del patrón</a:t>
            </a:r>
          </a:p>
          <a:p>
            <a:pPr lvl="1"/>
            <a:r>
              <a:rPr lang="es-ES"/>
              <a:t>Segundo nivel</a:t>
            </a:r>
          </a:p>
        </p:txBody>
      </p:sp>
      <p:sp>
        <p:nvSpPr>
          <p:cNvPr id="8" name="Marcador de contenido 12"/>
          <p:cNvSpPr>
            <a:spLocks noGrp="1"/>
          </p:cNvSpPr>
          <p:nvPr>
            <p:ph sz="quarter" idx="13"/>
          </p:nvPr>
        </p:nvSpPr>
        <p:spPr>
          <a:xfrm>
            <a:off x="3479800" y="2184401"/>
            <a:ext cx="5257800" cy="723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a:t>Haga clic para modificar el estilo de texto del patrón</a:t>
            </a:r>
          </a:p>
          <a:p>
            <a:pPr lvl="1"/>
            <a:r>
              <a:rPr lang="es-ES"/>
              <a:t>Segundo nivel</a:t>
            </a:r>
          </a:p>
        </p:txBody>
      </p:sp>
    </p:spTree>
    <p:extLst>
      <p:ext uri="{BB962C8B-B14F-4D97-AF65-F5344CB8AC3E}">
        <p14:creationId xmlns:p14="http://schemas.microsoft.com/office/powerpoint/2010/main" val="1658790085"/>
      </p:ext>
    </p:extLst>
  </p:cSld>
  <p:clrMapOvr>
    <a:masterClrMapping/>
  </p:clrMapOvr>
  <p:transition spd="med" advClick="0" advTm="2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E6581609-37DD-4BCD-B95A-BB0759D9F808}" type="datetime1">
              <a:rPr lang="en-US"/>
              <a:pPr>
                <a:defRPr/>
              </a:pPr>
              <a:t>3/21/2022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0FF8A42A-377A-482F-B528-FC63DF503AC8}" type="slidenum">
              <a:rPr lang="en-US" altLang="es-CL"/>
              <a:pPr/>
              <a:t>‹Nº›</a:t>
            </a:fld>
            <a:endParaRPr lang="en-US" altLang="es-CL"/>
          </a:p>
        </p:txBody>
      </p:sp>
    </p:spTree>
    <p:extLst>
      <p:ext uri="{BB962C8B-B14F-4D97-AF65-F5344CB8AC3E}">
        <p14:creationId xmlns:p14="http://schemas.microsoft.com/office/powerpoint/2010/main" val="140068190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7E557A23-B1A5-458C-B815-47C13A226640}" type="datetime1">
              <a:rPr lang="en-US"/>
              <a:pPr>
                <a:defRPr/>
              </a:pPr>
              <a:t>3/21/2022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098E1CE2-BF61-4BE2-9621-B46ACE5E2603}" type="slidenum">
              <a:rPr lang="en-US" altLang="es-CL"/>
              <a:pPr/>
              <a:t>‹Nº›</a:t>
            </a:fld>
            <a:endParaRPr lang="en-US" altLang="es-CL"/>
          </a:p>
        </p:txBody>
      </p:sp>
    </p:spTree>
    <p:extLst>
      <p:ext uri="{BB962C8B-B14F-4D97-AF65-F5344CB8AC3E}">
        <p14:creationId xmlns:p14="http://schemas.microsoft.com/office/powerpoint/2010/main" val="397362237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B71F204D-E67D-448D-919E-DEE8947750FE}" type="datetime1">
              <a:rPr lang="en-US"/>
              <a:pPr>
                <a:defRPr/>
              </a:pPr>
              <a:t>3/21/2022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78F0AEDE-BF9B-4F4D-A02A-63E0DC1D8C26}" type="slidenum">
              <a:rPr lang="en-US" altLang="es-CL"/>
              <a:pPr/>
              <a:t>‹Nº›</a:t>
            </a:fld>
            <a:endParaRPr lang="en-US" altLang="es-CL"/>
          </a:p>
        </p:txBody>
      </p:sp>
    </p:spTree>
    <p:extLst>
      <p:ext uri="{BB962C8B-B14F-4D97-AF65-F5344CB8AC3E}">
        <p14:creationId xmlns:p14="http://schemas.microsoft.com/office/powerpoint/2010/main" val="171485087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39783DFB-F61F-478C-B507-48D20E5E4687}" type="datetime1">
              <a:rPr lang="en-US"/>
              <a:pPr>
                <a:defRPr/>
              </a:pPr>
              <a:t>3/21/2022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9AD209AB-CEF2-4A95-ABC6-74D7C8F44D13}" type="slidenum">
              <a:rPr lang="en-US" altLang="es-CL"/>
              <a:pPr/>
              <a:t>‹Nº›</a:t>
            </a:fld>
            <a:endParaRPr lang="en-US" altLang="es-CL"/>
          </a:p>
        </p:txBody>
      </p:sp>
    </p:spTree>
    <p:extLst>
      <p:ext uri="{BB962C8B-B14F-4D97-AF65-F5344CB8AC3E}">
        <p14:creationId xmlns:p14="http://schemas.microsoft.com/office/powerpoint/2010/main" val="40689143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2FEBEE13-2B97-4AE1-85CB-7FDC91A7DB33}" type="datetime1">
              <a:rPr lang="en-US"/>
              <a:pPr>
                <a:defRPr/>
              </a:pPr>
              <a:t>3/21/2022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0D3CFEDD-F49B-40E9-8C06-2B7E3CE1EFCE}" type="slidenum">
              <a:rPr lang="en-US" altLang="es-CL"/>
              <a:pPr/>
              <a:t>‹Nº›</a:t>
            </a:fld>
            <a:endParaRPr lang="en-US" altLang="es-CL"/>
          </a:p>
        </p:txBody>
      </p:sp>
    </p:spTree>
    <p:extLst>
      <p:ext uri="{BB962C8B-B14F-4D97-AF65-F5344CB8AC3E}">
        <p14:creationId xmlns:p14="http://schemas.microsoft.com/office/powerpoint/2010/main" val="88932936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004C6FAB-F5E0-4C76-987E-3517DE94F585}" type="datetime1">
              <a:rPr lang="en-US"/>
              <a:pPr>
                <a:defRPr/>
              </a:pPr>
              <a:t>3/21/2022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5643E1E6-1186-40F1-9C29-1DA67BDC0FAB}" type="slidenum">
              <a:rPr lang="en-US" altLang="es-CL"/>
              <a:pPr/>
              <a:t>‹Nº›</a:t>
            </a:fld>
            <a:endParaRPr lang="en-US" altLang="es-CL"/>
          </a:p>
        </p:txBody>
      </p:sp>
    </p:spTree>
    <p:extLst>
      <p:ext uri="{BB962C8B-B14F-4D97-AF65-F5344CB8AC3E}">
        <p14:creationId xmlns:p14="http://schemas.microsoft.com/office/powerpoint/2010/main" val="1599246133"/>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373B86F9-72CC-4CF5-8353-FC808BFAE4EC}" type="datetime1">
              <a:rPr lang="en-US"/>
              <a:pPr>
                <a:defRPr/>
              </a:pPr>
              <a:t>3/21/2022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8FB438DD-8ECE-429F-8C11-5A450D91ECD8}" type="slidenum">
              <a:rPr lang="en-US" altLang="es-CL"/>
              <a:pPr/>
              <a:t>‹Nº›</a:t>
            </a:fld>
            <a:endParaRPr lang="en-US" altLang="es-CL"/>
          </a:p>
        </p:txBody>
      </p:sp>
    </p:spTree>
    <p:extLst>
      <p:ext uri="{BB962C8B-B14F-4D97-AF65-F5344CB8AC3E}">
        <p14:creationId xmlns:p14="http://schemas.microsoft.com/office/powerpoint/2010/main" val="148788538"/>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4FE4270F-DD79-431B-A0F2-581DD065A36B}" type="datetime1">
              <a:rPr lang="en-US"/>
              <a:pPr>
                <a:defRPr/>
              </a:pPr>
              <a:t>3/21/2022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FC4C07A9-0F8A-47E7-87B3-4CABE65F4B47}" type="slidenum">
              <a:rPr lang="en-US" altLang="es-CL"/>
              <a:pPr/>
              <a:t>‹Nº›</a:t>
            </a:fld>
            <a:endParaRPr lang="en-US" altLang="es-CL"/>
          </a:p>
        </p:txBody>
      </p:sp>
    </p:spTree>
    <p:extLst>
      <p:ext uri="{BB962C8B-B14F-4D97-AF65-F5344CB8AC3E}">
        <p14:creationId xmlns:p14="http://schemas.microsoft.com/office/powerpoint/2010/main" val="533540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CF5FFA36-5527-41AD-94CF-698848772DC2}" type="datetime1">
              <a:rPr lang="en-US"/>
              <a:pPr>
                <a:defRPr/>
              </a:pPr>
              <a:t>3/21/2022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79506049-DAB3-45AF-83B0-35E2E9615FDD}" type="slidenum">
              <a:rPr lang="en-US" altLang="es-CL"/>
              <a:pPr/>
              <a:t>‹Nº›</a:t>
            </a:fld>
            <a:endParaRPr lang="en-US" altLang="es-CL"/>
          </a:p>
        </p:txBody>
      </p:sp>
    </p:spTree>
    <p:extLst>
      <p:ext uri="{BB962C8B-B14F-4D97-AF65-F5344CB8AC3E}">
        <p14:creationId xmlns:p14="http://schemas.microsoft.com/office/powerpoint/2010/main" val="104374094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0C6B1237-09CF-4A0C-9331-01AE91583D07}" type="datetime1">
              <a:rPr lang="en-US"/>
              <a:pPr>
                <a:defRPr/>
              </a:pPr>
              <a:t>3/21/2022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E4F672C8-A7B1-4506-A000-19E1CFB7F67C}" type="slidenum">
              <a:rPr lang="en-US" altLang="es-CL"/>
              <a:pPr/>
              <a:t>‹Nº›</a:t>
            </a:fld>
            <a:endParaRPr lang="en-US" altLang="es-CL"/>
          </a:p>
        </p:txBody>
      </p:sp>
    </p:spTree>
    <p:extLst>
      <p:ext uri="{BB962C8B-B14F-4D97-AF65-F5344CB8AC3E}">
        <p14:creationId xmlns:p14="http://schemas.microsoft.com/office/powerpoint/2010/main" val="2994368673"/>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C82D5276-2D2E-460B-8F15-989E5E41C5DB}" type="datetime1">
              <a:rPr lang="en-US"/>
              <a:pPr>
                <a:defRPr/>
              </a:pPr>
              <a:t>3/21/2022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9E5DC027-3700-477C-9F76-68CC3F0FCC63}" type="slidenum">
              <a:rPr lang="en-US" altLang="es-CL"/>
              <a:pPr/>
              <a:t>‹Nº›</a:t>
            </a:fld>
            <a:endParaRPr lang="en-US" altLang="es-CL"/>
          </a:p>
        </p:txBody>
      </p:sp>
    </p:spTree>
    <p:extLst>
      <p:ext uri="{BB962C8B-B14F-4D97-AF65-F5344CB8AC3E}">
        <p14:creationId xmlns:p14="http://schemas.microsoft.com/office/powerpoint/2010/main" val="194006260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171A14C1-E642-4E7F-8B11-89BFF53CEC2A}" type="datetime1">
              <a:rPr lang="en-US"/>
              <a:pPr>
                <a:defRPr/>
              </a:pPr>
              <a:t>3/21/2022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78E4B129-9B7A-4CE8-BA6E-2B38CAD107B9}" type="slidenum">
              <a:rPr lang="en-US" altLang="es-CL"/>
              <a:pPr/>
              <a:t>‹Nº›</a:t>
            </a:fld>
            <a:endParaRPr lang="en-US" altLang="es-CL"/>
          </a:p>
        </p:txBody>
      </p:sp>
    </p:spTree>
    <p:extLst>
      <p:ext uri="{BB962C8B-B14F-4D97-AF65-F5344CB8AC3E}">
        <p14:creationId xmlns:p14="http://schemas.microsoft.com/office/powerpoint/2010/main" val="262117142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89ECF623-C505-48BE-B366-226F874E2521}" type="datetime1">
              <a:rPr lang="en-US"/>
              <a:pPr>
                <a:defRPr/>
              </a:pPr>
              <a:t>3/21/2022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47924196-5A69-40A6-8FE6-16A00671DBEF}" type="slidenum">
              <a:rPr lang="en-US" altLang="es-CL"/>
              <a:pPr/>
              <a:t>‹Nº›</a:t>
            </a:fld>
            <a:endParaRPr lang="en-US" altLang="es-CL"/>
          </a:p>
        </p:txBody>
      </p:sp>
    </p:spTree>
    <p:extLst>
      <p:ext uri="{BB962C8B-B14F-4D97-AF65-F5344CB8AC3E}">
        <p14:creationId xmlns:p14="http://schemas.microsoft.com/office/powerpoint/2010/main" val="4202066265"/>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B0FE1F0A-261A-4800-8C1D-00CAE8EAE91F}" type="datetime1">
              <a:rPr lang="en-US"/>
              <a:pPr>
                <a:defRPr/>
              </a:pPr>
              <a:t>3/21/2022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C67AE011-091B-4049-A825-46256A1E4FB2}" type="slidenum">
              <a:rPr lang="en-US" altLang="es-CL"/>
              <a:pPr/>
              <a:t>‹Nº›</a:t>
            </a:fld>
            <a:endParaRPr lang="en-US" altLang="es-CL"/>
          </a:p>
        </p:txBody>
      </p:sp>
    </p:spTree>
    <p:extLst>
      <p:ext uri="{BB962C8B-B14F-4D97-AF65-F5344CB8AC3E}">
        <p14:creationId xmlns:p14="http://schemas.microsoft.com/office/powerpoint/2010/main" val="173875090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CAC3F63E-52E7-434E-BD2B-31421B16B1A2}" type="datetime1">
              <a:rPr lang="en-US"/>
              <a:pPr>
                <a:defRPr/>
              </a:pPr>
              <a:t>3/21/2022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6BDDCB8F-6D19-4E6B-BEEF-B6870601A1EB}" type="slidenum">
              <a:rPr lang="en-US" altLang="es-CL"/>
              <a:pPr/>
              <a:t>‹Nº›</a:t>
            </a:fld>
            <a:endParaRPr lang="en-US" altLang="es-CL"/>
          </a:p>
        </p:txBody>
      </p:sp>
    </p:spTree>
    <p:extLst>
      <p:ext uri="{BB962C8B-B14F-4D97-AF65-F5344CB8AC3E}">
        <p14:creationId xmlns:p14="http://schemas.microsoft.com/office/powerpoint/2010/main" val="1973166177"/>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6CA62738-28DD-445A-A126-A9499DDD6367}" type="datetime1">
              <a:rPr lang="en-US"/>
              <a:pPr>
                <a:defRPr/>
              </a:pPr>
              <a:t>3/21/2022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68E61FD4-8961-4E98-A3B4-305F028D1884}" type="slidenum">
              <a:rPr lang="en-US" altLang="es-CL"/>
              <a:pPr/>
              <a:t>‹Nº›</a:t>
            </a:fld>
            <a:endParaRPr lang="en-US" altLang="es-CL"/>
          </a:p>
        </p:txBody>
      </p:sp>
    </p:spTree>
    <p:extLst>
      <p:ext uri="{BB962C8B-B14F-4D97-AF65-F5344CB8AC3E}">
        <p14:creationId xmlns:p14="http://schemas.microsoft.com/office/powerpoint/2010/main" val="291896138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0EEC46A9-29BD-470F-A3F7-59236789574B}" type="datetime1">
              <a:rPr lang="en-US"/>
              <a:pPr>
                <a:defRPr/>
              </a:pPr>
              <a:t>3/21/2022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4F47C8B6-32B8-4FA1-85A8-33C9E868DFDC}" type="slidenum">
              <a:rPr lang="en-US" altLang="es-CL"/>
              <a:pPr/>
              <a:t>‹Nº›</a:t>
            </a:fld>
            <a:endParaRPr lang="en-US" altLang="es-CL"/>
          </a:p>
        </p:txBody>
      </p:sp>
    </p:spTree>
    <p:extLst>
      <p:ext uri="{BB962C8B-B14F-4D97-AF65-F5344CB8AC3E}">
        <p14:creationId xmlns:p14="http://schemas.microsoft.com/office/powerpoint/2010/main" val="2514022522"/>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68E96BF3-DDAC-4F8C-BAFF-F73F5B26A2F9}" type="datetime1">
              <a:rPr lang="en-US"/>
              <a:pPr>
                <a:defRPr/>
              </a:pPr>
              <a:t>3/21/2022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BFFE285E-A282-4E85-9405-AECE2841D3CE}" type="slidenum">
              <a:rPr lang="en-US" altLang="es-CL"/>
              <a:pPr/>
              <a:t>‹Nº›</a:t>
            </a:fld>
            <a:endParaRPr lang="en-US" altLang="es-CL"/>
          </a:p>
        </p:txBody>
      </p:sp>
    </p:spTree>
    <p:extLst>
      <p:ext uri="{BB962C8B-B14F-4D97-AF65-F5344CB8AC3E}">
        <p14:creationId xmlns:p14="http://schemas.microsoft.com/office/powerpoint/2010/main" val="301458413"/>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B6D04D88-1205-4792-B7A5-2772A838128D}" type="datetime1">
              <a:rPr lang="en-US"/>
              <a:pPr>
                <a:defRPr/>
              </a:pPr>
              <a:t>3/21/2022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654412C4-9BE9-43AD-A5F5-2EC0EDF0EFFF}" type="slidenum">
              <a:rPr lang="en-US" altLang="es-CL"/>
              <a:pPr/>
              <a:t>‹Nº›</a:t>
            </a:fld>
            <a:endParaRPr lang="en-US" altLang="es-CL"/>
          </a:p>
        </p:txBody>
      </p:sp>
    </p:spTree>
    <p:extLst>
      <p:ext uri="{BB962C8B-B14F-4D97-AF65-F5344CB8AC3E}">
        <p14:creationId xmlns:p14="http://schemas.microsoft.com/office/powerpoint/2010/main" val="2230635006"/>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96501CFF-07EA-41B4-A240-5FA16C320585}" type="datetime1">
              <a:rPr lang="en-US"/>
              <a:pPr>
                <a:defRPr/>
              </a:pPr>
              <a:t>3/21/2022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7EBD5A0A-ACC6-473B-910D-2790263D43D1}" type="slidenum">
              <a:rPr lang="en-US" altLang="es-CL"/>
              <a:pPr/>
              <a:t>‹Nº›</a:t>
            </a:fld>
            <a:endParaRPr lang="en-US" altLang="es-CL"/>
          </a:p>
        </p:txBody>
      </p:sp>
    </p:spTree>
    <p:extLst>
      <p:ext uri="{BB962C8B-B14F-4D97-AF65-F5344CB8AC3E}">
        <p14:creationId xmlns:p14="http://schemas.microsoft.com/office/powerpoint/2010/main" val="181888917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6C9F0CF5-AD02-420A-B836-63D6203D9A6A}" type="datetime1">
              <a:rPr lang="en-US"/>
              <a:pPr>
                <a:defRPr/>
              </a:pPr>
              <a:t>3/21/2022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2958AD80-F6B8-4003-A5E9-1BF3D1703E12}" type="slidenum">
              <a:rPr lang="en-US" altLang="es-CL"/>
              <a:pPr/>
              <a:t>‹Nº›</a:t>
            </a:fld>
            <a:endParaRPr lang="en-US" altLang="es-CL"/>
          </a:p>
        </p:txBody>
      </p:sp>
    </p:spTree>
    <p:extLst>
      <p:ext uri="{BB962C8B-B14F-4D97-AF65-F5344CB8AC3E}">
        <p14:creationId xmlns:p14="http://schemas.microsoft.com/office/powerpoint/2010/main" val="237916590"/>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25B62FED-B5DB-4BFD-8FD4-1E07B352312F}" type="datetime1">
              <a:rPr lang="en-US"/>
              <a:pPr>
                <a:defRPr/>
              </a:pPr>
              <a:t>3/21/2022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77EA3809-6321-4EC2-90A2-40CCCDD4A837}" type="slidenum">
              <a:rPr lang="en-US" altLang="es-CL"/>
              <a:pPr/>
              <a:t>‹Nº›</a:t>
            </a:fld>
            <a:endParaRPr lang="en-US" altLang="es-CL"/>
          </a:p>
        </p:txBody>
      </p:sp>
    </p:spTree>
    <p:extLst>
      <p:ext uri="{BB962C8B-B14F-4D97-AF65-F5344CB8AC3E}">
        <p14:creationId xmlns:p14="http://schemas.microsoft.com/office/powerpoint/2010/main" val="20103331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49505FE9-B843-4A65-860D-4F122C283694}" type="datetime1">
              <a:rPr lang="en-US"/>
              <a:pPr>
                <a:defRPr/>
              </a:pPr>
              <a:t>3/21/2022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DFC8D8F4-0770-45E9-A1A9-1887D8452DF0}" type="slidenum">
              <a:rPr lang="en-US" altLang="es-CL"/>
              <a:pPr/>
              <a:t>‹Nº›</a:t>
            </a:fld>
            <a:endParaRPr lang="en-US" altLang="es-CL"/>
          </a:p>
        </p:txBody>
      </p:sp>
    </p:spTree>
    <p:extLst>
      <p:ext uri="{BB962C8B-B14F-4D97-AF65-F5344CB8AC3E}">
        <p14:creationId xmlns:p14="http://schemas.microsoft.com/office/powerpoint/2010/main" val="139336063"/>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24D4F48A-D233-4A9A-9348-92297A010B64}" type="datetime1">
              <a:rPr lang="en-US"/>
              <a:pPr>
                <a:defRPr/>
              </a:pPr>
              <a:t>3/21/2022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753421A0-C78E-487F-A56D-BF4B331909DE}" type="slidenum">
              <a:rPr lang="en-US" altLang="es-CL"/>
              <a:pPr/>
              <a:t>‹Nº›</a:t>
            </a:fld>
            <a:endParaRPr lang="en-US" altLang="es-CL"/>
          </a:p>
        </p:txBody>
      </p:sp>
    </p:spTree>
    <p:extLst>
      <p:ext uri="{BB962C8B-B14F-4D97-AF65-F5344CB8AC3E}">
        <p14:creationId xmlns:p14="http://schemas.microsoft.com/office/powerpoint/2010/main" val="359369827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19050" y="6527800"/>
            <a:ext cx="2895600" cy="246063"/>
          </a:xfrm>
          <a:prstGeom prst="rect">
            <a:avLst/>
          </a:prstGeom>
        </p:spPr>
        <p:txBody>
          <a:bodyPr/>
          <a:lstStyle>
            <a:lvl1pPr algn="just">
              <a:spcBef>
                <a:spcPct val="20000"/>
              </a:spcBef>
              <a:buFont typeface="Arial" panose="020B0604020202020204" pitchFamily="34" charset="0"/>
              <a:buNone/>
              <a:defRPr/>
            </a:lvl1pPr>
          </a:lstStyle>
          <a:p>
            <a:pPr>
              <a:defRPr/>
            </a:pPr>
            <a:endParaRPr lang="es-ES"/>
          </a:p>
        </p:txBody>
      </p:sp>
      <p:sp>
        <p:nvSpPr>
          <p:cNvPr id="3" name="Slide Number Placeholder 3"/>
          <p:cNvSpPr>
            <a:spLocks noGrp="1"/>
          </p:cNvSpPr>
          <p:nvPr>
            <p:ph type="sldNum" sz="quarter" idx="11"/>
          </p:nvPr>
        </p:nvSpPr>
        <p:spPr>
          <a:xfrm>
            <a:off x="6183313" y="6527800"/>
            <a:ext cx="2133600" cy="193675"/>
          </a:xfrm>
          <a:prstGeom prst="rect">
            <a:avLst/>
          </a:prstGeom>
        </p:spPr>
        <p:txBody>
          <a:bodyPr vert="horz" wrap="square" lIns="91440" tIns="45720" rIns="91440" bIns="45720" numCol="1" anchor="t" anchorCtr="0" compatLnSpc="1">
            <a:prstTxWarp prst="textNoShape">
              <a:avLst/>
            </a:prstTxWarp>
          </a:bodyPr>
          <a:lstStyle>
            <a:lvl1pPr algn="just">
              <a:spcBef>
                <a:spcPct val="20000"/>
              </a:spcBef>
              <a:buFont typeface="Arial" panose="020B0604020202020204" pitchFamily="34" charset="0"/>
              <a:buNone/>
              <a:defRPr/>
            </a:lvl1pPr>
          </a:lstStyle>
          <a:p>
            <a:fld id="{D7626B1F-C181-4D69-93A1-EB140F236F4E}" type="slidenum">
              <a:rPr lang="en-US" altLang="es-CL"/>
              <a:pPr/>
              <a:t>‹Nº›</a:t>
            </a:fld>
            <a:endParaRPr lang="en-US" altLang="es-CL"/>
          </a:p>
        </p:txBody>
      </p:sp>
    </p:spTree>
    <p:extLst>
      <p:ext uri="{BB962C8B-B14F-4D97-AF65-F5344CB8AC3E}">
        <p14:creationId xmlns:p14="http://schemas.microsoft.com/office/powerpoint/2010/main" val="129263543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a:prstGeom prst="rect">
            <a:avLst/>
          </a:prstGeom>
        </p:spPr>
        <p:txBody>
          <a:bodyPr/>
          <a:lstStyle/>
          <a:p>
            <a:r>
              <a:rPr lang="es-ES"/>
              <a:t>Haga clic para modificar el estilo de título del patrón</a:t>
            </a:r>
          </a:p>
        </p:txBody>
      </p:sp>
      <p:sp>
        <p:nvSpPr>
          <p:cNvPr id="3" name="2 Marcador de texto"/>
          <p:cNvSpPr>
            <a:spLocks noGrp="1"/>
          </p:cNvSpPr>
          <p:nvPr>
            <p:ph type="body" sz="half" idx="1"/>
          </p:nvPr>
        </p:nvSpPr>
        <p:spPr>
          <a:xfrm>
            <a:off x="685800" y="1981200"/>
            <a:ext cx="3810000" cy="411480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648200" y="1981200"/>
            <a:ext cx="3810000" cy="198120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648200" y="4114800"/>
            <a:ext cx="3810000" cy="198120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10"/>
          </p:nvPr>
        </p:nvSpPr>
        <p:spPr>
          <a:xfrm>
            <a:off x="838200" y="6062663"/>
            <a:ext cx="2514600" cy="457200"/>
          </a:xfrm>
          <a:prstGeom prst="rect">
            <a:avLst/>
          </a:prstGeom>
        </p:spPr>
        <p:txBody>
          <a:bodyPr/>
          <a:lstStyle>
            <a:lvl1pPr algn="just">
              <a:spcBef>
                <a:spcPct val="20000"/>
              </a:spcBef>
              <a:buFont typeface="Arial" panose="020B0604020202020204" pitchFamily="34" charset="0"/>
              <a:buNone/>
              <a:defRPr/>
            </a:lvl1pPr>
          </a:lstStyle>
          <a:p>
            <a:pPr>
              <a:defRPr/>
            </a:pPr>
            <a:endParaRPr lang="es-ES"/>
          </a:p>
        </p:txBody>
      </p:sp>
      <p:sp>
        <p:nvSpPr>
          <p:cNvPr id="7" name="6 Marcador de número de diapositiva"/>
          <p:cNvSpPr>
            <a:spLocks noGrp="1"/>
          </p:cNvSpPr>
          <p:nvPr>
            <p:ph type="sldNum" sz="quarter" idx="11"/>
          </p:nvPr>
        </p:nvSpPr>
        <p:spPr>
          <a:xfrm>
            <a:off x="8610600" y="152400"/>
            <a:ext cx="533400" cy="457200"/>
          </a:xfrm>
          <a:prstGeom prst="rect">
            <a:avLst/>
          </a:prstGeom>
        </p:spPr>
        <p:txBody>
          <a:bodyPr vert="horz" wrap="square" lIns="91440" tIns="45720" rIns="91440" bIns="45720" numCol="1" anchor="t" anchorCtr="0" compatLnSpc="1">
            <a:prstTxWarp prst="textNoShape">
              <a:avLst/>
            </a:prstTxWarp>
          </a:bodyPr>
          <a:lstStyle>
            <a:lvl1pPr algn="just">
              <a:spcBef>
                <a:spcPct val="20000"/>
              </a:spcBef>
              <a:buFont typeface="Arial" panose="020B0604020202020204" pitchFamily="34" charset="0"/>
              <a:buNone/>
              <a:defRPr/>
            </a:lvl1pPr>
          </a:lstStyle>
          <a:p>
            <a:fld id="{1C47DC80-ED42-4BDB-806B-B173F6F289C3}" type="slidenum">
              <a:rPr lang="en-US" altLang="es-CL"/>
              <a:pPr/>
              <a:t>‹Nº›</a:t>
            </a:fld>
            <a:endParaRPr lang="en-US" altLang="es-CL"/>
          </a:p>
        </p:txBody>
      </p:sp>
    </p:spTree>
    <p:extLst>
      <p:ext uri="{BB962C8B-B14F-4D97-AF65-F5344CB8AC3E}">
        <p14:creationId xmlns:p14="http://schemas.microsoft.com/office/powerpoint/2010/main" val="232400511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a:prstGeom prst="rect">
            <a:avLst/>
          </a:prstGeom>
        </p:spPr>
        <p:txBody>
          <a:bodyPr/>
          <a:lstStyle/>
          <a:p>
            <a:r>
              <a:rPr lang="es-ES"/>
              <a:t>Haga clic para modificar el estilo de título del patrón</a:t>
            </a:r>
          </a:p>
        </p:txBody>
      </p:sp>
      <p:sp>
        <p:nvSpPr>
          <p:cNvPr id="3" name="2 Marcador de texto"/>
          <p:cNvSpPr>
            <a:spLocks noGrp="1"/>
          </p:cNvSpPr>
          <p:nvPr>
            <p:ph type="body" sz="half" idx="1"/>
          </p:nvPr>
        </p:nvSpPr>
        <p:spPr>
          <a:xfrm>
            <a:off x="685800" y="1981200"/>
            <a:ext cx="3810000" cy="411480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981200"/>
            <a:ext cx="3810000" cy="4114800"/>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pie de página"/>
          <p:cNvSpPr>
            <a:spLocks noGrp="1"/>
          </p:cNvSpPr>
          <p:nvPr>
            <p:ph type="ftr" sz="quarter" idx="10"/>
          </p:nvPr>
        </p:nvSpPr>
        <p:spPr>
          <a:xfrm>
            <a:off x="838200" y="6062663"/>
            <a:ext cx="2514600" cy="457200"/>
          </a:xfrm>
          <a:prstGeom prst="rect">
            <a:avLst/>
          </a:prstGeom>
        </p:spPr>
        <p:txBody>
          <a:bodyPr/>
          <a:lstStyle>
            <a:lvl1pPr algn="just">
              <a:spcBef>
                <a:spcPct val="20000"/>
              </a:spcBef>
              <a:buFont typeface="Arial" panose="020B0604020202020204" pitchFamily="34" charset="0"/>
              <a:buNone/>
              <a:defRPr/>
            </a:lvl1pPr>
          </a:lstStyle>
          <a:p>
            <a:pPr>
              <a:defRPr/>
            </a:pPr>
            <a:endParaRPr lang="es-ES"/>
          </a:p>
        </p:txBody>
      </p:sp>
      <p:sp>
        <p:nvSpPr>
          <p:cNvPr id="6" name="5 Marcador de número de diapositiva"/>
          <p:cNvSpPr>
            <a:spLocks noGrp="1"/>
          </p:cNvSpPr>
          <p:nvPr>
            <p:ph type="sldNum" sz="quarter" idx="11"/>
          </p:nvPr>
        </p:nvSpPr>
        <p:spPr>
          <a:xfrm>
            <a:off x="8610600" y="152400"/>
            <a:ext cx="533400" cy="457200"/>
          </a:xfrm>
          <a:prstGeom prst="rect">
            <a:avLst/>
          </a:prstGeom>
        </p:spPr>
        <p:txBody>
          <a:bodyPr vert="horz" wrap="square" lIns="91440" tIns="45720" rIns="91440" bIns="45720" numCol="1" anchor="t" anchorCtr="0" compatLnSpc="1">
            <a:prstTxWarp prst="textNoShape">
              <a:avLst/>
            </a:prstTxWarp>
          </a:bodyPr>
          <a:lstStyle>
            <a:lvl1pPr algn="just">
              <a:spcBef>
                <a:spcPct val="20000"/>
              </a:spcBef>
              <a:buFont typeface="Arial" panose="020B0604020202020204" pitchFamily="34" charset="0"/>
              <a:buNone/>
              <a:defRPr/>
            </a:lvl1pPr>
          </a:lstStyle>
          <a:p>
            <a:fld id="{A665770C-D0CC-4346-9742-596D6DA6D624}" type="slidenum">
              <a:rPr lang="en-US" altLang="es-CL"/>
              <a:pPr/>
              <a:t>‹Nº›</a:t>
            </a:fld>
            <a:endParaRPr lang="en-US" altLang="es-CL"/>
          </a:p>
        </p:txBody>
      </p:sp>
    </p:spTree>
    <p:extLst>
      <p:ext uri="{BB962C8B-B14F-4D97-AF65-F5344CB8AC3E}">
        <p14:creationId xmlns:p14="http://schemas.microsoft.com/office/powerpoint/2010/main" val="7063519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a:prstGeom prst="rect">
            <a:avLst/>
          </a:prstGeom>
        </p:spPr>
        <p:txBody>
          <a:bodyPr/>
          <a:lstStyle/>
          <a:p>
            <a:r>
              <a:rPr lang="es-ES"/>
              <a:t>Haga clic para modificar el estilo de título del patrón</a:t>
            </a:r>
          </a:p>
        </p:txBody>
      </p:sp>
      <p:sp>
        <p:nvSpPr>
          <p:cNvPr id="3" name="2 Marcador de tabla"/>
          <p:cNvSpPr>
            <a:spLocks noGrp="1"/>
          </p:cNvSpPr>
          <p:nvPr>
            <p:ph type="tbl" idx="1"/>
          </p:nvPr>
        </p:nvSpPr>
        <p:spPr>
          <a:xfrm>
            <a:off x="685800" y="1981200"/>
            <a:ext cx="7772400" cy="4114800"/>
          </a:xfrm>
          <a:prstGeom prst="rect">
            <a:avLst/>
          </a:prstGeom>
        </p:spPr>
        <p:txBody>
          <a:bodyPr/>
          <a:lstStyle/>
          <a:p>
            <a:pPr lvl="0"/>
            <a:endParaRPr lang="es-ES" noProof="0"/>
          </a:p>
        </p:txBody>
      </p:sp>
      <p:sp>
        <p:nvSpPr>
          <p:cNvPr id="4" name="3 Marcador de pie de página"/>
          <p:cNvSpPr>
            <a:spLocks noGrp="1"/>
          </p:cNvSpPr>
          <p:nvPr>
            <p:ph type="ftr" sz="quarter" idx="10"/>
          </p:nvPr>
        </p:nvSpPr>
        <p:spPr>
          <a:xfrm>
            <a:off x="838200" y="6062663"/>
            <a:ext cx="2514600" cy="457200"/>
          </a:xfrm>
          <a:prstGeom prst="rect">
            <a:avLst/>
          </a:prstGeom>
        </p:spPr>
        <p:txBody>
          <a:bodyPr/>
          <a:lstStyle>
            <a:lvl1pPr algn="just">
              <a:spcBef>
                <a:spcPct val="20000"/>
              </a:spcBef>
              <a:buFont typeface="Arial" panose="020B0604020202020204" pitchFamily="34" charset="0"/>
              <a:buNone/>
              <a:defRPr/>
            </a:lvl1pPr>
          </a:lstStyle>
          <a:p>
            <a:pPr>
              <a:defRPr/>
            </a:pPr>
            <a:endParaRPr lang="es-ES"/>
          </a:p>
        </p:txBody>
      </p:sp>
      <p:sp>
        <p:nvSpPr>
          <p:cNvPr id="5" name="4 Marcador de número de diapositiva"/>
          <p:cNvSpPr>
            <a:spLocks noGrp="1"/>
          </p:cNvSpPr>
          <p:nvPr>
            <p:ph type="sldNum" sz="quarter" idx="11"/>
          </p:nvPr>
        </p:nvSpPr>
        <p:spPr>
          <a:xfrm>
            <a:off x="8610600" y="152400"/>
            <a:ext cx="533400" cy="457200"/>
          </a:xfrm>
          <a:prstGeom prst="rect">
            <a:avLst/>
          </a:prstGeom>
        </p:spPr>
        <p:txBody>
          <a:bodyPr vert="horz" wrap="square" lIns="91440" tIns="45720" rIns="91440" bIns="45720" numCol="1" anchor="t" anchorCtr="0" compatLnSpc="1">
            <a:prstTxWarp prst="textNoShape">
              <a:avLst/>
            </a:prstTxWarp>
          </a:bodyPr>
          <a:lstStyle>
            <a:lvl1pPr algn="just">
              <a:spcBef>
                <a:spcPct val="20000"/>
              </a:spcBef>
              <a:buFont typeface="Arial" panose="020B0604020202020204" pitchFamily="34" charset="0"/>
              <a:buNone/>
              <a:defRPr/>
            </a:lvl1pPr>
          </a:lstStyle>
          <a:p>
            <a:fld id="{7A03CAD9-B756-4813-9658-4E2D7F36A632}" type="slidenum">
              <a:rPr lang="en-US" altLang="es-CL"/>
              <a:pPr/>
              <a:t>‹Nº›</a:t>
            </a:fld>
            <a:endParaRPr lang="en-US" altLang="es-CL"/>
          </a:p>
        </p:txBody>
      </p:sp>
    </p:spTree>
    <p:extLst>
      <p:ext uri="{BB962C8B-B14F-4D97-AF65-F5344CB8AC3E}">
        <p14:creationId xmlns:p14="http://schemas.microsoft.com/office/powerpoint/2010/main" val="26586484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020DFD28-3DAF-418A-B87E-97788ACE72AC}" type="datetime1">
              <a:rPr lang="en-US"/>
              <a:pPr>
                <a:defRPr/>
              </a:pPr>
              <a:t>3/21/2022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fld id="{1D694788-A46C-4187-AFEB-ECC92CBAD14E}" type="slidenum">
              <a:rPr lang="en-US" altLang="es-CL"/>
              <a:pPr/>
              <a:t>‹Nº›</a:t>
            </a:fld>
            <a:endParaRPr lang="en-US" altLang="es-CL"/>
          </a:p>
        </p:txBody>
      </p:sp>
    </p:spTree>
    <p:extLst>
      <p:ext uri="{BB962C8B-B14F-4D97-AF65-F5344CB8AC3E}">
        <p14:creationId xmlns:p14="http://schemas.microsoft.com/office/powerpoint/2010/main" val="185238712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3.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3.pn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1026" name="Rectangle 64"/>
          <p:cNvSpPr>
            <a:spLocks noChangeArrowheads="1"/>
          </p:cNvSpPr>
          <p:nvPr/>
        </p:nvSpPr>
        <p:spPr bwMode="auto">
          <a:xfrm>
            <a:off x="533400" y="3333750"/>
            <a:ext cx="1033463" cy="3524250"/>
          </a:xfrm>
          <a:prstGeom prst="rect">
            <a:avLst/>
          </a:prstGeom>
          <a:solidFill>
            <a:srgbClr val="006CB7"/>
          </a:solidFill>
          <a:ln>
            <a:noFill/>
          </a:ln>
          <a:effectLst>
            <a:outerShdw dist="38100" dir="12899965" algn="br" rotWithShape="0">
              <a:srgbClr val="808080">
                <a:alpha val="25000"/>
              </a:srgbClr>
            </a:outerShdw>
          </a:effec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sp>
        <p:nvSpPr>
          <p:cNvPr id="1027" name="Rectangle 65"/>
          <p:cNvSpPr>
            <a:spLocks noChangeArrowheads="1"/>
          </p:cNvSpPr>
          <p:nvPr/>
        </p:nvSpPr>
        <p:spPr bwMode="auto">
          <a:xfrm>
            <a:off x="1566863" y="3333750"/>
            <a:ext cx="1260475" cy="3524250"/>
          </a:xfrm>
          <a:prstGeom prst="rect">
            <a:avLst/>
          </a:prstGeom>
          <a:solidFill>
            <a:srgbClr val="EF4144"/>
          </a:solidFill>
          <a:ln>
            <a:noFill/>
          </a:ln>
          <a:effectLst>
            <a:outerShdw dist="38100" dir="12899965" rotWithShape="0">
              <a:srgbClr val="808080">
                <a:alpha val="25000"/>
              </a:srgbClr>
            </a:outerShdw>
          </a:effec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pic>
        <p:nvPicPr>
          <p:cNvPr id="1028"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0" name="Rectangle 70"/>
          <p:cNvSpPr>
            <a:spLocks noChangeArrowheads="1"/>
          </p:cNvSpPr>
          <p:nvPr/>
        </p:nvSpPr>
        <p:spPr bwMode="auto">
          <a:xfrm>
            <a:off x="533400" y="0"/>
            <a:ext cx="1033463" cy="1371600"/>
          </a:xfrm>
          <a:prstGeom prst="rect">
            <a:avLst/>
          </a:prstGeom>
          <a:solidFill>
            <a:srgbClr val="006CB7"/>
          </a:solidFill>
          <a:ln>
            <a:noFill/>
          </a:ln>
          <a:effectLst>
            <a:outerShdw dist="38100" dir="2700000" algn="br" rotWithShape="0">
              <a:srgbClr val="808080">
                <a:alpha val="25000"/>
              </a:srgbClr>
            </a:outerShdw>
          </a:effec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sp>
        <p:nvSpPr>
          <p:cNvPr id="1031" name="Rectangle 71"/>
          <p:cNvSpPr>
            <a:spLocks noChangeArrowheads="1"/>
          </p:cNvSpPr>
          <p:nvPr/>
        </p:nvSpPr>
        <p:spPr bwMode="auto">
          <a:xfrm>
            <a:off x="1566863" y="0"/>
            <a:ext cx="1260475" cy="1371600"/>
          </a:xfrm>
          <a:prstGeom prst="rect">
            <a:avLst/>
          </a:prstGeom>
          <a:solidFill>
            <a:srgbClr val="EF4144"/>
          </a:solidFill>
          <a:ln>
            <a:noFill/>
          </a:ln>
          <a:effectLst>
            <a:outerShdw dist="38100" dir="2700000" rotWithShape="0">
              <a:srgbClr val="808080">
                <a:alpha val="25000"/>
              </a:srgbClr>
            </a:outerShdw>
          </a:effec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spTree>
  </p:cSld>
  <p:clrMap bg1="dk1" tx1="lt1" bg2="dk2" tx2="lt2" accent1="accent1" accent2="accent2" accent3="accent3" accent4="accent4" accent5="accent5" accent6="accent6" hlink="hlink" folHlink="folHlink"/>
  <p:sldLayoutIdLst>
    <p:sldLayoutId id="2147487336" r:id="rId1"/>
    <p:sldLayoutId id="2147487337" r:id="rId2"/>
    <p:sldLayoutId id="2147487338" r:id="rId3"/>
    <p:sldLayoutId id="2147487339" r:id="rId4"/>
    <p:sldLayoutId id="2147487340" r:id="rId5"/>
    <p:sldLayoutId id="2147487341" r:id="rId6"/>
    <p:sldLayoutId id="2147487342" r:id="rId7"/>
    <p:sldLayoutId id="2147487343" r:id="rId8"/>
  </p:sldLayoutIdLst>
  <p:transition spd="med">
    <p:fade/>
  </p:transition>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900" u="none">
                <a:solidFill>
                  <a:srgbClr val="898989"/>
                </a:solidFill>
                <a:latin typeface="Verdana" pitchFamily="34" charset="0"/>
                <a:ea typeface="ヒラギノ角ゴ Pro W3" charset="-128"/>
                <a:cs typeface="+mn-cs"/>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u="none">
                <a:solidFill>
                  <a:srgbClr val="898989"/>
                </a:solidFill>
                <a:latin typeface="Verdana" panose="020B0604030504040204" pitchFamily="34" charset="0"/>
              </a:defRPr>
            </a:lvl1pPr>
          </a:lstStyle>
          <a:p>
            <a:fld id="{0D1EF7D1-EFB9-47F6-9361-E7834729D5A9}" type="slidenum">
              <a:rPr lang="en-US" altLang="es-CL"/>
              <a:pPr/>
              <a:t>‹Nº›</a:t>
            </a:fld>
            <a:endParaRPr lang="en-US" altLang="es-CL"/>
          </a:p>
        </p:txBody>
      </p:sp>
      <p:sp>
        <p:nvSpPr>
          <p:cNvPr id="2054" name="Rectangle 6"/>
          <p:cNvSpPr>
            <a:spLocks noChangeArrowheads="1"/>
          </p:cNvSpPr>
          <p:nvPr/>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sp>
        <p:nvSpPr>
          <p:cNvPr id="2055" name="Rectangle 7"/>
          <p:cNvSpPr>
            <a:spLocks noChangeArrowheads="1"/>
          </p:cNvSpPr>
          <p:nvPr/>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sp>
        <p:nvSpPr>
          <p:cNvPr id="2056" name="Rectangle 9"/>
          <p:cNvSpPr>
            <a:spLocks noChangeArrowheads="1"/>
          </p:cNvSpPr>
          <p:nvPr/>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sp>
        <p:nvSpPr>
          <p:cNvPr id="2057" name="Rectangle 10"/>
          <p:cNvSpPr>
            <a:spLocks noChangeArrowheads="1"/>
          </p:cNvSpPr>
          <p:nvPr/>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spTree>
  </p:cSld>
  <p:clrMap bg1="lt1" tx1="dk1" bg2="lt2" tx2="dk2" accent1="accent1" accent2="accent2" accent3="accent3" accent4="accent4" accent5="accent5" accent6="accent6" hlink="hlink" folHlink="folHlink"/>
  <p:sldLayoutIdLst>
    <p:sldLayoutId id="2147487344" r:id="rId1"/>
    <p:sldLayoutId id="2147487345" r:id="rId2"/>
    <p:sldLayoutId id="2147487346" r:id="rId3"/>
    <p:sldLayoutId id="2147487347" r:id="rId4"/>
    <p:sldLayoutId id="2147487348" r:id="rId5"/>
    <p:sldLayoutId id="2147487349" r:id="rId6"/>
    <p:sldLayoutId id="2147487350" r:id="rId7"/>
    <p:sldLayoutId id="2147487351" r:id="rId8"/>
    <p:sldLayoutId id="2147487352" r:id="rId9"/>
    <p:sldLayoutId id="2147487353" r:id="rId10"/>
    <p:sldLayoutId id="2147487354" r:id="rId11"/>
    <p:sldLayoutId id="2147487355" r:id="rId12"/>
  </p:sldLayoutIdLst>
  <p:transition spd="med">
    <p:fade/>
  </p:transition>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sz="1800" u="none">
              <a:solidFill>
                <a:srgbClr val="FFFFFF"/>
              </a:solidFill>
              <a:ea typeface="ヒラギノ角ゴ Pro W3" charset="-128"/>
            </a:endParaRPr>
          </a:p>
        </p:txBody>
      </p:sp>
      <p:sp>
        <p:nvSpPr>
          <p:cNvPr id="3075" name="Rectangle 13"/>
          <p:cNvSpPr>
            <a:spLocks noChangeArrowheads="1"/>
          </p:cNvSpPr>
          <p:nvPr/>
        </p:nvSpPr>
        <p:spPr bwMode="auto">
          <a:xfrm>
            <a:off x="7153275" y="0"/>
            <a:ext cx="1990725" cy="6629400"/>
          </a:xfrm>
          <a:prstGeom prst="rect">
            <a:avLst/>
          </a:prstGeom>
          <a:solidFill>
            <a:schemeClr val="bg1"/>
          </a:solidFill>
          <a:ln>
            <a:noFill/>
          </a:ln>
          <a:effectLst>
            <a:outerShdw dist="38100" dir="5640026" rotWithShape="0">
              <a:srgbClr val="808080">
                <a:alpha val="25000"/>
              </a:srgbClr>
            </a:outerShdw>
          </a:effec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grpSp>
        <p:nvGrpSpPr>
          <p:cNvPr id="3076"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sz="1800" u="none">
                <a:solidFill>
                  <a:srgbClr val="FFFFFF"/>
                </a:solidFill>
                <a:ea typeface="ヒラギノ角ゴ Pro W3"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sz="1800" u="none">
                <a:solidFill>
                  <a:srgbClr val="FFFFFF"/>
                </a:solidFill>
                <a:ea typeface="ヒラギノ角ゴ Pro W3" charset="-128"/>
              </a:endParaRPr>
            </a:p>
          </p:txBody>
        </p:sp>
        <p:pic>
          <p:nvPicPr>
            <p:cNvPr id="3081"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077" name="Rectangle 12"/>
          <p:cNvSpPr>
            <a:spLocks noChangeArrowheads="1"/>
          </p:cNvSpPr>
          <p:nvPr/>
        </p:nvSpPr>
        <p:spPr bwMode="auto">
          <a:xfrm>
            <a:off x="4763" y="0"/>
            <a:ext cx="7148512" cy="6629400"/>
          </a:xfrm>
          <a:prstGeom prst="rect">
            <a:avLst/>
          </a:prstGeom>
          <a:solidFill>
            <a:srgbClr val="006CB7"/>
          </a:solidFill>
          <a:ln>
            <a:noFill/>
          </a:ln>
          <a:effectLst>
            <a:outerShdw dist="38100" dir="3779989" algn="br" rotWithShape="0">
              <a:srgbClr val="808080">
                <a:alpha val="70000"/>
              </a:srgbClr>
            </a:outerShdw>
          </a:effec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sp>
        <p:nvSpPr>
          <p:cNvPr id="307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smtClean="0"/>
              <a:t>Click to edit Master title style</a:t>
            </a:r>
          </a:p>
        </p:txBody>
      </p:sp>
    </p:spTree>
  </p:cSld>
  <p:clrMap bg1="lt1" tx1="dk1" bg2="lt2" tx2="dk2" accent1="accent1" accent2="accent2" accent3="accent3" accent4="accent4" accent5="accent5" accent6="accent6" hlink="hlink" folHlink="folHlink"/>
  <p:sldLayoutIdLst>
    <p:sldLayoutId id="2147487356" r:id="rId1"/>
    <p:sldLayoutId id="2147487357" r:id="rId2"/>
    <p:sldLayoutId id="2147487358" r:id="rId3"/>
    <p:sldLayoutId id="2147487359" r:id="rId4"/>
    <p:sldLayoutId id="2147487360" r:id="rId5"/>
    <p:sldLayoutId id="2147487361" r:id="rId6"/>
    <p:sldLayoutId id="2147487362" r:id="rId7"/>
    <p:sldLayoutId id="2147487363" r:id="rId8"/>
    <p:sldLayoutId id="2147487364" r:id="rId9"/>
    <p:sldLayoutId id="2147487365" r:id="rId10"/>
    <p:sldLayoutId id="2147487366" r:id="rId11"/>
  </p:sldLayoutIdLst>
  <p:transition spd="med">
    <p:fade/>
  </p:transition>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CL" sz="1800" u="none">
              <a:solidFill>
                <a:srgbClr val="FFFFFF"/>
              </a:solidFill>
              <a:ea typeface="ヒラギノ角ゴ Pro W3" charset="-128"/>
            </a:endParaRPr>
          </a:p>
        </p:txBody>
      </p:sp>
      <p:sp>
        <p:nvSpPr>
          <p:cNvPr id="3075" name="Rectangle 13"/>
          <p:cNvSpPr>
            <a:spLocks noChangeArrowheads="1"/>
          </p:cNvSpPr>
          <p:nvPr userDrawn="1"/>
        </p:nvSpPr>
        <p:spPr bwMode="auto">
          <a:xfrm>
            <a:off x="7153275" y="0"/>
            <a:ext cx="1990725" cy="6629400"/>
          </a:xfrm>
          <a:prstGeom prst="rect">
            <a:avLst/>
          </a:prstGeom>
          <a:solidFill>
            <a:schemeClr val="bg1"/>
          </a:solidFill>
          <a:ln>
            <a:noFill/>
          </a:ln>
          <a:effectLst>
            <a:outerShdw dist="38100" dir="5640026" rotWithShape="0">
              <a:srgbClr val="808080">
                <a:alpha val="25000"/>
              </a:srgbClr>
            </a:outerShdw>
          </a:effec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CL" altLang="es-CL" sz="1800" u="none">
              <a:solidFill>
                <a:srgbClr val="FFFFFF"/>
              </a:solidFill>
              <a:latin typeface="Calibri" pitchFamily="34" charset="0"/>
            </a:endParaRPr>
          </a:p>
        </p:txBody>
      </p:sp>
      <p:grpSp>
        <p:nvGrpSpPr>
          <p:cNvPr id="4100" name="Group 11"/>
          <p:cNvGrpSpPr>
            <a:grpSpLocks/>
          </p:cNvGrpSpPr>
          <p:nvPr userDrawn="1"/>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CL" sz="1800" u="none">
                <a:solidFill>
                  <a:srgbClr val="FFFFFF"/>
                </a:solidFill>
                <a:ea typeface="ヒラギノ角ゴ Pro W3"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CL" sz="1800" u="none">
                <a:solidFill>
                  <a:srgbClr val="FFFFFF"/>
                </a:solidFill>
                <a:ea typeface="ヒラギノ角ゴ Pro W3" charset="-128"/>
              </a:endParaRPr>
            </a:p>
          </p:txBody>
        </p:sp>
        <p:pic>
          <p:nvPicPr>
            <p:cNvPr id="4105"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106"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107"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077" name="Rectangle 12"/>
          <p:cNvSpPr>
            <a:spLocks noChangeArrowheads="1"/>
          </p:cNvSpPr>
          <p:nvPr userDrawn="1"/>
        </p:nvSpPr>
        <p:spPr bwMode="auto">
          <a:xfrm>
            <a:off x="4763" y="0"/>
            <a:ext cx="7148512" cy="6629400"/>
          </a:xfrm>
          <a:prstGeom prst="rect">
            <a:avLst/>
          </a:prstGeom>
          <a:solidFill>
            <a:srgbClr val="006CB7"/>
          </a:solidFill>
          <a:ln>
            <a:noFill/>
          </a:ln>
          <a:effectLst>
            <a:outerShdw dist="38100" dir="3779989" algn="br" rotWithShape="0">
              <a:srgbClr val="808080">
                <a:alpha val="70000"/>
              </a:srgbClr>
            </a:outerShdw>
          </a:effec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CL" altLang="es-CL" sz="1800" u="none">
              <a:solidFill>
                <a:srgbClr val="FFFFFF"/>
              </a:solidFill>
              <a:latin typeface="Calibri" pitchFamily="34" charset="0"/>
            </a:endParaRPr>
          </a:p>
        </p:txBody>
      </p:sp>
      <p:sp>
        <p:nvSpPr>
          <p:cNvPr id="4102"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smtClean="0"/>
              <a:t>Click to edit Master title style</a:t>
            </a:r>
          </a:p>
        </p:txBody>
      </p:sp>
    </p:spTree>
  </p:cSld>
  <p:clrMap bg1="lt1" tx1="dk1" bg2="lt2" tx2="dk2" accent1="accent1" accent2="accent2" accent3="accent3" accent4="accent4" accent5="accent5" accent6="accent6" hlink="hlink" folHlink="folHlink"/>
  <p:sldLayoutIdLst>
    <p:sldLayoutId id="2147487367" r:id="rId1"/>
    <p:sldLayoutId id="2147487368" r:id="rId2"/>
    <p:sldLayoutId id="2147487369" r:id="rId3"/>
    <p:sldLayoutId id="2147487370" r:id="rId4"/>
    <p:sldLayoutId id="2147487371" r:id="rId5"/>
    <p:sldLayoutId id="2147487372" r:id="rId6"/>
    <p:sldLayoutId id="2147487373" r:id="rId7"/>
    <p:sldLayoutId id="2147487374" r:id="rId8"/>
    <p:sldLayoutId id="2147487375" r:id="rId9"/>
    <p:sldLayoutId id="2147487376" r:id="rId10"/>
    <p:sldLayoutId id="2147487377" r:id="rId11"/>
  </p:sldLayoutIdLst>
  <p:transition spd="med">
    <p:fade/>
  </p:transition>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_tradnl" altLang="es-CL" sz="4000" smtClean="0">
                <a:latin typeface="Verdana" panose="020B0604030504040204" pitchFamily="34" charset="0"/>
              </a:rPr>
              <a:t> VACUNACIÓN</a:t>
            </a:r>
            <a:br>
              <a:rPr lang="es-ES_tradnl" altLang="es-CL" sz="4000" smtClean="0">
                <a:latin typeface="Verdana" panose="020B0604030504040204" pitchFamily="34" charset="0"/>
              </a:rPr>
            </a:br>
            <a:r>
              <a:rPr lang="es-ES_tradnl" altLang="es-CL" sz="4000" smtClean="0">
                <a:latin typeface="Verdana" panose="020B0604030504040204" pitchFamily="34" charset="0"/>
              </a:rPr>
              <a:t> INFLUENZA 2022</a:t>
            </a:r>
            <a:br>
              <a:rPr lang="es-ES_tradnl" altLang="es-CL" sz="4000" smtClean="0">
                <a:latin typeface="Verdana" panose="020B0604030504040204" pitchFamily="34" charset="0"/>
              </a:rPr>
            </a:br>
            <a:endParaRPr lang="es-ES_tradnl" altLang="es-CL" sz="4000" smtClean="0">
              <a:latin typeface="Verdana" panose="020B0604030504040204" pitchFamily="34" charset="0"/>
            </a:endParaRPr>
          </a:p>
        </p:txBody>
      </p:sp>
      <p:sp>
        <p:nvSpPr>
          <p:cNvPr id="48131" name="Subtitle 2"/>
          <p:cNvSpPr>
            <a:spLocks noGrp="1"/>
          </p:cNvSpPr>
          <p:nvPr>
            <p:ph type="subTitle" idx="1"/>
          </p:nvPr>
        </p:nvSpPr>
        <p:spPr bwMode="auto">
          <a:xfrm>
            <a:off x="3059113" y="3125788"/>
            <a:ext cx="6400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Calibri" panose="020F0502020204030204" pitchFamily="34" charset="0"/>
              <a:buNone/>
            </a:pPr>
            <a:r>
              <a:rPr lang="es-ES_tradnl" altLang="es-CL" sz="2800" b="1" smtClean="0">
                <a:solidFill>
                  <a:schemeClr val="tx2"/>
                </a:solidFill>
                <a:latin typeface="Tahoma" panose="020B0604030504040204" pitchFamily="34" charset="0"/>
              </a:rPr>
              <a:t>SERVICIO DE SALUD IQUIQUE</a:t>
            </a:r>
            <a:endParaRPr lang="es-ES_tradnl" altLang="es-CL" sz="2800" b="1" smtClean="0">
              <a:solidFill>
                <a:schemeClr val="tx2"/>
              </a:solidFill>
              <a:sym typeface="Calibri" panose="020F0502020204030204" pitchFamily="34" charset="0"/>
            </a:endParaRPr>
          </a:p>
        </p:txBody>
      </p:sp>
      <p:sp>
        <p:nvSpPr>
          <p:cNvPr id="48132" name="3 CuadroTexto"/>
          <p:cNvSpPr txBox="1">
            <a:spLocks noChangeArrowheads="1"/>
          </p:cNvSpPr>
          <p:nvPr/>
        </p:nvSpPr>
        <p:spPr bwMode="auto">
          <a:xfrm>
            <a:off x="3419475" y="4365625"/>
            <a:ext cx="54737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accent1"/>
                </a:solidFill>
                <a:latin typeface="Calibri" panose="020F0502020204030204" pitchFamily="34" charset="0"/>
                <a:ea typeface="ヒラギノ角ゴ Pro W3" charset="-128"/>
              </a:defRPr>
            </a:lvl1pPr>
            <a:lvl2pPr marL="742950" indent="-285750">
              <a:defRPr sz="2000" u="sng">
                <a:solidFill>
                  <a:schemeClr val="accent1"/>
                </a:solidFill>
                <a:latin typeface="Calibri" panose="020F0502020204030204" pitchFamily="34" charset="0"/>
                <a:ea typeface="ヒラギノ角ゴ Pro W3" charset="-128"/>
              </a:defRPr>
            </a:lvl2pPr>
            <a:lvl3pPr marL="1143000" indent="-228600">
              <a:defRPr sz="2000" u="sng">
                <a:solidFill>
                  <a:schemeClr val="accent1"/>
                </a:solidFill>
                <a:latin typeface="Calibri" panose="020F0502020204030204" pitchFamily="34" charset="0"/>
                <a:ea typeface="ヒラギノ角ゴ Pro W3" charset="-128"/>
              </a:defRPr>
            </a:lvl3pPr>
            <a:lvl4pPr marL="1600200" indent="-228600">
              <a:defRPr sz="2000" u="sng">
                <a:solidFill>
                  <a:schemeClr val="accent1"/>
                </a:solidFill>
                <a:latin typeface="Calibri" panose="020F0502020204030204" pitchFamily="34" charset="0"/>
                <a:ea typeface="ヒラギノ角ゴ Pro W3" charset="-128"/>
              </a:defRPr>
            </a:lvl4pPr>
            <a:lvl5pPr marL="2057400" indent="-228600">
              <a:defRPr sz="2000" u="sng">
                <a:solidFill>
                  <a:schemeClr val="accent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9pPr>
          </a:lstStyle>
          <a:p>
            <a:pPr algn="ctr">
              <a:spcBef>
                <a:spcPct val="20000"/>
              </a:spcBef>
              <a:buFont typeface="Arial" panose="020B0604020202020204" pitchFamily="34" charset="0"/>
              <a:buNone/>
            </a:pPr>
            <a:r>
              <a:rPr lang="es-ES" altLang="es-CL" u="none">
                <a:solidFill>
                  <a:schemeClr val="tx1"/>
                </a:solidFill>
              </a:rPr>
              <a:t>MACARENA PARADA SOTO</a:t>
            </a:r>
          </a:p>
          <a:p>
            <a:pPr algn="ctr">
              <a:spcBef>
                <a:spcPct val="20000"/>
              </a:spcBef>
              <a:buFont typeface="Arial" panose="020B0604020202020204" pitchFamily="34" charset="0"/>
              <a:buNone/>
            </a:pPr>
            <a:r>
              <a:rPr lang="es-ES" altLang="es-CL" u="none">
                <a:solidFill>
                  <a:schemeClr val="tx1"/>
                </a:solidFill>
              </a:rPr>
              <a:t>REFERENTE PROGRAMA NACIONAL DE INMUNIZACIONES </a:t>
            </a:r>
          </a:p>
          <a:p>
            <a:pPr algn="ctr">
              <a:spcBef>
                <a:spcPct val="20000"/>
              </a:spcBef>
              <a:buFont typeface="Arial" panose="020B0604020202020204" pitchFamily="34" charset="0"/>
              <a:buNone/>
            </a:pPr>
            <a:r>
              <a:rPr lang="es-ES" altLang="es-CL" u="none">
                <a:solidFill>
                  <a:schemeClr val="tx1"/>
                </a:solidFill>
              </a:rPr>
              <a:t>SERVICIO DE SALUD IQUIQUE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Imagen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484313"/>
            <a:ext cx="860425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ítulo 5"/>
          <p:cNvSpPr>
            <a:spLocks noGrp="1"/>
          </p:cNvSpPr>
          <p:nvPr>
            <p:ph type="title"/>
          </p:nvPr>
        </p:nvSpPr>
        <p:spPr/>
        <p:txBody>
          <a:bodyPr/>
          <a:lstStyle/>
          <a:p>
            <a:r>
              <a:rPr lang="es-MX" altLang="es-CL" smtClean="0">
                <a:solidFill>
                  <a:schemeClr val="accent1"/>
                </a:solidFill>
                <a:latin typeface="Merriweather" pitchFamily="2" charset="0"/>
                <a:cs typeface="Verdana" panose="020B0604030504040204" pitchFamily="34" charset="0"/>
              </a:rPr>
              <a:t>Temporada de influenza 2021-2022 en los EE. UU.: </a:t>
            </a:r>
            <a:r>
              <a:rPr lang="es-MX" altLang="es-CL" i="1" smtClean="0">
                <a:solidFill>
                  <a:schemeClr val="accent1"/>
                </a:solidFill>
                <a:latin typeface="Merriweather" pitchFamily="2" charset="0"/>
                <a:cs typeface="Verdana" panose="020B0604030504040204" pitchFamily="34" charset="0"/>
              </a:rPr>
              <a:t>estimaciones </a:t>
            </a:r>
            <a:r>
              <a:rPr lang="es-MX" altLang="es-CL" smtClean="0">
                <a:solidFill>
                  <a:schemeClr val="accent1"/>
                </a:solidFill>
                <a:latin typeface="Merriweather" pitchFamily="2" charset="0"/>
                <a:cs typeface="Verdana" panose="020B0604030504040204" pitchFamily="34" charset="0"/>
              </a:rPr>
              <a:t>preliminares de la carga de la influenza durante la temporada </a:t>
            </a:r>
            <a:r>
              <a:rPr lang="es-MX" altLang="es-CL" smtClean="0">
                <a:solidFill>
                  <a:srgbClr val="000000"/>
                </a:solidFill>
                <a:latin typeface="Merriweather" pitchFamily="2" charset="0"/>
                <a:cs typeface="Verdana" panose="020B0604030504040204" pitchFamily="34" charset="0"/>
              </a:rPr>
              <a:t/>
            </a:r>
            <a:br>
              <a:rPr lang="es-MX" altLang="es-CL" smtClean="0">
                <a:solidFill>
                  <a:srgbClr val="000000"/>
                </a:solidFill>
                <a:latin typeface="Merriweather" pitchFamily="2" charset="0"/>
                <a:cs typeface="Verdana" panose="020B0604030504040204" pitchFamily="34" charset="0"/>
              </a:rPr>
            </a:br>
            <a:endParaRPr lang="es-CL" altLang="es-CL" smtClean="0">
              <a:latin typeface="Verdana" panose="020B0604030504040204" pitchFamily="34" charset="0"/>
              <a:cs typeface="Verdana" panose="020B060403050404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1"/>
          <p:cNvSpPr>
            <a:spLocks noGrp="1"/>
          </p:cNvSpPr>
          <p:nvPr>
            <p:ph type="title"/>
          </p:nvPr>
        </p:nvSpPr>
        <p:spPr>
          <a:xfrm>
            <a:off x="2268538" y="419100"/>
            <a:ext cx="3986212" cy="530225"/>
          </a:xfrm>
        </p:spPr>
        <p:txBody>
          <a:bodyPr/>
          <a:lstStyle/>
          <a:p>
            <a:r>
              <a:rPr lang="es-MX" altLang="es-CL" sz="3200" b="1" smtClean="0">
                <a:latin typeface="Verdana" panose="020B0604030504040204" pitchFamily="34" charset="0"/>
                <a:cs typeface="Verdana" panose="020B0604030504040204" pitchFamily="34" charset="0"/>
              </a:rPr>
              <a:t>Vacunación en EEUU</a:t>
            </a:r>
            <a:endParaRPr lang="es-CL" altLang="es-CL" sz="3200" b="1" smtClean="0">
              <a:latin typeface="Verdana" panose="020B0604030504040204" pitchFamily="34" charset="0"/>
              <a:cs typeface="Verdana" panose="020B0604030504040204" pitchFamily="34" charset="0"/>
            </a:endParaRPr>
          </a:p>
        </p:txBody>
      </p:sp>
      <p:pic>
        <p:nvPicPr>
          <p:cNvPr id="4" name="Imagen 3"/>
          <p:cNvPicPr>
            <a:picLocks noChangeAspect="1"/>
          </p:cNvPicPr>
          <p:nvPr/>
        </p:nvPicPr>
        <p:blipFill>
          <a:blip r:embed="rId2"/>
          <a:stretch>
            <a:fillRect/>
          </a:stretch>
        </p:blipFill>
        <p:spPr>
          <a:xfrm>
            <a:off x="2627784" y="2173671"/>
            <a:ext cx="5915025" cy="1066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8372" name="Imagen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336800"/>
            <a:ext cx="847725"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4"/>
          <a:stretch>
            <a:fillRect/>
          </a:stretch>
        </p:blipFill>
        <p:spPr>
          <a:xfrm>
            <a:off x="431518" y="3649331"/>
            <a:ext cx="6038850" cy="10020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8374" name="Imagen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0" y="3511550"/>
            <a:ext cx="1631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6"/>
          <a:stretch>
            <a:fillRect/>
          </a:stretch>
        </p:blipFill>
        <p:spPr>
          <a:xfrm>
            <a:off x="2987824" y="5158496"/>
            <a:ext cx="5848350" cy="8306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8376" name="Imagen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4816475"/>
            <a:ext cx="1474787"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Imagen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69850"/>
            <a:ext cx="17589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285750"/>
            <a:ext cx="3819525"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Image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3738"/>
            <a:ext cx="9144000"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Imagen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260350"/>
            <a:ext cx="40290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age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5538"/>
            <a:ext cx="90360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Imagen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76213"/>
            <a:ext cx="82343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o 8"/>
          <p:cNvSpPr/>
          <p:nvPr/>
        </p:nvSpPr>
        <p:spPr>
          <a:xfrm>
            <a:off x="468313" y="5229225"/>
            <a:ext cx="8675687" cy="360363"/>
          </a:xfrm>
          <a:prstGeom prst="frame">
            <a:avLst>
              <a:gd name="adj1" fmla="val 0"/>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CL">
              <a:solidFill>
                <a:schemeClr val="tx1"/>
              </a:solidFil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uadroTexto 4"/>
          <p:cNvSpPr txBox="1">
            <a:spLocks noChangeArrowheads="1"/>
          </p:cNvSpPr>
          <p:nvPr/>
        </p:nvSpPr>
        <p:spPr bwMode="auto">
          <a:xfrm>
            <a:off x="323850" y="2206625"/>
            <a:ext cx="84963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accent1"/>
                </a:solidFill>
                <a:latin typeface="Calibri" panose="020F0502020204030204" pitchFamily="34" charset="0"/>
                <a:ea typeface="ヒラギノ角ゴ Pro W3" charset="-128"/>
              </a:defRPr>
            </a:lvl1pPr>
            <a:lvl2pPr marL="742950" indent="-285750">
              <a:defRPr sz="2000" u="sng">
                <a:solidFill>
                  <a:schemeClr val="accent1"/>
                </a:solidFill>
                <a:latin typeface="Calibri" panose="020F0502020204030204" pitchFamily="34" charset="0"/>
                <a:ea typeface="ヒラギノ角ゴ Pro W3" charset="-128"/>
              </a:defRPr>
            </a:lvl2pPr>
            <a:lvl3pPr marL="1143000" indent="-228600">
              <a:defRPr sz="2000" u="sng">
                <a:solidFill>
                  <a:schemeClr val="accent1"/>
                </a:solidFill>
                <a:latin typeface="Calibri" panose="020F0502020204030204" pitchFamily="34" charset="0"/>
                <a:ea typeface="ヒラギノ角ゴ Pro W3" charset="-128"/>
              </a:defRPr>
            </a:lvl3pPr>
            <a:lvl4pPr marL="1600200" indent="-228600">
              <a:defRPr sz="2000" u="sng">
                <a:solidFill>
                  <a:schemeClr val="accent1"/>
                </a:solidFill>
                <a:latin typeface="Calibri" panose="020F0502020204030204" pitchFamily="34" charset="0"/>
                <a:ea typeface="ヒラギノ角ゴ Pro W3" charset="-128"/>
              </a:defRPr>
            </a:lvl4pPr>
            <a:lvl5pPr marL="2057400" indent="-228600">
              <a:defRPr sz="2000" u="sng">
                <a:solidFill>
                  <a:schemeClr val="accent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9pPr>
          </a:lstStyle>
          <a:p>
            <a:pPr algn="just"/>
            <a:r>
              <a:rPr lang="es-MX" altLang="es-CL" sz="1400">
                <a:solidFill>
                  <a:schemeClr val="tx1"/>
                </a:solidFill>
              </a:rPr>
              <a:t>Durante la SE 5 se reportaron detecciones de influenza, con la circulación de los virus influenza A(H3N2) (en muestras a las que se les determinó el subtipo) a nivel nacional</a:t>
            </a:r>
            <a:r>
              <a:rPr lang="es-MX" altLang="es-CL" sz="1400" u="none">
                <a:solidFill>
                  <a:schemeClr val="tx1"/>
                </a:solidFill>
              </a:rPr>
              <a:t>; la actividad disminuyó a 6,4% de positividad. Las detecciones del virus respiratorio sincisial se mantuvieron estables con niveles de actividad reducidos y un 5 % de positividad. Los virus parainfluenza y adenovirus se detectaron con mayor frecuencia entre otros virus respiratorios. La actividad del SARS-CoV-2 aumentó (90,8 %), ya que 188 muestras resultaron positivas de las 207 analizadas. Las visitas por ETI se mantuvieron por encima del promedio registrado previamente en los niveles de actividad de referencia. En los casos de ETI a los que se les tomó muestra, el 22,0 % resultaron positivos para influenza, el 11,0 % fueron casos de SARS-CoV-2 y el 6,0 % resultaron positivos para RSV. El número de casos de IRAG por cada 100 hospitalizaciones continuó estable en niveles bajos de actividad por encima de los niveles esperados par a esta época del año. </a:t>
            </a:r>
            <a:r>
              <a:rPr lang="es-MX" altLang="es-CL" sz="1400">
                <a:solidFill>
                  <a:schemeClr val="tx1"/>
                </a:solidFill>
              </a:rPr>
              <a:t>Entre los casos de IRAG a los que se les tomó muestras, el 20,0 % resultaron positivos para SARS-CoV-2, el 23,1 % ingresó a la UCI y el 76,2 % informó tener al menos un factor de riesgo de complicaciones asociadas a la COVID-19.</a:t>
            </a:r>
          </a:p>
        </p:txBody>
      </p:sp>
      <p:pic>
        <p:nvPicPr>
          <p:cNvPr id="61443"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115888"/>
            <a:ext cx="251936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38" y="476250"/>
            <a:ext cx="40306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981075"/>
            <a:ext cx="8836025"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age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36671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p:cNvSpPr txBox="1"/>
          <p:nvPr/>
        </p:nvSpPr>
        <p:spPr>
          <a:xfrm>
            <a:off x="250825" y="1125538"/>
            <a:ext cx="8497888" cy="3754437"/>
          </a:xfrm>
          <a:prstGeom prst="rect">
            <a:avLst/>
          </a:prstGeom>
          <a:noFill/>
        </p:spPr>
        <p:txBody>
          <a:bodyPr>
            <a:spAutoFit/>
          </a:bodyPr>
          <a:lstStyle/>
          <a:p>
            <a:pPr marL="285750" indent="-285750" algn="just">
              <a:buFont typeface="Arial" panose="020B0604020202020204" pitchFamily="34" charset="0"/>
              <a:buChar char="•"/>
              <a:defRPr/>
            </a:pPr>
            <a:r>
              <a:rPr lang="es-MX" sz="1400" u="none" dirty="0"/>
              <a:t>Según evidencia in vivo, la </a:t>
            </a:r>
            <a:r>
              <a:rPr lang="es-MX" sz="1400" u="none" dirty="0" err="1"/>
              <a:t>co-infección</a:t>
            </a:r>
            <a:r>
              <a:rPr lang="es-MX" sz="1400" u="none" dirty="0"/>
              <a:t> de SARS-CoV-2 con otros agentes virales, en especial con virus influenza AH1N1, se asocia a una enfermedad de mayor gravedad, a un incremento en ingreso a una Unidad de Cuidados Intensivos y a mayor mortalidad comparado con infección única y con </a:t>
            </a:r>
            <a:r>
              <a:rPr lang="es-MX" sz="1400" u="none" dirty="0" err="1"/>
              <a:t>co-infección</a:t>
            </a:r>
            <a:r>
              <a:rPr lang="es-MX" sz="1400" u="none" dirty="0"/>
              <a:t> bacteriana. </a:t>
            </a:r>
          </a:p>
          <a:p>
            <a:pPr algn="just">
              <a:defRPr/>
            </a:pPr>
            <a:endParaRPr lang="es-MX" sz="1400" u="none" dirty="0"/>
          </a:p>
          <a:p>
            <a:pPr marL="285750" indent="-285750" algn="just">
              <a:buFont typeface="Arial" panose="020B0604020202020204" pitchFamily="34" charset="0"/>
              <a:buChar char="•"/>
              <a:defRPr/>
            </a:pPr>
            <a:r>
              <a:rPr lang="es-MX" sz="1400" u="none" dirty="0"/>
              <a:t>En el Reino Unido, a partir de datos de los sistemas de vigilancia de influenza y SARS-CoV-2 que estudió las detecciones por reacción en cadena de la polimerasa (PCR en inglés) realizadas en el sistema de salud entre el 20 de enero y el 25 de abril del 2020, se estimó que el 43,1% de los casos de coinfección virus influenza/SARS-CoV-2 murió en comparación con 26,9% de los que solo se infectaron con SARS-CoV-2, 4,8% entre los infectados sólo con influenza y 8,7% en quienes no presentaron infección por influenza ni por SARS-CoV-2. </a:t>
            </a:r>
            <a:r>
              <a:rPr lang="es-MX" sz="1400" dirty="0"/>
              <a:t>Adicionalmente, se estimó una relación positiva entre la proporción de muertes en coinfectados según grupo de edad, especialmente a partir de los 60 años</a:t>
            </a:r>
          </a:p>
          <a:p>
            <a:pPr marL="285750" indent="-285750" algn="just">
              <a:buFont typeface="Arial" panose="020B0604020202020204" pitchFamily="34" charset="0"/>
              <a:buChar char="•"/>
              <a:defRPr/>
            </a:pPr>
            <a:endParaRPr lang="es-MX" sz="1400" u="none" dirty="0"/>
          </a:p>
          <a:p>
            <a:pPr marL="285750" indent="-285750" algn="just">
              <a:buFont typeface="Arial" panose="020B0604020202020204" pitchFamily="34" charset="0"/>
              <a:buChar char="•"/>
              <a:defRPr/>
            </a:pPr>
            <a:r>
              <a:rPr lang="es-MX" sz="1400" u="none" dirty="0"/>
              <a:t>Efectos de la coinfección influenza/SARS-CoV-2 se han estudiado en modelos murinos (roedores), donde observaron que la pre infección con virus influenza A potencia la infectividad del SARSCoV-2 al impulsar su entrada a las células mediante el aumento de la expresión de ACE2 y al elevar la carga viral, generando daño pulmonar más grave en los animales infectados, entendido esto como infiltración celular masiva y evidente necrosis alveolar</a:t>
            </a:r>
            <a:endParaRPr lang="es-CL" sz="1600" u="none" dirty="0"/>
          </a:p>
        </p:txBody>
      </p:sp>
      <p:pic>
        <p:nvPicPr>
          <p:cNvPr id="63492" name="Imagen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4879975"/>
            <a:ext cx="61150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CL" sz="2800" b="1" dirty="0">
                <a:effectLst>
                  <a:outerShdw blurRad="38100" dist="38100" dir="2700000" algn="tl">
                    <a:srgbClr val="000000">
                      <a:alpha val="43137"/>
                    </a:srgbClr>
                  </a:outerShdw>
                </a:effectLst>
              </a:rPr>
              <a:t>INFLUENZA</a:t>
            </a:r>
          </a:p>
        </p:txBody>
      </p:sp>
      <p:pic>
        <p:nvPicPr>
          <p:cNvPr id="64515"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52400"/>
            <a:ext cx="51847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ángulo 3"/>
          <p:cNvSpPr>
            <a:spLocks noChangeArrowheads="1"/>
          </p:cNvSpPr>
          <p:nvPr/>
        </p:nvSpPr>
        <p:spPr bwMode="auto">
          <a:xfrm>
            <a:off x="490538" y="4581525"/>
            <a:ext cx="78263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accent1"/>
                </a:solidFill>
                <a:latin typeface="Calibri" panose="020F0502020204030204" pitchFamily="34" charset="0"/>
                <a:ea typeface="ヒラギノ角ゴ Pro W3" charset="-128"/>
              </a:defRPr>
            </a:lvl1pPr>
            <a:lvl2pPr marL="742950" indent="-285750">
              <a:defRPr sz="2000" u="sng">
                <a:solidFill>
                  <a:schemeClr val="accent1"/>
                </a:solidFill>
                <a:latin typeface="Calibri" panose="020F0502020204030204" pitchFamily="34" charset="0"/>
                <a:ea typeface="ヒラギノ角ゴ Pro W3" charset="-128"/>
              </a:defRPr>
            </a:lvl2pPr>
            <a:lvl3pPr marL="1143000" indent="-228600">
              <a:defRPr sz="2000" u="sng">
                <a:solidFill>
                  <a:schemeClr val="accent1"/>
                </a:solidFill>
                <a:latin typeface="Calibri" panose="020F0502020204030204" pitchFamily="34" charset="0"/>
                <a:ea typeface="ヒラギノ角ゴ Pro W3" charset="-128"/>
              </a:defRPr>
            </a:lvl3pPr>
            <a:lvl4pPr marL="1600200" indent="-228600">
              <a:defRPr sz="2000" u="sng">
                <a:solidFill>
                  <a:schemeClr val="accent1"/>
                </a:solidFill>
                <a:latin typeface="Calibri" panose="020F0502020204030204" pitchFamily="34" charset="0"/>
                <a:ea typeface="ヒラギノ角ゴ Pro W3" charset="-128"/>
              </a:defRPr>
            </a:lvl4pPr>
            <a:lvl5pPr marL="2057400" indent="-228600">
              <a:defRPr sz="2000" u="sng">
                <a:solidFill>
                  <a:schemeClr val="accent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9pPr>
          </a:lstStyle>
          <a:p>
            <a:pPr algn="just"/>
            <a:r>
              <a:rPr lang="es-CL" altLang="es-CL" u="none"/>
              <a:t>Los virus de influenza A están clasificados por subtipos según las propiedades de las proteínas de superficie hemaglutinina (H) y neuraminidasa (N). Existen 18 subtipos diferentes de hemaglutinina (HA) y 11 subtipos de neuraminidasa (NA). Los subtipos son designados mediante la combinación de las cantidades de H y N, p. ej., A(H1N1), A(H3N2)</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es-CL" sz="2800" b="1" dirty="0">
                <a:effectLst>
                  <a:outerShdw blurRad="38100" dist="38100" dir="2700000" algn="tl">
                    <a:srgbClr val="000000">
                      <a:alpha val="43137"/>
                    </a:srgbClr>
                  </a:outerShdw>
                </a:effectLst>
              </a:rPr>
              <a:t>INFLUENZA</a:t>
            </a:r>
          </a:p>
        </p:txBody>
      </p:sp>
      <p:pic>
        <p:nvPicPr>
          <p:cNvPr id="65539"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25538"/>
            <a:ext cx="9144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ángulo 7"/>
          <p:cNvSpPr>
            <a:spLocks noChangeArrowheads="1"/>
          </p:cNvSpPr>
          <p:nvPr/>
        </p:nvSpPr>
        <p:spPr bwMode="auto">
          <a:xfrm>
            <a:off x="152400" y="5013325"/>
            <a:ext cx="8307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accent1"/>
                </a:solidFill>
                <a:latin typeface="Calibri" panose="020F0502020204030204" pitchFamily="34" charset="0"/>
                <a:ea typeface="ヒラギノ角ゴ Pro W3" charset="-128"/>
              </a:defRPr>
            </a:lvl1pPr>
            <a:lvl2pPr marL="742950" indent="-285750">
              <a:defRPr sz="2000" u="sng">
                <a:solidFill>
                  <a:schemeClr val="accent1"/>
                </a:solidFill>
                <a:latin typeface="Calibri" panose="020F0502020204030204" pitchFamily="34" charset="0"/>
                <a:ea typeface="ヒラギノ角ゴ Pro W3" charset="-128"/>
              </a:defRPr>
            </a:lvl2pPr>
            <a:lvl3pPr marL="1143000" indent="-228600">
              <a:defRPr sz="2000" u="sng">
                <a:solidFill>
                  <a:schemeClr val="accent1"/>
                </a:solidFill>
                <a:latin typeface="Calibri" panose="020F0502020204030204" pitchFamily="34" charset="0"/>
                <a:ea typeface="ヒラギノ角ゴ Pro W3" charset="-128"/>
              </a:defRPr>
            </a:lvl3pPr>
            <a:lvl4pPr marL="1600200" indent="-228600">
              <a:defRPr sz="2000" u="sng">
                <a:solidFill>
                  <a:schemeClr val="accent1"/>
                </a:solidFill>
                <a:latin typeface="Calibri" panose="020F0502020204030204" pitchFamily="34" charset="0"/>
                <a:ea typeface="ヒラギノ角ゴ Pro W3" charset="-128"/>
              </a:defRPr>
            </a:lvl4pPr>
            <a:lvl5pPr marL="2057400" indent="-228600">
              <a:defRPr sz="2000" u="sng">
                <a:solidFill>
                  <a:schemeClr val="accent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9pPr>
          </a:lstStyle>
          <a:p>
            <a:pPr algn="just"/>
            <a:r>
              <a:rPr lang="es-CL" altLang="es-CL" u="none"/>
              <a:t>Los virus de influenza cuyos genes de hemaglutinina comparten los mismos cambios genéticos y un ancestro común (nodo) son agrupados en "clados" y "subclados" específicos. Estos clados y subclados suelen denominarse alternativamente "grupos" y subgrupos".</a:t>
            </a:r>
          </a:p>
        </p:txBody>
      </p:sp>
      <p:sp>
        <p:nvSpPr>
          <p:cNvPr id="65541" name="CuadroTexto 8"/>
          <p:cNvSpPr txBox="1">
            <a:spLocks noChangeArrowheads="1"/>
          </p:cNvSpPr>
          <p:nvPr/>
        </p:nvSpPr>
        <p:spPr bwMode="auto">
          <a:xfrm>
            <a:off x="155575" y="4021138"/>
            <a:ext cx="244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accent1"/>
                </a:solidFill>
                <a:latin typeface="Calibri" panose="020F0502020204030204" pitchFamily="34" charset="0"/>
                <a:ea typeface="ヒラギノ角ゴ Pro W3" charset="-128"/>
              </a:defRPr>
            </a:lvl1pPr>
            <a:lvl2pPr marL="742950" indent="-285750">
              <a:defRPr sz="2000" u="sng">
                <a:solidFill>
                  <a:schemeClr val="accent1"/>
                </a:solidFill>
                <a:latin typeface="Calibri" panose="020F0502020204030204" pitchFamily="34" charset="0"/>
                <a:ea typeface="ヒラギノ角ゴ Pro W3" charset="-128"/>
              </a:defRPr>
            </a:lvl2pPr>
            <a:lvl3pPr marL="1143000" indent="-228600">
              <a:defRPr sz="2000" u="sng">
                <a:solidFill>
                  <a:schemeClr val="accent1"/>
                </a:solidFill>
                <a:latin typeface="Calibri" panose="020F0502020204030204" pitchFamily="34" charset="0"/>
                <a:ea typeface="ヒラギノ角ゴ Pro W3" charset="-128"/>
              </a:defRPr>
            </a:lvl3pPr>
            <a:lvl4pPr marL="1600200" indent="-228600">
              <a:defRPr sz="2000" u="sng">
                <a:solidFill>
                  <a:schemeClr val="accent1"/>
                </a:solidFill>
                <a:latin typeface="Calibri" panose="020F0502020204030204" pitchFamily="34" charset="0"/>
                <a:ea typeface="ヒラギノ角ゴ Pro W3" charset="-128"/>
              </a:defRPr>
            </a:lvl4pPr>
            <a:lvl5pPr marL="2057400" indent="-228600">
              <a:defRPr sz="2000" u="sng">
                <a:solidFill>
                  <a:schemeClr val="accent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9pPr>
          </a:lstStyle>
          <a:p>
            <a:r>
              <a:rPr lang="es-CL" altLang="es-CL"/>
              <a:t>Cambian mas lento</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title"/>
          </p:nvPr>
        </p:nvSpPr>
        <p:spPr>
          <a:xfrm>
            <a:off x="703263" y="955675"/>
            <a:ext cx="7735887" cy="687388"/>
          </a:xfrm>
        </p:spPr>
        <p:txBody>
          <a:bodyPr/>
          <a:lstStyle/>
          <a:p>
            <a:r>
              <a:rPr lang="es-CL" altLang="es-CL" sz="3200" b="1" smtClean="0">
                <a:latin typeface="Verdana" panose="020B0604030504040204" pitchFamily="34" charset="0"/>
                <a:cs typeface="Verdana" panose="020B0604030504040204" pitchFamily="34" charset="0"/>
              </a:rPr>
              <a:t>LA VACUNA 2022 PROTEGE CONTRA LOS 3-4 VIRUS MAS AGRESIVOS</a:t>
            </a:r>
          </a:p>
        </p:txBody>
      </p:sp>
      <p:pic>
        <p:nvPicPr>
          <p:cNvPr id="66563" name="Picture 2" descr="Resultado de imagen para INFLUV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2500313"/>
            <a:ext cx="28511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ángulo 1"/>
          <p:cNvSpPr>
            <a:spLocks noChangeArrowheads="1"/>
          </p:cNvSpPr>
          <p:nvPr/>
        </p:nvSpPr>
        <p:spPr bwMode="auto">
          <a:xfrm>
            <a:off x="395288" y="4678363"/>
            <a:ext cx="849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accent1"/>
                </a:solidFill>
                <a:latin typeface="Calibri" panose="020F0502020204030204" pitchFamily="34" charset="0"/>
                <a:ea typeface="ヒラギノ角ゴ Pro W3" charset="-128"/>
              </a:defRPr>
            </a:lvl1pPr>
            <a:lvl2pPr marL="742950" indent="-285750">
              <a:defRPr sz="2000" u="sng">
                <a:solidFill>
                  <a:schemeClr val="accent1"/>
                </a:solidFill>
                <a:latin typeface="Calibri" panose="020F0502020204030204" pitchFamily="34" charset="0"/>
                <a:ea typeface="ヒラギノ角ゴ Pro W3" charset="-128"/>
              </a:defRPr>
            </a:lvl2pPr>
            <a:lvl3pPr marL="1143000" indent="-228600">
              <a:defRPr sz="2000" u="sng">
                <a:solidFill>
                  <a:schemeClr val="accent1"/>
                </a:solidFill>
                <a:latin typeface="Calibri" panose="020F0502020204030204" pitchFamily="34" charset="0"/>
                <a:ea typeface="ヒラギノ角ゴ Pro W3" charset="-128"/>
              </a:defRPr>
            </a:lvl3pPr>
            <a:lvl4pPr marL="1600200" indent="-228600">
              <a:defRPr sz="2000" u="sng">
                <a:solidFill>
                  <a:schemeClr val="accent1"/>
                </a:solidFill>
                <a:latin typeface="Calibri" panose="020F0502020204030204" pitchFamily="34" charset="0"/>
                <a:ea typeface="ヒラギノ角ゴ Pro W3" charset="-128"/>
              </a:defRPr>
            </a:lvl4pPr>
            <a:lvl5pPr marL="2057400" indent="-228600">
              <a:defRPr sz="2000" u="sng">
                <a:solidFill>
                  <a:schemeClr val="accent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9pPr>
          </a:lstStyle>
          <a:p>
            <a:r>
              <a:rPr lang="es-CL" altLang="es-CL"/>
              <a:t>Vacunarse contra la influenza puede proteger contra los virus de la influenza que son similares a los virus incluidos en la vacuna.</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ag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5419725"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echa: a la derecha 6"/>
          <p:cNvSpPr/>
          <p:nvPr/>
        </p:nvSpPr>
        <p:spPr>
          <a:xfrm>
            <a:off x="1331913" y="4400550"/>
            <a:ext cx="431800" cy="2159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a:p>
        </p:txBody>
      </p:sp>
      <p:pic>
        <p:nvPicPr>
          <p:cNvPr id="49156" name="Imagen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268413"/>
            <a:ext cx="27686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CuadroTexto 9"/>
          <p:cNvSpPr txBox="1">
            <a:spLocks noChangeArrowheads="1"/>
          </p:cNvSpPr>
          <p:nvPr/>
        </p:nvSpPr>
        <p:spPr bwMode="auto">
          <a:xfrm>
            <a:off x="6640513" y="5389563"/>
            <a:ext cx="1800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accent1"/>
                </a:solidFill>
                <a:latin typeface="Calibri" panose="020F0502020204030204" pitchFamily="34" charset="0"/>
                <a:ea typeface="ヒラギノ角ゴ Pro W3" charset="-128"/>
              </a:defRPr>
            </a:lvl1pPr>
            <a:lvl2pPr marL="742950" indent="-285750">
              <a:defRPr sz="2000" u="sng">
                <a:solidFill>
                  <a:schemeClr val="accent1"/>
                </a:solidFill>
                <a:latin typeface="Calibri" panose="020F0502020204030204" pitchFamily="34" charset="0"/>
                <a:ea typeface="ヒラギノ角ゴ Pro W3" charset="-128"/>
              </a:defRPr>
            </a:lvl2pPr>
            <a:lvl3pPr marL="1143000" indent="-228600">
              <a:defRPr sz="2000" u="sng">
                <a:solidFill>
                  <a:schemeClr val="accent1"/>
                </a:solidFill>
                <a:latin typeface="Calibri" panose="020F0502020204030204" pitchFamily="34" charset="0"/>
                <a:ea typeface="ヒラギノ角ゴ Pro W3" charset="-128"/>
              </a:defRPr>
            </a:lvl3pPr>
            <a:lvl4pPr marL="1600200" indent="-228600">
              <a:defRPr sz="2000" u="sng">
                <a:solidFill>
                  <a:schemeClr val="accent1"/>
                </a:solidFill>
                <a:latin typeface="Calibri" panose="020F0502020204030204" pitchFamily="34" charset="0"/>
                <a:ea typeface="ヒラギノ角ゴ Pro W3" charset="-128"/>
              </a:defRPr>
            </a:lvl4pPr>
            <a:lvl5pPr marL="2057400" indent="-228600">
              <a:defRPr sz="2000" u="sng">
                <a:solidFill>
                  <a:schemeClr val="accent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9pPr>
          </a:lstStyle>
          <a:p>
            <a:r>
              <a:rPr lang="es-MX" altLang="es-CL" sz="1600" u="none"/>
              <a:t>URGENCIAS</a:t>
            </a:r>
          </a:p>
          <a:p>
            <a:r>
              <a:rPr lang="es-MX" altLang="es-CL" sz="1600" u="none"/>
              <a:t>CASOS ESPECIALES</a:t>
            </a:r>
          </a:p>
          <a:p>
            <a:r>
              <a:rPr lang="es-MX" altLang="es-CL" sz="1600" u="none"/>
              <a:t>INFLUENZA  </a:t>
            </a:r>
            <a:endParaRPr lang="es-CL" altLang="es-CL" sz="1600" u="none"/>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ángulo 4"/>
          <p:cNvSpPr>
            <a:spLocks noChangeArrowheads="1"/>
          </p:cNvSpPr>
          <p:nvPr/>
        </p:nvSpPr>
        <p:spPr bwMode="auto">
          <a:xfrm>
            <a:off x="1042988" y="431800"/>
            <a:ext cx="633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accent1"/>
                </a:solidFill>
                <a:latin typeface="Calibri" panose="020F0502020204030204" pitchFamily="34" charset="0"/>
                <a:ea typeface="ヒラギノ角ゴ Pro W3" charset="-128"/>
              </a:defRPr>
            </a:lvl1pPr>
            <a:lvl2pPr marL="742950" indent="-285750">
              <a:defRPr sz="2000" u="sng">
                <a:solidFill>
                  <a:schemeClr val="accent1"/>
                </a:solidFill>
                <a:latin typeface="Calibri" panose="020F0502020204030204" pitchFamily="34" charset="0"/>
                <a:ea typeface="ヒラギノ角ゴ Pro W3" charset="-128"/>
              </a:defRPr>
            </a:lvl2pPr>
            <a:lvl3pPr marL="1143000" indent="-228600">
              <a:defRPr sz="2000" u="sng">
                <a:solidFill>
                  <a:schemeClr val="accent1"/>
                </a:solidFill>
                <a:latin typeface="Calibri" panose="020F0502020204030204" pitchFamily="34" charset="0"/>
                <a:ea typeface="ヒラギノ角ゴ Pro W3" charset="-128"/>
              </a:defRPr>
            </a:lvl3pPr>
            <a:lvl4pPr marL="1600200" indent="-228600">
              <a:defRPr sz="2000" u="sng">
                <a:solidFill>
                  <a:schemeClr val="accent1"/>
                </a:solidFill>
                <a:latin typeface="Calibri" panose="020F0502020204030204" pitchFamily="34" charset="0"/>
                <a:ea typeface="ヒラギノ角ゴ Pro W3" charset="-128"/>
              </a:defRPr>
            </a:lvl4pPr>
            <a:lvl5pPr marL="2057400" indent="-228600">
              <a:defRPr sz="2000" u="sng">
                <a:solidFill>
                  <a:schemeClr val="accent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9pPr>
          </a:lstStyle>
          <a:p>
            <a:r>
              <a:rPr lang="es-CL" altLang="es-CL" sz="3200" b="1" u="none">
                <a:latin typeface="Verdana" panose="020B0604030504040204" pitchFamily="34" charset="0"/>
              </a:rPr>
              <a:t>EFICACIA DE LA VACUNA</a:t>
            </a:r>
            <a:endParaRPr lang="es-CL" altLang="es-CL" sz="3200" u="none"/>
          </a:p>
        </p:txBody>
      </p:sp>
      <p:pic>
        <p:nvPicPr>
          <p:cNvPr id="67587"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8" y="1657350"/>
            <a:ext cx="9075737"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2475" y="995363"/>
            <a:ext cx="77057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ángulo 1"/>
          <p:cNvSpPr>
            <a:spLocks noChangeArrowheads="1"/>
          </p:cNvSpPr>
          <p:nvPr/>
        </p:nvSpPr>
        <p:spPr bwMode="auto">
          <a:xfrm>
            <a:off x="322263" y="5472113"/>
            <a:ext cx="8426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accent1"/>
                </a:solidFill>
                <a:latin typeface="Calibri" panose="020F0502020204030204" pitchFamily="34" charset="0"/>
                <a:ea typeface="ヒラギノ角ゴ Pro W3" charset="-128"/>
              </a:defRPr>
            </a:lvl1pPr>
            <a:lvl2pPr marL="742950" indent="-285750">
              <a:defRPr sz="2000" u="sng">
                <a:solidFill>
                  <a:schemeClr val="accent1"/>
                </a:solidFill>
                <a:latin typeface="Calibri" panose="020F0502020204030204" pitchFamily="34" charset="0"/>
                <a:ea typeface="ヒラギノ角ゴ Pro W3" charset="-128"/>
              </a:defRPr>
            </a:lvl2pPr>
            <a:lvl3pPr marL="1143000" indent="-228600">
              <a:defRPr sz="2000" u="sng">
                <a:solidFill>
                  <a:schemeClr val="accent1"/>
                </a:solidFill>
                <a:latin typeface="Calibri" panose="020F0502020204030204" pitchFamily="34" charset="0"/>
                <a:ea typeface="ヒラギノ角ゴ Pro W3" charset="-128"/>
              </a:defRPr>
            </a:lvl3pPr>
            <a:lvl4pPr marL="1600200" indent="-228600">
              <a:defRPr sz="2000" u="sng">
                <a:solidFill>
                  <a:schemeClr val="accent1"/>
                </a:solidFill>
                <a:latin typeface="Calibri" panose="020F0502020204030204" pitchFamily="34" charset="0"/>
                <a:ea typeface="ヒラギノ角ゴ Pro W3" charset="-128"/>
              </a:defRPr>
            </a:lvl4pPr>
            <a:lvl5pPr marL="2057400" indent="-228600">
              <a:defRPr sz="2000" u="sng">
                <a:solidFill>
                  <a:schemeClr val="accent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9pPr>
          </a:lstStyle>
          <a:p>
            <a:r>
              <a:rPr lang="es-CL" altLang="es-CL" sz="1600" u="none"/>
              <a:t>H3N2, muestran un bajo crecimiento por presentar dificultades en su cultivo en huevos. De todos los virus de influenza que circulan habitualmente son los que tienden a cambiar con mayor rapidez, tanto genética como antigénicamente. Los virus de influenza A(H3N2) han formado varios clados independientes y diferentes desde el punto de vista genético en los últimos años que siguen circulando simultáneamente</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765175"/>
            <a:ext cx="8437563"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4932363" y="5445125"/>
            <a:ext cx="3600450" cy="4318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u="none" dirty="0"/>
              <a:t>Vacunación Oportuna </a:t>
            </a:r>
            <a:endParaRPr lang="es-CL" u="none"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Resultado de imagen de efecto rebañ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8650" y="836613"/>
            <a:ext cx="7408863"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a:xfrm>
            <a:off x="539750" y="457200"/>
            <a:ext cx="7832725" cy="1143000"/>
          </a:xfrm>
        </p:spPr>
        <p:txBody>
          <a:bodyPr/>
          <a:lstStyle/>
          <a:p>
            <a:r>
              <a:rPr lang="es-CL" altLang="es-CL" sz="3600" b="1" smtClean="0">
                <a:latin typeface="Verdana" panose="020B0604030504040204" pitchFamily="34" charset="0"/>
                <a:cs typeface="Verdana" panose="020B0604030504040204" pitchFamily="34" charset="0"/>
              </a:rPr>
              <a:t>VACUNA ANTI INFLUENZA </a:t>
            </a:r>
          </a:p>
        </p:txBody>
      </p:sp>
      <p:sp>
        <p:nvSpPr>
          <p:cNvPr id="70659" name="Rectángulo 1"/>
          <p:cNvSpPr>
            <a:spLocks noChangeArrowheads="1"/>
          </p:cNvSpPr>
          <p:nvPr/>
        </p:nvSpPr>
        <p:spPr bwMode="auto">
          <a:xfrm>
            <a:off x="611188" y="2144713"/>
            <a:ext cx="79740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accent1"/>
                </a:solidFill>
                <a:latin typeface="Calibri" panose="020F0502020204030204" pitchFamily="34" charset="0"/>
                <a:ea typeface="ヒラギノ角ゴ Pro W3" charset="-128"/>
              </a:defRPr>
            </a:lvl1pPr>
            <a:lvl2pPr marL="742950" indent="-285750">
              <a:defRPr sz="2000" u="sng">
                <a:solidFill>
                  <a:schemeClr val="accent1"/>
                </a:solidFill>
                <a:latin typeface="Calibri" panose="020F0502020204030204" pitchFamily="34" charset="0"/>
                <a:ea typeface="ヒラギノ角ゴ Pro W3" charset="-128"/>
              </a:defRPr>
            </a:lvl2pPr>
            <a:lvl3pPr marL="1143000" indent="-228600">
              <a:defRPr sz="2000" u="sng">
                <a:solidFill>
                  <a:schemeClr val="accent1"/>
                </a:solidFill>
                <a:latin typeface="Calibri" panose="020F0502020204030204" pitchFamily="34" charset="0"/>
                <a:ea typeface="ヒラギノ角ゴ Pro W3" charset="-128"/>
              </a:defRPr>
            </a:lvl3pPr>
            <a:lvl4pPr marL="1600200" indent="-228600">
              <a:defRPr sz="2000" u="sng">
                <a:solidFill>
                  <a:schemeClr val="accent1"/>
                </a:solidFill>
                <a:latin typeface="Calibri" panose="020F0502020204030204" pitchFamily="34" charset="0"/>
                <a:ea typeface="ヒラギノ角ゴ Pro W3" charset="-128"/>
              </a:defRPr>
            </a:lvl4pPr>
            <a:lvl5pPr marL="2057400" indent="-228600">
              <a:defRPr sz="2000" u="sng">
                <a:solidFill>
                  <a:schemeClr val="accent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9pPr>
          </a:lstStyle>
          <a:p>
            <a:pPr algn="just"/>
            <a:r>
              <a:rPr lang="es-CL" altLang="es-CL" sz="1800" u="none"/>
              <a:t>Hipersensibilidad a los principios activos: formaldehído, bromuro de cetiltrimetilamonio, polisorbato 80 o gentamicina. Se pospondrá la inmunización en pacientes con enfermedad febril o infección aguda.</a:t>
            </a:r>
          </a:p>
        </p:txBody>
      </p:sp>
      <p:sp>
        <p:nvSpPr>
          <p:cNvPr id="6" name="CuadroTexto 5"/>
          <p:cNvSpPr txBox="1"/>
          <p:nvPr/>
        </p:nvSpPr>
        <p:spPr>
          <a:xfrm>
            <a:off x="539750" y="1676400"/>
            <a:ext cx="2736850" cy="400050"/>
          </a:xfrm>
          <a:prstGeom prst="rect">
            <a:avLst/>
          </a:prstGeom>
          <a:noFill/>
        </p:spPr>
        <p:txBody>
          <a:bodyPr>
            <a:spAutoFit/>
          </a:bodyPr>
          <a:lstStyle/>
          <a:p>
            <a:pPr>
              <a:defRPr/>
            </a:pPr>
            <a:r>
              <a:rPr lang="es-CL" u="none" dirty="0">
                <a:solidFill>
                  <a:schemeClr val="accent2"/>
                </a:solidFill>
                <a:effectLst>
                  <a:outerShdw blurRad="38100" dist="38100" dir="2700000" algn="tl">
                    <a:srgbClr val="000000">
                      <a:alpha val="43137"/>
                    </a:srgbClr>
                  </a:outerShdw>
                </a:effectLst>
              </a:rPr>
              <a:t>CONTRAINDICACION</a:t>
            </a:r>
          </a:p>
        </p:txBody>
      </p:sp>
      <p:sp>
        <p:nvSpPr>
          <p:cNvPr id="9" name="CuadroTexto 8"/>
          <p:cNvSpPr txBox="1"/>
          <p:nvPr/>
        </p:nvSpPr>
        <p:spPr>
          <a:xfrm>
            <a:off x="527050" y="3317875"/>
            <a:ext cx="3671888" cy="400050"/>
          </a:xfrm>
          <a:prstGeom prst="rect">
            <a:avLst/>
          </a:prstGeom>
          <a:noFill/>
        </p:spPr>
        <p:txBody>
          <a:bodyPr>
            <a:spAutoFit/>
          </a:bodyPr>
          <a:lstStyle/>
          <a:p>
            <a:pPr>
              <a:defRPr/>
            </a:pPr>
            <a:r>
              <a:rPr lang="es-CL" u="none" dirty="0">
                <a:solidFill>
                  <a:schemeClr val="accent2"/>
                </a:solidFill>
                <a:effectLst>
                  <a:outerShdw blurRad="38100" dist="38100" dir="2700000" algn="tl">
                    <a:srgbClr val="000000">
                      <a:alpha val="43137"/>
                    </a:srgbClr>
                  </a:outerShdw>
                </a:effectLst>
              </a:rPr>
              <a:t>EFECTOS ADVERSOS/ ESAVI</a:t>
            </a:r>
          </a:p>
        </p:txBody>
      </p:sp>
      <p:sp>
        <p:nvSpPr>
          <p:cNvPr id="70662" name="Rectángulo 6"/>
          <p:cNvSpPr>
            <a:spLocks noChangeArrowheads="1"/>
          </p:cNvSpPr>
          <p:nvPr/>
        </p:nvSpPr>
        <p:spPr bwMode="auto">
          <a:xfrm>
            <a:off x="214313" y="3789363"/>
            <a:ext cx="87137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u="sng">
                <a:solidFill>
                  <a:schemeClr val="accent1"/>
                </a:solidFill>
                <a:latin typeface="Calibri" panose="020F0502020204030204" pitchFamily="34" charset="0"/>
                <a:ea typeface="ヒラギノ角ゴ Pro W3" charset="-128"/>
              </a:defRPr>
            </a:lvl1pPr>
            <a:lvl2pPr marL="742950" indent="-285750">
              <a:defRPr sz="2000" u="sng">
                <a:solidFill>
                  <a:schemeClr val="accent1"/>
                </a:solidFill>
                <a:latin typeface="Calibri" panose="020F0502020204030204" pitchFamily="34" charset="0"/>
                <a:ea typeface="ヒラギノ角ゴ Pro W3" charset="-128"/>
              </a:defRPr>
            </a:lvl2pPr>
            <a:lvl3pPr marL="1143000" indent="-228600">
              <a:defRPr sz="2000" u="sng">
                <a:solidFill>
                  <a:schemeClr val="accent1"/>
                </a:solidFill>
                <a:latin typeface="Calibri" panose="020F0502020204030204" pitchFamily="34" charset="0"/>
                <a:ea typeface="ヒラギノ角ゴ Pro W3" charset="-128"/>
              </a:defRPr>
            </a:lvl3pPr>
            <a:lvl4pPr marL="1600200" indent="-228600">
              <a:defRPr sz="2000" u="sng">
                <a:solidFill>
                  <a:schemeClr val="accent1"/>
                </a:solidFill>
                <a:latin typeface="Calibri" panose="020F0502020204030204" pitchFamily="34" charset="0"/>
                <a:ea typeface="ヒラギノ角ゴ Pro W3" charset="-128"/>
              </a:defRPr>
            </a:lvl4pPr>
            <a:lvl5pPr marL="2057400" indent="-228600">
              <a:defRPr sz="2000" u="sng">
                <a:solidFill>
                  <a:schemeClr val="accent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9pPr>
          </a:lstStyle>
          <a:p>
            <a:pPr algn="just">
              <a:buFont typeface="Arial" panose="020B0604020202020204" pitchFamily="34" charset="0"/>
              <a:buChar char="•"/>
            </a:pPr>
            <a:r>
              <a:rPr lang="es-CL" altLang="es-CL" b="1" u="none"/>
              <a:t>Dolor y otras reacciones en el sitio de aplicación </a:t>
            </a:r>
            <a:r>
              <a:rPr lang="es-CL" altLang="es-CL" u="none"/>
              <a:t>de sitio externo se informan con frecuencia luego de la administración de la vacuna IIV, tanto en niños como en adultos. En los ensayos clínicos sobre la vacuna, hasta el 65 % de las personas vacunadas sintieron dolor en el sitio del pinchazo durante la primera semana posterior a la vacunación, lo que normalmente no interfiere con la actividad.</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52400" y="476250"/>
            <a:ext cx="8177213" cy="5527675"/>
          </a:xfrm>
        </p:spPr>
        <p:txBody>
          <a:bodyPr/>
          <a:lstStyle/>
          <a:p>
            <a:pPr algn="just">
              <a:defRPr/>
            </a:pPr>
            <a:r>
              <a:rPr lang="es-CL" sz="1800" b="1" dirty="0">
                <a:solidFill>
                  <a:schemeClr val="accent1"/>
                </a:solidFill>
              </a:rPr>
              <a:t>Fiebre, malestar, mialgia y otros síntomas sistémicos </a:t>
            </a:r>
            <a:r>
              <a:rPr lang="es-CL" sz="1800" dirty="0">
                <a:solidFill>
                  <a:schemeClr val="accent1"/>
                </a:solidFill>
              </a:rPr>
              <a:t>pueden aparecer luego de la vacunación con, que con mayor frecuencia afectan a personas que no han estado expuestas anteriormente a antígenos del virus de la influenza en un vacuna (por ejemplo, niños pequeños). En los adultos, el índice de presentación de estos síntomas es similar después de la inyección de la vacuna o de un placebo.</a:t>
            </a:r>
          </a:p>
          <a:p>
            <a:pPr algn="just">
              <a:defRPr/>
            </a:pPr>
            <a:r>
              <a:rPr lang="es-CL" sz="1800" b="1" dirty="0">
                <a:solidFill>
                  <a:schemeClr val="accent1"/>
                </a:solidFill>
              </a:rPr>
              <a:t>El Síndrome de </a:t>
            </a:r>
            <a:r>
              <a:rPr lang="es-CL" sz="1800" b="1" dirty="0" err="1">
                <a:solidFill>
                  <a:schemeClr val="accent1"/>
                </a:solidFill>
              </a:rPr>
              <a:t>Guillain</a:t>
            </a:r>
            <a:r>
              <a:rPr lang="es-CL" sz="1800" b="1" dirty="0">
                <a:solidFill>
                  <a:schemeClr val="accent1"/>
                </a:solidFill>
              </a:rPr>
              <a:t>-Barré </a:t>
            </a:r>
            <a:r>
              <a:rPr lang="es-CL" sz="1800" dirty="0">
                <a:solidFill>
                  <a:schemeClr val="accent1"/>
                </a:solidFill>
              </a:rPr>
              <a:t>posterior a la administración de la vacuna IIV ocurre muy pocas veces. Se desconoce la causa del Síndrome de </a:t>
            </a:r>
            <a:r>
              <a:rPr lang="es-CL" sz="1800" dirty="0" err="1">
                <a:solidFill>
                  <a:schemeClr val="accent1"/>
                </a:solidFill>
              </a:rPr>
              <a:t>Guillain</a:t>
            </a:r>
            <a:r>
              <a:rPr lang="es-CL" sz="1800" dirty="0">
                <a:solidFill>
                  <a:schemeClr val="accent1"/>
                </a:solidFill>
              </a:rPr>
              <a:t>-Barré, un trastorno neurológico grave que puede ocasionar parálisis; no obstante, se sabe que las infecciones gastrointestinales y del tracto respiratorio superior son factores de riesgo.</a:t>
            </a:r>
          </a:p>
          <a:p>
            <a:pPr marL="0" indent="0" algn="just">
              <a:buFont typeface="Arial" panose="020B0604020202020204" pitchFamily="34" charset="0"/>
              <a:buNone/>
              <a:defRPr/>
            </a:pPr>
            <a:r>
              <a:rPr lang="es-CL" sz="1600" dirty="0">
                <a:solidFill>
                  <a:schemeClr val="accent1"/>
                </a:solidFill>
              </a:rPr>
              <a:t>El monitoreo de la seguridad de la vacuna IIV contra la influenza estacional realizado a lo largo de muchos años no ha detectado una vinculación clara con el Síndrome de </a:t>
            </a:r>
            <a:r>
              <a:rPr lang="es-CL" sz="1600" dirty="0" err="1">
                <a:solidFill>
                  <a:schemeClr val="accent1"/>
                </a:solidFill>
              </a:rPr>
              <a:t>Guillain</a:t>
            </a:r>
            <a:r>
              <a:rPr lang="es-CL" sz="1600" dirty="0">
                <a:solidFill>
                  <a:schemeClr val="accent1"/>
                </a:solidFill>
              </a:rPr>
              <a:t>-Barré. Sin embargo, si existiera riesgo de Síndrome de </a:t>
            </a:r>
            <a:r>
              <a:rPr lang="es-CL" sz="1600" dirty="0" err="1">
                <a:solidFill>
                  <a:schemeClr val="accent1"/>
                </a:solidFill>
              </a:rPr>
              <a:t>Guillain</a:t>
            </a:r>
            <a:r>
              <a:rPr lang="es-CL" sz="1600" dirty="0">
                <a:solidFill>
                  <a:schemeClr val="accent1"/>
                </a:solidFill>
              </a:rPr>
              <a:t>-Barré por la vacuna, no serían más de 1 o 2 casos por un millón de personas vacunadas. Cada año, alrededor de 3 000 a 6 000 personas en los EE. UU. desarrollan el Síndrome de </a:t>
            </a:r>
            <a:r>
              <a:rPr lang="es-CL" sz="1600" dirty="0" err="1">
                <a:solidFill>
                  <a:schemeClr val="accent1"/>
                </a:solidFill>
              </a:rPr>
              <a:t>Guillain</a:t>
            </a:r>
            <a:r>
              <a:rPr lang="es-CL" sz="1600" dirty="0">
                <a:solidFill>
                  <a:schemeClr val="accent1"/>
                </a:solidFill>
              </a:rPr>
              <a:t>-Barré hayan recibido o no vacunación alguna, lo que equivale a 1 a 2 personas por cada 100,000.</a:t>
            </a:r>
          </a:p>
          <a:p>
            <a:pPr marL="0" indent="0" algn="just">
              <a:buFont typeface="Arial" panose="020B0604020202020204" pitchFamily="34" charset="0"/>
              <a:buNone/>
              <a:defRPr/>
            </a:pPr>
            <a:r>
              <a:rPr lang="es-CL" sz="1600" dirty="0">
                <a:solidFill>
                  <a:schemeClr val="accent1"/>
                </a:solidFill>
              </a:rPr>
              <a:t>Si bien es poco común que aparezca el Síndrome de </a:t>
            </a:r>
            <a:r>
              <a:rPr lang="es-CL" sz="1600" dirty="0" err="1">
                <a:solidFill>
                  <a:schemeClr val="accent1"/>
                </a:solidFill>
              </a:rPr>
              <a:t>Guillain</a:t>
            </a:r>
            <a:r>
              <a:rPr lang="es-CL" sz="1600" dirty="0">
                <a:solidFill>
                  <a:schemeClr val="accent1"/>
                </a:solidFill>
              </a:rPr>
              <a:t>-Barré después de padecer influenza, los estudios sugieren que el riesgo de desarrollar el síndrome luego de haber tenido influenza es mayor que el riesgo potencial de presentar este trastorno luego de la vacunación.</a:t>
            </a:r>
          </a:p>
        </p:txBody>
      </p:sp>
      <p:sp>
        <p:nvSpPr>
          <p:cNvPr id="71683" name="Rectángulo 6"/>
          <p:cNvSpPr>
            <a:spLocks noChangeArrowheads="1"/>
          </p:cNvSpPr>
          <p:nvPr/>
        </p:nvSpPr>
        <p:spPr bwMode="auto">
          <a:xfrm>
            <a:off x="250825" y="5732463"/>
            <a:ext cx="8380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000" u="sng">
                <a:solidFill>
                  <a:schemeClr val="accent1"/>
                </a:solidFill>
                <a:latin typeface="Calibri" panose="020F0502020204030204" pitchFamily="34" charset="0"/>
                <a:ea typeface="ヒラギノ角ゴ Pro W3" charset="-128"/>
              </a:defRPr>
            </a:lvl1pPr>
            <a:lvl2pPr marL="742950" indent="-285750">
              <a:defRPr sz="2000" u="sng">
                <a:solidFill>
                  <a:schemeClr val="accent1"/>
                </a:solidFill>
                <a:latin typeface="Calibri" panose="020F0502020204030204" pitchFamily="34" charset="0"/>
                <a:ea typeface="ヒラギノ角ゴ Pro W3" charset="-128"/>
              </a:defRPr>
            </a:lvl2pPr>
            <a:lvl3pPr marL="1143000" indent="-228600">
              <a:defRPr sz="2000" u="sng">
                <a:solidFill>
                  <a:schemeClr val="accent1"/>
                </a:solidFill>
                <a:latin typeface="Calibri" panose="020F0502020204030204" pitchFamily="34" charset="0"/>
                <a:ea typeface="ヒラギノ角ゴ Pro W3" charset="-128"/>
              </a:defRPr>
            </a:lvl3pPr>
            <a:lvl4pPr marL="1600200" indent="-228600">
              <a:defRPr sz="2000" u="sng">
                <a:solidFill>
                  <a:schemeClr val="accent1"/>
                </a:solidFill>
                <a:latin typeface="Calibri" panose="020F0502020204030204" pitchFamily="34" charset="0"/>
                <a:ea typeface="ヒラギノ角ゴ Pro W3" charset="-128"/>
              </a:defRPr>
            </a:lvl4pPr>
            <a:lvl5pPr marL="2057400" indent="-228600">
              <a:defRPr sz="2000" u="sng">
                <a:solidFill>
                  <a:schemeClr val="accent1"/>
                </a:solidFill>
                <a:latin typeface="Calibri" panose="020F0502020204030204"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anose="020F0502020204030204" pitchFamily="34" charset="0"/>
                <a:ea typeface="ヒラギノ角ゴ Pro W3" charset="-128"/>
              </a:defRPr>
            </a:lvl9pPr>
          </a:lstStyle>
          <a:p>
            <a:pPr>
              <a:buFont typeface="Arial" panose="020B0604020202020204" pitchFamily="34" charset="0"/>
              <a:buChar char="•"/>
            </a:pPr>
            <a:r>
              <a:rPr lang="es-CL" altLang="es-CL" sz="1800" u="none"/>
              <a:t>El desarrollo de una </a:t>
            </a:r>
            <a:r>
              <a:rPr lang="es-CL" altLang="es-CL" sz="1800" b="1" u="none"/>
              <a:t>púrpura trombocitopénica inmune </a:t>
            </a:r>
            <a:r>
              <a:rPr lang="es-CL" altLang="es-CL" sz="1800" u="none"/>
              <a:t>en los 7 días siguientes a haber recibido la vacuna antigripal inactivada podría considerarse una precaución para la administración de futuras dosis, por el riesgo de recurrencia.</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Título"/>
          <p:cNvSpPr>
            <a:spLocks noGrp="1"/>
          </p:cNvSpPr>
          <p:nvPr>
            <p:ph type="ctrTitle"/>
          </p:nvPr>
        </p:nvSpPr>
        <p:spPr/>
        <p:txBody>
          <a:bodyPr/>
          <a:lstStyle/>
          <a:p>
            <a:r>
              <a:rPr lang="es-MX" altLang="es-CL" smtClean="0">
                <a:solidFill>
                  <a:schemeClr val="bg1"/>
                </a:solidFill>
                <a:latin typeface="Verdana" panose="020B0604030504040204" pitchFamily="34" charset="0"/>
                <a:cs typeface="Verdana" panose="020B0604030504040204" pitchFamily="34" charset="0"/>
              </a:rPr>
              <a:t>VACÚNATE¡</a:t>
            </a:r>
            <a:br>
              <a:rPr lang="es-MX" altLang="es-CL" smtClean="0">
                <a:solidFill>
                  <a:schemeClr val="bg1"/>
                </a:solidFill>
                <a:latin typeface="Verdana" panose="020B0604030504040204" pitchFamily="34" charset="0"/>
                <a:cs typeface="Verdana" panose="020B0604030504040204" pitchFamily="34" charset="0"/>
              </a:rPr>
            </a:br>
            <a:r>
              <a:rPr lang="es-MX" altLang="es-CL" smtClean="0">
                <a:solidFill>
                  <a:schemeClr val="bg1"/>
                </a:solidFill>
                <a:latin typeface="Verdana" panose="020B0604030504040204" pitchFamily="34" charset="0"/>
                <a:cs typeface="Verdana" panose="020B0604030504040204" pitchFamily="34" charset="0"/>
              </a:rPr>
              <a:t>Gracias.</a:t>
            </a:r>
            <a:endParaRPr lang="es-CL" altLang="es-CL" smtClean="0">
              <a:solidFill>
                <a:schemeClr val="bg1"/>
              </a:solidFill>
              <a:latin typeface="Verdana" panose="020B0604030504040204" pitchFamily="34" charset="0"/>
              <a:cs typeface="Verdana" panose="020B0604030504040204" pitchFamily="34"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1790700"/>
            <a:ext cx="64484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543050"/>
            <a:ext cx="61531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2105025"/>
            <a:ext cx="60579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58800" y="503238"/>
            <a:ext cx="8164513" cy="747712"/>
          </a:xfrm>
        </p:spPr>
        <p:txBody>
          <a:bodyPr/>
          <a:lstStyle/>
          <a:p>
            <a:pPr>
              <a:defRPr/>
            </a:pPr>
            <a:r>
              <a:rPr lang="es-MX" b="1" dirty="0">
                <a:effectLst>
                  <a:outerShdw blurRad="38100" dist="38100" dir="2700000" algn="tl">
                    <a:srgbClr val="000000">
                      <a:alpha val="43137"/>
                    </a:srgbClr>
                  </a:outerShdw>
                </a:effectLst>
              </a:rPr>
              <a:t>COBERTURA INFLUENZA 2021</a:t>
            </a:r>
            <a:endParaRPr lang="es-CL" b="1" dirty="0">
              <a:effectLst>
                <a:outerShdw blurRad="38100" dist="38100" dir="2700000" algn="tl">
                  <a:srgbClr val="000000">
                    <a:alpha val="43137"/>
                  </a:srgbClr>
                </a:outerShdw>
              </a:effectLst>
            </a:endParaRPr>
          </a:p>
        </p:txBody>
      </p:sp>
      <p:graphicFrame>
        <p:nvGraphicFramePr>
          <p:cNvPr id="5" name="Tabla 4"/>
          <p:cNvGraphicFramePr>
            <a:graphicFrameLocks noGrp="1"/>
          </p:cNvGraphicFramePr>
          <p:nvPr/>
        </p:nvGraphicFramePr>
        <p:xfrm>
          <a:off x="558800" y="1300163"/>
          <a:ext cx="4360863" cy="2236787"/>
        </p:xfrm>
        <a:graphic>
          <a:graphicData uri="http://schemas.openxmlformats.org/drawingml/2006/table">
            <a:tbl>
              <a:tblPr/>
              <a:tblGrid>
                <a:gridCol w="1090216"/>
                <a:gridCol w="1090216"/>
                <a:gridCol w="1090216"/>
                <a:gridCol w="1090216"/>
              </a:tblGrid>
              <a:tr h="375280">
                <a:tc>
                  <a:txBody>
                    <a:bodyPr/>
                    <a:lstStyle/>
                    <a:p>
                      <a:pPr algn="ctr" fontAlgn="ctr"/>
                      <a:r>
                        <a:rPr lang="es-CL" sz="1200" b="0" i="0" u="none" strike="noStrike" dirty="0">
                          <a:solidFill>
                            <a:srgbClr val="FFFFFF"/>
                          </a:solidFill>
                          <a:effectLst/>
                          <a:latin typeface="Calibri" panose="020F0502020204030204" pitchFamily="34" charset="0"/>
                        </a:rPr>
                        <a:t>Comuna</a:t>
                      </a: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CL" sz="1200" b="1" i="0" u="none" strike="noStrike">
                          <a:solidFill>
                            <a:srgbClr val="FFFFFF"/>
                          </a:solidFill>
                          <a:effectLst/>
                          <a:latin typeface="Calibri" panose="020F0502020204030204" pitchFamily="34" charset="0"/>
                        </a:rPr>
                        <a:t>Población Total</a:t>
                      </a: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L" sz="1200" b="1" i="0" u="none" strike="noStrike" dirty="0">
                          <a:solidFill>
                            <a:srgbClr val="FFFFFF"/>
                          </a:solidFill>
                          <a:effectLst/>
                          <a:latin typeface="Calibri" panose="020F0502020204030204" pitchFamily="34" charset="0"/>
                        </a:rPr>
                        <a:t>Vacunados Totales</a:t>
                      </a: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ctr" fontAlgn="ctr"/>
                      <a:r>
                        <a:rPr lang="es-CL" sz="1200" b="1" i="0" u="none" strike="noStrike" dirty="0">
                          <a:solidFill>
                            <a:srgbClr val="FFFFFF"/>
                          </a:solidFill>
                          <a:effectLst/>
                          <a:latin typeface="Calibri" panose="020F0502020204030204" pitchFamily="34" charset="0"/>
                        </a:rPr>
                        <a:t>%</a:t>
                      </a: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r>
              <a:tr h="232688">
                <a:tc>
                  <a:txBody>
                    <a:bodyPr/>
                    <a:lstStyle/>
                    <a:p>
                      <a:pPr algn="l" fontAlgn="ctr"/>
                      <a:r>
                        <a:rPr lang="es-CL" sz="1200" b="1" i="0" u="none" strike="noStrike">
                          <a:solidFill>
                            <a:srgbClr val="EF4144"/>
                          </a:solidFill>
                          <a:effectLst/>
                          <a:latin typeface="Calibri" panose="020F0502020204030204" pitchFamily="34" charset="0"/>
                        </a:rPr>
                        <a:t>Total País</a:t>
                      </a: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L" sz="1200" b="1" i="0" u="none" strike="noStrike" dirty="0">
                          <a:solidFill>
                            <a:srgbClr val="EF4144"/>
                          </a:solidFill>
                          <a:effectLst/>
                          <a:latin typeface="Calibri" panose="020F0502020204030204" pitchFamily="34" charset="0"/>
                        </a:rPr>
                        <a:t>8.512.292</a:t>
                      </a: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s-CL" sz="1200" b="1" i="0" u="none" strike="noStrike">
                          <a:solidFill>
                            <a:srgbClr val="EF4144"/>
                          </a:solidFill>
                          <a:effectLst/>
                          <a:latin typeface="Calibri" panose="020F0502020204030204" pitchFamily="34" charset="0"/>
                        </a:rPr>
                        <a:t>6.463.987</a:t>
                      </a: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s-CL" sz="1200" b="1" i="0" u="none" strike="noStrike">
                          <a:solidFill>
                            <a:srgbClr val="EF4144"/>
                          </a:solidFill>
                          <a:effectLst/>
                          <a:latin typeface="Calibri" panose="020F0502020204030204" pitchFamily="34" charset="0"/>
                        </a:rPr>
                        <a:t>75,9%</a:t>
                      </a:r>
                    </a:p>
                  </a:txBody>
                  <a:tcPr marL="9524" marR="9524" marT="9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32688">
                <a:tc>
                  <a:txBody>
                    <a:bodyPr/>
                    <a:lstStyle/>
                    <a:p>
                      <a:pPr algn="l" fontAlgn="b"/>
                      <a:r>
                        <a:rPr lang="es-CL" sz="1200" b="1" i="0" u="none" strike="noStrike">
                          <a:solidFill>
                            <a:srgbClr val="000000"/>
                          </a:solidFill>
                          <a:effectLst/>
                          <a:latin typeface="Calibri" panose="020F0502020204030204" pitchFamily="34" charset="0"/>
                        </a:rPr>
                        <a:t>Tarapacá</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1" i="0" u="none" strike="noStrike">
                          <a:solidFill>
                            <a:srgbClr val="0070C0"/>
                          </a:solidFill>
                          <a:effectLst/>
                          <a:latin typeface="Calibri" panose="020F0502020204030204" pitchFamily="34" charset="0"/>
                        </a:rPr>
                        <a:t>169.180</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s-CL" sz="1200" b="1" i="0" u="none" strike="noStrike" dirty="0">
                          <a:solidFill>
                            <a:srgbClr val="0070C0"/>
                          </a:solidFill>
                          <a:effectLst/>
                          <a:latin typeface="Calibri" panose="020F0502020204030204" pitchFamily="34" charset="0"/>
                        </a:rPr>
                        <a:t>128.921</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s-CL" sz="1200" b="1" i="0" u="none" strike="noStrike">
                          <a:solidFill>
                            <a:srgbClr val="0070C0"/>
                          </a:solidFill>
                          <a:effectLst/>
                          <a:latin typeface="Calibri" panose="020F0502020204030204" pitchFamily="34" charset="0"/>
                        </a:rPr>
                        <a:t>76,2%</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32688">
                <a:tc>
                  <a:txBody>
                    <a:bodyPr/>
                    <a:lstStyle/>
                    <a:p>
                      <a:pPr algn="l" fontAlgn="b"/>
                      <a:r>
                        <a:rPr lang="es-CL" sz="1200" b="0" i="0" u="none" strike="noStrike">
                          <a:solidFill>
                            <a:srgbClr val="000000"/>
                          </a:solidFill>
                          <a:effectLst/>
                          <a:latin typeface="Calibri" panose="020F0502020204030204" pitchFamily="34" charset="0"/>
                        </a:rPr>
                        <a:t>Alto Hospicio</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51.421</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s-CL" sz="1200" b="0" i="0" u="none" strike="noStrike" dirty="0">
                          <a:solidFill>
                            <a:srgbClr val="000000"/>
                          </a:solidFill>
                          <a:effectLst/>
                          <a:latin typeface="Calibri" panose="020F0502020204030204" pitchFamily="34" charset="0"/>
                        </a:rPr>
                        <a:t>38.055</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s-CL" sz="1200" b="0" i="0" u="none" strike="noStrike">
                          <a:solidFill>
                            <a:srgbClr val="000000"/>
                          </a:solidFill>
                          <a:effectLst/>
                          <a:latin typeface="Calibri" panose="020F0502020204030204" pitchFamily="34" charset="0"/>
                        </a:rPr>
                        <a:t>74,0%</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32688">
                <a:tc>
                  <a:txBody>
                    <a:bodyPr/>
                    <a:lstStyle/>
                    <a:p>
                      <a:pPr algn="l" fontAlgn="b"/>
                      <a:r>
                        <a:rPr lang="es-CL" sz="1200" b="0" i="0" u="none" strike="noStrike">
                          <a:solidFill>
                            <a:srgbClr val="000000"/>
                          </a:solidFill>
                          <a:effectLst/>
                          <a:latin typeface="Calibri" panose="020F0502020204030204" pitchFamily="34" charset="0"/>
                        </a:rPr>
                        <a:t>Camiña</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764</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s-CL" sz="1200" b="0" i="0" u="none" strike="noStrike" dirty="0">
                          <a:solidFill>
                            <a:srgbClr val="000000"/>
                          </a:solidFill>
                          <a:effectLst/>
                          <a:latin typeface="Calibri" panose="020F0502020204030204" pitchFamily="34" charset="0"/>
                        </a:rPr>
                        <a:t>715</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s-CL" sz="1200" b="0" i="0" u="none" strike="noStrike">
                          <a:solidFill>
                            <a:srgbClr val="000000"/>
                          </a:solidFill>
                          <a:effectLst/>
                          <a:latin typeface="Calibri" panose="020F0502020204030204" pitchFamily="34" charset="0"/>
                        </a:rPr>
                        <a:t>93,6%</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32688">
                <a:tc>
                  <a:txBody>
                    <a:bodyPr/>
                    <a:lstStyle/>
                    <a:p>
                      <a:pPr algn="l" fontAlgn="b"/>
                      <a:r>
                        <a:rPr lang="es-CL" sz="1200" b="0" i="0" u="none" strike="noStrike">
                          <a:solidFill>
                            <a:srgbClr val="000000"/>
                          </a:solidFill>
                          <a:effectLst/>
                          <a:latin typeface="Calibri" panose="020F0502020204030204" pitchFamily="34" charset="0"/>
                        </a:rPr>
                        <a:t>Colchane</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627</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s-CL" sz="1200" b="0" i="0" u="none" strike="noStrike">
                          <a:solidFill>
                            <a:srgbClr val="000000"/>
                          </a:solidFill>
                          <a:effectLst/>
                          <a:latin typeface="Calibri" panose="020F0502020204030204" pitchFamily="34" charset="0"/>
                        </a:rPr>
                        <a:t>382</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s-CL" sz="1200" b="0" i="0" u="none" strike="noStrike" dirty="0">
                          <a:solidFill>
                            <a:srgbClr val="000000"/>
                          </a:solidFill>
                          <a:effectLst/>
                          <a:latin typeface="Calibri" panose="020F0502020204030204" pitchFamily="34" charset="0"/>
                        </a:rPr>
                        <a:t>60,9%</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32688">
                <a:tc>
                  <a:txBody>
                    <a:bodyPr/>
                    <a:lstStyle/>
                    <a:p>
                      <a:pPr algn="l" fontAlgn="b"/>
                      <a:r>
                        <a:rPr lang="es-CL" sz="1200" b="0" i="0" u="none" strike="noStrike">
                          <a:solidFill>
                            <a:srgbClr val="000000"/>
                          </a:solidFill>
                          <a:effectLst/>
                          <a:latin typeface="Calibri" panose="020F0502020204030204" pitchFamily="34" charset="0"/>
                        </a:rPr>
                        <a:t>Huara</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1.963</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s-CL" sz="1200" b="0" i="0" u="none" strike="noStrike">
                          <a:solidFill>
                            <a:srgbClr val="000000"/>
                          </a:solidFill>
                          <a:effectLst/>
                          <a:latin typeface="Calibri" panose="020F0502020204030204" pitchFamily="34" charset="0"/>
                        </a:rPr>
                        <a:t>1.415</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s-CL" sz="1200" b="0" i="0" u="none" strike="noStrike" dirty="0">
                          <a:solidFill>
                            <a:srgbClr val="000000"/>
                          </a:solidFill>
                          <a:effectLst/>
                          <a:latin typeface="Calibri" panose="020F0502020204030204" pitchFamily="34" charset="0"/>
                        </a:rPr>
                        <a:t>72,1%</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32688">
                <a:tc>
                  <a:txBody>
                    <a:bodyPr/>
                    <a:lstStyle/>
                    <a:p>
                      <a:pPr algn="l" fontAlgn="b"/>
                      <a:r>
                        <a:rPr lang="es-CL" sz="1200" b="0" i="0" u="none" strike="noStrike">
                          <a:solidFill>
                            <a:srgbClr val="000000"/>
                          </a:solidFill>
                          <a:effectLst/>
                          <a:latin typeface="Calibri" panose="020F0502020204030204" pitchFamily="34" charset="0"/>
                        </a:rPr>
                        <a:t>Iquique</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104.127</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s-CL" sz="1200" b="0" i="0" u="none" strike="noStrike">
                          <a:solidFill>
                            <a:srgbClr val="000000"/>
                          </a:solidFill>
                          <a:effectLst/>
                          <a:latin typeface="Calibri" panose="020F0502020204030204" pitchFamily="34" charset="0"/>
                        </a:rPr>
                        <a:t>79.543</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s-CL" sz="1200" b="0" i="0" u="none" strike="noStrike" dirty="0">
                          <a:solidFill>
                            <a:srgbClr val="000000"/>
                          </a:solidFill>
                          <a:effectLst/>
                          <a:latin typeface="Calibri" panose="020F0502020204030204" pitchFamily="34" charset="0"/>
                        </a:rPr>
                        <a:t>76,4%</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r h="232688">
                <a:tc>
                  <a:txBody>
                    <a:bodyPr/>
                    <a:lstStyle/>
                    <a:p>
                      <a:pPr algn="l" fontAlgn="b"/>
                      <a:r>
                        <a:rPr lang="es-CL" sz="1200" b="0" i="0" u="none" strike="noStrike">
                          <a:solidFill>
                            <a:srgbClr val="000000"/>
                          </a:solidFill>
                          <a:effectLst/>
                          <a:latin typeface="Calibri" panose="020F0502020204030204" pitchFamily="34" charset="0"/>
                        </a:rPr>
                        <a:t>Pica</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1200" b="0" i="0" u="none" strike="noStrike">
                          <a:solidFill>
                            <a:srgbClr val="000000"/>
                          </a:solidFill>
                          <a:effectLst/>
                          <a:latin typeface="Calibri" panose="020F0502020204030204" pitchFamily="34" charset="0"/>
                        </a:rPr>
                        <a:t>2.962</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s-CL" sz="1200" b="0" i="0" u="none" strike="noStrike" dirty="0">
                          <a:solidFill>
                            <a:srgbClr val="000000"/>
                          </a:solidFill>
                          <a:effectLst/>
                          <a:latin typeface="Calibri" panose="020F0502020204030204" pitchFamily="34" charset="0"/>
                        </a:rPr>
                        <a:t>3.223</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b"/>
                      <a:r>
                        <a:rPr lang="es-CL" sz="1200" b="0" i="0" u="none" strike="noStrike" dirty="0">
                          <a:solidFill>
                            <a:srgbClr val="000000"/>
                          </a:solidFill>
                          <a:effectLst/>
                          <a:latin typeface="Calibri" panose="020F0502020204030204" pitchFamily="34" charset="0"/>
                        </a:rPr>
                        <a:t>108,8%</a:t>
                      </a:r>
                    </a:p>
                  </a:txBody>
                  <a:tcPr marL="9524" marR="9524" marT="95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r>
            </a:tbl>
          </a:graphicData>
        </a:graphic>
      </p:graphicFrame>
      <p:pic>
        <p:nvPicPr>
          <p:cNvPr id="50231" name="Imag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5563" y="2490788"/>
            <a:ext cx="333057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32" name="Imagen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50863"/>
            <a:ext cx="93345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a 7"/>
          <p:cNvGraphicFramePr>
            <a:graphicFrameLocks noGrp="1"/>
          </p:cNvGraphicFramePr>
          <p:nvPr/>
        </p:nvGraphicFramePr>
        <p:xfrm>
          <a:off x="585788" y="4645025"/>
          <a:ext cx="4333875" cy="1662113"/>
        </p:xfrm>
        <a:graphic>
          <a:graphicData uri="http://schemas.openxmlformats.org/drawingml/2006/table">
            <a:tbl>
              <a:tblPr/>
              <a:tblGrid>
                <a:gridCol w="560160"/>
                <a:gridCol w="1415143"/>
                <a:gridCol w="786191"/>
                <a:gridCol w="786191"/>
                <a:gridCol w="786191"/>
              </a:tblGrid>
              <a:tr h="223013">
                <a:tc gridSpan="2">
                  <a:txBody>
                    <a:bodyPr/>
                    <a:lstStyle/>
                    <a:p>
                      <a:pPr algn="ctr" fontAlgn="ctr"/>
                      <a:r>
                        <a:rPr lang="es-CL" sz="1400" b="1" i="0" u="none" strike="noStrike" dirty="0">
                          <a:solidFill>
                            <a:srgbClr val="FF0000"/>
                          </a:solidFill>
                          <a:effectLst/>
                          <a:latin typeface="Calibri" panose="020F0502020204030204" pitchFamily="34" charset="0"/>
                        </a:rPr>
                        <a:t>SARS COV2</a:t>
                      </a:r>
                    </a:p>
                  </a:txBody>
                  <a:tcPr marL="9527" marR="9527"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rowSpan="2">
                  <a:txBody>
                    <a:bodyPr/>
                    <a:lstStyle/>
                    <a:p>
                      <a:pPr algn="ctr" fontAlgn="ctr"/>
                      <a:r>
                        <a:rPr lang="es-MX" sz="800" b="1" i="0" u="none" strike="noStrike">
                          <a:solidFill>
                            <a:srgbClr val="000000"/>
                          </a:solidFill>
                          <a:effectLst/>
                          <a:latin typeface="Calibri" panose="020F0502020204030204" pitchFamily="34" charset="0"/>
                        </a:rPr>
                        <a:t>SubTotal</a:t>
                      </a:r>
                      <a:br>
                        <a:rPr lang="es-MX" sz="800" b="1" i="0" u="none" strike="noStrike">
                          <a:solidFill>
                            <a:srgbClr val="000000"/>
                          </a:solidFill>
                          <a:effectLst/>
                          <a:latin typeface="Calibri" panose="020F0502020204030204" pitchFamily="34" charset="0"/>
                        </a:rPr>
                      </a:br>
                      <a:r>
                        <a:rPr lang="es-MX" sz="800" b="1" i="0" u="none" strike="noStrike">
                          <a:solidFill>
                            <a:srgbClr val="000000"/>
                          </a:solidFill>
                          <a:effectLst/>
                          <a:latin typeface="Calibri" panose="020F0502020204030204" pitchFamily="34" charset="0"/>
                        </a:rPr>
                        <a:t>Pob. 18 años y más</a:t>
                      </a:r>
                    </a:p>
                  </a:txBody>
                  <a:tcPr marL="9527" marR="9527"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800" b="1" i="0" u="none" strike="noStrike">
                          <a:solidFill>
                            <a:srgbClr val="000000"/>
                          </a:solidFill>
                          <a:effectLst/>
                          <a:latin typeface="Calibri" panose="020F0502020204030204" pitchFamily="34" charset="0"/>
                        </a:rPr>
                        <a:t>SubTotal</a:t>
                      </a:r>
                      <a:br>
                        <a:rPr lang="es-MX" sz="800" b="1" i="0" u="none" strike="noStrike">
                          <a:solidFill>
                            <a:srgbClr val="000000"/>
                          </a:solidFill>
                          <a:effectLst/>
                          <a:latin typeface="Calibri" panose="020F0502020204030204" pitchFamily="34" charset="0"/>
                        </a:rPr>
                      </a:br>
                      <a:r>
                        <a:rPr lang="es-MX" sz="800" b="1" i="0" u="none" strike="noStrike">
                          <a:solidFill>
                            <a:srgbClr val="000000"/>
                          </a:solidFill>
                          <a:effectLst/>
                          <a:latin typeface="Calibri" panose="020F0502020204030204" pitchFamily="34" charset="0"/>
                        </a:rPr>
                        <a:t>Pob. 12 años y más</a:t>
                      </a:r>
                    </a:p>
                  </a:txBody>
                  <a:tcPr marL="9527" marR="9527"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s-MX" sz="800" b="1" i="0" u="none" strike="noStrike">
                          <a:solidFill>
                            <a:srgbClr val="000000"/>
                          </a:solidFill>
                          <a:effectLst/>
                          <a:latin typeface="Calibri" panose="020F0502020204030204" pitchFamily="34" charset="0"/>
                        </a:rPr>
                        <a:t>SubTotal</a:t>
                      </a:r>
                      <a:br>
                        <a:rPr lang="es-MX" sz="800" b="1" i="0" u="none" strike="noStrike">
                          <a:solidFill>
                            <a:srgbClr val="000000"/>
                          </a:solidFill>
                          <a:effectLst/>
                          <a:latin typeface="Calibri" panose="020F0502020204030204" pitchFamily="34" charset="0"/>
                        </a:rPr>
                      </a:br>
                      <a:r>
                        <a:rPr lang="es-MX" sz="800" b="1" i="0" u="none" strike="noStrike">
                          <a:solidFill>
                            <a:srgbClr val="000000"/>
                          </a:solidFill>
                          <a:effectLst/>
                          <a:latin typeface="Calibri" panose="020F0502020204030204" pitchFamily="34" charset="0"/>
                        </a:rPr>
                        <a:t>Pob. 3 años y más</a:t>
                      </a:r>
                    </a:p>
                  </a:txBody>
                  <a:tcPr marL="9527" marR="9527"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444">
                <a:tc gridSpan="2">
                  <a:txBody>
                    <a:bodyPr/>
                    <a:lstStyle/>
                    <a:p>
                      <a:pPr algn="ctr" fontAlgn="ctr"/>
                      <a:r>
                        <a:rPr lang="es-CL" sz="1000" b="1" i="0" u="none" strike="noStrike">
                          <a:solidFill>
                            <a:srgbClr val="000000"/>
                          </a:solidFill>
                          <a:effectLst/>
                          <a:latin typeface="Calibri" panose="020F0502020204030204" pitchFamily="34" charset="0"/>
                        </a:rPr>
                        <a:t>Subcriterio</a:t>
                      </a:r>
                    </a:p>
                  </a:txBody>
                  <a:tcPr marL="9527" marR="9527"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r>
              <a:tr h="190609">
                <a:tc rowSpan="6">
                  <a:txBody>
                    <a:bodyPr/>
                    <a:lstStyle/>
                    <a:p>
                      <a:pPr algn="ctr" fontAlgn="ctr"/>
                      <a:r>
                        <a:rPr lang="es-CL" sz="1000" b="1" i="0" u="none" strike="noStrike" dirty="0">
                          <a:solidFill>
                            <a:srgbClr val="000000"/>
                          </a:solidFill>
                          <a:effectLst/>
                          <a:latin typeface="Calibri" panose="020F0502020204030204" pitchFamily="34" charset="0"/>
                        </a:rPr>
                        <a:t>Tarapacá</a:t>
                      </a:r>
                    </a:p>
                  </a:txBody>
                  <a:tcPr marL="9527" marR="9527"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L" sz="1000" b="0" i="0" u="none" strike="noStrike">
                          <a:solidFill>
                            <a:srgbClr val="000000"/>
                          </a:solidFill>
                          <a:effectLst/>
                          <a:latin typeface="Calibri" panose="020F0502020204030204" pitchFamily="34" charset="0"/>
                        </a:rPr>
                        <a:t> Proyección INE 2021 </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000" b="1" i="0" u="none" strike="noStrike">
                          <a:solidFill>
                            <a:srgbClr val="000000"/>
                          </a:solidFill>
                          <a:effectLst/>
                          <a:latin typeface="Calibri" panose="020F0502020204030204" pitchFamily="34" charset="0"/>
                        </a:rPr>
                        <a:t>         286.597 </a:t>
                      </a:r>
                    </a:p>
                  </a:txBody>
                  <a:tcPr marL="9527" marR="9527" marT="95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s-CL" sz="1000" b="1" i="0" u="none" strike="noStrike">
                          <a:solidFill>
                            <a:srgbClr val="000000"/>
                          </a:solidFill>
                          <a:effectLst/>
                          <a:latin typeface="Calibri" panose="020F0502020204030204" pitchFamily="34" charset="0"/>
                        </a:rPr>
                        <a:t>         319.461 </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CL" sz="1000" b="1" i="0" u="none" strike="noStrike">
                          <a:solidFill>
                            <a:srgbClr val="000000"/>
                          </a:solidFill>
                          <a:effectLst/>
                          <a:latin typeface="Calibri" panose="020F0502020204030204" pitchFamily="34" charset="0"/>
                        </a:rPr>
                        <a:t>         373.639 </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609">
                <a:tc vMerge="1">
                  <a:txBody>
                    <a:bodyPr/>
                    <a:lstStyle/>
                    <a:p>
                      <a:endParaRPr lang="es-CL"/>
                    </a:p>
                  </a:txBody>
                  <a:tcPr/>
                </a:tc>
                <a:tc>
                  <a:txBody>
                    <a:bodyPr/>
                    <a:lstStyle/>
                    <a:p>
                      <a:pPr algn="l" fontAlgn="b"/>
                      <a:r>
                        <a:rPr lang="es-CL" sz="1000" b="0" i="0" u="none" strike="noStrike">
                          <a:solidFill>
                            <a:srgbClr val="000000"/>
                          </a:solidFill>
                          <a:effectLst/>
                          <a:latin typeface="Calibri" panose="020F0502020204030204" pitchFamily="34" charset="0"/>
                        </a:rPr>
                        <a:t>Avance</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000" b="1" i="0" u="none" strike="noStrike" dirty="0">
                          <a:solidFill>
                            <a:schemeClr val="accent1"/>
                          </a:solidFill>
                          <a:effectLst/>
                          <a:latin typeface="Calibri" panose="020F0502020204030204" pitchFamily="34" charset="0"/>
                        </a:rPr>
                        <a:t>95,5%</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s-CL" sz="1000" b="1" i="0" u="none" strike="noStrike" dirty="0">
                          <a:solidFill>
                            <a:schemeClr val="accent1"/>
                          </a:solidFill>
                          <a:effectLst/>
                          <a:latin typeface="Calibri" panose="020F0502020204030204" pitchFamily="34" charset="0"/>
                        </a:rPr>
                        <a:t>95,5%</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CL" sz="1000" b="1" i="0" u="none" strike="noStrike" dirty="0">
                          <a:solidFill>
                            <a:schemeClr val="accent1"/>
                          </a:solidFill>
                          <a:effectLst/>
                          <a:latin typeface="Calibri" panose="020F0502020204030204" pitchFamily="34" charset="0"/>
                        </a:rPr>
                        <a:t>89,6%</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609">
                <a:tc vMerge="1">
                  <a:txBody>
                    <a:bodyPr/>
                    <a:lstStyle/>
                    <a:p>
                      <a:endParaRPr lang="es-CL"/>
                    </a:p>
                  </a:txBody>
                  <a:tcPr/>
                </a:tc>
                <a:tc>
                  <a:txBody>
                    <a:bodyPr/>
                    <a:lstStyle/>
                    <a:p>
                      <a:pPr algn="l" fontAlgn="b"/>
                      <a:r>
                        <a:rPr lang="es-CL" sz="1000" b="0" i="0" u="none" strike="noStrike">
                          <a:solidFill>
                            <a:srgbClr val="000000"/>
                          </a:solidFill>
                          <a:effectLst/>
                          <a:latin typeface="Calibri" panose="020F0502020204030204" pitchFamily="34" charset="0"/>
                        </a:rPr>
                        <a:t>Cobertura</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1000" b="1" i="0" u="none" strike="noStrike">
                          <a:solidFill>
                            <a:schemeClr val="accent1"/>
                          </a:solidFill>
                          <a:effectLst/>
                          <a:latin typeface="Calibri" panose="020F0502020204030204" pitchFamily="34" charset="0"/>
                        </a:rPr>
                        <a:t>92,0%</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s-CL" sz="1000" b="1" i="0" u="none" strike="noStrike" dirty="0">
                          <a:solidFill>
                            <a:schemeClr val="accent1"/>
                          </a:solidFill>
                          <a:effectLst/>
                          <a:latin typeface="Calibri" panose="020F0502020204030204" pitchFamily="34" charset="0"/>
                        </a:rPr>
                        <a:t>91,1%</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CL" sz="1000" b="1" i="0" u="none" strike="noStrike" dirty="0">
                          <a:solidFill>
                            <a:schemeClr val="accent1"/>
                          </a:solidFill>
                          <a:effectLst/>
                          <a:latin typeface="Calibri" panose="020F0502020204030204" pitchFamily="34" charset="0"/>
                        </a:rPr>
                        <a:t>83,1%</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609">
                <a:tc vMerge="1">
                  <a:txBody>
                    <a:bodyPr/>
                    <a:lstStyle/>
                    <a:p>
                      <a:endParaRPr lang="es-CL"/>
                    </a:p>
                  </a:txBody>
                  <a:tcPr/>
                </a:tc>
                <a:tc>
                  <a:txBody>
                    <a:bodyPr/>
                    <a:lstStyle/>
                    <a:p>
                      <a:pPr algn="l" fontAlgn="b"/>
                      <a:r>
                        <a:rPr lang="es-CL" sz="1000" b="0" i="0" u="none" strike="noStrike">
                          <a:solidFill>
                            <a:srgbClr val="000000"/>
                          </a:solidFill>
                          <a:effectLst/>
                          <a:latin typeface="Calibri" panose="020F0502020204030204" pitchFamily="34" charset="0"/>
                        </a:rPr>
                        <a:t>Refuerzo</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s-CL" sz="1000" b="1" i="0" u="none" strike="noStrike">
                          <a:solidFill>
                            <a:srgbClr val="000000"/>
                          </a:solidFill>
                          <a:effectLst/>
                          <a:latin typeface="Calibri" panose="020F0502020204030204" pitchFamily="34" charset="0"/>
                        </a:rPr>
                        <a:t>         160.945 </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r>
                        <a:rPr lang="es-CL" sz="1000" b="1" i="0" u="none" strike="noStrike">
                          <a:solidFill>
                            <a:srgbClr val="000000"/>
                          </a:solidFill>
                          <a:effectLst/>
                          <a:latin typeface="Calibri" panose="020F0502020204030204" pitchFamily="34" charset="0"/>
                        </a:rPr>
                        <a:t>         163.479 </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s-CL" sz="1000" b="1" i="0" u="none" strike="noStrike">
                          <a:solidFill>
                            <a:srgbClr val="000000"/>
                          </a:solidFill>
                          <a:effectLst/>
                          <a:latin typeface="Calibri" panose="020F0502020204030204" pitchFamily="34" charset="0"/>
                        </a:rPr>
                        <a:t>         163.479 </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609">
                <a:tc vMerge="1">
                  <a:txBody>
                    <a:bodyPr/>
                    <a:lstStyle/>
                    <a:p>
                      <a:endParaRPr lang="es-CL"/>
                    </a:p>
                  </a:txBody>
                  <a:tcPr/>
                </a:tc>
                <a:tc>
                  <a:txBody>
                    <a:bodyPr/>
                    <a:lstStyle/>
                    <a:p>
                      <a:pPr algn="l" fontAlgn="b"/>
                      <a:r>
                        <a:rPr lang="pt-BR" sz="1000" b="0" i="0" u="none" strike="noStrike">
                          <a:solidFill>
                            <a:srgbClr val="000000"/>
                          </a:solidFill>
                          <a:effectLst/>
                          <a:latin typeface="Calibri" panose="020F0502020204030204" pitchFamily="34" charset="0"/>
                        </a:rPr>
                        <a:t>Cob. Ref. (Ref./pob. obj.)</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000" b="1" i="0" u="none" strike="noStrike" dirty="0">
                          <a:solidFill>
                            <a:schemeClr val="accent1"/>
                          </a:solidFill>
                          <a:effectLst/>
                          <a:latin typeface="Calibri" panose="020F0502020204030204" pitchFamily="34" charset="0"/>
                        </a:rPr>
                        <a:t>56,2%</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s-CL" sz="1000" b="1" i="0" u="none" strike="noStrike" dirty="0">
                          <a:solidFill>
                            <a:schemeClr val="accent1"/>
                          </a:solidFill>
                          <a:effectLst/>
                          <a:latin typeface="Calibri" panose="020F0502020204030204" pitchFamily="34" charset="0"/>
                        </a:rPr>
                        <a:t>51,2%</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CL" sz="1000" b="1" i="0" u="none" strike="noStrike" dirty="0">
                          <a:solidFill>
                            <a:schemeClr val="accent1"/>
                          </a:solidFill>
                          <a:effectLst/>
                          <a:latin typeface="Calibri" panose="020F0502020204030204" pitchFamily="34" charset="0"/>
                        </a:rPr>
                        <a:t>43,8%</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609">
                <a:tc vMerge="1">
                  <a:txBody>
                    <a:bodyPr/>
                    <a:lstStyle/>
                    <a:p>
                      <a:endParaRPr lang="es-CL"/>
                    </a:p>
                  </a:txBody>
                  <a:tcPr/>
                </a:tc>
                <a:tc>
                  <a:txBody>
                    <a:bodyPr/>
                    <a:lstStyle/>
                    <a:p>
                      <a:pPr algn="l" fontAlgn="b"/>
                      <a:r>
                        <a:rPr lang="es-CL" sz="1000" b="0" i="0" u="none" strike="noStrike" dirty="0">
                          <a:solidFill>
                            <a:srgbClr val="000000"/>
                          </a:solidFill>
                          <a:effectLst/>
                          <a:latin typeface="Calibri" panose="020F0502020204030204" pitchFamily="34" charset="0"/>
                        </a:rPr>
                        <a:t>Tasa Ref. (Ref./2a dosis)</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s-CL" sz="1000" b="1" i="0" u="none" strike="noStrike">
                          <a:solidFill>
                            <a:srgbClr val="000000"/>
                          </a:solidFill>
                          <a:effectLst/>
                          <a:latin typeface="Calibri" panose="020F0502020204030204" pitchFamily="34" charset="0"/>
                        </a:rPr>
                        <a:t>61,0%</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s-CL" sz="1000" b="1" i="0" u="none" strike="noStrike">
                          <a:solidFill>
                            <a:srgbClr val="000000"/>
                          </a:solidFill>
                          <a:effectLst/>
                          <a:latin typeface="Calibri" panose="020F0502020204030204" pitchFamily="34" charset="0"/>
                        </a:rPr>
                        <a:t>56,1%</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s-CL" sz="1000" b="1" i="0" u="none" strike="noStrike" dirty="0">
                          <a:solidFill>
                            <a:srgbClr val="000000"/>
                          </a:solidFill>
                          <a:effectLst/>
                          <a:latin typeface="Calibri" panose="020F0502020204030204" pitchFamily="34" charset="0"/>
                        </a:rPr>
                        <a:t>52,7%</a:t>
                      </a:r>
                    </a:p>
                  </a:txBody>
                  <a:tcPr marL="9527" marR="9527" marT="95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50279" name="Imagen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 y="3636963"/>
            <a:ext cx="436086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p:cNvSpPr/>
          <p:nvPr/>
        </p:nvSpPr>
        <p:spPr>
          <a:xfrm>
            <a:off x="5186363" y="1300163"/>
            <a:ext cx="3109912" cy="2571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MX" u="none" dirty="0"/>
              <a:t>Influenza 2019 = 94,9%</a:t>
            </a:r>
            <a:endParaRPr lang="es-CL" u="none" dirty="0"/>
          </a:p>
        </p:txBody>
      </p:sp>
      <p:sp>
        <p:nvSpPr>
          <p:cNvPr id="2" name="Flecha: curvada hacia la izquierda 1"/>
          <p:cNvSpPr/>
          <p:nvPr/>
        </p:nvSpPr>
        <p:spPr>
          <a:xfrm>
            <a:off x="5186363" y="1557338"/>
            <a:ext cx="1833562" cy="579437"/>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L">
              <a:solidFill>
                <a:schemeClr val="tx1"/>
              </a:solidFil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nvGraphicFramePr>
        <p:xfrm>
          <a:off x="900113" y="1341438"/>
          <a:ext cx="7620000" cy="1981200"/>
        </p:xfrm>
        <a:graphic>
          <a:graphicData uri="http://schemas.openxmlformats.org/drawingml/2006/table">
            <a:tbl>
              <a:tblPr/>
              <a:tblGrid>
                <a:gridCol w="762000"/>
                <a:gridCol w="762000"/>
                <a:gridCol w="762000"/>
                <a:gridCol w="762000"/>
                <a:gridCol w="762000"/>
                <a:gridCol w="762000"/>
                <a:gridCol w="762000"/>
                <a:gridCol w="762000"/>
                <a:gridCol w="762000"/>
                <a:gridCol w="762000"/>
              </a:tblGrid>
              <a:tr h="609600">
                <a:tc>
                  <a:txBody>
                    <a:bodyPr/>
                    <a:lstStyle/>
                    <a:p>
                      <a:pPr algn="ctr" fontAlgn="ctr"/>
                      <a:r>
                        <a:rPr lang="es-CL" sz="900" b="0" i="0" u="none" strike="noStrike">
                          <a:solidFill>
                            <a:srgbClr val="FFFFFF"/>
                          </a:solidFill>
                          <a:effectLst/>
                          <a:latin typeface="Calibri" panose="020F0502020204030204" pitchFamily="34" charset="0"/>
                        </a:rPr>
                        <a:t>Comuna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MX" sz="900" b="0" i="0" u="none" strike="noStrike">
                          <a:solidFill>
                            <a:srgbClr val="FFFFFF"/>
                          </a:solidFill>
                          <a:effectLst/>
                          <a:latin typeface="Calibri" panose="020F0502020204030204" pitchFamily="34" charset="0"/>
                        </a:rPr>
                        <a:t>Niños y niñas de 6 meses a 5 años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CL" sz="900" b="0" i="0" u="none" strike="noStrike" dirty="0">
                          <a:solidFill>
                            <a:srgbClr val="FFFFFF"/>
                          </a:solidFill>
                          <a:effectLst/>
                          <a:latin typeface="Calibri" panose="020F0502020204030204" pitchFamily="34" charset="0"/>
                        </a:rPr>
                        <a:t>vacunados</a:t>
                      </a:r>
                      <a:br>
                        <a:rPr lang="es-CL" sz="900" b="0" i="0" u="none" strike="noStrike" dirty="0">
                          <a:solidFill>
                            <a:srgbClr val="FFFFFF"/>
                          </a:solidFill>
                          <a:effectLst/>
                          <a:latin typeface="Calibri" panose="020F0502020204030204" pitchFamily="34" charset="0"/>
                        </a:rPr>
                      </a:br>
                      <a:r>
                        <a:rPr lang="es-CL" sz="900" b="0" i="0" u="none" strike="noStrike" dirty="0">
                          <a:solidFill>
                            <a:srgbClr val="FFFFFF"/>
                          </a:solidFill>
                          <a:effectLst/>
                          <a:latin typeface="Calibri" panose="020F0502020204030204" pitchFamily="34" charset="0"/>
                        </a:rPr>
                        <a:t>1a dosis + única</a:t>
                      </a:r>
                      <a:br>
                        <a:rPr lang="es-CL" sz="900" b="0" i="0" u="none" strike="noStrike" dirty="0">
                          <a:solidFill>
                            <a:srgbClr val="FFFFFF"/>
                          </a:solidFill>
                          <a:effectLst/>
                          <a:latin typeface="Calibri" panose="020F0502020204030204" pitchFamily="34" charset="0"/>
                        </a:rPr>
                      </a:br>
                      <a:r>
                        <a:rPr lang="es-CL" sz="900" b="0" i="0" u="none" strike="noStrike" dirty="0">
                          <a:solidFill>
                            <a:srgbClr val="FFFFFF"/>
                          </a:solidFill>
                          <a:effectLst/>
                          <a:latin typeface="Calibri" panose="020F0502020204030204" pitchFamily="34" charset="0"/>
                        </a:rPr>
                        <a:t>(residencia)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CL" sz="900" b="0" i="0" u="none" strike="noStrike">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MX" sz="900" b="0" i="0" u="none" strike="noStrike">
                          <a:solidFill>
                            <a:srgbClr val="FFFFFF"/>
                          </a:solidFill>
                          <a:effectLst/>
                          <a:latin typeface="Calibri" panose="020F0502020204030204" pitchFamily="34" charset="0"/>
                        </a:rPr>
                        <a:t>Escolares de 5 a 10 años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CL" sz="900" b="0" i="0" u="none" strike="noStrike">
                          <a:solidFill>
                            <a:srgbClr val="FFFFFF"/>
                          </a:solidFill>
                          <a:effectLst/>
                          <a:latin typeface="Calibri" panose="020F0502020204030204" pitchFamily="34" charset="0"/>
                        </a:rPr>
                        <a:t>vacunados</a:t>
                      </a:r>
                      <a:br>
                        <a:rPr lang="es-CL" sz="900" b="0" i="0" u="none" strike="noStrike">
                          <a:solidFill>
                            <a:srgbClr val="FFFFFF"/>
                          </a:solidFill>
                          <a:effectLst/>
                          <a:latin typeface="Calibri" panose="020F0502020204030204" pitchFamily="34" charset="0"/>
                        </a:rPr>
                      </a:br>
                      <a:r>
                        <a:rPr lang="es-CL" sz="900" b="0" i="0" u="none" strike="noStrike">
                          <a:solidFill>
                            <a:srgbClr val="FFFFFF"/>
                          </a:solidFill>
                          <a:effectLst/>
                          <a:latin typeface="Calibri" panose="020F0502020204030204" pitchFamily="34" charset="0"/>
                        </a:rPr>
                        <a:t>1a dosis + única</a:t>
                      </a:r>
                      <a:br>
                        <a:rPr lang="es-CL" sz="900" b="0" i="0" u="none" strike="noStrike">
                          <a:solidFill>
                            <a:srgbClr val="FFFFFF"/>
                          </a:solidFill>
                          <a:effectLst/>
                          <a:latin typeface="Calibri" panose="020F0502020204030204" pitchFamily="34" charset="0"/>
                        </a:rPr>
                      </a:br>
                      <a:r>
                        <a:rPr lang="es-CL" sz="900" b="0" i="0" u="none" strike="noStrike">
                          <a:solidFill>
                            <a:srgbClr val="FFFFFF"/>
                          </a:solidFill>
                          <a:effectLst/>
                          <a:latin typeface="Calibri" panose="020F0502020204030204" pitchFamily="34" charset="0"/>
                        </a:rPr>
                        <a:t>(ocurrencia)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CL" sz="900" b="0" i="0" u="none" strike="noStrike">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CL" sz="900" b="0" i="0" u="none" strike="noStrike">
                          <a:solidFill>
                            <a:srgbClr val="FFFFFF"/>
                          </a:solidFill>
                          <a:effectLst/>
                          <a:latin typeface="Calibri" panose="020F0502020204030204" pitchFamily="34" charset="0"/>
                        </a:rPr>
                        <a:t>Embarazadas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CL" sz="900" b="0" i="0" u="none" strike="noStrike">
                          <a:solidFill>
                            <a:srgbClr val="FFFFFF"/>
                          </a:solidFill>
                          <a:effectLst/>
                          <a:latin typeface="Calibri" panose="020F0502020204030204" pitchFamily="34" charset="0"/>
                        </a:rPr>
                        <a:t>vacunados</a:t>
                      </a:r>
                      <a:br>
                        <a:rPr lang="es-CL" sz="900" b="0" i="0" u="none" strike="noStrike">
                          <a:solidFill>
                            <a:srgbClr val="FFFFFF"/>
                          </a:solidFill>
                          <a:effectLst/>
                          <a:latin typeface="Calibri" panose="020F0502020204030204" pitchFamily="34" charset="0"/>
                        </a:rPr>
                      </a:br>
                      <a:r>
                        <a:rPr lang="es-CL" sz="900" b="0" i="0" u="none" strike="noStrike">
                          <a:solidFill>
                            <a:srgbClr val="FFFFFF"/>
                          </a:solidFill>
                          <a:effectLst/>
                          <a:latin typeface="Calibri" panose="020F0502020204030204" pitchFamily="34" charset="0"/>
                        </a:rPr>
                        <a:t>(residencia)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CL" sz="900" b="0" i="0" u="none" strike="noStrike">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r>
              <a:tr h="190500">
                <a:tc>
                  <a:txBody>
                    <a:bodyPr/>
                    <a:lstStyle/>
                    <a:p>
                      <a:pPr algn="l" fontAlgn="ctr"/>
                      <a:r>
                        <a:rPr lang="es-CL" sz="900" b="1" i="0" u="none" strike="noStrike">
                          <a:solidFill>
                            <a:srgbClr val="EF4144"/>
                          </a:solidFill>
                          <a:effectLst/>
                          <a:latin typeface="Calibri" panose="020F0502020204030204" pitchFamily="34" charset="0"/>
                        </a:rPr>
                        <a:t>Total País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L" sz="900" b="1" i="0" u="none" strike="noStrike">
                          <a:solidFill>
                            <a:srgbClr val="EF4144"/>
                          </a:solidFill>
                          <a:effectLst/>
                          <a:latin typeface="Calibri" panose="020F0502020204030204" pitchFamily="34" charset="0"/>
                        </a:rPr>
                        <a:t>1.314.028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s-CL" sz="900" b="1" i="0" u="none" strike="noStrike">
                          <a:solidFill>
                            <a:srgbClr val="EF4144"/>
                          </a:solidFill>
                          <a:effectLst/>
                          <a:latin typeface="Calibri" panose="020F0502020204030204" pitchFamily="34" charset="0"/>
                        </a:rPr>
                        <a:t>1.034.700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s-CL" sz="900" b="1" i="0" u="none" strike="noStrike">
                          <a:solidFill>
                            <a:srgbClr val="C00000"/>
                          </a:solidFill>
                          <a:effectLst/>
                          <a:latin typeface="Calibri" panose="020F0502020204030204" pitchFamily="34" charset="0"/>
                        </a:rPr>
                        <a:t>78,7%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s-CL" sz="900" b="1" i="0" u="none" strike="noStrike">
                          <a:solidFill>
                            <a:srgbClr val="EF4144"/>
                          </a:solidFill>
                          <a:effectLst/>
                          <a:latin typeface="Calibri" panose="020F0502020204030204" pitchFamily="34" charset="0"/>
                        </a:rPr>
                        <a:t>1.286.870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L" sz="900" b="1" i="0" u="none" strike="noStrike">
                          <a:solidFill>
                            <a:srgbClr val="EF4144"/>
                          </a:solidFill>
                          <a:effectLst/>
                          <a:latin typeface="Calibri" panose="020F0502020204030204" pitchFamily="34" charset="0"/>
                        </a:rPr>
                        <a:t>917.929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L" sz="900" b="1" i="0" u="none" strike="noStrike">
                          <a:solidFill>
                            <a:srgbClr val="C00000"/>
                          </a:solidFill>
                          <a:effectLst/>
                          <a:latin typeface="Calibri" panose="020F0502020204030204" pitchFamily="34" charset="0"/>
                        </a:rPr>
                        <a:t>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b="1" i="0" u="none" strike="noStrike">
                          <a:solidFill>
                            <a:srgbClr val="EF4144"/>
                          </a:solidFill>
                          <a:effectLst/>
                          <a:latin typeface="Calibri" panose="020F0502020204030204" pitchFamily="34" charset="0"/>
                        </a:rPr>
                        <a:t>231.109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s-CL" sz="900" b="1" i="0" u="none" strike="noStrike">
                          <a:solidFill>
                            <a:srgbClr val="EF4144"/>
                          </a:solidFill>
                          <a:effectLst/>
                          <a:latin typeface="Calibri" panose="020F0502020204030204" pitchFamily="34" charset="0"/>
                        </a:rPr>
                        <a:t>135.170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s-CL" sz="900" b="1" i="0" u="none" strike="noStrike">
                          <a:solidFill>
                            <a:srgbClr val="C00000"/>
                          </a:solidFill>
                          <a:effectLst/>
                          <a:latin typeface="Calibri" panose="020F0502020204030204" pitchFamily="34" charset="0"/>
                        </a:rPr>
                        <a:t>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r>
              <a:tr h="190500">
                <a:tc>
                  <a:txBody>
                    <a:bodyPr/>
                    <a:lstStyle/>
                    <a:p>
                      <a:pPr algn="l" fontAlgn="b"/>
                      <a:r>
                        <a:rPr lang="es-CL" sz="900" b="1" i="0" u="none" strike="noStrike">
                          <a:solidFill>
                            <a:srgbClr val="000000"/>
                          </a:solidFill>
                          <a:effectLst/>
                          <a:latin typeface="Calibri" panose="020F0502020204030204" pitchFamily="34" charset="0"/>
                        </a:rPr>
                        <a:t>Tarapacá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900" b="1" i="0" u="none" strike="noStrike">
                          <a:solidFill>
                            <a:srgbClr val="0070C0"/>
                          </a:solidFill>
                          <a:effectLst/>
                          <a:latin typeface="Calibri" panose="020F0502020204030204" pitchFamily="34" charset="0"/>
                        </a:rPr>
                        <a:t>31.850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s-CL" sz="900" b="1" i="0" u="none" strike="noStrike">
                          <a:solidFill>
                            <a:srgbClr val="0070C0"/>
                          </a:solidFill>
                          <a:effectLst/>
                          <a:latin typeface="Calibri" panose="020F0502020204030204" pitchFamily="34" charset="0"/>
                        </a:rPr>
                        <a:t>24.536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s-CL" sz="900" b="1" i="0" u="none" strike="noStrike">
                          <a:solidFill>
                            <a:srgbClr val="0070C0"/>
                          </a:solidFill>
                          <a:effectLst/>
                          <a:latin typeface="Calibri" panose="020F0502020204030204" pitchFamily="34" charset="0"/>
                        </a:rPr>
                        <a:t>77,0%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s-CL" sz="900" b="1" i="0" u="none" strike="noStrike">
                          <a:solidFill>
                            <a:srgbClr val="0070C0"/>
                          </a:solidFill>
                          <a:effectLst/>
                          <a:latin typeface="Calibri" panose="020F0502020204030204" pitchFamily="34" charset="0"/>
                        </a:rPr>
                        <a:t>30.801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1" i="0" u="none" strike="noStrike">
                          <a:solidFill>
                            <a:srgbClr val="0070C0"/>
                          </a:solidFill>
                          <a:effectLst/>
                          <a:latin typeface="Calibri" panose="020F0502020204030204" pitchFamily="34" charset="0"/>
                        </a:rPr>
                        <a:t>18.803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1" i="0" u="none" strike="noStrike">
                          <a:solidFill>
                            <a:srgbClr val="0070C0"/>
                          </a:solidFill>
                          <a:effectLst/>
                          <a:latin typeface="Calibri" panose="020F0502020204030204" pitchFamily="34" charset="0"/>
                        </a:rPr>
                        <a:t>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1" i="0" u="none" strike="noStrike">
                          <a:solidFill>
                            <a:srgbClr val="0070C0"/>
                          </a:solidFill>
                          <a:effectLst/>
                          <a:latin typeface="Calibri" panose="020F0502020204030204" pitchFamily="34" charset="0"/>
                        </a:rPr>
                        <a:t>5.165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s-CL" sz="900" b="1" i="0" u="none" strike="noStrike">
                          <a:solidFill>
                            <a:srgbClr val="0070C0"/>
                          </a:solidFill>
                          <a:effectLst/>
                          <a:latin typeface="Calibri" panose="020F0502020204030204" pitchFamily="34" charset="0"/>
                        </a:rPr>
                        <a:t>4.120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s-CL" sz="900" b="1" i="0" u="none" strike="noStrike">
                          <a:solidFill>
                            <a:srgbClr val="0070C0"/>
                          </a:solidFill>
                          <a:effectLst/>
                          <a:latin typeface="Calibri" panose="020F0502020204030204" pitchFamily="34" charset="0"/>
                        </a:rPr>
                        <a:t>79,8%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r>
              <a:tr h="609600">
                <a:tc>
                  <a:txBody>
                    <a:bodyPr/>
                    <a:lstStyle/>
                    <a:p>
                      <a:pPr algn="ctr" fontAlgn="ctr"/>
                      <a:r>
                        <a:rPr lang="es-CL" sz="900" b="0" i="0" u="none" strike="noStrike">
                          <a:solidFill>
                            <a:srgbClr val="FFFFFF"/>
                          </a:solidFill>
                          <a:effectLst/>
                          <a:latin typeface="Calibri" panose="020F0502020204030204" pitchFamily="34" charset="0"/>
                        </a:rPr>
                        <a:t>Comuna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MX" sz="900" b="0" i="0" u="none" strike="noStrike">
                          <a:solidFill>
                            <a:srgbClr val="FFFFFF"/>
                          </a:solidFill>
                          <a:effectLst/>
                          <a:latin typeface="Calibri" panose="020F0502020204030204" pitchFamily="34" charset="0"/>
                        </a:rPr>
                        <a:t>Adultos mayores de 65 años y más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CL" sz="900" b="0" i="0" u="none" strike="noStrike">
                          <a:solidFill>
                            <a:srgbClr val="FFFFFF"/>
                          </a:solidFill>
                          <a:effectLst/>
                          <a:latin typeface="Calibri" panose="020F0502020204030204" pitchFamily="34" charset="0"/>
                        </a:rPr>
                        <a:t>vacunados</a:t>
                      </a:r>
                      <a:br>
                        <a:rPr lang="es-CL" sz="900" b="0" i="0" u="none" strike="noStrike">
                          <a:solidFill>
                            <a:srgbClr val="FFFFFF"/>
                          </a:solidFill>
                          <a:effectLst/>
                          <a:latin typeface="Calibri" panose="020F0502020204030204" pitchFamily="34" charset="0"/>
                        </a:rPr>
                      </a:br>
                      <a:r>
                        <a:rPr lang="es-CL" sz="900" b="0" i="0" u="none" strike="noStrike">
                          <a:solidFill>
                            <a:srgbClr val="FFFFFF"/>
                          </a:solidFill>
                          <a:effectLst/>
                          <a:latin typeface="Calibri" panose="020F0502020204030204" pitchFamily="34" charset="0"/>
                        </a:rPr>
                        <a:t>(residencia)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CL" sz="900" b="0" i="0" u="none" strike="noStrike">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MX" sz="900" b="0" i="0" u="none" strike="noStrike">
                          <a:solidFill>
                            <a:srgbClr val="FFFFFF"/>
                          </a:solidFill>
                          <a:effectLst/>
                          <a:latin typeface="Calibri" panose="020F0502020204030204" pitchFamily="34" charset="0"/>
                        </a:rPr>
                        <a:t>Crónicos de 11 a 64 años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CL" sz="900" b="0" i="0" u="none" strike="noStrike">
                          <a:solidFill>
                            <a:srgbClr val="FFFFFF"/>
                          </a:solidFill>
                          <a:effectLst/>
                          <a:latin typeface="Calibri" panose="020F0502020204030204" pitchFamily="34" charset="0"/>
                        </a:rPr>
                        <a:t>vacunados</a:t>
                      </a:r>
                      <a:br>
                        <a:rPr lang="es-CL" sz="900" b="0" i="0" u="none" strike="noStrike">
                          <a:solidFill>
                            <a:srgbClr val="FFFFFF"/>
                          </a:solidFill>
                          <a:effectLst/>
                          <a:latin typeface="Calibri" panose="020F0502020204030204" pitchFamily="34" charset="0"/>
                        </a:rPr>
                      </a:br>
                      <a:r>
                        <a:rPr lang="es-CL" sz="900" b="0" i="0" u="none" strike="noStrike">
                          <a:solidFill>
                            <a:srgbClr val="FFFFFF"/>
                          </a:solidFill>
                          <a:effectLst/>
                          <a:latin typeface="Calibri" panose="020F0502020204030204" pitchFamily="34" charset="0"/>
                        </a:rPr>
                        <a:t>(residencia)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CL" sz="900" b="0" i="0" u="none" strike="noStrike">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CL" sz="900" b="0" i="0" u="none" strike="noStrike">
                          <a:solidFill>
                            <a:srgbClr val="FFFFFF"/>
                          </a:solidFill>
                          <a:effectLst/>
                          <a:latin typeface="Calibri" panose="020F0502020204030204" pitchFamily="34" charset="0"/>
                        </a:rPr>
                        <a:t>Trabajadores educación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CL" sz="900" b="0" i="0" u="none" strike="noStrike">
                          <a:solidFill>
                            <a:srgbClr val="FFFFFF"/>
                          </a:solidFill>
                          <a:effectLst/>
                          <a:latin typeface="Calibri" panose="020F0502020204030204" pitchFamily="34" charset="0"/>
                        </a:rPr>
                        <a:t>vacunados</a:t>
                      </a:r>
                      <a:br>
                        <a:rPr lang="es-CL" sz="900" b="0" i="0" u="none" strike="noStrike">
                          <a:solidFill>
                            <a:srgbClr val="FFFFFF"/>
                          </a:solidFill>
                          <a:effectLst/>
                          <a:latin typeface="Calibri" panose="020F0502020204030204" pitchFamily="34" charset="0"/>
                        </a:rPr>
                      </a:br>
                      <a:r>
                        <a:rPr lang="es-CL" sz="900" b="0" i="0" u="none" strike="noStrike">
                          <a:solidFill>
                            <a:srgbClr val="FFFFFF"/>
                          </a:solidFill>
                          <a:effectLst/>
                          <a:latin typeface="Calibri" panose="020F0502020204030204" pitchFamily="34" charset="0"/>
                        </a:rPr>
                        <a:t>(ocurrencia)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c>
                  <a:txBody>
                    <a:bodyPr/>
                    <a:lstStyle/>
                    <a:p>
                      <a:pPr algn="ctr" fontAlgn="ctr"/>
                      <a:r>
                        <a:rPr lang="es-CL" sz="900" b="0"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CB7"/>
                    </a:solidFill>
                  </a:tcPr>
                </a:tc>
              </a:tr>
              <a:tr h="190500">
                <a:tc>
                  <a:txBody>
                    <a:bodyPr/>
                    <a:lstStyle/>
                    <a:p>
                      <a:pPr algn="l" fontAlgn="ctr"/>
                      <a:r>
                        <a:rPr lang="es-CL" sz="900" b="1" i="0" u="none" strike="noStrike">
                          <a:solidFill>
                            <a:srgbClr val="EF4144"/>
                          </a:solidFill>
                          <a:effectLst/>
                          <a:latin typeface="Calibri" panose="020F0502020204030204" pitchFamily="34" charset="0"/>
                        </a:rPr>
                        <a:t>Total País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L" sz="900" b="1" i="0" u="none" strike="noStrike">
                          <a:solidFill>
                            <a:srgbClr val="EF4144"/>
                          </a:solidFill>
                          <a:effectLst/>
                          <a:latin typeface="Calibri" panose="020F0502020204030204" pitchFamily="34" charset="0"/>
                        </a:rPr>
                        <a:t>2.458.699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L" sz="900" b="1" i="0" u="none" strike="noStrike">
                          <a:solidFill>
                            <a:srgbClr val="EF4144"/>
                          </a:solidFill>
                          <a:effectLst/>
                          <a:latin typeface="Calibri" panose="020F0502020204030204" pitchFamily="34" charset="0"/>
                        </a:rPr>
                        <a:t>1.774.638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L" sz="900" b="1" i="0" u="none" strike="noStrike">
                          <a:solidFill>
                            <a:srgbClr val="C00000"/>
                          </a:solidFill>
                          <a:effectLst/>
                          <a:latin typeface="Calibri" panose="020F0502020204030204" pitchFamily="34" charset="0"/>
                        </a:rPr>
                        <a:t>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L" sz="900" b="1" i="0" u="none" strike="noStrike">
                          <a:solidFill>
                            <a:srgbClr val="EF4144"/>
                          </a:solidFill>
                          <a:effectLst/>
                          <a:latin typeface="Calibri" panose="020F0502020204030204" pitchFamily="34" charset="0"/>
                        </a:rPr>
                        <a:t>2.120.388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s-CL" sz="900" b="1" i="0" u="none" strike="noStrike">
                          <a:solidFill>
                            <a:srgbClr val="EF4144"/>
                          </a:solidFill>
                          <a:effectLst/>
                          <a:latin typeface="Calibri" panose="020F0502020204030204" pitchFamily="34" charset="0"/>
                        </a:rPr>
                        <a:t>1.657.421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s-CL" sz="900" b="1" i="0" u="none" strike="noStrike">
                          <a:solidFill>
                            <a:srgbClr val="C00000"/>
                          </a:solidFill>
                          <a:effectLst/>
                          <a:latin typeface="Calibri" panose="020F0502020204030204" pitchFamily="34" charset="0"/>
                        </a:rPr>
                        <a:t>78,2%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ctr"/>
                      <a:r>
                        <a:rPr lang="es-CL" sz="900" b="1" i="0" u="none" strike="noStrike" dirty="0">
                          <a:solidFill>
                            <a:srgbClr val="EF4144"/>
                          </a:solidFill>
                          <a:effectLst/>
                          <a:latin typeface="Calibri" panose="020F0502020204030204" pitchFamily="34" charset="0"/>
                        </a:rPr>
                        <a:t>373.032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L" sz="900" b="1" i="0" u="none" strike="noStrike">
                          <a:solidFill>
                            <a:srgbClr val="EF4144"/>
                          </a:solidFill>
                          <a:effectLst/>
                          <a:latin typeface="Calibri" panose="020F0502020204030204" pitchFamily="34" charset="0"/>
                        </a:rPr>
                        <a:t>144.612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s-CL" sz="900" b="1" i="0" u="none" strike="noStrike">
                          <a:solidFill>
                            <a:srgbClr val="C00000"/>
                          </a:solidFill>
                          <a:effectLst/>
                          <a:latin typeface="Calibri" panose="020F0502020204030204" pitchFamily="34" charset="0"/>
                        </a:rPr>
                        <a:t>38,8%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CL" sz="900" b="1" i="0" u="none" strike="noStrike">
                          <a:solidFill>
                            <a:srgbClr val="000000"/>
                          </a:solidFill>
                          <a:effectLst/>
                          <a:latin typeface="Calibri" panose="020F0502020204030204" pitchFamily="34" charset="0"/>
                        </a:rPr>
                        <a:t>Tarapacá</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L" sz="900" b="1" i="0" u="none" strike="noStrike">
                          <a:solidFill>
                            <a:srgbClr val="0070C0"/>
                          </a:solidFill>
                          <a:effectLst/>
                          <a:latin typeface="Calibri" panose="020F0502020204030204" pitchFamily="34" charset="0"/>
                        </a:rPr>
                        <a:t>33.191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1" i="0" u="none" strike="noStrike">
                          <a:solidFill>
                            <a:srgbClr val="0070C0"/>
                          </a:solidFill>
                          <a:effectLst/>
                          <a:latin typeface="Calibri" panose="020F0502020204030204" pitchFamily="34" charset="0"/>
                        </a:rPr>
                        <a:t>24.043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1" i="0" u="none" strike="noStrike">
                          <a:solidFill>
                            <a:srgbClr val="0070C0"/>
                          </a:solidFill>
                          <a:effectLst/>
                          <a:latin typeface="Calibri" panose="020F0502020204030204" pitchFamily="34" charset="0"/>
                        </a:rPr>
                        <a:t>72,4%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1" i="0" u="none" strike="noStrike">
                          <a:solidFill>
                            <a:srgbClr val="0070C0"/>
                          </a:solidFill>
                          <a:effectLst/>
                          <a:latin typeface="Calibri" panose="020F0502020204030204" pitchFamily="34" charset="0"/>
                        </a:rPr>
                        <a:t>45.009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s-CL" sz="900" b="1" i="0" u="none" strike="noStrike">
                          <a:solidFill>
                            <a:srgbClr val="0070C0"/>
                          </a:solidFill>
                          <a:effectLst/>
                          <a:latin typeface="Calibri" panose="020F0502020204030204" pitchFamily="34" charset="0"/>
                        </a:rPr>
                        <a:t>33.998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s-CL" sz="900" b="1" i="0" u="none" strike="noStrike">
                          <a:solidFill>
                            <a:srgbClr val="0070C0"/>
                          </a:solidFill>
                          <a:effectLst/>
                          <a:latin typeface="Calibri" panose="020F0502020204030204" pitchFamily="34" charset="0"/>
                        </a:rPr>
                        <a:t>75,5%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s-CL" sz="900" b="1" i="0" u="none" strike="noStrike">
                          <a:solidFill>
                            <a:srgbClr val="0070C0"/>
                          </a:solidFill>
                          <a:effectLst/>
                          <a:latin typeface="Calibri" panose="020F0502020204030204" pitchFamily="34" charset="0"/>
                        </a:rPr>
                        <a:t>7.471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1" i="0" u="none" strike="noStrike">
                          <a:solidFill>
                            <a:srgbClr val="0070C0"/>
                          </a:solidFill>
                          <a:effectLst/>
                          <a:latin typeface="Calibri" panose="020F0502020204030204" pitchFamily="34" charset="0"/>
                        </a:rPr>
                        <a:t>2.711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L" sz="900" b="1" i="0" u="none" strike="noStrike" dirty="0">
                          <a:solidFill>
                            <a:srgbClr val="0070C0"/>
                          </a:solidFill>
                          <a:effectLst/>
                          <a:latin typeface="Calibri" panose="020F0502020204030204" pitchFamily="34" charset="0"/>
                        </a:rPr>
                        <a:t>36,3%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ítulo 2"/>
          <p:cNvSpPr>
            <a:spLocks noGrp="1"/>
          </p:cNvSpPr>
          <p:nvPr>
            <p:ph type="title"/>
          </p:nvPr>
        </p:nvSpPr>
        <p:spPr>
          <a:xfrm>
            <a:off x="876300" y="358775"/>
            <a:ext cx="8164513" cy="890588"/>
          </a:xfrm>
        </p:spPr>
        <p:txBody>
          <a:bodyPr/>
          <a:lstStyle/>
          <a:p>
            <a:pPr>
              <a:defRPr/>
            </a:pPr>
            <a:r>
              <a:rPr lang="es-MX" b="1" dirty="0">
                <a:effectLst>
                  <a:outerShdw blurRad="38100" dist="38100" dir="2700000" algn="tl">
                    <a:srgbClr val="000000">
                      <a:alpha val="43137"/>
                    </a:srgbClr>
                  </a:outerShdw>
                </a:effectLst>
              </a:rPr>
              <a:t>COBERTURA INFLUENZA 2021</a:t>
            </a:r>
            <a:endParaRPr lang="es-CL" b="1" dirty="0">
              <a:effectLst>
                <a:outerShdw blurRad="38100" dist="38100" dir="2700000" algn="tl">
                  <a:srgbClr val="000000">
                    <a:alpha val="43137"/>
                  </a:srgbClr>
                </a:outerShdw>
              </a:effectLst>
            </a:endParaRPr>
          </a:p>
        </p:txBody>
      </p:sp>
      <p:pic>
        <p:nvPicPr>
          <p:cNvPr id="51282" name="Image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98463"/>
            <a:ext cx="93345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3" name="Imagen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933825"/>
            <a:ext cx="3057525"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312863"/>
            <a:ext cx="428625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ítulo 2"/>
          <p:cNvSpPr>
            <a:spLocks noGrp="1"/>
          </p:cNvSpPr>
          <p:nvPr>
            <p:ph type="title"/>
          </p:nvPr>
        </p:nvSpPr>
        <p:spPr>
          <a:xfrm>
            <a:off x="152400" y="476250"/>
            <a:ext cx="8164513" cy="819150"/>
          </a:xfrm>
        </p:spPr>
        <p:txBody>
          <a:bodyPr/>
          <a:lstStyle/>
          <a:p>
            <a:pPr>
              <a:defRPr/>
            </a:pPr>
            <a:r>
              <a:rPr lang="es-MX" b="1" dirty="0">
                <a:effectLst>
                  <a:outerShdw blurRad="38100" dist="38100" dir="2700000" algn="tl">
                    <a:srgbClr val="000000">
                      <a:alpha val="43137"/>
                    </a:srgbClr>
                  </a:outerShdw>
                </a:effectLst>
              </a:rPr>
              <a:t>LINEAMIENTOS MINSAL </a:t>
            </a:r>
            <a:endParaRPr lang="es-CL" b="1" dirty="0">
              <a:effectLst>
                <a:outerShdw blurRad="38100" dist="38100" dir="2700000" algn="tl">
                  <a:srgbClr val="000000">
                    <a:alpha val="43137"/>
                  </a:srgbClr>
                </a:outerShdw>
              </a:effectLst>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4"/>
          <p:cNvSpPr>
            <a:spLocks noGrp="1"/>
          </p:cNvSpPr>
          <p:nvPr>
            <p:ph sz="quarter" idx="12"/>
          </p:nvPr>
        </p:nvSpPr>
        <p:spPr>
          <a:xfrm>
            <a:off x="307975" y="919163"/>
            <a:ext cx="8743950" cy="519112"/>
          </a:xfrm>
        </p:spPr>
        <p:txBody>
          <a:bodyPr anchor="ctr"/>
          <a:lstStyle/>
          <a:p>
            <a:pPr fontAlgn="base">
              <a:spcBef>
                <a:spcPct val="0"/>
              </a:spcBef>
              <a:spcAft>
                <a:spcPct val="0"/>
              </a:spcAft>
              <a:buFont typeface="Arial" panose="020B0604020202020204" pitchFamily="34" charset="0"/>
              <a:buNone/>
            </a:pPr>
            <a:r>
              <a:rPr lang="es-CL" altLang="es-CL" sz="2200" smtClean="0">
                <a:solidFill>
                  <a:srgbClr val="376092"/>
                </a:solidFill>
                <a:latin typeface="Candara" panose="020E0502030303020204" pitchFamily="34" charset="0"/>
              </a:rPr>
              <a:t>Inicio campaña de Vacunación CONTRA LA INFLUENZA   </a:t>
            </a:r>
          </a:p>
        </p:txBody>
      </p:sp>
      <p:cxnSp>
        <p:nvCxnSpPr>
          <p:cNvPr id="11" name="10 Conector recto"/>
          <p:cNvCxnSpPr/>
          <p:nvPr/>
        </p:nvCxnSpPr>
        <p:spPr>
          <a:xfrm>
            <a:off x="239713" y="1438275"/>
            <a:ext cx="82804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Rectángulo 2"/>
          <p:cNvSpPr/>
          <p:nvPr/>
        </p:nvSpPr>
        <p:spPr>
          <a:xfrm>
            <a:off x="1466850" y="1908175"/>
            <a:ext cx="6413500" cy="1200150"/>
          </a:xfrm>
          <a:prstGeom prst="rect">
            <a:avLst/>
          </a:prstGeom>
        </p:spPr>
        <p:txBody>
          <a:bodyPr wrap="none">
            <a:spAutoFit/>
          </a:bodyPr>
          <a:lstStyle/>
          <a:p>
            <a:pPr>
              <a:defRPr/>
            </a:pPr>
            <a:r>
              <a:rPr lang="es-CL" sz="3600" b="1" dirty="0">
                <a:solidFill>
                  <a:srgbClr val="FF6600"/>
                </a:solidFill>
                <a:latin typeface="Candara" panose="020E0502030303020204" pitchFamily="34" charset="0"/>
              </a:rPr>
              <a:t>07 de marzo para funcionarios </a:t>
            </a:r>
          </a:p>
          <a:p>
            <a:pPr>
              <a:defRPr/>
            </a:pPr>
            <a:r>
              <a:rPr lang="es-CL" sz="3600" b="1" dirty="0">
                <a:solidFill>
                  <a:srgbClr val="FF6600"/>
                </a:solidFill>
                <a:latin typeface="Candara" panose="020E0502030303020204" pitchFamily="34" charset="0"/>
              </a:rPr>
              <a:t>16 </a:t>
            </a:r>
            <a:r>
              <a:rPr lang="es-CL" sz="3600" b="1" dirty="0">
                <a:solidFill>
                  <a:schemeClr val="accent1">
                    <a:lumMod val="75000"/>
                  </a:schemeClr>
                </a:solidFill>
                <a:latin typeface="Candara" panose="020E0502030303020204" pitchFamily="34" charset="0"/>
              </a:rPr>
              <a:t>de Marzo población objetivo </a:t>
            </a:r>
          </a:p>
        </p:txBody>
      </p:sp>
      <p:pic>
        <p:nvPicPr>
          <p:cNvPr id="53253"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924175"/>
            <a:ext cx="3311525"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4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idx="4294967295"/>
          </p:nvPr>
        </p:nvSpPr>
        <p:spPr>
          <a:xfrm>
            <a:off x="611188" y="274638"/>
            <a:ext cx="8229600" cy="1143000"/>
          </a:xfrm>
        </p:spPr>
        <p:txBody>
          <a:bodyPr/>
          <a:lstStyle/>
          <a:p>
            <a:r>
              <a:rPr lang="es-ES_tradnl" altLang="es-CL" sz="3200" b="1" smtClean="0">
                <a:latin typeface="Verdana" panose="020B0604030504040204" pitchFamily="34" charset="0"/>
                <a:cs typeface="Verdana" panose="020B0604030504040204" pitchFamily="34" charset="0"/>
              </a:rPr>
              <a:t>GRUPOS DE RIESGO INFLUENZA</a:t>
            </a:r>
            <a:endParaRPr lang="es-CL" altLang="es-CL" sz="3200" b="1" smtClean="0">
              <a:latin typeface="Verdana" panose="020B0604030504040204" pitchFamily="34" charset="0"/>
              <a:cs typeface="Verdana" panose="020B0604030504040204" pitchFamily="34" charset="0"/>
            </a:endParaRPr>
          </a:p>
        </p:txBody>
      </p:sp>
      <p:sp>
        <p:nvSpPr>
          <p:cNvPr id="92163" name="2 Marcador de contenido"/>
          <p:cNvSpPr>
            <a:spLocks noGrp="1"/>
          </p:cNvSpPr>
          <p:nvPr>
            <p:ph idx="4294967295"/>
          </p:nvPr>
        </p:nvSpPr>
        <p:spPr>
          <a:xfrm>
            <a:off x="468313" y="874713"/>
            <a:ext cx="8177212" cy="4525962"/>
          </a:xfrm>
        </p:spPr>
        <p:txBody>
          <a:bodyPr/>
          <a:lstStyle/>
          <a:p>
            <a:pPr marL="342900" lvl="1" indent="-342900">
              <a:lnSpc>
                <a:spcPct val="90000"/>
              </a:lnSpc>
              <a:buClr>
                <a:srgbClr val="FF0000"/>
              </a:buClr>
              <a:buSzPct val="120000"/>
              <a:defRPr/>
            </a:pPr>
            <a:r>
              <a:rPr lang="es-MX" altLang="es-CL" sz="2000" b="1" dirty="0">
                <a:solidFill>
                  <a:srgbClr val="808080"/>
                </a:solidFill>
                <a:latin typeface="Arial Narrow" panose="020B0606020202030204" pitchFamily="34" charset="0"/>
                <a:cs typeface="Arial" panose="020B0604020202020204" pitchFamily="34" charset="0"/>
              </a:rPr>
              <a:t>Funcionarios de Salud/ Alumnos/ Voluntarios. </a:t>
            </a:r>
          </a:p>
          <a:p>
            <a:pPr marL="342900" lvl="1" indent="-342900">
              <a:lnSpc>
                <a:spcPct val="90000"/>
              </a:lnSpc>
              <a:buClr>
                <a:srgbClr val="FF0000"/>
              </a:buClr>
              <a:buSzPct val="120000"/>
              <a:defRPr/>
            </a:pPr>
            <a:r>
              <a:rPr lang="es-MX" altLang="es-CL" sz="2000" b="1" dirty="0">
                <a:solidFill>
                  <a:srgbClr val="808080"/>
                </a:solidFill>
                <a:latin typeface="Arial Narrow" panose="020B0606020202030204" pitchFamily="34" charset="0"/>
                <a:cs typeface="Arial" panose="020B0604020202020204" pitchFamily="34" charset="0"/>
              </a:rPr>
              <a:t>Embarazadas.</a:t>
            </a:r>
            <a:endParaRPr lang="es-CL" altLang="es-CL" sz="2000" b="1" dirty="0">
              <a:solidFill>
                <a:srgbClr val="808080"/>
              </a:solidFill>
              <a:latin typeface="Arial Narrow" panose="020B0606020202030204" pitchFamily="34" charset="0"/>
              <a:cs typeface="Arial" panose="020B0604020202020204" pitchFamily="34" charset="0"/>
            </a:endParaRPr>
          </a:p>
          <a:p>
            <a:pPr marL="342900" lvl="1" indent="-342900">
              <a:lnSpc>
                <a:spcPct val="90000"/>
              </a:lnSpc>
              <a:buClr>
                <a:srgbClr val="FF0000"/>
              </a:buClr>
              <a:buSzPct val="120000"/>
              <a:defRPr/>
            </a:pPr>
            <a:r>
              <a:rPr lang="es-MX" altLang="es-CL" sz="2000" b="1" dirty="0">
                <a:solidFill>
                  <a:srgbClr val="808080"/>
                </a:solidFill>
                <a:latin typeface="Arial Narrow" panose="020B0606020202030204" pitchFamily="34" charset="0"/>
                <a:cs typeface="Arial" panose="020B0604020202020204" pitchFamily="34" charset="0"/>
              </a:rPr>
              <a:t>Los niños y niñas de edades comprendidas entre los 6 meses a 10 años 11 meses 29 días.</a:t>
            </a:r>
            <a:endParaRPr lang="es-CL" altLang="es-CL" sz="2000" b="1" dirty="0">
              <a:solidFill>
                <a:srgbClr val="808080"/>
              </a:solidFill>
              <a:latin typeface="Arial Narrow" panose="020B0606020202030204" pitchFamily="34" charset="0"/>
              <a:cs typeface="Arial" panose="020B0604020202020204" pitchFamily="34" charset="0"/>
            </a:endParaRPr>
          </a:p>
          <a:p>
            <a:pPr marL="342900" lvl="1" indent="-342900">
              <a:lnSpc>
                <a:spcPct val="90000"/>
              </a:lnSpc>
              <a:buClr>
                <a:srgbClr val="FF0000"/>
              </a:buClr>
              <a:buSzPct val="120000"/>
              <a:defRPr/>
            </a:pPr>
            <a:r>
              <a:rPr lang="es-MX" altLang="es-CL" sz="2000" b="1" dirty="0">
                <a:solidFill>
                  <a:srgbClr val="808080"/>
                </a:solidFill>
                <a:latin typeface="Arial Narrow" panose="020B0606020202030204" pitchFamily="34" charset="0"/>
                <a:cs typeface="Arial" panose="020B0604020202020204" pitchFamily="34" charset="0"/>
              </a:rPr>
              <a:t>Los adultos mayores de 65 años y más.</a:t>
            </a:r>
            <a:endParaRPr lang="es-CL" altLang="es-CL" sz="2000" b="1" dirty="0">
              <a:solidFill>
                <a:srgbClr val="808080"/>
              </a:solidFill>
              <a:latin typeface="Arial Narrow" panose="020B0606020202030204" pitchFamily="34" charset="0"/>
              <a:cs typeface="Arial" panose="020B0604020202020204" pitchFamily="34" charset="0"/>
            </a:endParaRPr>
          </a:p>
          <a:p>
            <a:pPr marL="342900" lvl="1" indent="-342900">
              <a:lnSpc>
                <a:spcPct val="90000"/>
              </a:lnSpc>
              <a:buClr>
                <a:srgbClr val="FF0000"/>
              </a:buClr>
              <a:buSzPct val="120000"/>
              <a:defRPr/>
            </a:pPr>
            <a:r>
              <a:rPr lang="es-MX" altLang="es-CL" sz="2000" b="1" dirty="0">
                <a:solidFill>
                  <a:srgbClr val="808080"/>
                </a:solidFill>
                <a:latin typeface="Arial Narrow" panose="020B0606020202030204" pitchFamily="34" charset="0"/>
                <a:cs typeface="Arial" panose="020B0604020202020204" pitchFamily="34" charset="0"/>
              </a:rPr>
              <a:t>Trabajadores de avícolas y de criaderos de cerdos </a:t>
            </a:r>
            <a:r>
              <a:rPr lang="es-CL" altLang="es-CL" sz="2000" b="1" dirty="0">
                <a:solidFill>
                  <a:srgbClr val="808080"/>
                </a:solidFill>
                <a:latin typeface="Arial Narrow" panose="020B0606020202030204" pitchFamily="34" charset="0"/>
                <a:cs typeface="Arial" panose="020B0604020202020204" pitchFamily="34" charset="0"/>
              </a:rPr>
              <a:t> </a:t>
            </a:r>
          </a:p>
          <a:p>
            <a:pPr marL="342900" lvl="1" indent="-342900">
              <a:lnSpc>
                <a:spcPct val="90000"/>
              </a:lnSpc>
              <a:buClr>
                <a:srgbClr val="FF0000"/>
              </a:buClr>
              <a:buSzPct val="120000"/>
              <a:defRPr/>
            </a:pPr>
            <a:r>
              <a:rPr lang="es-CL" altLang="es-CL" sz="2000" b="1" dirty="0">
                <a:solidFill>
                  <a:srgbClr val="808080"/>
                </a:solidFill>
                <a:latin typeface="Arial Narrow" panose="020B0606020202030204" pitchFamily="34" charset="0"/>
                <a:cs typeface="Arial" panose="020B0604020202020204" pitchFamily="34" charset="0"/>
              </a:rPr>
              <a:t>Trabajadores de la educación prescolar y escolar hasta 5to básico.</a:t>
            </a:r>
          </a:p>
          <a:p>
            <a:pPr marL="342900" lvl="1" indent="-342900">
              <a:lnSpc>
                <a:spcPct val="90000"/>
              </a:lnSpc>
              <a:buClr>
                <a:srgbClr val="FF0000"/>
              </a:buClr>
              <a:buSzPct val="120000"/>
              <a:defRPr/>
            </a:pPr>
            <a:r>
              <a:rPr lang="es-CL" altLang="es-CL" sz="2000" b="1" dirty="0">
                <a:solidFill>
                  <a:srgbClr val="808080"/>
                </a:solidFill>
                <a:latin typeface="Arial Narrow" panose="020B0606020202030204" pitchFamily="34" charset="0"/>
                <a:cs typeface="Arial" panose="020B0604020202020204" pitchFamily="34" charset="0"/>
              </a:rPr>
              <a:t>Estrategia capullo para prematuros (menores de 6 meses)</a:t>
            </a:r>
          </a:p>
          <a:p>
            <a:pPr marL="342900" lvl="1" indent="-342900">
              <a:lnSpc>
                <a:spcPct val="90000"/>
              </a:lnSpc>
              <a:buClr>
                <a:srgbClr val="FF0000"/>
              </a:buClr>
              <a:buSzPct val="120000"/>
              <a:defRPr/>
            </a:pPr>
            <a:endParaRPr lang="es-CL" altLang="es-CL" sz="2000" b="1" dirty="0">
              <a:solidFill>
                <a:srgbClr val="808080"/>
              </a:solidFill>
              <a:latin typeface="Arial Narrow" panose="020B0606020202030204" pitchFamily="34" charset="0"/>
              <a:cs typeface="Arial" panose="020B0604020202020204" pitchFamily="34" charset="0"/>
            </a:endParaRPr>
          </a:p>
          <a:p>
            <a:pPr marL="0" lvl="1" indent="0">
              <a:lnSpc>
                <a:spcPct val="90000"/>
              </a:lnSpc>
              <a:buClr>
                <a:srgbClr val="FF0000"/>
              </a:buClr>
              <a:buSzPct val="120000"/>
              <a:buFont typeface="Arial" panose="020B0604020202020204" pitchFamily="34" charset="0"/>
              <a:buNone/>
              <a:defRPr/>
            </a:pPr>
            <a:r>
              <a:rPr lang="es-CL" altLang="es-CL" sz="2000" b="1" dirty="0">
                <a:solidFill>
                  <a:schemeClr val="accent1"/>
                </a:solidFill>
                <a:latin typeface="Arial Narrow" panose="020B0606020202030204" pitchFamily="34" charset="0"/>
                <a:cs typeface="Arial" panose="020B0604020202020204" pitchFamily="34" charset="0"/>
              </a:rPr>
              <a:t>Crónicos de 11 años a 64 años 11 meses 29 días </a:t>
            </a:r>
          </a:p>
          <a:p>
            <a:pPr marL="342900" lvl="1" indent="-342900">
              <a:lnSpc>
                <a:spcPct val="90000"/>
              </a:lnSpc>
              <a:buClr>
                <a:srgbClr val="FF0000"/>
              </a:buClr>
              <a:buSzPct val="120000"/>
              <a:defRPr/>
            </a:pPr>
            <a:r>
              <a:rPr lang="en-US" altLang="es-CL" sz="2000" b="1" dirty="0">
                <a:solidFill>
                  <a:srgbClr val="808080"/>
                </a:solidFill>
                <a:latin typeface="Arial Narrow" panose="020B0606020202030204" pitchFamily="34" charset="0"/>
                <a:cs typeface="Arial" panose="020B0604020202020204" pitchFamily="34" charset="0"/>
              </a:rPr>
              <a:t>Diabetes, </a:t>
            </a:r>
            <a:r>
              <a:rPr lang="en-US" altLang="es-CL" sz="2000" b="1" dirty="0" err="1">
                <a:solidFill>
                  <a:srgbClr val="808080"/>
                </a:solidFill>
                <a:latin typeface="Arial Narrow" panose="020B0606020202030204" pitchFamily="34" charset="0"/>
                <a:cs typeface="Arial" panose="020B0604020202020204" pitchFamily="34" charset="0"/>
              </a:rPr>
              <a:t>enfermedades</a:t>
            </a:r>
            <a:r>
              <a:rPr lang="en-US" altLang="es-CL" sz="2000" b="1" dirty="0">
                <a:solidFill>
                  <a:srgbClr val="808080"/>
                </a:solidFill>
                <a:latin typeface="Arial Narrow" panose="020B0606020202030204" pitchFamily="34" charset="0"/>
                <a:cs typeface="Arial" panose="020B0604020202020204" pitchFamily="34" charset="0"/>
              </a:rPr>
              <a:t> </a:t>
            </a:r>
            <a:r>
              <a:rPr lang="en-US" altLang="es-CL" sz="2000" b="1" dirty="0" err="1">
                <a:solidFill>
                  <a:srgbClr val="808080"/>
                </a:solidFill>
                <a:latin typeface="Arial Narrow" panose="020B0606020202030204" pitchFamily="34" charset="0"/>
                <a:cs typeface="Arial" panose="020B0604020202020204" pitchFamily="34" charset="0"/>
              </a:rPr>
              <a:t>congénitas</a:t>
            </a:r>
            <a:r>
              <a:rPr lang="en-US" altLang="es-CL" sz="2000" b="1" dirty="0">
                <a:solidFill>
                  <a:srgbClr val="808080"/>
                </a:solidFill>
                <a:latin typeface="Arial Narrow" panose="020B0606020202030204" pitchFamily="34" charset="0"/>
                <a:cs typeface="Arial" panose="020B0604020202020204" pitchFamily="34" charset="0"/>
              </a:rPr>
              <a:t> del </a:t>
            </a:r>
            <a:r>
              <a:rPr lang="en-US" altLang="es-CL" sz="2000" b="1" dirty="0" err="1">
                <a:solidFill>
                  <a:srgbClr val="808080"/>
                </a:solidFill>
                <a:latin typeface="Arial Narrow" panose="020B0606020202030204" pitchFamily="34" charset="0"/>
                <a:cs typeface="Arial" panose="020B0604020202020204" pitchFamily="34" charset="0"/>
              </a:rPr>
              <a:t>metabolismo</a:t>
            </a:r>
            <a:r>
              <a:rPr lang="en-US" altLang="es-CL" sz="2000" b="1" dirty="0">
                <a:solidFill>
                  <a:srgbClr val="808080"/>
                </a:solidFill>
                <a:latin typeface="Arial Narrow" panose="020B0606020202030204" pitchFamily="34" charset="0"/>
                <a:cs typeface="Arial" panose="020B0604020202020204" pitchFamily="34" charset="0"/>
              </a:rPr>
              <a:t>.</a:t>
            </a:r>
            <a:endParaRPr lang="es-CL" altLang="es-CL" sz="2000" b="1" dirty="0">
              <a:solidFill>
                <a:srgbClr val="808080"/>
              </a:solidFill>
              <a:latin typeface="Arial Narrow" panose="020B0606020202030204" pitchFamily="34" charset="0"/>
              <a:cs typeface="Arial" panose="020B0604020202020204" pitchFamily="34" charset="0"/>
            </a:endParaRPr>
          </a:p>
          <a:p>
            <a:pPr marL="342900" lvl="1" indent="-342900">
              <a:lnSpc>
                <a:spcPct val="90000"/>
              </a:lnSpc>
              <a:buClr>
                <a:srgbClr val="FF0000"/>
              </a:buClr>
              <a:buSzPct val="120000"/>
              <a:defRPr/>
            </a:pPr>
            <a:r>
              <a:rPr lang="es-CL" altLang="es-CL" sz="2000" b="1" dirty="0">
                <a:solidFill>
                  <a:srgbClr val="808080"/>
                </a:solidFill>
                <a:latin typeface="Arial Narrow" panose="020B0606020202030204" pitchFamily="34" charset="0"/>
                <a:cs typeface="Arial" panose="020B0604020202020204" pitchFamily="34" charset="0"/>
              </a:rPr>
              <a:t>Enfermedades pulmonares crónicas, específicamente: asma bronquial; EPOC; fibrosis quística; fibrosis pulmonar de cualquier causa.</a:t>
            </a:r>
          </a:p>
          <a:p>
            <a:pPr marL="342900" lvl="1" indent="-342900">
              <a:lnSpc>
                <a:spcPct val="90000"/>
              </a:lnSpc>
              <a:buClr>
                <a:srgbClr val="FF0000"/>
              </a:buClr>
              <a:buSzPct val="120000"/>
              <a:defRPr/>
            </a:pPr>
            <a:r>
              <a:rPr lang="es-CL" altLang="es-CL" sz="2000" b="1" dirty="0">
                <a:solidFill>
                  <a:srgbClr val="808080"/>
                </a:solidFill>
                <a:latin typeface="Arial Narrow" panose="020B0606020202030204" pitchFamily="34" charset="0"/>
                <a:cs typeface="Arial" panose="020B0604020202020204" pitchFamily="34" charset="0"/>
              </a:rPr>
              <a:t>Cardiopatías, específicamente: congénitas; reumática; isquémica y miocardiopatías de cualquier causa. </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684213" y="981075"/>
            <a:ext cx="8177212" cy="4524375"/>
          </a:xfrm>
        </p:spPr>
        <p:txBody>
          <a:bodyPr/>
          <a:lstStyle/>
          <a:p>
            <a:pPr marL="342900" lvl="1" indent="-342900">
              <a:lnSpc>
                <a:spcPct val="90000"/>
              </a:lnSpc>
              <a:buClr>
                <a:srgbClr val="FF0000"/>
              </a:buClr>
              <a:buSzPct val="120000"/>
              <a:defRPr/>
            </a:pPr>
            <a:r>
              <a:rPr lang="es-CL" sz="2000" b="1" dirty="0">
                <a:solidFill>
                  <a:srgbClr val="808080"/>
                </a:solidFill>
                <a:latin typeface="Arial Narrow" panose="020B0606020202030204" pitchFamily="34" charset="0"/>
                <a:cs typeface="Arial" panose="020B0604020202020204" pitchFamily="34" charset="0"/>
              </a:rPr>
              <a:t>Obesidad. </a:t>
            </a:r>
          </a:p>
          <a:p>
            <a:pPr marL="342900" lvl="1" indent="-342900">
              <a:lnSpc>
                <a:spcPct val="90000"/>
              </a:lnSpc>
              <a:buClr>
                <a:srgbClr val="FF0000"/>
              </a:buClr>
              <a:buSzPct val="120000"/>
              <a:defRPr/>
            </a:pPr>
            <a:r>
              <a:rPr lang="es-CL" sz="2000" b="1" dirty="0">
                <a:solidFill>
                  <a:srgbClr val="808080"/>
                </a:solidFill>
                <a:latin typeface="Arial Narrow" panose="020B0606020202030204" pitchFamily="34" charset="0"/>
                <a:cs typeface="Arial" panose="020B0604020202020204" pitchFamily="34" charset="0"/>
              </a:rPr>
              <a:t>Insuficiencia renal en etapa 4 o mayor.</a:t>
            </a:r>
          </a:p>
          <a:p>
            <a:pPr marL="342900" lvl="1" indent="-342900">
              <a:lnSpc>
                <a:spcPct val="90000"/>
              </a:lnSpc>
              <a:buClr>
                <a:srgbClr val="FF0000"/>
              </a:buClr>
              <a:buSzPct val="120000"/>
              <a:defRPr/>
            </a:pPr>
            <a:r>
              <a:rPr lang="es-CL" sz="2000" b="1" dirty="0">
                <a:solidFill>
                  <a:srgbClr val="808080"/>
                </a:solidFill>
                <a:latin typeface="Arial Narrow" panose="020B0606020202030204" pitchFamily="34" charset="0"/>
                <a:cs typeface="Arial" panose="020B0604020202020204" pitchFamily="34" charset="0"/>
              </a:rPr>
              <a:t>Insuficiencia renal en diálisis.</a:t>
            </a:r>
          </a:p>
          <a:p>
            <a:pPr marL="342900" lvl="1" indent="-342900">
              <a:lnSpc>
                <a:spcPct val="90000"/>
              </a:lnSpc>
              <a:buClr>
                <a:srgbClr val="FF0000"/>
              </a:buClr>
              <a:buSzPct val="120000"/>
              <a:defRPr/>
            </a:pPr>
            <a:r>
              <a:rPr lang="es-CL" sz="2000" b="1" dirty="0">
                <a:solidFill>
                  <a:srgbClr val="808080"/>
                </a:solidFill>
                <a:latin typeface="Arial Narrow" panose="020B0606020202030204" pitchFamily="34" charset="0"/>
                <a:cs typeface="Arial" panose="020B0604020202020204" pitchFamily="34" charset="0"/>
              </a:rPr>
              <a:t>Insuficiencia hepática crónica (cirrosis, hepatitis crónica, hepatopatías).</a:t>
            </a:r>
          </a:p>
          <a:p>
            <a:pPr marL="342900" lvl="1" indent="-342900">
              <a:lnSpc>
                <a:spcPct val="90000"/>
              </a:lnSpc>
              <a:buClr>
                <a:srgbClr val="FF0000"/>
              </a:buClr>
              <a:buSzPct val="120000"/>
              <a:defRPr/>
            </a:pPr>
            <a:r>
              <a:rPr lang="es-CL" sz="2000" b="1" dirty="0">
                <a:solidFill>
                  <a:srgbClr val="808080"/>
                </a:solidFill>
                <a:latin typeface="Arial Narrow" panose="020B0606020202030204" pitchFamily="34" charset="0"/>
                <a:cs typeface="Arial" panose="020B0604020202020204" pitchFamily="34" charset="0"/>
              </a:rPr>
              <a:t>Enfermedades autoinmunes como Lupus; escleroderma; artritis reumatoide, enfermedad de Crohn, etc. </a:t>
            </a:r>
          </a:p>
          <a:p>
            <a:pPr marL="342900" lvl="1" indent="-342900">
              <a:lnSpc>
                <a:spcPct val="90000"/>
              </a:lnSpc>
              <a:buClr>
                <a:srgbClr val="FF0000"/>
              </a:buClr>
              <a:buSzPct val="120000"/>
              <a:defRPr/>
            </a:pPr>
            <a:r>
              <a:rPr lang="es-CL" sz="2000" b="1" dirty="0">
                <a:solidFill>
                  <a:srgbClr val="808080"/>
                </a:solidFill>
                <a:latin typeface="Arial Narrow" panose="020B0606020202030204" pitchFamily="34" charset="0"/>
                <a:cs typeface="Arial" panose="020B0604020202020204" pitchFamily="34" charset="0"/>
              </a:rPr>
              <a:t>Cáncer en tratamiento con radioterapia, quimioterapia, terapias hormonales o medidas paliativas de cualquier tipo.</a:t>
            </a:r>
          </a:p>
          <a:p>
            <a:pPr marL="342900" lvl="1" indent="-342900">
              <a:lnSpc>
                <a:spcPct val="90000"/>
              </a:lnSpc>
              <a:buClr>
                <a:srgbClr val="FF0000"/>
              </a:buClr>
              <a:buSzPct val="120000"/>
              <a:defRPr/>
            </a:pPr>
            <a:r>
              <a:rPr lang="es-CL" sz="2000" b="1" dirty="0">
                <a:solidFill>
                  <a:srgbClr val="808080"/>
                </a:solidFill>
                <a:latin typeface="Arial Narrow" panose="020B0606020202030204" pitchFamily="34" charset="0"/>
                <a:cs typeface="Arial" panose="020B0604020202020204" pitchFamily="34" charset="0"/>
              </a:rPr>
              <a:t>Inmunodeficiencias congénitas o adquiridas.</a:t>
            </a:r>
          </a:p>
          <a:p>
            <a:pPr marL="342900" lvl="1" indent="-342900">
              <a:lnSpc>
                <a:spcPct val="90000"/>
              </a:lnSpc>
              <a:buClr>
                <a:srgbClr val="FF0000"/>
              </a:buClr>
              <a:buSzPct val="120000"/>
              <a:defRPr/>
            </a:pPr>
            <a:r>
              <a:rPr lang="es-CL" sz="2000" b="1" dirty="0">
                <a:solidFill>
                  <a:srgbClr val="808080"/>
                </a:solidFill>
                <a:latin typeface="Arial Narrow" panose="020B0606020202030204" pitchFamily="34" charset="0"/>
                <a:cs typeface="Arial" panose="020B0604020202020204" pitchFamily="34" charset="0"/>
              </a:rPr>
              <a:t>Enfermedades mentales graves (esquizofrenia, trastorno bipolar). </a:t>
            </a:r>
          </a:p>
          <a:p>
            <a:pPr marL="342900" lvl="1" indent="-342900">
              <a:lnSpc>
                <a:spcPct val="90000"/>
              </a:lnSpc>
              <a:buClr>
                <a:srgbClr val="FF0000"/>
              </a:buClr>
              <a:buSzPct val="120000"/>
              <a:defRPr/>
            </a:pPr>
            <a:r>
              <a:rPr lang="es-CL" altLang="es-CL" sz="2000" b="1" dirty="0">
                <a:solidFill>
                  <a:srgbClr val="808080"/>
                </a:solidFill>
                <a:latin typeface="Arial Narrow" panose="020B0606020202030204" pitchFamily="34" charset="0"/>
                <a:cs typeface="Arial" panose="020B0604020202020204" pitchFamily="34" charset="0"/>
              </a:rPr>
              <a:t>Enfermedades neuromusculares congénitas o adquiridas que determinan trastornos de la deglución o del manejo de secreciones respiratorias, epilepsia refractaria en tratamiento. </a:t>
            </a:r>
          </a:p>
          <a:p>
            <a:pPr marL="342900" lvl="1" indent="-342900">
              <a:lnSpc>
                <a:spcPct val="90000"/>
              </a:lnSpc>
              <a:buClr>
                <a:srgbClr val="FF0000"/>
              </a:buClr>
              <a:buSzPct val="120000"/>
              <a:defRPr/>
            </a:pPr>
            <a:r>
              <a:rPr lang="es-CL" altLang="es-CL" sz="2000" b="1" dirty="0">
                <a:solidFill>
                  <a:srgbClr val="808080"/>
                </a:solidFill>
                <a:latin typeface="Arial Narrow" panose="020B0606020202030204" pitchFamily="34" charset="0"/>
                <a:cs typeface="Arial" panose="020B0604020202020204" pitchFamily="34" charset="0"/>
              </a:rPr>
              <a:t>Hipertensión arterial en tratamiento farmacológico </a:t>
            </a:r>
          </a:p>
          <a:p>
            <a:pPr marL="0" lvl="1" indent="0">
              <a:lnSpc>
                <a:spcPct val="90000"/>
              </a:lnSpc>
              <a:buClr>
                <a:srgbClr val="FF0000"/>
              </a:buClr>
              <a:buSzPct val="120000"/>
              <a:buFont typeface="Arial" panose="020B0604020202020204" pitchFamily="34" charset="0"/>
              <a:buNone/>
              <a:defRPr/>
            </a:pPr>
            <a:endParaRPr lang="es-CL" sz="2000" b="1" dirty="0">
              <a:solidFill>
                <a:srgbClr val="808080"/>
              </a:solidFill>
              <a:latin typeface="Arial Narrow" panose="020B0606020202030204" pitchFamily="34" charset="0"/>
              <a:cs typeface="Arial" panose="020B0604020202020204" pitchFamily="34" charset="0"/>
            </a:endParaRPr>
          </a:p>
          <a:p>
            <a:pPr marL="0" indent="0">
              <a:buFont typeface="Arial" panose="020B0604020202020204" pitchFamily="34" charset="0"/>
              <a:buNone/>
              <a:defRPr/>
            </a:pPr>
            <a:endParaRPr lang="es-CL" dirty="0"/>
          </a:p>
          <a:p>
            <a:pPr>
              <a:defRPr/>
            </a:pPr>
            <a:endParaRPr lang="es-CL"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88950" y="908050"/>
            <a:ext cx="8164513" cy="1143000"/>
          </a:xfrm>
        </p:spPr>
        <p:txBody>
          <a:bodyPr/>
          <a:lstStyle/>
          <a:p>
            <a:pPr algn="ctr">
              <a:defRPr/>
            </a:pPr>
            <a:r>
              <a:rPr lang="es-CL" b="1" dirty="0">
                <a:effectLst>
                  <a:outerShdw blurRad="38100" dist="38100" dir="2700000" algn="tl">
                    <a:srgbClr val="000000">
                      <a:alpha val="43137"/>
                    </a:srgbClr>
                  </a:outerShdw>
                </a:effectLst>
              </a:rPr>
              <a:t>¿Qué podemos esperar para Chile? ¿Cómo está la temporada invierno en EEUU?</a:t>
            </a:r>
          </a:p>
        </p:txBody>
      </p:sp>
      <p:pic>
        <p:nvPicPr>
          <p:cNvPr id="56323" name="Imag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051050"/>
            <a:ext cx="565150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8530</TotalTime>
  <Words>1594</Words>
  <Application>Microsoft Office PowerPoint</Application>
  <PresentationFormat>Presentación en pantalla (4:3)</PresentationFormat>
  <Paragraphs>198</Paragraphs>
  <Slides>29</Slides>
  <Notes>3</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29</vt:i4>
      </vt:variant>
    </vt:vector>
  </HeadingPairs>
  <TitlesOfParts>
    <vt:vector size="41" baseType="lpstr">
      <vt:lpstr>Calibri</vt:lpstr>
      <vt:lpstr>ヒラギノ角ゴ Pro W3</vt:lpstr>
      <vt:lpstr>Arial</vt:lpstr>
      <vt:lpstr>Verdana</vt:lpstr>
      <vt:lpstr>Candara</vt:lpstr>
      <vt:lpstr>Tahoma</vt:lpstr>
      <vt:lpstr>Arial Narrow</vt:lpstr>
      <vt:lpstr>Merriweather</vt:lpstr>
      <vt:lpstr>Office Theme</vt:lpstr>
      <vt:lpstr>1_Office Theme</vt:lpstr>
      <vt:lpstr>2_Office Theme</vt:lpstr>
      <vt:lpstr>3_Office Theme</vt:lpstr>
      <vt:lpstr> VACUNACIÓN  INFLUENZA 2022 </vt:lpstr>
      <vt:lpstr>Presentación de PowerPoint</vt:lpstr>
      <vt:lpstr>COBERTURA INFLUENZA 2021</vt:lpstr>
      <vt:lpstr>COBERTURA INFLUENZA 2021</vt:lpstr>
      <vt:lpstr>LINEAMIENTOS MINSAL </vt:lpstr>
      <vt:lpstr>Presentación de PowerPoint</vt:lpstr>
      <vt:lpstr>GRUPOS DE RIESGO INFLUENZA</vt:lpstr>
      <vt:lpstr>Presentación de PowerPoint</vt:lpstr>
      <vt:lpstr>¿Qué podemos esperar para Chile? ¿Cómo está la temporada invierno en EEUU?</vt:lpstr>
      <vt:lpstr>Temporada de influenza 2021-2022 en los EE. UU.: estimaciones preliminares de la carga de la influenza durante la temporada  </vt:lpstr>
      <vt:lpstr>Vacunación en EEUU</vt:lpstr>
      <vt:lpstr>Presentación de PowerPoint</vt:lpstr>
      <vt:lpstr>Presentación de PowerPoint</vt:lpstr>
      <vt:lpstr>Presentación de PowerPoint</vt:lpstr>
      <vt:lpstr>Presentación de PowerPoint</vt:lpstr>
      <vt:lpstr>Presentación de PowerPoint</vt:lpstr>
      <vt:lpstr>INFLUENZA</vt:lpstr>
      <vt:lpstr>INFLUENZA</vt:lpstr>
      <vt:lpstr>LA VACUNA 2022 PROTEGE CONTRA LOS 3-4 VIRUS MAS AGRESIVOS</vt:lpstr>
      <vt:lpstr>Presentación de PowerPoint</vt:lpstr>
      <vt:lpstr>Presentación de PowerPoint</vt:lpstr>
      <vt:lpstr>Presentación de PowerPoint</vt:lpstr>
      <vt:lpstr>VACUNA ANTI INFLUENZA </vt:lpstr>
      <vt:lpstr>Presentación de PowerPoint</vt:lpstr>
      <vt:lpstr>VACÚNATE¡ Gracias.</vt:lpstr>
      <vt:lpstr>Presentación de PowerPoint</vt:lpstr>
      <vt:lpstr>Presentación de PowerPoint</vt:lpstr>
      <vt:lpstr>Presentación de PowerPoint</vt:lpstr>
      <vt:lpstr>Presentación de PowerPoint</vt:lpstr>
    </vt:vector>
  </TitlesOfParts>
  <Company>Gabriel Badagnani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afigueroa</cp:lastModifiedBy>
  <cp:revision>487</cp:revision>
  <dcterms:created xsi:type="dcterms:W3CDTF">2010-11-27T19:44:20Z</dcterms:created>
  <dcterms:modified xsi:type="dcterms:W3CDTF">2022-03-21T12:59:42Z</dcterms:modified>
</cp:coreProperties>
</file>