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9" r:id="rId2"/>
    <p:sldId id="275" r:id="rId3"/>
    <p:sldId id="262" r:id="rId4"/>
    <p:sldId id="263" r:id="rId5"/>
    <p:sldId id="264" r:id="rId6"/>
    <p:sldId id="265" r:id="rId7"/>
    <p:sldId id="276" r:id="rId8"/>
    <p:sldId id="273" r:id="rId9"/>
    <p:sldId id="283" r:id="rId10"/>
    <p:sldId id="287" r:id="rId11"/>
    <p:sldId id="288" r:id="rId12"/>
    <p:sldId id="286" r:id="rId13"/>
    <p:sldId id="274" r:id="rId14"/>
    <p:sldId id="271" r:id="rId15"/>
    <p:sldId id="266" r:id="rId16"/>
    <p:sldId id="267" r:id="rId17"/>
    <p:sldId id="268" r:id="rId18"/>
    <p:sldId id="277" r:id="rId19"/>
    <p:sldId id="281" r:id="rId20"/>
    <p:sldId id="279" r:id="rId21"/>
    <p:sldId id="256" r:id="rId22"/>
    <p:sldId id="280" r:id="rId23"/>
    <p:sldId id="278" r:id="rId24"/>
    <p:sldId id="272" r:id="rId25"/>
    <p:sldId id="284" r:id="rId2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3C93F6-4AD9-4951-8E51-565843928670}" v="207" dt="2021-05-20T14:13:06.5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rolina.adonis\Desktop\GRAFICOS%20PARA%20CIR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rolina.adonis\Desktop\GRAFICOS%20PARA%20CIR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rolina.adonis\Desktop\GRAFICOS%20PARA%20CIR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rolina.adonis\Desktop\GRAFICOS%20PARA%20CIR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104648417607491E-2"/>
          <c:y val="2.1621621621621623E-2"/>
          <c:w val="0.87572350777165786"/>
          <c:h val="0.72080414272540261"/>
        </c:manualLayout>
      </c:layout>
      <c:lineChart>
        <c:grouping val="standard"/>
        <c:varyColors val="0"/>
        <c:ser>
          <c:idx val="0"/>
          <c:order val="0"/>
          <c:tx>
            <c:strRef>
              <c:f>' RES. ESTAND. FINAL'!$C$212</c:f>
              <c:strCache>
                <c:ptCount val="1"/>
                <c:pt idx="0">
                  <c:v>Tasa estandarizada de mortalidad por Ca Cuello Uterino (C53)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2.6353144284737007E-2"/>
                  <c:y val="-4.1666666666666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11-490A-A388-F98DF73B3651}"/>
                </c:ext>
              </c:extLst>
            </c:dLbl>
            <c:dLbl>
              <c:idx val="2"/>
              <c:layout>
                <c:manualLayout>
                  <c:x val="-2.6353144284737007E-2"/>
                  <c:y val="6.94444444444444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11-490A-A388-F98DF73B3651}"/>
                </c:ext>
              </c:extLst>
            </c:dLbl>
            <c:dLbl>
              <c:idx val="3"/>
              <c:layout>
                <c:manualLayout>
                  <c:x val="-2.6353144284737038E-2"/>
                  <c:y val="-4.62962962962963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11-490A-A388-F98DF73B3651}"/>
                </c:ext>
              </c:extLst>
            </c:dLbl>
            <c:dLbl>
              <c:idx val="4"/>
              <c:layout>
                <c:manualLayout>
                  <c:x val="-2.6353144284737007E-2"/>
                  <c:y val="5.0925925925925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11-490A-A388-F98DF73B3651}"/>
                </c:ext>
              </c:extLst>
            </c:dLbl>
            <c:dLbl>
              <c:idx val="5"/>
              <c:layout>
                <c:manualLayout>
                  <c:x val="-2.9836705987940842E-2"/>
                  <c:y val="-5.5555555555555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11-490A-A388-F98DF73B3651}"/>
                </c:ext>
              </c:extLst>
            </c:dLbl>
            <c:dLbl>
              <c:idx val="6"/>
              <c:layout>
                <c:manualLayout>
                  <c:x val="-2.6353144284737073E-2"/>
                  <c:y val="4.1666666666666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11-490A-A388-F98DF73B3651}"/>
                </c:ext>
              </c:extLst>
            </c:dLbl>
            <c:dLbl>
              <c:idx val="7"/>
              <c:layout>
                <c:manualLayout>
                  <c:x val="-2.9836705987940842E-2"/>
                  <c:y val="-3.70370370370370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711-490A-A388-F98DF73B3651}"/>
                </c:ext>
              </c:extLst>
            </c:dLbl>
            <c:dLbl>
              <c:idx val="8"/>
              <c:layout>
                <c:manualLayout>
                  <c:x val="-2.9836705987940904E-2"/>
                  <c:y val="5.55555555555554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711-490A-A388-F98DF73B3651}"/>
                </c:ext>
              </c:extLst>
            </c:dLbl>
            <c:dLbl>
              <c:idx val="9"/>
              <c:layout>
                <c:manualLayout>
                  <c:x val="-2.6353144284737007E-2"/>
                  <c:y val="-4.1666666666666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711-490A-A388-F98DF73B3651}"/>
                </c:ext>
              </c:extLst>
            </c:dLbl>
            <c:dLbl>
              <c:idx val="10"/>
              <c:layout>
                <c:manualLayout>
                  <c:x val="-2.9836705987940842E-2"/>
                  <c:y val="-5.09259259259259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711-490A-A388-F98DF73B3651}"/>
                </c:ext>
              </c:extLst>
            </c:dLbl>
            <c:dLbl>
              <c:idx val="11"/>
              <c:layout>
                <c:manualLayout>
                  <c:x val="-2.6353144284737007E-2"/>
                  <c:y val="6.48148148148148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711-490A-A388-F98DF73B3651}"/>
                </c:ext>
              </c:extLst>
            </c:dLbl>
            <c:dLbl>
              <c:idx val="12"/>
              <c:layout>
                <c:manualLayout>
                  <c:x val="-2.8094925136338926E-2"/>
                  <c:y val="-6.0185185185185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711-490A-A388-F98DF73B3651}"/>
                </c:ext>
              </c:extLst>
            </c:dLbl>
            <c:dLbl>
              <c:idx val="13"/>
              <c:layout>
                <c:manualLayout>
                  <c:x val="-3.1578486839542758E-2"/>
                  <c:y val="5.5555555555555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711-490A-A388-F98DF73B3651}"/>
                </c:ext>
              </c:extLst>
            </c:dLbl>
            <c:dLbl>
              <c:idx val="14"/>
              <c:layout>
                <c:manualLayout>
                  <c:x val="-2.9244500498396317E-2"/>
                  <c:y val="-4.1666666666666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711-490A-A388-F98DF73B3651}"/>
                </c:ext>
              </c:extLst>
            </c:dLbl>
            <c:dLbl>
              <c:idx val="15"/>
              <c:layout>
                <c:manualLayout>
                  <c:x val="-3.1578486839542889E-2"/>
                  <c:y val="7.87037037037037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711-490A-A388-F98DF73B36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RES. ESTAND. FINAL'!$D$211:$S$211</c:f>
              <c:strCache>
                <c:ptCount val="16"/>
                <c:pt idx="0">
                  <c:v>Arica y Parinacota</c:v>
                </c:pt>
                <c:pt idx="1">
                  <c:v>Tarapacá</c:v>
                </c:pt>
                <c:pt idx="2">
                  <c:v>Antofagasta</c:v>
                </c:pt>
                <c:pt idx="3">
                  <c:v>Atacama</c:v>
                </c:pt>
                <c:pt idx="4">
                  <c:v>Coquimbo</c:v>
                </c:pt>
                <c:pt idx="5">
                  <c:v>Valparaíso</c:v>
                </c:pt>
                <c:pt idx="6">
                  <c:v>Metropolitana</c:v>
                </c:pt>
                <c:pt idx="7">
                  <c:v>OHiggins</c:v>
                </c:pt>
                <c:pt idx="8">
                  <c:v>Maule</c:v>
                </c:pt>
                <c:pt idx="9">
                  <c:v>Biobío</c:v>
                </c:pt>
                <c:pt idx="10">
                  <c:v>La Araucanía</c:v>
                </c:pt>
                <c:pt idx="11">
                  <c:v>Los Ríos</c:v>
                </c:pt>
                <c:pt idx="12">
                  <c:v>Los Lagos</c:v>
                </c:pt>
                <c:pt idx="13">
                  <c:v>Aysén</c:v>
                </c:pt>
                <c:pt idx="14">
                  <c:v>Magallanes</c:v>
                </c:pt>
                <c:pt idx="15">
                  <c:v>Total País</c:v>
                </c:pt>
              </c:strCache>
            </c:strRef>
          </c:cat>
          <c:val>
            <c:numRef>
              <c:f>' RES. ESTAND. FINAL'!$D$212:$S$212</c:f>
              <c:numCache>
                <c:formatCode>0.0</c:formatCode>
                <c:ptCount val="16"/>
                <c:pt idx="0">
                  <c:v>4.8406742448034343</c:v>
                </c:pt>
                <c:pt idx="1">
                  <c:v>7.5343504621187671</c:v>
                </c:pt>
                <c:pt idx="2">
                  <c:v>5.3504641934578139</c:v>
                </c:pt>
                <c:pt idx="3">
                  <c:v>6.5889433924064269</c:v>
                </c:pt>
                <c:pt idx="4">
                  <c:v>5.2395684128653697</c:v>
                </c:pt>
                <c:pt idx="5">
                  <c:v>6.4030069144407262</c:v>
                </c:pt>
                <c:pt idx="6">
                  <c:v>3.4548288583850355</c:v>
                </c:pt>
                <c:pt idx="7">
                  <c:v>7.2832159251683244</c:v>
                </c:pt>
                <c:pt idx="8">
                  <c:v>5.0283629812238635</c:v>
                </c:pt>
                <c:pt idx="9">
                  <c:v>5.7264234970130108</c:v>
                </c:pt>
                <c:pt idx="10">
                  <c:v>5.6608436775169331</c:v>
                </c:pt>
                <c:pt idx="11">
                  <c:v>5.0263877682714266</c:v>
                </c:pt>
                <c:pt idx="12">
                  <c:v>7.6341401997104157</c:v>
                </c:pt>
                <c:pt idx="13">
                  <c:v>4.8052143701623518</c:v>
                </c:pt>
                <c:pt idx="14">
                  <c:v>10.306124542533638</c:v>
                </c:pt>
                <c:pt idx="15">
                  <c:v>4.9800000000000004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0711-490A-A388-F98DF73B36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dk1">
                  <a:lumMod val="35000"/>
                  <a:lumOff val="65000"/>
                </a:schemeClr>
              </a:solidFill>
              <a:round/>
            </a:ln>
            <a:effectLst/>
          </c:spPr>
        </c:hiLowLines>
        <c:smooth val="0"/>
        <c:axId val="199475200"/>
        <c:axId val="199476736"/>
      </c:lineChart>
      <c:catAx>
        <c:axId val="19947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99476736"/>
        <c:crosses val="autoZero"/>
        <c:auto val="1"/>
        <c:lblAlgn val="ctr"/>
        <c:lblOffset val="100"/>
        <c:noMultiLvlLbl val="0"/>
      </c:catAx>
      <c:valAx>
        <c:axId val="19947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L"/>
                  <a:t>TASA</a:t>
                </a:r>
                <a:r>
                  <a:rPr lang="es-CL" baseline="0"/>
                  <a:t> POR 100.000 MUJERES</a:t>
                </a:r>
                <a:endParaRPr lang="es-CL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9947520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CL" sz="1800" b="1" i="0" baseline="0" dirty="0">
                <a:effectLst/>
              </a:rPr>
              <a:t>COBERTURA REGIONAL  DE MUJERES 25 A 64  CON PAP VIGENTE </a:t>
            </a:r>
            <a:endParaRPr lang="es-CL" b="1" dirty="0"/>
          </a:p>
        </c:rich>
      </c:tx>
      <c:layout>
        <c:manualLayout>
          <c:xMode val="edge"/>
          <c:yMode val="edge"/>
          <c:x val="0.18509711286089242"/>
          <c:y val="2.187980262673278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8.9470034995625544E-2"/>
          <c:y val="0.15319444444444447"/>
          <c:w val="0.86608552055993004"/>
          <c:h val="0.72088764946048411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Hoja1!$H$3:$K$3</c:f>
              <c:strCache>
                <c:ptCount val="4"/>
                <c:pt idx="0">
                  <c:v>AÑO 2017</c:v>
                </c:pt>
                <c:pt idx="1">
                  <c:v>AÑO 2018</c:v>
                </c:pt>
                <c:pt idx="2">
                  <c:v>AÑO 2019</c:v>
                </c:pt>
                <c:pt idx="3">
                  <c:v>AÑO 2020</c:v>
                </c:pt>
              </c:strCache>
            </c:strRef>
          </c:cat>
          <c:val>
            <c:numRef>
              <c:f>Hoja1!$H$4:$K$4</c:f>
              <c:numCache>
                <c:formatCode>0.0%</c:formatCode>
                <c:ptCount val="4"/>
                <c:pt idx="0">
                  <c:v>0.4670903564520586</c:v>
                </c:pt>
                <c:pt idx="1">
                  <c:v>0.49159844316199169</c:v>
                </c:pt>
                <c:pt idx="2">
                  <c:v>0.48533903481979229</c:v>
                </c:pt>
                <c:pt idx="3">
                  <c:v>0.40883676365356392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81-4707-B1B2-AFBABFD306A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772626959"/>
        <c:axId val="1703123391"/>
      </c:lineChart>
      <c:catAx>
        <c:axId val="1772626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703123391"/>
        <c:crosses val="autoZero"/>
        <c:auto val="1"/>
        <c:lblAlgn val="ctr"/>
        <c:lblOffset val="100"/>
        <c:noMultiLvlLbl val="0"/>
      </c:catAx>
      <c:valAx>
        <c:axId val="1703123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7726269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b="1" dirty="0"/>
              <a:t>COBERTURA </a:t>
            </a:r>
            <a:r>
              <a:rPr lang="es-CL" b="1" baseline="0" dirty="0"/>
              <a:t>POR COMUNAS DE MUJERES 25 A 64 CON PAP VIGENTE  </a:t>
            </a:r>
            <a:endParaRPr lang="es-CL" b="1" dirty="0"/>
          </a:p>
        </c:rich>
      </c:tx>
      <c:layout>
        <c:manualLayout>
          <c:xMode val="edge"/>
          <c:yMode val="edge"/>
          <c:x val="5.8402668416447943E-2"/>
          <c:y val="4.69615482025535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Hoja1!$P$3</c:f>
              <c:strCache>
                <c:ptCount val="1"/>
                <c:pt idx="0">
                  <c:v>AÑO 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Hoja1!$O$4:$O$10</c:f>
              <c:strCache>
                <c:ptCount val="7"/>
                <c:pt idx="0">
                  <c:v>ALTO HOSPICIO</c:v>
                </c:pt>
                <c:pt idx="1">
                  <c:v> CAMIÑA</c:v>
                </c:pt>
                <c:pt idx="2">
                  <c:v> COLCHANE</c:v>
                </c:pt>
                <c:pt idx="3">
                  <c:v> HUARA</c:v>
                </c:pt>
                <c:pt idx="4">
                  <c:v> IQUIQUE</c:v>
                </c:pt>
                <c:pt idx="5">
                  <c:v> PICA  </c:v>
                </c:pt>
                <c:pt idx="6">
                  <c:v> POZO ALMONTE</c:v>
                </c:pt>
              </c:strCache>
            </c:strRef>
          </c:cat>
          <c:val>
            <c:numRef>
              <c:f>Hoja1!$P$4:$P$10</c:f>
              <c:numCache>
                <c:formatCode>0%</c:formatCode>
                <c:ptCount val="7"/>
                <c:pt idx="0">
                  <c:v>0.38109651906459013</c:v>
                </c:pt>
                <c:pt idx="1">
                  <c:v>0.47122302158273383</c:v>
                </c:pt>
                <c:pt idx="2">
                  <c:v>0.52354570637119113</c:v>
                </c:pt>
                <c:pt idx="3">
                  <c:v>0.3682373472949389</c:v>
                </c:pt>
                <c:pt idx="4">
                  <c:v>0.45446380840372075</c:v>
                </c:pt>
                <c:pt idx="5">
                  <c:v>0.42047377326565144</c:v>
                </c:pt>
                <c:pt idx="6">
                  <c:v>0.49342585829072316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7B-4A43-B648-9E1799B2D8DA}"/>
            </c:ext>
          </c:extLst>
        </c:ser>
        <c:ser>
          <c:idx val="1"/>
          <c:order val="1"/>
          <c:tx>
            <c:strRef>
              <c:f>Hoja1!$Q$3</c:f>
              <c:strCache>
                <c:ptCount val="1"/>
                <c:pt idx="0">
                  <c:v>AÑO 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Hoja1!$O$4:$O$10</c:f>
              <c:strCache>
                <c:ptCount val="7"/>
                <c:pt idx="0">
                  <c:v>ALTO HOSPICIO</c:v>
                </c:pt>
                <c:pt idx="1">
                  <c:v> CAMIÑA</c:v>
                </c:pt>
                <c:pt idx="2">
                  <c:v> COLCHANE</c:v>
                </c:pt>
                <c:pt idx="3">
                  <c:v> HUARA</c:v>
                </c:pt>
                <c:pt idx="4">
                  <c:v> IQUIQUE</c:v>
                </c:pt>
                <c:pt idx="5">
                  <c:v> PICA  </c:v>
                </c:pt>
                <c:pt idx="6">
                  <c:v> POZO ALMONTE</c:v>
                </c:pt>
              </c:strCache>
            </c:strRef>
          </c:cat>
          <c:val>
            <c:numRef>
              <c:f>Hoja1!$Q$4:$Q$10</c:f>
              <c:numCache>
                <c:formatCode>0%</c:formatCode>
                <c:ptCount val="7"/>
                <c:pt idx="0">
                  <c:v>0.38942013283715671</c:v>
                </c:pt>
                <c:pt idx="1">
                  <c:v>0.26948051948051949</c:v>
                </c:pt>
                <c:pt idx="2">
                  <c:v>1.0338164251207729</c:v>
                </c:pt>
                <c:pt idx="3">
                  <c:v>0.52144082332761577</c:v>
                </c:pt>
                <c:pt idx="4">
                  <c:v>0.47421884777439405</c:v>
                </c:pt>
                <c:pt idx="5">
                  <c:v>0.52973830293417923</c:v>
                </c:pt>
                <c:pt idx="6">
                  <c:v>0.53303814713896458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7B-4A43-B648-9E1799B2D8DA}"/>
            </c:ext>
          </c:extLst>
        </c:ser>
        <c:ser>
          <c:idx val="2"/>
          <c:order val="2"/>
          <c:tx>
            <c:strRef>
              <c:f>Hoja1!$R$3</c:f>
              <c:strCache>
                <c:ptCount val="1"/>
                <c:pt idx="0">
                  <c:v>AÑO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Hoja1!$O$4:$O$10</c:f>
              <c:strCache>
                <c:ptCount val="7"/>
                <c:pt idx="0">
                  <c:v>ALTO HOSPICIO</c:v>
                </c:pt>
                <c:pt idx="1">
                  <c:v> CAMIÑA</c:v>
                </c:pt>
                <c:pt idx="2">
                  <c:v> COLCHANE</c:v>
                </c:pt>
                <c:pt idx="3">
                  <c:v> HUARA</c:v>
                </c:pt>
                <c:pt idx="4">
                  <c:v> IQUIQUE</c:v>
                </c:pt>
                <c:pt idx="5">
                  <c:v> PICA  </c:v>
                </c:pt>
                <c:pt idx="6">
                  <c:v> POZO ALMONTE</c:v>
                </c:pt>
              </c:strCache>
            </c:strRef>
          </c:cat>
          <c:val>
            <c:numRef>
              <c:f>Hoja1!$R$4:$R$10</c:f>
              <c:numCache>
                <c:formatCode>0%</c:formatCode>
                <c:ptCount val="7"/>
                <c:pt idx="0">
                  <c:v>0.41126379815273711</c:v>
                </c:pt>
                <c:pt idx="1">
                  <c:v>0.68501529051987764</c:v>
                </c:pt>
                <c:pt idx="2">
                  <c:v>1.0596330275229358</c:v>
                </c:pt>
                <c:pt idx="3">
                  <c:v>0.60101010101010099</c:v>
                </c:pt>
                <c:pt idx="4">
                  <c:v>0.45369766660739336</c:v>
                </c:pt>
                <c:pt idx="5">
                  <c:v>0.56726457399103136</c:v>
                </c:pt>
                <c:pt idx="6">
                  <c:v>0.51017927681555764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7B-4A43-B648-9E1799B2D8DA}"/>
            </c:ext>
          </c:extLst>
        </c:ser>
        <c:ser>
          <c:idx val="3"/>
          <c:order val="3"/>
          <c:tx>
            <c:strRef>
              <c:f>Hoja1!$S$3</c:f>
              <c:strCache>
                <c:ptCount val="1"/>
                <c:pt idx="0">
                  <c:v>AÑO 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Hoja1!$O$4:$O$10</c:f>
              <c:strCache>
                <c:ptCount val="7"/>
                <c:pt idx="0">
                  <c:v>ALTO HOSPICIO</c:v>
                </c:pt>
                <c:pt idx="1">
                  <c:v> CAMIÑA</c:v>
                </c:pt>
                <c:pt idx="2">
                  <c:v> COLCHANE</c:v>
                </c:pt>
                <c:pt idx="3">
                  <c:v> HUARA</c:v>
                </c:pt>
                <c:pt idx="4">
                  <c:v> IQUIQUE</c:v>
                </c:pt>
                <c:pt idx="5">
                  <c:v> PICA  </c:v>
                </c:pt>
                <c:pt idx="6">
                  <c:v> POZO ALMONTE</c:v>
                </c:pt>
              </c:strCache>
            </c:strRef>
          </c:cat>
          <c:val>
            <c:numRef>
              <c:f>Hoja1!$S$4:$S$10</c:f>
              <c:numCache>
                <c:formatCode>0%</c:formatCode>
                <c:ptCount val="7"/>
                <c:pt idx="0">
                  <c:v>0.33286955055232315</c:v>
                </c:pt>
                <c:pt idx="1">
                  <c:v>1.046218487394958</c:v>
                </c:pt>
                <c:pt idx="2">
                  <c:v>0.57306590257879653</c:v>
                </c:pt>
                <c:pt idx="3">
                  <c:v>0.66283524904214564</c:v>
                </c:pt>
                <c:pt idx="4">
                  <c:v>0.38503839954489427</c:v>
                </c:pt>
                <c:pt idx="5">
                  <c:v>0.51406469760900142</c:v>
                </c:pt>
                <c:pt idx="6">
                  <c:v>0.37957888664551487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7B-4A43-B648-9E1799B2D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1224527"/>
        <c:axId val="1787997567"/>
      </c:barChart>
      <c:catAx>
        <c:axId val="1851224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787997567"/>
        <c:crosses val="autoZero"/>
        <c:auto val="1"/>
        <c:lblAlgn val="ctr"/>
        <c:lblOffset val="100"/>
        <c:noMultiLvlLbl val="0"/>
      </c:catAx>
      <c:valAx>
        <c:axId val="1787997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851224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CL" b="1" dirty="0"/>
              <a:t>Cobertura Regional de Mujeres entre</a:t>
            </a:r>
            <a:r>
              <a:rPr lang="es-CL" b="1" baseline="0" dirty="0"/>
              <a:t> 50 -69 años </a:t>
            </a:r>
            <a:r>
              <a:rPr lang="es-CL" b="1" dirty="0"/>
              <a:t> con MX vigente   </a:t>
            </a:r>
          </a:p>
        </c:rich>
      </c:tx>
      <c:layout>
        <c:manualLayout>
          <c:xMode val="edge"/>
          <c:yMode val="edge"/>
          <c:x val="0.25225028147854228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s-CL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Hoja1!$L$20:$N$20</c:f>
              <c:strCache>
                <c:ptCount val="3"/>
                <c:pt idx="0">
                  <c:v>AÑO 2018</c:v>
                </c:pt>
                <c:pt idx="1">
                  <c:v>AÑO 2019</c:v>
                </c:pt>
                <c:pt idx="2">
                  <c:v>AÑO 2020</c:v>
                </c:pt>
              </c:strCache>
            </c:strRef>
          </c:cat>
          <c:val>
            <c:numRef>
              <c:f>Hoja1!$L$21:$N$21</c:f>
              <c:numCache>
                <c:formatCode>0.0%</c:formatCode>
                <c:ptCount val="3"/>
                <c:pt idx="0">
                  <c:v>0.36199999999999999</c:v>
                </c:pt>
                <c:pt idx="1">
                  <c:v>0.36649999999999999</c:v>
                </c:pt>
                <c:pt idx="2">
                  <c:v>0.33600000000000002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EA-4B64-A456-9B5474BCD55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19919855"/>
        <c:axId val="1334824271"/>
      </c:lineChart>
      <c:catAx>
        <c:axId val="1519919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334824271"/>
        <c:crosses val="autoZero"/>
        <c:auto val="1"/>
        <c:lblAlgn val="ctr"/>
        <c:lblOffset val="100"/>
        <c:noMultiLvlLbl val="0"/>
      </c:catAx>
      <c:valAx>
        <c:axId val="1334824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19919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b="1" dirty="0"/>
              <a:t>Cobertura de Mujeres entre 50- 69 años </a:t>
            </a:r>
            <a:r>
              <a:rPr lang="es-CL" b="1" baseline="0" dirty="0"/>
              <a:t> con MX vigente </a:t>
            </a:r>
            <a:r>
              <a:rPr lang="es-CL" b="1" dirty="0"/>
              <a:t>por Comunas </a:t>
            </a:r>
          </a:p>
        </c:rich>
      </c:tx>
      <c:layout>
        <c:manualLayout>
          <c:xMode val="edge"/>
          <c:yMode val="edge"/>
          <c:x val="0.16862489063867017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13198381452318461"/>
          <c:y val="0.2600925925925926"/>
          <c:w val="0.85341885389326333"/>
          <c:h val="0.485007290755322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Hoja1!$B$43</c:f>
              <c:strCache>
                <c:ptCount val="1"/>
                <c:pt idx="0">
                  <c:v>AÑO 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Hoja1!$A$44:$A$50</c:f>
              <c:strCache>
                <c:ptCount val="7"/>
                <c:pt idx="0">
                  <c:v>IQUIQUE</c:v>
                </c:pt>
                <c:pt idx="1">
                  <c:v>ALTO HOSPICIO </c:v>
                </c:pt>
                <c:pt idx="2">
                  <c:v>POZO</c:v>
                </c:pt>
                <c:pt idx="3">
                  <c:v>PICA</c:v>
                </c:pt>
                <c:pt idx="4">
                  <c:v>HUARA </c:v>
                </c:pt>
                <c:pt idx="5">
                  <c:v>CAMINA </c:v>
                </c:pt>
                <c:pt idx="6">
                  <c:v>COLCHANE </c:v>
                </c:pt>
              </c:strCache>
            </c:strRef>
          </c:cat>
          <c:val>
            <c:numRef>
              <c:f>Hoja1!$B$44:$B$50</c:f>
              <c:numCache>
                <c:formatCode>0.00%</c:formatCode>
                <c:ptCount val="7"/>
                <c:pt idx="0">
                  <c:v>0.39189112560249506</c:v>
                </c:pt>
                <c:pt idx="1">
                  <c:v>0.23595674376689696</c:v>
                </c:pt>
                <c:pt idx="2">
                  <c:v>0.25159235668789809</c:v>
                </c:pt>
                <c:pt idx="3">
                  <c:v>0.38947368421052631</c:v>
                </c:pt>
                <c:pt idx="4">
                  <c:v>9.5081967213114751E-2</c:v>
                </c:pt>
                <c:pt idx="5">
                  <c:v>0.17934782608695651</c:v>
                </c:pt>
                <c:pt idx="6">
                  <c:v>0.19379844961240311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BD-4E77-98D5-7D623F20E382}"/>
            </c:ext>
          </c:extLst>
        </c:ser>
        <c:ser>
          <c:idx val="1"/>
          <c:order val="1"/>
          <c:tx>
            <c:strRef>
              <c:f>Hoja1!$C$43</c:f>
              <c:strCache>
                <c:ptCount val="1"/>
                <c:pt idx="0">
                  <c:v>AÑO 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Hoja1!$A$44:$A$50</c:f>
              <c:strCache>
                <c:ptCount val="7"/>
                <c:pt idx="0">
                  <c:v>IQUIQUE</c:v>
                </c:pt>
                <c:pt idx="1">
                  <c:v>ALTO HOSPICIO </c:v>
                </c:pt>
                <c:pt idx="2">
                  <c:v>POZO</c:v>
                </c:pt>
                <c:pt idx="3">
                  <c:v>PICA</c:v>
                </c:pt>
                <c:pt idx="4">
                  <c:v>HUARA </c:v>
                </c:pt>
                <c:pt idx="5">
                  <c:v>CAMINA </c:v>
                </c:pt>
                <c:pt idx="6">
                  <c:v>COLCHANE </c:v>
                </c:pt>
              </c:strCache>
            </c:strRef>
          </c:cat>
          <c:val>
            <c:numRef>
              <c:f>Hoja1!$C$44:$C$50</c:f>
              <c:numCache>
                <c:formatCode>0.00%</c:formatCode>
                <c:ptCount val="7"/>
                <c:pt idx="0">
                  <c:v>0.40673504085997914</c:v>
                </c:pt>
                <c:pt idx="1">
                  <c:v>0.21255900443427264</c:v>
                </c:pt>
                <c:pt idx="2">
                  <c:v>0.23299161230195714</c:v>
                </c:pt>
                <c:pt idx="3">
                  <c:v>0.38522954091816369</c:v>
                </c:pt>
                <c:pt idx="4">
                  <c:v>0.24545454545454545</c:v>
                </c:pt>
                <c:pt idx="5">
                  <c:v>0.18571428571428572</c:v>
                </c:pt>
                <c:pt idx="6">
                  <c:v>0.4329896907216495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BD-4E77-98D5-7D623F20E382}"/>
            </c:ext>
          </c:extLst>
        </c:ser>
        <c:ser>
          <c:idx val="2"/>
          <c:order val="2"/>
          <c:tx>
            <c:strRef>
              <c:f>Hoja1!$D$43</c:f>
              <c:strCache>
                <c:ptCount val="1"/>
                <c:pt idx="0">
                  <c:v>AÑO 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Hoja1!$A$44:$A$50</c:f>
              <c:strCache>
                <c:ptCount val="7"/>
                <c:pt idx="0">
                  <c:v>IQUIQUE</c:v>
                </c:pt>
                <c:pt idx="1">
                  <c:v>ALTO HOSPICIO </c:v>
                </c:pt>
                <c:pt idx="2">
                  <c:v>POZO</c:v>
                </c:pt>
                <c:pt idx="3">
                  <c:v>PICA</c:v>
                </c:pt>
                <c:pt idx="4">
                  <c:v>HUARA </c:v>
                </c:pt>
                <c:pt idx="5">
                  <c:v>CAMINA </c:v>
                </c:pt>
                <c:pt idx="6">
                  <c:v>COLCHANE </c:v>
                </c:pt>
              </c:strCache>
            </c:strRef>
          </c:cat>
          <c:val>
            <c:numRef>
              <c:f>Hoja1!$D$44:$D$50</c:f>
              <c:numCache>
                <c:formatCode>0.00%</c:formatCode>
                <c:ptCount val="7"/>
                <c:pt idx="0">
                  <c:v>0.35852485301977555</c:v>
                </c:pt>
                <c:pt idx="1">
                  <c:v>0.22776953177708811</c:v>
                </c:pt>
                <c:pt idx="2">
                  <c:v>0.21334503950834066</c:v>
                </c:pt>
                <c:pt idx="3">
                  <c:v>0.3672316384180791</c:v>
                </c:pt>
                <c:pt idx="4">
                  <c:v>0.41163141993957703</c:v>
                </c:pt>
                <c:pt idx="5">
                  <c:v>0.19230769230769232</c:v>
                </c:pt>
                <c:pt idx="6">
                  <c:v>0.74869791666666674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BD-4E77-98D5-7D623F20E3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7325423"/>
        <c:axId val="1788024607"/>
      </c:barChart>
      <c:catAx>
        <c:axId val="1707325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788024607"/>
        <c:crosses val="autoZero"/>
        <c:auto val="1"/>
        <c:lblAlgn val="ctr"/>
        <c:lblOffset val="100"/>
        <c:noMultiLvlLbl val="0"/>
      </c:catAx>
      <c:valAx>
        <c:axId val="1788024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7073254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674E8C-6CD3-402C-B14C-AFB5FBD60066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7E6E4C7-802D-4714-BA6D-96344CACD389}" type="pres">
      <dgm:prSet presAssocID="{E7674E8C-6CD3-402C-B14C-AFB5FBD60066}" presName="diagram" presStyleCnt="0">
        <dgm:presLayoutVars>
          <dgm:dir/>
          <dgm:resizeHandles val="exact"/>
        </dgm:presLayoutVars>
      </dgm:prSet>
      <dgm:spPr/>
    </dgm:pt>
  </dgm:ptLst>
  <dgm:cxnLst>
    <dgm:cxn modelId="{9F8C8D7D-E9DF-4532-BB11-19C040EB7541}" type="presOf" srcId="{E7674E8C-6CD3-402C-B14C-AFB5FBD60066}" destId="{67E6E4C7-802D-4714-BA6D-96344CACD38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E59B9C-1CCD-47E9-A762-CA11DEA3B1B1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AE770E6E-728D-4243-84F7-898EFD6424FB}">
      <dgm:prSet phldrT="[Texto]"/>
      <dgm:spPr/>
      <dgm:t>
        <a:bodyPr/>
        <a:lstStyle/>
        <a:p>
          <a:r>
            <a:rPr lang="es-ES_tradnl" dirty="0"/>
            <a:t>27.912</a:t>
          </a:r>
          <a:endParaRPr lang="es-CL" dirty="0"/>
        </a:p>
      </dgm:t>
    </dgm:pt>
    <dgm:pt modelId="{6F828E36-9B7D-4BF8-B3BF-EBB94023E076}" type="parTrans" cxnId="{E4777045-EA55-466C-8D75-D1EF563D94C2}">
      <dgm:prSet/>
      <dgm:spPr/>
      <dgm:t>
        <a:bodyPr/>
        <a:lstStyle/>
        <a:p>
          <a:endParaRPr lang="es-CL"/>
        </a:p>
      </dgm:t>
    </dgm:pt>
    <dgm:pt modelId="{124E4287-9EC4-4E05-AFED-C2E5C9CE8716}" type="sibTrans" cxnId="{E4777045-EA55-466C-8D75-D1EF563D94C2}">
      <dgm:prSet/>
      <dgm:spPr/>
      <dgm:t>
        <a:bodyPr/>
        <a:lstStyle/>
        <a:p>
          <a:endParaRPr lang="es-CL"/>
        </a:p>
      </dgm:t>
    </dgm:pt>
    <dgm:pt modelId="{B74C1404-FA8A-4931-9C87-26D247CB5E0A}">
      <dgm:prSet phldrT="[Texto]"/>
      <dgm:spPr/>
      <dgm:t>
        <a:bodyPr/>
        <a:lstStyle/>
        <a:p>
          <a:r>
            <a:rPr lang="es-ES_tradnl" dirty="0"/>
            <a:t>13.308</a:t>
          </a:r>
          <a:endParaRPr lang="es-CL" dirty="0"/>
        </a:p>
      </dgm:t>
    </dgm:pt>
    <dgm:pt modelId="{A14D382E-A352-4A06-AD16-152F2CA2E700}" type="parTrans" cxnId="{96EDD55E-E6C2-4723-9869-07F89C3DAF2A}">
      <dgm:prSet/>
      <dgm:spPr/>
      <dgm:t>
        <a:bodyPr/>
        <a:lstStyle/>
        <a:p>
          <a:endParaRPr lang="es-CL"/>
        </a:p>
      </dgm:t>
    </dgm:pt>
    <dgm:pt modelId="{F2C7B328-9BE7-4EDF-91CD-0FCCC283E469}" type="sibTrans" cxnId="{96EDD55E-E6C2-4723-9869-07F89C3DAF2A}">
      <dgm:prSet/>
      <dgm:spPr/>
      <dgm:t>
        <a:bodyPr/>
        <a:lstStyle/>
        <a:p>
          <a:endParaRPr lang="es-CL"/>
        </a:p>
      </dgm:t>
    </dgm:pt>
    <dgm:pt modelId="{0F8A69C2-8F27-4B0F-8B6C-0B2279E89A73}">
      <dgm:prSet phldrT="[Texto]"/>
      <dgm:spPr/>
      <dgm:t>
        <a:bodyPr/>
        <a:lstStyle/>
        <a:p>
          <a:r>
            <a:rPr lang="es-ES_tradnl" dirty="0"/>
            <a:t>609</a:t>
          </a:r>
          <a:endParaRPr lang="es-CL" dirty="0"/>
        </a:p>
      </dgm:t>
    </dgm:pt>
    <dgm:pt modelId="{49978453-8341-4A31-BEB1-2CCB40677912}" type="parTrans" cxnId="{F98EB10D-4A16-4E26-B38A-13A3D87A12D6}">
      <dgm:prSet/>
      <dgm:spPr/>
      <dgm:t>
        <a:bodyPr/>
        <a:lstStyle/>
        <a:p>
          <a:endParaRPr lang="es-CL"/>
        </a:p>
      </dgm:t>
    </dgm:pt>
    <dgm:pt modelId="{F89863D0-5340-42C5-9AAF-7E8241D62960}" type="sibTrans" cxnId="{F98EB10D-4A16-4E26-B38A-13A3D87A12D6}">
      <dgm:prSet/>
      <dgm:spPr/>
      <dgm:t>
        <a:bodyPr/>
        <a:lstStyle/>
        <a:p>
          <a:endParaRPr lang="es-CL"/>
        </a:p>
      </dgm:t>
    </dgm:pt>
    <dgm:pt modelId="{0600AAD6-A12E-4947-AB11-3D0FB901CC13}" type="pres">
      <dgm:prSet presAssocID="{ADE59B9C-1CCD-47E9-A762-CA11DEA3B1B1}" presName="linearFlow" presStyleCnt="0">
        <dgm:presLayoutVars>
          <dgm:resizeHandles val="exact"/>
        </dgm:presLayoutVars>
      </dgm:prSet>
      <dgm:spPr/>
    </dgm:pt>
    <dgm:pt modelId="{294F98B3-53AA-4922-B6FD-3D907A2D06CE}" type="pres">
      <dgm:prSet presAssocID="{AE770E6E-728D-4243-84F7-898EFD6424FB}" presName="node" presStyleLbl="node1" presStyleIdx="0" presStyleCnt="3">
        <dgm:presLayoutVars>
          <dgm:bulletEnabled val="1"/>
        </dgm:presLayoutVars>
      </dgm:prSet>
      <dgm:spPr/>
    </dgm:pt>
    <dgm:pt modelId="{D559D935-C6C9-4880-AC46-6FDED6563740}" type="pres">
      <dgm:prSet presAssocID="{124E4287-9EC4-4E05-AFED-C2E5C9CE8716}" presName="sibTrans" presStyleLbl="sibTrans2D1" presStyleIdx="0" presStyleCnt="2"/>
      <dgm:spPr/>
    </dgm:pt>
    <dgm:pt modelId="{706F4F1F-CA5F-429F-84DE-A47F42B4B65B}" type="pres">
      <dgm:prSet presAssocID="{124E4287-9EC4-4E05-AFED-C2E5C9CE8716}" presName="connectorText" presStyleLbl="sibTrans2D1" presStyleIdx="0" presStyleCnt="2"/>
      <dgm:spPr/>
    </dgm:pt>
    <dgm:pt modelId="{425F178A-1BB2-4ECD-B398-D286A17CBE85}" type="pres">
      <dgm:prSet presAssocID="{B74C1404-FA8A-4931-9C87-26D247CB5E0A}" presName="node" presStyleLbl="node1" presStyleIdx="1" presStyleCnt="3">
        <dgm:presLayoutVars>
          <dgm:bulletEnabled val="1"/>
        </dgm:presLayoutVars>
      </dgm:prSet>
      <dgm:spPr/>
    </dgm:pt>
    <dgm:pt modelId="{8ED8BE75-A875-41A4-BAE6-AD5B401868DB}" type="pres">
      <dgm:prSet presAssocID="{F2C7B328-9BE7-4EDF-91CD-0FCCC283E469}" presName="sibTrans" presStyleLbl="sibTrans2D1" presStyleIdx="1" presStyleCnt="2"/>
      <dgm:spPr/>
    </dgm:pt>
    <dgm:pt modelId="{5CAEDA75-876D-4C45-9BC0-C16149AFFA59}" type="pres">
      <dgm:prSet presAssocID="{F2C7B328-9BE7-4EDF-91CD-0FCCC283E469}" presName="connectorText" presStyleLbl="sibTrans2D1" presStyleIdx="1" presStyleCnt="2"/>
      <dgm:spPr/>
    </dgm:pt>
    <dgm:pt modelId="{D76BC836-E242-464E-8295-933F49217BD8}" type="pres">
      <dgm:prSet presAssocID="{0F8A69C2-8F27-4B0F-8B6C-0B2279E89A73}" presName="node" presStyleLbl="node1" presStyleIdx="2" presStyleCnt="3">
        <dgm:presLayoutVars>
          <dgm:bulletEnabled val="1"/>
        </dgm:presLayoutVars>
      </dgm:prSet>
      <dgm:spPr/>
    </dgm:pt>
  </dgm:ptLst>
  <dgm:cxnLst>
    <dgm:cxn modelId="{F98EB10D-4A16-4E26-B38A-13A3D87A12D6}" srcId="{ADE59B9C-1CCD-47E9-A762-CA11DEA3B1B1}" destId="{0F8A69C2-8F27-4B0F-8B6C-0B2279E89A73}" srcOrd="2" destOrd="0" parTransId="{49978453-8341-4A31-BEB1-2CCB40677912}" sibTransId="{F89863D0-5340-42C5-9AAF-7E8241D62960}"/>
    <dgm:cxn modelId="{F6C26430-543C-4E15-807B-D508CA835257}" type="presOf" srcId="{F2C7B328-9BE7-4EDF-91CD-0FCCC283E469}" destId="{8ED8BE75-A875-41A4-BAE6-AD5B401868DB}" srcOrd="0" destOrd="0" presId="urn:microsoft.com/office/officeart/2005/8/layout/process2"/>
    <dgm:cxn modelId="{508ADB33-E61B-4AB8-9799-DEE5C75F81B6}" type="presOf" srcId="{ADE59B9C-1CCD-47E9-A762-CA11DEA3B1B1}" destId="{0600AAD6-A12E-4947-AB11-3D0FB901CC13}" srcOrd="0" destOrd="0" presId="urn:microsoft.com/office/officeart/2005/8/layout/process2"/>
    <dgm:cxn modelId="{96EDD55E-E6C2-4723-9869-07F89C3DAF2A}" srcId="{ADE59B9C-1CCD-47E9-A762-CA11DEA3B1B1}" destId="{B74C1404-FA8A-4931-9C87-26D247CB5E0A}" srcOrd="1" destOrd="0" parTransId="{A14D382E-A352-4A06-AD16-152F2CA2E700}" sibTransId="{F2C7B328-9BE7-4EDF-91CD-0FCCC283E469}"/>
    <dgm:cxn modelId="{E4777045-EA55-466C-8D75-D1EF563D94C2}" srcId="{ADE59B9C-1CCD-47E9-A762-CA11DEA3B1B1}" destId="{AE770E6E-728D-4243-84F7-898EFD6424FB}" srcOrd="0" destOrd="0" parTransId="{6F828E36-9B7D-4BF8-B3BF-EBB94023E076}" sibTransId="{124E4287-9EC4-4E05-AFED-C2E5C9CE8716}"/>
    <dgm:cxn modelId="{FF3CDD4E-4BF3-46E3-84B4-189A44F80A21}" type="presOf" srcId="{F2C7B328-9BE7-4EDF-91CD-0FCCC283E469}" destId="{5CAEDA75-876D-4C45-9BC0-C16149AFFA59}" srcOrd="1" destOrd="0" presId="urn:microsoft.com/office/officeart/2005/8/layout/process2"/>
    <dgm:cxn modelId="{D6E9DE94-2AC4-4548-91B0-DB6047507C47}" type="presOf" srcId="{0F8A69C2-8F27-4B0F-8B6C-0B2279E89A73}" destId="{D76BC836-E242-464E-8295-933F49217BD8}" srcOrd="0" destOrd="0" presId="urn:microsoft.com/office/officeart/2005/8/layout/process2"/>
    <dgm:cxn modelId="{D29A51B7-F302-4344-8AA0-4F575195EC65}" type="presOf" srcId="{AE770E6E-728D-4243-84F7-898EFD6424FB}" destId="{294F98B3-53AA-4922-B6FD-3D907A2D06CE}" srcOrd="0" destOrd="0" presId="urn:microsoft.com/office/officeart/2005/8/layout/process2"/>
    <dgm:cxn modelId="{41A760BB-8FA3-4CBE-8F7C-CAFA2CDDD482}" type="presOf" srcId="{124E4287-9EC4-4E05-AFED-C2E5C9CE8716}" destId="{D559D935-C6C9-4880-AC46-6FDED6563740}" srcOrd="0" destOrd="0" presId="urn:microsoft.com/office/officeart/2005/8/layout/process2"/>
    <dgm:cxn modelId="{D269CCE5-B590-41DF-99B6-F0BD22A672FC}" type="presOf" srcId="{124E4287-9EC4-4E05-AFED-C2E5C9CE8716}" destId="{706F4F1F-CA5F-429F-84DE-A47F42B4B65B}" srcOrd="1" destOrd="0" presId="urn:microsoft.com/office/officeart/2005/8/layout/process2"/>
    <dgm:cxn modelId="{4FECF2E7-014D-4E51-81AF-E6FFC0CAAE89}" type="presOf" srcId="{B74C1404-FA8A-4931-9C87-26D247CB5E0A}" destId="{425F178A-1BB2-4ECD-B398-D286A17CBE85}" srcOrd="0" destOrd="0" presId="urn:microsoft.com/office/officeart/2005/8/layout/process2"/>
    <dgm:cxn modelId="{25CB0AFD-4E62-42E6-A45A-52BA8A7F8120}" type="presParOf" srcId="{0600AAD6-A12E-4947-AB11-3D0FB901CC13}" destId="{294F98B3-53AA-4922-B6FD-3D907A2D06CE}" srcOrd="0" destOrd="0" presId="urn:microsoft.com/office/officeart/2005/8/layout/process2"/>
    <dgm:cxn modelId="{569B98F5-796D-411E-8F0F-97C9C52C4657}" type="presParOf" srcId="{0600AAD6-A12E-4947-AB11-3D0FB901CC13}" destId="{D559D935-C6C9-4880-AC46-6FDED6563740}" srcOrd="1" destOrd="0" presId="urn:microsoft.com/office/officeart/2005/8/layout/process2"/>
    <dgm:cxn modelId="{D72E32F9-8F36-42D1-B901-24918E093D9B}" type="presParOf" srcId="{D559D935-C6C9-4880-AC46-6FDED6563740}" destId="{706F4F1F-CA5F-429F-84DE-A47F42B4B65B}" srcOrd="0" destOrd="0" presId="urn:microsoft.com/office/officeart/2005/8/layout/process2"/>
    <dgm:cxn modelId="{051BFE57-07E5-4265-B404-2B592AFD1849}" type="presParOf" srcId="{0600AAD6-A12E-4947-AB11-3D0FB901CC13}" destId="{425F178A-1BB2-4ECD-B398-D286A17CBE85}" srcOrd="2" destOrd="0" presId="urn:microsoft.com/office/officeart/2005/8/layout/process2"/>
    <dgm:cxn modelId="{082DEDD4-AD4B-4103-A675-19F32D3E3F65}" type="presParOf" srcId="{0600AAD6-A12E-4947-AB11-3D0FB901CC13}" destId="{8ED8BE75-A875-41A4-BAE6-AD5B401868DB}" srcOrd="3" destOrd="0" presId="urn:microsoft.com/office/officeart/2005/8/layout/process2"/>
    <dgm:cxn modelId="{3AD4A486-3C90-4B0F-9E71-2EF1EDA3137A}" type="presParOf" srcId="{8ED8BE75-A875-41A4-BAE6-AD5B401868DB}" destId="{5CAEDA75-876D-4C45-9BC0-C16149AFFA59}" srcOrd="0" destOrd="0" presId="urn:microsoft.com/office/officeart/2005/8/layout/process2"/>
    <dgm:cxn modelId="{48E712E3-AA63-4553-9362-ABF8B0F91A35}" type="presParOf" srcId="{0600AAD6-A12E-4947-AB11-3D0FB901CC13}" destId="{D76BC836-E242-464E-8295-933F49217BD8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674E8C-6CD3-402C-B14C-AFB5FBD60066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7E6E4C7-802D-4714-BA6D-96344CACD389}" type="pres">
      <dgm:prSet presAssocID="{E7674E8C-6CD3-402C-B14C-AFB5FBD60066}" presName="diagram" presStyleCnt="0">
        <dgm:presLayoutVars>
          <dgm:dir/>
          <dgm:resizeHandles val="exact"/>
        </dgm:presLayoutVars>
      </dgm:prSet>
      <dgm:spPr/>
    </dgm:pt>
  </dgm:ptLst>
  <dgm:cxnLst>
    <dgm:cxn modelId="{CD89ABB7-0E16-4C46-8EFD-59329E563172}" type="presOf" srcId="{E7674E8C-6CD3-402C-B14C-AFB5FBD60066}" destId="{67E6E4C7-802D-4714-BA6D-96344CACD38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E59B9C-1CCD-47E9-A762-CA11DEA3B1B1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AE770E6E-728D-4243-84F7-898EFD6424FB}">
      <dgm:prSet phldrT="[Texto]"/>
      <dgm:spPr/>
      <dgm:t>
        <a:bodyPr/>
        <a:lstStyle/>
        <a:p>
          <a:r>
            <a:rPr lang="es-ES_tradnl" dirty="0"/>
            <a:t>27.912</a:t>
          </a:r>
          <a:endParaRPr lang="es-CL" dirty="0"/>
        </a:p>
      </dgm:t>
    </dgm:pt>
    <dgm:pt modelId="{6F828E36-9B7D-4BF8-B3BF-EBB94023E076}" type="parTrans" cxnId="{E4777045-EA55-466C-8D75-D1EF563D94C2}">
      <dgm:prSet/>
      <dgm:spPr/>
      <dgm:t>
        <a:bodyPr/>
        <a:lstStyle/>
        <a:p>
          <a:endParaRPr lang="es-CL"/>
        </a:p>
      </dgm:t>
    </dgm:pt>
    <dgm:pt modelId="{124E4287-9EC4-4E05-AFED-C2E5C9CE8716}" type="sibTrans" cxnId="{E4777045-EA55-466C-8D75-D1EF563D94C2}">
      <dgm:prSet/>
      <dgm:spPr/>
      <dgm:t>
        <a:bodyPr/>
        <a:lstStyle/>
        <a:p>
          <a:endParaRPr lang="es-CL"/>
        </a:p>
      </dgm:t>
    </dgm:pt>
    <dgm:pt modelId="{B74C1404-FA8A-4931-9C87-26D247CB5E0A}">
      <dgm:prSet phldrT="[Texto]"/>
      <dgm:spPr/>
      <dgm:t>
        <a:bodyPr/>
        <a:lstStyle/>
        <a:p>
          <a:r>
            <a:rPr lang="es-ES_tradnl" dirty="0"/>
            <a:t>13.308</a:t>
          </a:r>
          <a:endParaRPr lang="es-CL" dirty="0"/>
        </a:p>
      </dgm:t>
    </dgm:pt>
    <dgm:pt modelId="{A14D382E-A352-4A06-AD16-152F2CA2E700}" type="parTrans" cxnId="{96EDD55E-E6C2-4723-9869-07F89C3DAF2A}">
      <dgm:prSet/>
      <dgm:spPr/>
      <dgm:t>
        <a:bodyPr/>
        <a:lstStyle/>
        <a:p>
          <a:endParaRPr lang="es-CL"/>
        </a:p>
      </dgm:t>
    </dgm:pt>
    <dgm:pt modelId="{F2C7B328-9BE7-4EDF-91CD-0FCCC283E469}" type="sibTrans" cxnId="{96EDD55E-E6C2-4723-9869-07F89C3DAF2A}">
      <dgm:prSet/>
      <dgm:spPr/>
      <dgm:t>
        <a:bodyPr/>
        <a:lstStyle/>
        <a:p>
          <a:endParaRPr lang="es-CL"/>
        </a:p>
      </dgm:t>
    </dgm:pt>
    <dgm:pt modelId="{0F8A69C2-8F27-4B0F-8B6C-0B2279E89A73}">
      <dgm:prSet phldrT="[Texto]"/>
      <dgm:spPr/>
      <dgm:t>
        <a:bodyPr/>
        <a:lstStyle/>
        <a:p>
          <a:r>
            <a:rPr lang="es-ES_tradnl" dirty="0"/>
            <a:t>1.552</a:t>
          </a:r>
          <a:endParaRPr lang="es-CL" dirty="0"/>
        </a:p>
      </dgm:t>
    </dgm:pt>
    <dgm:pt modelId="{49978453-8341-4A31-BEB1-2CCB40677912}" type="parTrans" cxnId="{F98EB10D-4A16-4E26-B38A-13A3D87A12D6}">
      <dgm:prSet/>
      <dgm:spPr/>
      <dgm:t>
        <a:bodyPr/>
        <a:lstStyle/>
        <a:p>
          <a:endParaRPr lang="es-CL"/>
        </a:p>
      </dgm:t>
    </dgm:pt>
    <dgm:pt modelId="{F89863D0-5340-42C5-9AAF-7E8241D62960}" type="sibTrans" cxnId="{F98EB10D-4A16-4E26-B38A-13A3D87A12D6}">
      <dgm:prSet/>
      <dgm:spPr/>
      <dgm:t>
        <a:bodyPr/>
        <a:lstStyle/>
        <a:p>
          <a:endParaRPr lang="es-CL"/>
        </a:p>
      </dgm:t>
    </dgm:pt>
    <dgm:pt modelId="{0600AAD6-A12E-4947-AB11-3D0FB901CC13}" type="pres">
      <dgm:prSet presAssocID="{ADE59B9C-1CCD-47E9-A762-CA11DEA3B1B1}" presName="linearFlow" presStyleCnt="0">
        <dgm:presLayoutVars>
          <dgm:resizeHandles val="exact"/>
        </dgm:presLayoutVars>
      </dgm:prSet>
      <dgm:spPr/>
    </dgm:pt>
    <dgm:pt modelId="{294F98B3-53AA-4922-B6FD-3D907A2D06CE}" type="pres">
      <dgm:prSet presAssocID="{AE770E6E-728D-4243-84F7-898EFD6424FB}" presName="node" presStyleLbl="node1" presStyleIdx="0" presStyleCnt="3">
        <dgm:presLayoutVars>
          <dgm:bulletEnabled val="1"/>
        </dgm:presLayoutVars>
      </dgm:prSet>
      <dgm:spPr/>
    </dgm:pt>
    <dgm:pt modelId="{D559D935-C6C9-4880-AC46-6FDED6563740}" type="pres">
      <dgm:prSet presAssocID="{124E4287-9EC4-4E05-AFED-C2E5C9CE8716}" presName="sibTrans" presStyleLbl="sibTrans2D1" presStyleIdx="0" presStyleCnt="2"/>
      <dgm:spPr/>
    </dgm:pt>
    <dgm:pt modelId="{706F4F1F-CA5F-429F-84DE-A47F42B4B65B}" type="pres">
      <dgm:prSet presAssocID="{124E4287-9EC4-4E05-AFED-C2E5C9CE8716}" presName="connectorText" presStyleLbl="sibTrans2D1" presStyleIdx="0" presStyleCnt="2"/>
      <dgm:spPr/>
    </dgm:pt>
    <dgm:pt modelId="{425F178A-1BB2-4ECD-B398-D286A17CBE85}" type="pres">
      <dgm:prSet presAssocID="{B74C1404-FA8A-4931-9C87-26D247CB5E0A}" presName="node" presStyleLbl="node1" presStyleIdx="1" presStyleCnt="3">
        <dgm:presLayoutVars>
          <dgm:bulletEnabled val="1"/>
        </dgm:presLayoutVars>
      </dgm:prSet>
      <dgm:spPr/>
    </dgm:pt>
    <dgm:pt modelId="{8ED8BE75-A875-41A4-BAE6-AD5B401868DB}" type="pres">
      <dgm:prSet presAssocID="{F2C7B328-9BE7-4EDF-91CD-0FCCC283E469}" presName="sibTrans" presStyleLbl="sibTrans2D1" presStyleIdx="1" presStyleCnt="2"/>
      <dgm:spPr/>
    </dgm:pt>
    <dgm:pt modelId="{5CAEDA75-876D-4C45-9BC0-C16149AFFA59}" type="pres">
      <dgm:prSet presAssocID="{F2C7B328-9BE7-4EDF-91CD-0FCCC283E469}" presName="connectorText" presStyleLbl="sibTrans2D1" presStyleIdx="1" presStyleCnt="2"/>
      <dgm:spPr/>
    </dgm:pt>
    <dgm:pt modelId="{D76BC836-E242-464E-8295-933F49217BD8}" type="pres">
      <dgm:prSet presAssocID="{0F8A69C2-8F27-4B0F-8B6C-0B2279E89A73}" presName="node" presStyleLbl="node1" presStyleIdx="2" presStyleCnt="3">
        <dgm:presLayoutVars>
          <dgm:bulletEnabled val="1"/>
        </dgm:presLayoutVars>
      </dgm:prSet>
      <dgm:spPr/>
    </dgm:pt>
  </dgm:ptLst>
  <dgm:cxnLst>
    <dgm:cxn modelId="{F98EB10D-4A16-4E26-B38A-13A3D87A12D6}" srcId="{ADE59B9C-1CCD-47E9-A762-CA11DEA3B1B1}" destId="{0F8A69C2-8F27-4B0F-8B6C-0B2279E89A73}" srcOrd="2" destOrd="0" parTransId="{49978453-8341-4A31-BEB1-2CCB40677912}" sibTransId="{F89863D0-5340-42C5-9AAF-7E8241D62960}"/>
    <dgm:cxn modelId="{02FAEA15-4BE9-4A18-90F8-5EA7DC6F81F4}" type="presOf" srcId="{0F8A69C2-8F27-4B0F-8B6C-0B2279E89A73}" destId="{D76BC836-E242-464E-8295-933F49217BD8}" srcOrd="0" destOrd="0" presId="urn:microsoft.com/office/officeart/2005/8/layout/process2"/>
    <dgm:cxn modelId="{96EDD55E-E6C2-4723-9869-07F89C3DAF2A}" srcId="{ADE59B9C-1CCD-47E9-A762-CA11DEA3B1B1}" destId="{B74C1404-FA8A-4931-9C87-26D247CB5E0A}" srcOrd="1" destOrd="0" parTransId="{A14D382E-A352-4A06-AD16-152F2CA2E700}" sibTransId="{F2C7B328-9BE7-4EDF-91CD-0FCCC283E469}"/>
    <dgm:cxn modelId="{FC39EC43-25EE-4C7A-9A5D-146331DE2BFB}" type="presOf" srcId="{ADE59B9C-1CCD-47E9-A762-CA11DEA3B1B1}" destId="{0600AAD6-A12E-4947-AB11-3D0FB901CC13}" srcOrd="0" destOrd="0" presId="urn:microsoft.com/office/officeart/2005/8/layout/process2"/>
    <dgm:cxn modelId="{E4777045-EA55-466C-8D75-D1EF563D94C2}" srcId="{ADE59B9C-1CCD-47E9-A762-CA11DEA3B1B1}" destId="{AE770E6E-728D-4243-84F7-898EFD6424FB}" srcOrd="0" destOrd="0" parTransId="{6F828E36-9B7D-4BF8-B3BF-EBB94023E076}" sibTransId="{124E4287-9EC4-4E05-AFED-C2E5C9CE8716}"/>
    <dgm:cxn modelId="{6AB5616D-62DC-4BE5-B762-1D7E81115234}" type="presOf" srcId="{124E4287-9EC4-4E05-AFED-C2E5C9CE8716}" destId="{706F4F1F-CA5F-429F-84DE-A47F42B4B65B}" srcOrd="1" destOrd="0" presId="urn:microsoft.com/office/officeart/2005/8/layout/process2"/>
    <dgm:cxn modelId="{EAC5A06D-FCAA-427E-A803-40A2F52BA8D8}" type="presOf" srcId="{B74C1404-FA8A-4931-9C87-26D247CB5E0A}" destId="{425F178A-1BB2-4ECD-B398-D286A17CBE85}" srcOrd="0" destOrd="0" presId="urn:microsoft.com/office/officeart/2005/8/layout/process2"/>
    <dgm:cxn modelId="{CEC21975-42F2-4069-8B85-FC9A23E3207F}" type="presOf" srcId="{AE770E6E-728D-4243-84F7-898EFD6424FB}" destId="{294F98B3-53AA-4922-B6FD-3D907A2D06CE}" srcOrd="0" destOrd="0" presId="urn:microsoft.com/office/officeart/2005/8/layout/process2"/>
    <dgm:cxn modelId="{D4193B8C-9122-4687-B992-2A4007212226}" type="presOf" srcId="{F2C7B328-9BE7-4EDF-91CD-0FCCC283E469}" destId="{5CAEDA75-876D-4C45-9BC0-C16149AFFA59}" srcOrd="1" destOrd="0" presId="urn:microsoft.com/office/officeart/2005/8/layout/process2"/>
    <dgm:cxn modelId="{30A2D29E-1F06-4CFF-BFD5-EAE184024C77}" type="presOf" srcId="{124E4287-9EC4-4E05-AFED-C2E5C9CE8716}" destId="{D559D935-C6C9-4880-AC46-6FDED6563740}" srcOrd="0" destOrd="0" presId="urn:microsoft.com/office/officeart/2005/8/layout/process2"/>
    <dgm:cxn modelId="{7A49039F-2DAC-4111-B491-612E44A5BB12}" type="presOf" srcId="{F2C7B328-9BE7-4EDF-91CD-0FCCC283E469}" destId="{8ED8BE75-A875-41A4-BAE6-AD5B401868DB}" srcOrd="0" destOrd="0" presId="urn:microsoft.com/office/officeart/2005/8/layout/process2"/>
    <dgm:cxn modelId="{E76D1954-FF93-4026-B3D5-C5F73E57B149}" type="presParOf" srcId="{0600AAD6-A12E-4947-AB11-3D0FB901CC13}" destId="{294F98B3-53AA-4922-B6FD-3D907A2D06CE}" srcOrd="0" destOrd="0" presId="urn:microsoft.com/office/officeart/2005/8/layout/process2"/>
    <dgm:cxn modelId="{9BF7601D-12BC-4B53-B3C4-F93C9370DB2D}" type="presParOf" srcId="{0600AAD6-A12E-4947-AB11-3D0FB901CC13}" destId="{D559D935-C6C9-4880-AC46-6FDED6563740}" srcOrd="1" destOrd="0" presId="urn:microsoft.com/office/officeart/2005/8/layout/process2"/>
    <dgm:cxn modelId="{09693BA5-AB83-444A-8052-40182F4EE1FD}" type="presParOf" srcId="{D559D935-C6C9-4880-AC46-6FDED6563740}" destId="{706F4F1F-CA5F-429F-84DE-A47F42B4B65B}" srcOrd="0" destOrd="0" presId="urn:microsoft.com/office/officeart/2005/8/layout/process2"/>
    <dgm:cxn modelId="{F31B1E2F-E764-4903-BEA4-9FF02D2DF0E3}" type="presParOf" srcId="{0600AAD6-A12E-4947-AB11-3D0FB901CC13}" destId="{425F178A-1BB2-4ECD-B398-D286A17CBE85}" srcOrd="2" destOrd="0" presId="urn:microsoft.com/office/officeart/2005/8/layout/process2"/>
    <dgm:cxn modelId="{04A05AFE-37B0-451B-B096-333E5CF0DC94}" type="presParOf" srcId="{0600AAD6-A12E-4947-AB11-3D0FB901CC13}" destId="{8ED8BE75-A875-41A4-BAE6-AD5B401868DB}" srcOrd="3" destOrd="0" presId="urn:microsoft.com/office/officeart/2005/8/layout/process2"/>
    <dgm:cxn modelId="{45A2DE23-BC21-485C-B21D-465EFBD3688A}" type="presParOf" srcId="{8ED8BE75-A875-41A4-BAE6-AD5B401868DB}" destId="{5CAEDA75-876D-4C45-9BC0-C16149AFFA59}" srcOrd="0" destOrd="0" presId="urn:microsoft.com/office/officeart/2005/8/layout/process2"/>
    <dgm:cxn modelId="{A4D17C11-AF5F-4959-904C-3DF251A4E85D}" type="presParOf" srcId="{0600AAD6-A12E-4947-AB11-3D0FB901CC13}" destId="{D76BC836-E242-464E-8295-933F49217BD8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674E8C-6CD3-402C-B14C-AFB5FBD60066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7E6E4C7-802D-4714-BA6D-96344CACD389}" type="pres">
      <dgm:prSet presAssocID="{E7674E8C-6CD3-402C-B14C-AFB5FBD60066}" presName="diagram" presStyleCnt="0">
        <dgm:presLayoutVars>
          <dgm:dir/>
          <dgm:resizeHandles val="exact"/>
        </dgm:presLayoutVars>
      </dgm:prSet>
      <dgm:spPr/>
    </dgm:pt>
  </dgm:ptLst>
  <dgm:cxnLst>
    <dgm:cxn modelId="{B2061E75-AA97-4DF6-945A-402AC043F2B3}" type="presOf" srcId="{E7674E8C-6CD3-402C-B14C-AFB5FBD60066}" destId="{67E6E4C7-802D-4714-BA6D-96344CACD38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F98B3-53AA-4922-B6FD-3D907A2D06CE}">
      <dsp:nvSpPr>
        <dsp:cNvPr id="0" name=""/>
        <dsp:cNvSpPr/>
      </dsp:nvSpPr>
      <dsp:spPr>
        <a:xfrm>
          <a:off x="672942" y="0"/>
          <a:ext cx="1368741" cy="7604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000" kern="1200" dirty="0"/>
            <a:t>27.912</a:t>
          </a:r>
          <a:endParaRPr lang="es-CL" sz="3000" kern="1200" dirty="0"/>
        </a:p>
      </dsp:txBody>
      <dsp:txXfrm>
        <a:off x="695214" y="22272"/>
        <a:ext cx="1324197" cy="715868"/>
      </dsp:txXfrm>
    </dsp:sp>
    <dsp:sp modelId="{D559D935-C6C9-4880-AC46-6FDED6563740}">
      <dsp:nvSpPr>
        <dsp:cNvPr id="0" name=""/>
        <dsp:cNvSpPr/>
      </dsp:nvSpPr>
      <dsp:spPr>
        <a:xfrm rot="5400000">
          <a:off x="1214735" y="779422"/>
          <a:ext cx="285154" cy="3421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400" kern="1200"/>
        </a:p>
      </dsp:txBody>
      <dsp:txXfrm rot="-5400000">
        <a:off x="1254657" y="807937"/>
        <a:ext cx="205311" cy="199608"/>
      </dsp:txXfrm>
    </dsp:sp>
    <dsp:sp modelId="{425F178A-1BB2-4ECD-B398-D286A17CBE85}">
      <dsp:nvSpPr>
        <dsp:cNvPr id="0" name=""/>
        <dsp:cNvSpPr/>
      </dsp:nvSpPr>
      <dsp:spPr>
        <a:xfrm>
          <a:off x="672942" y="1140618"/>
          <a:ext cx="1368741" cy="7604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000" kern="1200" dirty="0"/>
            <a:t>13.308</a:t>
          </a:r>
          <a:endParaRPr lang="es-CL" sz="3000" kern="1200" dirty="0"/>
        </a:p>
      </dsp:txBody>
      <dsp:txXfrm>
        <a:off x="695214" y="1162890"/>
        <a:ext cx="1324197" cy="715868"/>
      </dsp:txXfrm>
    </dsp:sp>
    <dsp:sp modelId="{8ED8BE75-A875-41A4-BAE6-AD5B401868DB}">
      <dsp:nvSpPr>
        <dsp:cNvPr id="0" name=""/>
        <dsp:cNvSpPr/>
      </dsp:nvSpPr>
      <dsp:spPr>
        <a:xfrm rot="5400000">
          <a:off x="1214735" y="1920040"/>
          <a:ext cx="285154" cy="3421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400" kern="1200"/>
        </a:p>
      </dsp:txBody>
      <dsp:txXfrm rot="-5400000">
        <a:off x="1254657" y="1948555"/>
        <a:ext cx="205311" cy="199608"/>
      </dsp:txXfrm>
    </dsp:sp>
    <dsp:sp modelId="{D76BC836-E242-464E-8295-933F49217BD8}">
      <dsp:nvSpPr>
        <dsp:cNvPr id="0" name=""/>
        <dsp:cNvSpPr/>
      </dsp:nvSpPr>
      <dsp:spPr>
        <a:xfrm>
          <a:off x="672942" y="2281236"/>
          <a:ext cx="1368741" cy="7604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000" kern="1200" dirty="0"/>
            <a:t>609</a:t>
          </a:r>
          <a:endParaRPr lang="es-CL" sz="3000" kern="1200" dirty="0"/>
        </a:p>
      </dsp:txBody>
      <dsp:txXfrm>
        <a:off x="695214" y="2303508"/>
        <a:ext cx="1324197" cy="7158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F98B3-53AA-4922-B6FD-3D907A2D06CE}">
      <dsp:nvSpPr>
        <dsp:cNvPr id="0" name=""/>
        <dsp:cNvSpPr/>
      </dsp:nvSpPr>
      <dsp:spPr>
        <a:xfrm>
          <a:off x="672942" y="0"/>
          <a:ext cx="1368741" cy="7604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000" kern="1200" dirty="0"/>
            <a:t>27.912</a:t>
          </a:r>
          <a:endParaRPr lang="es-CL" sz="3000" kern="1200" dirty="0"/>
        </a:p>
      </dsp:txBody>
      <dsp:txXfrm>
        <a:off x="695214" y="22272"/>
        <a:ext cx="1324197" cy="715868"/>
      </dsp:txXfrm>
    </dsp:sp>
    <dsp:sp modelId="{D559D935-C6C9-4880-AC46-6FDED6563740}">
      <dsp:nvSpPr>
        <dsp:cNvPr id="0" name=""/>
        <dsp:cNvSpPr/>
      </dsp:nvSpPr>
      <dsp:spPr>
        <a:xfrm rot="5400000">
          <a:off x="1214735" y="779422"/>
          <a:ext cx="285154" cy="3421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400" kern="1200"/>
        </a:p>
      </dsp:txBody>
      <dsp:txXfrm rot="-5400000">
        <a:off x="1254657" y="807937"/>
        <a:ext cx="205311" cy="199608"/>
      </dsp:txXfrm>
    </dsp:sp>
    <dsp:sp modelId="{425F178A-1BB2-4ECD-B398-D286A17CBE85}">
      <dsp:nvSpPr>
        <dsp:cNvPr id="0" name=""/>
        <dsp:cNvSpPr/>
      </dsp:nvSpPr>
      <dsp:spPr>
        <a:xfrm>
          <a:off x="672942" y="1140618"/>
          <a:ext cx="1368741" cy="7604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000" kern="1200" dirty="0"/>
            <a:t>13.308</a:t>
          </a:r>
          <a:endParaRPr lang="es-CL" sz="3000" kern="1200" dirty="0"/>
        </a:p>
      </dsp:txBody>
      <dsp:txXfrm>
        <a:off x="695214" y="1162890"/>
        <a:ext cx="1324197" cy="715868"/>
      </dsp:txXfrm>
    </dsp:sp>
    <dsp:sp modelId="{8ED8BE75-A875-41A4-BAE6-AD5B401868DB}">
      <dsp:nvSpPr>
        <dsp:cNvPr id="0" name=""/>
        <dsp:cNvSpPr/>
      </dsp:nvSpPr>
      <dsp:spPr>
        <a:xfrm rot="5400000">
          <a:off x="1214735" y="1920040"/>
          <a:ext cx="285154" cy="3421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400" kern="1200"/>
        </a:p>
      </dsp:txBody>
      <dsp:txXfrm rot="-5400000">
        <a:off x="1254657" y="1948555"/>
        <a:ext cx="205311" cy="199608"/>
      </dsp:txXfrm>
    </dsp:sp>
    <dsp:sp modelId="{D76BC836-E242-464E-8295-933F49217BD8}">
      <dsp:nvSpPr>
        <dsp:cNvPr id="0" name=""/>
        <dsp:cNvSpPr/>
      </dsp:nvSpPr>
      <dsp:spPr>
        <a:xfrm>
          <a:off x="672942" y="2281236"/>
          <a:ext cx="1368741" cy="7604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000" kern="1200" dirty="0"/>
            <a:t>1.552</a:t>
          </a:r>
          <a:endParaRPr lang="es-CL" sz="3000" kern="1200" dirty="0"/>
        </a:p>
      </dsp:txBody>
      <dsp:txXfrm>
        <a:off x="695214" y="2303508"/>
        <a:ext cx="1324197" cy="7158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0.15929</cdr:x>
      <cdr:y>0.15617</cdr:y>
    </cdr:from>
    <cdr:to>
      <cdr:x>0.2272</cdr:x>
      <cdr:y>0.47056</cdr:y>
    </cdr:to>
    <cdr:sp macro="" textlink="">
      <cdr:nvSpPr>
        <cdr:cNvPr id="2" name="9 CuadroTexto">
          <a:extLst xmlns:a="http://schemas.openxmlformats.org/drawingml/2006/main">
            <a:ext uri="{FF2B5EF4-FFF2-40B4-BE49-F238E27FC236}">
              <a16:creationId xmlns:a16="http://schemas.microsoft.com/office/drawing/2014/main" id="{484323A4-97EF-41B3-A7A1-89CA157CCA8A}"/>
            </a:ext>
          </a:extLst>
        </cdr:cNvPr>
        <cdr:cNvSpPr txBox="1"/>
      </cdr:nvSpPr>
      <cdr:spPr>
        <a:xfrm xmlns:a="http://schemas.openxmlformats.org/drawingml/2006/main">
          <a:off x="1005308" y="550387"/>
          <a:ext cx="428625" cy="11079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dash"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C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L" sz="6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5582A-CAAF-4E78-BC8A-E2109E88C35A}" type="datetimeFigureOut">
              <a:rPr lang="es-CL" smtClean="0"/>
              <a:t>25-05-2021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C61F7-AB5B-44B7-9034-35C442CB8E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6636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91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91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91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91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91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91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91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91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63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08744D-7770-44B5-99A9-3D2F04CC6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31C96F-399F-4A24-8B5E-92E244128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FFC59A-3753-4DCC-B35E-6B6B3B2E9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D142-A1A8-4D6E-B024-3CBFB4DA62BF}" type="datetimeFigureOut">
              <a:rPr lang="es-CL" smtClean="0"/>
              <a:t>25-05-2021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5F2F9A-F5F9-4E7F-817C-FF859E3D8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037B74-603F-4D81-A021-5B33755C5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92D7-69EE-471B-8778-A95ACC4A351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5360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19D9A9-7139-4200-A71F-54124A4D2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F840E5-88DB-4966-9FEB-8D2BCBB44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211182-CFF1-44AD-8E80-ED8B266CD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D142-A1A8-4D6E-B024-3CBFB4DA62BF}" type="datetimeFigureOut">
              <a:rPr lang="es-CL" smtClean="0"/>
              <a:t>25-05-2021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779941-C7CD-436E-8A65-EE0C7AE04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86FAB8-69D5-4708-9CA5-A72E4A8C4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92D7-69EE-471B-8778-A95ACC4A351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648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703CD89-E0ED-434B-8DF8-41ABC0C66F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A4F4780-ECA0-4139-A408-D05B273993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0C883D-054A-4D75-B1B5-EA838FF0E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D142-A1A8-4D6E-B024-3CBFB4DA62BF}" type="datetimeFigureOut">
              <a:rPr lang="es-CL" smtClean="0"/>
              <a:t>25-05-2021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1CEBE2-2084-4530-AC3B-CB44638E5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A2485E-9BA6-4E33-B2C6-85EA68E96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92D7-69EE-471B-8778-A95ACC4A351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2792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/>
          <p:cNvSpPr>
            <a:spLocks noGrp="1"/>
          </p:cNvSpPr>
          <p:nvPr>
            <p:ph idx="18" hasCustomPrompt="1"/>
          </p:nvPr>
        </p:nvSpPr>
        <p:spPr>
          <a:xfrm>
            <a:off x="4639734" y="3035300"/>
            <a:ext cx="7010399" cy="323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defRPr sz="180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_tradnl" dirty="0"/>
              <a:t>Contenido de la </a:t>
            </a:r>
            <a:r>
              <a:rPr lang="es-ES_tradnl" dirty="0" err="1"/>
              <a:t>slide</a:t>
            </a:r>
            <a:r>
              <a:rPr lang="es-ES_tradnl" dirty="0"/>
              <a:t> en dos columnas de texto. </a:t>
            </a:r>
            <a:r>
              <a:rPr lang="es-ES_tradnl" dirty="0" err="1"/>
              <a:t>Verdana</a:t>
            </a:r>
            <a:r>
              <a:rPr lang="es-ES_tradnl" dirty="0"/>
              <a:t> 15pt. </a:t>
            </a:r>
          </a:p>
          <a:p>
            <a:pPr lvl="0"/>
            <a:endParaRPr lang="es-ES_tradnl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Texto texto texto texto texto texto texto texto texto texto texto texto texto texto texto.</a:t>
            </a:r>
          </a:p>
          <a:p>
            <a:pPr lvl="0"/>
            <a:r>
              <a:rPr lang="es-ES_tradnl" dirty="0"/>
              <a:t> </a:t>
            </a:r>
          </a:p>
        </p:txBody>
      </p:sp>
      <p:sp>
        <p:nvSpPr>
          <p:cNvPr id="7" name="Marcador de contenido 12"/>
          <p:cNvSpPr>
            <a:spLocks noGrp="1"/>
          </p:cNvSpPr>
          <p:nvPr>
            <p:ph sz="quarter" idx="12" hasCustomPrompt="1"/>
          </p:nvPr>
        </p:nvSpPr>
        <p:spPr>
          <a:xfrm>
            <a:off x="4639733" y="1066801"/>
            <a:ext cx="7010400" cy="9906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spc="0">
                <a:solidFill>
                  <a:schemeClr val="accent1"/>
                </a:solidFill>
                <a:latin typeface="Verdana"/>
              </a:defRPr>
            </a:lvl1pPr>
          </a:lstStyle>
          <a:p>
            <a:pPr lvl="0"/>
            <a:r>
              <a:rPr lang="es-ES" dirty="0"/>
              <a:t>Titulo del capítulo/tema de la </a:t>
            </a:r>
            <a:r>
              <a:rPr lang="es-ES" dirty="0" err="1"/>
              <a:t>diapo</a:t>
            </a:r>
            <a:r>
              <a:rPr lang="es-ES" dirty="0"/>
              <a:t>. en máx. dos líneas. </a:t>
            </a:r>
            <a:r>
              <a:rPr lang="es-ES" dirty="0" err="1"/>
              <a:t>Verdana</a:t>
            </a:r>
            <a:r>
              <a:rPr lang="es-ES" dirty="0"/>
              <a:t> Negrita 20pt:</a:t>
            </a:r>
          </a:p>
          <a:p>
            <a:pPr lvl="0"/>
            <a:endParaRPr lang="es-ES" dirty="0"/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3" hasCustomPrompt="1"/>
          </p:nvPr>
        </p:nvSpPr>
        <p:spPr>
          <a:xfrm>
            <a:off x="4639733" y="2184400"/>
            <a:ext cx="7010400" cy="7239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spc="0">
                <a:solidFill>
                  <a:srgbClr val="4F81BD"/>
                </a:solidFill>
                <a:latin typeface="Verdana"/>
              </a:defRPr>
            </a:lvl1pPr>
          </a:lstStyle>
          <a:p>
            <a:pPr lvl="0"/>
            <a:r>
              <a:rPr lang="es-ES" dirty="0"/>
              <a:t>(Línea adicional) Subtema </a:t>
            </a:r>
            <a:r>
              <a:rPr lang="es-ES" dirty="0" err="1"/>
              <a:t>Verdana</a:t>
            </a:r>
            <a:r>
              <a:rPr lang="es-ES" dirty="0"/>
              <a:t> 18pt</a:t>
            </a:r>
          </a:p>
          <a:p>
            <a:pPr lvl="0"/>
            <a:endParaRPr lang="es-ES" dirty="0"/>
          </a:p>
        </p:txBody>
      </p:sp>
      <p:pic>
        <p:nvPicPr>
          <p:cNvPr id="9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7" y="0"/>
            <a:ext cx="2709333" cy="177800"/>
          </a:xfrm>
          <a:prstGeom prst="rect">
            <a:avLst/>
          </a:prstGeom>
        </p:spPr>
      </p:pic>
      <p:sp>
        <p:nvSpPr>
          <p:cNvPr id="2" name="CuadroTexto 1"/>
          <p:cNvSpPr txBox="1"/>
          <p:nvPr userDrawn="1"/>
        </p:nvSpPr>
        <p:spPr>
          <a:xfrm>
            <a:off x="11397764" y="6475873"/>
            <a:ext cx="3738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F0D743BD-13B2-8146-8C09-0F6A22AE68B5}" type="slidenum">
              <a:rPr lang="es-ES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pPr algn="r"/>
              <a:t>‹Nº›</a:t>
            </a:fld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7668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795135-7FAC-4D05-A072-8ACA64B68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9E2766-1372-4D3B-8AD4-5D980BBE4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DDE52C-D00B-4261-99AD-4937B1BC3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D142-A1A8-4D6E-B024-3CBFB4DA62BF}" type="datetimeFigureOut">
              <a:rPr lang="es-CL" smtClean="0"/>
              <a:t>25-05-2021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6414B8-04BA-4D62-9016-3F1151ED8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F03DC8-0EED-49BA-A082-B9F3F3681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92D7-69EE-471B-8778-A95ACC4A351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1187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BDBD86-BDDD-4035-80AD-2779B3888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D93A71-C130-4AE0-A8D3-75F564BF8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8E8FBD-9A81-4F8B-83BE-FBB9733EB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D142-A1A8-4D6E-B024-3CBFB4DA62BF}" type="datetimeFigureOut">
              <a:rPr lang="es-CL" smtClean="0"/>
              <a:t>25-05-2021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4EED11-46FD-4684-8DF8-A4BAC291F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39A4D0-8C06-4080-ACAF-348A76E31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92D7-69EE-471B-8778-A95ACC4A351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9726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295A2-AFB5-41EF-9617-56001DD21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054C0D-07D6-483C-B202-70C66385B9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072669-F3FA-4DBC-AE75-5E4B91592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904B99-49E9-4B7F-AA89-9A63D708E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D142-A1A8-4D6E-B024-3CBFB4DA62BF}" type="datetimeFigureOut">
              <a:rPr lang="es-CL" smtClean="0"/>
              <a:t>25-05-2021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63C093-9E56-4426-A3A4-962B53AF1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A4F7A7-32B9-4436-A63F-598BB23FD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92D7-69EE-471B-8778-A95ACC4A351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43799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490029-EAEC-4D12-90D8-378287C2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D4C039-95D0-40DE-989A-5D4656C1F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6308D6-0FD2-4ACE-ABBC-E466C411A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8F45BD0-B9A7-4AE2-A48A-1AD4E7DD8A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4349C7A-322F-4888-8A93-B988E1A297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9355364-58C3-4ADD-A5CB-9381B3195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D142-A1A8-4D6E-B024-3CBFB4DA62BF}" type="datetimeFigureOut">
              <a:rPr lang="es-CL" smtClean="0"/>
              <a:t>25-05-2021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B85B4DE-527F-4329-8DFA-609E46047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4DA5AEC-4A4A-4AE5-B9B2-79E274BF2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92D7-69EE-471B-8778-A95ACC4A351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578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BFF079-C2C0-454A-AC8E-EC52328DF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8C48447-3AF5-4411-BBB0-D1D924680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D142-A1A8-4D6E-B024-3CBFB4DA62BF}" type="datetimeFigureOut">
              <a:rPr lang="es-CL" smtClean="0"/>
              <a:t>25-05-2021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87B7053-2C1D-4ECB-8304-2DBA3E6B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7E24506-B833-4C28-A631-D6582A5B0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92D7-69EE-471B-8778-A95ACC4A351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9973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23C1CFD-03CB-4616-A0E5-6EF7CD12F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D142-A1A8-4D6E-B024-3CBFB4DA62BF}" type="datetimeFigureOut">
              <a:rPr lang="es-CL" smtClean="0"/>
              <a:t>25-05-2021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881893F-2D37-4161-BA7D-CEA5E679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D79C8A5-C898-4FC4-8C15-90827812F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92D7-69EE-471B-8778-A95ACC4A351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0947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8C4D82-B673-4416-BF0C-1DF9A7E26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8F9785-BED5-4C66-A459-601FB407A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9FD0A29-0B12-4A31-9E30-57645B652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8F8D45-3DB0-465F-8984-9960C8829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D142-A1A8-4D6E-B024-3CBFB4DA62BF}" type="datetimeFigureOut">
              <a:rPr lang="es-CL" smtClean="0"/>
              <a:t>25-05-2021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E77ECF-2114-403F-B46E-B515A7EB1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898512-A64D-4F23-9147-248A443D0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92D7-69EE-471B-8778-A95ACC4A351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4837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9FD663-AC10-4B91-A889-3CB6E2567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47AE8B6-F5C2-4396-8939-4766A8055B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116A14-1282-4D40-96A8-7E8F8FD2E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EC5857B-9B44-44A9-AD33-E89D5C304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D142-A1A8-4D6E-B024-3CBFB4DA62BF}" type="datetimeFigureOut">
              <a:rPr lang="es-CL" smtClean="0"/>
              <a:t>25-05-2021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28007B7-9188-43D0-B6DA-92BCDC913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53042B-D2B8-41EA-BC5F-382226B6D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92D7-69EE-471B-8778-A95ACC4A351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536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BE4BAD6-9E49-4D08-AFE6-D119C3B3F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72FC59-FC8F-484D-AC6F-E87FBE82C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BD4477-0A8C-4F36-B64E-A4CB3201AF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1D142-A1A8-4D6E-B024-3CBFB4DA62BF}" type="datetimeFigureOut">
              <a:rPr lang="es-CL" smtClean="0"/>
              <a:t>25-05-2021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E4A38D-0827-4499-B29D-371CCE30D5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F2E593-DFDC-486F-81B3-055BD50D1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D92D7-69EE-471B-8778-A95ACC4A351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59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6.png"/><Relationship Id="rId9" Type="http://schemas.microsoft.com/office/2007/relationships/diagramDrawing" Target="../diagrams/drawing4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122B8B31-FD82-4FF6-AE52-FE9F5A0E66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" r="3513"/>
          <a:stretch/>
        </p:blipFill>
        <p:spPr bwMode="auto">
          <a:xfrm>
            <a:off x="327190" y="-285215"/>
            <a:ext cx="121889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9A1AFEE-507E-4DD3-BAC8-1757CC4D1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048" y="1124712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>
                <a:solidFill>
                  <a:srgbClr val="FFFFFF"/>
                </a:solidFill>
              </a:rPr>
              <a:t>ESTADO DE CANCER MAMA Y CANCER CERVICO UTERINO EN LA REGION DE TARAPACA </a:t>
            </a:r>
          </a:p>
        </p:txBody>
      </p:sp>
      <p:sp>
        <p:nvSpPr>
          <p:cNvPr id="193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sketchy line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1275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28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evención del cáncer de cuello uterino">
            <a:extLst>
              <a:ext uri="{FF2B5EF4-FFF2-40B4-BE49-F238E27FC236}">
                <a16:creationId xmlns:a16="http://schemas.microsoft.com/office/drawing/2014/main" id="{FB55774F-62FB-405E-BD48-DF5691EE13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1" r="14660" b="-1"/>
          <a:stretch/>
        </p:blipFill>
        <p:spPr bwMode="auto">
          <a:xfrm>
            <a:off x="7794519" y="3506112"/>
            <a:ext cx="4397481" cy="3351888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3680B5A-B0B0-4A84-A879-4D311210FB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950" r="-1" b="18879"/>
          <a:stretch/>
        </p:blipFill>
        <p:spPr>
          <a:xfrm>
            <a:off x="0" y="-85334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A77FE59-24A6-4A72-B837-C0C84A992B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" b="5445"/>
          <a:stretch/>
        </p:blipFill>
        <p:spPr>
          <a:xfrm>
            <a:off x="6168189" y="10"/>
            <a:ext cx="6023811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61191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41DFD8-AE9A-4ADF-9FBA-FF43F3ED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1855" y="2369412"/>
            <a:ext cx="5006336" cy="1325563"/>
          </a:xfrm>
        </p:spPr>
        <p:txBody>
          <a:bodyPr>
            <a:normAutofit/>
          </a:bodyPr>
          <a:lstStyle/>
          <a:p>
            <a:pPr algn="ctr"/>
            <a:r>
              <a:rPr lang="es-CL" b="1" dirty="0"/>
              <a:t>PROMOCION REDES SOCIALES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E9CC50D-EED8-4445-ABDC-CCC2A02684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7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34612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evención del cáncer de cuello uterino">
            <a:extLst>
              <a:ext uri="{FF2B5EF4-FFF2-40B4-BE49-F238E27FC236}">
                <a16:creationId xmlns:a16="http://schemas.microsoft.com/office/drawing/2014/main" id="{FB55774F-62FB-405E-BD48-DF5691EE13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9" r="23460" b="1"/>
          <a:stretch/>
        </p:blipFill>
        <p:spPr bwMode="auto">
          <a:xfrm>
            <a:off x="914399" y="990597"/>
            <a:ext cx="4724400" cy="487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65ADA6C-CF67-4F18-AFA0-41097A0AFF95}"/>
              </a:ext>
            </a:extLst>
          </p:cNvPr>
          <p:cNvSpPr txBox="1"/>
          <p:nvPr/>
        </p:nvSpPr>
        <p:spPr>
          <a:xfrm>
            <a:off x="6096000" y="250484"/>
            <a:ext cx="468283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CL" sz="1800" u="sng" dirty="0">
                <a:solidFill>
                  <a:schemeClr val="tx1">
                    <a:alpha val="55000"/>
                  </a:schemeClr>
                </a:solidFill>
              </a:rPr>
              <a:t>CAPTADORA – PROMOTORA  EN CESFAM COMUNA DE IQUIQUE </a:t>
            </a:r>
            <a:endParaRPr lang="es-CL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38E378B-35B3-483C-BCA7-814756F85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059" y="1317211"/>
            <a:ext cx="3716559" cy="504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79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0667E8-62F7-4D04-BF3B-AAB8E1F78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CANCER DE MAMA</a:t>
            </a:r>
            <a:b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Cáncer de Mama Archivos - Instituto Palacios : Instituto Palacios">
            <a:extLst>
              <a:ext uri="{FF2B5EF4-FFF2-40B4-BE49-F238E27FC236}">
                <a16:creationId xmlns:a16="http://schemas.microsoft.com/office/drawing/2014/main" id="{E1BBD0BE-6BE2-4A08-A823-7D2DDE26E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0064" y="643466"/>
            <a:ext cx="6115204" cy="55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412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1531938" y="188914"/>
            <a:ext cx="9144000" cy="6926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ES_tradnl" altLang="es-CL" sz="2800" b="1" dirty="0">
              <a:solidFill>
                <a:srgbClr val="0070C0"/>
              </a:solidFill>
              <a:latin typeface="Candara" panose="020E0502030303020204" pitchFamily="34" charset="0"/>
              <a:cs typeface="Verdan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840864" y="188914"/>
            <a:ext cx="8744249" cy="692616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s-ES" sz="2400" dirty="0">
                <a:solidFill>
                  <a:srgbClr val="002060"/>
                </a:solidFill>
                <a:latin typeface="Candara" panose="020E0502030303020204" pitchFamily="34" charset="0"/>
              </a:rPr>
              <a:t>Incidencia, Chile 2018 </a:t>
            </a:r>
            <a:endParaRPr lang="es-CL" sz="2400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pic>
        <p:nvPicPr>
          <p:cNvPr id="8" name="Picture 2" descr="Imagen relacionada">
            <a:extLst>
              <a:ext uri="{FF2B5EF4-FFF2-40B4-BE49-F238E27FC236}">
                <a16:creationId xmlns:a16="http://schemas.microsoft.com/office/drawing/2014/main" id="{1C9298D4-8C97-432F-A6E8-A496E7884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222" y="188914"/>
            <a:ext cx="952723" cy="70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3578374" y="6298363"/>
            <a:ext cx="54795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00" dirty="0"/>
              <a:t>Fuente:  International Agency </a:t>
            </a:r>
            <a:r>
              <a:rPr lang="es-ES_tradnl" sz="900" dirty="0" err="1"/>
              <a:t>for</a:t>
            </a:r>
            <a:r>
              <a:rPr lang="es-ES_tradnl" sz="900" dirty="0"/>
              <a:t> </a:t>
            </a:r>
            <a:r>
              <a:rPr lang="es-ES_tradnl" sz="900" dirty="0" err="1"/>
              <a:t>Research</a:t>
            </a:r>
            <a:r>
              <a:rPr lang="es-ES_tradnl" sz="900" dirty="0"/>
              <a:t> </a:t>
            </a:r>
            <a:r>
              <a:rPr lang="es-ES_tradnl" sz="900" dirty="0" err="1"/>
              <a:t>on</a:t>
            </a:r>
            <a:r>
              <a:rPr lang="es-ES_tradnl" sz="900" dirty="0"/>
              <a:t> </a:t>
            </a:r>
            <a:r>
              <a:rPr lang="es-ES_tradnl" sz="900" dirty="0" err="1"/>
              <a:t>Cancer</a:t>
            </a:r>
            <a:r>
              <a:rPr lang="es-ES_tradnl" sz="900" dirty="0"/>
              <a:t>. </a:t>
            </a:r>
            <a:r>
              <a:rPr lang="es-ES_tradnl" sz="900" dirty="0" err="1"/>
              <a:t>World</a:t>
            </a:r>
            <a:r>
              <a:rPr lang="es-ES_tradnl" sz="900" dirty="0"/>
              <a:t> </a:t>
            </a:r>
            <a:r>
              <a:rPr lang="es-ES_tradnl" sz="900" dirty="0" err="1"/>
              <a:t>Health</a:t>
            </a:r>
            <a:r>
              <a:rPr lang="es-ES_tradnl" sz="900" dirty="0"/>
              <a:t> </a:t>
            </a:r>
            <a:r>
              <a:rPr lang="es-ES_tradnl" sz="900" dirty="0" err="1"/>
              <a:t>Organization</a:t>
            </a:r>
            <a:r>
              <a:rPr lang="es-ES_tradnl" sz="900" dirty="0"/>
              <a:t>, 2018. </a:t>
            </a:r>
            <a:endParaRPr lang="es-CL" sz="9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898460"/>
            <a:ext cx="6269354" cy="518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8229636" y="1266825"/>
            <a:ext cx="2265230" cy="16274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5.393 casos</a:t>
            </a:r>
          </a:p>
          <a:p>
            <a:pPr algn="ctr"/>
            <a:r>
              <a:rPr lang="es-ES_tradnl" dirty="0"/>
              <a:t>TIB: 58,7 X 100.000</a:t>
            </a:r>
          </a:p>
          <a:p>
            <a:pPr algn="ctr"/>
            <a:r>
              <a:rPr lang="es-ES_tradnl" dirty="0"/>
              <a:t>TIA: 40,9 X 100.000</a:t>
            </a:r>
            <a:endParaRPr lang="es-CL" dirty="0"/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7515226" y="1552575"/>
            <a:ext cx="6000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6200775" y="1333500"/>
            <a:ext cx="1143000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6925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1531938" y="188914"/>
            <a:ext cx="9144000" cy="6926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ES_tradnl" altLang="es-CL" sz="2800" b="1" dirty="0">
              <a:solidFill>
                <a:srgbClr val="0070C0"/>
              </a:solidFill>
              <a:latin typeface="Candara" panose="020E0502030303020204" pitchFamily="34" charset="0"/>
              <a:cs typeface="Verdan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840864" y="188914"/>
            <a:ext cx="8744249" cy="692616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s-ES" sz="2400" dirty="0">
                <a:solidFill>
                  <a:srgbClr val="002060"/>
                </a:solidFill>
                <a:latin typeface="Candara" panose="020E0502030303020204" pitchFamily="34" charset="0"/>
              </a:rPr>
              <a:t>Epidemiología</a:t>
            </a:r>
            <a:endParaRPr lang="es-CL" sz="2400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pic>
        <p:nvPicPr>
          <p:cNvPr id="8" name="Picture 2" descr="Imagen relacionada">
            <a:extLst>
              <a:ext uri="{FF2B5EF4-FFF2-40B4-BE49-F238E27FC236}">
                <a16:creationId xmlns:a16="http://schemas.microsoft.com/office/drawing/2014/main" id="{1C9298D4-8C97-432F-A6E8-A496E7884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222" y="188914"/>
            <a:ext cx="952723" cy="70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B04912B-24F1-41CF-82E6-D41BD17B694A}"/>
              </a:ext>
            </a:extLst>
          </p:cNvPr>
          <p:cNvGraphicFramePr/>
          <p:nvPr/>
        </p:nvGraphicFramePr>
        <p:xfrm>
          <a:off x="1848802" y="1158188"/>
          <a:ext cx="4364186" cy="5407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20" y="1242223"/>
            <a:ext cx="8393747" cy="440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Rectángulo redondeado"/>
          <p:cNvSpPr/>
          <p:nvPr/>
        </p:nvSpPr>
        <p:spPr>
          <a:xfrm>
            <a:off x="8710118" y="1576927"/>
            <a:ext cx="1415331" cy="1987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800" dirty="0"/>
              <a:t>40,9 x 100.000 mujeres</a:t>
            </a:r>
            <a:endParaRPr lang="es-CL" sz="800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6212989" y="1828976"/>
            <a:ext cx="1415331" cy="1987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800" dirty="0"/>
              <a:t>11,1 x 100.000 mujeres</a:t>
            </a:r>
            <a:endParaRPr lang="es-CL" sz="8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3125451" y="6141214"/>
            <a:ext cx="54795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00" dirty="0"/>
              <a:t>Fuente:  International Agency </a:t>
            </a:r>
            <a:r>
              <a:rPr lang="es-ES_tradnl" sz="900" dirty="0" err="1"/>
              <a:t>for</a:t>
            </a:r>
            <a:r>
              <a:rPr lang="es-ES_tradnl" sz="900" dirty="0"/>
              <a:t> </a:t>
            </a:r>
            <a:r>
              <a:rPr lang="es-ES_tradnl" sz="900" dirty="0" err="1"/>
              <a:t>Research</a:t>
            </a:r>
            <a:r>
              <a:rPr lang="es-ES_tradnl" sz="900" dirty="0"/>
              <a:t> </a:t>
            </a:r>
            <a:r>
              <a:rPr lang="es-ES_tradnl" sz="900" dirty="0" err="1"/>
              <a:t>on</a:t>
            </a:r>
            <a:r>
              <a:rPr lang="es-ES_tradnl" sz="900" dirty="0"/>
              <a:t> </a:t>
            </a:r>
            <a:r>
              <a:rPr lang="es-ES_tradnl" sz="900" dirty="0" err="1"/>
              <a:t>Cancer</a:t>
            </a:r>
            <a:r>
              <a:rPr lang="es-ES_tradnl" sz="900" dirty="0"/>
              <a:t>. </a:t>
            </a:r>
            <a:r>
              <a:rPr lang="es-ES_tradnl" sz="900" dirty="0" err="1"/>
              <a:t>World</a:t>
            </a:r>
            <a:r>
              <a:rPr lang="es-ES_tradnl" sz="900" dirty="0"/>
              <a:t> </a:t>
            </a:r>
            <a:r>
              <a:rPr lang="es-ES_tradnl" sz="900" dirty="0" err="1"/>
              <a:t>Health</a:t>
            </a:r>
            <a:r>
              <a:rPr lang="es-ES_tradnl" sz="900" dirty="0"/>
              <a:t> </a:t>
            </a:r>
            <a:r>
              <a:rPr lang="es-ES_tradnl" sz="900" dirty="0" err="1"/>
              <a:t>Organization</a:t>
            </a:r>
            <a:r>
              <a:rPr lang="es-ES_tradnl" sz="900" dirty="0"/>
              <a:t>, 2018. </a:t>
            </a:r>
            <a:endParaRPr lang="es-CL" sz="900" dirty="0"/>
          </a:p>
        </p:txBody>
      </p:sp>
    </p:spTree>
    <p:extLst>
      <p:ext uri="{BB962C8B-B14F-4D97-AF65-F5344CB8AC3E}">
        <p14:creationId xmlns:p14="http://schemas.microsoft.com/office/powerpoint/2010/main" val="393490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1531938" y="188914"/>
            <a:ext cx="9144000" cy="6926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ES_tradnl" altLang="es-CL" sz="2800" b="1" dirty="0">
              <a:solidFill>
                <a:srgbClr val="0070C0"/>
              </a:solidFill>
              <a:latin typeface="Candara" panose="020E0502030303020204" pitchFamily="34" charset="0"/>
              <a:cs typeface="Verdan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840864" y="188914"/>
            <a:ext cx="8744249" cy="692616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s-ES" sz="2400" dirty="0">
                <a:solidFill>
                  <a:srgbClr val="002060"/>
                </a:solidFill>
                <a:latin typeface="Candara" panose="020E0502030303020204" pitchFamily="34" charset="0"/>
              </a:rPr>
              <a:t>Mortalidad</a:t>
            </a:r>
            <a:endParaRPr lang="es-CL" sz="2400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pic>
        <p:nvPicPr>
          <p:cNvPr id="8" name="Picture 2" descr="Imagen relacionada">
            <a:extLst>
              <a:ext uri="{FF2B5EF4-FFF2-40B4-BE49-F238E27FC236}">
                <a16:creationId xmlns:a16="http://schemas.microsoft.com/office/drawing/2014/main" id="{1C9298D4-8C97-432F-A6E8-A496E7884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222" y="188914"/>
            <a:ext cx="952723" cy="70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608" y="1290638"/>
            <a:ext cx="673417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2 Diagrama"/>
          <p:cNvGraphicFramePr/>
          <p:nvPr/>
        </p:nvGraphicFramePr>
        <p:xfrm>
          <a:off x="1133475" y="1676400"/>
          <a:ext cx="2714626" cy="3041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5213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1531938" y="188914"/>
            <a:ext cx="9144000" cy="6926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ES_tradnl" altLang="es-CL" sz="2800" b="1" dirty="0">
              <a:solidFill>
                <a:srgbClr val="0070C0"/>
              </a:solidFill>
              <a:latin typeface="Candara" panose="020E0502030303020204" pitchFamily="34" charset="0"/>
              <a:cs typeface="Verdan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840864" y="188914"/>
            <a:ext cx="8744249" cy="692616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s-ES" sz="2400" dirty="0">
                <a:solidFill>
                  <a:srgbClr val="002060"/>
                </a:solidFill>
                <a:latin typeface="Candara" panose="020E0502030303020204" pitchFamily="34" charset="0"/>
              </a:rPr>
              <a:t>Mortalidad</a:t>
            </a:r>
            <a:endParaRPr lang="es-CL" sz="2400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pic>
        <p:nvPicPr>
          <p:cNvPr id="8" name="Picture 2" descr="Imagen relacionada">
            <a:extLst>
              <a:ext uri="{FF2B5EF4-FFF2-40B4-BE49-F238E27FC236}">
                <a16:creationId xmlns:a16="http://schemas.microsoft.com/office/drawing/2014/main" id="{1C9298D4-8C97-432F-A6E8-A496E7884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222" y="188914"/>
            <a:ext cx="952723" cy="70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B04912B-24F1-41CF-82E6-D41BD17B694A}"/>
              </a:ext>
            </a:extLst>
          </p:cNvPr>
          <p:cNvGraphicFramePr/>
          <p:nvPr/>
        </p:nvGraphicFramePr>
        <p:xfrm>
          <a:off x="1848802" y="1158188"/>
          <a:ext cx="4364186" cy="5407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764" y="1771747"/>
            <a:ext cx="9053174" cy="292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9915525" y="2247901"/>
            <a:ext cx="533400" cy="221599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s-CL" sz="13800" dirty="0"/>
          </a:p>
        </p:txBody>
      </p:sp>
      <p:sp>
        <p:nvSpPr>
          <p:cNvPr id="3" name="2 Rectángulo redondeado"/>
          <p:cNvSpPr/>
          <p:nvPr/>
        </p:nvSpPr>
        <p:spPr>
          <a:xfrm>
            <a:off x="2362200" y="5242442"/>
            <a:ext cx="8077200" cy="6381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Mayor mortalidad en grupo de 65 años y más (5,4 por cada 100.000 mujeres).</a:t>
            </a:r>
          </a:p>
        </p:txBody>
      </p:sp>
    </p:spTree>
    <p:extLst>
      <p:ext uri="{BB962C8B-B14F-4D97-AF65-F5344CB8AC3E}">
        <p14:creationId xmlns:p14="http://schemas.microsoft.com/office/powerpoint/2010/main" val="226913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596537" y="139114"/>
            <a:ext cx="9144000" cy="6926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ES_tradnl" altLang="es-CL" sz="2800" b="1" dirty="0">
              <a:solidFill>
                <a:srgbClr val="0070C0"/>
              </a:solidFill>
              <a:latin typeface="Candara" panose="020E0502030303020204" pitchFamily="34" charset="0"/>
              <a:cs typeface="Verdan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880052" y="117281"/>
            <a:ext cx="8744249" cy="692616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s-ES" sz="2400" dirty="0">
                <a:solidFill>
                  <a:srgbClr val="002060"/>
                </a:solidFill>
                <a:latin typeface="Candara" panose="020E0502030303020204" pitchFamily="34" charset="0"/>
              </a:rPr>
              <a:t>Datos Regionales</a:t>
            </a:r>
            <a:endParaRPr lang="es-CL" sz="2400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C1DB7CD6-D9E4-4E71-9189-2213063AC9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308057"/>
              </p:ext>
            </p:extLst>
          </p:nvPr>
        </p:nvGraphicFramePr>
        <p:xfrm>
          <a:off x="505097" y="1430383"/>
          <a:ext cx="5590903" cy="470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E3ACF1C1-E375-47A9-823A-E307354C71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5115176"/>
              </p:ext>
            </p:extLst>
          </p:nvPr>
        </p:nvGraphicFramePr>
        <p:xfrm>
          <a:off x="6345828" y="1430383"/>
          <a:ext cx="4572000" cy="4617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0102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2" name="Oval 138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 descr="Texto, Carta&#10;&#10;Descripción generada automáticamente">
            <a:extLst>
              <a:ext uri="{FF2B5EF4-FFF2-40B4-BE49-F238E27FC236}">
                <a16:creationId xmlns:a16="http://schemas.microsoft.com/office/drawing/2014/main" id="{0AA6F331-CBE4-4AEF-9C69-95AD50EAB4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05" r="36043" b="-4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1026" name="Picture 2" descr="Todo lo que debes saber sobre el cáncer de mama - Más invasivo en mujeres">
            <a:extLst>
              <a:ext uri="{FF2B5EF4-FFF2-40B4-BE49-F238E27FC236}">
                <a16:creationId xmlns:a16="http://schemas.microsoft.com/office/drawing/2014/main" id="{D75A0D3F-FB39-4C78-B0F4-4462341BC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8" r="10854" b="-3"/>
          <a:stretch/>
        </p:blipFill>
        <p:spPr bwMode="auto"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05092965-763B-4DC0-A4E0-40ED80F5F6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46" r="12787" b="-4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62B5BF1-8BBD-49B4-8C21-96D690114893}"/>
              </a:ext>
            </a:extLst>
          </p:cNvPr>
          <p:cNvSpPr txBox="1"/>
          <p:nvPr/>
        </p:nvSpPr>
        <p:spPr>
          <a:xfrm>
            <a:off x="7060369" y="1588127"/>
            <a:ext cx="4668256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highlight>
                  <a:srgbClr val="000000"/>
                </a:highlight>
              </a:rPr>
              <a:t>CONVENIOS $494.295.081 Sub22-24</a:t>
            </a:r>
          </a:p>
        </p:txBody>
      </p:sp>
    </p:spTree>
    <p:extLst>
      <p:ext uri="{BB962C8B-B14F-4D97-AF65-F5344CB8AC3E}">
        <p14:creationId xmlns:p14="http://schemas.microsoft.com/office/powerpoint/2010/main" val="3325897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484F273-6FA4-4BC3-A466-D45E1C59A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CANCER CERVICOUTERINO</a:t>
            </a:r>
          </a:p>
        </p:txBody>
      </p:sp>
      <p:pic>
        <p:nvPicPr>
          <p:cNvPr id="5122" name="Picture 2" descr="Cómo prevenir el cáncer de cuello de útero. La importancia de la citología.  | Ginefiv">
            <a:extLst>
              <a:ext uri="{FF2B5EF4-FFF2-40B4-BE49-F238E27FC236}">
                <a16:creationId xmlns:a16="http://schemas.microsoft.com/office/drawing/2014/main" id="{4454EEB3-4E6F-45A1-B4F4-5FC258384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737082"/>
            <a:ext cx="6780700" cy="538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263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CEB3EF69-E4EC-4389-8EAE-5C914D1FD54B}"/>
              </a:ext>
            </a:extLst>
          </p:cNvPr>
          <p:cNvSpPr txBox="1"/>
          <p:nvPr/>
        </p:nvSpPr>
        <p:spPr>
          <a:xfrm>
            <a:off x="4128368" y="4522156"/>
            <a:ext cx="4937937" cy="13632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chemeClr val="tx1"/>
                </a:solidFill>
                <a:highlight>
                  <a:srgbClr val="000000"/>
                </a:highlight>
                <a:latin typeface="+mj-lt"/>
                <a:ea typeface="+mj-ea"/>
                <a:cs typeface="+mj-cs"/>
              </a:rPr>
              <a:t>AUMENTA OFERTA DE MX REGIONAL</a:t>
            </a: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odo lo que debes saber sobre el cáncer de mama - Más invasivo en mujeres">
            <a:extLst>
              <a:ext uri="{FF2B5EF4-FFF2-40B4-BE49-F238E27FC236}">
                <a16:creationId xmlns:a16="http://schemas.microsoft.com/office/drawing/2014/main" id="{D75A0D3F-FB39-4C78-B0F4-4462341BC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7" r="-1" b="9625"/>
          <a:stretch/>
        </p:blipFill>
        <p:spPr bwMode="auto"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Captura de pantalla de un celular con texto e imagen&#10;&#10;Descripción generada automáticamente">
            <a:extLst>
              <a:ext uri="{FF2B5EF4-FFF2-40B4-BE49-F238E27FC236}">
                <a16:creationId xmlns:a16="http://schemas.microsoft.com/office/drawing/2014/main" id="{6FFB88A7-E134-4359-A0AE-BCFDB518CC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96" r="28615" b="-1"/>
          <a:stretch/>
        </p:blipFill>
        <p:spPr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80" name="Oval 79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40EA9E8-8CA6-4D84-9491-5586C1F545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4" b="14746"/>
          <a:stretch/>
        </p:blipFill>
        <p:spPr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726C259-011E-4507-9635-4CBCC46088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051" r="14883" b="-3"/>
          <a:stretch/>
        </p:blipFill>
        <p:spPr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6877604-5C32-42DD-8328-1D2416DFF89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-4" b="17739"/>
          <a:stretch/>
        </p:blipFill>
        <p:spPr>
          <a:xfrm>
            <a:off x="9363236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19713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66235EB1-F9B5-493F-8F2C-75462458D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SIREMX</a:t>
            </a: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122B8B31-FD82-4FF6-AE52-FE9F5A0E66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8" r="27088"/>
          <a:stretch/>
        </p:blipFill>
        <p:spPr bwMode="auto">
          <a:xfrm>
            <a:off x="1276768" y="2426818"/>
            <a:ext cx="3565515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AC6128A3-2001-4454-8D8F-5521B02A8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288" y="2659446"/>
            <a:ext cx="5455917" cy="263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80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51D1609-62F2-4968-BA43-5C59C9E58F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05" r="14453" b="1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CB4A84D-6BD6-4A6E-8936-6C760DB8F6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6" r="46397"/>
          <a:stretch/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19" name="Rectangle 12">
            <a:extLst>
              <a:ext uri="{FF2B5EF4-FFF2-40B4-BE49-F238E27FC236}">
                <a16:creationId xmlns:a16="http://schemas.microsoft.com/office/drawing/2014/main" id="{73EDB3DA-AEF0-428A-A317-C42827E6C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8302" y="0"/>
            <a:ext cx="3809132" cy="311698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4A06AD8B-0227-4FF6-AEB4-C66C5A53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5DFACEB2-7564-4FB9-B739-C2CE339BA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685F5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15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FD4747D-0E70-4F36-B4C4-EADB6AD549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93" r="-1" b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63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DCFD1A13-2B88-47B7-AAE9-AD6F3296E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F5CE4102-C93A-420A-98A7-5A7DD0C5C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6AA9DDB-DCF0-482A-A02C-A4D731FA6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074" y="4446767"/>
            <a:ext cx="6131194" cy="2050846"/>
          </a:xfrm>
          <a:prstGeom prst="rect">
            <a:avLst/>
          </a:prstGeom>
        </p:spPr>
      </p:pic>
      <p:pic>
        <p:nvPicPr>
          <p:cNvPr id="1026" name="Picture 2" descr="Todo lo que debes saber sobre el cáncer de mama - Más invasivo en mujeres">
            <a:extLst>
              <a:ext uri="{FF2B5EF4-FFF2-40B4-BE49-F238E27FC236}">
                <a16:creationId xmlns:a16="http://schemas.microsoft.com/office/drawing/2014/main" id="{D75A0D3F-FB39-4C78-B0F4-4462341BC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0" r="30296" b="-1"/>
          <a:stretch/>
        </p:blipFill>
        <p:spPr bwMode="auto">
          <a:xfrm>
            <a:off x="210994" y="85049"/>
            <a:ext cx="2072041" cy="23232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A25755F3-8E73-428A-9107-F355AAE9B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98" y="3176482"/>
            <a:ext cx="5034784" cy="1573482"/>
          </a:xfrm>
        </p:spPr>
        <p:txBody>
          <a:bodyPr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OPERATIVOS DE MAMOGRAFIA GESTIONADOS POR SERVICIO SALUD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DA8659E-FB79-4A1A-B12B-0CDCCB7A0131}"/>
              </a:ext>
            </a:extLst>
          </p:cNvPr>
          <p:cNvSpPr txBox="1"/>
          <p:nvPr/>
        </p:nvSpPr>
        <p:spPr>
          <a:xfrm>
            <a:off x="7101722" y="3176482"/>
            <a:ext cx="3629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CL" dirty="0"/>
              <a:t>24 OPERATIVOS REALIZADOS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0ED24A3-8D6B-40F3-944E-03678985809B}"/>
              </a:ext>
            </a:extLst>
          </p:cNvPr>
          <p:cNvSpPr txBox="1"/>
          <p:nvPr/>
        </p:nvSpPr>
        <p:spPr>
          <a:xfrm>
            <a:off x="9103165" y="3778557"/>
            <a:ext cx="2265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CL" dirty="0"/>
              <a:t>655 MAMOGRAFIAS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9B48046-B6E0-464A-A840-D88AFC304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3775" y="360387"/>
            <a:ext cx="4856199" cy="258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73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Todo lo que debes saber sobre el cáncer de mama - Más invasivo en mujeres">
            <a:extLst>
              <a:ext uri="{FF2B5EF4-FFF2-40B4-BE49-F238E27FC236}">
                <a16:creationId xmlns:a16="http://schemas.microsoft.com/office/drawing/2014/main" id="{D75A0D3F-FB39-4C78-B0F4-4462341BC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9" b="1123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712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1531938" y="188914"/>
            <a:ext cx="9144000" cy="6926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ES_tradnl" altLang="es-CL" sz="2800" b="1" dirty="0">
              <a:solidFill>
                <a:srgbClr val="0070C0"/>
              </a:solidFill>
              <a:latin typeface="Candara" panose="020E0502030303020204" pitchFamily="34" charset="0"/>
              <a:cs typeface="Verdan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840864" y="188914"/>
            <a:ext cx="8744249" cy="692616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s-ES" sz="2400" dirty="0">
                <a:solidFill>
                  <a:srgbClr val="002060"/>
                </a:solidFill>
                <a:latin typeface="Candara" panose="020E0502030303020204" pitchFamily="34" charset="0"/>
              </a:rPr>
              <a:t>Incidencia, Chile 2018 </a:t>
            </a:r>
            <a:endParaRPr lang="es-CL" sz="2400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pic>
        <p:nvPicPr>
          <p:cNvPr id="8" name="Picture 2" descr="Imagen relacionada">
            <a:extLst>
              <a:ext uri="{FF2B5EF4-FFF2-40B4-BE49-F238E27FC236}">
                <a16:creationId xmlns:a16="http://schemas.microsoft.com/office/drawing/2014/main" id="{1C9298D4-8C97-432F-A6E8-A496E7884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222" y="188914"/>
            <a:ext cx="952723" cy="70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3578374" y="6298363"/>
            <a:ext cx="54795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00" dirty="0"/>
              <a:t>Fuente:  International Agency </a:t>
            </a:r>
            <a:r>
              <a:rPr lang="es-ES_tradnl" sz="900" dirty="0" err="1"/>
              <a:t>for</a:t>
            </a:r>
            <a:r>
              <a:rPr lang="es-ES_tradnl" sz="900" dirty="0"/>
              <a:t> </a:t>
            </a:r>
            <a:r>
              <a:rPr lang="es-ES_tradnl" sz="900" dirty="0" err="1"/>
              <a:t>Research</a:t>
            </a:r>
            <a:r>
              <a:rPr lang="es-ES_tradnl" sz="900" dirty="0"/>
              <a:t> </a:t>
            </a:r>
            <a:r>
              <a:rPr lang="es-ES_tradnl" sz="900" dirty="0" err="1"/>
              <a:t>on</a:t>
            </a:r>
            <a:r>
              <a:rPr lang="es-ES_tradnl" sz="900" dirty="0"/>
              <a:t> </a:t>
            </a:r>
            <a:r>
              <a:rPr lang="es-ES_tradnl" sz="900" dirty="0" err="1"/>
              <a:t>Cancer</a:t>
            </a:r>
            <a:r>
              <a:rPr lang="es-ES_tradnl" sz="900" dirty="0"/>
              <a:t>. </a:t>
            </a:r>
            <a:r>
              <a:rPr lang="es-ES_tradnl" sz="900" dirty="0" err="1"/>
              <a:t>World</a:t>
            </a:r>
            <a:r>
              <a:rPr lang="es-ES_tradnl" sz="900" dirty="0"/>
              <a:t> </a:t>
            </a:r>
            <a:r>
              <a:rPr lang="es-ES_tradnl" sz="900" dirty="0" err="1"/>
              <a:t>Health</a:t>
            </a:r>
            <a:r>
              <a:rPr lang="es-ES_tradnl" sz="900" dirty="0"/>
              <a:t> </a:t>
            </a:r>
            <a:r>
              <a:rPr lang="es-ES_tradnl" sz="900" dirty="0" err="1"/>
              <a:t>Organization</a:t>
            </a:r>
            <a:r>
              <a:rPr lang="es-ES_tradnl" sz="900" dirty="0"/>
              <a:t>, 2018. </a:t>
            </a:r>
            <a:endParaRPr lang="es-CL" sz="9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298" y="898460"/>
            <a:ext cx="6269354" cy="518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1840863" y="4670881"/>
            <a:ext cx="2265230" cy="16274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1.549 casos</a:t>
            </a:r>
          </a:p>
          <a:p>
            <a:pPr algn="ctr"/>
            <a:r>
              <a:rPr lang="es-ES_tradnl" dirty="0"/>
              <a:t>TIB: 15,1 X 100.000</a:t>
            </a:r>
          </a:p>
          <a:p>
            <a:pPr algn="ctr"/>
            <a:r>
              <a:rPr lang="es-ES_tradnl" dirty="0"/>
              <a:t>TIA: 13,1 X 100.000</a:t>
            </a:r>
            <a:endParaRPr lang="es-CL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854849" y="5449848"/>
            <a:ext cx="1143000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cxnSp>
        <p:nvCxnSpPr>
          <p:cNvPr id="4" name="3 Conector recto de flecha"/>
          <p:cNvCxnSpPr/>
          <p:nvPr/>
        </p:nvCxnSpPr>
        <p:spPr>
          <a:xfrm flipH="1">
            <a:off x="4581525" y="5649099"/>
            <a:ext cx="8191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92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1531938" y="188914"/>
            <a:ext cx="9144000" cy="6926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ES_tradnl" altLang="es-CL" sz="2800" b="1" dirty="0">
              <a:solidFill>
                <a:srgbClr val="0070C0"/>
              </a:solidFill>
              <a:latin typeface="Candara" panose="020E0502030303020204" pitchFamily="34" charset="0"/>
              <a:cs typeface="Verdan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840864" y="188914"/>
            <a:ext cx="8744249" cy="692616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s-ES" sz="2400" dirty="0">
                <a:solidFill>
                  <a:srgbClr val="002060"/>
                </a:solidFill>
                <a:latin typeface="Candara" panose="020E0502030303020204" pitchFamily="34" charset="0"/>
              </a:rPr>
              <a:t>Epidemiología</a:t>
            </a:r>
            <a:endParaRPr lang="es-CL" sz="2400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pic>
        <p:nvPicPr>
          <p:cNvPr id="8" name="Picture 2" descr="Imagen relacionada">
            <a:extLst>
              <a:ext uri="{FF2B5EF4-FFF2-40B4-BE49-F238E27FC236}">
                <a16:creationId xmlns:a16="http://schemas.microsoft.com/office/drawing/2014/main" id="{1C9298D4-8C97-432F-A6E8-A496E7884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222" y="188914"/>
            <a:ext cx="952723" cy="70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B04912B-24F1-41CF-82E6-D41BD17B694A}"/>
              </a:ext>
            </a:extLst>
          </p:cNvPr>
          <p:cNvGraphicFramePr/>
          <p:nvPr/>
        </p:nvGraphicFramePr>
        <p:xfrm>
          <a:off x="1848802" y="1158188"/>
          <a:ext cx="4364186" cy="5407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17 CuadroTexto"/>
          <p:cNvSpPr txBox="1"/>
          <p:nvPr/>
        </p:nvSpPr>
        <p:spPr>
          <a:xfrm>
            <a:off x="3125451" y="6141214"/>
            <a:ext cx="54795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00" dirty="0"/>
              <a:t>Fuente:  International Agency </a:t>
            </a:r>
            <a:r>
              <a:rPr lang="es-ES_tradnl" sz="900" dirty="0" err="1"/>
              <a:t>for</a:t>
            </a:r>
            <a:r>
              <a:rPr lang="es-ES_tradnl" sz="900" dirty="0"/>
              <a:t> </a:t>
            </a:r>
            <a:r>
              <a:rPr lang="es-ES_tradnl" sz="900" dirty="0" err="1"/>
              <a:t>Research</a:t>
            </a:r>
            <a:r>
              <a:rPr lang="es-ES_tradnl" sz="900" dirty="0"/>
              <a:t> </a:t>
            </a:r>
            <a:r>
              <a:rPr lang="es-ES_tradnl" sz="900" dirty="0" err="1"/>
              <a:t>on</a:t>
            </a:r>
            <a:r>
              <a:rPr lang="es-ES_tradnl" sz="900" dirty="0"/>
              <a:t> </a:t>
            </a:r>
            <a:r>
              <a:rPr lang="es-ES_tradnl" sz="900" dirty="0" err="1"/>
              <a:t>Cancer</a:t>
            </a:r>
            <a:r>
              <a:rPr lang="es-ES_tradnl" sz="900" dirty="0"/>
              <a:t>. </a:t>
            </a:r>
            <a:r>
              <a:rPr lang="es-ES_tradnl" sz="900" dirty="0" err="1"/>
              <a:t>World</a:t>
            </a:r>
            <a:r>
              <a:rPr lang="es-ES_tradnl" sz="900" dirty="0"/>
              <a:t> </a:t>
            </a:r>
            <a:r>
              <a:rPr lang="es-ES_tradnl" sz="900" dirty="0" err="1"/>
              <a:t>Health</a:t>
            </a:r>
            <a:r>
              <a:rPr lang="es-ES_tradnl" sz="900" dirty="0"/>
              <a:t> </a:t>
            </a:r>
            <a:r>
              <a:rPr lang="es-ES_tradnl" sz="900" dirty="0" err="1"/>
              <a:t>Organization</a:t>
            </a:r>
            <a:r>
              <a:rPr lang="es-ES_tradnl" sz="900" dirty="0"/>
              <a:t>, 2018. </a:t>
            </a:r>
            <a:endParaRPr lang="es-CL" sz="9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298" y="1438275"/>
            <a:ext cx="8546532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Rectángulo redondeado"/>
          <p:cNvSpPr/>
          <p:nvPr/>
        </p:nvSpPr>
        <p:spPr>
          <a:xfrm>
            <a:off x="4986698" y="2211239"/>
            <a:ext cx="1415331" cy="1987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800" dirty="0"/>
              <a:t>12,2 x 100.000 mujeres</a:t>
            </a:r>
            <a:endParaRPr lang="es-CL" sz="800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4986698" y="2410023"/>
            <a:ext cx="1415331" cy="1987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800" dirty="0"/>
              <a:t>5 x 100.000 mujeres</a:t>
            </a:r>
            <a:endParaRPr lang="es-CL" sz="800" dirty="0"/>
          </a:p>
        </p:txBody>
      </p:sp>
    </p:spTree>
    <p:extLst>
      <p:ext uri="{BB962C8B-B14F-4D97-AF65-F5344CB8AC3E}">
        <p14:creationId xmlns:p14="http://schemas.microsoft.com/office/powerpoint/2010/main" val="85545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1531938" y="188914"/>
            <a:ext cx="9144000" cy="6926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ES_tradnl" altLang="es-CL" sz="2800" b="1" dirty="0">
              <a:solidFill>
                <a:srgbClr val="0070C0"/>
              </a:solidFill>
              <a:latin typeface="Candara" panose="020E0502030303020204" pitchFamily="34" charset="0"/>
              <a:cs typeface="Verdan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840864" y="188914"/>
            <a:ext cx="8744249" cy="692616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s-ES" sz="2400" dirty="0">
                <a:solidFill>
                  <a:srgbClr val="002060"/>
                </a:solidFill>
                <a:latin typeface="Candara" panose="020E0502030303020204" pitchFamily="34" charset="0"/>
              </a:rPr>
              <a:t>Mortalidad según regiones, 2018</a:t>
            </a:r>
            <a:endParaRPr lang="es-CL" sz="2400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pic>
        <p:nvPicPr>
          <p:cNvPr id="8" name="Picture 2" descr="Imagen relacionada">
            <a:extLst>
              <a:ext uri="{FF2B5EF4-FFF2-40B4-BE49-F238E27FC236}">
                <a16:creationId xmlns:a16="http://schemas.microsoft.com/office/drawing/2014/main" id="{1C9298D4-8C97-432F-A6E8-A496E7884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222" y="188914"/>
            <a:ext cx="952723" cy="70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2 Diagrama"/>
          <p:cNvGraphicFramePr/>
          <p:nvPr/>
        </p:nvGraphicFramePr>
        <p:xfrm>
          <a:off x="1133475" y="1676400"/>
          <a:ext cx="2714626" cy="3041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6 Gráfico">
            <a:extLst>
              <a:ext uri="{FF2B5EF4-FFF2-40B4-BE49-F238E27FC236}">
                <a16:creationId xmlns:a16="http://schemas.microsoft.com/office/drawing/2014/main" id="{C1DBF1DC-562B-41BF-AFC8-C3980C10FB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9040118"/>
              </p:ext>
            </p:extLst>
          </p:nvPr>
        </p:nvGraphicFramePr>
        <p:xfrm>
          <a:off x="3394709" y="1447800"/>
          <a:ext cx="6311266" cy="352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3629026" y="6088707"/>
            <a:ext cx="62579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00" dirty="0"/>
              <a:t>Fuente: Departamento de Epidemiología, Minsal.</a:t>
            </a:r>
            <a:endParaRPr lang="es-CL" sz="900" dirty="0"/>
          </a:p>
        </p:txBody>
      </p:sp>
    </p:spTree>
    <p:extLst>
      <p:ext uri="{BB962C8B-B14F-4D97-AF65-F5344CB8AC3E}">
        <p14:creationId xmlns:p14="http://schemas.microsoft.com/office/powerpoint/2010/main" val="130459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1531938" y="188914"/>
            <a:ext cx="9144000" cy="6926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ES_tradnl" altLang="es-CL" sz="2800" b="1" dirty="0">
              <a:solidFill>
                <a:srgbClr val="0070C0"/>
              </a:solidFill>
              <a:latin typeface="Candara" panose="020E0502030303020204" pitchFamily="34" charset="0"/>
              <a:cs typeface="Verdan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840864" y="188914"/>
            <a:ext cx="8744249" cy="692616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s-ES" sz="2400" dirty="0">
                <a:solidFill>
                  <a:srgbClr val="002060"/>
                </a:solidFill>
                <a:latin typeface="Candara" panose="020E0502030303020204" pitchFamily="34" charset="0"/>
              </a:rPr>
              <a:t>Mortalidad</a:t>
            </a:r>
            <a:endParaRPr lang="es-CL" sz="2400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pic>
        <p:nvPicPr>
          <p:cNvPr id="8" name="Picture 2" descr="Imagen relacionada">
            <a:extLst>
              <a:ext uri="{FF2B5EF4-FFF2-40B4-BE49-F238E27FC236}">
                <a16:creationId xmlns:a16="http://schemas.microsoft.com/office/drawing/2014/main" id="{1C9298D4-8C97-432F-A6E8-A496E7884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222" y="188914"/>
            <a:ext cx="952723" cy="70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2362200" y="5242442"/>
            <a:ext cx="8077200" cy="6381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Mayor mortalidad en grupo de 45 a 65 años (2 por cada 100.000 mujeres).</a:t>
            </a:r>
          </a:p>
        </p:txBody>
      </p:sp>
      <p:pic>
        <p:nvPicPr>
          <p:cNvPr id="9" name="8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685" y="1988503"/>
            <a:ext cx="8260080" cy="2214245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3135646" y="2439536"/>
            <a:ext cx="428625" cy="110799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s-CL" sz="6600" dirty="0"/>
          </a:p>
        </p:txBody>
      </p:sp>
    </p:spTree>
    <p:extLst>
      <p:ext uri="{BB962C8B-B14F-4D97-AF65-F5344CB8AC3E}">
        <p14:creationId xmlns:p14="http://schemas.microsoft.com/office/powerpoint/2010/main" val="288958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A1FAE1-4680-46D4-90AC-27D99AED24A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44286" y="358139"/>
            <a:ext cx="7010400" cy="990600"/>
          </a:xfrm>
        </p:spPr>
        <p:txBody>
          <a:bodyPr/>
          <a:lstStyle/>
          <a:p>
            <a:r>
              <a:rPr lang="es-CL" dirty="0"/>
              <a:t>Datos regionales 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CCB2AA4D-4B14-4A86-B5C3-0DE58F4CC7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0398107"/>
              </p:ext>
            </p:extLst>
          </p:nvPr>
        </p:nvGraphicFramePr>
        <p:xfrm>
          <a:off x="544286" y="1338944"/>
          <a:ext cx="4572000" cy="3977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84A2BC9-AD34-4273-9E1C-F7EE730DEE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5224423"/>
              </p:ext>
            </p:extLst>
          </p:nvPr>
        </p:nvGraphicFramePr>
        <p:xfrm>
          <a:off x="5967549" y="953590"/>
          <a:ext cx="5612674" cy="4362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696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29018A0-5DE6-4CC9-AB25-675616AF7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24400" cy="6858000"/>
            <a:chOff x="7467600" y="0"/>
            <a:chExt cx="4724400" cy="685800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AD5C302-E4AF-4B3F-818D-17AEA68E7F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D27820F-8F33-4F10-AFA0-72D2722D2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8B88B599-C539-4F18-A32A-40207EC6E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24401" cy="6858000"/>
          </a:xfrm>
          <a:custGeom>
            <a:avLst/>
            <a:gdLst>
              <a:gd name="connsiteX0" fmla="*/ 369702 w 4724401"/>
              <a:gd name="connsiteY0" fmla="*/ 6712169 h 6858000"/>
              <a:gd name="connsiteX1" fmla="*/ 366575 w 4724401"/>
              <a:gd name="connsiteY1" fmla="*/ 6715556 h 6858000"/>
              <a:gd name="connsiteX2" fmla="*/ 371637 w 4724401"/>
              <a:gd name="connsiteY2" fmla="*/ 6713954 h 6858000"/>
              <a:gd name="connsiteX3" fmla="*/ 1019354 w 4724401"/>
              <a:gd name="connsiteY3" fmla="*/ 6315006 h 6858000"/>
              <a:gd name="connsiteX4" fmla="*/ 441046 w 4724401"/>
              <a:gd name="connsiteY4" fmla="*/ 6691153 h 6858000"/>
              <a:gd name="connsiteX5" fmla="*/ 1019354 w 4724401"/>
              <a:gd name="connsiteY5" fmla="*/ 6315006 h 6858000"/>
              <a:gd name="connsiteX6" fmla="*/ 991680 w 4724401"/>
              <a:gd name="connsiteY6" fmla="*/ 6298413 h 6858000"/>
              <a:gd name="connsiteX7" fmla="*/ 409060 w 4724401"/>
              <a:gd name="connsiteY7" fmla="*/ 6671470 h 6858000"/>
              <a:gd name="connsiteX8" fmla="*/ 991680 w 4724401"/>
              <a:gd name="connsiteY8" fmla="*/ 6298413 h 6858000"/>
              <a:gd name="connsiteX9" fmla="*/ 4724401 w 4724401"/>
              <a:gd name="connsiteY9" fmla="*/ 6289099 h 6858000"/>
              <a:gd name="connsiteX10" fmla="*/ 4724401 w 4724401"/>
              <a:gd name="connsiteY10" fmla="*/ 6407899 h 6858000"/>
              <a:gd name="connsiteX11" fmla="*/ 4689678 w 4724401"/>
              <a:gd name="connsiteY11" fmla="*/ 6440241 h 6858000"/>
              <a:gd name="connsiteX12" fmla="*/ 4477543 w 4724401"/>
              <a:gd name="connsiteY12" fmla="*/ 6674836 h 6858000"/>
              <a:gd name="connsiteX13" fmla="*/ 4329957 w 4724401"/>
              <a:gd name="connsiteY13" fmla="*/ 6858000 h 6858000"/>
              <a:gd name="connsiteX14" fmla="*/ 4218595 w 4724401"/>
              <a:gd name="connsiteY14" fmla="*/ 6858000 h 6858000"/>
              <a:gd name="connsiteX15" fmla="*/ 4368888 w 4724401"/>
              <a:gd name="connsiteY15" fmla="*/ 6668412 h 6858000"/>
              <a:gd name="connsiteX16" fmla="*/ 4563091 w 4724401"/>
              <a:gd name="connsiteY16" fmla="*/ 6442508 h 6858000"/>
              <a:gd name="connsiteX17" fmla="*/ 4660205 w 4724401"/>
              <a:gd name="connsiteY17" fmla="*/ 6345369 h 6858000"/>
              <a:gd name="connsiteX18" fmla="*/ 4724401 w 4724401"/>
              <a:gd name="connsiteY18" fmla="*/ 6198577 h 6858000"/>
              <a:gd name="connsiteX19" fmla="*/ 4724401 w 4724401"/>
              <a:gd name="connsiteY19" fmla="*/ 6238480 h 6858000"/>
              <a:gd name="connsiteX20" fmla="*/ 4689789 w 4724401"/>
              <a:gd name="connsiteY20" fmla="*/ 6268382 h 6858000"/>
              <a:gd name="connsiteX21" fmla="*/ 4418722 w 4724401"/>
              <a:gd name="connsiteY21" fmla="*/ 6570886 h 6858000"/>
              <a:gd name="connsiteX22" fmla="*/ 4214944 w 4724401"/>
              <a:gd name="connsiteY22" fmla="*/ 6858000 h 6858000"/>
              <a:gd name="connsiteX23" fmla="*/ 4177898 w 4724401"/>
              <a:gd name="connsiteY23" fmla="*/ 6858000 h 6858000"/>
              <a:gd name="connsiteX24" fmla="*/ 4391597 w 4724401"/>
              <a:gd name="connsiteY24" fmla="*/ 6556370 h 6858000"/>
              <a:gd name="connsiteX25" fmla="*/ 4668889 w 4724401"/>
              <a:gd name="connsiteY25" fmla="*/ 6246399 h 6858000"/>
              <a:gd name="connsiteX26" fmla="*/ 4724401 w 4724401"/>
              <a:gd name="connsiteY26" fmla="*/ 5924240 h 6858000"/>
              <a:gd name="connsiteX27" fmla="*/ 4724401 w 4724401"/>
              <a:gd name="connsiteY27" fmla="*/ 6044002 h 6858000"/>
              <a:gd name="connsiteX28" fmla="*/ 4695216 w 4724401"/>
              <a:gd name="connsiteY28" fmla="*/ 6071545 h 6858000"/>
              <a:gd name="connsiteX29" fmla="*/ 4317146 w 4724401"/>
              <a:gd name="connsiteY29" fmla="*/ 6587716 h 6858000"/>
              <a:gd name="connsiteX30" fmla="*/ 4171627 w 4724401"/>
              <a:gd name="connsiteY30" fmla="*/ 6858000 h 6858000"/>
              <a:gd name="connsiteX31" fmla="*/ 4081585 w 4724401"/>
              <a:gd name="connsiteY31" fmla="*/ 6858000 h 6858000"/>
              <a:gd name="connsiteX32" fmla="*/ 4238603 w 4724401"/>
              <a:gd name="connsiteY32" fmla="*/ 6559341 h 6858000"/>
              <a:gd name="connsiteX33" fmla="*/ 4620848 w 4724401"/>
              <a:gd name="connsiteY33" fmla="*/ 6021419 h 6858000"/>
              <a:gd name="connsiteX34" fmla="*/ 103333 w 4724401"/>
              <a:gd name="connsiteY34" fmla="*/ 5699602 h 6858000"/>
              <a:gd name="connsiteX35" fmla="*/ 233938 w 4724401"/>
              <a:gd name="connsiteY35" fmla="*/ 5809416 h 6858000"/>
              <a:gd name="connsiteX36" fmla="*/ 883580 w 4724401"/>
              <a:gd name="connsiteY36" fmla="*/ 6180710 h 6858000"/>
              <a:gd name="connsiteX37" fmla="*/ 487337 w 4724401"/>
              <a:gd name="connsiteY37" fmla="*/ 5950182 h 6858000"/>
              <a:gd name="connsiteX38" fmla="*/ 354051 w 4724401"/>
              <a:gd name="connsiteY38" fmla="*/ 5854912 h 6858000"/>
              <a:gd name="connsiteX39" fmla="*/ 195436 w 4724401"/>
              <a:gd name="connsiteY39" fmla="*/ 5755068 h 6858000"/>
              <a:gd name="connsiteX40" fmla="*/ 51253 w 4724401"/>
              <a:gd name="connsiteY40" fmla="*/ 5631825 h 6858000"/>
              <a:gd name="connsiteX41" fmla="*/ 211622 w 4724401"/>
              <a:gd name="connsiteY41" fmla="*/ 5728803 h 6858000"/>
              <a:gd name="connsiteX42" fmla="*/ 371652 w 4724401"/>
              <a:gd name="connsiteY42" fmla="*/ 5829062 h 6858000"/>
              <a:gd name="connsiteX43" fmla="*/ 505903 w 4724401"/>
              <a:gd name="connsiteY43" fmla="*/ 5925221 h 6858000"/>
              <a:gd name="connsiteX44" fmla="*/ 899240 w 4724401"/>
              <a:gd name="connsiteY44" fmla="*/ 6153068 h 6858000"/>
              <a:gd name="connsiteX45" fmla="*/ 988114 w 4724401"/>
              <a:gd name="connsiteY45" fmla="*/ 6174204 h 6858000"/>
              <a:gd name="connsiteX46" fmla="*/ 845971 w 4724401"/>
              <a:gd name="connsiteY46" fmla="*/ 6067177 h 6858000"/>
              <a:gd name="connsiteX47" fmla="*/ 448057 w 4724401"/>
              <a:gd name="connsiteY47" fmla="*/ 5841376 h 6858000"/>
              <a:gd name="connsiteX48" fmla="*/ 51253 w 4724401"/>
              <a:gd name="connsiteY48" fmla="*/ 5631825 h 6858000"/>
              <a:gd name="connsiteX49" fmla="*/ 2606687 w 4724401"/>
              <a:gd name="connsiteY49" fmla="*/ 5630718 h 6858000"/>
              <a:gd name="connsiteX50" fmla="*/ 2645658 w 4724401"/>
              <a:gd name="connsiteY50" fmla="*/ 6640259 h 6858000"/>
              <a:gd name="connsiteX51" fmla="*/ 2606687 w 4724401"/>
              <a:gd name="connsiteY51" fmla="*/ 5630718 h 6858000"/>
              <a:gd name="connsiteX52" fmla="*/ 3642057 w 4724401"/>
              <a:gd name="connsiteY52" fmla="*/ 5573487 h 6858000"/>
              <a:gd name="connsiteX53" fmla="*/ 3632981 w 4724401"/>
              <a:gd name="connsiteY53" fmla="*/ 5579437 h 6858000"/>
              <a:gd name="connsiteX54" fmla="*/ 3382436 w 4724401"/>
              <a:gd name="connsiteY54" fmla="*/ 5952726 h 6858000"/>
              <a:gd name="connsiteX55" fmla="*/ 3191929 w 4724401"/>
              <a:gd name="connsiteY55" fmla="*/ 6662669 h 6858000"/>
              <a:gd name="connsiteX56" fmla="*/ 3369898 w 4724401"/>
              <a:gd name="connsiteY56" fmla="*/ 6081771 h 6858000"/>
              <a:gd name="connsiteX57" fmla="*/ 3642057 w 4724401"/>
              <a:gd name="connsiteY57" fmla="*/ 5573487 h 6858000"/>
              <a:gd name="connsiteX58" fmla="*/ 2650666 w 4724401"/>
              <a:gd name="connsiteY58" fmla="*/ 5530686 h 6858000"/>
              <a:gd name="connsiteX59" fmla="*/ 2650249 w 4724401"/>
              <a:gd name="connsiteY59" fmla="*/ 5532101 h 6858000"/>
              <a:gd name="connsiteX60" fmla="*/ 2663808 w 4724401"/>
              <a:gd name="connsiteY60" fmla="*/ 6535215 h 6858000"/>
              <a:gd name="connsiteX61" fmla="*/ 2665418 w 4724401"/>
              <a:gd name="connsiteY61" fmla="*/ 6132756 h 6858000"/>
              <a:gd name="connsiteX62" fmla="*/ 2650666 w 4724401"/>
              <a:gd name="connsiteY62" fmla="*/ 5530686 h 6858000"/>
              <a:gd name="connsiteX63" fmla="*/ 2680277 w 4724401"/>
              <a:gd name="connsiteY63" fmla="*/ 5479204 h 6858000"/>
              <a:gd name="connsiteX64" fmla="*/ 2678972 w 4724401"/>
              <a:gd name="connsiteY64" fmla="*/ 5481582 h 6858000"/>
              <a:gd name="connsiteX65" fmla="*/ 2696666 w 4724401"/>
              <a:gd name="connsiteY65" fmla="*/ 6133836 h 6858000"/>
              <a:gd name="connsiteX66" fmla="*/ 2695769 w 4724401"/>
              <a:gd name="connsiteY66" fmla="*/ 6390955 h 6858000"/>
              <a:gd name="connsiteX67" fmla="*/ 2739893 w 4724401"/>
              <a:gd name="connsiteY67" fmla="*/ 6108357 h 6858000"/>
              <a:gd name="connsiteX68" fmla="*/ 2680277 w 4724401"/>
              <a:gd name="connsiteY68" fmla="*/ 5479204 h 6858000"/>
              <a:gd name="connsiteX69" fmla="*/ 1132195 w 4724401"/>
              <a:gd name="connsiteY69" fmla="*/ 5467980 h 6858000"/>
              <a:gd name="connsiteX70" fmla="*/ 1679056 w 4724401"/>
              <a:gd name="connsiteY70" fmla="*/ 5516907 h 6858000"/>
              <a:gd name="connsiteX71" fmla="*/ 2128648 w 4724401"/>
              <a:gd name="connsiteY71" fmla="*/ 5474249 h 6858000"/>
              <a:gd name="connsiteX72" fmla="*/ 1825619 w 4724401"/>
              <a:gd name="connsiteY72" fmla="*/ 5478447 h 6858000"/>
              <a:gd name="connsiteX73" fmla="*/ 1737798 w 4724401"/>
              <a:gd name="connsiteY73" fmla="*/ 5483353 h 6858000"/>
              <a:gd name="connsiteX74" fmla="*/ 1132195 w 4724401"/>
              <a:gd name="connsiteY74" fmla="*/ 5467980 h 6858000"/>
              <a:gd name="connsiteX75" fmla="*/ 1456157 w 4724401"/>
              <a:gd name="connsiteY75" fmla="*/ 5371404 h 6858000"/>
              <a:gd name="connsiteX76" fmla="*/ 1244432 w 4724401"/>
              <a:gd name="connsiteY76" fmla="*/ 5385601 h 6858000"/>
              <a:gd name="connsiteX77" fmla="*/ 973990 w 4724401"/>
              <a:gd name="connsiteY77" fmla="*/ 5424940 h 6858000"/>
              <a:gd name="connsiteX78" fmla="*/ 1103809 w 4724401"/>
              <a:gd name="connsiteY78" fmla="*/ 5433720 h 6858000"/>
              <a:gd name="connsiteX79" fmla="*/ 1123454 w 4724401"/>
              <a:gd name="connsiteY79" fmla="*/ 5435727 h 6858000"/>
              <a:gd name="connsiteX80" fmla="*/ 1737017 w 4724401"/>
              <a:gd name="connsiteY80" fmla="*/ 5452183 h 6858000"/>
              <a:gd name="connsiteX81" fmla="*/ 1824397 w 4724401"/>
              <a:gd name="connsiteY81" fmla="*/ 5447757 h 6858000"/>
              <a:gd name="connsiteX82" fmla="*/ 2070059 w 4724401"/>
              <a:gd name="connsiteY82" fmla="*/ 5441660 h 6858000"/>
              <a:gd name="connsiteX83" fmla="*/ 1456157 w 4724401"/>
              <a:gd name="connsiteY83" fmla="*/ 5371404 h 6858000"/>
              <a:gd name="connsiteX84" fmla="*/ 4724401 w 4724401"/>
              <a:gd name="connsiteY84" fmla="*/ 5202141 h 6858000"/>
              <a:gd name="connsiteX85" fmla="*/ 4724401 w 4724401"/>
              <a:gd name="connsiteY85" fmla="*/ 5319690 h 6858000"/>
              <a:gd name="connsiteX86" fmla="*/ 4690088 w 4724401"/>
              <a:gd name="connsiteY86" fmla="*/ 5349711 h 6858000"/>
              <a:gd name="connsiteX87" fmla="*/ 4463413 w 4724401"/>
              <a:gd name="connsiteY87" fmla="*/ 5615162 h 6858000"/>
              <a:gd name="connsiteX88" fmla="*/ 4358134 w 4724401"/>
              <a:gd name="connsiteY88" fmla="*/ 5742791 h 6858000"/>
              <a:gd name="connsiteX89" fmla="*/ 4376219 w 4724401"/>
              <a:gd name="connsiteY89" fmla="*/ 5729027 h 6858000"/>
              <a:gd name="connsiteX90" fmla="*/ 4582340 w 4724401"/>
              <a:gd name="connsiteY90" fmla="*/ 5561037 h 6858000"/>
              <a:gd name="connsiteX91" fmla="*/ 4694684 w 4724401"/>
              <a:gd name="connsiteY91" fmla="*/ 5447098 h 6858000"/>
              <a:gd name="connsiteX92" fmla="*/ 4724401 w 4724401"/>
              <a:gd name="connsiteY92" fmla="*/ 5415874 h 6858000"/>
              <a:gd name="connsiteX93" fmla="*/ 4724401 w 4724401"/>
              <a:gd name="connsiteY93" fmla="*/ 5461678 h 6858000"/>
              <a:gd name="connsiteX94" fmla="*/ 4718341 w 4724401"/>
              <a:gd name="connsiteY94" fmla="*/ 5468043 h 6858000"/>
              <a:gd name="connsiteX95" fmla="*/ 4604655 w 4724401"/>
              <a:gd name="connsiteY95" fmla="*/ 5583434 h 6858000"/>
              <a:gd name="connsiteX96" fmla="*/ 4565074 w 4724401"/>
              <a:gd name="connsiteY96" fmla="*/ 5618550 h 6858000"/>
              <a:gd name="connsiteX97" fmla="*/ 4682209 w 4724401"/>
              <a:gd name="connsiteY97" fmla="*/ 5532923 h 6858000"/>
              <a:gd name="connsiteX98" fmla="*/ 4724401 w 4724401"/>
              <a:gd name="connsiteY98" fmla="*/ 5499248 h 6858000"/>
              <a:gd name="connsiteX99" fmla="*/ 4724401 w 4724401"/>
              <a:gd name="connsiteY99" fmla="*/ 5608295 h 6858000"/>
              <a:gd name="connsiteX100" fmla="*/ 4713577 w 4724401"/>
              <a:gd name="connsiteY100" fmla="*/ 5616803 h 6858000"/>
              <a:gd name="connsiteX101" fmla="*/ 3989559 w 4724401"/>
              <a:gd name="connsiteY101" fmla="*/ 6145945 h 6858000"/>
              <a:gd name="connsiteX102" fmla="*/ 3939824 w 4724401"/>
              <a:gd name="connsiteY102" fmla="*/ 6066900 h 6858000"/>
              <a:gd name="connsiteX103" fmla="*/ 4584537 w 4724401"/>
              <a:gd name="connsiteY103" fmla="*/ 5324826 h 6858000"/>
              <a:gd name="connsiteX104" fmla="*/ 4682005 w 4724401"/>
              <a:gd name="connsiteY104" fmla="*/ 5231398 h 6858000"/>
              <a:gd name="connsiteX105" fmla="*/ 1903353 w 4724401"/>
              <a:gd name="connsiteY105" fmla="*/ 5044827 h 6858000"/>
              <a:gd name="connsiteX106" fmla="*/ 1936931 w 4724401"/>
              <a:gd name="connsiteY106" fmla="*/ 5093954 h 6858000"/>
              <a:gd name="connsiteX107" fmla="*/ 2195868 w 4724401"/>
              <a:gd name="connsiteY107" fmla="*/ 5396574 h 6858000"/>
              <a:gd name="connsiteX108" fmla="*/ 2088852 w 4724401"/>
              <a:gd name="connsiteY108" fmla="*/ 5166123 h 6858000"/>
              <a:gd name="connsiteX109" fmla="*/ 1958241 w 4724401"/>
              <a:gd name="connsiteY109" fmla="*/ 5067955 h 6858000"/>
              <a:gd name="connsiteX110" fmla="*/ 1903353 w 4724401"/>
              <a:gd name="connsiteY110" fmla="*/ 5044827 h 6858000"/>
              <a:gd name="connsiteX111" fmla="*/ 1979378 w 4724401"/>
              <a:gd name="connsiteY111" fmla="*/ 4769504 h 6858000"/>
              <a:gd name="connsiteX112" fmla="*/ 2882120 w 4724401"/>
              <a:gd name="connsiteY112" fmla="*/ 5064547 h 6858000"/>
              <a:gd name="connsiteX113" fmla="*/ 2793103 w 4724401"/>
              <a:gd name="connsiteY113" fmla="*/ 5039699 h 6858000"/>
              <a:gd name="connsiteX114" fmla="*/ 2770041 w 4724401"/>
              <a:gd name="connsiteY114" fmla="*/ 5033634 h 6858000"/>
              <a:gd name="connsiteX115" fmla="*/ 1979378 w 4724401"/>
              <a:gd name="connsiteY115" fmla="*/ 4769504 h 6858000"/>
              <a:gd name="connsiteX116" fmla="*/ 1927410 w 4724401"/>
              <a:gd name="connsiteY116" fmla="*/ 4716164 h 6858000"/>
              <a:gd name="connsiteX117" fmla="*/ 1959587 w 4724401"/>
              <a:gd name="connsiteY117" fmla="*/ 4728849 h 6858000"/>
              <a:gd name="connsiteX118" fmla="*/ 2777707 w 4724401"/>
              <a:gd name="connsiteY118" fmla="*/ 5003991 h 6858000"/>
              <a:gd name="connsiteX119" fmla="*/ 2800768 w 4724401"/>
              <a:gd name="connsiteY119" fmla="*/ 5010056 h 6858000"/>
              <a:gd name="connsiteX120" fmla="*/ 2879408 w 4724401"/>
              <a:gd name="connsiteY120" fmla="*/ 5031590 h 6858000"/>
              <a:gd name="connsiteX121" fmla="*/ 2862295 w 4724401"/>
              <a:gd name="connsiteY121" fmla="*/ 5022958 h 6858000"/>
              <a:gd name="connsiteX122" fmla="*/ 2813343 w 4724401"/>
              <a:gd name="connsiteY122" fmla="*/ 4998369 h 6858000"/>
              <a:gd name="connsiteX123" fmla="*/ 2646245 w 4724401"/>
              <a:gd name="connsiteY123" fmla="*/ 4930999 h 6858000"/>
              <a:gd name="connsiteX124" fmla="*/ 1999243 w 4724401"/>
              <a:gd name="connsiteY124" fmla="*/ 4730524 h 6858000"/>
              <a:gd name="connsiteX125" fmla="*/ 1979527 w 4724401"/>
              <a:gd name="connsiteY125" fmla="*/ 4726651 h 6858000"/>
              <a:gd name="connsiteX126" fmla="*/ 1997014 w 4724401"/>
              <a:gd name="connsiteY126" fmla="*/ 4698007 h 6858000"/>
              <a:gd name="connsiteX127" fmla="*/ 2005458 w 4724401"/>
              <a:gd name="connsiteY127" fmla="*/ 4699540 h 6858000"/>
              <a:gd name="connsiteX128" fmla="*/ 2657186 w 4724401"/>
              <a:gd name="connsiteY128" fmla="*/ 4901687 h 6858000"/>
              <a:gd name="connsiteX129" fmla="*/ 2826662 w 4724401"/>
              <a:gd name="connsiteY129" fmla="*/ 4970362 h 6858000"/>
              <a:gd name="connsiteX130" fmla="*/ 2876100 w 4724401"/>
              <a:gd name="connsiteY130" fmla="*/ 4995397 h 6858000"/>
              <a:gd name="connsiteX131" fmla="*/ 3042600 w 4724401"/>
              <a:gd name="connsiteY131" fmla="*/ 5059532 h 6858000"/>
              <a:gd name="connsiteX132" fmla="*/ 1997014 w 4724401"/>
              <a:gd name="connsiteY132" fmla="*/ 4698007 h 6858000"/>
              <a:gd name="connsiteX133" fmla="*/ 2305292 w 4724401"/>
              <a:gd name="connsiteY133" fmla="*/ 4219492 h 6858000"/>
              <a:gd name="connsiteX134" fmla="*/ 3360922 w 4724401"/>
              <a:gd name="connsiteY134" fmla="*/ 4529373 h 6858000"/>
              <a:gd name="connsiteX135" fmla="*/ 3492420 w 4724401"/>
              <a:gd name="connsiteY135" fmla="*/ 4510145 h 6858000"/>
              <a:gd name="connsiteX136" fmla="*/ 3364086 w 4724401"/>
              <a:gd name="connsiteY136" fmla="*/ 4480340 h 6858000"/>
              <a:gd name="connsiteX137" fmla="*/ 3225818 w 4724401"/>
              <a:gd name="connsiteY137" fmla="*/ 4411822 h 6858000"/>
              <a:gd name="connsiteX138" fmla="*/ 3129696 w 4724401"/>
              <a:gd name="connsiteY138" fmla="*/ 4360704 h 6858000"/>
              <a:gd name="connsiteX139" fmla="*/ 2814545 w 4724401"/>
              <a:gd name="connsiteY139" fmla="*/ 4282955 h 6858000"/>
              <a:gd name="connsiteX140" fmla="*/ 2305292 w 4724401"/>
              <a:gd name="connsiteY140" fmla="*/ 4219492 h 6858000"/>
              <a:gd name="connsiteX141" fmla="*/ 2626982 w 4724401"/>
              <a:gd name="connsiteY141" fmla="*/ 4206450 h 6858000"/>
              <a:gd name="connsiteX142" fmla="*/ 2490617 w 4724401"/>
              <a:gd name="connsiteY142" fmla="*/ 4206951 h 6858000"/>
              <a:gd name="connsiteX143" fmla="*/ 2819869 w 4724401"/>
              <a:gd name="connsiteY143" fmla="*/ 4252936 h 6858000"/>
              <a:gd name="connsiteX144" fmla="*/ 3143018 w 4724401"/>
              <a:gd name="connsiteY144" fmla="*/ 4332698 h 6858000"/>
              <a:gd name="connsiteX145" fmla="*/ 3241520 w 4724401"/>
              <a:gd name="connsiteY145" fmla="*/ 4385112 h 6858000"/>
              <a:gd name="connsiteX146" fmla="*/ 3374575 w 4724401"/>
              <a:gd name="connsiteY146" fmla="*/ 4451517 h 6858000"/>
              <a:gd name="connsiteX147" fmla="*/ 3505221 w 4724401"/>
              <a:gd name="connsiteY147" fmla="*/ 4480757 h 6858000"/>
              <a:gd name="connsiteX148" fmla="*/ 2626982 w 4724401"/>
              <a:gd name="connsiteY148" fmla="*/ 4206450 h 6858000"/>
              <a:gd name="connsiteX149" fmla="*/ 1310106 w 4724401"/>
              <a:gd name="connsiteY149" fmla="*/ 3943217 h 6858000"/>
              <a:gd name="connsiteX150" fmla="*/ 854994 w 4724401"/>
              <a:gd name="connsiteY150" fmla="*/ 4399136 h 6858000"/>
              <a:gd name="connsiteX151" fmla="*/ 742462 w 4724401"/>
              <a:gd name="connsiteY151" fmla="*/ 4594648 h 6858000"/>
              <a:gd name="connsiteX152" fmla="*/ 820602 w 4724401"/>
              <a:gd name="connsiteY152" fmla="*/ 4485915 h 6858000"/>
              <a:gd name="connsiteX153" fmla="*/ 878295 w 4724401"/>
              <a:gd name="connsiteY153" fmla="*/ 4403594 h 6858000"/>
              <a:gd name="connsiteX154" fmla="*/ 1240607 w 4724401"/>
              <a:gd name="connsiteY154" fmla="*/ 4010401 h 6858000"/>
              <a:gd name="connsiteX155" fmla="*/ 1423113 w 4724401"/>
              <a:gd name="connsiteY155" fmla="*/ 3874565 h 6858000"/>
              <a:gd name="connsiteX156" fmla="*/ 1260565 w 4724401"/>
              <a:gd name="connsiteY156" fmla="*/ 4031982 h 6858000"/>
              <a:gd name="connsiteX157" fmla="*/ 901900 w 4724401"/>
              <a:gd name="connsiteY157" fmla="*/ 4421236 h 6858000"/>
              <a:gd name="connsiteX158" fmla="*/ 845044 w 4724401"/>
              <a:gd name="connsiteY158" fmla="*/ 4502436 h 6858000"/>
              <a:gd name="connsiteX159" fmla="*/ 685926 w 4724401"/>
              <a:gd name="connsiteY159" fmla="*/ 4703069 h 6858000"/>
              <a:gd name="connsiteX160" fmla="*/ 684248 w 4724401"/>
              <a:gd name="connsiteY160" fmla="*/ 4706721 h 6858000"/>
              <a:gd name="connsiteX161" fmla="*/ 1423113 w 4724401"/>
              <a:gd name="connsiteY161" fmla="*/ 3874565 h 6858000"/>
              <a:gd name="connsiteX162" fmla="*/ 3316479 w 4724401"/>
              <a:gd name="connsiteY162" fmla="*/ 3872136 h 6858000"/>
              <a:gd name="connsiteX163" fmla="*/ 3546806 w 4724401"/>
              <a:gd name="connsiteY163" fmla="*/ 4356139 h 6858000"/>
              <a:gd name="connsiteX164" fmla="*/ 3364433 w 4724401"/>
              <a:gd name="connsiteY164" fmla="*/ 3953121 h 6858000"/>
              <a:gd name="connsiteX165" fmla="*/ 3291335 w 4724401"/>
              <a:gd name="connsiteY165" fmla="*/ 3767420 h 6858000"/>
              <a:gd name="connsiteX166" fmla="*/ 3390805 w 4724401"/>
              <a:gd name="connsiteY166" fmla="*/ 3937163 h 6858000"/>
              <a:gd name="connsiteX167" fmla="*/ 3579062 w 4724401"/>
              <a:gd name="connsiteY167" fmla="*/ 4359040 h 6858000"/>
              <a:gd name="connsiteX168" fmla="*/ 3467355 w 4724401"/>
              <a:gd name="connsiteY168" fmla="*/ 3988130 h 6858000"/>
              <a:gd name="connsiteX169" fmla="*/ 3310753 w 4724401"/>
              <a:gd name="connsiteY169" fmla="*/ 3787140 h 6858000"/>
              <a:gd name="connsiteX170" fmla="*/ 3291335 w 4724401"/>
              <a:gd name="connsiteY170" fmla="*/ 3767420 h 6858000"/>
              <a:gd name="connsiteX171" fmla="*/ 1635889 w 4724401"/>
              <a:gd name="connsiteY171" fmla="*/ 3709494 h 6858000"/>
              <a:gd name="connsiteX172" fmla="*/ 1634800 w 4724401"/>
              <a:gd name="connsiteY172" fmla="*/ 3731111 h 6858000"/>
              <a:gd name="connsiteX173" fmla="*/ 1635889 w 4724401"/>
              <a:gd name="connsiteY173" fmla="*/ 3709494 h 6858000"/>
              <a:gd name="connsiteX174" fmla="*/ 1510397 w 4724401"/>
              <a:gd name="connsiteY174" fmla="*/ 3684705 h 6858000"/>
              <a:gd name="connsiteX175" fmla="*/ 1146550 w 4724401"/>
              <a:gd name="connsiteY175" fmla="*/ 3802012 h 6858000"/>
              <a:gd name="connsiteX176" fmla="*/ 698834 w 4724401"/>
              <a:gd name="connsiteY176" fmla="*/ 3952272 h 6858000"/>
              <a:gd name="connsiteX177" fmla="*/ 34256 w 4724401"/>
              <a:gd name="connsiteY177" fmla="*/ 4347603 h 6858000"/>
              <a:gd name="connsiteX178" fmla="*/ 527241 w 4724401"/>
              <a:gd name="connsiteY178" fmla="*/ 4065078 h 6858000"/>
              <a:gd name="connsiteX179" fmla="*/ 1510397 w 4724401"/>
              <a:gd name="connsiteY179" fmla="*/ 3684705 h 6858000"/>
              <a:gd name="connsiteX180" fmla="*/ 1313114 w 4724401"/>
              <a:gd name="connsiteY180" fmla="*/ 3655216 h 6858000"/>
              <a:gd name="connsiteX181" fmla="*/ 1109304 w 4724401"/>
              <a:gd name="connsiteY181" fmla="*/ 3669030 h 6858000"/>
              <a:gd name="connsiteX182" fmla="*/ 8129 w 4724401"/>
              <a:gd name="connsiteY182" fmla="*/ 4330519 h 6858000"/>
              <a:gd name="connsiteX183" fmla="*/ 687572 w 4724401"/>
              <a:gd name="connsiteY183" fmla="*/ 3925629 h 6858000"/>
              <a:gd name="connsiteX184" fmla="*/ 1138365 w 4724401"/>
              <a:gd name="connsiteY184" fmla="*/ 3774515 h 6858000"/>
              <a:gd name="connsiteX185" fmla="*/ 1505579 w 4724401"/>
              <a:gd name="connsiteY185" fmla="*/ 3655526 h 6858000"/>
              <a:gd name="connsiteX186" fmla="*/ 1313114 w 4724401"/>
              <a:gd name="connsiteY186" fmla="*/ 3655216 h 6858000"/>
              <a:gd name="connsiteX187" fmla="*/ 3655073 w 4724401"/>
              <a:gd name="connsiteY187" fmla="*/ 3650884 h 6858000"/>
              <a:gd name="connsiteX188" fmla="*/ 3989938 w 4724401"/>
              <a:gd name="connsiteY188" fmla="*/ 3991685 h 6858000"/>
              <a:gd name="connsiteX189" fmla="*/ 4393907 w 4724401"/>
              <a:gd name="connsiteY189" fmla="*/ 4261258 h 6858000"/>
              <a:gd name="connsiteX190" fmla="*/ 4648051 w 4724401"/>
              <a:gd name="connsiteY190" fmla="*/ 4374051 h 6858000"/>
              <a:gd name="connsiteX191" fmla="*/ 4383389 w 4724401"/>
              <a:gd name="connsiteY191" fmla="*/ 4184369 h 6858000"/>
              <a:gd name="connsiteX192" fmla="*/ 4165508 w 4724401"/>
              <a:gd name="connsiteY192" fmla="*/ 4035196 h 6858000"/>
              <a:gd name="connsiteX193" fmla="*/ 4068162 w 4724401"/>
              <a:gd name="connsiteY193" fmla="*/ 3953394 h 6858000"/>
              <a:gd name="connsiteX194" fmla="*/ 3981416 w 4724401"/>
              <a:gd name="connsiteY194" fmla="*/ 3880482 h 6858000"/>
              <a:gd name="connsiteX195" fmla="*/ 3800147 w 4724401"/>
              <a:gd name="connsiteY195" fmla="*/ 3749872 h 6858000"/>
              <a:gd name="connsiteX196" fmla="*/ 3670252 w 4724401"/>
              <a:gd name="connsiteY196" fmla="*/ 3622798 h 6858000"/>
              <a:gd name="connsiteX197" fmla="*/ 3817258 w 4724401"/>
              <a:gd name="connsiteY197" fmla="*/ 3723577 h 6858000"/>
              <a:gd name="connsiteX198" fmla="*/ 4000461 w 4724401"/>
              <a:gd name="connsiteY198" fmla="*/ 3855966 h 6858000"/>
              <a:gd name="connsiteX199" fmla="*/ 4088180 w 4724401"/>
              <a:gd name="connsiteY199" fmla="*/ 3929774 h 6858000"/>
              <a:gd name="connsiteX200" fmla="*/ 4184555 w 4724401"/>
              <a:gd name="connsiteY200" fmla="*/ 4010683 h 6858000"/>
              <a:gd name="connsiteX201" fmla="*/ 4399563 w 4724401"/>
              <a:gd name="connsiteY201" fmla="*/ 4158106 h 6858000"/>
              <a:gd name="connsiteX202" fmla="*/ 4684469 w 4724401"/>
              <a:gd name="connsiteY202" fmla="*/ 4364680 h 6858000"/>
              <a:gd name="connsiteX203" fmla="*/ 4690271 w 4724401"/>
              <a:gd name="connsiteY203" fmla="*/ 4370034 h 6858000"/>
              <a:gd name="connsiteX204" fmla="*/ 4136093 w 4724401"/>
              <a:gd name="connsiteY204" fmla="*/ 3858466 h 6858000"/>
              <a:gd name="connsiteX205" fmla="*/ 3670252 w 4724401"/>
              <a:gd name="connsiteY205" fmla="*/ 3622798 h 6858000"/>
              <a:gd name="connsiteX206" fmla="*/ 3174829 w 4724401"/>
              <a:gd name="connsiteY206" fmla="*/ 3620110 h 6858000"/>
              <a:gd name="connsiteX207" fmla="*/ 3189263 w 4724401"/>
              <a:gd name="connsiteY207" fmla="*/ 3625726 h 6858000"/>
              <a:gd name="connsiteX208" fmla="*/ 3560912 w 4724401"/>
              <a:gd name="connsiteY208" fmla="*/ 4079863 h 6858000"/>
              <a:gd name="connsiteX209" fmla="*/ 3626636 w 4724401"/>
              <a:gd name="connsiteY209" fmla="*/ 4512230 h 6858000"/>
              <a:gd name="connsiteX210" fmla="*/ 3653088 w 4724401"/>
              <a:gd name="connsiteY210" fmla="*/ 4521417 h 6858000"/>
              <a:gd name="connsiteX211" fmla="*/ 3988128 w 4724401"/>
              <a:gd name="connsiteY211" fmla="*/ 4817267 h 6858000"/>
              <a:gd name="connsiteX212" fmla="*/ 4618309 w 4724401"/>
              <a:gd name="connsiteY212" fmla="*/ 4699202 h 6858000"/>
              <a:gd name="connsiteX213" fmla="*/ 4724401 w 4724401"/>
              <a:gd name="connsiteY213" fmla="*/ 4687606 h 6858000"/>
              <a:gd name="connsiteX214" fmla="*/ 4724401 w 4724401"/>
              <a:gd name="connsiteY214" fmla="*/ 4773345 h 6858000"/>
              <a:gd name="connsiteX215" fmla="*/ 4671155 w 4724401"/>
              <a:gd name="connsiteY215" fmla="*/ 4778608 h 6858000"/>
              <a:gd name="connsiteX216" fmla="*/ 4086300 w 4724401"/>
              <a:gd name="connsiteY216" fmla="*/ 4884599 h 6858000"/>
              <a:gd name="connsiteX217" fmla="*/ 4085485 w 4724401"/>
              <a:gd name="connsiteY217" fmla="*/ 4899070 h 6858000"/>
              <a:gd name="connsiteX218" fmla="*/ 3871915 w 4724401"/>
              <a:gd name="connsiteY218" fmla="*/ 5253645 h 6858000"/>
              <a:gd name="connsiteX219" fmla="*/ 3799374 w 4724401"/>
              <a:gd name="connsiteY219" fmla="*/ 5466127 h 6858000"/>
              <a:gd name="connsiteX220" fmla="*/ 3498850 w 4724401"/>
              <a:gd name="connsiteY220" fmla="*/ 6661888 h 6858000"/>
              <a:gd name="connsiteX221" fmla="*/ 3399216 w 4724401"/>
              <a:gd name="connsiteY221" fmla="*/ 6858000 h 6858000"/>
              <a:gd name="connsiteX222" fmla="*/ 3303688 w 4724401"/>
              <a:gd name="connsiteY222" fmla="*/ 6858000 h 6858000"/>
              <a:gd name="connsiteX223" fmla="*/ 3391774 w 4724401"/>
              <a:gd name="connsiteY223" fmla="*/ 6697181 h 6858000"/>
              <a:gd name="connsiteX224" fmla="*/ 3735540 w 4724401"/>
              <a:gd name="connsiteY224" fmla="*/ 5546923 h 6858000"/>
              <a:gd name="connsiteX225" fmla="*/ 3729438 w 4724401"/>
              <a:gd name="connsiteY225" fmla="*/ 5569058 h 6858000"/>
              <a:gd name="connsiteX226" fmla="*/ 3707782 w 4724401"/>
              <a:gd name="connsiteY226" fmla="*/ 5644908 h 6858000"/>
              <a:gd name="connsiteX227" fmla="*/ 3583827 w 4724401"/>
              <a:gd name="connsiteY227" fmla="*/ 6039215 h 6858000"/>
              <a:gd name="connsiteX228" fmla="*/ 3547861 w 4724401"/>
              <a:gd name="connsiteY228" fmla="*/ 6129609 h 6858000"/>
              <a:gd name="connsiteX229" fmla="*/ 3490905 w 4724401"/>
              <a:gd name="connsiteY229" fmla="*/ 6277660 h 6858000"/>
              <a:gd name="connsiteX230" fmla="*/ 3455859 w 4724401"/>
              <a:gd name="connsiteY230" fmla="*/ 6391301 h 6858000"/>
              <a:gd name="connsiteX231" fmla="*/ 3429112 w 4724401"/>
              <a:gd name="connsiteY231" fmla="*/ 6479469 h 6858000"/>
              <a:gd name="connsiteX232" fmla="*/ 3304862 w 4724401"/>
              <a:gd name="connsiteY232" fmla="*/ 6796476 h 6858000"/>
              <a:gd name="connsiteX233" fmla="*/ 3276071 w 4724401"/>
              <a:gd name="connsiteY233" fmla="*/ 6858000 h 6858000"/>
              <a:gd name="connsiteX234" fmla="*/ 3240805 w 4724401"/>
              <a:gd name="connsiteY234" fmla="*/ 6858000 h 6858000"/>
              <a:gd name="connsiteX235" fmla="*/ 3275917 w 4724401"/>
              <a:gd name="connsiteY235" fmla="*/ 6783192 h 6858000"/>
              <a:gd name="connsiteX236" fmla="*/ 3399358 w 4724401"/>
              <a:gd name="connsiteY236" fmla="*/ 6469011 h 6858000"/>
              <a:gd name="connsiteX237" fmla="*/ 3425650 w 4724401"/>
              <a:gd name="connsiteY237" fmla="*/ 6381333 h 6858000"/>
              <a:gd name="connsiteX238" fmla="*/ 3460661 w 4724401"/>
              <a:gd name="connsiteY238" fmla="*/ 6266763 h 6858000"/>
              <a:gd name="connsiteX239" fmla="*/ 3518021 w 4724401"/>
              <a:gd name="connsiteY239" fmla="*/ 6117298 h 6858000"/>
              <a:gd name="connsiteX240" fmla="*/ 3554035 w 4724401"/>
              <a:gd name="connsiteY240" fmla="*/ 6027832 h 6858000"/>
              <a:gd name="connsiteX241" fmla="*/ 3677174 w 4724401"/>
              <a:gd name="connsiteY241" fmla="*/ 5636351 h 6858000"/>
              <a:gd name="connsiteX242" fmla="*/ 3698819 w 4724401"/>
              <a:gd name="connsiteY242" fmla="*/ 5560503 h 6858000"/>
              <a:gd name="connsiteX243" fmla="*/ 3702094 w 4724401"/>
              <a:gd name="connsiteY243" fmla="*/ 5549194 h 6858000"/>
              <a:gd name="connsiteX244" fmla="*/ 3398355 w 4724401"/>
              <a:gd name="connsiteY244" fmla="*/ 6094603 h 6858000"/>
              <a:gd name="connsiteX245" fmla="*/ 3193941 w 4724401"/>
              <a:gd name="connsiteY245" fmla="*/ 6798775 h 6858000"/>
              <a:gd name="connsiteX246" fmla="*/ 3184140 w 4724401"/>
              <a:gd name="connsiteY246" fmla="*/ 6858000 h 6858000"/>
              <a:gd name="connsiteX247" fmla="*/ 3099978 w 4724401"/>
              <a:gd name="connsiteY247" fmla="*/ 6858000 h 6858000"/>
              <a:gd name="connsiteX248" fmla="*/ 3101556 w 4724401"/>
              <a:gd name="connsiteY248" fmla="*/ 6843337 h 6858000"/>
              <a:gd name="connsiteX249" fmla="*/ 3370162 w 4724401"/>
              <a:gd name="connsiteY249" fmla="*/ 5785550 h 6858000"/>
              <a:gd name="connsiteX250" fmla="*/ 3746477 w 4724401"/>
              <a:gd name="connsiteY250" fmla="*/ 5377889 h 6858000"/>
              <a:gd name="connsiteX251" fmla="*/ 3863399 w 4724401"/>
              <a:gd name="connsiteY251" fmla="*/ 5087257 h 6858000"/>
              <a:gd name="connsiteX252" fmla="*/ 3968712 w 4724401"/>
              <a:gd name="connsiteY252" fmla="*/ 4913989 h 6858000"/>
              <a:gd name="connsiteX253" fmla="*/ 2792390 w 4724401"/>
              <a:gd name="connsiteY253" fmla="*/ 5382974 h 6858000"/>
              <a:gd name="connsiteX254" fmla="*/ 2714982 w 4724401"/>
              <a:gd name="connsiteY254" fmla="*/ 5427051 h 6858000"/>
              <a:gd name="connsiteX255" fmla="*/ 2813361 w 4724401"/>
              <a:gd name="connsiteY255" fmla="*/ 6023912 h 6858000"/>
              <a:gd name="connsiteX256" fmla="*/ 2688430 w 4724401"/>
              <a:gd name="connsiteY256" fmla="*/ 6801564 h 6858000"/>
              <a:gd name="connsiteX257" fmla="*/ 2629626 w 4724401"/>
              <a:gd name="connsiteY257" fmla="*/ 6763394 h 6858000"/>
              <a:gd name="connsiteX258" fmla="*/ 2565328 w 4724401"/>
              <a:gd name="connsiteY258" fmla="*/ 5516399 h 6858000"/>
              <a:gd name="connsiteX259" fmla="*/ 1922999 w 4724401"/>
              <a:gd name="connsiteY259" fmla="*/ 5980343 h 6858000"/>
              <a:gd name="connsiteX260" fmla="*/ 1950261 w 4724401"/>
              <a:gd name="connsiteY260" fmla="*/ 6405858 h 6858000"/>
              <a:gd name="connsiteX261" fmla="*/ 2365554 w 4724401"/>
              <a:gd name="connsiteY261" fmla="*/ 6759107 h 6858000"/>
              <a:gd name="connsiteX262" fmla="*/ 2424142 w 4724401"/>
              <a:gd name="connsiteY262" fmla="*/ 6858000 h 6858000"/>
              <a:gd name="connsiteX263" fmla="*/ 2395994 w 4724401"/>
              <a:gd name="connsiteY263" fmla="*/ 6858000 h 6858000"/>
              <a:gd name="connsiteX264" fmla="*/ 2392863 w 4724401"/>
              <a:gd name="connsiteY264" fmla="*/ 6852964 h 6858000"/>
              <a:gd name="connsiteX265" fmla="*/ 2017589 w 4724401"/>
              <a:gd name="connsiteY265" fmla="*/ 6493982 h 6858000"/>
              <a:gd name="connsiteX266" fmla="*/ 2147336 w 4724401"/>
              <a:gd name="connsiteY266" fmla="*/ 6594052 h 6858000"/>
              <a:gd name="connsiteX267" fmla="*/ 2207047 w 4724401"/>
              <a:gd name="connsiteY267" fmla="*/ 6654540 h 6858000"/>
              <a:gd name="connsiteX268" fmla="*/ 2299106 w 4724401"/>
              <a:gd name="connsiteY268" fmla="*/ 6778931 h 6858000"/>
              <a:gd name="connsiteX269" fmla="*/ 2314430 w 4724401"/>
              <a:gd name="connsiteY269" fmla="*/ 6801144 h 6858000"/>
              <a:gd name="connsiteX270" fmla="*/ 2352406 w 4724401"/>
              <a:gd name="connsiteY270" fmla="*/ 6858000 h 6858000"/>
              <a:gd name="connsiteX271" fmla="*/ 2314492 w 4724401"/>
              <a:gd name="connsiteY271" fmla="*/ 6858000 h 6858000"/>
              <a:gd name="connsiteX272" fmla="*/ 2288095 w 4724401"/>
              <a:gd name="connsiteY272" fmla="*/ 6818030 h 6858000"/>
              <a:gd name="connsiteX273" fmla="*/ 2272768 w 4724401"/>
              <a:gd name="connsiteY273" fmla="*/ 6795822 h 6858000"/>
              <a:gd name="connsiteX274" fmla="*/ 2182715 w 4724401"/>
              <a:gd name="connsiteY274" fmla="*/ 6675071 h 6858000"/>
              <a:gd name="connsiteX275" fmla="*/ 2032061 w 4724401"/>
              <a:gd name="connsiteY275" fmla="*/ 6541380 h 6858000"/>
              <a:gd name="connsiteX276" fmla="*/ 2257220 w 4724401"/>
              <a:gd name="connsiteY276" fmla="*/ 6826257 h 6858000"/>
              <a:gd name="connsiteX277" fmla="*/ 2281324 w 4724401"/>
              <a:gd name="connsiteY277" fmla="*/ 6858000 h 6858000"/>
              <a:gd name="connsiteX278" fmla="*/ 2242860 w 4724401"/>
              <a:gd name="connsiteY278" fmla="*/ 6858000 h 6858000"/>
              <a:gd name="connsiteX279" fmla="*/ 2232818 w 4724401"/>
              <a:gd name="connsiteY279" fmla="*/ 6844926 h 6858000"/>
              <a:gd name="connsiteX280" fmla="*/ 1990172 w 4724401"/>
              <a:gd name="connsiteY280" fmla="*/ 6542121 h 6858000"/>
              <a:gd name="connsiteX281" fmla="*/ 2124090 w 4724401"/>
              <a:gd name="connsiteY281" fmla="*/ 6761017 h 6858000"/>
              <a:gd name="connsiteX282" fmla="*/ 2200380 w 4724401"/>
              <a:gd name="connsiteY282" fmla="*/ 6858000 h 6858000"/>
              <a:gd name="connsiteX283" fmla="*/ 2147507 w 4724401"/>
              <a:gd name="connsiteY283" fmla="*/ 6858000 h 6858000"/>
              <a:gd name="connsiteX284" fmla="*/ 2070668 w 4724401"/>
              <a:gd name="connsiteY284" fmla="*/ 6761520 h 6858000"/>
              <a:gd name="connsiteX285" fmla="*/ 1975142 w 4724401"/>
              <a:gd name="connsiteY285" fmla="*/ 6585570 h 6858000"/>
              <a:gd name="connsiteX286" fmla="*/ 2050035 w 4724401"/>
              <a:gd name="connsiteY286" fmla="*/ 6813345 h 6858000"/>
              <a:gd name="connsiteX287" fmla="*/ 2063025 w 4724401"/>
              <a:gd name="connsiteY287" fmla="*/ 6858000 h 6858000"/>
              <a:gd name="connsiteX288" fmla="*/ 2021675 w 4724401"/>
              <a:gd name="connsiteY288" fmla="*/ 6858000 h 6858000"/>
              <a:gd name="connsiteX289" fmla="*/ 2019308 w 4724401"/>
              <a:gd name="connsiteY289" fmla="*/ 6847118 h 6858000"/>
              <a:gd name="connsiteX290" fmla="*/ 1938835 w 4724401"/>
              <a:gd name="connsiteY290" fmla="*/ 6551160 h 6858000"/>
              <a:gd name="connsiteX291" fmla="*/ 1953230 w 4724401"/>
              <a:gd name="connsiteY291" fmla="*/ 6759699 h 6858000"/>
              <a:gd name="connsiteX292" fmla="*/ 1956763 w 4724401"/>
              <a:gd name="connsiteY292" fmla="*/ 6778191 h 6858000"/>
              <a:gd name="connsiteX293" fmla="*/ 1967925 w 4724401"/>
              <a:gd name="connsiteY293" fmla="*/ 6858000 h 6858000"/>
              <a:gd name="connsiteX294" fmla="*/ 1936622 w 4724401"/>
              <a:gd name="connsiteY294" fmla="*/ 6858000 h 6858000"/>
              <a:gd name="connsiteX295" fmla="*/ 1926261 w 4724401"/>
              <a:gd name="connsiteY295" fmla="*/ 6784064 h 6858000"/>
              <a:gd name="connsiteX296" fmla="*/ 1922724 w 4724401"/>
              <a:gd name="connsiteY296" fmla="*/ 6765577 h 6858000"/>
              <a:gd name="connsiteX297" fmla="*/ 1904650 w 4724401"/>
              <a:gd name="connsiteY297" fmla="*/ 6639616 h 6858000"/>
              <a:gd name="connsiteX298" fmla="*/ 1885273 w 4724401"/>
              <a:gd name="connsiteY298" fmla="*/ 6858000 h 6858000"/>
              <a:gd name="connsiteX299" fmla="*/ 1854363 w 4724401"/>
              <a:gd name="connsiteY299" fmla="*/ 6858000 h 6858000"/>
              <a:gd name="connsiteX300" fmla="*/ 1880391 w 4724401"/>
              <a:gd name="connsiteY300" fmla="*/ 6603796 h 6858000"/>
              <a:gd name="connsiteX301" fmla="*/ 1818273 w 4724401"/>
              <a:gd name="connsiteY301" fmla="*/ 6715729 h 6858000"/>
              <a:gd name="connsiteX302" fmla="*/ 1794691 w 4724401"/>
              <a:gd name="connsiteY302" fmla="*/ 6843239 h 6858000"/>
              <a:gd name="connsiteX303" fmla="*/ 1794914 w 4724401"/>
              <a:gd name="connsiteY303" fmla="*/ 6858000 h 6858000"/>
              <a:gd name="connsiteX304" fmla="*/ 1746128 w 4724401"/>
              <a:gd name="connsiteY304" fmla="*/ 6858000 h 6858000"/>
              <a:gd name="connsiteX305" fmla="*/ 1753934 w 4724401"/>
              <a:gd name="connsiteY305" fmla="*/ 6724796 h 6858000"/>
              <a:gd name="connsiteX306" fmla="*/ 1792053 w 4724401"/>
              <a:gd name="connsiteY306" fmla="*/ 6572396 h 6858000"/>
              <a:gd name="connsiteX307" fmla="*/ 1862248 w 4724401"/>
              <a:gd name="connsiteY307" fmla="*/ 6266397 h 6858000"/>
              <a:gd name="connsiteX308" fmla="*/ 1862250 w 4724401"/>
              <a:gd name="connsiteY308" fmla="*/ 6033531 h 6858000"/>
              <a:gd name="connsiteX309" fmla="*/ 1211999 w 4724401"/>
              <a:gd name="connsiteY309" fmla="*/ 6683610 h 6858000"/>
              <a:gd name="connsiteX310" fmla="*/ 1213266 w 4724401"/>
              <a:gd name="connsiteY310" fmla="*/ 6691947 h 6858000"/>
              <a:gd name="connsiteX311" fmla="*/ 1203370 w 4724401"/>
              <a:gd name="connsiteY311" fmla="*/ 6850676 h 6858000"/>
              <a:gd name="connsiteX312" fmla="*/ 1203671 w 4724401"/>
              <a:gd name="connsiteY312" fmla="*/ 6858000 h 6858000"/>
              <a:gd name="connsiteX313" fmla="*/ 1143180 w 4724401"/>
              <a:gd name="connsiteY313" fmla="*/ 6858000 h 6858000"/>
              <a:gd name="connsiteX314" fmla="*/ 1142176 w 4724401"/>
              <a:gd name="connsiteY314" fmla="*/ 6766045 h 6858000"/>
              <a:gd name="connsiteX315" fmla="*/ 1067484 w 4724401"/>
              <a:gd name="connsiteY315" fmla="*/ 6858000 h 6858000"/>
              <a:gd name="connsiteX316" fmla="*/ 953928 w 4724401"/>
              <a:gd name="connsiteY316" fmla="*/ 6858000 h 6858000"/>
              <a:gd name="connsiteX317" fmla="*/ 959715 w 4724401"/>
              <a:gd name="connsiteY317" fmla="*/ 6850185 h 6858000"/>
              <a:gd name="connsiteX318" fmla="*/ 1483788 w 4724401"/>
              <a:gd name="connsiteY318" fmla="*/ 6259174 h 6858000"/>
              <a:gd name="connsiteX319" fmla="*/ 1100671 w 4724401"/>
              <a:gd name="connsiteY319" fmla="*/ 6252137 h 6858000"/>
              <a:gd name="connsiteX320" fmla="*/ 1090144 w 4724401"/>
              <a:gd name="connsiteY320" fmla="*/ 6256748 h 6858000"/>
              <a:gd name="connsiteX321" fmla="*/ 1095872 w 4724401"/>
              <a:gd name="connsiteY321" fmla="*/ 6271892 h 6858000"/>
              <a:gd name="connsiteX322" fmla="*/ 262785 w 4724401"/>
              <a:gd name="connsiteY322" fmla="*/ 6845450 h 6858000"/>
              <a:gd name="connsiteX323" fmla="*/ 209968 w 4724401"/>
              <a:gd name="connsiteY323" fmla="*/ 6770713 h 6858000"/>
              <a:gd name="connsiteX324" fmla="*/ 873460 w 4724401"/>
              <a:gd name="connsiteY324" fmla="*/ 6253768 h 6858000"/>
              <a:gd name="connsiteX325" fmla="*/ 192686 w 4724401"/>
              <a:gd name="connsiteY325" fmla="*/ 5849257 h 6858000"/>
              <a:gd name="connsiteX326" fmla="*/ 4696 w 4724401"/>
              <a:gd name="connsiteY326" fmla="*/ 5697668 h 6858000"/>
              <a:gd name="connsiteX327" fmla="*/ 0 w 4724401"/>
              <a:gd name="connsiteY327" fmla="*/ 5689984 h 6858000"/>
              <a:gd name="connsiteX328" fmla="*/ 0 w 4724401"/>
              <a:gd name="connsiteY328" fmla="*/ 5513472 h 6858000"/>
              <a:gd name="connsiteX329" fmla="*/ 174101 w 4724401"/>
              <a:gd name="connsiteY329" fmla="*/ 5620277 h 6858000"/>
              <a:gd name="connsiteX330" fmla="*/ 891800 w 4724401"/>
              <a:gd name="connsiteY330" fmla="*/ 6036935 h 6858000"/>
              <a:gd name="connsiteX331" fmla="*/ 1072219 w 4724401"/>
              <a:gd name="connsiteY331" fmla="*/ 6169443 h 6858000"/>
              <a:gd name="connsiteX332" fmla="*/ 1074117 w 4724401"/>
              <a:gd name="connsiteY332" fmla="*/ 6170301 h 6858000"/>
              <a:gd name="connsiteX333" fmla="*/ 1083114 w 4724401"/>
              <a:gd name="connsiteY333" fmla="*/ 6174131 h 6858000"/>
              <a:gd name="connsiteX334" fmla="*/ 1543010 w 4724401"/>
              <a:gd name="connsiteY334" fmla="*/ 6191140 h 6858000"/>
              <a:gd name="connsiteX335" fmla="*/ 1551080 w 4724401"/>
              <a:gd name="connsiteY335" fmla="*/ 6195006 h 6858000"/>
              <a:gd name="connsiteX336" fmla="*/ 2345443 w 4724401"/>
              <a:gd name="connsiteY336" fmla="*/ 5549882 h 6858000"/>
              <a:gd name="connsiteX337" fmla="*/ 1721499 w 4724401"/>
              <a:gd name="connsiteY337" fmla="*/ 5599969 h 6858000"/>
              <a:gd name="connsiteX338" fmla="*/ 767716 w 4724401"/>
              <a:gd name="connsiteY338" fmla="*/ 5472768 h 6858000"/>
              <a:gd name="connsiteX339" fmla="*/ 722147 w 4724401"/>
              <a:gd name="connsiteY339" fmla="*/ 5393091 h 6858000"/>
              <a:gd name="connsiteX340" fmla="*/ 1485552 w 4724401"/>
              <a:gd name="connsiteY340" fmla="*/ 5313202 h 6858000"/>
              <a:gd name="connsiteX341" fmla="*/ 2143004 w 4724401"/>
              <a:gd name="connsiteY341" fmla="*/ 5402420 h 6858000"/>
              <a:gd name="connsiteX342" fmla="*/ 1933391 w 4724401"/>
              <a:gd name="connsiteY342" fmla="*/ 5156971 h 6858000"/>
              <a:gd name="connsiteX343" fmla="*/ 1827118 w 4724401"/>
              <a:gd name="connsiteY343" fmla="*/ 4968410 h 6858000"/>
              <a:gd name="connsiteX344" fmla="*/ 1837349 w 4724401"/>
              <a:gd name="connsiteY344" fmla="*/ 4956357 h 6858000"/>
              <a:gd name="connsiteX345" fmla="*/ 2162835 w 4724401"/>
              <a:gd name="connsiteY345" fmla="*/ 5187853 h 6858000"/>
              <a:gd name="connsiteX346" fmla="*/ 2257167 w 4724401"/>
              <a:gd name="connsiteY346" fmla="*/ 5462123 h 6858000"/>
              <a:gd name="connsiteX347" fmla="*/ 2261598 w 4724401"/>
              <a:gd name="connsiteY347" fmla="*/ 5467998 h 6858000"/>
              <a:gd name="connsiteX348" fmla="*/ 2437177 w 4724401"/>
              <a:gd name="connsiteY348" fmla="*/ 5479608 h 6858000"/>
              <a:gd name="connsiteX349" fmla="*/ 2445247 w 4724401"/>
              <a:gd name="connsiteY349" fmla="*/ 5483476 h 6858000"/>
              <a:gd name="connsiteX350" fmla="*/ 2743626 w 4724401"/>
              <a:gd name="connsiteY350" fmla="*/ 5304819 h 6858000"/>
              <a:gd name="connsiteX351" fmla="*/ 3048102 w 4724401"/>
              <a:gd name="connsiteY351" fmla="*/ 5150595 h 6858000"/>
              <a:gd name="connsiteX352" fmla="*/ 1799414 w 4724401"/>
              <a:gd name="connsiteY352" fmla="*/ 4694732 h 6858000"/>
              <a:gd name="connsiteX353" fmla="*/ 1771735 w 4724401"/>
              <a:gd name="connsiteY353" fmla="*/ 4619929 h 6858000"/>
              <a:gd name="connsiteX354" fmla="*/ 3104273 w 4724401"/>
              <a:gd name="connsiteY354" fmla="*/ 5076159 h 6858000"/>
              <a:gd name="connsiteX355" fmla="*/ 3113245 w 4724401"/>
              <a:gd name="connsiteY355" fmla="*/ 5090705 h 6858000"/>
              <a:gd name="connsiteX356" fmla="*/ 3126294 w 4724401"/>
              <a:gd name="connsiteY356" fmla="*/ 5114400 h 6858000"/>
              <a:gd name="connsiteX357" fmla="*/ 3937433 w 4724401"/>
              <a:gd name="connsiteY357" fmla="*/ 4830473 h 6858000"/>
              <a:gd name="connsiteX358" fmla="*/ 3590475 w 4724401"/>
              <a:gd name="connsiteY358" fmla="*/ 4597974 h 6858000"/>
              <a:gd name="connsiteX359" fmla="*/ 3100264 w 4724401"/>
              <a:gd name="connsiteY359" fmla="*/ 4579845 h 6858000"/>
              <a:gd name="connsiteX360" fmla="*/ 2183576 w 4724401"/>
              <a:gd name="connsiteY360" fmla="*/ 4227150 h 6858000"/>
              <a:gd name="connsiteX361" fmla="*/ 2151029 w 4724401"/>
              <a:gd name="connsiteY361" fmla="*/ 4146947 h 6858000"/>
              <a:gd name="connsiteX362" fmla="*/ 3563434 w 4724401"/>
              <a:gd name="connsiteY362" fmla="*/ 4469115 h 6858000"/>
              <a:gd name="connsiteX363" fmla="*/ 3177952 w 4724401"/>
              <a:gd name="connsiteY363" fmla="*/ 3657386 h 6858000"/>
              <a:gd name="connsiteX364" fmla="*/ 3174829 w 4724401"/>
              <a:gd name="connsiteY364" fmla="*/ 3620110 h 6858000"/>
              <a:gd name="connsiteX365" fmla="*/ 3429186 w 4724401"/>
              <a:gd name="connsiteY365" fmla="*/ 3458784 h 6858000"/>
              <a:gd name="connsiteX366" fmla="*/ 3446761 w 4724401"/>
              <a:gd name="connsiteY366" fmla="*/ 3461278 h 6858000"/>
              <a:gd name="connsiteX367" fmla="*/ 4419733 w 4724401"/>
              <a:gd name="connsiteY367" fmla="*/ 3963555 h 6858000"/>
              <a:gd name="connsiteX368" fmla="*/ 4659448 w 4724401"/>
              <a:gd name="connsiteY368" fmla="*/ 4172746 h 6858000"/>
              <a:gd name="connsiteX369" fmla="*/ 4724401 w 4724401"/>
              <a:gd name="connsiteY369" fmla="*/ 4275524 h 6858000"/>
              <a:gd name="connsiteX370" fmla="*/ 4724401 w 4724401"/>
              <a:gd name="connsiteY370" fmla="*/ 4519331 h 6858000"/>
              <a:gd name="connsiteX371" fmla="*/ 4695727 w 4724401"/>
              <a:gd name="connsiteY371" fmla="*/ 4489837 h 6858000"/>
              <a:gd name="connsiteX372" fmla="*/ 4036318 w 4724401"/>
              <a:gd name="connsiteY372" fmla="*/ 4147013 h 6858000"/>
              <a:gd name="connsiteX373" fmla="*/ 3432098 w 4724401"/>
              <a:gd name="connsiteY373" fmla="*/ 3537312 h 6858000"/>
              <a:gd name="connsiteX374" fmla="*/ 3429186 w 4724401"/>
              <a:gd name="connsiteY374" fmla="*/ 3458784 h 6858000"/>
              <a:gd name="connsiteX375" fmla="*/ 4287835 w 4724401"/>
              <a:gd name="connsiteY375" fmla="*/ 3252276 h 6858000"/>
              <a:gd name="connsiteX376" fmla="*/ 4305321 w 4724401"/>
              <a:gd name="connsiteY376" fmla="*/ 3256953 h 6858000"/>
              <a:gd name="connsiteX377" fmla="*/ 4633631 w 4724401"/>
              <a:gd name="connsiteY377" fmla="*/ 3503706 h 6858000"/>
              <a:gd name="connsiteX378" fmla="*/ 4724401 w 4724401"/>
              <a:gd name="connsiteY378" fmla="*/ 3579225 h 6858000"/>
              <a:gd name="connsiteX379" fmla="*/ 4724401 w 4724401"/>
              <a:gd name="connsiteY379" fmla="*/ 3637622 h 6858000"/>
              <a:gd name="connsiteX380" fmla="*/ 4594837 w 4724401"/>
              <a:gd name="connsiteY380" fmla="*/ 3532274 h 6858000"/>
              <a:gd name="connsiteX381" fmla="*/ 4441737 w 4724401"/>
              <a:gd name="connsiteY381" fmla="*/ 3399734 h 6858000"/>
              <a:gd name="connsiteX382" fmla="*/ 4431236 w 4724401"/>
              <a:gd name="connsiteY382" fmla="*/ 3400954 h 6858000"/>
              <a:gd name="connsiteX383" fmla="*/ 4557150 w 4724401"/>
              <a:gd name="connsiteY383" fmla="*/ 3510023 h 6858000"/>
              <a:gd name="connsiteX384" fmla="*/ 4709959 w 4724401"/>
              <a:gd name="connsiteY384" fmla="*/ 3658245 h 6858000"/>
              <a:gd name="connsiteX385" fmla="*/ 4724401 w 4724401"/>
              <a:gd name="connsiteY385" fmla="*/ 3673072 h 6858000"/>
              <a:gd name="connsiteX386" fmla="*/ 4724401 w 4724401"/>
              <a:gd name="connsiteY386" fmla="*/ 3718516 h 6858000"/>
              <a:gd name="connsiteX387" fmla="*/ 4642986 w 4724401"/>
              <a:gd name="connsiteY387" fmla="*/ 3635718 h 6858000"/>
              <a:gd name="connsiteX388" fmla="*/ 4440129 w 4724401"/>
              <a:gd name="connsiteY388" fmla="*/ 3448571 h 6858000"/>
              <a:gd name="connsiteX389" fmla="*/ 4700658 w 4724401"/>
              <a:gd name="connsiteY389" fmla="*/ 3767518 h 6858000"/>
              <a:gd name="connsiteX390" fmla="*/ 4724401 w 4724401"/>
              <a:gd name="connsiteY390" fmla="*/ 3790032 h 6858000"/>
              <a:gd name="connsiteX391" fmla="*/ 4724401 w 4724401"/>
              <a:gd name="connsiteY391" fmla="*/ 3871856 h 6858000"/>
              <a:gd name="connsiteX392" fmla="*/ 4649232 w 4724401"/>
              <a:gd name="connsiteY392" fmla="*/ 3785028 h 6858000"/>
              <a:gd name="connsiteX393" fmla="*/ 4294126 w 4724401"/>
              <a:gd name="connsiteY393" fmla="*/ 3303048 h 6858000"/>
              <a:gd name="connsiteX394" fmla="*/ 4287835 w 4724401"/>
              <a:gd name="connsiteY394" fmla="*/ 3252276 h 6858000"/>
              <a:gd name="connsiteX395" fmla="*/ 1318687 w 4724401"/>
              <a:gd name="connsiteY395" fmla="*/ 3113840 h 6858000"/>
              <a:gd name="connsiteX396" fmla="*/ 1066793 w 4724401"/>
              <a:gd name="connsiteY396" fmla="*/ 3212171 h 6858000"/>
              <a:gd name="connsiteX397" fmla="*/ 993319 w 4724401"/>
              <a:gd name="connsiteY397" fmla="*/ 3247648 h 6858000"/>
              <a:gd name="connsiteX398" fmla="*/ 853081 w 4724401"/>
              <a:gd name="connsiteY398" fmla="*/ 3312410 h 6858000"/>
              <a:gd name="connsiteX399" fmla="*/ 805957 w 4724401"/>
              <a:gd name="connsiteY399" fmla="*/ 3330443 h 6858000"/>
              <a:gd name="connsiteX400" fmla="*/ 1318687 w 4724401"/>
              <a:gd name="connsiteY400" fmla="*/ 3113840 h 6858000"/>
              <a:gd name="connsiteX401" fmla="*/ 1238695 w 4724401"/>
              <a:gd name="connsiteY401" fmla="*/ 3076820 h 6858000"/>
              <a:gd name="connsiteX402" fmla="*/ 716371 w 4724401"/>
              <a:gd name="connsiteY402" fmla="*/ 3293249 h 6858000"/>
              <a:gd name="connsiteX403" fmla="*/ 579522 w 4724401"/>
              <a:gd name="connsiteY403" fmla="*/ 3371759 h 6858000"/>
              <a:gd name="connsiteX404" fmla="*/ 600288 w 4724401"/>
              <a:gd name="connsiteY404" fmla="*/ 3365555 h 6858000"/>
              <a:gd name="connsiteX405" fmla="*/ 840692 w 4724401"/>
              <a:gd name="connsiteY405" fmla="*/ 3284921 h 6858000"/>
              <a:gd name="connsiteX406" fmla="*/ 979248 w 4724401"/>
              <a:gd name="connsiteY406" fmla="*/ 3221003 h 6858000"/>
              <a:gd name="connsiteX407" fmla="*/ 1053282 w 4724401"/>
              <a:gd name="connsiteY407" fmla="*/ 3185247 h 6858000"/>
              <a:gd name="connsiteX408" fmla="*/ 1320603 w 4724401"/>
              <a:gd name="connsiteY408" fmla="*/ 3081281 h 6858000"/>
              <a:gd name="connsiteX409" fmla="*/ 1238695 w 4724401"/>
              <a:gd name="connsiteY409" fmla="*/ 3076820 h 6858000"/>
              <a:gd name="connsiteX410" fmla="*/ 2399523 w 4724401"/>
              <a:gd name="connsiteY410" fmla="*/ 1428234 h 6858000"/>
              <a:gd name="connsiteX411" fmla="*/ 2224982 w 4724401"/>
              <a:gd name="connsiteY411" fmla="*/ 1826201 h 6858000"/>
              <a:gd name="connsiteX412" fmla="*/ 2096099 w 4724401"/>
              <a:gd name="connsiteY412" fmla="*/ 2345900 h 6858000"/>
              <a:gd name="connsiteX413" fmla="*/ 2283317 w 4724401"/>
              <a:gd name="connsiteY413" fmla="*/ 1796925 h 6858000"/>
              <a:gd name="connsiteX414" fmla="*/ 2448558 w 4724401"/>
              <a:gd name="connsiteY414" fmla="*/ 1373435 h 6858000"/>
              <a:gd name="connsiteX415" fmla="*/ 2312521 w 4724401"/>
              <a:gd name="connsiteY415" fmla="*/ 1806140 h 6858000"/>
              <a:gd name="connsiteX416" fmla="*/ 2127533 w 4724401"/>
              <a:gd name="connsiteY416" fmla="*/ 2348380 h 6858000"/>
              <a:gd name="connsiteX417" fmla="*/ 2358080 w 4724401"/>
              <a:gd name="connsiteY417" fmla="*/ 1866134 h 6858000"/>
              <a:gd name="connsiteX418" fmla="*/ 2407436 w 4724401"/>
              <a:gd name="connsiteY418" fmla="*/ 1651070 h 6858000"/>
              <a:gd name="connsiteX419" fmla="*/ 2448558 w 4724401"/>
              <a:gd name="connsiteY419" fmla="*/ 1373435 h 6858000"/>
              <a:gd name="connsiteX420" fmla="*/ 278707 w 4724401"/>
              <a:gd name="connsiteY420" fmla="*/ 1352270 h 6858000"/>
              <a:gd name="connsiteX421" fmla="*/ 321570 w 4724401"/>
              <a:gd name="connsiteY421" fmla="*/ 1861610 h 6858000"/>
              <a:gd name="connsiteX422" fmla="*/ 294281 w 4724401"/>
              <a:gd name="connsiteY422" fmla="*/ 1440658 h 6858000"/>
              <a:gd name="connsiteX423" fmla="*/ 1423821 w 4724401"/>
              <a:gd name="connsiteY423" fmla="*/ 1351958 h 6858000"/>
              <a:gd name="connsiteX424" fmla="*/ 1638521 w 4724401"/>
              <a:gd name="connsiteY424" fmla="*/ 1908470 h 6858000"/>
              <a:gd name="connsiteX425" fmla="*/ 1754199 w 4724401"/>
              <a:gd name="connsiteY425" fmla="*/ 2149284 h 6858000"/>
              <a:gd name="connsiteX426" fmla="*/ 1908359 w 4724401"/>
              <a:gd name="connsiteY426" fmla="*/ 2364988 h 6858000"/>
              <a:gd name="connsiteX427" fmla="*/ 1647661 w 4724401"/>
              <a:gd name="connsiteY427" fmla="*/ 1825945 h 6858000"/>
              <a:gd name="connsiteX428" fmla="*/ 1423821 w 4724401"/>
              <a:gd name="connsiteY428" fmla="*/ 1351958 h 6858000"/>
              <a:gd name="connsiteX429" fmla="*/ 1431890 w 4724401"/>
              <a:gd name="connsiteY429" fmla="*/ 1306475 h 6858000"/>
              <a:gd name="connsiteX430" fmla="*/ 1507597 w 4724401"/>
              <a:gd name="connsiteY430" fmla="*/ 1446132 h 6858000"/>
              <a:gd name="connsiteX431" fmla="*/ 1674586 w 4724401"/>
              <a:gd name="connsiteY431" fmla="*/ 1813832 h 6858000"/>
              <a:gd name="connsiteX432" fmla="*/ 1815950 w 4724401"/>
              <a:gd name="connsiteY432" fmla="*/ 2128564 h 6858000"/>
              <a:gd name="connsiteX433" fmla="*/ 1984242 w 4724401"/>
              <a:gd name="connsiteY433" fmla="*/ 2430829 h 6858000"/>
              <a:gd name="connsiteX434" fmla="*/ 2014023 w 4724401"/>
              <a:gd name="connsiteY434" fmla="*/ 2450995 h 6858000"/>
              <a:gd name="connsiteX435" fmla="*/ 1747337 w 4724401"/>
              <a:gd name="connsiteY435" fmla="*/ 1855264 h 6858000"/>
              <a:gd name="connsiteX436" fmla="*/ 1533749 w 4724401"/>
              <a:gd name="connsiteY436" fmla="*/ 1478656 h 6858000"/>
              <a:gd name="connsiteX437" fmla="*/ 1431890 w 4724401"/>
              <a:gd name="connsiteY437" fmla="*/ 1306475 h 6858000"/>
              <a:gd name="connsiteX438" fmla="*/ 655236 w 4724401"/>
              <a:gd name="connsiteY438" fmla="*/ 1268632 h 6858000"/>
              <a:gd name="connsiteX439" fmla="*/ 839521 w 4724401"/>
              <a:gd name="connsiteY439" fmla="*/ 1685315 h 6858000"/>
              <a:gd name="connsiteX440" fmla="*/ 1109416 w 4724401"/>
              <a:gd name="connsiteY440" fmla="*/ 2061663 h 6858000"/>
              <a:gd name="connsiteX441" fmla="*/ 1298300 w 4724401"/>
              <a:gd name="connsiteY441" fmla="*/ 2247742 h 6858000"/>
              <a:gd name="connsiteX442" fmla="*/ 1125871 w 4724401"/>
              <a:gd name="connsiteY442" fmla="*/ 1989513 h 6858000"/>
              <a:gd name="connsiteX443" fmla="*/ 981574 w 4724401"/>
              <a:gd name="connsiteY443" fmla="*/ 1783157 h 6858000"/>
              <a:gd name="connsiteX444" fmla="*/ 922198 w 4724401"/>
              <a:gd name="connsiteY444" fmla="*/ 1677437 h 6858000"/>
              <a:gd name="connsiteX445" fmla="*/ 869293 w 4724401"/>
              <a:gd name="connsiteY445" fmla="*/ 1583214 h 6858000"/>
              <a:gd name="connsiteX446" fmla="*/ 751431 w 4724401"/>
              <a:gd name="connsiteY446" fmla="*/ 1405731 h 6858000"/>
              <a:gd name="connsiteX447" fmla="*/ 291466 w 4724401"/>
              <a:gd name="connsiteY447" fmla="*/ 1250369 h 6858000"/>
              <a:gd name="connsiteX448" fmla="*/ 323180 w 4724401"/>
              <a:gd name="connsiteY448" fmla="*/ 1435283 h 6858000"/>
              <a:gd name="connsiteX449" fmla="*/ 349381 w 4724401"/>
              <a:gd name="connsiteY449" fmla="*/ 1875041 h 6858000"/>
              <a:gd name="connsiteX450" fmla="*/ 374363 w 4724401"/>
              <a:gd name="connsiteY450" fmla="*/ 1506494 h 6858000"/>
              <a:gd name="connsiteX451" fmla="*/ 302168 w 4724401"/>
              <a:gd name="connsiteY451" fmla="*/ 1274495 h 6858000"/>
              <a:gd name="connsiteX452" fmla="*/ 291466 w 4724401"/>
              <a:gd name="connsiteY452" fmla="*/ 1250369 h 6858000"/>
              <a:gd name="connsiteX453" fmla="*/ 678222 w 4724401"/>
              <a:gd name="connsiteY453" fmla="*/ 1248670 h 6858000"/>
              <a:gd name="connsiteX454" fmla="*/ 775536 w 4724401"/>
              <a:gd name="connsiteY454" fmla="*/ 1388015 h 6858000"/>
              <a:gd name="connsiteX455" fmla="*/ 894529 w 4724401"/>
              <a:gd name="connsiteY455" fmla="*/ 1567739 h 6858000"/>
              <a:gd name="connsiteX456" fmla="*/ 948000 w 4724401"/>
              <a:gd name="connsiteY456" fmla="*/ 1663088 h 6858000"/>
              <a:gd name="connsiteX457" fmla="*/ 1006812 w 4724401"/>
              <a:gd name="connsiteY457" fmla="*/ 1767683 h 6858000"/>
              <a:gd name="connsiteX458" fmla="*/ 1149133 w 4724401"/>
              <a:gd name="connsiteY458" fmla="*/ 1971513 h 6858000"/>
              <a:gd name="connsiteX459" fmla="*/ 1333952 w 4724401"/>
              <a:gd name="connsiteY459" fmla="*/ 2251620 h 6858000"/>
              <a:gd name="connsiteX460" fmla="*/ 1337329 w 4724401"/>
              <a:gd name="connsiteY460" fmla="*/ 2258350 h 6858000"/>
              <a:gd name="connsiteX461" fmla="*/ 1014726 w 4724401"/>
              <a:gd name="connsiteY461" fmla="*/ 1615556 h 6858000"/>
              <a:gd name="connsiteX462" fmla="*/ 678222 w 4724401"/>
              <a:gd name="connsiteY462" fmla="*/ 1248670 h 6858000"/>
              <a:gd name="connsiteX463" fmla="*/ 4002475 w 4724401"/>
              <a:gd name="connsiteY463" fmla="*/ 1037802 h 6858000"/>
              <a:gd name="connsiteX464" fmla="*/ 4000324 w 4724401"/>
              <a:gd name="connsiteY464" fmla="*/ 1039362 h 6858000"/>
              <a:gd name="connsiteX465" fmla="*/ 4002862 w 4724401"/>
              <a:gd name="connsiteY465" fmla="*/ 1042866 h 6858000"/>
              <a:gd name="connsiteX466" fmla="*/ 4002475 w 4724401"/>
              <a:gd name="connsiteY466" fmla="*/ 1037802 h 6858000"/>
              <a:gd name="connsiteX467" fmla="*/ 506322 w 4724401"/>
              <a:gd name="connsiteY467" fmla="*/ 1020997 h 6858000"/>
              <a:gd name="connsiteX468" fmla="*/ 533068 w 4724401"/>
              <a:gd name="connsiteY468" fmla="*/ 1029409 h 6858000"/>
              <a:gd name="connsiteX469" fmla="*/ 1232525 w 4724401"/>
              <a:gd name="connsiteY469" fmla="*/ 1804675 h 6858000"/>
              <a:gd name="connsiteX470" fmla="*/ 1388858 w 4724401"/>
              <a:gd name="connsiteY470" fmla="*/ 2368011 h 6858000"/>
              <a:gd name="connsiteX471" fmla="*/ 1384098 w 4724401"/>
              <a:gd name="connsiteY471" fmla="*/ 2378125 h 6858000"/>
              <a:gd name="connsiteX472" fmla="*/ 1425393 w 4724401"/>
              <a:gd name="connsiteY472" fmla="*/ 2589124 h 6858000"/>
              <a:gd name="connsiteX473" fmla="*/ 1424001 w 4724401"/>
              <a:gd name="connsiteY473" fmla="*/ 2597541 h 6858000"/>
              <a:gd name="connsiteX474" fmla="*/ 2152729 w 4724401"/>
              <a:gd name="connsiteY474" fmla="*/ 2864487 h 6858000"/>
              <a:gd name="connsiteX475" fmla="*/ 2020609 w 4724401"/>
              <a:gd name="connsiteY475" fmla="*/ 2539671 h 6858000"/>
              <a:gd name="connsiteX476" fmla="*/ 2018920 w 4724401"/>
              <a:gd name="connsiteY476" fmla="*/ 2536309 h 6858000"/>
              <a:gd name="connsiteX477" fmla="*/ 1342441 w 4724401"/>
              <a:gd name="connsiteY477" fmla="*/ 1173017 h 6858000"/>
              <a:gd name="connsiteX478" fmla="*/ 1367925 w 4724401"/>
              <a:gd name="connsiteY478" fmla="*/ 1135648 h 6858000"/>
              <a:gd name="connsiteX479" fmla="*/ 1771401 w 4724401"/>
              <a:gd name="connsiteY479" fmla="*/ 1806673 h 6858000"/>
              <a:gd name="connsiteX480" fmla="*/ 1972385 w 4724401"/>
              <a:gd name="connsiteY480" fmla="*/ 2198735 h 6858000"/>
              <a:gd name="connsiteX481" fmla="*/ 2040892 w 4724401"/>
              <a:gd name="connsiteY481" fmla="*/ 2405205 h 6858000"/>
              <a:gd name="connsiteX482" fmla="*/ 2131689 w 4724401"/>
              <a:gd name="connsiteY482" fmla="*/ 1936926 h 6858000"/>
              <a:gd name="connsiteX483" fmla="*/ 2454820 w 4724401"/>
              <a:gd name="connsiteY483" fmla="*/ 1248808 h 6858000"/>
              <a:gd name="connsiteX484" fmla="*/ 2492512 w 4724401"/>
              <a:gd name="connsiteY484" fmla="*/ 1302920 h 6858000"/>
              <a:gd name="connsiteX485" fmla="*/ 2081216 w 4724401"/>
              <a:gd name="connsiteY485" fmla="*/ 2527513 h 6858000"/>
              <a:gd name="connsiteX486" fmla="*/ 2081211 w 4724401"/>
              <a:gd name="connsiteY486" fmla="*/ 2528916 h 6858000"/>
              <a:gd name="connsiteX487" fmla="*/ 2199067 w 4724401"/>
              <a:gd name="connsiteY487" fmla="*/ 2884061 h 6858000"/>
              <a:gd name="connsiteX488" fmla="*/ 3192586 w 4724401"/>
              <a:gd name="connsiteY488" fmla="*/ 3411496 h 6858000"/>
              <a:gd name="connsiteX489" fmla="*/ 3182620 w 4724401"/>
              <a:gd name="connsiteY489" fmla="*/ 3483279 h 6858000"/>
              <a:gd name="connsiteX490" fmla="*/ 2435119 w 4724401"/>
              <a:gd name="connsiteY490" fmla="*/ 3080173 h 6858000"/>
              <a:gd name="connsiteX491" fmla="*/ 2410152 w 4724401"/>
              <a:gd name="connsiteY491" fmla="*/ 3063751 h 6858000"/>
              <a:gd name="connsiteX492" fmla="*/ 2408099 w 4724401"/>
              <a:gd name="connsiteY492" fmla="*/ 3064403 h 6858000"/>
              <a:gd name="connsiteX493" fmla="*/ 2407218 w 4724401"/>
              <a:gd name="connsiteY493" fmla="*/ 3070324 h 6858000"/>
              <a:gd name="connsiteX494" fmla="*/ 2380138 w 4724401"/>
              <a:gd name="connsiteY494" fmla="*/ 3099341 h 6858000"/>
              <a:gd name="connsiteX495" fmla="*/ 1765923 w 4724401"/>
              <a:gd name="connsiteY495" fmla="*/ 3581043 h 6858000"/>
              <a:gd name="connsiteX496" fmla="*/ 1702258 w 4724401"/>
              <a:gd name="connsiteY496" fmla="*/ 3612286 h 6858000"/>
              <a:gd name="connsiteX497" fmla="*/ 1538370 w 4724401"/>
              <a:gd name="connsiteY497" fmla="*/ 3811804 h 6858000"/>
              <a:gd name="connsiteX498" fmla="*/ 542867 w 4724401"/>
              <a:gd name="connsiteY498" fmla="*/ 4944092 h 6858000"/>
              <a:gd name="connsiteX499" fmla="*/ 515800 w 4724401"/>
              <a:gd name="connsiteY499" fmla="*/ 4862180 h 6858000"/>
              <a:gd name="connsiteX500" fmla="*/ 909145 w 4724401"/>
              <a:gd name="connsiteY500" fmla="*/ 4199225 h 6858000"/>
              <a:gd name="connsiteX501" fmla="*/ 1214067 w 4724401"/>
              <a:gd name="connsiteY501" fmla="*/ 3908561 h 6858000"/>
              <a:gd name="connsiteX502" fmla="*/ 640967 w 4724401"/>
              <a:gd name="connsiteY502" fmla="*/ 4105601 h 6858000"/>
              <a:gd name="connsiteX503" fmla="*/ 112563 w 4724401"/>
              <a:gd name="connsiteY503" fmla="*/ 4396952 h 6858000"/>
              <a:gd name="connsiteX504" fmla="*/ 0 w 4724401"/>
              <a:gd name="connsiteY504" fmla="*/ 4466006 h 6858000"/>
              <a:gd name="connsiteX505" fmla="*/ 0 w 4724401"/>
              <a:gd name="connsiteY505" fmla="*/ 4233763 h 6858000"/>
              <a:gd name="connsiteX506" fmla="*/ 36881 w 4724401"/>
              <a:gd name="connsiteY506" fmla="*/ 4200118 h 6858000"/>
              <a:gd name="connsiteX507" fmla="*/ 910534 w 4724401"/>
              <a:gd name="connsiteY507" fmla="*/ 3629753 h 6858000"/>
              <a:gd name="connsiteX508" fmla="*/ 1578717 w 4724401"/>
              <a:gd name="connsiteY508" fmla="*/ 3575982 h 6858000"/>
              <a:gd name="connsiteX509" fmla="*/ 2338780 w 4724401"/>
              <a:gd name="connsiteY509" fmla="*/ 3033725 h 6858000"/>
              <a:gd name="connsiteX510" fmla="*/ 1807991 w 4724401"/>
              <a:gd name="connsiteY510" fmla="*/ 2807184 h 6858000"/>
              <a:gd name="connsiteX511" fmla="*/ 1416358 w 4724401"/>
              <a:gd name="connsiteY511" fmla="*/ 3112571 h 6858000"/>
              <a:gd name="connsiteX512" fmla="*/ 939066 w 4724401"/>
              <a:gd name="connsiteY512" fmla="*/ 3378798 h 6858000"/>
              <a:gd name="connsiteX513" fmla="*/ 115099 w 4724401"/>
              <a:gd name="connsiteY513" fmla="*/ 3607650 h 6858000"/>
              <a:gd name="connsiteX514" fmla="*/ 97284 w 4724401"/>
              <a:gd name="connsiteY514" fmla="*/ 3520393 h 6858000"/>
              <a:gd name="connsiteX515" fmla="*/ 922050 w 4724401"/>
              <a:gd name="connsiteY515" fmla="*/ 3074867 h 6858000"/>
              <a:gd name="connsiteX516" fmla="*/ 1405265 w 4724401"/>
              <a:gd name="connsiteY516" fmla="*/ 3016319 h 6858000"/>
              <a:gd name="connsiteX517" fmla="*/ 1407512 w 4724401"/>
              <a:gd name="connsiteY517" fmla="*/ 3018001 h 6858000"/>
              <a:gd name="connsiteX518" fmla="*/ 1726266 w 4724401"/>
              <a:gd name="connsiteY518" fmla="*/ 2777274 h 6858000"/>
              <a:gd name="connsiteX519" fmla="*/ 625390 w 4724401"/>
              <a:gd name="connsiteY519" fmla="*/ 2514541 h 6858000"/>
              <a:gd name="connsiteX520" fmla="*/ 619799 w 4724401"/>
              <a:gd name="connsiteY520" fmla="*/ 2527180 h 6858000"/>
              <a:gd name="connsiteX521" fmla="*/ 310030 w 4724401"/>
              <a:gd name="connsiteY521" fmla="*/ 2771818 h 6858000"/>
              <a:gd name="connsiteX522" fmla="*/ 173877 w 4724401"/>
              <a:gd name="connsiteY522" fmla="*/ 2937056 h 6858000"/>
              <a:gd name="connsiteX523" fmla="*/ 77889 w 4724401"/>
              <a:gd name="connsiteY523" fmla="*/ 3138440 h 6858000"/>
              <a:gd name="connsiteX524" fmla="*/ 0 w 4724401"/>
              <a:gd name="connsiteY524" fmla="*/ 3271395 h 6858000"/>
              <a:gd name="connsiteX525" fmla="*/ 0 w 4724401"/>
              <a:gd name="connsiteY525" fmla="*/ 3153002 h 6858000"/>
              <a:gd name="connsiteX526" fmla="*/ 2386 w 4724401"/>
              <a:gd name="connsiteY526" fmla="*/ 3149203 h 6858000"/>
              <a:gd name="connsiteX527" fmla="*/ 89753 w 4724401"/>
              <a:gd name="connsiteY527" fmla="*/ 2987702 h 6858000"/>
              <a:gd name="connsiteX528" fmla="*/ 76869 w 4724401"/>
              <a:gd name="connsiteY528" fmla="*/ 3005404 h 6858000"/>
              <a:gd name="connsiteX529" fmla="*/ 32049 w 4724401"/>
              <a:gd name="connsiteY529" fmla="*/ 3065814 h 6858000"/>
              <a:gd name="connsiteX530" fmla="*/ 0 w 4724401"/>
              <a:gd name="connsiteY530" fmla="*/ 3108744 h 6858000"/>
              <a:gd name="connsiteX531" fmla="*/ 0 w 4724401"/>
              <a:gd name="connsiteY531" fmla="*/ 3058059 h 6858000"/>
              <a:gd name="connsiteX532" fmla="*/ 7610 w 4724401"/>
              <a:gd name="connsiteY532" fmla="*/ 3047889 h 6858000"/>
              <a:gd name="connsiteX533" fmla="*/ 52419 w 4724401"/>
              <a:gd name="connsiteY533" fmla="*/ 2987479 h 6858000"/>
              <a:gd name="connsiteX534" fmla="*/ 59142 w 4724401"/>
              <a:gd name="connsiteY534" fmla="*/ 2978488 h 6858000"/>
              <a:gd name="connsiteX535" fmla="*/ 0 w 4724401"/>
              <a:gd name="connsiteY535" fmla="*/ 3015334 h 6858000"/>
              <a:gd name="connsiteX536" fmla="*/ 0 w 4724401"/>
              <a:gd name="connsiteY536" fmla="*/ 2914286 h 6858000"/>
              <a:gd name="connsiteX537" fmla="*/ 36383 w 4724401"/>
              <a:gd name="connsiteY537" fmla="*/ 2901128 h 6858000"/>
              <a:gd name="connsiteX538" fmla="*/ 156329 w 4724401"/>
              <a:gd name="connsiteY538" fmla="*/ 2840533 h 6858000"/>
              <a:gd name="connsiteX539" fmla="*/ 358355 w 4724401"/>
              <a:gd name="connsiteY539" fmla="*/ 2620471 h 6858000"/>
              <a:gd name="connsiteX540" fmla="*/ 510577 w 4724401"/>
              <a:gd name="connsiteY540" fmla="*/ 2501244 h 6858000"/>
              <a:gd name="connsiteX541" fmla="*/ 211967 w 4724401"/>
              <a:gd name="connsiteY541" fmla="*/ 2479171 h 6858000"/>
              <a:gd name="connsiteX542" fmla="*/ 0 w 4724401"/>
              <a:gd name="connsiteY542" fmla="*/ 2476398 h 6858000"/>
              <a:gd name="connsiteX543" fmla="*/ 0 w 4724401"/>
              <a:gd name="connsiteY543" fmla="*/ 2389189 h 6858000"/>
              <a:gd name="connsiteX544" fmla="*/ 103062 w 4724401"/>
              <a:gd name="connsiteY544" fmla="*/ 2389518 h 6858000"/>
              <a:gd name="connsiteX545" fmla="*/ 510734 w 4724401"/>
              <a:gd name="connsiteY545" fmla="*/ 2416201 h 6858000"/>
              <a:gd name="connsiteX546" fmla="*/ 279257 w 4724401"/>
              <a:gd name="connsiteY546" fmla="*/ 2092102 h 6858000"/>
              <a:gd name="connsiteX547" fmla="*/ 65265 w 4724401"/>
              <a:gd name="connsiteY547" fmla="*/ 2006049 h 6858000"/>
              <a:gd name="connsiteX548" fmla="*/ 0 w 4724401"/>
              <a:gd name="connsiteY548" fmla="*/ 1982532 h 6858000"/>
              <a:gd name="connsiteX549" fmla="*/ 0 w 4724401"/>
              <a:gd name="connsiteY549" fmla="*/ 1912789 h 6858000"/>
              <a:gd name="connsiteX550" fmla="*/ 97460 w 4724401"/>
              <a:gd name="connsiteY550" fmla="*/ 1953725 h 6858000"/>
              <a:gd name="connsiteX551" fmla="*/ 221272 w 4724401"/>
              <a:gd name="connsiteY551" fmla="*/ 1980766 h 6858000"/>
              <a:gd name="connsiteX552" fmla="*/ 116765 w 4724401"/>
              <a:gd name="connsiteY552" fmla="*/ 1911033 h 6858000"/>
              <a:gd name="connsiteX553" fmla="*/ 16405 w 4724401"/>
              <a:gd name="connsiteY553" fmla="*/ 1803412 h 6858000"/>
              <a:gd name="connsiteX554" fmla="*/ 0 w 4724401"/>
              <a:gd name="connsiteY554" fmla="*/ 1784777 h 6858000"/>
              <a:gd name="connsiteX555" fmla="*/ 0 w 4724401"/>
              <a:gd name="connsiteY555" fmla="*/ 1740082 h 6858000"/>
              <a:gd name="connsiteX556" fmla="*/ 39394 w 4724401"/>
              <a:gd name="connsiteY556" fmla="*/ 1784856 h 6858000"/>
              <a:gd name="connsiteX557" fmla="*/ 135813 w 4724401"/>
              <a:gd name="connsiteY557" fmla="*/ 1888838 h 6858000"/>
              <a:gd name="connsiteX558" fmla="*/ 242575 w 4724401"/>
              <a:gd name="connsiteY558" fmla="*/ 1958841 h 6858000"/>
              <a:gd name="connsiteX559" fmla="*/ 82197 w 4724401"/>
              <a:gd name="connsiteY559" fmla="*/ 1754826 h 6858000"/>
              <a:gd name="connsiteX560" fmla="*/ 0 w 4724401"/>
              <a:gd name="connsiteY560" fmla="*/ 1679650 h 6858000"/>
              <a:gd name="connsiteX561" fmla="*/ 0 w 4724401"/>
              <a:gd name="connsiteY561" fmla="*/ 1602463 h 6858000"/>
              <a:gd name="connsiteX562" fmla="*/ 84689 w 4724401"/>
              <a:gd name="connsiteY562" fmla="*/ 1677442 h 6858000"/>
              <a:gd name="connsiteX563" fmla="*/ 298437 w 4724401"/>
              <a:gd name="connsiteY563" fmla="*/ 1968019 h 6858000"/>
              <a:gd name="connsiteX564" fmla="*/ 227269 w 4724401"/>
              <a:gd name="connsiteY564" fmla="*/ 1114064 h 6858000"/>
              <a:gd name="connsiteX565" fmla="*/ 248003 w 4724401"/>
              <a:gd name="connsiteY565" fmla="*/ 1089613 h 6858000"/>
              <a:gd name="connsiteX566" fmla="*/ 427020 w 4724401"/>
              <a:gd name="connsiteY566" fmla="*/ 1619803 h 6858000"/>
              <a:gd name="connsiteX567" fmla="*/ 340345 w 4724401"/>
              <a:gd name="connsiteY567" fmla="*/ 2027739 h 6858000"/>
              <a:gd name="connsiteX568" fmla="*/ 360865 w 4724401"/>
              <a:gd name="connsiteY568" fmla="*/ 2044827 h 6858000"/>
              <a:gd name="connsiteX569" fmla="*/ 560414 w 4724401"/>
              <a:gd name="connsiteY569" fmla="*/ 2421457 h 6858000"/>
              <a:gd name="connsiteX570" fmla="*/ 1359703 w 4724401"/>
              <a:gd name="connsiteY570" fmla="*/ 2578554 h 6858000"/>
              <a:gd name="connsiteX571" fmla="*/ 1359422 w 4724401"/>
              <a:gd name="connsiteY571" fmla="*/ 2577994 h 6858000"/>
              <a:gd name="connsiteX572" fmla="*/ 828701 w 4724401"/>
              <a:gd name="connsiteY572" fmla="*/ 1839520 h 6858000"/>
              <a:gd name="connsiteX573" fmla="*/ 494427 w 4724401"/>
              <a:gd name="connsiteY573" fmla="*/ 1092333 h 6858000"/>
              <a:gd name="connsiteX574" fmla="*/ 506322 w 4724401"/>
              <a:gd name="connsiteY574" fmla="*/ 1020997 h 6858000"/>
              <a:gd name="connsiteX575" fmla="*/ 4570198 w 4724401"/>
              <a:gd name="connsiteY575" fmla="*/ 978081 h 6858000"/>
              <a:gd name="connsiteX576" fmla="*/ 4523691 w 4724401"/>
              <a:gd name="connsiteY576" fmla="*/ 1127776 h 6858000"/>
              <a:gd name="connsiteX577" fmla="*/ 4509875 w 4724401"/>
              <a:gd name="connsiteY577" fmla="*/ 1167552 h 6858000"/>
              <a:gd name="connsiteX578" fmla="*/ 4478168 w 4724401"/>
              <a:gd name="connsiteY578" fmla="*/ 1260735 h 6858000"/>
              <a:gd name="connsiteX579" fmla="*/ 4409309 w 4724401"/>
              <a:gd name="connsiteY579" fmla="*/ 1666996 h 6858000"/>
              <a:gd name="connsiteX580" fmla="*/ 4370031 w 4724401"/>
              <a:gd name="connsiteY580" fmla="*/ 1955666 h 6858000"/>
              <a:gd name="connsiteX581" fmla="*/ 4570198 w 4724401"/>
              <a:gd name="connsiteY581" fmla="*/ 978081 h 6858000"/>
              <a:gd name="connsiteX582" fmla="*/ 4557898 w 4724401"/>
              <a:gd name="connsiteY582" fmla="*/ 900011 h 6858000"/>
              <a:gd name="connsiteX583" fmla="*/ 4344840 w 4724401"/>
              <a:gd name="connsiteY583" fmla="*/ 1922038 h 6858000"/>
              <a:gd name="connsiteX584" fmla="*/ 4378710 w 4724401"/>
              <a:gd name="connsiteY584" fmla="*/ 1665516 h 6858000"/>
              <a:gd name="connsiteX585" fmla="*/ 4448798 w 4724401"/>
              <a:gd name="connsiteY585" fmla="*/ 1253024 h 6858000"/>
              <a:gd name="connsiteX586" fmla="*/ 4480315 w 4724401"/>
              <a:gd name="connsiteY586" fmla="*/ 1158454 h 6858000"/>
              <a:gd name="connsiteX587" fmla="*/ 4494133 w 4724401"/>
              <a:gd name="connsiteY587" fmla="*/ 1118676 h 6858000"/>
              <a:gd name="connsiteX588" fmla="*/ 4557898 w 4724401"/>
              <a:gd name="connsiteY588" fmla="*/ 900011 h 6858000"/>
              <a:gd name="connsiteX589" fmla="*/ 3607114 w 4724401"/>
              <a:gd name="connsiteY589" fmla="*/ 467441 h 6858000"/>
              <a:gd name="connsiteX590" fmla="*/ 3296242 w 4724401"/>
              <a:gd name="connsiteY590" fmla="*/ 807991 h 6858000"/>
              <a:gd name="connsiteX591" fmla="*/ 3174674 w 4724401"/>
              <a:gd name="connsiteY591" fmla="*/ 919759 h 6858000"/>
              <a:gd name="connsiteX592" fmla="*/ 3042978 w 4724401"/>
              <a:gd name="connsiteY592" fmla="*/ 1054894 h 6858000"/>
              <a:gd name="connsiteX593" fmla="*/ 2968914 w 4724401"/>
              <a:gd name="connsiteY593" fmla="*/ 1133756 h 6858000"/>
              <a:gd name="connsiteX594" fmla="*/ 3103823 w 4724401"/>
              <a:gd name="connsiteY594" fmla="*/ 1026814 h 6858000"/>
              <a:gd name="connsiteX595" fmla="*/ 3607114 w 4724401"/>
              <a:gd name="connsiteY595" fmla="*/ 467441 h 6858000"/>
              <a:gd name="connsiteX596" fmla="*/ 3744487 w 4724401"/>
              <a:gd name="connsiteY596" fmla="*/ 383136 h 6858000"/>
              <a:gd name="connsiteX597" fmla="*/ 3970213 w 4724401"/>
              <a:gd name="connsiteY597" fmla="*/ 995559 h 6858000"/>
              <a:gd name="connsiteX598" fmla="*/ 3744487 w 4724401"/>
              <a:gd name="connsiteY598" fmla="*/ 383136 h 6858000"/>
              <a:gd name="connsiteX599" fmla="*/ 3624562 w 4724401"/>
              <a:gd name="connsiteY599" fmla="*/ 367041 h 6858000"/>
              <a:gd name="connsiteX600" fmla="*/ 3489712 w 4724401"/>
              <a:gd name="connsiteY600" fmla="*/ 485386 h 6858000"/>
              <a:gd name="connsiteX601" fmla="*/ 3182994 w 4724401"/>
              <a:gd name="connsiteY601" fmla="*/ 828265 h 6858000"/>
              <a:gd name="connsiteX602" fmla="*/ 2892114 w 4724401"/>
              <a:gd name="connsiteY602" fmla="*/ 1172635 h 6858000"/>
              <a:gd name="connsiteX603" fmla="*/ 3021459 w 4724401"/>
              <a:gd name="connsiteY603" fmla="*/ 1035385 h 6858000"/>
              <a:gd name="connsiteX604" fmla="*/ 3153873 w 4724401"/>
              <a:gd name="connsiteY604" fmla="*/ 898971 h 6858000"/>
              <a:gd name="connsiteX605" fmla="*/ 3276511 w 4724401"/>
              <a:gd name="connsiteY605" fmla="*/ 786423 h 6858000"/>
              <a:gd name="connsiteX606" fmla="*/ 3584154 w 4724401"/>
              <a:gd name="connsiteY606" fmla="*/ 448218 h 6858000"/>
              <a:gd name="connsiteX607" fmla="*/ 3624562 w 4724401"/>
              <a:gd name="connsiteY607" fmla="*/ 367041 h 6858000"/>
              <a:gd name="connsiteX608" fmla="*/ 3766672 w 4724401"/>
              <a:gd name="connsiteY608" fmla="*/ 359429 h 6858000"/>
              <a:gd name="connsiteX609" fmla="*/ 3996338 w 4724401"/>
              <a:gd name="connsiteY609" fmla="*/ 968237 h 6858000"/>
              <a:gd name="connsiteX610" fmla="*/ 3766672 w 4724401"/>
              <a:gd name="connsiteY610" fmla="*/ 359429 h 6858000"/>
              <a:gd name="connsiteX611" fmla="*/ 3882765 w 4724401"/>
              <a:gd name="connsiteY611" fmla="*/ 0 h 6858000"/>
              <a:gd name="connsiteX612" fmla="*/ 3995099 w 4724401"/>
              <a:gd name="connsiteY612" fmla="*/ 0 h 6858000"/>
              <a:gd name="connsiteX613" fmla="*/ 4163818 w 4724401"/>
              <a:gd name="connsiteY613" fmla="*/ 234104 h 6858000"/>
              <a:gd name="connsiteX614" fmla="*/ 4172099 w 4724401"/>
              <a:gd name="connsiteY614" fmla="*/ 234207 h 6858000"/>
              <a:gd name="connsiteX615" fmla="*/ 4628589 w 4724401"/>
              <a:gd name="connsiteY615" fmla="*/ 289746 h 6858000"/>
              <a:gd name="connsiteX616" fmla="*/ 4724401 w 4724401"/>
              <a:gd name="connsiteY616" fmla="*/ 281632 h 6858000"/>
              <a:gd name="connsiteX617" fmla="*/ 4724401 w 4724401"/>
              <a:gd name="connsiteY617" fmla="*/ 330664 h 6858000"/>
              <a:gd name="connsiteX618" fmla="*/ 4657975 w 4724401"/>
              <a:gd name="connsiteY618" fmla="*/ 338772 h 6858000"/>
              <a:gd name="connsiteX619" fmla="*/ 4227047 w 4724401"/>
              <a:gd name="connsiteY619" fmla="*/ 313415 h 6858000"/>
              <a:gd name="connsiteX620" fmla="*/ 4346041 w 4724401"/>
              <a:gd name="connsiteY620" fmla="*/ 456086 h 6858000"/>
              <a:gd name="connsiteX621" fmla="*/ 4599604 w 4724401"/>
              <a:gd name="connsiteY621" fmla="*/ 723178 h 6858000"/>
              <a:gd name="connsiteX622" fmla="*/ 4724401 w 4724401"/>
              <a:gd name="connsiteY622" fmla="*/ 833497 h 6858000"/>
              <a:gd name="connsiteX623" fmla="*/ 4724401 w 4724401"/>
              <a:gd name="connsiteY623" fmla="*/ 950118 h 6858000"/>
              <a:gd name="connsiteX624" fmla="*/ 4655015 w 4724401"/>
              <a:gd name="connsiteY624" fmla="*/ 891426 h 6858000"/>
              <a:gd name="connsiteX625" fmla="*/ 4348002 w 4724401"/>
              <a:gd name="connsiteY625" fmla="*/ 2205895 h 6858000"/>
              <a:gd name="connsiteX626" fmla="*/ 4262250 w 4724401"/>
              <a:gd name="connsiteY626" fmla="*/ 2219972 h 6858000"/>
              <a:gd name="connsiteX627" fmla="*/ 4550611 w 4724401"/>
              <a:gd name="connsiteY627" fmla="*/ 817540 h 6858000"/>
              <a:gd name="connsiteX628" fmla="*/ 4564418 w 4724401"/>
              <a:gd name="connsiteY628" fmla="*/ 808293 h 6858000"/>
              <a:gd name="connsiteX629" fmla="*/ 4266388 w 4724401"/>
              <a:gd name="connsiteY629" fmla="*/ 500083 h 6858000"/>
              <a:gd name="connsiteX630" fmla="*/ 4032842 w 4724401"/>
              <a:gd name="connsiteY630" fmla="*/ 211809 h 6858000"/>
              <a:gd name="connsiteX631" fmla="*/ 3721337 w 4724401"/>
              <a:gd name="connsiteY631" fmla="*/ 0 h 6858000"/>
              <a:gd name="connsiteX632" fmla="*/ 3797544 w 4724401"/>
              <a:gd name="connsiteY632" fmla="*/ 0 h 6858000"/>
              <a:gd name="connsiteX633" fmla="*/ 3775734 w 4724401"/>
              <a:gd name="connsiteY633" fmla="*/ 95131 h 6858000"/>
              <a:gd name="connsiteX634" fmla="*/ 3724807 w 4724401"/>
              <a:gd name="connsiteY634" fmla="*/ 272257 h 6858000"/>
              <a:gd name="connsiteX635" fmla="*/ 3726844 w 4724401"/>
              <a:gd name="connsiteY635" fmla="*/ 282988 h 6858000"/>
              <a:gd name="connsiteX636" fmla="*/ 3742664 w 4724401"/>
              <a:gd name="connsiteY636" fmla="*/ 279918 h 6858000"/>
              <a:gd name="connsiteX637" fmla="*/ 4103910 w 4724401"/>
              <a:gd name="connsiteY637" fmla="*/ 1161917 h 6858000"/>
              <a:gd name="connsiteX638" fmla="*/ 4020269 w 4724401"/>
              <a:gd name="connsiteY638" fmla="*/ 1200406 h 6858000"/>
              <a:gd name="connsiteX639" fmla="*/ 3674882 w 4724401"/>
              <a:gd name="connsiteY639" fmla="*/ 488524 h 6858000"/>
              <a:gd name="connsiteX640" fmla="*/ 3132682 w 4724401"/>
              <a:gd name="connsiteY640" fmla="*/ 1072284 h 6858000"/>
              <a:gd name="connsiteX641" fmla="*/ 2716346 w 4724401"/>
              <a:gd name="connsiteY641" fmla="*/ 1276376 h 6858000"/>
              <a:gd name="connsiteX642" fmla="*/ 2716772 w 4724401"/>
              <a:gd name="connsiteY642" fmla="*/ 1255462 h 6858000"/>
              <a:gd name="connsiteX643" fmla="*/ 3471096 w 4724401"/>
              <a:gd name="connsiteY643" fmla="*/ 437072 h 6858000"/>
              <a:gd name="connsiteX644" fmla="*/ 3639057 w 4724401"/>
              <a:gd name="connsiteY644" fmla="*/ 286334 h 6858000"/>
              <a:gd name="connsiteX645" fmla="*/ 3640309 w 4724401"/>
              <a:gd name="connsiteY645" fmla="*/ 284664 h 6858000"/>
              <a:gd name="connsiteX646" fmla="*/ 3646022 w 4724401"/>
              <a:gd name="connsiteY646" fmla="*/ 276711 h 6858000"/>
              <a:gd name="connsiteX647" fmla="*/ 3707943 w 4724401"/>
              <a:gd name="connsiteY647" fmla="*/ 65958 h 6858000"/>
              <a:gd name="connsiteX648" fmla="*/ 2867960 w 4724401"/>
              <a:gd name="connsiteY648" fmla="*/ 0 h 6858000"/>
              <a:gd name="connsiteX649" fmla="*/ 2926351 w 4724401"/>
              <a:gd name="connsiteY649" fmla="*/ 0 h 6858000"/>
              <a:gd name="connsiteX650" fmla="*/ 2902823 w 4724401"/>
              <a:gd name="connsiteY650" fmla="*/ 262929 h 6858000"/>
              <a:gd name="connsiteX651" fmla="*/ 2940663 w 4724401"/>
              <a:gd name="connsiteY651" fmla="*/ 140884 h 6858000"/>
              <a:gd name="connsiteX652" fmla="*/ 2947039 w 4724401"/>
              <a:gd name="connsiteY652" fmla="*/ 122524 h 6858000"/>
              <a:gd name="connsiteX653" fmla="*/ 2984316 w 4724401"/>
              <a:gd name="connsiteY653" fmla="*/ 0 h 6858000"/>
              <a:gd name="connsiteX654" fmla="*/ 3016114 w 4724401"/>
              <a:gd name="connsiteY654" fmla="*/ 0 h 6858000"/>
              <a:gd name="connsiteX655" fmla="*/ 2979949 w 4724401"/>
              <a:gd name="connsiteY655" fmla="*/ 119274 h 6858000"/>
              <a:gd name="connsiteX656" fmla="*/ 3023879 w 4724401"/>
              <a:gd name="connsiteY656" fmla="*/ 0 h 6858000"/>
              <a:gd name="connsiteX657" fmla="*/ 3105400 w 4724401"/>
              <a:gd name="connsiteY657" fmla="*/ 0 h 6858000"/>
              <a:gd name="connsiteX658" fmla="*/ 3094669 w 4724401"/>
              <a:gd name="connsiteY658" fmla="*/ 30308 h 6858000"/>
              <a:gd name="connsiteX659" fmla="*/ 2901945 w 4724401"/>
              <a:gd name="connsiteY659" fmla="*/ 466538 h 6858000"/>
              <a:gd name="connsiteX660" fmla="*/ 2815209 w 4724401"/>
              <a:gd name="connsiteY660" fmla="*/ 497361 h 6858000"/>
              <a:gd name="connsiteX661" fmla="*/ 2844845 w 4724401"/>
              <a:gd name="connsiteY661" fmla="*/ 127638 h 6858000"/>
              <a:gd name="connsiteX662" fmla="*/ 1057230 w 4724401"/>
              <a:gd name="connsiteY662" fmla="*/ 0 h 6858000"/>
              <a:gd name="connsiteX663" fmla="*/ 1111003 w 4724401"/>
              <a:gd name="connsiteY663" fmla="*/ 0 h 6858000"/>
              <a:gd name="connsiteX664" fmla="*/ 1125553 w 4724401"/>
              <a:gd name="connsiteY664" fmla="*/ 52588 h 6858000"/>
              <a:gd name="connsiteX665" fmla="*/ 1304276 w 4724401"/>
              <a:gd name="connsiteY665" fmla="*/ 476275 h 6858000"/>
              <a:gd name="connsiteX666" fmla="*/ 1492066 w 4724401"/>
              <a:gd name="connsiteY666" fmla="*/ 886333 h 6858000"/>
              <a:gd name="connsiteX667" fmla="*/ 1423698 w 4724401"/>
              <a:gd name="connsiteY667" fmla="*/ 710817 h 6858000"/>
              <a:gd name="connsiteX668" fmla="*/ 1357609 w 4724401"/>
              <a:gd name="connsiteY668" fmla="*/ 532892 h 6858000"/>
              <a:gd name="connsiteX669" fmla="*/ 1309550 w 4724401"/>
              <a:gd name="connsiteY669" fmla="*/ 374031 h 6858000"/>
              <a:gd name="connsiteX670" fmla="*/ 1193673 w 4724401"/>
              <a:gd name="connsiteY670" fmla="*/ 49533 h 6858000"/>
              <a:gd name="connsiteX671" fmla="*/ 1164391 w 4724401"/>
              <a:gd name="connsiteY671" fmla="*/ 0 h 6858000"/>
              <a:gd name="connsiteX672" fmla="*/ 1200666 w 4724401"/>
              <a:gd name="connsiteY672" fmla="*/ 0 h 6858000"/>
              <a:gd name="connsiteX673" fmla="*/ 1223408 w 4724401"/>
              <a:gd name="connsiteY673" fmla="*/ 38996 h 6858000"/>
              <a:gd name="connsiteX674" fmla="*/ 1339635 w 4724401"/>
              <a:gd name="connsiteY674" fmla="*/ 365517 h 6858000"/>
              <a:gd name="connsiteX675" fmla="*/ 1387469 w 4724401"/>
              <a:gd name="connsiteY675" fmla="*/ 523079 h 6858000"/>
              <a:gd name="connsiteX676" fmla="*/ 1452685 w 4724401"/>
              <a:gd name="connsiteY676" fmla="*/ 699806 h 6858000"/>
              <a:gd name="connsiteX677" fmla="*/ 1492092 w 4724401"/>
              <a:gd name="connsiteY677" fmla="*/ 800424 h 6858000"/>
              <a:gd name="connsiteX678" fmla="*/ 1455302 w 4724401"/>
              <a:gd name="connsiteY678" fmla="*/ 632913 h 6858000"/>
              <a:gd name="connsiteX679" fmla="*/ 1222336 w 4724401"/>
              <a:gd name="connsiteY679" fmla="*/ 9480 h 6858000"/>
              <a:gd name="connsiteX680" fmla="*/ 1214634 w 4724401"/>
              <a:gd name="connsiteY680" fmla="*/ 0 h 6858000"/>
              <a:gd name="connsiteX681" fmla="*/ 1289827 w 4724401"/>
              <a:gd name="connsiteY681" fmla="*/ 0 h 6858000"/>
              <a:gd name="connsiteX682" fmla="*/ 1321076 w 4724401"/>
              <a:gd name="connsiteY682" fmla="*/ 59722 h 6858000"/>
              <a:gd name="connsiteX683" fmla="*/ 1512579 w 4724401"/>
              <a:gd name="connsiteY683" fmla="*/ 626441 h 6858000"/>
              <a:gd name="connsiteX684" fmla="*/ 1506076 w 4724401"/>
              <a:gd name="connsiteY684" fmla="*/ 1089289 h 6858000"/>
              <a:gd name="connsiteX685" fmla="*/ 1486346 w 4724401"/>
              <a:gd name="connsiteY685" fmla="*/ 1079919 h 6858000"/>
              <a:gd name="connsiteX686" fmla="*/ 1070511 w 4724401"/>
              <a:gd name="connsiteY686" fmla="*/ 48609 h 6858000"/>
              <a:gd name="connsiteX687" fmla="*/ 43151 w 4724401"/>
              <a:gd name="connsiteY687" fmla="*/ 0 h 6858000"/>
              <a:gd name="connsiteX688" fmla="*/ 95283 w 4724401"/>
              <a:gd name="connsiteY688" fmla="*/ 0 h 6858000"/>
              <a:gd name="connsiteX689" fmla="*/ 300708 w 4724401"/>
              <a:gd name="connsiteY689" fmla="*/ 154571 h 6858000"/>
              <a:gd name="connsiteX690" fmla="*/ 530414 w 4724401"/>
              <a:gd name="connsiteY690" fmla="*/ 354673 h 6858000"/>
              <a:gd name="connsiteX691" fmla="*/ 333785 w 4724401"/>
              <a:gd name="connsiteY691" fmla="*/ 161564 h 6858000"/>
              <a:gd name="connsiteX692" fmla="*/ 147005 w 4724401"/>
              <a:gd name="connsiteY692" fmla="*/ 0 h 6858000"/>
              <a:gd name="connsiteX693" fmla="*/ 272509 w 4724401"/>
              <a:gd name="connsiteY693" fmla="*/ 0 h 6858000"/>
              <a:gd name="connsiteX694" fmla="*/ 326276 w 4724401"/>
              <a:gd name="connsiteY694" fmla="*/ 45847 h 6858000"/>
              <a:gd name="connsiteX695" fmla="*/ 823759 w 4724401"/>
              <a:gd name="connsiteY695" fmla="*/ 574145 h 6858000"/>
              <a:gd name="connsiteX696" fmla="*/ 811254 w 4724401"/>
              <a:gd name="connsiteY696" fmla="*/ 665546 h 6858000"/>
              <a:gd name="connsiteX697" fmla="*/ 154042 w 4724401"/>
              <a:gd name="connsiteY697" fmla="*/ 261522 h 6858000"/>
              <a:gd name="connsiteX698" fmla="*/ 13550 w 4724401"/>
              <a:gd name="connsiteY698" fmla="*/ 158423 h 6858000"/>
              <a:gd name="connsiteX699" fmla="*/ 0 w 4724401"/>
              <a:gd name="connsiteY699" fmla="*/ 146618 h 6858000"/>
              <a:gd name="connsiteX700" fmla="*/ 0 w 4724401"/>
              <a:gd name="connsiteY700" fmla="*/ 59161 h 6858000"/>
              <a:gd name="connsiteX701" fmla="*/ 45427 w 4724401"/>
              <a:gd name="connsiteY701" fmla="*/ 101078 h 6858000"/>
              <a:gd name="connsiteX702" fmla="*/ 630103 w 4724401"/>
              <a:gd name="connsiteY702" fmla="*/ 485885 h 6858000"/>
              <a:gd name="connsiteX703" fmla="*/ 532040 w 4724401"/>
              <a:gd name="connsiteY703" fmla="*/ 399359 h 6858000"/>
              <a:gd name="connsiteX704" fmla="*/ 517618 w 4724401"/>
              <a:gd name="connsiteY704" fmla="*/ 385726 h 6858000"/>
              <a:gd name="connsiteX705" fmla="*/ 285074 w 4724401"/>
              <a:gd name="connsiteY705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</a:cxnLst>
            <a:rect l="l" t="t" r="r" b="b"/>
            <a:pathLst>
              <a:path w="47244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7" y="990600"/>
            <a:ext cx="6096003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A17BF396-6023-48D8-9C0C-893820872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7" y="457199"/>
            <a:ext cx="5638800" cy="5943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050" name="Picture 2" descr="Prevención del cáncer de cuello uterino">
            <a:extLst>
              <a:ext uri="{FF2B5EF4-FFF2-40B4-BE49-F238E27FC236}">
                <a16:creationId xmlns:a16="http://schemas.microsoft.com/office/drawing/2014/main" id="{FB55774F-62FB-405E-BD48-DF5691EE13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9" r="23460" b="1"/>
          <a:stretch/>
        </p:blipFill>
        <p:spPr bwMode="auto">
          <a:xfrm>
            <a:off x="914399" y="990597"/>
            <a:ext cx="4724400" cy="487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65ADA6C-CF67-4F18-AFA0-41097A0AFF95}"/>
              </a:ext>
            </a:extLst>
          </p:cNvPr>
          <p:cNvSpPr txBox="1"/>
          <p:nvPr/>
        </p:nvSpPr>
        <p:spPr>
          <a:xfrm>
            <a:off x="6950434" y="1953110"/>
            <a:ext cx="4682837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CL" sz="1800" u="sng" dirty="0">
                <a:solidFill>
                  <a:schemeClr val="tx1">
                    <a:alpha val="55000"/>
                  </a:schemeClr>
                </a:solidFill>
              </a:rPr>
              <a:t>ESTRATEGIAS </a:t>
            </a:r>
            <a:endParaRPr lang="es-CL" u="sng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dirty="0"/>
              <a:t>TAMIZAJES MUJERES 25- 64 AÑOS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dirty="0"/>
              <a:t>PATOLOGIA GES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dirty="0"/>
              <a:t>VACUNACION VPH (2017)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dirty="0"/>
              <a:t>VACUNACION VPH NIÑOS (2019)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dirty="0"/>
              <a:t>ESTRATEGIA COMUNICACIONAL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dirty="0"/>
              <a:t>ACTIVIDADES INTERSECTOR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37525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87C10F9-1DC1-4701-8B41-F424634CA4E1}"/>
              </a:ext>
            </a:extLst>
          </p:cNvPr>
          <p:cNvSpPr txBox="1"/>
          <p:nvPr/>
        </p:nvSpPr>
        <p:spPr>
          <a:xfrm>
            <a:off x="546351" y="433545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CONVENIO  </a:t>
            </a: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E1C83BEE-1D09-4090-96E8-835DE04C6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67" y="2816141"/>
            <a:ext cx="5455917" cy="3218991"/>
          </a:xfrm>
          <a:prstGeom prst="rect">
            <a:avLst/>
          </a:prstGeom>
        </p:spPr>
      </p:pic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revención del cáncer de cuello uterino">
            <a:extLst>
              <a:ext uri="{FF2B5EF4-FFF2-40B4-BE49-F238E27FC236}">
                <a16:creationId xmlns:a16="http://schemas.microsoft.com/office/drawing/2014/main" id="{FB55774F-62FB-405E-BD48-DF5691EE13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9" r="23460" b="1"/>
          <a:stretch/>
        </p:blipFill>
        <p:spPr bwMode="auto">
          <a:xfrm>
            <a:off x="7236678" y="2426818"/>
            <a:ext cx="3872706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870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317</Words>
  <Application>Microsoft Office PowerPoint</Application>
  <PresentationFormat>Panorámica</PresentationFormat>
  <Paragraphs>81</Paragraphs>
  <Slides>25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Candara</vt:lpstr>
      <vt:lpstr>gobCL</vt:lpstr>
      <vt:lpstr>Verdana</vt:lpstr>
      <vt:lpstr>Tema de Office</vt:lpstr>
      <vt:lpstr>ESTADO DE CANCER MAMA Y CANCER CERVICO UTERINO EN LA REGION DE TARAPACA </vt:lpstr>
      <vt:lpstr>CANCER CERVICOUTERINO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PROMOCION REDES SOCIALES </vt:lpstr>
      <vt:lpstr>Presentación de PowerPoint</vt:lpstr>
      <vt:lpstr>CANCER DE MAMA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SIREMX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ESTADO DE CANCER MAMA Y CANCER CERVICO UTERINO EN LA REGION DE TARAPACA </dc:title>
  <dc:creator>Carolina Adonis</dc:creator>
  <cp:lastModifiedBy>Carolina Adonis</cp:lastModifiedBy>
  <cp:revision>3</cp:revision>
  <dcterms:created xsi:type="dcterms:W3CDTF">2021-05-25T19:02:53Z</dcterms:created>
  <dcterms:modified xsi:type="dcterms:W3CDTF">2021-05-25T19:13:05Z</dcterms:modified>
</cp:coreProperties>
</file>