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5" r:id="rId4"/>
    <p:sldMasterId id="2147483697" r:id="rId5"/>
    <p:sldMasterId id="2147483709" r:id="rId6"/>
  </p:sldMasterIdLst>
  <p:notesMasterIdLst>
    <p:notesMasterId r:id="rId10"/>
  </p:notesMasterIdLst>
  <p:sldIdLst>
    <p:sldId id="257" r:id="rId7"/>
    <p:sldId id="306" r:id="rId8"/>
    <p:sldId id="289" r:id="rId9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8378" autoAdjust="0"/>
  </p:normalViewPr>
  <p:slideViewPr>
    <p:cSldViewPr>
      <p:cViewPr varScale="1">
        <p:scale>
          <a:sx n="101" d="100"/>
          <a:sy n="101" d="100"/>
        </p:scale>
        <p:origin x="4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0976" tIns="45488" rIns="90976" bIns="4548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0976" tIns="45488" rIns="90976" bIns="45488" rtlCol="0"/>
          <a:lstStyle>
            <a:lvl1pPr algn="r">
              <a:defRPr sz="1200"/>
            </a:lvl1pPr>
          </a:lstStyle>
          <a:p>
            <a:fld id="{E426779C-3702-4391-9EBF-D017A12FFBF9}" type="datetimeFigureOut">
              <a:rPr lang="es-ES" smtClean="0"/>
              <a:pPr/>
              <a:t>23/03/2017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6" tIns="45488" rIns="90976" bIns="4548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76" tIns="45488" rIns="90976" bIns="4548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0976" tIns="45488" rIns="90976" bIns="4548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0976" tIns="45488" rIns="90976" bIns="45488" rtlCol="0" anchor="b"/>
          <a:lstStyle>
            <a:lvl1pPr algn="r">
              <a:defRPr sz="1200"/>
            </a:lvl1pPr>
          </a:lstStyle>
          <a:p>
            <a:fld id="{5BDA8C36-D2F9-49C4-9AF1-4FB83464285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064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A8C36-D2F9-49C4-9AF1-4FB83464285F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8972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A8C36-D2F9-49C4-9AF1-4FB83464285F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772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9567-C29C-4F22-AA05-D44EBC29DFB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0376-7D3D-43C7-A2F6-0A549154164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979F-0655-4F2B-A519-672993B90E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24BC0-E906-41AA-A404-91F07FC9FE1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62DD-E603-464D-AC51-0575C3B2B44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22CFC-624D-49A2-9C89-BC4403106B6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2400" y="1477963"/>
            <a:ext cx="401161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16413" y="1477963"/>
            <a:ext cx="4013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E774E-0F6C-49D4-95CA-B72EB92444C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D085A-B790-4FD0-9240-A4AAA1227C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B4CC4-6E31-4954-80B1-D861E63BF43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5933-BB89-45AF-82A8-B8916C15A3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5778F-3B78-4376-B0A8-5F011668999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7DA2-7BFE-4698-81F5-5A906C51C1F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7AB3-4757-48A8-877B-AC819831D5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65E0E-D3F0-49A2-9F8A-DE94DDAAEBA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2043113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59817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2F4B-906F-4956-B791-E1B24012D17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98AB1-ABFF-452E-869D-6D89A71A63D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815D-C3EF-4300-9C53-5B1AAD1B8FD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3BD00-766A-46F7-AF4D-F935446801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386BD-4B50-419C-8783-F494C4B7552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459A6-DF5F-4346-83EC-8C19DD48B45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EE19-F1CE-48C2-B76A-E4337EA8F5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8D81B-DE67-4985-B241-95424CBB860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D1B43-35C0-4642-98C2-BA1A593469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87246-980F-42D2-AC83-16D70E06BDE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BBEF3-7D75-48C6-B01C-2DCB1BA81CE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ABB70-5387-414E-B493-499F4E405AE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EFFBF-76AA-408B-8EA7-3AE9BEE1898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C2B70A2-18E5-4C58-8844-BA8D33A1D37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3/23/2017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7AD38-B575-4EE0-96EE-33390474165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8D59A7-7BEF-46FB-BE98-B5730CD5BB1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92B03D9F-69EA-4C59-8D07-B61B1E23789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3/23/2017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9D0C3-7D30-43FD-BE92-697D1C354BC2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EF1AAA5-8B54-470C-AA02-08335ABC9859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3/23/2017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6B2EB-03E4-4283-A34B-29AB10C80ED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E474C527-B19F-43B7-9E46-5D3BB887C184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3/23/2017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9A34D-B617-4698-A040-9DF54015261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EACE02-2FC8-4ACE-ABA8-04D8241F1CF5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F6F6-5FB6-4E89-8456-7042A0FCC67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194D70-AA28-444F-AE86-1D87D8C4CDF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A90FBB-DBAC-4119-BB63-627727F10549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C3D6B5-5A57-4DBD-BFAF-844E0E373FF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AF564-1E4F-4E21-9B8C-D0D24B94A32B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8B9093-A846-40CD-BCDA-56E669A17EE6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7443B4-CED9-4180-A411-AEFE04F3E7EA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DD55-8384-446F-BD72-987CB33797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194E1-8527-4DC9-937C-9882FE6F668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EDD63-97EE-484F-A9B2-6C6E8A0663D2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8E03E-8656-423C-9D1F-301130095F4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0A2EB-C1CA-4627-AA94-6DC41F707ECF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76E72-9E05-43C6-AA31-5A7BD134236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E4BB1A-7514-437A-813A-1746B85D3387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9DF5-C670-409E-B581-2C2E26F702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BA7F-7A21-4247-B454-2C9B9902C26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84E21-4A0C-41B5-AA53-D553488090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299E7-6978-4068-97F3-8FB94B3767F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1C9D7-4BAE-411B-8CEA-25669561F1E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CCA1-2F5B-40B6-8D1D-FEC53CD296C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5915-7E47-4E9E-AA2F-82B0456942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4B2D-C349-4C59-882A-7E2A0A8059F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400F75D-7A70-4B88-88CA-C57FD89EF2A9}" type="datetime1">
              <a:rPr lang="en-US"/>
              <a:pPr>
                <a:defRPr/>
              </a:pPr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371DC-CA4A-49C2-9311-0623FFB77D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37D8B-F7AE-48B4-83E0-CFC9236BB2D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034362A-C734-4109-B1D3-C9F073FF7AE7}" type="datetime1">
              <a:rPr lang="en-US"/>
              <a:pPr>
                <a:defRPr/>
              </a:pPr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136D8-1A76-4E24-82B4-7F13DA4DAD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4379C3B-6DA7-4B14-9842-FECBF06815E4}" type="datetime1">
              <a:rPr lang="en-US"/>
              <a:pPr>
                <a:defRPr/>
              </a:pPr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D8C0-F283-40A5-9F7E-5D83A4F113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AF0F-C56B-4657-AD23-E2E62773EB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F40CF88-A07A-4F27-B4D0-8292C94D460E}" type="datetime1">
              <a:rPr lang="en-US"/>
              <a:pPr>
                <a:defRPr/>
              </a:pPr>
              <a:t>3/23/2017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C866-A2A0-4174-B3C9-4352024010A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7E425-A8DD-48D0-95E9-50E0A096A1A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6B471-B339-434B-A9EA-04D25D2E1D1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879B-00CC-4490-9B6E-A00CF2BDC3A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600EB-11CA-4AF9-8186-B8DF7D05CED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E899-4C26-4F0E-9F73-CA3A02C4D2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46086-D981-49E8-B1CF-4476EA938AB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BDD71-F0D1-4C4D-A7DD-0B459D57AC0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3A17-5383-4E43-B3F8-8D7EC368558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265DF-7C6B-4511-B20E-17F1C375F3F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100F3DA-90EC-42C5-A46F-769ED9C0130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331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5BED41C5-CDD9-4F5D-8E2E-2E1839C2B58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25604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pic>
          <p:nvPicPr>
            <p:cNvPr id="25612" name="Picture 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3" name="Picture 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4" name="Picture 1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560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659B19D-037D-4EF2-A7DE-C7807657BB6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 defTabSz="457200"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/>
            <a:fld id="{C5200407-CCE6-478D-B13D-38BE009B37CE}" type="slidenum">
              <a:rPr lang="en-US">
                <a:ea typeface="+mn-ea"/>
                <a:cs typeface="+mn-cs"/>
              </a:rPr>
              <a:pPr defTabSz="457200"/>
              <a:t>‹Nº›</a:t>
            </a:fld>
            <a:endParaRPr lang="en-US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D0558-5113-469D-B4A5-5F1D5571342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F0B878F-F78F-41EF-A696-89E9655DB85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10" Type="http://schemas.openxmlformats.org/officeDocument/2006/relationships/image" Target="../media/image14.jpg"/><Relationship Id="rId4" Type="http://schemas.openxmlformats.org/officeDocument/2006/relationships/image" Target="../media/image8.jpeg"/><Relationship Id="rId9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jpe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8.jp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1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99702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/>
              <a:t> </a:t>
            </a:r>
          </a:p>
          <a:p>
            <a:pPr algn="ctr"/>
            <a:r>
              <a:rPr lang="es-MX" sz="2800" dirty="0" smtClean="0"/>
              <a:t>  </a:t>
            </a:r>
            <a:r>
              <a:rPr lang="es-MX" sz="2800" b="1" dirty="0" smtClean="0"/>
              <a:t>CONSEJO </a:t>
            </a:r>
            <a:r>
              <a:rPr lang="es-MX" sz="2800" b="1" dirty="0"/>
              <a:t>INTEGRADOR DE LA RED </a:t>
            </a:r>
            <a:r>
              <a:rPr lang="es-MX" sz="2800" b="1" dirty="0" smtClean="0"/>
              <a:t>ASISTENCIAL C.I.R.A </a:t>
            </a:r>
            <a:r>
              <a:rPr lang="es-MX" sz="2800" b="1" dirty="0" smtClean="0"/>
              <a:t>2017</a:t>
            </a:r>
            <a:endParaRPr lang="es-MX" sz="2800" b="1" dirty="0" smtClean="0"/>
          </a:p>
          <a:p>
            <a:pPr algn="ctr"/>
            <a:endParaRPr lang="es-MX" sz="2800" b="1" dirty="0" smtClean="0"/>
          </a:p>
          <a:p>
            <a:pPr algn="ctr"/>
            <a:r>
              <a:rPr lang="es-MX" sz="2000" b="1" dirty="0" smtClean="0"/>
              <a:t>SERVICIO DE SALUD IQUIQUE – I REGIÓN DE TARAPACÁ</a:t>
            </a:r>
          </a:p>
          <a:p>
            <a:pPr algn="ctr"/>
            <a:endParaRPr lang="es-MX" sz="2000" b="1" dirty="0" smtClean="0"/>
          </a:p>
          <a:p>
            <a:pPr algn="ctr"/>
            <a:r>
              <a:rPr lang="es-MX" sz="2000" b="1" dirty="0" smtClean="0"/>
              <a:t>  </a:t>
            </a:r>
          </a:p>
          <a:p>
            <a:pPr algn="ctr"/>
            <a:endParaRPr lang="es-MX" sz="2000" b="1" dirty="0" smtClean="0"/>
          </a:p>
          <a:p>
            <a:pPr algn="ctr"/>
            <a:r>
              <a:rPr lang="es-MX" sz="2000" b="1" dirty="0" smtClean="0"/>
              <a:t/>
            </a:r>
            <a:br>
              <a:rPr lang="es-MX" sz="2000" b="1" dirty="0" smtClean="0"/>
            </a:br>
            <a:r>
              <a:rPr lang="es-MX" sz="2000" b="1" dirty="0" smtClean="0"/>
              <a:t>                                                                   </a:t>
            </a:r>
          </a:p>
          <a:p>
            <a:pPr algn="ctr"/>
            <a:endParaRPr lang="es-MX" sz="2000" b="1" dirty="0" smtClean="0"/>
          </a:p>
          <a:p>
            <a:pPr algn="ctr"/>
            <a:r>
              <a:rPr lang="es-MX" sz="2000" b="1" dirty="0" smtClean="0"/>
              <a:t>                                                              </a:t>
            </a:r>
          </a:p>
          <a:p>
            <a:pPr algn="ctr"/>
            <a:r>
              <a:rPr lang="es-MX" sz="2000" b="1" dirty="0" smtClean="0"/>
              <a:t>                                                </a:t>
            </a:r>
            <a:r>
              <a:rPr lang="es-MX" sz="2000" b="1" dirty="0"/>
              <a:t> </a:t>
            </a:r>
            <a:r>
              <a:rPr lang="es-MX" sz="2000" b="1" dirty="0" smtClean="0"/>
              <a:t>          </a:t>
            </a:r>
            <a:r>
              <a:rPr lang="es-CL" sz="2000" b="1" dirty="0" smtClean="0"/>
              <a:t>VIERNES </a:t>
            </a:r>
            <a:r>
              <a:rPr lang="es-CL" sz="2000" b="1" dirty="0" smtClean="0"/>
              <a:t>24 </a:t>
            </a:r>
            <a:r>
              <a:rPr lang="es-CL" sz="2000" b="1" dirty="0"/>
              <a:t>de </a:t>
            </a:r>
            <a:r>
              <a:rPr lang="es-CL" sz="2000" b="1" dirty="0" smtClean="0"/>
              <a:t>MARZO</a:t>
            </a:r>
            <a:r>
              <a:rPr lang="es-CL" sz="2000" b="1" dirty="0" smtClean="0"/>
              <a:t> 2017</a:t>
            </a:r>
            <a:endParaRPr lang="es-MX" sz="2000" b="1" dirty="0" smtClean="0"/>
          </a:p>
          <a:p>
            <a:pPr algn="ctr"/>
            <a:r>
              <a:rPr lang="es-MX" sz="2800" b="1" dirty="0" smtClean="0"/>
              <a:t>                        </a:t>
            </a:r>
            <a:endParaRPr lang="es-CL" sz="2800" dirty="0"/>
          </a:p>
        </p:txBody>
      </p:sp>
      <p:sp>
        <p:nvSpPr>
          <p:cNvPr id="3" name="AutoShape 4" descr="data:image/jpeg;base64,/9j/4AAQSkZJRgABAQAAAQABAAD/2wCEAAkGBxQQEhUUEhQWFBUXFxYVGBcWFRgaGBcVHBUYGBgVFhwdHCggGhwnHBUXITEiJSkrLi4uGB8zODQsNygtLisBCgoKDg0OGxAQGjQmICYyLSw2LCw0LCwsLCwsLCw0LDQsLyw0LCwsLDQsLCwsLCwsLCwsLCwvLCwsLCwsLCwsLP/AABEIALcBFAMBIgACEQEDEQH/xAAbAAABBQEBAAAAAAAAAAAAAAAAAQMEBQYCB//EAD4QAAIBAgQDBgMGBAYCAwEAAAECEQADBBIhMQVBUQYTIjJhgQdxkSNCUqGx0RQz4fBicoKSwfGiwhUWk0P/xAAaAQEAAwEBAQAAAAAAAAAAAAAAAQIDBAUG/8QAMBEAAgIBAwMCBQMEAwEAAAAAAAECEQMSITEEQVEiYRMygbHwBRTRQnGhwZHC8SP/2gAMAwEAAhEDEQA/APDaKKKkBRRRQBRRRQBRRRQBRRRQBRRRQBRRRQBRRRQBRRRQBRRRQBRRRQBRRRQBRRRQBRRRQBRRRQBRRRQBRRRQBRRRQBRRRQBRRRQBRRRQBRS0UAlFLRQCUtFFAOYbDtcYKilmMwAJJgEn8gTTdX3Ya0Wx1kAwZaCRIzZGCyOhYge9UNVveiewUlLRViBKKWpnD8AbwukMB3dpruo3AZRHp5p9qhuglZCopaSpAUUUUAUUUUAUUUUAUUUUAUUUUAUUUUAUUUUAUUUUAtJS0UAUUUUAUUUUAUUUUBa4PBo+EvORDpdsgNqRldbsqY0GqLBj0kVVEVd8NzfwWLhSQWw5Zh92GaAfQlh7gVSVWN2/zsizqkFFFFWKmr+GOBe9xGxlVmVXBYqpIUCSM0bSVjWoPaXstewB+2yCXZUAuozsoJ8eVSSF+ca1M+HmNOHx1kywDMFYKCS0zlQAaklsoA6kVB7SYQvisQbSOyd47k92wKiSzZhHhy6gz0rPf4ntRbsUlFFFaFQrUdjrGexxHwgxgywJWWUi9aMqeWgINZevVvhPdtfw2NjDo1xcOwcs9zJdUpdIVhmgeQgxy1rPK6jZK5PKaKsePY1b93PbtW7KQAqWwQAsk+KSSzawSTy6VXVcgKSloqQJRS0UAlFLRQCUUtFAJRS0UAlFFFAFFFFAFFFFALRTwsExoddtP7611/DkGCNaAj0VaDg9wrmCHL1jT61Ba1FE0+CWmhqlC09aw7MYUEnoBJpbaa1JBwLBrlrcV6J2Ls4E27gxQbNl8BU7N61lOL4dQ5ybTpWMctyca4NHjqN2an4eW7RwPEA9k3iEFzIzkW27oqQpCw0y/JtYrBY65ndnyqmYk5UEKvoo5CvQvh3fyWMYvd5wbTZzMZbTZVdgPvMPBAG+tYJ0gkHU7H1+ux0qYL1yKPghV1bHOnbdmWCyNdAT/wA1JbAPbGa4jIuhGdSuadiJGorS6FGp+FaTxHDpoC7khjaRyGVS4823l3BmpHxL4/iVxWIwoxN1rGYEoYXVlDFfDqV8WxMelOfChbZ4hYL6nMWWOoUt/wCtRfivh8vE8TIglwfYopB+kVz85t/Bf+kwwWTH9KTLTuXWrbhPCe/uLbzBCbgTM3lUHSTXQ2luyi3KVVr1r4XcKwV2xjCTcaLYW6tyFyW9WFy2VVtfCR183vkbHZmX7tXUFrpQMx8OWSM7ETlGmx5a7VsvhjwO4tviqwZOGFtY2YsLjSOugUj/ADVz5p3B6WWiqe5g+2P8Gji3grDqsSbl24WZp2yAHKFjmZJ9I1zVSbrkjK266f0qPW6jSooJRS0RUgSilIpKAKKKKAKKKKAKKKKAKKKKAKKKKAKSlooDQ4HtAUtraKlkVi6rm0DkAM403IAHsKs8Z2ksYlkL4a3bKqELITrH32Eat1NZjC8OuXLVy6gGW1kDa6+IkCBz2NT+KcAu2MNh8SWVrWIDZSs+FlOVkeQIMg9Zg1nOEW03yaQnJJpcGtbtrGDGHQQA7EqIyxpBURI56yZnlWTxvEbbrlNlRLZy40c6RkB2C6ztvHSKuuzfZq1ieHYvFs17Ph48KFApUiZ1BJjc7Vi3NUxRhqlXkmcnSL3gHEbdm+jwwC6+FyGmCAVYagyacxpsNcdkBRTqqkEkabb8z1qn4Qga/aBYqDcQZhMr4hqIIOnoZqT2hsmzir1sNIV2AMkyJ01Op95+ZroMi0wOIUqFW22ZczlkVnJUAHxCYCrBMxzMnQQzxPi4uIEiMpkQiryjWNz6mtT8FrbXMVcVXyObLQfs/LIzedHGoMTlP74jjyBL9xFJhXK6xyMSMoAjpAGlYJqWRxfY13ULPVvgu9p7OKLoGa2UYEqTCmc0ax908ue55YvG9pf4su91LYuoJtDuyfFm8WYZwm3MqZNXPwst4tLOLaxlyG3ObRmN0SqW1XcznaQRyEQRr59jrFxLjd4jW2LMSCpXWSSADVIRi8st/BDb0m0GJVMJaK4a4HbvMzrdtW7bmCultF5DkyiY96FNu1dtKoxFiyyB2FvEossRJ1XwhZ5N4tdax4xzhVXMconSrXC8Q77IpOVwuUaAK4GwY8m5A8+eup2caKGx4Fhmv4m3cXModiiHIWuNl0IF4LDHKCpJkkNGuwj9tuHYZr99r+LuLdBXKjI5KKSPCZBzQCdAREc60vw64gqWrCPba4bVy6ykHKbTMQXzAkToIjXflWa+KVhbt4XptW2KkOM/jdplWK/d8JHzrmtfFqzTfTdFVwXBcPS4Q7LioykMbl2yi7kxlQsxmN9K0vA7GBvXVtJbGZ7+n2rwzSwWTkEABuUcpry62YOhB96v+wmII4hhmPlW8rHTQRzP710ZNotmaVs03Erthb9y0pYC1duM6h8xDq2UBDkWAGJ3Os71L4Vwuzcs41rBuIosgXEttIZS8gDOCcwI11jUwddYKWO9x2Ibusitcuh2SSjA3e8Baf5bHKsyMp1257HsxiMXawzW7hdLYZ1tHuyHFpWUknTViGaNPu1yzyx0q/Y0UGjxa8uCzaHFBY3K2s09IDRHvVZiAk+DNHVoB+gp/G8Ouo7Brb6MRJVtdd5jWobAjeu2NdmZsveP8CGGt2TmlnUzEFTqfEphWjYQQfKfFyFx2D7HDiPeTdFvIoOqs0/Tb+tZLFYgsFB5CK3vwh4n3L4oEwzWGCgzBIDHkDGw361PCIMTxXCd27LvBIqvqdxew9q61u4QXUwSrBgfUEbg1BqQbDB9nkvcRs4ZM8FLTGAM5jDi6cur6kD1AJIgAVnuOYdbd+4qsWAbciCTz0gRrNTOCcUNjFpeEkqDzM/yyu412NU91pJNQDiilApxLdSBqKIqdawRblXVzAkcqi0TTK+kqQ9iKQWCdhPyoQNW2KmRHuAR9DpXNTcDwy5ffu7a5ngmJA0G+pIFTrnZTFrvZP8AuQ/o1VcorZslRb7FJRVi/A8QDBtP9KKnUvIpkvgWJVbOItnd1ifkZEdD61reOs13gGFDMPsrhjVjIOYAHSAQD+vWvPMPcIkDnvV8+KdsGE8GQEwB5vU/lWWaLelrszXDXqvwbf4V3rf/AMXj0bK0gsyuoIgW9NJkxE8q8lNbnsHiXFm+ttlUsPFmYagA8o/xH6GsXi/O3PXlWeFNZcn0In8kWGDaLikcmB/OpXHnzX3YczO88qgpuK7vvmNdZkeofDJblniL4ZWH2ebKzrJggErIiFO5E7wRsZy3xBwFxcXeuFDkL6GSwUnUrmIB3JIkCQRVl8McdcOKIMFiJzsVzxIBGZgZEH8h0qN2xxdyxj7t0MGW6fEoYMrKIARxGwWBtI9K41f7l/2N2v8A5Jms+GV7C2sHchzeuuJexkUlWzqBcBPQKI23PSs32txuIw+Iuol289omE7054t7qBIhYkjSDpWl+GnDrN/vr+FZrRClrll1kKcrBWV9mQEtpv6bT5xxvhzG/cK3bVwsxMi6ATOo8+U1MXeZ2UfylcwPT/inrV0iIEyDodqj4rCvaIDqyztI39QeftToteFTrJ0Udep/T611mZ6r8MeK28RdAuWhbuLbOV1doIEKc+Yn8QAOu0bREb4j4fAW72fEJiTdZSoNp7eTwQMpBiNxsTVd8NotvfuFfCttbcwfKzGYgdVXau/i8pN51O6XC4/ysBP8A615uhfuaXFHRb+HZjri4EpKtiFufgK22WPRpH6VF4PcK3VZZ0MxP6nSoKCtD2a7M38Wly9ZAKWiM8tDagnwjnoK7pOMItye3uYq29jm4qvifEsAgEgHlv/SvQ8JxdktXbQbw2cNadI0ZGbEBmCkagd3dtiNvCIjWcAtqbwA5kewGw/Ktt2VsDEWeNPGowwKnoYuwB/8Akn+0VjljaX0+6LJ7mD4vx7FG4QcTfORjlDXnMCeUt7VBxnHMRe1uXWbSOQ0meXqK64zhytwnqd6uuF9hb+Ku5bQhYDMWkLbXmbhIEAGfmBNb+lKym5U8A4Fex7m3YUs4RmAgwxAnITEKSA0TEkAbmtX2Oxos22tKXS6mdmdUt58+X+VDalBlmDqSWiNZtsLft8NAtYE96VuW2v4mBFzKwJt2wfLb0IknXeqCx2TxWONxpvYi3bnLcL592gZdSSTEwNdqpGTm+Ng6RiHJJJO5Os7z60CpXEcC1i4bbeYRPpImD6wRT+H4WzQQJmtiCLZ3mTTTrrWou9nHtW87Aiaz92xBqQNW0rUdmuAnEMAOdUWGtV6N2FxptOsACZ2EnTf1rm6nI4QbibYYJy3Nbw/4b5EGZdTqfRf61ZWfh1ZdSWIVtoPKrMcdusugInrpA5aGuLvEGVQJBaRswPh5zzHT0rxX1W+zb+tHd8OVVsjzXtN8PWtsTbR3Xqi5ufQa0/2O7F23Dl7q2yu4dPFz0ifStvje09mxredUkZgky8CdQsSf6VWY7tn31vNhHDwRuQsdQwbXryq37vPKFafr2+u3+wsUdXuYXtJw5uFYg3LeS6WWA+U5NYJyzzEVSntdcEk2rZJ5y0j/AMo/KtTx/i951ae5bTyvbRo02U/OvN2stzr0Oj1ZYXlSv2/Ec/UL4bqLLo9qCf8A+f5miqlcOx2FFdvwo+Dl1MqENWeHA7ltU5SD5uoj6R9KqpqXZxJCmRIMjlG0HcHXy6jXT5RLViLplx2ZxYth5UzBgqCCRElS4Og0B/TeDSY8eM6R/fpUrh98prmyhtCNddpMxGxjf2qDiWliZn9uVVUak2S5XFIbrvmKS2hYwoJPQCTUyzw268lUYhdzER0mauULPseZukELEaMwYhTPIqDlbXQkbxqJ1b7Tspvsq6QYyxsYBkMVUkH1AinOHYI2WQu6jNOiP4vKQfuMAfz3Gk1CxRtl58ZmNDC8vfT2+u9ZpevUaX6aPWPgfctre7qZNy3cJX0Q2xr8+8b6V5ZxzBn+IdQIPeNbC7RDkARy0it98OuMYLCXg91MjAAd6DdMAusro0bS3l+77G+wnaDBFrz2sJgw38wXcTmJe6ZPlCMQAdJB+lUi2pt0Va2PFEwbs6oBq23SPxT+GJM7QJqdjreVpE5VRVSekTJ9dST6k1qjxWxxTGi5iM1mba20t2wiIFUvmtsxMAMNZERmKwd603GcVhLot2nsh7dsNDJ5iQPM+QqTttrE9Jq8sijyFFvgxPDEKcOYhwr3LwVfHlMD+qNXoPxK4F3mKLFraq6jc+IwAJAGv/VZ/h3EMKb1tLVkBARyE76mSGI/5q/+JC37l2zdw+UqLYVw7W1AlQCSLhBBEeYRt668snJ5E0vJrSqmZC12JsIA/fXLoP4UCL/uuMs+wNb34S4FcLYxed7eVryZSHnKMv3jHIMKg8Px2BbD20xlqxeuZSq5LYvE6nysinXloeVZ1bVoj+Ht2785yCAq2AW2hlAdjqNoB+VWzY3lg4MpFpOxx+y9rDl7neXbhBy6KFLD8agzKmN551fdg3wyYbHo/wBkt5QgW6Sr3EyOBHi/xHY6E1YYd8EFRbmGuG4oCOTcdEBAglQCWI9hvypeGXWzt3Vmxa3AKWgzjUa57m59vamacMcHLJKimtGM4hh7F0909o2yBCEX7bQSo8WVbQdoMjxMQa4wuAu4KEu4i5asXtHDN3aOBqR4jvr869Q4X2asiS9sOSczF/FLcyRtOvSqP4nd1cFi1dts9tTcIyELFwIAoiNR4th+cV4+H9cjn6mODFHZ3bf9i7VR1MjX+2WEsdymHWzdAttqMvhIiM0ruZNZ3HdtzcS6viMi1Gv3kuyxHzH1qrHBMAcpbvEAQ5whGY3eWWXOnr67VCtWbSEsneMQxyrdC5Sv3C0c53HMbEV9HBpR2dnO9M5XRG4z3eIum4FIdgGYanlHy0gV7B8Key+EfCi6yB3zFZYnkq7CY3Y8q8aay0lsypJJ8MxBMlVGpj61b8E7QXLTAWjddRoMpiNSTGh0kk+9XTNKPbO3WAwwQB1UCDp+leM8Qwtl7qrl8IEDU66k661Z8SxN6+B3rskkaOQWg84BJj2FVycJJualnIEALppprz6xSXALHA9nUs20v5VZCSIaD1HT0rS8FZSy5Mw02WAPc7msjjsZcNpMOxC20YwI1Dazrvzp3hOKOHOYPA3AZtD/AH6Vx5sEcnzG2PLKPB6DiVZlZrWpG4i4CT0OgEe9ZLih4lbVrhS3bSJ0ZAco/DmbOTz051N432luWrpDFVlVJUE5RmRWHISRry0zEVnA/fXwzlipgM2YmF9N4rlxdDolwq99/wCDWXVal3+xRuudi7+Y7kzJ+fWpmDxNm2CdSRy1ArYDg2BuiJcE7ZSYWPY7+/tRc+H1m8F7m6eciJ+Woj9K7niUlTZhHPp7HnnFOOFyQogVXYdDc1LKo6sYFen8R+GK2lBW4bjGRkCgQfUyZ+UCqJuwt3VWIU+YeE8laBG+pETWkIxiqRSWXU7ZSWRaUQ10T/hUkfUxRU+92IxSEjJPqJgjqPSir2UteTzynFUwTB+ftTcU6lhm2FQWO8MFMycsKSDEywlgNNp2nX9o5q74b2euXXtqCs3CFA1kE9duvWtLhewSd6Ldx2BllOZkWGTRwfkfWqSyRjyy0YSlwjEcNxjWLqXFLAqZ8LZWjYgGDEgkTB3rUY7F2MQ9p7N3EMxD973wQuugyBcgHeAmZgTttWoxHAuF4MgMe8f72hKjp/MOWjtVjeGLY7kBWZhKGycyodpJQC0YO4Wfas1mTqlyWeNrkxHCuCNfuBEl3liEGjyJYyhEnRSYGvpWj/8Ao2JY/Z4bEqSSSSs6cgM5thfz2qDwni64a6ps3b1u5bMC4jA2yIhoFwnLIJjlU/tB2nVmyYq5ir7LJKu5AB5KRKBdhJCk+IgbAnfZ9zK3Zd//AEDu8M74l+6CqzKrMhZrhGikIWkSBsTzrzzGYcoAA5I6KH0+eYCnr3aK2rE2LRRSBoWmWkydzyjmdj1gQ34m90Noc2kKFzT1k8o+RmlJE7krg7rZv2nuhmRWVmWFllmSsHQgivSOIdteGhFNnh6OYkd4La5T8grfrXmeD4ViL7kW7Tss6ZytuROgJYgAx0NXdrsbfVR393D2BMktcLPsNPACp268zrWcuoxQdSav87FtEnwXnC/iHcFwhu5w9oAwLNnnoANVeT7Aacqzj8Wa7fF7ExeLS5z5VDgAjmMo8sARygVosL2VwQBe9jLl4tuti2qAiQcv3wRIHIbCnLlvCWJ7rAyfxYppn1yuxU+y1zx6zHN6YJv6Uv8ANDTXJWcBvm5ePdpE52CIueBIOi7HU7Ryq7scDxjhna1k+9DlEYxyCaGT6gbVccMx+Ie2pU2ktNmVbdpdPKd1kBfMD5ddOVQFwpxAQm7OYxkdiXmSDlQaTm0jIajXOcvSl9/t/I9JpOC4fDxL3Q7QPDbUz7iM3TdRUizj0V2Fm0DEkljmI5kwsxp8qz+B4daYm2LrRBlPJqM0nLpJgfh5TzqzwmNt8JUqCFzqPDc1aOvX2rys/wClucpSlNu+3gQir4OuJduFstHd3HOmgWB/18zWc4613irCR3SqWygSTrGpjSai9oOKyFvIpCuwtliPCGIDaDfymR1rQ9jOJ27jGzH2iidSIIMRlInMd9B0rs6H9H6bBJTjH1eX+UUyyaTfJheMdn2skZl8MaEKASR1gan571RLeLeYZE8QOY+L0iQP0r1z4g4tLWHIzAMWGiwSo1JJ5gfvXjuNm5PiHM6kDbXnv8udeu46XRTFPVGx4X0I0JywQBOu0Gr3snw18XiLdi2UtqxOb8WUKSSB89NxWMTw6D61LwvE7lps1tihylZUwYO4mhoeh9r+FWuG3EGYvMgggTtuYP8Ac1lhxdQ0qTbA6EjX/jas5dxpbSSdZ1JOvWkRiT4yYHQa0YL+7xFjJBmTJkySY319KhNe6gVW/wAVl8ojlXFu/vm10+h60oFwOIT5iWO2pn21qdheKL9+Y6CPyrPYe0TqxCL+Jp1H+EDVj/elS7WJyfygQfxtGb/T+H219aigbC1eC6l2tKfu73T8l+782jqAav8AhfHiItWpAYgatLsTEZnP/ED0rAcMwNy6dNKth2YW6cgm5cP+OFHz9Kit9yGjccB7Uh3uC4j2hbc2s7lcrXRMoIO+nqK0+K7R4fB22xGKOVYRVUjxO3iOW2D5j4vlXirYm1wwFZF29MgZjCnUT6VQ3Mdext0XcRcLxoJOgHRRyFTyVSPUb3bTHY1jdw+WxanKieEmBzYkGSZ+VFZTDcc7tQqwAKKkaTBW3jlQLsGRpTU0tQXL/g/alsMNLNu48gq9wucunJQwUn/NNWNntxiXKE3Qri5cugsilQ7zmYAiF8zbDczvWRB6VM4dw577hbalm3PRQBJZjyAqjxQe7RdZZrhnWJvXMQ+ZmZ3Y6kmf+udeicD+G6nAYrEX2drtqzddLaaKrBb2UtzJDWgeQ1iDWXw2FNrH2bTjOBcsgkLqVbIWIA56kCvZ8bxvDcPw16yQzXbtsWxbJUEsy3IDuSFSASTMb6Dr0RitDZC3tspvh32aw4wr3WFu8b6CAUzNb+zi4ktzz5vyrIcc4hiMNdvMo7pLrI4VrpEMLSoTCsAScs1mF4leciwpYW1YkIrOVGpnScvM8qucFw/vIzZm12BOkfLavGw9DlhnnlyT1X28L8rt2DldUiuxV/Gs+UhyxAbKCzeEgENudIIqM3DcW3mOXWILDU9IEn8q3WC4GEbOTEgg5jJM7kk1ZfZ29M6L/qUevWvQVpEUzJcF7GPJa7fKgLmASQSZHhk84nl79bFuz6qVy21YT4jcZmb2y5QfcVa47i1qyDLhiCAVBBaZiImqZO0aPde0UMqSMw2iJJ6jrtpVdLbtkl5g7otAjyDbwIE0000HoNd6i49MKwYkpn3lmPTpO5jprVfg+KJc2uEBtsrSTBMg7xoJ8p3FVQi5iBadjdW5eRAAcrJLgB9oJ1iTG1FCKbpUKok4jH2rTZO/yLqc6ITppAyyNakdmO0i2mLi/mWzle0t4KitcJbQ5STEcydJqrxuAshidsrZWG5k6gdN6TifAkS4yohJCKc06EsgbktHVFore6GeFuCzFA+YW2BKTGUoViB6GKl4W3/EA95bYojLPd+YKzBS+x6/Wl4ZZNktDHJsSRlmBExJ/WrXCcbt2ZA59PCCfXbT60lPbZF441/UyI3D0vWQVJFnvQi5l1Ulj52mAqg77nNBmBEu9aVVGqslsm3Kv4nP+MTI0BMxGpgnSC72sCArbCKrElgo3Y7mf6ViuKYrvLjONJ13P71EXKT32JkoxSY5c4hcQsJE5XtyN8jqUYe6sR71SWnIMU9eGcQPMo2/EvP/AFDf1E9NS7gioUvALKGEEGVMxMeU6bHXat0YMaa7H7UlrFlc0AaiJIBjqROx5T60jrIknUafP+tNhev0qSDtLgHKfn1rsXzz/KixhGbYadTtTpRE55z/AOI/eosmhbKs3IAdTtThuKvlGY/iYaD5Lz9/pTFy6W3PtyFcE1JA811iZY5j1JqzwOHBtm4t5EcBiUYchyHUmKpIJqVbsgat9Khgs8BxG6Z8WUHc7fSpF/tSbClMOfEdGuc/as7iMYW0GgqKBQDuYsSzEkkySdyfWpCXIqIDXU1IJRxNFRM1LQEji9kW795F2W5cUfIOQKjPECJmNZ6ydvaPzq64th0fEOxbLnC3dZ3e0twjQHUliPmaawroh/lz76+2hilAgYfBu+yn5mvUfg7wqbmJtvB7yzrqJADQY9Tmj3rC4S/fc/ZoWjomYe8gj61r/h2LuFxXePk1RlKtcktqrwQskeSdelRYKTjuIOGxP8sowVDucxaNX6g5pH+moWHxn8Q5zNbVic3eXnYKu5MwpJJMa+nrWh+IVpL2J7xyxZlmLahV8zE6sT16VlbWHRp0GhiJn/uikSkPWbjElUOskyg35b9OdWWCwlx/AXYZSTE9efU7U7gyyKAFgeu1c4K6VvOzGA3SlstVD2K4MEALNInUgaKOpnX02qOjL3ptKhYjLlOdRnmAD4htOkDn8q6xGNVsODcJY5xmiBKgwNBHQfOqy9cZ74a34zbKMFI8OhnK0QSJ9RVWL8HPFMSwAKjLrquh2qvNy5mzSQSCDGmh0/Sp7vdDFW0BJciANTOonfc7VZ8bx9q+e8SwtjVhlXRYBhTE6GADtuTrVddUTpsquH4FMhJaHzgAkgDLBBmSANSup6GpFrBorEozEL4idgPUk6D3qCb6j+n7mm7l70HzJmjbfBKilyTrt0EGCzSQx05jaTVk3aa5kYGNQBt+EQCT1Aqhwd9s6wqvv4XkoZBGoBG0zM7gU9j8E6MS8AkB/DGUFhmy6aLAnQdIqsknsyYut0PnHu5JzToeev8AfyqCA9wtqBCs3iYCQokgSdTpoNzS4PDFzABBAMk7Qdv+auMPwwCM5zmIGu3yqJTjBEpSmyis22b+tc4q3l8xnWOda23gvw5QPeoPF8IUSYBMjSP3qkepTlRMsNIoM7XCfCCyiR4YMD1EGal2cFP2mXKImJI1nbbatFw7hZu5jbYsBCd4y7sAJAHmO9O423asA5mk9F3n15D8zWcusjq0x58Fl07q3wZ43LNzVRlhdS5GrA8gBMdCf+K6v3rVsaQ5I/uarmgPmA01kVEFuK6dC8mWqh7EYtn9B0G1R4rsrShCa1VIz5OK7tWi21TsPw0nVtPTnTuMvJZEc+QH6mq6+yJ0+SOLa2xJ+tV+IxGf0FcXrxcyabqUQzoLXWSgLSyasQcmkrstSGKA5ooNJUA0GVCw876AeKF0AgAakxAA9ql28blJ8FpcsKp7tS2UDQGRqf8AFueZqCMWF0Ua/nTZzOTpln3Y/tUAn3+LyPE5PpOnsKsOxue/i7YUE+Yk6wFyEZjHLUfWs8nDjMtJ/wAorQ8D45c4WxuWe7VipTxkM0GPug6bDeKq5RW1k02OdvMbnuqltpy6GB+VRuw+LXD3S1zLHRgD7686preK8WZQzNMyYAn13n8q7xuNBuFlC25gwg+8RqZO2s7UjaRe0pWbTi184hybSlgQxkDSACTB56A7VlFIXXMQCoghG1EkeHNAIqZ2Q4oqY7DvdY5c+Qu7FsodWtzJ2HjrntDxpO/YoBcBsW7fPKjKfEI06RoRvWblO1Gub38VRZ6XciCbiRohYzM3G0/2rH5k0n8aQxbNlkAEWxkBiYkLvvzqPiFBFvKZ8ClonzGZGoGvy0rlcITtVtEe/wDki32HWxs6Lvz05Undlt9aSzh1BLM400hRJzHYHaBAOuu21TkboPc0bS4CV8jP/wAfIGpHWlxnDvtDkXKJ0WSYHSTr9ascLYZ+p/Sp9q3luKpXMGB9Ijn1Nc8s+lmyx2UmH4O5go2VgQQZiCNRJO1d43gN+7cUO+YsCzOIyT0ERr7CthatJ95flr+lWdqwYkAAaSXBhROrGOQ3Pyrzp/qU1JaV7bnQulhW7KC1wcjXKoJygwo6ge1RsYlxMXbtBfsyMxOQawjk5dJjT8q0NviU4l7QAZbQUuIE5pRkh8xBkBxAECBrrpJ4rhO9u2LrKFCFpgCQCjAZpIOWWmuVdVOMl8St0/tsXeNNenz/AOlP2cwGewj52gyQMpEqWMGSNo6Az6VdYnCWrSkuAdPvAE/Q6D3qNZ4xbwllLKxcZFyhlBC6bb67aetZvi3ELl7zsY5AaD2FVjhzdRlcntG39UW+JHHCuWVf8c1kFVcn5GBsBt8gKq77ljJqfdwtRXtxX0MFFbrk86Tk9iG6U3kmp6Yctyq74b2eLat4V6xv6KOZ/KpyZ4Y1cmIwlLgz+GwIuFVSWualhGirplM/WemlXeG4OLepgt15D5dfnVlf4b3Ge4rpat5VBzAmcs6mGEnXYVjuK8euXJVWhJ3AylvnqYrnhklnfoexdxWP5uSXxjia2yVtnM3M7gfuazrsSZJk0lKqEmBXdGCijnlK2IBT6W4p23Zy0M1TYryNxXBFdE1xNWKnJFJS5qSgEopaSoBomw1mwULMzstxkuKogCMw0Y7+IDltTS8cdM6whzMXBZFJBaJg7xoNNgZIiTRRVVC+dybI+I4k9yMzGABz09hsPamLd0dJ+dJRVlFJbIWzu5eJ0mPQVwEA3ooqAO2rikkATA1ke1dphwPSiioZZD9p0UiZ10B3rnE4sjT8qWioS3JvYb4fh2djAXUjpy6VobGCVYkgn3/aiiubqJO6RvhiqssbYCjVyB0UGu8Lw43X8JYnKxGY7AKWb8hRRXDL0ptHRydXG/h8RhkI0uZy2uoAWViBGp+fOrLj/EbxW1aQhLd653L/AOUqZnmdJP0oorjklJ45tb0/+38F18sl7r/QvDgcPfvXbo+0cKAoMgKANSYGug22660xj8a147wPTT/uiiowwUqytb0vpsJNr0kVLQ6e9LdtonqaKK6023yZlTiWzHSusJwsuaKK6Ms3DHcTOMVKW5eXOHW8G1nvFzNdfIByBifEfcaDTf5VY8Y4mmEtG7dkjyqqjduSjkBpS0V40F+4ni+I/mu/+XwdDehS09v4PKON8bu4tpcws+FB5V/c+pqroor6uMIwWmKpHlOTk7Y5YtZ2CggEkDXaT8qlXMI+HuhXEMNdwdPakoqjm1NR9mWUVpsnNeV9xBpi7g+lLRV0VZCu2yN6ZJpaKsuCDmkoooAooo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54" name="Picture 6" descr="C:\Users\Nelson Castillo\Desktop\FOTOS FORMATOS\Hu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596866"/>
            <a:ext cx="1356360" cy="101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Nelson Castillo\Desktop\FOTOS FORMATOS\huara ge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60341"/>
            <a:ext cx="2692189" cy="125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Nelson Castillo\Desktop\Camiña (17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59" y="5621126"/>
            <a:ext cx="1356360" cy="993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942" y="5570883"/>
            <a:ext cx="1356360" cy="104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Nelson Castillo\Desktop\islug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618566"/>
            <a:ext cx="1356360" cy="10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Nelson Castillo\Desktop\FOTOS FORMATOS\C.I.R.A -COMUNAS\tirana 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578060"/>
            <a:ext cx="1356360" cy="993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Nelson Castillo\Desktop\FOTOS FORMATOS\pica 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570882"/>
            <a:ext cx="1356360" cy="1000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579" y="160338"/>
            <a:ext cx="2692189" cy="12549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151" y="4221088"/>
            <a:ext cx="1262657" cy="115212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07504" y="548680"/>
            <a:ext cx="6920026" cy="58326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722313" lvl="1" indent="-366713" algn="ctr">
              <a:lnSpc>
                <a:spcPct val="150000"/>
              </a:lnSpc>
              <a:buNone/>
            </a:pPr>
            <a:r>
              <a:rPr lang="es-MX" sz="1800" b="1" dirty="0" smtClean="0">
                <a:latin typeface="Arial" pitchFamily="34" charset="0"/>
                <a:cs typeface="Arial" pitchFamily="34" charset="0"/>
              </a:rPr>
              <a:t>CONSEJO INTEGRADOR DE LA RED ASISTENCIAL</a:t>
            </a:r>
          </a:p>
          <a:p>
            <a:pPr marL="722313" lvl="1" indent="-366713">
              <a:lnSpc>
                <a:spcPct val="150000"/>
              </a:lnSpc>
              <a:buNone/>
            </a:pPr>
            <a:r>
              <a:rPr lang="es-MX" sz="1900" b="1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es-MX" sz="1900" b="1" dirty="0" smtClean="0">
                <a:latin typeface="Arial" pitchFamily="34" charset="0"/>
                <a:cs typeface="Arial" pitchFamily="34" charset="0"/>
              </a:rPr>
              <a:t>C.I.R.A EJECUTIVO -TECNICO 2017   </a:t>
            </a:r>
          </a:p>
          <a:p>
            <a:pPr marL="722313" lvl="1" indent="-366713">
              <a:lnSpc>
                <a:spcPct val="150000"/>
              </a:lnSpc>
              <a:buNone/>
            </a:pPr>
            <a:r>
              <a:rPr lang="es-MX" sz="19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1900" b="1" dirty="0">
              <a:latin typeface="Arial" pitchFamily="34" charset="0"/>
              <a:cs typeface="Arial" pitchFamily="34" charset="0"/>
            </a:endParaRPr>
          </a:p>
          <a:p>
            <a:pPr marL="722313" lvl="1" indent="-366713">
              <a:lnSpc>
                <a:spcPct val="150000"/>
              </a:lnSpc>
              <a:buNone/>
            </a:pPr>
            <a:r>
              <a:rPr lang="es-MX" sz="1400" b="1" dirty="0" smtClean="0">
                <a:latin typeface="Arial" pitchFamily="34" charset="0"/>
                <a:cs typeface="Arial" pitchFamily="34" charset="0"/>
              </a:rPr>
              <a:t> APERTURA : Dra. María Paula Vera Zamora</a:t>
            </a:r>
            <a:endParaRPr lang="es-MX" sz="1400" b="1" dirty="0" smtClean="0">
              <a:latin typeface="Arial" pitchFamily="34" charset="0"/>
              <a:cs typeface="Arial" pitchFamily="34" charset="0"/>
            </a:endParaRPr>
          </a:p>
          <a:p>
            <a:pPr marL="722313" lvl="1" indent="-366713" algn="ctr">
              <a:lnSpc>
                <a:spcPct val="150000"/>
              </a:lnSpc>
              <a:buNone/>
            </a:pPr>
            <a:r>
              <a:rPr lang="es-MX" sz="1400" b="1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722313" lvl="1" indent="-366713" algn="just">
              <a:lnSpc>
                <a:spcPct val="150000"/>
              </a:lnSpc>
              <a:buNone/>
            </a:pP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1.- DIRECCIÓN</a:t>
            </a:r>
            <a:endParaRPr lang="es-MX" sz="1500" b="1" dirty="0">
              <a:latin typeface="Arial" pitchFamily="34" charset="0"/>
              <a:cs typeface="Arial" pitchFamily="34" charset="0"/>
            </a:endParaRPr>
          </a:p>
          <a:p>
            <a:pPr marL="722313" lvl="1" indent="-366713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s-MX" sz="1500" b="1" dirty="0">
                <a:latin typeface="Arial" pitchFamily="34" charset="0"/>
                <a:cs typeface="Arial" pitchFamily="34" charset="0"/>
              </a:rPr>
              <a:t>2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.- 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ANALISIS COMGES 2017</a:t>
            </a:r>
            <a:endParaRPr lang="es-MX" sz="1500" b="1" dirty="0" smtClean="0">
              <a:latin typeface="Arial" pitchFamily="34" charset="0"/>
              <a:cs typeface="Arial" pitchFamily="34" charset="0"/>
            </a:endParaRPr>
          </a:p>
          <a:p>
            <a:pPr marL="722313" lvl="1" indent="-366713" algn="just">
              <a:lnSpc>
                <a:spcPct val="150000"/>
              </a:lnSpc>
              <a:buNone/>
            </a:pP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.- PLAN SIDRA 2017 – COMGES N° 18</a:t>
            </a:r>
          </a:p>
          <a:p>
            <a:pPr marL="722313" lvl="1" indent="-366713" algn="just">
              <a:lnSpc>
                <a:spcPct val="150000"/>
              </a:lnSpc>
              <a:buNone/>
            </a:pPr>
            <a:r>
              <a:rPr lang="es-MX" sz="15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.- VARIOS.</a:t>
            </a:r>
            <a:endParaRPr lang="es-MX" sz="1500" b="1" dirty="0" smtClean="0">
              <a:latin typeface="Arial" pitchFamily="34" charset="0"/>
              <a:cs typeface="Arial" pitchFamily="34" charset="0"/>
            </a:endParaRPr>
          </a:p>
          <a:p>
            <a:pPr marL="722313" lvl="1" indent="-366713">
              <a:lnSpc>
                <a:spcPct val="150000"/>
              </a:lnSpc>
              <a:buNone/>
            </a:pP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722313" lvl="1" indent="-366713">
              <a:lnSpc>
                <a:spcPct val="150000"/>
              </a:lnSpc>
              <a:buNone/>
            </a:pP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                                                    PROXIMO C.I.R.A : 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ABRIL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 2017                                                        </a:t>
            </a: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       </a:t>
            </a:r>
            <a:endParaRPr lang="es-MX" sz="1200" b="1" dirty="0" smtClean="0">
              <a:latin typeface="Arial" pitchFamily="34" charset="0"/>
              <a:cs typeface="Arial" pitchFamily="34" charset="0"/>
            </a:endParaRPr>
          </a:p>
          <a:p>
            <a:pPr marL="355600" indent="0">
              <a:lnSpc>
                <a:spcPct val="150000"/>
              </a:lnSpc>
              <a:buNone/>
            </a:pPr>
            <a:r>
              <a:rPr lang="es-MX" sz="18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266700" lvl="1" indent="0">
              <a:lnSpc>
                <a:spcPct val="150000"/>
              </a:lnSpc>
              <a:buNone/>
            </a:pPr>
            <a:r>
              <a:rPr lang="es-MX" sz="1900" b="1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marL="266700" lvl="1" indent="0">
              <a:lnSpc>
                <a:spcPct val="150000"/>
              </a:lnSpc>
              <a:buNone/>
            </a:pPr>
            <a:r>
              <a:rPr lang="es-MX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marL="266700" lvl="1" indent="0">
              <a:lnSpc>
                <a:spcPct val="150000"/>
              </a:lnSpc>
              <a:buNone/>
            </a:pPr>
            <a:r>
              <a:rPr lang="es-MX" sz="19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s-MX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8" name="Picture 4" descr="C:\Users\Nelson Castillo\Desktop\FOTOS FORMATOS\satisfaccion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490" y="1124744"/>
            <a:ext cx="1872208" cy="94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05" y="5085184"/>
            <a:ext cx="2275352" cy="1192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Nelson Castillo\Desktop\FOTOS FORMATOS\C.I.R.A -COMUNAS\180px-Tarapacá_Comunas_Nuev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873" y="0"/>
            <a:ext cx="1872208" cy="90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80" y="5085184"/>
            <a:ext cx="2275352" cy="117198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778" y="4495979"/>
            <a:ext cx="1902222" cy="12096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047" y="5085184"/>
            <a:ext cx="2275352" cy="119296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476" y="2070525"/>
            <a:ext cx="1927473" cy="200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9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3"/>
          <p:cNvSpPr>
            <a:spLocks noGrp="1"/>
          </p:cNvSpPr>
          <p:nvPr>
            <p:ph type="ctrTitle" idx="4294967295"/>
          </p:nvPr>
        </p:nvSpPr>
        <p:spPr>
          <a:xfrm>
            <a:off x="0" y="2276872"/>
            <a:ext cx="7772400" cy="1389112"/>
          </a:xfrm>
        </p:spPr>
        <p:txBody>
          <a:bodyPr/>
          <a:lstStyle/>
          <a:p>
            <a:pPr algn="ctr" eaLnBrk="1" hangingPunct="1"/>
            <a:r>
              <a:rPr lang="en-US" sz="9200" i="1" dirty="0" smtClean="0">
                <a:solidFill>
                  <a:schemeClr val="bg1"/>
                </a:solidFill>
                <a:latin typeface="Monotype Corsiva" pitchFamily="66" charset="0"/>
              </a:rPr>
              <a:t>¡Gracias !</a:t>
            </a:r>
          </a:p>
        </p:txBody>
      </p:sp>
      <p:pic>
        <p:nvPicPr>
          <p:cNvPr id="1032" name="Picture 8" descr="C:\Users\Nelson Castillo\Desktop\SL.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48153"/>
            <a:ext cx="1728192" cy="128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448153"/>
            <a:ext cx="1798513" cy="1280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042" y="4448153"/>
            <a:ext cx="1728192" cy="128033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248" y="116632"/>
            <a:ext cx="1828800" cy="202208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060848"/>
            <a:ext cx="1979712" cy="20162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ヒラギノ角ゴ Pro W3"/>
        <a:cs typeface="ヒラギノ角ゴ Pro W3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3104</TotalTime>
  <Words>81</Words>
  <Application>Microsoft Office PowerPoint</Application>
  <PresentationFormat>Presentación en pantalla (4:3)</PresentationFormat>
  <Paragraphs>30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3</vt:i4>
      </vt:variant>
    </vt:vector>
  </HeadingPairs>
  <TitlesOfParts>
    <vt:vector size="14" baseType="lpstr">
      <vt:lpstr>Arial</vt:lpstr>
      <vt:lpstr>Calibri</vt:lpstr>
      <vt:lpstr>Monotype Corsiva</vt:lpstr>
      <vt:lpstr>Verdana</vt:lpstr>
      <vt:lpstr>ヒラギノ角ゴ Pro W3</vt:lpstr>
      <vt:lpstr>Office Theme</vt:lpstr>
      <vt:lpstr>1_Office Theme</vt:lpstr>
      <vt:lpstr>3_Office Theme</vt:lpstr>
      <vt:lpstr>2_Office Theme</vt:lpstr>
      <vt:lpstr>4_Office Theme</vt:lpstr>
      <vt:lpstr>5_Office Theme</vt:lpstr>
      <vt:lpstr>Presentación de PowerPoint</vt:lpstr>
      <vt:lpstr>Presentación de PowerPoint</vt:lpstr>
      <vt:lpstr>¡Gracias !</vt:lpstr>
    </vt:vector>
  </TitlesOfParts>
  <Company>Windows uE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FUERZA DE TAREA Nº 7</dc:title>
  <dc:creator>.</dc:creator>
  <cp:lastModifiedBy>Equipo: MXL5421CZ9</cp:lastModifiedBy>
  <cp:revision>419</cp:revision>
  <cp:lastPrinted>2017-03-23T21:56:06Z</cp:lastPrinted>
  <dcterms:created xsi:type="dcterms:W3CDTF">2011-03-02T18:30:50Z</dcterms:created>
  <dcterms:modified xsi:type="dcterms:W3CDTF">2017-03-23T21:58:00Z</dcterms:modified>
</cp:coreProperties>
</file>