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10"/>
  </p:notesMasterIdLst>
  <p:sldIdLst>
    <p:sldId id="257" r:id="rId7"/>
    <p:sldId id="306" r:id="rId8"/>
    <p:sldId id="28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378" autoAdjust="0"/>
  </p:normalViewPr>
  <p:slideViewPr>
    <p:cSldViewPr>
      <p:cViewPr varScale="1">
        <p:scale>
          <a:sx n="101" d="100"/>
          <a:sy n="101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r">
              <a:defRPr sz="1200"/>
            </a:lvl1pPr>
          </a:lstStyle>
          <a:p>
            <a:fld id="{E426779C-3702-4391-9EBF-D017A12FFBF9}" type="datetimeFigureOut">
              <a:rPr lang="es-ES" smtClean="0"/>
              <a:pPr/>
              <a:t>11/04/2017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8" rIns="90976" bIns="4548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r">
              <a:defRPr sz="12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4/11/2017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4/11/2017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4/11/2017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4/11/2017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5575" y="1235682"/>
            <a:ext cx="8766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/>
              <a:t> </a:t>
            </a:r>
          </a:p>
          <a:p>
            <a:pPr algn="ctr"/>
            <a:r>
              <a:rPr lang="es-MX" sz="2800" dirty="0" smtClean="0"/>
              <a:t>  </a:t>
            </a:r>
            <a:r>
              <a:rPr lang="es-MX" sz="2800" b="1" dirty="0" smtClean="0"/>
              <a:t>CONSEJO </a:t>
            </a:r>
            <a:r>
              <a:rPr lang="es-MX" sz="2800" b="1" dirty="0"/>
              <a:t>INTEGRADOR DE LA RED </a:t>
            </a:r>
            <a:r>
              <a:rPr lang="es-MX" sz="2800" b="1" dirty="0" smtClean="0"/>
              <a:t>ASISTENCIAL C.I.R.A 2017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000" b="1" dirty="0" smtClean="0"/>
              <a:t>SERVICIO DE SALUD IQUIQUE – I REGIÓN DE TARAPACÁ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                                                                 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                                                          </a:t>
            </a:r>
          </a:p>
          <a:p>
            <a:pPr algn="ctr"/>
            <a:r>
              <a:rPr lang="es-MX" sz="2000" b="1" dirty="0" smtClean="0"/>
              <a:t>                                                </a:t>
            </a:r>
            <a:r>
              <a:rPr lang="es-MX" sz="2000" b="1" dirty="0"/>
              <a:t> </a:t>
            </a:r>
            <a:r>
              <a:rPr lang="es-MX" sz="2000" b="1" dirty="0" smtClean="0"/>
              <a:t>          </a:t>
            </a:r>
            <a:r>
              <a:rPr lang="es-CL" sz="2000" b="1" dirty="0" smtClean="0"/>
              <a:t>VIERNES 21 </a:t>
            </a:r>
            <a:r>
              <a:rPr lang="es-CL" sz="2000" b="1" dirty="0"/>
              <a:t>de </a:t>
            </a:r>
            <a:r>
              <a:rPr lang="es-CL" sz="2000" b="1" dirty="0" smtClean="0"/>
              <a:t>ABRIL 2017</a:t>
            </a:r>
            <a:endParaRPr lang="es-MX" sz="2000" b="1" dirty="0" smtClean="0"/>
          </a:p>
          <a:p>
            <a:pPr algn="ctr"/>
            <a:r>
              <a:rPr lang="es-MX" sz="2800" b="1" dirty="0" smtClean="0"/>
              <a:t>                        </a:t>
            </a:r>
            <a:endParaRPr lang="es-CL" sz="2800" dirty="0"/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C:\Users\Nelson Castillo\Desktop\FOTOS FORMATOS\Huar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9" y="5725263"/>
            <a:ext cx="1038165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elson Castillo\Desktop\FOTOS FORMATOS\huara g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33" y="3356992"/>
            <a:ext cx="269218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elson Castillo\Desktop\Camiña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3343740"/>
            <a:ext cx="1038165" cy="9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slu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22" y="3341365"/>
            <a:ext cx="1043855" cy="10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elson Castillo\Desktop\FOTOS FORMATOS\C.I.R.A -COMUNAS\tirana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89" y="4351885"/>
            <a:ext cx="1066096" cy="10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07" y="4370542"/>
            <a:ext cx="1041895" cy="10241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1" y="4221088"/>
            <a:ext cx="1262657" cy="1152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73" y="160338"/>
            <a:ext cx="2661654" cy="12449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132" y="171618"/>
            <a:ext cx="2702454" cy="12336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14" y="186322"/>
            <a:ext cx="2664581" cy="11929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42463"/>
            <a:ext cx="1038165" cy="1018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9966" y="5725263"/>
            <a:ext cx="1043855" cy="10042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" y="5725263"/>
            <a:ext cx="1056803" cy="10180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26289" y="5725263"/>
            <a:ext cx="1059786" cy="10042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00735" y="5725263"/>
            <a:ext cx="1038165" cy="1018032"/>
          </a:xfrm>
          <a:prstGeom prst="rect">
            <a:avLst/>
          </a:prstGeom>
        </p:spPr>
      </p:pic>
      <p:pic>
        <p:nvPicPr>
          <p:cNvPr id="1028" name="Picture 4" descr="Resultado de imagen para iglesia de pozo almont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97" y="5725263"/>
            <a:ext cx="1038166" cy="10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7504" y="548680"/>
            <a:ext cx="6920026" cy="58326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CONSEJO INTEGRADOR DE LA RED ASISTENCIA                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C.I.R.A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AMPLIADO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900" b="1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es-MX" sz="19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900" b="1" smtClean="0">
                <a:latin typeface="Arial" pitchFamily="34" charset="0"/>
                <a:cs typeface="Arial" pitchFamily="34" charset="0"/>
              </a:rPr>
              <a:t>21</a:t>
            </a:r>
            <a:r>
              <a:rPr lang="es-MX" sz="19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900" b="1" smtClean="0">
                <a:latin typeface="Arial" pitchFamily="34" charset="0"/>
                <a:cs typeface="Arial" pitchFamily="34" charset="0"/>
              </a:rPr>
              <a:t>ABRIL </a:t>
            </a:r>
            <a:r>
              <a:rPr lang="es-MX" sz="1900" b="1" smtClean="0">
                <a:latin typeface="Arial" pitchFamily="34" charset="0"/>
                <a:cs typeface="Arial" pitchFamily="34" charset="0"/>
              </a:rPr>
              <a:t>2017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APERTURA : Dra. María Paula Vera Zamora</a:t>
            </a:r>
          </a:p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1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.- CUENTA PUBLICA 2016 – SERVICIO DE SALUD IQUIQUE</a:t>
            </a:r>
            <a:endParaRPr lang="es-MX" sz="1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DRA. MARÍA PAULA VERA ZAMORA – DIRECTORA (P Y T) S.S.I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                                         PROXIMO C.I.R.A : MAYO 2017                                                      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4" descr="C:\Users\Nelson Castillo\Desktop\FOTOS FORMATOS\satisfacc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85" y="188640"/>
            <a:ext cx="1872208" cy="9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5" y="5085184"/>
            <a:ext cx="2275352" cy="11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80" y="5085184"/>
            <a:ext cx="2275352" cy="11719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78" y="4495979"/>
            <a:ext cx="1902222" cy="12096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76" y="2070525"/>
            <a:ext cx="1927473" cy="2006547"/>
          </a:xfrm>
          <a:prstGeom prst="rect">
            <a:avLst/>
          </a:prstGeom>
        </p:spPr>
      </p:pic>
      <p:pic>
        <p:nvPicPr>
          <p:cNvPr id="9" name="Picture 2" descr="C:\Users\Nelson Castillo\Desktop\FOTOS FORMATOS\C.I.R.A -COMUNAS\180px-Tarapacá_Comunas_Nuev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58" y="5085184"/>
            <a:ext cx="2284320" cy="11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 smtClean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  <p:pic>
        <p:nvPicPr>
          <p:cNvPr id="1032" name="Picture 8" descr="C:\Users\Nelson Castillo\Desktop\S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8153"/>
            <a:ext cx="1728192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8153"/>
            <a:ext cx="1798513" cy="12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42" y="4448153"/>
            <a:ext cx="1728192" cy="12803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48" y="116632"/>
            <a:ext cx="1828800" cy="20220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97971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84</Words>
  <Application>Microsoft Office PowerPoint</Application>
  <PresentationFormat>Presentación en pantalla (4:3)</PresentationFormat>
  <Paragraphs>27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Monotype Corsiva</vt:lpstr>
      <vt:lpstr>Verdana</vt:lpstr>
      <vt:lpstr>ヒラギノ角ゴ Pro W3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Presentación de PowerPoint</vt:lpstr>
      <vt:lpstr>¡Gracias !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Equipo: MXL5421CZ9</cp:lastModifiedBy>
  <cp:revision>433</cp:revision>
  <cp:lastPrinted>2017-03-23T21:56:06Z</cp:lastPrinted>
  <dcterms:created xsi:type="dcterms:W3CDTF">2011-03-02T18:30:50Z</dcterms:created>
  <dcterms:modified xsi:type="dcterms:W3CDTF">2017-04-11T13:29:12Z</dcterms:modified>
</cp:coreProperties>
</file>