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5"/>
  </p:notesMasterIdLst>
  <p:sldIdLst>
    <p:sldId id="261" r:id="rId3"/>
    <p:sldId id="262" r:id="rId4"/>
    <p:sldId id="265" r:id="rId5"/>
    <p:sldId id="263" r:id="rId6"/>
    <p:sldId id="266" r:id="rId7"/>
    <p:sldId id="264" r:id="rId8"/>
    <p:sldId id="267" r:id="rId9"/>
    <p:sldId id="269" r:id="rId10"/>
    <p:sldId id="270" r:id="rId11"/>
    <p:sldId id="268" r:id="rId12"/>
    <p:sldId id="271" r:id="rId13"/>
    <p:sldId id="272"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49AC3-52E0-46FB-B8EE-87DC92F9741E}" v="115" dt="2021-12-15T19:34:54.97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4" autoAdjust="0"/>
    <p:restoredTop sz="94660"/>
  </p:normalViewPr>
  <p:slideViewPr>
    <p:cSldViewPr snapToGrid="0">
      <p:cViewPr>
        <p:scale>
          <a:sx n="92" d="100"/>
          <a:sy n="92" d="100"/>
        </p:scale>
        <p:origin x="-1176" y="-6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Carrillo Lioi" userId="3f3c6b63b36b8474" providerId="LiveId" clId="{EEF49AC3-52E0-46FB-B8EE-87DC92F9741E}"/>
    <pc:docChg chg="undo custSel addSld delSld modSld delMainMaster">
      <pc:chgData name="Diego Carrillo Lioi" userId="3f3c6b63b36b8474" providerId="LiveId" clId="{EEF49AC3-52E0-46FB-B8EE-87DC92F9741E}" dt="2021-12-15T19:36:50.401" v="671" actId="478"/>
      <pc:docMkLst>
        <pc:docMk/>
      </pc:docMkLst>
      <pc:sldChg chg="del">
        <pc:chgData name="Diego Carrillo Lioi" userId="3f3c6b63b36b8474" providerId="LiveId" clId="{EEF49AC3-52E0-46FB-B8EE-87DC92F9741E}" dt="2021-12-14T11:59:11.782" v="0" actId="47"/>
        <pc:sldMkLst>
          <pc:docMk/>
          <pc:sldMk cId="1032298968" sldId="257"/>
        </pc:sldMkLst>
      </pc:sldChg>
      <pc:sldChg chg="del">
        <pc:chgData name="Diego Carrillo Lioi" userId="3f3c6b63b36b8474" providerId="LiveId" clId="{EEF49AC3-52E0-46FB-B8EE-87DC92F9741E}" dt="2021-12-14T11:59:11.782" v="0" actId="47"/>
        <pc:sldMkLst>
          <pc:docMk/>
          <pc:sldMk cId="3291246762" sldId="258"/>
        </pc:sldMkLst>
      </pc:sldChg>
      <pc:sldChg chg="del">
        <pc:chgData name="Diego Carrillo Lioi" userId="3f3c6b63b36b8474" providerId="LiveId" clId="{EEF49AC3-52E0-46FB-B8EE-87DC92F9741E}" dt="2021-12-14T11:59:11.782" v="0" actId="47"/>
        <pc:sldMkLst>
          <pc:docMk/>
          <pc:sldMk cId="1014956797" sldId="259"/>
        </pc:sldMkLst>
      </pc:sldChg>
      <pc:sldChg chg="del">
        <pc:chgData name="Diego Carrillo Lioi" userId="3f3c6b63b36b8474" providerId="LiveId" clId="{EEF49AC3-52E0-46FB-B8EE-87DC92F9741E}" dt="2021-12-14T11:59:11.782" v="0" actId="47"/>
        <pc:sldMkLst>
          <pc:docMk/>
          <pc:sldMk cId="61533046" sldId="260"/>
        </pc:sldMkLst>
      </pc:sldChg>
      <pc:sldChg chg="addSp delSp modSp mod">
        <pc:chgData name="Diego Carrillo Lioi" userId="3f3c6b63b36b8474" providerId="LiveId" clId="{EEF49AC3-52E0-46FB-B8EE-87DC92F9741E}" dt="2021-12-14T18:57:21.432" v="38" actId="20577"/>
        <pc:sldMkLst>
          <pc:docMk/>
          <pc:sldMk cId="3609733115" sldId="262"/>
        </pc:sldMkLst>
        <pc:spChg chg="del">
          <ac:chgData name="Diego Carrillo Lioi" userId="3f3c6b63b36b8474" providerId="LiveId" clId="{EEF49AC3-52E0-46FB-B8EE-87DC92F9741E}" dt="2021-12-14T18:31:35.054" v="3" actId="478"/>
          <ac:spMkLst>
            <pc:docMk/>
            <pc:sldMk cId="3609733115" sldId="262"/>
            <ac:spMk id="7" creationId="{5CE8D152-7058-4D76-B49D-B33D67616A93}"/>
          </ac:spMkLst>
        </pc:spChg>
        <pc:spChg chg="mod">
          <ac:chgData name="Diego Carrillo Lioi" userId="3f3c6b63b36b8474" providerId="LiveId" clId="{EEF49AC3-52E0-46FB-B8EE-87DC92F9741E}" dt="2021-12-14T18:57:21.432" v="38" actId="20577"/>
          <ac:spMkLst>
            <pc:docMk/>
            <pc:sldMk cId="3609733115" sldId="262"/>
            <ac:spMk id="8" creationId="{7B4B4B5A-DA52-430E-AA7A-20C8109B1AB1}"/>
          </ac:spMkLst>
        </pc:spChg>
        <pc:graphicFrameChg chg="del modGraphic">
          <ac:chgData name="Diego Carrillo Lioi" userId="3f3c6b63b36b8474" providerId="LiveId" clId="{EEF49AC3-52E0-46FB-B8EE-87DC92F9741E}" dt="2021-12-14T18:31:39.994" v="4" actId="478"/>
          <ac:graphicFrameMkLst>
            <pc:docMk/>
            <pc:sldMk cId="3609733115" sldId="262"/>
            <ac:graphicFrameMk id="3" creationId="{88E109F2-8518-4F02-950C-C4B5E938DDD9}"/>
          </ac:graphicFrameMkLst>
        </pc:graphicFrameChg>
        <pc:graphicFrameChg chg="add del mod">
          <ac:chgData name="Diego Carrillo Lioi" userId="3f3c6b63b36b8474" providerId="LiveId" clId="{EEF49AC3-52E0-46FB-B8EE-87DC92F9741E}" dt="2021-12-14T18:33:33.986" v="7" actId="478"/>
          <ac:graphicFrameMkLst>
            <pc:docMk/>
            <pc:sldMk cId="3609733115" sldId="262"/>
            <ac:graphicFrameMk id="6" creationId="{5DE004BA-4B9C-4762-BBDE-37B505629A11}"/>
          </ac:graphicFrameMkLst>
        </pc:graphicFrameChg>
        <pc:graphicFrameChg chg="add del mod">
          <ac:chgData name="Diego Carrillo Lioi" userId="3f3c6b63b36b8474" providerId="LiveId" clId="{EEF49AC3-52E0-46FB-B8EE-87DC92F9741E}" dt="2021-12-14T18:35:02.730" v="11" actId="478"/>
          <ac:graphicFrameMkLst>
            <pc:docMk/>
            <pc:sldMk cId="3609733115" sldId="262"/>
            <ac:graphicFrameMk id="9" creationId="{866EB99D-033D-4823-9FF7-963628DA3481}"/>
          </ac:graphicFrameMkLst>
        </pc:graphicFrameChg>
        <pc:graphicFrameChg chg="del">
          <ac:chgData name="Diego Carrillo Lioi" userId="3f3c6b63b36b8474" providerId="LiveId" clId="{EEF49AC3-52E0-46FB-B8EE-87DC92F9741E}" dt="2021-12-14T18:31:29.330" v="1" actId="478"/>
          <ac:graphicFrameMkLst>
            <pc:docMk/>
            <pc:sldMk cId="3609733115" sldId="262"/>
            <ac:graphicFrameMk id="10" creationId="{181FAC45-A327-4188-9110-99F0F9E141A1}"/>
          </ac:graphicFrameMkLst>
        </pc:graphicFrameChg>
        <pc:graphicFrameChg chg="add mod">
          <ac:chgData name="Diego Carrillo Lioi" userId="3f3c6b63b36b8474" providerId="LiveId" clId="{EEF49AC3-52E0-46FB-B8EE-87DC92F9741E}" dt="2021-12-14T18:35:48.057" v="15" actId="1076"/>
          <ac:graphicFrameMkLst>
            <pc:docMk/>
            <pc:sldMk cId="3609733115" sldId="262"/>
            <ac:graphicFrameMk id="11" creationId="{0416BC82-DD97-4112-9A67-249B19E979F8}"/>
          </ac:graphicFrameMkLst>
        </pc:graphicFrameChg>
        <pc:graphicFrameChg chg="add del mod">
          <ac:chgData name="Diego Carrillo Lioi" userId="3f3c6b63b36b8474" providerId="LiveId" clId="{EEF49AC3-52E0-46FB-B8EE-87DC92F9741E}" dt="2021-12-14T18:45:29.446" v="19" actId="478"/>
          <ac:graphicFrameMkLst>
            <pc:docMk/>
            <pc:sldMk cId="3609733115" sldId="262"/>
            <ac:graphicFrameMk id="12" creationId="{DAE7A474-BDF5-4133-95BE-40DA3B98F850}"/>
          </ac:graphicFrameMkLst>
        </pc:graphicFrameChg>
        <pc:graphicFrameChg chg="add mod">
          <ac:chgData name="Diego Carrillo Lioi" userId="3f3c6b63b36b8474" providerId="LiveId" clId="{EEF49AC3-52E0-46FB-B8EE-87DC92F9741E}" dt="2021-12-14T18:56:46.511" v="24" actId="1076"/>
          <ac:graphicFrameMkLst>
            <pc:docMk/>
            <pc:sldMk cId="3609733115" sldId="262"/>
            <ac:graphicFrameMk id="13" creationId="{DAE7A474-BDF5-4133-95BE-40DA3B98F850}"/>
          </ac:graphicFrameMkLst>
        </pc:graphicFrameChg>
      </pc:sldChg>
      <pc:sldChg chg="addSp delSp modSp mod">
        <pc:chgData name="Diego Carrillo Lioi" userId="3f3c6b63b36b8474" providerId="LiveId" clId="{EEF49AC3-52E0-46FB-B8EE-87DC92F9741E}" dt="2021-12-14T19:07:59.674" v="49" actId="1076"/>
        <pc:sldMkLst>
          <pc:docMk/>
          <pc:sldMk cId="908644811" sldId="263"/>
        </pc:sldMkLst>
        <pc:spChg chg="del mod">
          <ac:chgData name="Diego Carrillo Lioi" userId="3f3c6b63b36b8474" providerId="LiveId" clId="{EEF49AC3-52E0-46FB-B8EE-87DC92F9741E}" dt="2021-12-14T18:59:52.410" v="40" actId="478"/>
          <ac:spMkLst>
            <pc:docMk/>
            <pc:sldMk cId="908644811" sldId="263"/>
            <ac:spMk id="8" creationId="{567B1F18-506D-441B-968B-38A5A1C427F2}"/>
          </ac:spMkLst>
        </pc:spChg>
        <pc:graphicFrameChg chg="add mod">
          <ac:chgData name="Diego Carrillo Lioi" userId="3f3c6b63b36b8474" providerId="LiveId" clId="{EEF49AC3-52E0-46FB-B8EE-87DC92F9741E}" dt="2021-12-14T19:03:20.094" v="45" actId="1076"/>
          <ac:graphicFrameMkLst>
            <pc:docMk/>
            <pc:sldMk cId="908644811" sldId="263"/>
            <ac:graphicFrameMk id="3" creationId="{2938A921-2755-4782-A020-A0F59543B3EC}"/>
          </ac:graphicFrameMkLst>
        </pc:graphicFrameChg>
        <pc:graphicFrameChg chg="del modGraphic">
          <ac:chgData name="Diego Carrillo Lioi" userId="3f3c6b63b36b8474" providerId="LiveId" clId="{EEF49AC3-52E0-46FB-B8EE-87DC92F9741E}" dt="2021-12-14T19:00:58.084" v="42" actId="478"/>
          <ac:graphicFrameMkLst>
            <pc:docMk/>
            <pc:sldMk cId="908644811" sldId="263"/>
            <ac:graphicFrameMk id="6" creationId="{9DF5147F-EDFE-4B73-ADA0-5F28ABC9D017}"/>
          </ac:graphicFrameMkLst>
        </pc:graphicFrameChg>
        <pc:graphicFrameChg chg="add mod">
          <ac:chgData name="Diego Carrillo Lioi" userId="3f3c6b63b36b8474" providerId="LiveId" clId="{EEF49AC3-52E0-46FB-B8EE-87DC92F9741E}" dt="2021-12-14T19:07:59.674" v="49" actId="1076"/>
          <ac:graphicFrameMkLst>
            <pc:docMk/>
            <pc:sldMk cId="908644811" sldId="263"/>
            <ac:graphicFrameMk id="10" creationId="{E84B4FAD-18DD-4F87-8D06-1FB2D52CD3A9}"/>
          </ac:graphicFrameMkLst>
        </pc:graphicFrameChg>
        <pc:graphicFrameChg chg="del">
          <ac:chgData name="Diego Carrillo Lioi" userId="3f3c6b63b36b8474" providerId="LiveId" clId="{EEF49AC3-52E0-46FB-B8EE-87DC92F9741E}" dt="2021-12-14T19:01:01.880" v="43" actId="478"/>
          <ac:graphicFrameMkLst>
            <pc:docMk/>
            <pc:sldMk cId="908644811" sldId="263"/>
            <ac:graphicFrameMk id="12" creationId="{4CAFC30C-19FF-49DB-A02A-5415A95A05D2}"/>
          </ac:graphicFrameMkLst>
        </pc:graphicFrameChg>
      </pc:sldChg>
      <pc:sldChg chg="addSp delSp modSp mod">
        <pc:chgData name="Diego Carrillo Lioi" userId="3f3c6b63b36b8474" providerId="LiveId" clId="{EEF49AC3-52E0-46FB-B8EE-87DC92F9741E}" dt="2021-12-15T19:36:50.401" v="671" actId="478"/>
        <pc:sldMkLst>
          <pc:docMk/>
          <pc:sldMk cId="971898062" sldId="264"/>
        </pc:sldMkLst>
        <pc:spChg chg="add del">
          <ac:chgData name="Diego Carrillo Lioi" userId="3f3c6b63b36b8474" providerId="LiveId" clId="{EEF49AC3-52E0-46FB-B8EE-87DC92F9741E}" dt="2021-12-14T19:22:34.965" v="59" actId="478"/>
          <ac:spMkLst>
            <pc:docMk/>
            <pc:sldMk cId="971898062" sldId="264"/>
            <ac:spMk id="2" creationId="{00000000-0000-0000-0000-000000000000}"/>
          </ac:spMkLst>
        </pc:spChg>
        <pc:spChg chg="del">
          <ac:chgData name="Diego Carrillo Lioi" userId="3f3c6b63b36b8474" providerId="LiveId" clId="{EEF49AC3-52E0-46FB-B8EE-87DC92F9741E}" dt="2021-12-14T19:22:08.169" v="52" actId="478"/>
          <ac:spMkLst>
            <pc:docMk/>
            <pc:sldMk cId="971898062" sldId="264"/>
            <ac:spMk id="7" creationId="{E66DAB9F-F7D1-4FC0-860D-816F0AAB4D60}"/>
          </ac:spMkLst>
        </pc:spChg>
        <pc:spChg chg="del mod">
          <ac:chgData name="Diego Carrillo Lioi" userId="3f3c6b63b36b8474" providerId="LiveId" clId="{EEF49AC3-52E0-46FB-B8EE-87DC92F9741E}" dt="2021-12-15T19:36:50.401" v="671" actId="478"/>
          <ac:spMkLst>
            <pc:docMk/>
            <pc:sldMk cId="971898062" sldId="264"/>
            <ac:spMk id="9" creationId="{4E076B2C-8F64-4ED2-941B-806E0D32EFC3}"/>
          </ac:spMkLst>
        </pc:spChg>
        <pc:spChg chg="add del mod">
          <ac:chgData name="Diego Carrillo Lioi" userId="3f3c6b63b36b8474" providerId="LiveId" clId="{EEF49AC3-52E0-46FB-B8EE-87DC92F9741E}" dt="2021-12-14T19:22:34.965" v="59" actId="478"/>
          <ac:spMkLst>
            <pc:docMk/>
            <pc:sldMk cId="971898062" sldId="264"/>
            <ac:spMk id="11" creationId="{633FB7C5-F2AD-4F29-B468-849A36E9956D}"/>
          </ac:spMkLst>
        </pc:spChg>
        <pc:graphicFrameChg chg="del">
          <ac:chgData name="Diego Carrillo Lioi" userId="3f3c6b63b36b8474" providerId="LiveId" clId="{EEF49AC3-52E0-46FB-B8EE-87DC92F9741E}" dt="2021-12-14T19:15:21.066" v="50" actId="478"/>
          <ac:graphicFrameMkLst>
            <pc:docMk/>
            <pc:sldMk cId="971898062" sldId="264"/>
            <ac:graphicFrameMk id="3" creationId="{2B275E0C-DCB9-4AB3-8A0D-2CF22FC6BDA4}"/>
          </ac:graphicFrameMkLst>
        </pc:graphicFrameChg>
        <pc:graphicFrameChg chg="add del mod">
          <ac:chgData name="Diego Carrillo Lioi" userId="3f3c6b63b36b8474" providerId="LiveId" clId="{EEF49AC3-52E0-46FB-B8EE-87DC92F9741E}" dt="2021-12-14T19:22:39.463" v="61" actId="478"/>
          <ac:graphicFrameMkLst>
            <pc:docMk/>
            <pc:sldMk cId="971898062" sldId="264"/>
            <ac:graphicFrameMk id="6" creationId="{4684B2D3-EEF7-442D-9130-47FA5ABE0ABC}"/>
          </ac:graphicFrameMkLst>
        </pc:graphicFrameChg>
        <pc:graphicFrameChg chg="add del">
          <ac:chgData name="Diego Carrillo Lioi" userId="3f3c6b63b36b8474" providerId="LiveId" clId="{EEF49AC3-52E0-46FB-B8EE-87DC92F9741E}" dt="2021-12-14T19:22:44.057" v="62" actId="478"/>
          <ac:graphicFrameMkLst>
            <pc:docMk/>
            <pc:sldMk cId="971898062" sldId="264"/>
            <ac:graphicFrameMk id="10" creationId="{0B1FB4A8-13D5-4AC4-9BCB-64E7AEB2238D}"/>
          </ac:graphicFrameMkLst>
        </pc:graphicFrameChg>
        <pc:graphicFrameChg chg="add del mod">
          <ac:chgData name="Diego Carrillo Lioi" userId="3f3c6b63b36b8474" providerId="LiveId" clId="{EEF49AC3-52E0-46FB-B8EE-87DC92F9741E}" dt="2021-12-14T19:24:56.261" v="65" actId="478"/>
          <ac:graphicFrameMkLst>
            <pc:docMk/>
            <pc:sldMk cId="971898062" sldId="264"/>
            <ac:graphicFrameMk id="12" creationId="{E33387F1-0C9E-494C-AB99-2EECE8174D1B}"/>
          </ac:graphicFrameMkLst>
        </pc:graphicFrameChg>
        <pc:graphicFrameChg chg="add del mod">
          <ac:chgData name="Diego Carrillo Lioi" userId="3f3c6b63b36b8474" providerId="LiveId" clId="{EEF49AC3-52E0-46FB-B8EE-87DC92F9741E}" dt="2021-12-14T19:25:47.429" v="68" actId="478"/>
          <ac:graphicFrameMkLst>
            <pc:docMk/>
            <pc:sldMk cId="971898062" sldId="264"/>
            <ac:graphicFrameMk id="13" creationId="{D6DE0D97-C6AA-457D-B2AE-F719E558B0AE}"/>
          </ac:graphicFrameMkLst>
        </pc:graphicFrameChg>
        <pc:graphicFrameChg chg="add mod">
          <ac:chgData name="Diego Carrillo Lioi" userId="3f3c6b63b36b8474" providerId="LiveId" clId="{EEF49AC3-52E0-46FB-B8EE-87DC92F9741E}" dt="2021-12-14T19:26:56.562" v="71" actId="1076"/>
          <ac:graphicFrameMkLst>
            <pc:docMk/>
            <pc:sldMk cId="971898062" sldId="264"/>
            <ac:graphicFrameMk id="14" creationId="{36972425-B911-4DD1-9D58-6847C6BBC2E3}"/>
          </ac:graphicFrameMkLst>
        </pc:graphicFrameChg>
        <pc:graphicFrameChg chg="add mod">
          <ac:chgData name="Diego Carrillo Lioi" userId="3f3c6b63b36b8474" providerId="LiveId" clId="{EEF49AC3-52E0-46FB-B8EE-87DC92F9741E}" dt="2021-12-14T19:27:53.584" v="76" actId="14100"/>
          <ac:graphicFrameMkLst>
            <pc:docMk/>
            <pc:sldMk cId="971898062" sldId="264"/>
            <ac:graphicFrameMk id="15" creationId="{95FB401F-EDC3-4A20-A763-A0150E8F8020}"/>
          </ac:graphicFrameMkLst>
        </pc:graphicFrameChg>
      </pc:sldChg>
      <pc:sldChg chg="modSp mod">
        <pc:chgData name="Diego Carrillo Lioi" userId="3f3c6b63b36b8474" providerId="LiveId" clId="{EEF49AC3-52E0-46FB-B8EE-87DC92F9741E}" dt="2021-12-15T19:07:37.469" v="358" actId="5793"/>
        <pc:sldMkLst>
          <pc:docMk/>
          <pc:sldMk cId="854938764" sldId="265"/>
        </pc:sldMkLst>
        <pc:spChg chg="mod">
          <ac:chgData name="Diego Carrillo Lioi" userId="3f3c6b63b36b8474" providerId="LiveId" clId="{EEF49AC3-52E0-46FB-B8EE-87DC92F9741E}" dt="2021-12-15T19:07:37.469" v="358" actId="5793"/>
          <ac:spMkLst>
            <pc:docMk/>
            <pc:sldMk cId="854938764" sldId="265"/>
            <ac:spMk id="3" creationId="{0796EA62-B898-481E-93AC-3377C14583A0}"/>
          </ac:spMkLst>
        </pc:spChg>
        <pc:graphicFrameChg chg="mod">
          <ac:chgData name="Diego Carrillo Lioi" userId="3f3c6b63b36b8474" providerId="LiveId" clId="{EEF49AC3-52E0-46FB-B8EE-87DC92F9741E}" dt="2021-12-15T19:06:56.438" v="353" actId="1076"/>
          <ac:graphicFrameMkLst>
            <pc:docMk/>
            <pc:sldMk cId="854938764" sldId="265"/>
            <ac:graphicFrameMk id="7" creationId="{19B030EA-01B5-4178-BAFA-2E58442013A3}"/>
          </ac:graphicFrameMkLst>
        </pc:graphicFrameChg>
        <pc:picChg chg="mod">
          <ac:chgData name="Diego Carrillo Lioi" userId="3f3c6b63b36b8474" providerId="LiveId" clId="{EEF49AC3-52E0-46FB-B8EE-87DC92F9741E}" dt="2021-12-15T19:06:59.934" v="355" actId="1076"/>
          <ac:picMkLst>
            <pc:docMk/>
            <pc:sldMk cId="854938764" sldId="265"/>
            <ac:picMk id="4098" creationId="{9B8E87A6-2CDE-4DB9-9B50-6319CFC9E4FD}"/>
          </ac:picMkLst>
        </pc:picChg>
      </pc:sldChg>
      <pc:sldChg chg="modSp mod">
        <pc:chgData name="Diego Carrillo Lioi" userId="3f3c6b63b36b8474" providerId="LiveId" clId="{EEF49AC3-52E0-46FB-B8EE-87DC92F9741E}" dt="2021-12-15T19:11:24.162" v="488" actId="20577"/>
        <pc:sldMkLst>
          <pc:docMk/>
          <pc:sldMk cId="1895834721" sldId="266"/>
        </pc:sldMkLst>
        <pc:spChg chg="mod">
          <ac:chgData name="Diego Carrillo Lioi" userId="3f3c6b63b36b8474" providerId="LiveId" clId="{EEF49AC3-52E0-46FB-B8EE-87DC92F9741E}" dt="2021-12-15T19:11:24.162" v="488" actId="20577"/>
          <ac:spMkLst>
            <pc:docMk/>
            <pc:sldMk cId="1895834721" sldId="266"/>
            <ac:spMk id="8" creationId="{38B8CF7D-50E7-44A3-A90A-68FDA0EED84B}"/>
          </ac:spMkLst>
        </pc:spChg>
      </pc:sldChg>
      <pc:sldChg chg="modSp mod">
        <pc:chgData name="Diego Carrillo Lioi" userId="3f3c6b63b36b8474" providerId="LiveId" clId="{EEF49AC3-52E0-46FB-B8EE-87DC92F9741E}" dt="2021-12-15T19:15:12.185" v="489" actId="6549"/>
        <pc:sldMkLst>
          <pc:docMk/>
          <pc:sldMk cId="2806924223" sldId="267"/>
        </pc:sldMkLst>
        <pc:spChg chg="mod">
          <ac:chgData name="Diego Carrillo Lioi" userId="3f3c6b63b36b8474" providerId="LiveId" clId="{EEF49AC3-52E0-46FB-B8EE-87DC92F9741E}" dt="2021-12-15T19:15:12.185" v="489" actId="6549"/>
          <ac:spMkLst>
            <pc:docMk/>
            <pc:sldMk cId="2806924223" sldId="267"/>
            <ac:spMk id="11" creationId="{3CD6A9F4-29E0-4285-8B23-5194846BD68D}"/>
          </ac:spMkLst>
        </pc:spChg>
      </pc:sldChg>
      <pc:sldChg chg="addSp delSp modSp mod">
        <pc:chgData name="Diego Carrillo Lioi" userId="3f3c6b63b36b8474" providerId="LiveId" clId="{EEF49AC3-52E0-46FB-B8EE-87DC92F9741E}" dt="2021-12-15T19:35:25.145" v="652" actId="1076"/>
        <pc:sldMkLst>
          <pc:docMk/>
          <pc:sldMk cId="3393905137" sldId="268"/>
        </pc:sldMkLst>
        <pc:spChg chg="mod">
          <ac:chgData name="Diego Carrillo Lioi" userId="3f3c6b63b36b8474" providerId="LiveId" clId="{EEF49AC3-52E0-46FB-B8EE-87DC92F9741E}" dt="2021-12-15T19:31:39.594" v="642" actId="1076"/>
          <ac:spMkLst>
            <pc:docMk/>
            <pc:sldMk cId="3393905137" sldId="268"/>
            <ac:spMk id="2" creationId="{00000000-0000-0000-0000-000000000000}"/>
          </ac:spMkLst>
        </pc:spChg>
        <pc:spChg chg="del mod">
          <ac:chgData name="Diego Carrillo Lioi" userId="3f3c6b63b36b8474" providerId="LiveId" clId="{EEF49AC3-52E0-46FB-B8EE-87DC92F9741E}" dt="2021-12-15T19:30:22.332" v="638" actId="478"/>
          <ac:spMkLst>
            <pc:docMk/>
            <pc:sldMk cId="3393905137" sldId="268"/>
            <ac:spMk id="3" creationId="{D50EE52E-C796-4F9F-A7CB-2B8E953301D0}"/>
          </ac:spMkLst>
        </pc:spChg>
        <pc:spChg chg="add mod">
          <ac:chgData name="Diego Carrillo Lioi" userId="3f3c6b63b36b8474" providerId="LiveId" clId="{EEF49AC3-52E0-46FB-B8EE-87DC92F9741E}" dt="2021-12-15T19:35:25.145" v="652" actId="1076"/>
          <ac:spMkLst>
            <pc:docMk/>
            <pc:sldMk cId="3393905137" sldId="268"/>
            <ac:spMk id="9" creationId="{9768CB04-BE85-4D0A-B425-751CC128E361}"/>
          </ac:spMkLst>
        </pc:spChg>
        <pc:picChg chg="del">
          <ac:chgData name="Diego Carrillo Lioi" userId="3f3c6b63b36b8474" providerId="LiveId" clId="{EEF49AC3-52E0-46FB-B8EE-87DC92F9741E}" dt="2021-12-15T19:30:20.231" v="637" actId="478"/>
          <ac:picMkLst>
            <pc:docMk/>
            <pc:sldMk cId="3393905137" sldId="268"/>
            <ac:picMk id="6" creationId="{60C48B59-7B22-4DF5-AF00-33E33D8C47B8}"/>
          </ac:picMkLst>
        </pc:picChg>
        <pc:picChg chg="del">
          <ac:chgData name="Diego Carrillo Lioi" userId="3f3c6b63b36b8474" providerId="LiveId" clId="{EEF49AC3-52E0-46FB-B8EE-87DC92F9741E}" dt="2021-12-15T19:30:12.780" v="634" actId="478"/>
          <ac:picMkLst>
            <pc:docMk/>
            <pc:sldMk cId="3393905137" sldId="268"/>
            <ac:picMk id="7" creationId="{CD1932E3-E561-497E-A45A-F56F04B950F7}"/>
          </ac:picMkLst>
        </pc:picChg>
        <pc:picChg chg="add mod">
          <ac:chgData name="Diego Carrillo Lioi" userId="3f3c6b63b36b8474" providerId="LiveId" clId="{EEF49AC3-52E0-46FB-B8EE-87DC92F9741E}" dt="2021-12-15T19:31:35.890" v="641" actId="1076"/>
          <ac:picMkLst>
            <pc:docMk/>
            <pc:sldMk cId="3393905137" sldId="268"/>
            <ac:picMk id="8" creationId="{AB87A202-4339-475F-BAA0-8DEAAA53BA20}"/>
          </ac:picMkLst>
        </pc:picChg>
      </pc:sldChg>
      <pc:sldChg chg="del">
        <pc:chgData name="Diego Carrillo Lioi" userId="3f3c6b63b36b8474" providerId="LiveId" clId="{EEF49AC3-52E0-46FB-B8EE-87DC92F9741E}" dt="2021-12-14T11:59:11.782" v="0" actId="47"/>
        <pc:sldMkLst>
          <pc:docMk/>
          <pc:sldMk cId="0" sldId="269"/>
        </pc:sldMkLst>
      </pc:sldChg>
      <pc:sldChg chg="addSp delSp modSp new mod">
        <pc:chgData name="Diego Carrillo Lioi" userId="3f3c6b63b36b8474" providerId="LiveId" clId="{EEF49AC3-52E0-46FB-B8EE-87DC92F9741E}" dt="2021-12-15T19:22:37.626" v="582" actId="1076"/>
        <pc:sldMkLst>
          <pc:docMk/>
          <pc:sldMk cId="464447671" sldId="269"/>
        </pc:sldMkLst>
        <pc:spChg chg="del">
          <ac:chgData name="Diego Carrillo Lioi" userId="3f3c6b63b36b8474" providerId="LiveId" clId="{EEF49AC3-52E0-46FB-B8EE-87DC92F9741E}" dt="2021-12-15T19:15:47.930" v="491"/>
          <ac:spMkLst>
            <pc:docMk/>
            <pc:sldMk cId="464447671" sldId="269"/>
            <ac:spMk id="2" creationId="{D3F3B7C8-C08B-4152-A01F-2421BDDBF191}"/>
          </ac:spMkLst>
        </pc:spChg>
        <pc:spChg chg="del">
          <ac:chgData name="Diego Carrillo Lioi" userId="3f3c6b63b36b8474" providerId="LiveId" clId="{EEF49AC3-52E0-46FB-B8EE-87DC92F9741E}" dt="2021-12-15T19:15:52.351" v="492" actId="478"/>
          <ac:spMkLst>
            <pc:docMk/>
            <pc:sldMk cId="464447671" sldId="269"/>
            <ac:spMk id="3" creationId="{A2CAAD5F-F999-4939-8221-510C482A5270}"/>
          </ac:spMkLst>
        </pc:spChg>
        <pc:spChg chg="add mod">
          <ac:chgData name="Diego Carrillo Lioi" userId="3f3c6b63b36b8474" providerId="LiveId" clId="{EEF49AC3-52E0-46FB-B8EE-87DC92F9741E}" dt="2021-12-15T19:16:45.621" v="523" actId="20577"/>
          <ac:spMkLst>
            <pc:docMk/>
            <pc:sldMk cId="464447671" sldId="269"/>
            <ac:spMk id="6" creationId="{73744068-0EA2-4844-8128-D73B220A14F6}"/>
          </ac:spMkLst>
        </pc:spChg>
        <pc:spChg chg="add mod">
          <ac:chgData name="Diego Carrillo Lioi" userId="3f3c6b63b36b8474" providerId="LiveId" clId="{EEF49AC3-52E0-46FB-B8EE-87DC92F9741E}" dt="2021-12-15T19:17:23.131" v="553" actId="14100"/>
          <ac:spMkLst>
            <pc:docMk/>
            <pc:sldMk cId="464447671" sldId="269"/>
            <ac:spMk id="8" creationId="{3938BBB5-9D58-4592-BD9B-B128737139C6}"/>
          </ac:spMkLst>
        </pc:spChg>
        <pc:spChg chg="add mod">
          <ac:chgData name="Diego Carrillo Lioi" userId="3f3c6b63b36b8474" providerId="LiveId" clId="{EEF49AC3-52E0-46FB-B8EE-87DC92F9741E}" dt="2021-12-15T19:18:18.125" v="575" actId="20577"/>
          <ac:spMkLst>
            <pc:docMk/>
            <pc:sldMk cId="464447671" sldId="269"/>
            <ac:spMk id="10" creationId="{C6EAA36D-D94F-4207-BB80-E6D13B2D802C}"/>
          </ac:spMkLst>
        </pc:spChg>
        <pc:picChg chg="add mod">
          <ac:chgData name="Diego Carrillo Lioi" userId="3f3c6b63b36b8474" providerId="LiveId" clId="{EEF49AC3-52E0-46FB-B8EE-87DC92F9741E}" dt="2021-12-15T19:17:31.379" v="555" actId="14100"/>
          <ac:picMkLst>
            <pc:docMk/>
            <pc:sldMk cId="464447671" sldId="269"/>
            <ac:picMk id="7" creationId="{BF6EE5C7-35A3-4840-9F99-23996EDF6C9B}"/>
          </ac:picMkLst>
        </pc:picChg>
        <pc:picChg chg="add mod">
          <ac:chgData name="Diego Carrillo Lioi" userId="3f3c6b63b36b8474" providerId="LiveId" clId="{EEF49AC3-52E0-46FB-B8EE-87DC92F9741E}" dt="2021-12-15T19:18:31.067" v="577" actId="1076"/>
          <ac:picMkLst>
            <pc:docMk/>
            <pc:sldMk cId="464447671" sldId="269"/>
            <ac:picMk id="9" creationId="{4438117F-0D73-43E8-8DCB-544F1D573A5B}"/>
          </ac:picMkLst>
        </pc:picChg>
        <pc:picChg chg="add mod">
          <ac:chgData name="Diego Carrillo Lioi" userId="3f3c6b63b36b8474" providerId="LiveId" clId="{EEF49AC3-52E0-46FB-B8EE-87DC92F9741E}" dt="2021-12-15T19:22:37.626" v="582" actId="1076"/>
          <ac:picMkLst>
            <pc:docMk/>
            <pc:sldMk cId="464447671" sldId="269"/>
            <ac:picMk id="1026" creationId="{02270200-4169-458F-87B4-9E23AF6129B5}"/>
          </ac:picMkLst>
        </pc:picChg>
      </pc:sldChg>
      <pc:sldChg chg="addSp delSp modSp new mod">
        <pc:chgData name="Diego Carrillo Lioi" userId="3f3c6b63b36b8474" providerId="LiveId" clId="{EEF49AC3-52E0-46FB-B8EE-87DC92F9741E}" dt="2021-12-15T19:26:50.732" v="598" actId="14100"/>
        <pc:sldMkLst>
          <pc:docMk/>
          <pc:sldMk cId="2718056854" sldId="270"/>
        </pc:sldMkLst>
        <pc:spChg chg="mod">
          <ac:chgData name="Diego Carrillo Lioi" userId="3f3c6b63b36b8474" providerId="LiveId" clId="{EEF49AC3-52E0-46FB-B8EE-87DC92F9741E}" dt="2021-12-15T19:24:53.598" v="585" actId="14100"/>
          <ac:spMkLst>
            <pc:docMk/>
            <pc:sldMk cId="2718056854" sldId="270"/>
            <ac:spMk id="2" creationId="{F0A93C4B-8594-4FC1-8F6C-3112160156CE}"/>
          </ac:spMkLst>
        </pc:spChg>
        <pc:spChg chg="del">
          <ac:chgData name="Diego Carrillo Lioi" userId="3f3c6b63b36b8474" providerId="LiveId" clId="{EEF49AC3-52E0-46FB-B8EE-87DC92F9741E}" dt="2021-12-15T19:25:00.062" v="586" actId="478"/>
          <ac:spMkLst>
            <pc:docMk/>
            <pc:sldMk cId="2718056854" sldId="270"/>
            <ac:spMk id="3" creationId="{91E6EB9B-E393-4384-887C-101F938F0768}"/>
          </ac:spMkLst>
        </pc:spChg>
        <pc:picChg chg="add mod">
          <ac:chgData name="Diego Carrillo Lioi" userId="3f3c6b63b36b8474" providerId="LiveId" clId="{EEF49AC3-52E0-46FB-B8EE-87DC92F9741E}" dt="2021-12-15T19:25:33.068" v="591" actId="1076"/>
          <ac:picMkLst>
            <pc:docMk/>
            <pc:sldMk cId="2718056854" sldId="270"/>
            <ac:picMk id="6" creationId="{36A15449-01EE-44F3-930A-D6051033D87C}"/>
          </ac:picMkLst>
        </pc:picChg>
        <pc:picChg chg="add mod">
          <ac:chgData name="Diego Carrillo Lioi" userId="3f3c6b63b36b8474" providerId="LiveId" clId="{EEF49AC3-52E0-46FB-B8EE-87DC92F9741E}" dt="2021-12-15T19:26:27.636" v="595" actId="1076"/>
          <ac:picMkLst>
            <pc:docMk/>
            <pc:sldMk cId="2718056854" sldId="270"/>
            <ac:picMk id="7" creationId="{22C9B79F-0A37-4A94-8D1A-2E1CAAD0B73B}"/>
          </ac:picMkLst>
        </pc:picChg>
        <pc:picChg chg="add mod">
          <ac:chgData name="Diego Carrillo Lioi" userId="3f3c6b63b36b8474" providerId="LiveId" clId="{EEF49AC3-52E0-46FB-B8EE-87DC92F9741E}" dt="2021-12-15T19:26:50.732" v="598" actId="14100"/>
          <ac:picMkLst>
            <pc:docMk/>
            <pc:sldMk cId="2718056854" sldId="270"/>
            <ac:picMk id="8" creationId="{66579082-7C44-4D09-9673-2A90870121E9}"/>
          </ac:picMkLst>
        </pc:picChg>
      </pc:sldChg>
      <pc:sldChg chg="addSp delSp modSp add mod">
        <pc:chgData name="Diego Carrillo Lioi" userId="3f3c6b63b36b8474" providerId="LiveId" clId="{EEF49AC3-52E0-46FB-B8EE-87DC92F9741E}" dt="2021-12-15T19:35:52.658" v="658" actId="1036"/>
        <pc:sldMkLst>
          <pc:docMk/>
          <pc:sldMk cId="2259329972" sldId="271"/>
        </pc:sldMkLst>
        <pc:spChg chg="add mod">
          <ac:chgData name="Diego Carrillo Lioi" userId="3f3c6b63b36b8474" providerId="LiveId" clId="{EEF49AC3-52E0-46FB-B8EE-87DC92F9741E}" dt="2021-12-15T19:35:52.658" v="658" actId="1036"/>
          <ac:spMkLst>
            <pc:docMk/>
            <pc:sldMk cId="2259329972" sldId="271"/>
            <ac:spMk id="6" creationId="{4174C5EA-E5B0-483E-B17D-FECDDDE2CFB4}"/>
          </ac:spMkLst>
        </pc:spChg>
        <pc:picChg chg="add mod">
          <ac:chgData name="Diego Carrillo Lioi" userId="3f3c6b63b36b8474" providerId="LiveId" clId="{EEF49AC3-52E0-46FB-B8EE-87DC92F9741E}" dt="2021-12-15T19:33:07.858" v="648" actId="1076"/>
          <ac:picMkLst>
            <pc:docMk/>
            <pc:sldMk cId="2259329972" sldId="271"/>
            <ac:picMk id="3" creationId="{13977522-9495-44A6-A3BF-BD2871E9CB35}"/>
          </ac:picMkLst>
        </pc:picChg>
        <pc:picChg chg="del">
          <ac:chgData name="Diego Carrillo Lioi" userId="3f3c6b63b36b8474" providerId="LiveId" clId="{EEF49AC3-52E0-46FB-B8EE-87DC92F9741E}" dt="2021-12-15T19:32:16.404" v="645" actId="478"/>
          <ac:picMkLst>
            <pc:docMk/>
            <pc:sldMk cId="2259329972" sldId="271"/>
            <ac:picMk id="8" creationId="{AB87A202-4339-475F-BAA0-8DEAAA53BA20}"/>
          </ac:picMkLst>
        </pc:picChg>
      </pc:sldChg>
      <pc:sldChg chg="addSp delSp modSp add mod">
        <pc:chgData name="Diego Carrillo Lioi" userId="3f3c6b63b36b8474" providerId="LiveId" clId="{EEF49AC3-52E0-46FB-B8EE-87DC92F9741E}" dt="2021-12-15T19:36:06.057" v="670" actId="1035"/>
        <pc:sldMkLst>
          <pc:docMk/>
          <pc:sldMk cId="3445106213" sldId="272"/>
        </pc:sldMkLst>
        <pc:spChg chg="add mod">
          <ac:chgData name="Diego Carrillo Lioi" userId="3f3c6b63b36b8474" providerId="LiveId" clId="{EEF49AC3-52E0-46FB-B8EE-87DC92F9741E}" dt="2021-12-15T19:36:06.057" v="670" actId="1035"/>
          <ac:spMkLst>
            <pc:docMk/>
            <pc:sldMk cId="3445106213" sldId="272"/>
            <ac:spMk id="6" creationId="{299A318C-8D36-4173-BAF5-512BAF420C00}"/>
          </ac:spMkLst>
        </pc:spChg>
        <pc:picChg chg="add">
          <ac:chgData name="Diego Carrillo Lioi" userId="3f3c6b63b36b8474" providerId="LiveId" clId="{EEF49AC3-52E0-46FB-B8EE-87DC92F9741E}" dt="2021-12-15T19:34:54.972" v="650"/>
          <ac:picMkLst>
            <pc:docMk/>
            <pc:sldMk cId="3445106213" sldId="272"/>
            <ac:picMk id="3" creationId="{91FEE30D-1793-4E79-95D7-CFA5C0CC407C}"/>
          </ac:picMkLst>
        </pc:picChg>
        <pc:picChg chg="del">
          <ac:chgData name="Diego Carrillo Lioi" userId="3f3c6b63b36b8474" providerId="LiveId" clId="{EEF49AC3-52E0-46FB-B8EE-87DC92F9741E}" dt="2021-12-15T19:33:10.691" v="649" actId="478"/>
          <ac:picMkLst>
            <pc:docMk/>
            <pc:sldMk cId="3445106213" sldId="272"/>
            <ac:picMk id="8" creationId="{AB87A202-4339-475F-BAA0-8DEAAA53BA20}"/>
          </ac:picMkLst>
        </pc:picChg>
      </pc:sldChg>
      <pc:sldChg chg="del">
        <pc:chgData name="Diego Carrillo Lioi" userId="3f3c6b63b36b8474" providerId="LiveId" clId="{EEF49AC3-52E0-46FB-B8EE-87DC92F9741E}" dt="2021-12-14T11:59:11.782" v="0" actId="47"/>
        <pc:sldMkLst>
          <pc:docMk/>
          <pc:sldMk cId="4237809449" sldId="329"/>
        </pc:sldMkLst>
      </pc:sldChg>
      <pc:sldMasterChg chg="del delSldLayout">
        <pc:chgData name="Diego Carrillo Lioi" userId="3f3c6b63b36b8474" providerId="LiveId" clId="{EEF49AC3-52E0-46FB-B8EE-87DC92F9741E}" dt="2021-12-14T11:59:11.782" v="0" actId="47"/>
        <pc:sldMasterMkLst>
          <pc:docMk/>
          <pc:sldMasterMk cId="491417866" sldId="2147483677"/>
        </pc:sldMasterMkLst>
        <pc:sldLayoutChg chg="del">
          <pc:chgData name="Diego Carrillo Lioi" userId="3f3c6b63b36b8474" providerId="LiveId" clId="{EEF49AC3-52E0-46FB-B8EE-87DC92F9741E}" dt="2021-12-14T11:59:11.782" v="0" actId="47"/>
          <pc:sldLayoutMkLst>
            <pc:docMk/>
            <pc:sldMasterMk cId="491417866" sldId="2147483677"/>
            <pc:sldLayoutMk cId="244729984" sldId="2147483678"/>
          </pc:sldLayoutMkLst>
        </pc:sldLayoutChg>
        <pc:sldLayoutChg chg="del">
          <pc:chgData name="Diego Carrillo Lioi" userId="3f3c6b63b36b8474" providerId="LiveId" clId="{EEF49AC3-52E0-46FB-B8EE-87DC92F9741E}" dt="2021-12-14T11:59:11.782" v="0" actId="47"/>
          <pc:sldLayoutMkLst>
            <pc:docMk/>
            <pc:sldMasterMk cId="491417866" sldId="2147483677"/>
            <pc:sldLayoutMk cId="2312410062" sldId="2147483679"/>
          </pc:sldLayoutMkLst>
        </pc:sldLayoutChg>
        <pc:sldLayoutChg chg="del">
          <pc:chgData name="Diego Carrillo Lioi" userId="3f3c6b63b36b8474" providerId="LiveId" clId="{EEF49AC3-52E0-46FB-B8EE-87DC92F9741E}" dt="2021-12-14T11:59:11.782" v="0" actId="47"/>
          <pc:sldLayoutMkLst>
            <pc:docMk/>
            <pc:sldMasterMk cId="491417866" sldId="2147483677"/>
            <pc:sldLayoutMk cId="1755753135" sldId="2147483680"/>
          </pc:sldLayoutMkLst>
        </pc:sldLayoutChg>
        <pc:sldLayoutChg chg="del">
          <pc:chgData name="Diego Carrillo Lioi" userId="3f3c6b63b36b8474" providerId="LiveId" clId="{EEF49AC3-52E0-46FB-B8EE-87DC92F9741E}" dt="2021-12-14T11:59:11.782" v="0" actId="47"/>
          <pc:sldLayoutMkLst>
            <pc:docMk/>
            <pc:sldMasterMk cId="491417866" sldId="2147483677"/>
            <pc:sldLayoutMk cId="1819048743" sldId="2147483681"/>
          </pc:sldLayoutMkLst>
        </pc:sldLayoutChg>
      </pc:sldMasterChg>
      <pc:sldMasterChg chg="del delSldLayout">
        <pc:chgData name="Diego Carrillo Lioi" userId="3f3c6b63b36b8474" providerId="LiveId" clId="{EEF49AC3-52E0-46FB-B8EE-87DC92F9741E}" dt="2021-12-14T11:59:11.782" v="0" actId="47"/>
        <pc:sldMasterMkLst>
          <pc:docMk/>
          <pc:sldMasterMk cId="3113471827" sldId="2147483682"/>
        </pc:sldMasterMkLst>
        <pc:sldLayoutChg chg="del">
          <pc:chgData name="Diego Carrillo Lioi" userId="3f3c6b63b36b8474" providerId="LiveId" clId="{EEF49AC3-52E0-46FB-B8EE-87DC92F9741E}" dt="2021-12-14T11:59:11.782" v="0" actId="47"/>
          <pc:sldLayoutMkLst>
            <pc:docMk/>
            <pc:sldMasterMk cId="3113471827" sldId="2147483682"/>
            <pc:sldLayoutMk cId="180881555" sldId="2147483683"/>
          </pc:sldLayoutMkLst>
        </pc:sldLayoutChg>
      </pc:sldMasterChg>
    </pc:docChg>
  </pc:docChgLst>
</pc:chgInfo>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2.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4.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6.xlsx"/><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CNE 2021 </a:t>
            </a:r>
          </a:p>
        </c:rich>
      </c:tx>
      <c:layout/>
      <c:overlay val="0"/>
      <c:spPr>
        <a:noFill/>
        <a:ln>
          <a:noFill/>
        </a:ln>
        <a:effectLst/>
      </c:spPr>
    </c:title>
    <c:autoTitleDeleted val="0"/>
    <c:plotArea>
      <c:layout>
        <c:manualLayout>
          <c:layoutTarget val="inner"/>
          <c:xMode val="edge"/>
          <c:yMode val="edge"/>
          <c:x val="0.10060182192259028"/>
          <c:y val="0.16837150759595224"/>
          <c:w val="0.86124924662297209"/>
          <c:h val="0.7588304460493835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lumMod val="90000"/>
                </a:schemeClr>
              </a:solidFill>
              <a:ln>
                <a:noFill/>
              </a:ln>
              <a:effectLst/>
            </c:spPr>
            <c:extLst xmlns:c16r2="http://schemas.microsoft.com/office/drawing/2015/06/chart">
              <c:ext xmlns:c16="http://schemas.microsoft.com/office/drawing/2014/chart" uri="{C3380CC4-5D6E-409C-BE32-E72D297353CC}">
                <c16:uniqueId val="{00000001-F954-4572-B0E4-E834005B02EF}"/>
              </c:ext>
            </c:extLst>
          </c:dPt>
          <c:dPt>
            <c:idx val="1"/>
            <c:invertIfNegative val="0"/>
            <c:bubble3D val="0"/>
            <c:spPr>
              <a:solidFill>
                <a:schemeClr val="accent3">
                  <a:lumMod val="20000"/>
                  <a:lumOff val="80000"/>
                </a:schemeClr>
              </a:solidFill>
              <a:ln>
                <a:solidFill>
                  <a:schemeClr val="bg2">
                    <a:lumMod val="90000"/>
                  </a:schemeClr>
                </a:solidFill>
              </a:ln>
              <a:effectLst/>
            </c:spPr>
            <c:extLst xmlns:c16r2="http://schemas.microsoft.com/office/drawing/2015/06/chart">
              <c:ext xmlns:c16="http://schemas.microsoft.com/office/drawing/2014/chart" uri="{C3380CC4-5D6E-409C-BE32-E72D297353CC}">
                <c16:uniqueId val="{00000003-F954-4572-B0E4-E834005B02EF}"/>
              </c:ext>
            </c:extLst>
          </c:dPt>
          <c:dPt>
            <c:idx val="2"/>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5-F954-4572-B0E4-E834005B02EF}"/>
              </c:ext>
            </c:extLst>
          </c:dPt>
          <c:dPt>
            <c:idx val="3"/>
            <c:invertIfNegative val="0"/>
            <c:bubble3D val="0"/>
            <c:spPr>
              <a:solidFill>
                <a:schemeClr val="accent6">
                  <a:lumMod val="60000"/>
                  <a:lumOff val="40000"/>
                </a:schemeClr>
              </a:solidFill>
              <a:ln>
                <a:solidFill>
                  <a:srgbClr val="92D050"/>
                </a:solidFill>
              </a:ln>
              <a:effectLst/>
            </c:spPr>
            <c:extLst xmlns:c16r2="http://schemas.microsoft.com/office/drawing/2015/06/chart">
              <c:ext xmlns:c16="http://schemas.microsoft.com/office/drawing/2014/chart" uri="{C3380CC4-5D6E-409C-BE32-E72D297353CC}">
                <c16:uniqueId val="{00000007-F954-4572-B0E4-E834005B02EF}"/>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F954-4572-B0E4-E834005B02EF}"/>
              </c:ext>
            </c:extLst>
          </c:dPt>
          <c:dPt>
            <c:idx val="5"/>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B-F954-4572-B0E4-E834005B02EF}"/>
              </c:ext>
            </c:extLst>
          </c:dPt>
          <c:dPt>
            <c:idx val="6"/>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D-F954-4572-B0E4-E834005B02EF}"/>
              </c:ext>
            </c:extLst>
          </c:dPt>
          <c:dPt>
            <c:idx val="7"/>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F-F954-4572-B0E4-E834005B02EF}"/>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954-4572-B0E4-E834005B02EF}"/>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954-4572-B0E4-E834005B02EF}"/>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954-4572-B0E4-E834005B02EF}"/>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954-4572-B0E4-E834005B02EF}"/>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954-4572-B0E4-E834005B02EF}"/>
                </c:ext>
              </c:extLst>
            </c:dLbl>
            <c:dLbl>
              <c:idx val="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954-4572-B0E4-E834005B02EF}"/>
                </c:ext>
              </c:extLst>
            </c:dLbl>
            <c:dLbl>
              <c:idx val="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954-4572-B0E4-E834005B02EF}"/>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954-4572-B0E4-E834005B02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'Consulta Nueva Médica '!$C$3:$J$3</c:f>
              <c:strCache>
                <c:ptCount val="7"/>
                <c:pt idx="0">
                  <c:v>LB</c:v>
                </c:pt>
                <c:pt idx="2">
                  <c:v>jun-21</c:v>
                </c:pt>
                <c:pt idx="4">
                  <c:v>ago-21</c:v>
                </c:pt>
                <c:pt idx="6">
                  <c:v>nov-21</c:v>
                </c:pt>
              </c:strCache>
            </c:strRef>
          </c:cat>
          <c:val>
            <c:numRef>
              <c:f>'Consulta Nueva Médica '!$C$15:$J$15</c:f>
              <c:numCache>
                <c:formatCode>General</c:formatCode>
                <c:ptCount val="8"/>
                <c:pt idx="0" formatCode="#,##0">
                  <c:v>20969</c:v>
                </c:pt>
                <c:pt idx="1">
                  <c:v>473</c:v>
                </c:pt>
                <c:pt idx="2" formatCode="#,##0">
                  <c:v>42339</c:v>
                </c:pt>
                <c:pt idx="3">
                  <c:v>868</c:v>
                </c:pt>
                <c:pt idx="4" formatCode="#,##0">
                  <c:v>33404</c:v>
                </c:pt>
                <c:pt idx="5">
                  <c:v>783</c:v>
                </c:pt>
                <c:pt idx="6">
                  <c:v>25808</c:v>
                </c:pt>
                <c:pt idx="7" formatCode="0">
                  <c:v>650.74399411035336</c:v>
                </c:pt>
              </c:numCache>
            </c:numRef>
          </c:val>
          <c:extLst xmlns:c16r2="http://schemas.microsoft.com/office/drawing/2015/06/chart">
            <c:ext xmlns:c16="http://schemas.microsoft.com/office/drawing/2014/chart" uri="{C3380CC4-5D6E-409C-BE32-E72D297353CC}">
              <c16:uniqueId val="{00000010-F954-4572-B0E4-E834005B02EF}"/>
            </c:ext>
          </c:extLst>
        </c:ser>
        <c:dLbls>
          <c:showLegendKey val="0"/>
          <c:showVal val="0"/>
          <c:showCatName val="0"/>
          <c:showSerName val="0"/>
          <c:showPercent val="0"/>
          <c:showBubbleSize val="0"/>
        </c:dLbls>
        <c:gapWidth val="219"/>
        <c:overlap val="-27"/>
        <c:axId val="212919040"/>
        <c:axId val="212920576"/>
      </c:barChart>
      <c:dateAx>
        <c:axId val="21291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2920576"/>
        <c:crosses val="autoZero"/>
        <c:auto val="0"/>
        <c:lblOffset val="100"/>
        <c:baseTimeUnit val="days"/>
      </c:dateAx>
      <c:valAx>
        <c:axId val="212920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2919040"/>
        <c:crossesAt val="1"/>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CNE Odontológica </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lumMod val="90000"/>
                </a:schemeClr>
              </a:solidFill>
              <a:ln>
                <a:noFill/>
              </a:ln>
              <a:effectLst/>
            </c:spPr>
            <c:extLst xmlns:c16r2="http://schemas.microsoft.com/office/drawing/2015/06/chart">
              <c:ext xmlns:c16="http://schemas.microsoft.com/office/drawing/2014/chart" uri="{C3380CC4-5D6E-409C-BE32-E72D297353CC}">
                <c16:uniqueId val="{00000001-7AF9-46DE-A39C-98B36ED7AE95}"/>
              </c:ext>
            </c:extLst>
          </c:dPt>
          <c:dPt>
            <c:idx val="1"/>
            <c:invertIfNegative val="0"/>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3-7AF9-46DE-A39C-98B36ED7AE95}"/>
              </c:ext>
            </c:extLst>
          </c:dPt>
          <c:dPt>
            <c:idx val="2"/>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5-7AF9-46DE-A39C-98B36ED7AE95}"/>
              </c:ext>
            </c:extLst>
          </c:dPt>
          <c:dPt>
            <c:idx val="3"/>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7-7AF9-46DE-A39C-98B36ED7AE95}"/>
              </c:ext>
            </c:extLst>
          </c:dPt>
          <c:dPt>
            <c:idx val="4"/>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9-7AF9-46DE-A39C-98B36ED7AE95}"/>
              </c:ext>
            </c:extLst>
          </c:dPt>
          <c:dPt>
            <c:idx val="5"/>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B-7AF9-46DE-A39C-98B36ED7AE95}"/>
              </c:ext>
            </c:extLst>
          </c:dPt>
          <c:dPt>
            <c:idx val="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D-7AF9-46DE-A39C-98B36ED7AE95}"/>
              </c:ext>
            </c:extLst>
          </c:dPt>
          <c:dPt>
            <c:idx val="7"/>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F-7AF9-46DE-A39C-98B36ED7AE9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'CNE ODONTOLÓGICA '!$C$3:$J$3</c:f>
              <c:strCache>
                <c:ptCount val="7"/>
                <c:pt idx="0">
                  <c:v>LB</c:v>
                </c:pt>
                <c:pt idx="2">
                  <c:v>jun-21</c:v>
                </c:pt>
                <c:pt idx="4">
                  <c:v>ago-21</c:v>
                </c:pt>
                <c:pt idx="6">
                  <c:v>nov-21</c:v>
                </c:pt>
              </c:strCache>
            </c:strRef>
          </c:cat>
          <c:val>
            <c:numRef>
              <c:f>'CNE ODONTOLÓGICA '!$C$7:$J$7</c:f>
              <c:numCache>
                <c:formatCode>General</c:formatCode>
                <c:ptCount val="8"/>
                <c:pt idx="0" formatCode="#,##0">
                  <c:v>4799</c:v>
                </c:pt>
                <c:pt idx="1">
                  <c:v>648</c:v>
                </c:pt>
                <c:pt idx="2" formatCode="#,##0">
                  <c:v>7738</c:v>
                </c:pt>
                <c:pt idx="3">
                  <c:v>851</c:v>
                </c:pt>
                <c:pt idx="4" formatCode="#,##0">
                  <c:v>5928</c:v>
                </c:pt>
                <c:pt idx="5">
                  <c:v>774</c:v>
                </c:pt>
                <c:pt idx="6">
                  <c:v>5142</c:v>
                </c:pt>
                <c:pt idx="7" formatCode="0">
                  <c:v>730.22267600155578</c:v>
                </c:pt>
              </c:numCache>
            </c:numRef>
          </c:val>
          <c:extLst xmlns:c16r2="http://schemas.microsoft.com/office/drawing/2015/06/chart">
            <c:ext xmlns:c16="http://schemas.microsoft.com/office/drawing/2014/chart" uri="{C3380CC4-5D6E-409C-BE32-E72D297353CC}">
              <c16:uniqueId val="{00000011-7AF9-46DE-A39C-98B36ED7AE95}"/>
            </c:ext>
          </c:extLst>
        </c:ser>
        <c:dLbls>
          <c:showLegendKey val="0"/>
          <c:showVal val="0"/>
          <c:showCatName val="0"/>
          <c:showSerName val="0"/>
          <c:showPercent val="0"/>
          <c:showBubbleSize val="0"/>
        </c:dLbls>
        <c:gapWidth val="219"/>
        <c:overlap val="-27"/>
        <c:axId val="213020672"/>
        <c:axId val="213022208"/>
      </c:barChart>
      <c:catAx>
        <c:axId val="21302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3022208"/>
        <c:crosses val="autoZero"/>
        <c:auto val="1"/>
        <c:lblAlgn val="ctr"/>
        <c:lblOffset val="100"/>
        <c:noMultiLvlLbl val="0"/>
      </c:catAx>
      <c:valAx>
        <c:axId val="21302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30206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LE Qx HETG </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1-797E-4DC5-9FF2-80669151A84E}"/>
              </c:ext>
            </c:extLst>
          </c:dPt>
          <c:dPt>
            <c:idx val="1"/>
            <c:invertIfNegative val="0"/>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3-797E-4DC5-9FF2-80669151A84E}"/>
              </c:ext>
            </c:extLst>
          </c:dPt>
          <c:dPt>
            <c:idx val="2"/>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5-797E-4DC5-9FF2-80669151A84E}"/>
              </c:ext>
            </c:extLst>
          </c:dPt>
          <c:dPt>
            <c:idx val="3"/>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7-797E-4DC5-9FF2-80669151A84E}"/>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797E-4DC5-9FF2-80669151A84E}"/>
              </c:ext>
            </c:extLst>
          </c:dPt>
          <c:dPt>
            <c:idx val="5"/>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B-797E-4DC5-9FF2-80669151A84E}"/>
              </c:ext>
            </c:extLst>
          </c:dPt>
          <c:dPt>
            <c:idx val="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D-797E-4DC5-9FF2-80669151A84E}"/>
              </c:ext>
            </c:extLst>
          </c:dPt>
          <c:dPt>
            <c:idx val="7"/>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F-797E-4DC5-9FF2-80669151A84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'QUIRÚRGICA '!$D$3:$K$3</c:f>
              <c:strCache>
                <c:ptCount val="7"/>
                <c:pt idx="0">
                  <c:v>LB</c:v>
                </c:pt>
                <c:pt idx="2">
                  <c:v>jun-21</c:v>
                </c:pt>
                <c:pt idx="4">
                  <c:v>ago-21</c:v>
                </c:pt>
                <c:pt idx="6">
                  <c:v>nov-21</c:v>
                </c:pt>
              </c:strCache>
            </c:strRef>
          </c:cat>
          <c:val>
            <c:numRef>
              <c:f>'QUIRÚRGICA '!$D$9:$K$9</c:f>
              <c:numCache>
                <c:formatCode>General</c:formatCode>
                <c:ptCount val="8"/>
                <c:pt idx="0" formatCode="#,##0">
                  <c:v>4520</c:v>
                </c:pt>
                <c:pt idx="1">
                  <c:v>590</c:v>
                </c:pt>
                <c:pt idx="2" formatCode="#,##0">
                  <c:v>4451</c:v>
                </c:pt>
                <c:pt idx="3">
                  <c:v>717</c:v>
                </c:pt>
                <c:pt idx="4" formatCode="#,##0">
                  <c:v>4193</c:v>
                </c:pt>
                <c:pt idx="5">
                  <c:v>698</c:v>
                </c:pt>
                <c:pt idx="6" formatCode="#,##0">
                  <c:v>3824</c:v>
                </c:pt>
                <c:pt idx="7">
                  <c:v>639</c:v>
                </c:pt>
              </c:numCache>
            </c:numRef>
          </c:val>
          <c:extLst xmlns:c16r2="http://schemas.microsoft.com/office/drawing/2015/06/chart">
            <c:ext xmlns:c16="http://schemas.microsoft.com/office/drawing/2014/chart" uri="{C3380CC4-5D6E-409C-BE32-E72D297353CC}">
              <c16:uniqueId val="{00000010-797E-4DC5-9FF2-80669151A84E}"/>
            </c:ext>
          </c:extLst>
        </c:ser>
        <c:dLbls>
          <c:showLegendKey val="0"/>
          <c:showVal val="0"/>
          <c:showCatName val="0"/>
          <c:showSerName val="0"/>
          <c:showPercent val="0"/>
          <c:showBubbleSize val="0"/>
        </c:dLbls>
        <c:gapWidth val="219"/>
        <c:overlap val="-27"/>
        <c:axId val="213084800"/>
        <c:axId val="213094784"/>
      </c:barChart>
      <c:catAx>
        <c:axId val="21308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3094784"/>
        <c:crosses val="autoZero"/>
        <c:auto val="1"/>
        <c:lblAlgn val="ctr"/>
        <c:lblOffset val="100"/>
        <c:noMultiLvlLbl val="0"/>
      </c:catAx>
      <c:valAx>
        <c:axId val="213094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3084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8C309-4349-4F7A-A5F5-FD4E9B33B748}" type="datetimeFigureOut">
              <a:rPr lang="es-CL" smtClean="0"/>
              <a:t>16-12-2021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23FDA-7C65-4326-81D3-9284EBB5519A}" type="slidenum">
              <a:rPr lang="es-CL" smtClean="0"/>
              <a:t>‹Nº›</a:t>
            </a:fld>
            <a:endParaRPr lang="es-CL"/>
          </a:p>
        </p:txBody>
      </p:sp>
    </p:spTree>
    <p:extLst>
      <p:ext uri="{BB962C8B-B14F-4D97-AF65-F5344CB8AC3E}">
        <p14:creationId xmlns:p14="http://schemas.microsoft.com/office/powerpoint/2010/main" val="154064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1"/>
            <a:ext cx="103632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609600" y="2590800"/>
            <a:ext cx="85344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21E9D24-368F-1442-B4D0-D75EA54D2793}"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3613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s-CL"/>
              <a:t>Subdireccion Gestión Cuidado del Paciente</a:t>
            </a:r>
          </a:p>
        </p:txBody>
      </p:sp>
      <p:sp>
        <p:nvSpPr>
          <p:cNvPr id="4" name="Slide Number Placeholder 4"/>
          <p:cNvSpPr>
            <a:spLocks noGrp="1"/>
          </p:cNvSpPr>
          <p:nvPr>
            <p:ph type="sldNum" sz="quarter" idx="11"/>
          </p:nvPr>
        </p:nvSpPr>
        <p:spPr/>
        <p:txBody>
          <a:bodyPr/>
          <a:lstStyle>
            <a:lvl1pPr>
              <a:defRPr/>
            </a:lvl1pPr>
          </a:lstStyle>
          <a:p>
            <a:fld id="{345675C8-4A56-DD49-902E-66793AB50389}" type="slidenum">
              <a:rPr lang="en-US"/>
              <a:pPr/>
              <a:t>‹Nº›</a:t>
            </a:fld>
            <a:endParaRPr lang="en-US"/>
          </a:p>
        </p:txBody>
      </p:sp>
    </p:spTree>
    <p:extLst>
      <p:ext uri="{BB962C8B-B14F-4D97-AF65-F5344CB8AC3E}">
        <p14:creationId xmlns:p14="http://schemas.microsoft.com/office/powerpoint/2010/main" val="181077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s-CL"/>
              <a:t>Subdireccion Gestión Cuidado del Paciente</a:t>
            </a:r>
          </a:p>
        </p:txBody>
      </p:sp>
      <p:sp>
        <p:nvSpPr>
          <p:cNvPr id="3" name="Slide Number Placeholder 3"/>
          <p:cNvSpPr>
            <a:spLocks noGrp="1"/>
          </p:cNvSpPr>
          <p:nvPr>
            <p:ph type="sldNum" sz="quarter" idx="11"/>
          </p:nvPr>
        </p:nvSpPr>
        <p:spPr/>
        <p:txBody>
          <a:bodyPr/>
          <a:lstStyle>
            <a:lvl1pPr>
              <a:defRPr/>
            </a:lvl1pPr>
          </a:lstStyle>
          <a:p>
            <a:fld id="{08A0C482-0F1F-ED47-9A55-C94A2B8D8359}" type="slidenum">
              <a:rPr lang="en-US"/>
              <a:pPr/>
              <a:t>‹Nº›</a:t>
            </a:fld>
            <a:endParaRPr lang="en-US"/>
          </a:p>
        </p:txBody>
      </p:sp>
    </p:spTree>
    <p:extLst>
      <p:ext uri="{BB962C8B-B14F-4D97-AF65-F5344CB8AC3E}">
        <p14:creationId xmlns:p14="http://schemas.microsoft.com/office/powerpoint/2010/main" val="248956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Subdireccion Gestión Cuidado del Paciente</a:t>
            </a:r>
          </a:p>
        </p:txBody>
      </p:sp>
      <p:sp>
        <p:nvSpPr>
          <p:cNvPr id="6" name="Slide Number Placeholder 6"/>
          <p:cNvSpPr>
            <a:spLocks noGrp="1"/>
          </p:cNvSpPr>
          <p:nvPr>
            <p:ph type="sldNum" sz="quarter" idx="11"/>
          </p:nvPr>
        </p:nvSpPr>
        <p:spPr/>
        <p:txBody>
          <a:bodyPr/>
          <a:lstStyle>
            <a:lvl1pPr>
              <a:defRPr/>
            </a:lvl1pPr>
          </a:lstStyle>
          <a:p>
            <a:fld id="{0EB03173-DCFE-7547-BD66-530F9DA84093}" type="slidenum">
              <a:rPr lang="en-US"/>
              <a:pPr/>
              <a:t>‹Nº›</a:t>
            </a:fld>
            <a:endParaRPr lang="en-US"/>
          </a:p>
        </p:txBody>
      </p:sp>
    </p:spTree>
    <p:extLst>
      <p:ext uri="{BB962C8B-B14F-4D97-AF65-F5344CB8AC3E}">
        <p14:creationId xmlns:p14="http://schemas.microsoft.com/office/powerpoint/2010/main" val="204898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Subdireccion Gestión Cuidado del Paciente</a:t>
            </a:r>
          </a:p>
        </p:txBody>
      </p:sp>
      <p:sp>
        <p:nvSpPr>
          <p:cNvPr id="6" name="Slide Number Placeholder 6"/>
          <p:cNvSpPr>
            <a:spLocks noGrp="1"/>
          </p:cNvSpPr>
          <p:nvPr>
            <p:ph type="sldNum" sz="quarter" idx="11"/>
          </p:nvPr>
        </p:nvSpPr>
        <p:spPr/>
        <p:txBody>
          <a:bodyPr/>
          <a:lstStyle>
            <a:lvl1pPr>
              <a:defRPr/>
            </a:lvl1pPr>
          </a:lstStyle>
          <a:p>
            <a:fld id="{62AF6C57-9AF6-DF4A-8BFA-2E58915598BF}" type="slidenum">
              <a:rPr lang="en-US"/>
              <a:pPr/>
              <a:t>‹Nº›</a:t>
            </a:fld>
            <a:endParaRPr lang="en-US"/>
          </a:p>
        </p:txBody>
      </p:sp>
    </p:spTree>
    <p:extLst>
      <p:ext uri="{BB962C8B-B14F-4D97-AF65-F5344CB8AC3E}">
        <p14:creationId xmlns:p14="http://schemas.microsoft.com/office/powerpoint/2010/main" val="328551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Subdireccion Gestión Cuidado del Paciente</a:t>
            </a:r>
          </a:p>
        </p:txBody>
      </p:sp>
      <p:sp>
        <p:nvSpPr>
          <p:cNvPr id="5" name="Slide Number Placeholder 5"/>
          <p:cNvSpPr>
            <a:spLocks noGrp="1"/>
          </p:cNvSpPr>
          <p:nvPr>
            <p:ph type="sldNum" sz="quarter" idx="11"/>
          </p:nvPr>
        </p:nvSpPr>
        <p:spPr/>
        <p:txBody>
          <a:bodyPr/>
          <a:lstStyle>
            <a:lvl1pPr>
              <a:defRPr/>
            </a:lvl1pPr>
          </a:lstStyle>
          <a:p>
            <a:fld id="{AFCAEE33-AECD-5F47-80A2-94A8B024AD6E}" type="slidenum">
              <a:rPr lang="en-US"/>
              <a:pPr/>
              <a:t>‹Nº›</a:t>
            </a:fld>
            <a:endParaRPr lang="en-US"/>
          </a:p>
        </p:txBody>
      </p:sp>
    </p:spTree>
    <p:extLst>
      <p:ext uri="{BB962C8B-B14F-4D97-AF65-F5344CB8AC3E}">
        <p14:creationId xmlns:p14="http://schemas.microsoft.com/office/powerpoint/2010/main" val="260352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Subdireccion Gestión Cuidado del Paciente</a:t>
            </a:r>
          </a:p>
        </p:txBody>
      </p:sp>
      <p:sp>
        <p:nvSpPr>
          <p:cNvPr id="5" name="Slide Number Placeholder 5"/>
          <p:cNvSpPr>
            <a:spLocks noGrp="1"/>
          </p:cNvSpPr>
          <p:nvPr>
            <p:ph type="sldNum" sz="quarter" idx="11"/>
          </p:nvPr>
        </p:nvSpPr>
        <p:spPr/>
        <p:txBody>
          <a:bodyPr/>
          <a:lstStyle>
            <a:lvl1pPr>
              <a:defRPr/>
            </a:lvl1pPr>
          </a:lstStyle>
          <a:p>
            <a:fld id="{5E11C1E1-50D7-7E47-A28D-0AF42783CE08}" type="slidenum">
              <a:rPr lang="en-US"/>
              <a:pPr/>
              <a:t>‹Nº›</a:t>
            </a:fld>
            <a:endParaRPr lang="en-US"/>
          </a:p>
        </p:txBody>
      </p:sp>
    </p:spTree>
    <p:extLst>
      <p:ext uri="{BB962C8B-B14F-4D97-AF65-F5344CB8AC3E}">
        <p14:creationId xmlns:p14="http://schemas.microsoft.com/office/powerpoint/2010/main" val="250686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2B16F8A-DC13-8649-9C3E-202200F767EC}"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271414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398981B-98EF-DF48-96C3-D2B6298F9F29}"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189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A2F3EA3-9754-504A-9DFA-8596256841DD}"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269209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5" name="Footer Placeholder 4"/>
          <p:cNvSpPr>
            <a:spLocks noGrp="1"/>
          </p:cNvSpPr>
          <p:nvPr>
            <p:ph type="ftr" sz="quarter" idx="11"/>
          </p:nvPr>
        </p:nvSpPr>
        <p:spPr/>
        <p:txBody>
          <a:bodyPr/>
          <a:lstStyle>
            <a:lvl1pPr>
              <a:defRPr/>
            </a:lvl1pPr>
          </a:lstStyle>
          <a:p>
            <a:pPr>
              <a:defRPr/>
            </a:pPr>
            <a:r>
              <a:rPr lang="es-CL"/>
              <a:t>Subdireccion Gestión Cuidado del Paciente</a:t>
            </a:r>
          </a:p>
        </p:txBody>
      </p:sp>
      <p:sp>
        <p:nvSpPr>
          <p:cNvPr id="6" name="Slide Number Placeholder 5"/>
          <p:cNvSpPr>
            <a:spLocks noGrp="1"/>
          </p:cNvSpPr>
          <p:nvPr>
            <p:ph type="sldNum" sz="quarter" idx="12"/>
          </p:nvPr>
        </p:nvSpPr>
        <p:spPr/>
        <p:txBody>
          <a:bodyPr/>
          <a:lstStyle>
            <a:lvl1pPr>
              <a:defRPr/>
            </a:lvl1pPr>
          </a:lstStyle>
          <a:p>
            <a:fld id="{ED1541B5-8DAD-FE42-A7EF-4C4819680D85}" type="slidenum">
              <a:rPr lang="en-US"/>
              <a:pPr/>
              <a:t>‹Nº›</a:t>
            </a:fld>
            <a:endParaRPr lang="en-US"/>
          </a:p>
        </p:txBody>
      </p:sp>
    </p:spTree>
    <p:extLst>
      <p:ext uri="{BB962C8B-B14F-4D97-AF65-F5344CB8AC3E}">
        <p14:creationId xmlns:p14="http://schemas.microsoft.com/office/powerpoint/2010/main" val="427461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Subdireccion Gestión Cuidado del Paciente</a:t>
            </a:r>
            <a:endParaRPr lang="en-US"/>
          </a:p>
        </p:txBody>
      </p:sp>
      <p:sp>
        <p:nvSpPr>
          <p:cNvPr id="5" name="Slide Number Placeholder 5"/>
          <p:cNvSpPr>
            <a:spLocks noGrp="1"/>
          </p:cNvSpPr>
          <p:nvPr>
            <p:ph type="sldNum" sz="quarter" idx="11"/>
          </p:nvPr>
        </p:nvSpPr>
        <p:spPr/>
        <p:txBody>
          <a:bodyPr/>
          <a:lstStyle>
            <a:lvl1pPr>
              <a:defRPr/>
            </a:lvl1pPr>
          </a:lstStyle>
          <a:p>
            <a:fld id="{5C7FE156-5558-C14B-AB29-24AD0FE9110C}" type="slidenum">
              <a:rPr lang="en-US"/>
              <a:pPr/>
              <a:t>‹Nº›</a:t>
            </a:fld>
            <a:endParaRPr lang="en-US"/>
          </a:p>
        </p:txBody>
      </p:sp>
    </p:spTree>
    <p:extLst>
      <p:ext uri="{BB962C8B-B14F-4D97-AF65-F5344CB8AC3E}">
        <p14:creationId xmlns:p14="http://schemas.microsoft.com/office/powerpoint/2010/main" val="66970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5" name="Footer Placeholder 4"/>
          <p:cNvSpPr>
            <a:spLocks noGrp="1"/>
          </p:cNvSpPr>
          <p:nvPr>
            <p:ph type="ftr" sz="quarter" idx="11"/>
          </p:nvPr>
        </p:nvSpPr>
        <p:spPr/>
        <p:txBody>
          <a:bodyPr/>
          <a:lstStyle>
            <a:lvl1pPr>
              <a:defRPr/>
            </a:lvl1pPr>
          </a:lstStyle>
          <a:p>
            <a:pPr>
              <a:defRPr/>
            </a:pPr>
            <a:r>
              <a:rPr lang="es-CL"/>
              <a:t>Subdireccion Gestión Cuidado del Paciente</a:t>
            </a:r>
          </a:p>
        </p:txBody>
      </p:sp>
      <p:sp>
        <p:nvSpPr>
          <p:cNvPr id="6" name="Slide Number Placeholder 5"/>
          <p:cNvSpPr>
            <a:spLocks noGrp="1"/>
          </p:cNvSpPr>
          <p:nvPr>
            <p:ph type="sldNum" sz="quarter" idx="12"/>
          </p:nvPr>
        </p:nvSpPr>
        <p:spPr/>
        <p:txBody>
          <a:bodyPr/>
          <a:lstStyle>
            <a:lvl1pPr>
              <a:defRPr/>
            </a:lvl1pPr>
          </a:lstStyle>
          <a:p>
            <a:fld id="{4B25E320-83B8-8148-806F-8598FA757E5E}" type="slidenum">
              <a:rPr lang="en-US"/>
              <a:pPr/>
              <a:t>‹Nº›</a:t>
            </a:fld>
            <a:endParaRPr lang="en-US"/>
          </a:p>
        </p:txBody>
      </p:sp>
    </p:spTree>
    <p:extLst>
      <p:ext uri="{BB962C8B-B14F-4D97-AF65-F5344CB8AC3E}">
        <p14:creationId xmlns:p14="http://schemas.microsoft.com/office/powerpoint/2010/main" val="31783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6" name="Footer Placeholder 5"/>
          <p:cNvSpPr>
            <a:spLocks noGrp="1"/>
          </p:cNvSpPr>
          <p:nvPr>
            <p:ph type="ftr" sz="quarter" idx="11"/>
          </p:nvPr>
        </p:nvSpPr>
        <p:spPr/>
        <p:txBody>
          <a:bodyPr/>
          <a:lstStyle>
            <a:lvl1pPr>
              <a:defRPr/>
            </a:lvl1pPr>
          </a:lstStyle>
          <a:p>
            <a:pPr>
              <a:defRPr/>
            </a:pPr>
            <a:r>
              <a:rPr lang="es-CL"/>
              <a:t>Subdireccion Gestión Cuidado del Paciente</a:t>
            </a:r>
          </a:p>
        </p:txBody>
      </p:sp>
      <p:sp>
        <p:nvSpPr>
          <p:cNvPr id="7" name="Slide Number Placeholder 6"/>
          <p:cNvSpPr>
            <a:spLocks noGrp="1"/>
          </p:cNvSpPr>
          <p:nvPr>
            <p:ph type="sldNum" sz="quarter" idx="12"/>
          </p:nvPr>
        </p:nvSpPr>
        <p:spPr/>
        <p:txBody>
          <a:bodyPr/>
          <a:lstStyle>
            <a:lvl1pPr>
              <a:defRPr/>
            </a:lvl1pPr>
          </a:lstStyle>
          <a:p>
            <a:fld id="{C639C5AC-341C-7E48-A7A3-B21748D9048A}" type="slidenum">
              <a:rPr lang="en-US"/>
              <a:pPr/>
              <a:t>‹Nº›</a:t>
            </a:fld>
            <a:endParaRPr lang="en-US"/>
          </a:p>
        </p:txBody>
      </p:sp>
    </p:spTree>
    <p:extLst>
      <p:ext uri="{BB962C8B-B14F-4D97-AF65-F5344CB8AC3E}">
        <p14:creationId xmlns:p14="http://schemas.microsoft.com/office/powerpoint/2010/main" val="147976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8" name="Footer Placeholder 7"/>
          <p:cNvSpPr>
            <a:spLocks noGrp="1"/>
          </p:cNvSpPr>
          <p:nvPr>
            <p:ph type="ftr" sz="quarter" idx="11"/>
          </p:nvPr>
        </p:nvSpPr>
        <p:spPr/>
        <p:txBody>
          <a:bodyPr/>
          <a:lstStyle>
            <a:lvl1pPr>
              <a:defRPr/>
            </a:lvl1pPr>
          </a:lstStyle>
          <a:p>
            <a:pPr>
              <a:defRPr/>
            </a:pPr>
            <a:r>
              <a:rPr lang="es-CL"/>
              <a:t>Subdireccion Gestión Cuidado del Paciente</a:t>
            </a:r>
          </a:p>
        </p:txBody>
      </p:sp>
      <p:sp>
        <p:nvSpPr>
          <p:cNvPr id="9" name="Slide Number Placeholder 8"/>
          <p:cNvSpPr>
            <a:spLocks noGrp="1"/>
          </p:cNvSpPr>
          <p:nvPr>
            <p:ph type="sldNum" sz="quarter" idx="12"/>
          </p:nvPr>
        </p:nvSpPr>
        <p:spPr/>
        <p:txBody>
          <a:bodyPr/>
          <a:lstStyle>
            <a:lvl1pPr>
              <a:defRPr/>
            </a:lvl1pPr>
          </a:lstStyle>
          <a:p>
            <a:fld id="{89447C2B-168D-3143-984D-988DA45D1472}" type="slidenum">
              <a:rPr lang="en-US"/>
              <a:pPr/>
              <a:t>‹Nº›</a:t>
            </a:fld>
            <a:endParaRPr lang="en-US"/>
          </a:p>
        </p:txBody>
      </p:sp>
    </p:spTree>
    <p:extLst>
      <p:ext uri="{BB962C8B-B14F-4D97-AF65-F5344CB8AC3E}">
        <p14:creationId xmlns:p14="http://schemas.microsoft.com/office/powerpoint/2010/main" val="4209283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userDrawn="1"/>
        </p:nvSpPr>
        <p:spPr bwMode="auto">
          <a:xfrm>
            <a:off x="711201" y="3333750"/>
            <a:ext cx="1377951" cy="352425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1027" name="Rectangle 65"/>
          <p:cNvSpPr>
            <a:spLocks noChangeArrowheads="1"/>
          </p:cNvSpPr>
          <p:nvPr userDrawn="1"/>
        </p:nvSpPr>
        <p:spPr bwMode="auto">
          <a:xfrm>
            <a:off x="2089152" y="3333750"/>
            <a:ext cx="1680633" cy="352425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pic>
        <p:nvPicPr>
          <p:cNvPr id="1028"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3601" y="3452814"/>
            <a:ext cx="107103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237318" y="3452813"/>
            <a:ext cx="137583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userDrawn="1"/>
        </p:nvSpPr>
        <p:spPr bwMode="auto">
          <a:xfrm>
            <a:off x="711201" y="0"/>
            <a:ext cx="1377951" cy="1371600"/>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1031" name="Rectangle 71"/>
          <p:cNvSpPr>
            <a:spLocks noChangeArrowheads="1"/>
          </p:cNvSpPr>
          <p:nvPr userDrawn="1"/>
        </p:nvSpPr>
        <p:spPr bwMode="auto">
          <a:xfrm>
            <a:off x="2089152" y="0"/>
            <a:ext cx="1680633" cy="1371600"/>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4060649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defTabSz="457200" fontAlgn="base">
              <a:spcBef>
                <a:spcPct val="0"/>
              </a:spcBef>
              <a:spcAft>
                <a:spcPct val="0"/>
              </a:spcAft>
              <a:defRPr/>
            </a:pPr>
            <a:r>
              <a:rPr lang="es-ES_tradnl"/>
              <a:t>Subdireccion Gestión Cuidado del Paciente</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CBB5206D-02F9-8449-A2C5-9A73B87E52F9}" type="slidenum">
              <a:rPr lang="en-US" smtClean="0">
                <a:ea typeface="ヒラギノ角ゴ Pro W3" charset="0"/>
                <a:cs typeface="ヒラギノ角ゴ Pro W3" charset="0"/>
              </a:rPr>
              <a:pPr defTabSz="457200" fontAlgn="base">
                <a:spcBef>
                  <a:spcPct val="0"/>
                </a:spcBef>
                <a:spcAft>
                  <a:spcPct val="0"/>
                </a:spcAft>
              </a:pPr>
              <a:t>‹Nº›</a:t>
            </a:fld>
            <a:endParaRPr lang="en-US">
              <a:ea typeface="ヒラギノ角ゴ Pro W3" charset="0"/>
              <a:cs typeface="ヒラギノ角ゴ Pro W3" charset="0"/>
            </a:endParaRPr>
          </a:p>
        </p:txBody>
      </p:sp>
      <p:sp>
        <p:nvSpPr>
          <p:cNvPr id="2054" name="Rectangle 6"/>
          <p:cNvSpPr>
            <a:spLocks noChangeArrowheads="1"/>
          </p:cNvSpPr>
          <p:nvPr userDrawn="1"/>
        </p:nvSpPr>
        <p:spPr bwMode="auto">
          <a:xfrm>
            <a:off x="11218334" y="-6350"/>
            <a:ext cx="378884" cy="866775"/>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2055" name="Rectangle 7"/>
          <p:cNvSpPr>
            <a:spLocks noChangeArrowheads="1"/>
          </p:cNvSpPr>
          <p:nvPr userDrawn="1"/>
        </p:nvSpPr>
        <p:spPr bwMode="auto">
          <a:xfrm>
            <a:off x="11597218" y="1"/>
            <a:ext cx="463549" cy="860425"/>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2056" name="Rectangle 9"/>
          <p:cNvSpPr>
            <a:spLocks noChangeArrowheads="1"/>
          </p:cNvSpPr>
          <p:nvPr userDrawn="1"/>
        </p:nvSpPr>
        <p:spPr bwMode="auto">
          <a:xfrm>
            <a:off x="11218334" y="6400800"/>
            <a:ext cx="378884" cy="45720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2057" name="Rectangle 10"/>
          <p:cNvSpPr>
            <a:spLocks noChangeArrowheads="1"/>
          </p:cNvSpPr>
          <p:nvPr userDrawn="1"/>
        </p:nvSpPr>
        <p:spPr bwMode="auto">
          <a:xfrm>
            <a:off x="11597218" y="6400800"/>
            <a:ext cx="463549" cy="45720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12145925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chart" Target="../charts/char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chart" Target="../charts/chart3.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656356"/>
            <a:ext cx="8229600" cy="1662613"/>
          </a:xfrm>
        </p:spPr>
        <p:txBody>
          <a:bodyPr/>
          <a:lstStyle/>
          <a:p>
            <a:pPr algn="l"/>
            <a:r>
              <a:rPr lang="es-ES" sz="2800" dirty="0">
                <a:latin typeface="Avenir Book"/>
                <a:cs typeface="Avenir Book"/>
              </a:rPr>
              <a:t/>
            </a:r>
            <a:br>
              <a:rPr lang="es-ES" sz="2800" dirty="0">
                <a:latin typeface="Avenir Book"/>
                <a:cs typeface="Avenir Book"/>
              </a:rPr>
            </a:br>
            <a:endParaRPr lang="es-ES" sz="2800" dirty="0">
              <a:latin typeface="Avenir Book"/>
              <a:cs typeface="Avenir Book"/>
            </a:endParaRPr>
          </a:p>
        </p:txBody>
      </p:sp>
      <p:sp>
        <p:nvSpPr>
          <p:cNvPr id="6" name="Rectángulo 5"/>
          <p:cNvSpPr/>
          <p:nvPr/>
        </p:nvSpPr>
        <p:spPr>
          <a:xfrm>
            <a:off x="4741102" y="1480187"/>
            <a:ext cx="10614455"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Monitoreo Listas de Espera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Servicio de Salud Iquique </a:t>
            </a:r>
          </a:p>
        </p:txBody>
      </p:sp>
      <p:sp>
        <p:nvSpPr>
          <p:cNvPr id="7" name="Rectángulo 6"/>
          <p:cNvSpPr/>
          <p:nvPr/>
        </p:nvSpPr>
        <p:spPr>
          <a:xfrm>
            <a:off x="7126307" y="5369696"/>
            <a:ext cx="369081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Subdirección de </a:t>
            </a:r>
            <a:r>
              <a:rPr lang="es-MX" dirty="0">
                <a:solidFill>
                  <a:prstClr val="white"/>
                </a:solidFill>
                <a:latin typeface="Calibri"/>
              </a:rPr>
              <a:t>G</a:t>
            </a:r>
            <a:r>
              <a:rPr kumimoji="0" lang="es-MX" sz="1800" b="0" i="0" u="none" strike="noStrike" kern="1200" cap="none" spc="0" normalizeH="0" baseline="0" noProof="0" dirty="0" err="1">
                <a:ln>
                  <a:noFill/>
                </a:ln>
                <a:solidFill>
                  <a:prstClr val="white"/>
                </a:solidFill>
                <a:effectLst/>
                <a:uLnTx/>
                <a:uFillTx/>
                <a:latin typeface="Calibri"/>
                <a:ea typeface="+mn-ea"/>
                <a:cs typeface="+mn-cs"/>
              </a:rPr>
              <a:t>estión</a:t>
            </a:r>
            <a:r>
              <a:rPr kumimoji="0" lang="es-MX" sz="1800" b="0" i="0" u="none" strike="noStrike" kern="1200" cap="none" spc="0" normalizeH="0" baseline="0" noProof="0" dirty="0">
                <a:ln>
                  <a:noFill/>
                </a:ln>
                <a:solidFill>
                  <a:prstClr val="white"/>
                </a:solidFill>
                <a:effectLst/>
                <a:uLnTx/>
                <a:uFillTx/>
                <a:latin typeface="Calibri"/>
                <a:ea typeface="+mn-ea"/>
                <a:cs typeface="+mn-cs"/>
              </a:rPr>
              <a:t> Asistencial</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solidFill>
                  <a:prstClr val="white"/>
                </a:solidFill>
                <a:latin typeface="Calibri"/>
              </a:rPr>
              <a:t>Departamento de Redes Hospitalaria </a:t>
            </a: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 28-07-2021</a:t>
            </a:r>
          </a:p>
        </p:txBody>
      </p:sp>
    </p:spTree>
    <p:extLst>
      <p:ext uri="{BB962C8B-B14F-4D97-AF65-F5344CB8AC3E}">
        <p14:creationId xmlns:p14="http://schemas.microsoft.com/office/powerpoint/2010/main" val="395839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2" y="136524"/>
            <a:ext cx="10886015" cy="787657"/>
          </a:xfrm>
        </p:spPr>
        <p:txBody>
          <a:bodyPr/>
          <a:lstStyle/>
          <a:p>
            <a:r>
              <a:rPr lang="es-ES" sz="2800" dirty="0">
                <a:latin typeface="Garamond" panose="02020404030301010803" pitchFamily="18" charset="0"/>
              </a:rPr>
              <a:t>Actualización de Datos Usuarios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pic>
        <p:nvPicPr>
          <p:cNvPr id="8" name="Imagen 7">
            <a:extLst>
              <a:ext uri="{FF2B5EF4-FFF2-40B4-BE49-F238E27FC236}">
                <a16:creationId xmlns:a16="http://schemas.microsoft.com/office/drawing/2014/main" xmlns="" id="{AB87A202-4339-475F-BAA0-8DEAAA53BA20}"/>
              </a:ext>
            </a:extLst>
          </p:cNvPr>
          <p:cNvPicPr>
            <a:picLocks noChangeAspect="1"/>
          </p:cNvPicPr>
          <p:nvPr/>
        </p:nvPicPr>
        <p:blipFill>
          <a:blip r:embed="rId2"/>
          <a:stretch>
            <a:fillRect/>
          </a:stretch>
        </p:blipFill>
        <p:spPr>
          <a:xfrm>
            <a:off x="2368365" y="818984"/>
            <a:ext cx="7455270" cy="5954880"/>
          </a:xfrm>
          <a:prstGeom prst="rect">
            <a:avLst/>
          </a:prstGeom>
        </p:spPr>
      </p:pic>
      <p:sp>
        <p:nvSpPr>
          <p:cNvPr id="9" name="Flecha: hacia abajo 8">
            <a:extLst>
              <a:ext uri="{FF2B5EF4-FFF2-40B4-BE49-F238E27FC236}">
                <a16:creationId xmlns:a16="http://schemas.microsoft.com/office/drawing/2014/main" xmlns="" id="{9768CB04-BE85-4D0A-B425-751CC128E361}"/>
              </a:ext>
            </a:extLst>
          </p:cNvPr>
          <p:cNvSpPr/>
          <p:nvPr/>
        </p:nvSpPr>
        <p:spPr>
          <a:xfrm>
            <a:off x="6878781" y="2458299"/>
            <a:ext cx="665018" cy="12676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9390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2" y="136524"/>
            <a:ext cx="10886015" cy="787657"/>
          </a:xfrm>
        </p:spPr>
        <p:txBody>
          <a:bodyPr/>
          <a:lstStyle/>
          <a:p>
            <a:r>
              <a:rPr lang="es-ES" sz="2800" dirty="0">
                <a:latin typeface="Garamond" panose="02020404030301010803" pitchFamily="18" charset="0"/>
              </a:rPr>
              <a:t>Actualización de Datos Usuarios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pic>
        <p:nvPicPr>
          <p:cNvPr id="3" name="Imagen 2">
            <a:extLst>
              <a:ext uri="{FF2B5EF4-FFF2-40B4-BE49-F238E27FC236}">
                <a16:creationId xmlns:a16="http://schemas.microsoft.com/office/drawing/2014/main" xmlns="" id="{13977522-9495-44A6-A3BF-BD2871E9CB35}"/>
              </a:ext>
            </a:extLst>
          </p:cNvPr>
          <p:cNvPicPr>
            <a:picLocks noChangeAspect="1"/>
          </p:cNvPicPr>
          <p:nvPr/>
        </p:nvPicPr>
        <p:blipFill>
          <a:blip r:embed="rId2"/>
          <a:stretch>
            <a:fillRect/>
          </a:stretch>
        </p:blipFill>
        <p:spPr>
          <a:xfrm>
            <a:off x="3584864" y="614711"/>
            <a:ext cx="5779594" cy="5913090"/>
          </a:xfrm>
          <a:prstGeom prst="rect">
            <a:avLst/>
          </a:prstGeom>
        </p:spPr>
      </p:pic>
      <p:sp>
        <p:nvSpPr>
          <p:cNvPr id="6" name="Flecha: a la derecha 5">
            <a:extLst>
              <a:ext uri="{FF2B5EF4-FFF2-40B4-BE49-F238E27FC236}">
                <a16:creationId xmlns:a16="http://schemas.microsoft.com/office/drawing/2014/main" xmlns="" id="{4174C5EA-E5B0-483E-B17D-FECDDDE2CFB4}"/>
              </a:ext>
            </a:extLst>
          </p:cNvPr>
          <p:cNvSpPr/>
          <p:nvPr/>
        </p:nvSpPr>
        <p:spPr>
          <a:xfrm>
            <a:off x="3491344" y="5037932"/>
            <a:ext cx="2182091"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25932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2" y="136524"/>
            <a:ext cx="10886015" cy="787657"/>
          </a:xfrm>
        </p:spPr>
        <p:txBody>
          <a:bodyPr/>
          <a:lstStyle/>
          <a:p>
            <a:r>
              <a:rPr lang="es-ES" sz="2800" dirty="0">
                <a:latin typeface="Garamond" panose="02020404030301010803" pitchFamily="18" charset="0"/>
              </a:rPr>
              <a:t>Actualización de Datos Usuarios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pic>
        <p:nvPicPr>
          <p:cNvPr id="3" name="Imagen 2">
            <a:extLst>
              <a:ext uri="{FF2B5EF4-FFF2-40B4-BE49-F238E27FC236}">
                <a16:creationId xmlns:a16="http://schemas.microsoft.com/office/drawing/2014/main" xmlns="" id="{91FEE30D-1793-4E79-95D7-CFA5C0CC407C}"/>
              </a:ext>
            </a:extLst>
          </p:cNvPr>
          <p:cNvPicPr>
            <a:picLocks noChangeAspect="1"/>
          </p:cNvPicPr>
          <p:nvPr/>
        </p:nvPicPr>
        <p:blipFill>
          <a:blip r:embed="rId2"/>
          <a:stretch>
            <a:fillRect/>
          </a:stretch>
        </p:blipFill>
        <p:spPr>
          <a:xfrm>
            <a:off x="0" y="1403440"/>
            <a:ext cx="12192000" cy="4051119"/>
          </a:xfrm>
          <a:prstGeom prst="rect">
            <a:avLst/>
          </a:prstGeom>
        </p:spPr>
      </p:pic>
      <p:sp>
        <p:nvSpPr>
          <p:cNvPr id="6" name="Flecha: a la derecha 5">
            <a:extLst>
              <a:ext uri="{FF2B5EF4-FFF2-40B4-BE49-F238E27FC236}">
                <a16:creationId xmlns:a16="http://schemas.microsoft.com/office/drawing/2014/main" xmlns="" id="{299A318C-8D36-4173-BAF5-512BAF420C00}"/>
              </a:ext>
            </a:extLst>
          </p:cNvPr>
          <p:cNvSpPr/>
          <p:nvPr/>
        </p:nvSpPr>
        <p:spPr>
          <a:xfrm>
            <a:off x="384464" y="2701635"/>
            <a:ext cx="1444336" cy="613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4510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091" y="178884"/>
            <a:ext cx="10886015" cy="787657"/>
          </a:xfrm>
        </p:spPr>
        <p:txBody>
          <a:bodyPr/>
          <a:lstStyle/>
          <a:p>
            <a:r>
              <a:rPr lang="es-ES" sz="2800" dirty="0">
                <a:latin typeface="Garamond" panose="02020404030301010803" pitchFamily="18" charset="0"/>
              </a:rPr>
              <a:t>Consulta Nueva de Especialidad Médica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8" name="CuadroTexto 7">
            <a:extLst>
              <a:ext uri="{FF2B5EF4-FFF2-40B4-BE49-F238E27FC236}">
                <a16:creationId xmlns:a16="http://schemas.microsoft.com/office/drawing/2014/main" xmlns="" id="{7B4B4B5A-DA52-430E-AA7A-20C8109B1AB1}"/>
              </a:ext>
            </a:extLst>
          </p:cNvPr>
          <p:cNvSpPr txBox="1"/>
          <p:nvPr/>
        </p:nvSpPr>
        <p:spPr>
          <a:xfrm>
            <a:off x="391866" y="4746387"/>
            <a:ext cx="11687164" cy="646331"/>
          </a:xfrm>
          <a:prstGeom prst="rect">
            <a:avLst/>
          </a:prstGeom>
          <a:noFill/>
        </p:spPr>
        <p:txBody>
          <a:bodyPr wrap="square" rtlCol="0">
            <a:spAutoFit/>
          </a:bodyPr>
          <a:lstStyle/>
          <a:p>
            <a:r>
              <a:rPr lang="es-CL" dirty="0"/>
              <a:t>- Debido a inconsistencia en el sistema nacional de seguimientos de tiempos de espera con registros locales se realizó carga masiva de interconsultas al sistema aumentando en mas de 20.000 interconsultas pendientes de HETG durante 2021. </a:t>
            </a:r>
          </a:p>
        </p:txBody>
      </p:sp>
      <p:graphicFrame>
        <p:nvGraphicFramePr>
          <p:cNvPr id="11" name="Objeto 10">
            <a:extLst>
              <a:ext uri="{FF2B5EF4-FFF2-40B4-BE49-F238E27FC236}">
                <a16:creationId xmlns:a16="http://schemas.microsoft.com/office/drawing/2014/main" xmlns="" id="{0416BC82-DD97-4112-9A67-249B19E979F8}"/>
              </a:ext>
            </a:extLst>
          </p:cNvPr>
          <p:cNvGraphicFramePr>
            <a:graphicFrameLocks noChangeAspect="1"/>
          </p:cNvGraphicFramePr>
          <p:nvPr>
            <p:extLst>
              <p:ext uri="{D42A27DB-BD31-4B8C-83A1-F6EECF244321}">
                <p14:modId xmlns:p14="http://schemas.microsoft.com/office/powerpoint/2010/main" val="4229047407"/>
              </p:ext>
            </p:extLst>
          </p:nvPr>
        </p:nvGraphicFramePr>
        <p:xfrm>
          <a:off x="287091" y="1082854"/>
          <a:ext cx="6553265" cy="3050996"/>
        </p:xfrm>
        <a:graphic>
          <a:graphicData uri="http://schemas.openxmlformats.org/presentationml/2006/ole">
            <mc:AlternateContent xmlns:mc="http://schemas.openxmlformats.org/markup-compatibility/2006">
              <mc:Choice xmlns:v="urn:schemas-microsoft-com:vml" Requires="v">
                <p:oleObj spid="_x0000_s1028" name="Worksheet" r:id="rId3" imgW="6362761" imgH="2962313" progId="Excel.Sheet.12">
                  <p:embed/>
                </p:oleObj>
              </mc:Choice>
              <mc:Fallback>
                <p:oleObj name="Worksheet" r:id="rId3" imgW="6362761" imgH="2962313" progId="Excel.Sheet.12">
                  <p:embed/>
                  <p:pic>
                    <p:nvPicPr>
                      <p:cNvPr id="11" name="Objeto 10">
                        <a:extLst>
                          <a:ext uri="{FF2B5EF4-FFF2-40B4-BE49-F238E27FC236}">
                            <a16:creationId xmlns:a16="http://schemas.microsoft.com/office/drawing/2014/main" xmlns="" id="{0416BC82-DD97-4112-9A67-249B19E979F8}"/>
                          </a:ext>
                        </a:extLst>
                      </p:cNvPr>
                      <p:cNvPicPr/>
                      <p:nvPr/>
                    </p:nvPicPr>
                    <p:blipFill>
                      <a:blip r:embed="rId4"/>
                      <a:stretch>
                        <a:fillRect/>
                      </a:stretch>
                    </p:blipFill>
                    <p:spPr>
                      <a:xfrm>
                        <a:off x="287091" y="1082854"/>
                        <a:ext cx="6553265" cy="3050996"/>
                      </a:xfrm>
                      <a:prstGeom prst="rect">
                        <a:avLst/>
                      </a:prstGeom>
                    </p:spPr>
                  </p:pic>
                </p:oleObj>
              </mc:Fallback>
            </mc:AlternateContent>
          </a:graphicData>
        </a:graphic>
      </p:graphicFrame>
      <p:graphicFrame>
        <p:nvGraphicFramePr>
          <p:cNvPr id="13" name="Gráfico 12">
            <a:extLst>
              <a:ext uri="{FF2B5EF4-FFF2-40B4-BE49-F238E27FC236}">
                <a16:creationId xmlns:a16="http://schemas.microsoft.com/office/drawing/2014/main" xmlns="" id="{DAE7A474-BDF5-4133-95BE-40DA3B98F850}"/>
              </a:ext>
            </a:extLst>
          </p:cNvPr>
          <p:cNvGraphicFramePr>
            <a:graphicFrameLocks/>
          </p:cNvGraphicFramePr>
          <p:nvPr>
            <p:extLst>
              <p:ext uri="{D42A27DB-BD31-4B8C-83A1-F6EECF244321}">
                <p14:modId xmlns:p14="http://schemas.microsoft.com/office/powerpoint/2010/main" val="2547830239"/>
              </p:ext>
            </p:extLst>
          </p:nvPr>
        </p:nvGraphicFramePr>
        <p:xfrm>
          <a:off x="7004159" y="1020960"/>
          <a:ext cx="4660681" cy="31747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973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867" y="0"/>
            <a:ext cx="10886015" cy="787657"/>
          </a:xfrm>
        </p:spPr>
        <p:txBody>
          <a:bodyPr/>
          <a:lstStyle/>
          <a:p>
            <a:r>
              <a:rPr lang="es-ES" sz="2800" dirty="0">
                <a:latin typeface="Garamond" panose="02020404030301010803" pitchFamily="18" charset="0"/>
              </a:rPr>
              <a:t>Consulta Nueva de Especialidad Médica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3" name="CuadroTexto 2">
            <a:extLst>
              <a:ext uri="{FF2B5EF4-FFF2-40B4-BE49-F238E27FC236}">
                <a16:creationId xmlns:a16="http://schemas.microsoft.com/office/drawing/2014/main" xmlns="" id="{0796EA62-B898-481E-93AC-3377C14583A0}"/>
              </a:ext>
            </a:extLst>
          </p:cNvPr>
          <p:cNvSpPr txBox="1"/>
          <p:nvPr/>
        </p:nvSpPr>
        <p:spPr>
          <a:xfrm>
            <a:off x="200025" y="1320105"/>
            <a:ext cx="11791950" cy="3416320"/>
          </a:xfrm>
          <a:prstGeom prst="rect">
            <a:avLst/>
          </a:prstGeom>
          <a:noFill/>
        </p:spPr>
        <p:txBody>
          <a:bodyPr wrap="square" rtlCol="0">
            <a:spAutoFit/>
          </a:bodyPr>
          <a:lstStyle/>
          <a:p>
            <a:pPr marL="285750" indent="-285750">
              <a:buFontTx/>
              <a:buChar char="-"/>
            </a:pPr>
            <a:r>
              <a:rPr lang="es-CL" dirty="0"/>
              <a:t>11.850 Atenciones de Convenio SSI-Collahuasi-Corporación SER </a:t>
            </a:r>
          </a:p>
          <a:p>
            <a:r>
              <a:rPr lang="es-CL" dirty="0"/>
              <a:t>	- 7.883 atenciones al 15/12/21 </a:t>
            </a:r>
          </a:p>
          <a:p>
            <a:r>
              <a:rPr lang="es-CL" dirty="0"/>
              <a:t>	- Proyectado hasta el 25 de febrero </a:t>
            </a:r>
          </a:p>
          <a:p>
            <a:r>
              <a:rPr lang="es-CL" dirty="0"/>
              <a:t>	- 4 a 6 Especialistas semanales</a:t>
            </a:r>
          </a:p>
          <a:p>
            <a:r>
              <a:rPr lang="es-CL" dirty="0"/>
              <a:t>	- 17300 IC ingresadas a sistema </a:t>
            </a:r>
          </a:p>
          <a:p>
            <a:r>
              <a:rPr lang="es-CL" dirty="0"/>
              <a:t>	- 50% realmente contactadas </a:t>
            </a:r>
          </a:p>
          <a:p>
            <a:endParaRPr lang="es-CL" dirty="0"/>
          </a:p>
          <a:p>
            <a:endParaRPr lang="es-CL" dirty="0"/>
          </a:p>
          <a:p>
            <a:pPr marL="285750" indent="-285750">
              <a:buFontTx/>
              <a:buChar char="-"/>
            </a:pPr>
            <a:r>
              <a:rPr lang="es-CL" dirty="0"/>
              <a:t>Operativos </a:t>
            </a:r>
            <a:r>
              <a:rPr lang="es-CL" dirty="0" err="1"/>
              <a:t>Acrux</a:t>
            </a:r>
            <a:r>
              <a:rPr lang="es-CL" dirty="0"/>
              <a:t> </a:t>
            </a:r>
          </a:p>
          <a:p>
            <a:pPr marL="285750" indent="-285750">
              <a:buFontTx/>
              <a:buChar char="-"/>
            </a:pPr>
            <a:endParaRPr lang="es-CL" dirty="0"/>
          </a:p>
          <a:p>
            <a:pPr marL="285750" indent="-285750">
              <a:buFontTx/>
              <a:buChar char="-"/>
            </a:pPr>
            <a:endParaRPr lang="es-CL" dirty="0"/>
          </a:p>
          <a:p>
            <a:endParaRPr lang="es-CL" dirty="0"/>
          </a:p>
        </p:txBody>
      </p:sp>
      <p:sp>
        <p:nvSpPr>
          <p:cNvPr id="10" name="CuadroTexto 9">
            <a:extLst>
              <a:ext uri="{FF2B5EF4-FFF2-40B4-BE49-F238E27FC236}">
                <a16:creationId xmlns:a16="http://schemas.microsoft.com/office/drawing/2014/main" xmlns="" id="{31ED34B7-0B14-4573-8467-CE98C87B793D}"/>
              </a:ext>
            </a:extLst>
          </p:cNvPr>
          <p:cNvSpPr txBox="1"/>
          <p:nvPr/>
        </p:nvSpPr>
        <p:spPr>
          <a:xfrm>
            <a:off x="276225" y="488475"/>
            <a:ext cx="5558367" cy="461665"/>
          </a:xfrm>
          <a:prstGeom prst="rect">
            <a:avLst/>
          </a:prstGeom>
          <a:noFill/>
        </p:spPr>
        <p:txBody>
          <a:bodyPr wrap="square" rtlCol="0">
            <a:spAutoFit/>
          </a:bodyPr>
          <a:lstStyle/>
          <a:p>
            <a:r>
              <a:rPr lang="es-CL" sz="2400" b="1" dirty="0"/>
              <a:t>Estrategias 2021 </a:t>
            </a:r>
          </a:p>
        </p:txBody>
      </p:sp>
      <p:pic>
        <p:nvPicPr>
          <p:cNvPr id="4098" name="Picture 2" descr="Uruguay: Así funciona la atención médica rural | Cluster Salud |  AméricaEconomía">
            <a:extLst>
              <a:ext uri="{FF2B5EF4-FFF2-40B4-BE49-F238E27FC236}">
                <a16:creationId xmlns:a16="http://schemas.microsoft.com/office/drawing/2014/main" xmlns="" id="{9B8E87A6-2CDE-4DB9-9B50-6319CFC9E4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4592" y="4704838"/>
            <a:ext cx="4557407" cy="1822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xmlns="" id="{19B030EA-01B5-4178-BAFA-2E58442013A3}"/>
              </a:ext>
            </a:extLst>
          </p:cNvPr>
          <p:cNvGraphicFramePr>
            <a:graphicFrameLocks noGrp="1"/>
          </p:cNvGraphicFramePr>
          <p:nvPr>
            <p:extLst>
              <p:ext uri="{D42A27DB-BD31-4B8C-83A1-F6EECF244321}">
                <p14:modId xmlns:p14="http://schemas.microsoft.com/office/powerpoint/2010/main" val="1663149197"/>
              </p:ext>
            </p:extLst>
          </p:nvPr>
        </p:nvGraphicFramePr>
        <p:xfrm>
          <a:off x="2381250" y="3227574"/>
          <a:ext cx="2743200" cy="962025"/>
        </p:xfrm>
        <a:graphic>
          <a:graphicData uri="http://schemas.openxmlformats.org/drawingml/2006/table">
            <a:tbl>
              <a:tblPr/>
              <a:tblGrid>
                <a:gridCol w="1877427">
                  <a:extLst>
                    <a:ext uri="{9D8B030D-6E8A-4147-A177-3AD203B41FA5}">
                      <a16:colId xmlns:a16="http://schemas.microsoft.com/office/drawing/2014/main" xmlns="" val="3033839381"/>
                    </a:ext>
                  </a:extLst>
                </a:gridCol>
                <a:gridCol w="865773">
                  <a:extLst>
                    <a:ext uri="{9D8B030D-6E8A-4147-A177-3AD203B41FA5}">
                      <a16:colId xmlns:a16="http://schemas.microsoft.com/office/drawing/2014/main" xmlns="" val="2698164970"/>
                    </a:ext>
                  </a:extLst>
                </a:gridCol>
              </a:tblGrid>
              <a:tr h="190500">
                <a:tc>
                  <a:txBody>
                    <a:bodyPr/>
                    <a:lstStyle/>
                    <a:p>
                      <a:pPr algn="l" fontAlgn="b"/>
                      <a:endParaRPr lang="es-CL"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Atenciones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8277415"/>
                  </a:ext>
                </a:extLst>
              </a:tr>
              <a:tr h="190500">
                <a:tc>
                  <a:txBody>
                    <a:bodyPr/>
                    <a:lstStyle/>
                    <a:p>
                      <a:pPr algn="l" fontAlgn="b"/>
                      <a:r>
                        <a:rPr lang="es-CL" sz="1100" b="0" i="0" u="none" strike="noStrike">
                          <a:solidFill>
                            <a:srgbClr val="000000"/>
                          </a:solidFill>
                          <a:effectLst/>
                          <a:latin typeface="Calibri" panose="020F0502020204030204" pitchFamily="34" charset="0"/>
                        </a:rPr>
                        <a:t>Consultas Otorrino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dirty="0">
                          <a:solidFill>
                            <a:srgbClr val="000000"/>
                          </a:solidFill>
                          <a:effectLst/>
                          <a:latin typeface="Calibri" panose="020F0502020204030204" pitchFamily="34" charset="0"/>
                        </a:rPr>
                        <a:t>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2408977"/>
                  </a:ext>
                </a:extLst>
              </a:tr>
              <a:tr h="190500">
                <a:tc>
                  <a:txBody>
                    <a:bodyPr/>
                    <a:lstStyle/>
                    <a:p>
                      <a:pPr algn="l" fontAlgn="b"/>
                      <a:r>
                        <a:rPr lang="es-CL" sz="1100" b="0" i="0" u="none" strike="noStrike">
                          <a:solidFill>
                            <a:srgbClr val="000000"/>
                          </a:solidFill>
                          <a:effectLst/>
                          <a:latin typeface="Calibri" panose="020F0502020204030204" pitchFamily="34" charset="0"/>
                        </a:rPr>
                        <a:t>Procedimientos Otorrino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3344850"/>
                  </a:ext>
                </a:extLst>
              </a:tr>
              <a:tr h="190500">
                <a:tc>
                  <a:txBody>
                    <a:bodyPr/>
                    <a:lstStyle/>
                    <a:p>
                      <a:pPr algn="l" fontAlgn="b"/>
                      <a:r>
                        <a:rPr lang="es-CL" sz="1100" b="0" i="0" u="none" strike="noStrike">
                          <a:solidFill>
                            <a:srgbClr val="000000"/>
                          </a:solidFill>
                          <a:effectLst/>
                          <a:latin typeface="Calibri" panose="020F0502020204030204" pitchFamily="34" charset="0"/>
                        </a:rPr>
                        <a:t>Consultas Reumatología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2774173"/>
                  </a:ext>
                </a:extLst>
              </a:tr>
              <a:tr h="200025">
                <a:tc>
                  <a:txBody>
                    <a:bodyPr/>
                    <a:lstStyle/>
                    <a:p>
                      <a:pPr algn="l" fontAlgn="b"/>
                      <a:endParaRPr lang="es-CL"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1100" b="0" i="0" u="none" strike="noStrike" dirty="0">
                          <a:solidFill>
                            <a:srgbClr val="000000"/>
                          </a:solidFill>
                          <a:effectLst/>
                          <a:latin typeface="Calibri" panose="020F0502020204030204" pitchFamily="34" charset="0"/>
                        </a:rPr>
                        <a:t>388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6564669"/>
                  </a:ext>
                </a:extLst>
              </a:tr>
            </a:tbl>
          </a:graphicData>
        </a:graphic>
      </p:graphicFrame>
    </p:spTree>
    <p:extLst>
      <p:ext uri="{BB962C8B-B14F-4D97-AF65-F5344CB8AC3E}">
        <p14:creationId xmlns:p14="http://schemas.microsoft.com/office/powerpoint/2010/main" val="85493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Consulta Nueva de Especialidad Odontológica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9" name="CuadroTexto 8">
            <a:extLst>
              <a:ext uri="{FF2B5EF4-FFF2-40B4-BE49-F238E27FC236}">
                <a16:creationId xmlns:a16="http://schemas.microsoft.com/office/drawing/2014/main" xmlns="" id="{CA598F0E-E0AB-4156-A531-A82DFDC50F30}"/>
              </a:ext>
            </a:extLst>
          </p:cNvPr>
          <p:cNvSpPr txBox="1"/>
          <p:nvPr/>
        </p:nvSpPr>
        <p:spPr>
          <a:xfrm>
            <a:off x="62763" y="4821976"/>
            <a:ext cx="11687164" cy="646331"/>
          </a:xfrm>
          <a:prstGeom prst="rect">
            <a:avLst/>
          </a:prstGeom>
          <a:noFill/>
        </p:spPr>
        <p:txBody>
          <a:bodyPr wrap="square" rtlCol="0">
            <a:spAutoFit/>
          </a:bodyPr>
          <a:lstStyle/>
          <a:p>
            <a:r>
              <a:rPr lang="es-CL" dirty="0"/>
              <a:t>- Debido a inconsistencia en el sistema nacional de seguimientos de tiempos de espera con registros locales se realizó carga masiva de interconsultas al sistema aumentando un aproximado de 3,000 interconsultas pendientes de HETG. </a:t>
            </a:r>
          </a:p>
        </p:txBody>
      </p:sp>
      <p:graphicFrame>
        <p:nvGraphicFramePr>
          <p:cNvPr id="3" name="Objeto 2">
            <a:extLst>
              <a:ext uri="{FF2B5EF4-FFF2-40B4-BE49-F238E27FC236}">
                <a16:creationId xmlns:a16="http://schemas.microsoft.com/office/drawing/2014/main" xmlns="" id="{2938A921-2755-4782-A020-A0F59543B3EC}"/>
              </a:ext>
            </a:extLst>
          </p:cNvPr>
          <p:cNvGraphicFramePr>
            <a:graphicFrameLocks noChangeAspect="1"/>
          </p:cNvGraphicFramePr>
          <p:nvPr>
            <p:extLst>
              <p:ext uri="{D42A27DB-BD31-4B8C-83A1-F6EECF244321}">
                <p14:modId xmlns:p14="http://schemas.microsoft.com/office/powerpoint/2010/main" val="1832089565"/>
              </p:ext>
            </p:extLst>
          </p:nvPr>
        </p:nvGraphicFramePr>
        <p:xfrm>
          <a:off x="203201" y="1704975"/>
          <a:ext cx="6324600" cy="1724025"/>
        </p:xfrm>
        <a:graphic>
          <a:graphicData uri="http://schemas.openxmlformats.org/presentationml/2006/ole">
            <mc:AlternateContent xmlns:mc="http://schemas.openxmlformats.org/markup-compatibility/2006">
              <mc:Choice xmlns:v="urn:schemas-microsoft-com:vml" Requires="v">
                <p:oleObj spid="_x0000_s2052" name="Worksheet" r:id="rId3" imgW="6324722" imgH="1724101" progId="Excel.Sheet.12">
                  <p:embed/>
                </p:oleObj>
              </mc:Choice>
              <mc:Fallback>
                <p:oleObj name="Worksheet" r:id="rId3" imgW="6324722" imgH="1724101" progId="Excel.Sheet.12">
                  <p:embed/>
                  <p:pic>
                    <p:nvPicPr>
                      <p:cNvPr id="3" name="Objeto 2">
                        <a:extLst>
                          <a:ext uri="{FF2B5EF4-FFF2-40B4-BE49-F238E27FC236}">
                            <a16:creationId xmlns:a16="http://schemas.microsoft.com/office/drawing/2014/main" xmlns="" id="{2938A921-2755-4782-A020-A0F59543B3EC}"/>
                          </a:ext>
                        </a:extLst>
                      </p:cNvPr>
                      <p:cNvPicPr/>
                      <p:nvPr/>
                    </p:nvPicPr>
                    <p:blipFill>
                      <a:blip r:embed="rId4"/>
                      <a:stretch>
                        <a:fillRect/>
                      </a:stretch>
                    </p:blipFill>
                    <p:spPr>
                      <a:xfrm>
                        <a:off x="203201" y="1704975"/>
                        <a:ext cx="6324600" cy="1724025"/>
                      </a:xfrm>
                      <a:prstGeom prst="rect">
                        <a:avLst/>
                      </a:prstGeom>
                    </p:spPr>
                  </p:pic>
                </p:oleObj>
              </mc:Fallback>
            </mc:AlternateContent>
          </a:graphicData>
        </a:graphic>
      </p:graphicFrame>
      <p:graphicFrame>
        <p:nvGraphicFramePr>
          <p:cNvPr id="10" name="Gráfico 9">
            <a:extLst>
              <a:ext uri="{FF2B5EF4-FFF2-40B4-BE49-F238E27FC236}">
                <a16:creationId xmlns:a16="http://schemas.microsoft.com/office/drawing/2014/main" xmlns="" id="{E84B4FAD-18DD-4F87-8D06-1FB2D52CD3A9}"/>
              </a:ext>
            </a:extLst>
          </p:cNvPr>
          <p:cNvGraphicFramePr>
            <a:graphicFrameLocks/>
          </p:cNvGraphicFramePr>
          <p:nvPr>
            <p:extLst>
              <p:ext uri="{D42A27DB-BD31-4B8C-83A1-F6EECF244321}">
                <p14:modId xmlns:p14="http://schemas.microsoft.com/office/powerpoint/2010/main" val="4254300875"/>
              </p:ext>
            </p:extLst>
          </p:nvPr>
        </p:nvGraphicFramePr>
        <p:xfrm>
          <a:off x="6905625" y="1195387"/>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864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xmlns="" id="{A9EF2953-E480-498C-82B5-C7DEB85600E3}"/>
              </a:ext>
            </a:extLst>
          </p:cNvPr>
          <p:cNvSpPr>
            <a:spLocks noGrp="1"/>
          </p:cNvSpPr>
          <p:nvPr>
            <p:ph type="ftr" sz="quarter" idx="10"/>
          </p:nvPr>
        </p:nvSpPr>
        <p:spPr/>
        <p:txBody>
          <a:bodyPr/>
          <a:lstStyle/>
          <a:p>
            <a:pPr>
              <a:defRPr/>
            </a:pPr>
            <a:r>
              <a:rPr lang="es-ES_tradnl"/>
              <a:t>Subdireccion Gestión Cuidado del Paciente</a:t>
            </a:r>
            <a:endParaRPr lang="en-US"/>
          </a:p>
        </p:txBody>
      </p:sp>
      <p:sp>
        <p:nvSpPr>
          <p:cNvPr id="5" name="Marcador de número de diapositiva 4">
            <a:extLst>
              <a:ext uri="{FF2B5EF4-FFF2-40B4-BE49-F238E27FC236}">
                <a16:creationId xmlns:a16="http://schemas.microsoft.com/office/drawing/2014/main" xmlns="" id="{523844D6-3858-4E73-A642-BFC437548BF2}"/>
              </a:ext>
            </a:extLst>
          </p:cNvPr>
          <p:cNvSpPr>
            <a:spLocks noGrp="1"/>
          </p:cNvSpPr>
          <p:nvPr>
            <p:ph type="sldNum" sz="quarter" idx="11"/>
          </p:nvPr>
        </p:nvSpPr>
        <p:spPr/>
        <p:txBody>
          <a:bodyPr/>
          <a:lstStyle/>
          <a:p>
            <a:fld id="{5C7FE156-5558-C14B-AB29-24AD0FE9110C}" type="slidenum">
              <a:rPr lang="en-US" smtClean="0"/>
              <a:pPr/>
              <a:t>5</a:t>
            </a:fld>
            <a:endParaRPr lang="en-US"/>
          </a:p>
        </p:txBody>
      </p:sp>
      <p:sp>
        <p:nvSpPr>
          <p:cNvPr id="6" name="Título 1">
            <a:extLst>
              <a:ext uri="{FF2B5EF4-FFF2-40B4-BE49-F238E27FC236}">
                <a16:creationId xmlns:a16="http://schemas.microsoft.com/office/drawing/2014/main" xmlns="" id="{8EF4BAAF-9123-420A-93AB-27BAA9ABB696}"/>
              </a:ext>
            </a:extLst>
          </p:cNvPr>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Consulta Nueva de Especialidad Odontológica </a:t>
            </a:r>
          </a:p>
        </p:txBody>
      </p:sp>
      <p:sp>
        <p:nvSpPr>
          <p:cNvPr id="7" name="CuadroTexto 6">
            <a:extLst>
              <a:ext uri="{FF2B5EF4-FFF2-40B4-BE49-F238E27FC236}">
                <a16:creationId xmlns:a16="http://schemas.microsoft.com/office/drawing/2014/main" xmlns="" id="{41B2C900-3F3C-499B-8462-F93A5F10B158}"/>
              </a:ext>
            </a:extLst>
          </p:cNvPr>
          <p:cNvSpPr txBox="1"/>
          <p:nvPr/>
        </p:nvSpPr>
        <p:spPr>
          <a:xfrm>
            <a:off x="537633" y="1216024"/>
            <a:ext cx="5558367" cy="461665"/>
          </a:xfrm>
          <a:prstGeom prst="rect">
            <a:avLst/>
          </a:prstGeom>
          <a:noFill/>
        </p:spPr>
        <p:txBody>
          <a:bodyPr wrap="square" rtlCol="0">
            <a:spAutoFit/>
          </a:bodyPr>
          <a:lstStyle/>
          <a:p>
            <a:r>
              <a:rPr lang="es-CL" sz="2400" b="1" dirty="0"/>
              <a:t>Estrategias 2021 </a:t>
            </a:r>
          </a:p>
        </p:txBody>
      </p:sp>
      <p:sp>
        <p:nvSpPr>
          <p:cNvPr id="8" name="CuadroTexto 7">
            <a:extLst>
              <a:ext uri="{FF2B5EF4-FFF2-40B4-BE49-F238E27FC236}">
                <a16:creationId xmlns:a16="http://schemas.microsoft.com/office/drawing/2014/main" xmlns="" id="{38B8CF7D-50E7-44A3-A90A-68FDA0EED84B}"/>
              </a:ext>
            </a:extLst>
          </p:cNvPr>
          <p:cNvSpPr txBox="1"/>
          <p:nvPr/>
        </p:nvSpPr>
        <p:spPr>
          <a:xfrm>
            <a:off x="276225" y="1816099"/>
            <a:ext cx="11791950" cy="1754326"/>
          </a:xfrm>
          <a:prstGeom prst="rect">
            <a:avLst/>
          </a:prstGeom>
          <a:noFill/>
        </p:spPr>
        <p:txBody>
          <a:bodyPr wrap="square" rtlCol="0">
            <a:spAutoFit/>
          </a:bodyPr>
          <a:lstStyle/>
          <a:p>
            <a:pPr marL="285750" indent="-285750">
              <a:buFontTx/>
              <a:buChar char="-"/>
            </a:pPr>
            <a:r>
              <a:rPr lang="es-CL" dirty="0"/>
              <a:t>Licitación para renovación de 6 Unidades odontológicas. </a:t>
            </a:r>
          </a:p>
          <a:p>
            <a:pPr marL="285750" indent="-285750">
              <a:buFontTx/>
              <a:buChar char="-"/>
            </a:pPr>
            <a:r>
              <a:rPr lang="es-CL" dirty="0"/>
              <a:t>Adquisición de equipos por donación privada, QB.</a:t>
            </a:r>
          </a:p>
          <a:p>
            <a:pPr marL="285750" indent="-285750">
              <a:buFontTx/>
              <a:buChar char="-"/>
            </a:pPr>
            <a:r>
              <a:rPr lang="es-CL" dirty="0"/>
              <a:t>Asignación de recurso humano administrativo para gestión de Lista de espera.</a:t>
            </a:r>
          </a:p>
          <a:p>
            <a:r>
              <a:rPr lang="es-CL" dirty="0"/>
              <a:t>-    Gestiones para mejora de registro.  </a:t>
            </a:r>
          </a:p>
          <a:p>
            <a:pPr marL="285750" indent="-285750">
              <a:buFontTx/>
              <a:buChar char="-"/>
            </a:pPr>
            <a:endParaRPr lang="es-CL" dirty="0"/>
          </a:p>
          <a:p>
            <a:endParaRPr lang="es-CL" dirty="0"/>
          </a:p>
        </p:txBody>
      </p:sp>
      <p:pic>
        <p:nvPicPr>
          <p:cNvPr id="9" name="Imagen 8">
            <a:extLst>
              <a:ext uri="{FF2B5EF4-FFF2-40B4-BE49-F238E27FC236}">
                <a16:creationId xmlns:a16="http://schemas.microsoft.com/office/drawing/2014/main" xmlns="" id="{99195050-5BB3-4522-B09A-607B0813D176}"/>
              </a:ext>
            </a:extLst>
          </p:cNvPr>
          <p:cNvPicPr>
            <a:picLocks noChangeAspect="1"/>
          </p:cNvPicPr>
          <p:nvPr/>
        </p:nvPicPr>
        <p:blipFill>
          <a:blip r:embed="rId2"/>
          <a:stretch>
            <a:fillRect/>
          </a:stretch>
        </p:blipFill>
        <p:spPr>
          <a:xfrm>
            <a:off x="7267575" y="3564574"/>
            <a:ext cx="3676650" cy="2058924"/>
          </a:xfrm>
          <a:prstGeom prst="rect">
            <a:avLst/>
          </a:prstGeom>
        </p:spPr>
      </p:pic>
    </p:spTree>
    <p:extLst>
      <p:ext uri="{BB962C8B-B14F-4D97-AF65-F5344CB8AC3E}">
        <p14:creationId xmlns:p14="http://schemas.microsoft.com/office/powerpoint/2010/main" val="189583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Lista de Espera Quirúrgica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graphicFrame>
        <p:nvGraphicFramePr>
          <p:cNvPr id="14" name="Objeto 13">
            <a:extLst>
              <a:ext uri="{FF2B5EF4-FFF2-40B4-BE49-F238E27FC236}">
                <a16:creationId xmlns:a16="http://schemas.microsoft.com/office/drawing/2014/main" xmlns="" id="{36972425-B911-4DD1-9D58-6847C6BBC2E3}"/>
              </a:ext>
            </a:extLst>
          </p:cNvPr>
          <p:cNvGraphicFramePr>
            <a:graphicFrameLocks noChangeAspect="1"/>
          </p:cNvGraphicFramePr>
          <p:nvPr>
            <p:extLst>
              <p:ext uri="{D42A27DB-BD31-4B8C-83A1-F6EECF244321}">
                <p14:modId xmlns:p14="http://schemas.microsoft.com/office/powerpoint/2010/main" val="4028375725"/>
              </p:ext>
            </p:extLst>
          </p:nvPr>
        </p:nvGraphicFramePr>
        <p:xfrm>
          <a:off x="25400" y="1216024"/>
          <a:ext cx="6400800" cy="2800350"/>
        </p:xfrm>
        <a:graphic>
          <a:graphicData uri="http://schemas.openxmlformats.org/presentationml/2006/ole">
            <mc:AlternateContent xmlns:mc="http://schemas.openxmlformats.org/markup-compatibility/2006">
              <mc:Choice xmlns:v="urn:schemas-microsoft-com:vml" Requires="v">
                <p:oleObj spid="_x0000_s3076" name="Worksheet" r:id="rId3" imgW="6400800" imgH="2800464" progId="Excel.Sheet.12">
                  <p:embed/>
                </p:oleObj>
              </mc:Choice>
              <mc:Fallback>
                <p:oleObj name="Worksheet" r:id="rId3" imgW="6400800" imgH="2800464" progId="Excel.Sheet.12">
                  <p:embed/>
                  <p:pic>
                    <p:nvPicPr>
                      <p:cNvPr id="14" name="Objeto 13">
                        <a:extLst>
                          <a:ext uri="{FF2B5EF4-FFF2-40B4-BE49-F238E27FC236}">
                            <a16:creationId xmlns:a16="http://schemas.microsoft.com/office/drawing/2014/main" xmlns="" id="{36972425-B911-4DD1-9D58-6847C6BBC2E3}"/>
                          </a:ext>
                        </a:extLst>
                      </p:cNvPr>
                      <p:cNvPicPr/>
                      <p:nvPr/>
                    </p:nvPicPr>
                    <p:blipFill>
                      <a:blip r:embed="rId4"/>
                      <a:stretch>
                        <a:fillRect/>
                      </a:stretch>
                    </p:blipFill>
                    <p:spPr>
                      <a:xfrm>
                        <a:off x="25400" y="1216024"/>
                        <a:ext cx="6400800" cy="2800350"/>
                      </a:xfrm>
                      <a:prstGeom prst="rect">
                        <a:avLst/>
                      </a:prstGeom>
                    </p:spPr>
                  </p:pic>
                </p:oleObj>
              </mc:Fallback>
            </mc:AlternateContent>
          </a:graphicData>
        </a:graphic>
      </p:graphicFrame>
      <p:graphicFrame>
        <p:nvGraphicFramePr>
          <p:cNvPr id="15" name="Gráfico 14">
            <a:extLst>
              <a:ext uri="{FF2B5EF4-FFF2-40B4-BE49-F238E27FC236}">
                <a16:creationId xmlns:a16="http://schemas.microsoft.com/office/drawing/2014/main" xmlns="" id="{95FB401F-EDC3-4A20-A763-A0150E8F8020}"/>
              </a:ext>
            </a:extLst>
          </p:cNvPr>
          <p:cNvGraphicFramePr>
            <a:graphicFrameLocks/>
          </p:cNvGraphicFramePr>
          <p:nvPr>
            <p:extLst>
              <p:ext uri="{D42A27DB-BD31-4B8C-83A1-F6EECF244321}">
                <p14:modId xmlns:p14="http://schemas.microsoft.com/office/powerpoint/2010/main" val="3602841460"/>
              </p:ext>
            </p:extLst>
          </p:nvPr>
        </p:nvGraphicFramePr>
        <p:xfrm>
          <a:off x="6604001" y="1216024"/>
          <a:ext cx="4797424" cy="2800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189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Lista de Espera Quirúrgica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10" name="CuadroTexto 9">
            <a:extLst>
              <a:ext uri="{FF2B5EF4-FFF2-40B4-BE49-F238E27FC236}">
                <a16:creationId xmlns:a16="http://schemas.microsoft.com/office/drawing/2014/main" xmlns="" id="{B2E46A1F-075C-454E-BBE0-5A73486B3016}"/>
              </a:ext>
            </a:extLst>
          </p:cNvPr>
          <p:cNvSpPr txBox="1"/>
          <p:nvPr/>
        </p:nvSpPr>
        <p:spPr>
          <a:xfrm>
            <a:off x="537633" y="1216024"/>
            <a:ext cx="5558367" cy="461665"/>
          </a:xfrm>
          <a:prstGeom prst="rect">
            <a:avLst/>
          </a:prstGeom>
          <a:noFill/>
        </p:spPr>
        <p:txBody>
          <a:bodyPr wrap="square" rtlCol="0">
            <a:spAutoFit/>
          </a:bodyPr>
          <a:lstStyle/>
          <a:p>
            <a:r>
              <a:rPr lang="es-CL" sz="2400" b="1" dirty="0"/>
              <a:t>Estrategias 2021 </a:t>
            </a:r>
          </a:p>
        </p:txBody>
      </p:sp>
      <p:sp>
        <p:nvSpPr>
          <p:cNvPr id="11" name="CuadroTexto 10">
            <a:extLst>
              <a:ext uri="{FF2B5EF4-FFF2-40B4-BE49-F238E27FC236}">
                <a16:creationId xmlns:a16="http://schemas.microsoft.com/office/drawing/2014/main" xmlns="" id="{3CD6A9F4-29E0-4285-8B23-5194846BD68D}"/>
              </a:ext>
            </a:extLst>
          </p:cNvPr>
          <p:cNvSpPr txBox="1"/>
          <p:nvPr/>
        </p:nvSpPr>
        <p:spPr>
          <a:xfrm>
            <a:off x="276225" y="1816099"/>
            <a:ext cx="11791950" cy="2585323"/>
          </a:xfrm>
          <a:prstGeom prst="rect">
            <a:avLst/>
          </a:prstGeom>
          <a:noFill/>
        </p:spPr>
        <p:txBody>
          <a:bodyPr wrap="square" rtlCol="0">
            <a:spAutoFit/>
          </a:bodyPr>
          <a:lstStyle/>
          <a:p>
            <a:endParaRPr lang="es-CL" dirty="0"/>
          </a:p>
          <a:p>
            <a:pPr marL="285750" indent="-285750">
              <a:buFontTx/>
              <a:buChar char="-"/>
            </a:pPr>
            <a:r>
              <a:rPr lang="es-CL" dirty="0"/>
              <a:t>Fondos del Gobierno Regional:</a:t>
            </a:r>
          </a:p>
          <a:p>
            <a:pPr marL="742950" lvl="1" indent="-285750">
              <a:buFontTx/>
              <a:buChar char="-"/>
            </a:pPr>
            <a:r>
              <a:rPr lang="es-CL" dirty="0"/>
              <a:t>Pabellones tarde</a:t>
            </a:r>
          </a:p>
          <a:p>
            <a:pPr marL="742950" lvl="1" indent="-285750">
              <a:buFontTx/>
              <a:buChar char="-"/>
            </a:pPr>
            <a:r>
              <a:rPr lang="es-CL" dirty="0"/>
              <a:t>Pabellones clínica</a:t>
            </a:r>
          </a:p>
          <a:p>
            <a:pPr marL="742950" lvl="1" indent="-285750">
              <a:buFontTx/>
              <a:buChar char="-"/>
            </a:pPr>
            <a:r>
              <a:rPr lang="es-CL" dirty="0"/>
              <a:t>Equipos e instrumental</a:t>
            </a:r>
          </a:p>
          <a:p>
            <a:pPr marL="742950" lvl="1" indent="-285750">
              <a:buFontTx/>
              <a:buChar char="-"/>
            </a:pPr>
            <a:r>
              <a:rPr lang="es-CL" dirty="0"/>
              <a:t>Traslado pacientes</a:t>
            </a:r>
          </a:p>
          <a:p>
            <a:pPr marL="742950" lvl="1" indent="-285750">
              <a:buFontTx/>
              <a:buChar char="-"/>
            </a:pPr>
            <a:r>
              <a:rPr lang="es-CL" dirty="0"/>
              <a:t>Pases Quirúrgicos   </a:t>
            </a:r>
          </a:p>
          <a:p>
            <a:pPr marL="742950" lvl="1" indent="-285750">
              <a:buFontTx/>
              <a:buChar char="-"/>
            </a:pPr>
            <a:endParaRPr lang="es-CL" dirty="0"/>
          </a:p>
          <a:p>
            <a:pPr marL="285750" indent="-285750">
              <a:buFontTx/>
              <a:buChar char="-"/>
            </a:pPr>
            <a:r>
              <a:rPr lang="es-CL" dirty="0"/>
              <a:t>Refuerzo de unidades participantes del proceso quirúrgico </a:t>
            </a:r>
          </a:p>
        </p:txBody>
      </p:sp>
      <p:pic>
        <p:nvPicPr>
          <p:cNvPr id="5122" name="Picture 2" descr="Arcos en c | Venta de Equipo Médico Arcos en cBlog">
            <a:extLst>
              <a:ext uri="{FF2B5EF4-FFF2-40B4-BE49-F238E27FC236}">
                <a16:creationId xmlns:a16="http://schemas.microsoft.com/office/drawing/2014/main" xmlns="" id="{3CEB35BF-FC5A-439B-8AFB-8968DA2FE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3065404"/>
            <a:ext cx="4791075" cy="317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2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xmlns="" id="{2A0758AD-D7D7-4E4D-9F52-5DCC0AEA9B43}"/>
              </a:ext>
            </a:extLst>
          </p:cNvPr>
          <p:cNvSpPr>
            <a:spLocks noGrp="1"/>
          </p:cNvSpPr>
          <p:nvPr>
            <p:ph type="ftr" sz="quarter" idx="10"/>
          </p:nvPr>
        </p:nvSpPr>
        <p:spPr/>
        <p:txBody>
          <a:bodyPr/>
          <a:lstStyle/>
          <a:p>
            <a:pPr>
              <a:defRPr/>
            </a:pPr>
            <a:r>
              <a:rPr lang="es-ES_tradnl"/>
              <a:t>Subdireccion Gestión Cuidado del Paciente</a:t>
            </a:r>
            <a:endParaRPr lang="en-US"/>
          </a:p>
        </p:txBody>
      </p:sp>
      <p:sp>
        <p:nvSpPr>
          <p:cNvPr id="5" name="Marcador de número de diapositiva 4">
            <a:extLst>
              <a:ext uri="{FF2B5EF4-FFF2-40B4-BE49-F238E27FC236}">
                <a16:creationId xmlns:a16="http://schemas.microsoft.com/office/drawing/2014/main" xmlns="" id="{78FD8D4C-56AC-4E43-AB91-0011F979B425}"/>
              </a:ext>
            </a:extLst>
          </p:cNvPr>
          <p:cNvSpPr>
            <a:spLocks noGrp="1"/>
          </p:cNvSpPr>
          <p:nvPr>
            <p:ph type="sldNum" sz="quarter" idx="11"/>
          </p:nvPr>
        </p:nvSpPr>
        <p:spPr/>
        <p:txBody>
          <a:bodyPr/>
          <a:lstStyle/>
          <a:p>
            <a:fld id="{5C7FE156-5558-C14B-AB29-24AD0FE9110C}" type="slidenum">
              <a:rPr lang="en-US" smtClean="0"/>
              <a:pPr/>
              <a:t>8</a:t>
            </a:fld>
            <a:endParaRPr lang="en-US"/>
          </a:p>
        </p:txBody>
      </p:sp>
      <p:sp>
        <p:nvSpPr>
          <p:cNvPr id="6" name="Título 1">
            <a:extLst>
              <a:ext uri="{FF2B5EF4-FFF2-40B4-BE49-F238E27FC236}">
                <a16:creationId xmlns:a16="http://schemas.microsoft.com/office/drawing/2014/main" xmlns="" id="{73744068-0EA2-4844-8128-D73B220A14F6}"/>
              </a:ext>
            </a:extLst>
          </p:cNvPr>
          <p:cNvSpPr>
            <a:spLocks noGrp="1"/>
          </p:cNvSpPr>
          <p:nvPr>
            <p:ph type="title"/>
          </p:nvPr>
        </p:nvSpPr>
        <p:spPr>
          <a:xfrm>
            <a:off x="203200" y="152400"/>
            <a:ext cx="10885488" cy="1143000"/>
          </a:xfrm>
        </p:spPr>
        <p:txBody>
          <a:bodyPr/>
          <a:lstStyle/>
          <a:p>
            <a:r>
              <a:rPr lang="es-ES" sz="2800" dirty="0">
                <a:latin typeface="Garamond" panose="02020404030301010803" pitchFamily="18" charset="0"/>
              </a:rPr>
              <a:t>Fondos Gobierno Regional</a:t>
            </a:r>
          </a:p>
        </p:txBody>
      </p:sp>
      <p:pic>
        <p:nvPicPr>
          <p:cNvPr id="7" name="Imagen 6">
            <a:extLst>
              <a:ext uri="{FF2B5EF4-FFF2-40B4-BE49-F238E27FC236}">
                <a16:creationId xmlns:a16="http://schemas.microsoft.com/office/drawing/2014/main" xmlns="" id="{BF6EE5C7-35A3-4840-9F99-23996EDF6C9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79756" y="1295400"/>
            <a:ext cx="3311997" cy="1834662"/>
          </a:xfrm>
          <a:prstGeom prst="rect">
            <a:avLst/>
          </a:prstGeom>
          <a:noFill/>
          <a:ln>
            <a:noFill/>
          </a:ln>
        </p:spPr>
      </p:pic>
      <p:sp>
        <p:nvSpPr>
          <p:cNvPr id="8" name="CuadroTexto 7">
            <a:extLst>
              <a:ext uri="{FF2B5EF4-FFF2-40B4-BE49-F238E27FC236}">
                <a16:creationId xmlns:a16="http://schemas.microsoft.com/office/drawing/2014/main" xmlns="" id="{3938BBB5-9D58-4592-BD9B-B128737139C6}"/>
              </a:ext>
            </a:extLst>
          </p:cNvPr>
          <p:cNvSpPr txBox="1"/>
          <p:nvPr/>
        </p:nvSpPr>
        <p:spPr>
          <a:xfrm>
            <a:off x="304800" y="1180855"/>
            <a:ext cx="3674957" cy="461665"/>
          </a:xfrm>
          <a:prstGeom prst="rect">
            <a:avLst/>
          </a:prstGeom>
          <a:noFill/>
        </p:spPr>
        <p:txBody>
          <a:bodyPr wrap="square" rtlCol="0">
            <a:spAutoFit/>
          </a:bodyPr>
          <a:lstStyle/>
          <a:p>
            <a:r>
              <a:rPr lang="es-CL" sz="2400" b="1" dirty="0"/>
              <a:t>Prestaciones Quirúrgicas </a:t>
            </a:r>
          </a:p>
        </p:txBody>
      </p:sp>
      <p:pic>
        <p:nvPicPr>
          <p:cNvPr id="9" name="Imagen 8">
            <a:extLst>
              <a:ext uri="{FF2B5EF4-FFF2-40B4-BE49-F238E27FC236}">
                <a16:creationId xmlns:a16="http://schemas.microsoft.com/office/drawing/2014/main" xmlns="" id="{4438117F-0D73-43E8-8DCB-544F1D573A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068972"/>
            <a:ext cx="6088526" cy="846089"/>
          </a:xfrm>
          <a:prstGeom prst="rect">
            <a:avLst/>
          </a:prstGeom>
          <a:noFill/>
          <a:ln>
            <a:noFill/>
          </a:ln>
        </p:spPr>
      </p:pic>
      <p:sp>
        <p:nvSpPr>
          <p:cNvPr id="10" name="CuadroTexto 9">
            <a:extLst>
              <a:ext uri="{FF2B5EF4-FFF2-40B4-BE49-F238E27FC236}">
                <a16:creationId xmlns:a16="http://schemas.microsoft.com/office/drawing/2014/main" xmlns="" id="{C6EAA36D-D94F-4207-BB80-E6D13B2D802C}"/>
              </a:ext>
            </a:extLst>
          </p:cNvPr>
          <p:cNvSpPr txBox="1"/>
          <p:nvPr/>
        </p:nvSpPr>
        <p:spPr>
          <a:xfrm>
            <a:off x="304800" y="3623495"/>
            <a:ext cx="3674957" cy="461665"/>
          </a:xfrm>
          <a:prstGeom prst="rect">
            <a:avLst/>
          </a:prstGeom>
          <a:noFill/>
        </p:spPr>
        <p:txBody>
          <a:bodyPr wrap="square" rtlCol="0">
            <a:spAutoFit/>
          </a:bodyPr>
          <a:lstStyle/>
          <a:p>
            <a:r>
              <a:rPr lang="es-CL" sz="2400" b="1" dirty="0"/>
              <a:t>Contactabilidad </a:t>
            </a:r>
          </a:p>
        </p:txBody>
      </p:sp>
      <p:pic>
        <p:nvPicPr>
          <p:cNvPr id="1026" name="Picture 2">
            <a:extLst>
              <a:ext uri="{FF2B5EF4-FFF2-40B4-BE49-F238E27FC236}">
                <a16:creationId xmlns:a16="http://schemas.microsoft.com/office/drawing/2014/main" xmlns="" id="{02270200-4169-458F-87B4-9E23AF612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876" y="40087"/>
            <a:ext cx="2744412" cy="183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0A93C4B-8594-4FC1-8F6C-3112160156CE}"/>
              </a:ext>
            </a:extLst>
          </p:cNvPr>
          <p:cNvSpPr>
            <a:spLocks noGrp="1"/>
          </p:cNvSpPr>
          <p:nvPr>
            <p:ph type="title"/>
          </p:nvPr>
        </p:nvSpPr>
        <p:spPr>
          <a:xfrm>
            <a:off x="203201" y="152400"/>
            <a:ext cx="10886017" cy="492369"/>
          </a:xfrm>
        </p:spPr>
        <p:txBody>
          <a:bodyPr/>
          <a:lstStyle/>
          <a:p>
            <a:r>
              <a:rPr lang="es-ES" dirty="0">
                <a:latin typeface="Garamond" panose="02020404030301010803" pitchFamily="18" charset="0"/>
              </a:rPr>
              <a:t>Lista de Espera Quirúrgica </a:t>
            </a:r>
            <a:endParaRPr lang="es-CL" dirty="0"/>
          </a:p>
        </p:txBody>
      </p:sp>
      <p:sp>
        <p:nvSpPr>
          <p:cNvPr id="4" name="Marcador de pie de página 3">
            <a:extLst>
              <a:ext uri="{FF2B5EF4-FFF2-40B4-BE49-F238E27FC236}">
                <a16:creationId xmlns:a16="http://schemas.microsoft.com/office/drawing/2014/main" xmlns="" id="{DE9F658A-986B-4129-8406-0D69A7E1BA6B}"/>
              </a:ext>
            </a:extLst>
          </p:cNvPr>
          <p:cNvSpPr>
            <a:spLocks noGrp="1"/>
          </p:cNvSpPr>
          <p:nvPr>
            <p:ph type="ftr" sz="quarter" idx="10"/>
          </p:nvPr>
        </p:nvSpPr>
        <p:spPr/>
        <p:txBody>
          <a:bodyPr/>
          <a:lstStyle/>
          <a:p>
            <a:pPr>
              <a:defRPr/>
            </a:pPr>
            <a:r>
              <a:rPr lang="es-ES_tradnl"/>
              <a:t>Subdireccion Gestión Cuidado del Paciente</a:t>
            </a:r>
            <a:endParaRPr lang="en-US"/>
          </a:p>
        </p:txBody>
      </p:sp>
      <p:sp>
        <p:nvSpPr>
          <p:cNvPr id="5" name="Marcador de número de diapositiva 4">
            <a:extLst>
              <a:ext uri="{FF2B5EF4-FFF2-40B4-BE49-F238E27FC236}">
                <a16:creationId xmlns:a16="http://schemas.microsoft.com/office/drawing/2014/main" xmlns="" id="{350447E7-CF6F-426D-A38E-DF5D717C7661}"/>
              </a:ext>
            </a:extLst>
          </p:cNvPr>
          <p:cNvSpPr>
            <a:spLocks noGrp="1"/>
          </p:cNvSpPr>
          <p:nvPr>
            <p:ph type="sldNum" sz="quarter" idx="11"/>
          </p:nvPr>
        </p:nvSpPr>
        <p:spPr/>
        <p:txBody>
          <a:bodyPr/>
          <a:lstStyle/>
          <a:p>
            <a:fld id="{5C7FE156-5558-C14B-AB29-24AD0FE9110C}" type="slidenum">
              <a:rPr lang="en-US" smtClean="0"/>
              <a:pPr/>
              <a:t>9</a:t>
            </a:fld>
            <a:endParaRPr lang="en-US"/>
          </a:p>
        </p:txBody>
      </p:sp>
      <p:pic>
        <p:nvPicPr>
          <p:cNvPr id="6" name="Imagen 5">
            <a:extLst>
              <a:ext uri="{FF2B5EF4-FFF2-40B4-BE49-F238E27FC236}">
                <a16:creationId xmlns:a16="http://schemas.microsoft.com/office/drawing/2014/main" xmlns="" id="{36A15449-01EE-44F3-930A-D6051033D8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3201" y="1036392"/>
            <a:ext cx="7125847" cy="3488837"/>
          </a:xfrm>
          <a:prstGeom prst="rect">
            <a:avLst/>
          </a:prstGeom>
          <a:noFill/>
          <a:ln>
            <a:noFill/>
          </a:ln>
        </p:spPr>
      </p:pic>
      <p:pic>
        <p:nvPicPr>
          <p:cNvPr id="7" name="Imagen 6">
            <a:extLst>
              <a:ext uri="{FF2B5EF4-FFF2-40B4-BE49-F238E27FC236}">
                <a16:creationId xmlns:a16="http://schemas.microsoft.com/office/drawing/2014/main" xmlns="" id="{22C9B79F-0A37-4A94-8D1A-2E1CAAD0B7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9969" y="257907"/>
            <a:ext cx="2726951" cy="2801816"/>
          </a:xfrm>
          <a:prstGeom prst="rect">
            <a:avLst/>
          </a:prstGeom>
          <a:noFill/>
          <a:ln>
            <a:noFill/>
          </a:ln>
        </p:spPr>
      </p:pic>
      <p:pic>
        <p:nvPicPr>
          <p:cNvPr id="8" name="Imagen 7">
            <a:extLst>
              <a:ext uri="{FF2B5EF4-FFF2-40B4-BE49-F238E27FC236}">
                <a16:creationId xmlns:a16="http://schemas.microsoft.com/office/drawing/2014/main" xmlns="" id="{66579082-7C44-4D09-9673-2A90870121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59969" y="3165230"/>
            <a:ext cx="2726951" cy="2391508"/>
          </a:xfrm>
          <a:prstGeom prst="rect">
            <a:avLst/>
          </a:prstGeom>
          <a:noFill/>
          <a:ln>
            <a:noFill/>
          </a:ln>
        </p:spPr>
      </p:pic>
    </p:spTree>
    <p:extLst>
      <p:ext uri="{BB962C8B-B14F-4D97-AF65-F5344CB8AC3E}">
        <p14:creationId xmlns:p14="http://schemas.microsoft.com/office/powerpoint/2010/main" val="271805685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13209</TotalTime>
  <Words>287</Words>
  <Application>Microsoft Office PowerPoint</Application>
  <PresentationFormat>Personalizado</PresentationFormat>
  <Paragraphs>88</Paragraphs>
  <Slides>12</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12</vt:i4>
      </vt:variant>
    </vt:vector>
  </HeadingPairs>
  <TitlesOfParts>
    <vt:vector size="15" baseType="lpstr">
      <vt:lpstr>1_Office Theme</vt:lpstr>
      <vt:lpstr>2_Office Theme</vt:lpstr>
      <vt:lpstr>Worksheet</vt:lpstr>
      <vt:lpstr> </vt:lpstr>
      <vt:lpstr>Consulta Nueva de Especialidad Médica  </vt:lpstr>
      <vt:lpstr>Consulta Nueva de Especialidad Médica  </vt:lpstr>
      <vt:lpstr>Consulta Nueva de Especialidad Odontológica </vt:lpstr>
      <vt:lpstr>Consulta Nueva de Especialidad Odontológica </vt:lpstr>
      <vt:lpstr>Lista de Espera Quirúrgica </vt:lpstr>
      <vt:lpstr>Lista de Espera Quirúrgica </vt:lpstr>
      <vt:lpstr>Fondos Gobierno Regional</vt:lpstr>
      <vt:lpstr>Lista de Espera Quirúrgica </vt:lpstr>
      <vt:lpstr>Actualización de Datos Usuarios </vt:lpstr>
      <vt:lpstr>Actualización de Datos Usuarios </vt:lpstr>
      <vt:lpstr>Actualización de Datos Usuarios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Diego Carrillo</dc:creator>
  <cp:lastModifiedBy>Alejandra Huanaco</cp:lastModifiedBy>
  <cp:revision>19</cp:revision>
  <dcterms:created xsi:type="dcterms:W3CDTF">2021-07-23T19:11:54Z</dcterms:created>
  <dcterms:modified xsi:type="dcterms:W3CDTF">2021-12-16T19:49:33Z</dcterms:modified>
</cp:coreProperties>
</file>