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85" r:id="rId4"/>
    <p:sldMasterId id="2147483697" r:id="rId5"/>
    <p:sldMasterId id="2147483709" r:id="rId6"/>
  </p:sldMasterIdLst>
  <p:notesMasterIdLst>
    <p:notesMasterId r:id="rId17"/>
  </p:notesMasterIdLst>
  <p:sldIdLst>
    <p:sldId id="257" r:id="rId7"/>
    <p:sldId id="338" r:id="rId8"/>
    <p:sldId id="339" r:id="rId9"/>
    <p:sldId id="333" r:id="rId10"/>
    <p:sldId id="324" r:id="rId11"/>
    <p:sldId id="310" r:id="rId12"/>
    <p:sldId id="340" r:id="rId13"/>
    <p:sldId id="325" r:id="rId14"/>
    <p:sldId id="336" r:id="rId15"/>
    <p:sldId id="289" r:id="rId16"/>
  </p:sldIdLst>
  <p:sldSz cx="9144000" cy="6858000" type="screen4x3"/>
  <p:notesSz cx="7010400" cy="12039600"/>
  <p:defaultTextStyle>
    <a:defPPr>
      <a:defRPr lang="es-ES"/>
    </a:defPPr>
    <a:lvl1pPr algn="l"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5181" autoAdjust="0"/>
  </p:normalViewPr>
  <p:slideViewPr>
    <p:cSldViewPr>
      <p:cViewPr varScale="1">
        <p:scale>
          <a:sx n="72" d="100"/>
          <a:sy n="72" d="100"/>
        </p:scale>
        <p:origin x="87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sz="1400" b="0" i="0" u="none" strike="noStrike" baseline="0">
                <a:solidFill>
                  <a:srgbClr val="000000"/>
                </a:solidFill>
                <a:latin typeface="Calibri"/>
                <a:ea typeface="Calibri"/>
                <a:cs typeface="Calibri"/>
              </a:defRPr>
            </a:pPr>
            <a:r>
              <a:rPr lang="es-CL" sz="1400" b="1" i="0" u="none" strike="noStrike" baseline="0">
                <a:solidFill>
                  <a:srgbClr val="000000"/>
                </a:solidFill>
                <a:latin typeface="Calibri"/>
                <a:cs typeface="Calibri"/>
              </a:rPr>
              <a:t>Analisis Comparativo del comportamiento de las atenciones en la UEH. </a:t>
            </a:r>
          </a:p>
          <a:p>
            <a:pPr>
              <a:defRPr sz="1400" b="0" i="0" u="none" strike="noStrike" baseline="0">
                <a:solidFill>
                  <a:srgbClr val="000000"/>
                </a:solidFill>
                <a:latin typeface="Calibri"/>
                <a:ea typeface="Calibri"/>
                <a:cs typeface="Calibri"/>
              </a:defRPr>
            </a:pPr>
            <a:r>
              <a:rPr lang="es-CL" sz="1400" b="1" i="0" u="none" strike="noStrike" baseline="0">
                <a:solidFill>
                  <a:srgbClr val="000000"/>
                </a:solidFill>
                <a:latin typeface="Calibri"/>
                <a:cs typeface="Calibri"/>
              </a:rPr>
              <a:t>Servicio salud Iquique.  Año 2015 a 2021</a:t>
            </a:r>
          </a:p>
        </c:rich>
      </c:tx>
      <c:overlay val="0"/>
    </c:title>
    <c:autoTitleDeleted val="0"/>
    <c:plotArea>
      <c:layout>
        <c:manualLayout>
          <c:layoutTarget val="inner"/>
          <c:xMode val="edge"/>
          <c:yMode val="edge"/>
          <c:x val="0.12210033574862972"/>
          <c:y val="0.2287153689122193"/>
          <c:w val="0.64558142188748135"/>
          <c:h val="0.62091025080198303"/>
        </c:manualLayout>
      </c:layout>
      <c:lineChart>
        <c:grouping val="standard"/>
        <c:varyColors val="0"/>
        <c:ser>
          <c:idx val="0"/>
          <c:order val="0"/>
          <c:tx>
            <c:strRef>
              <c:f>Comparativo!$A$10</c:f>
              <c:strCache>
                <c:ptCount val="1"/>
                <c:pt idx="0">
                  <c:v>TOTAL ATENCIONES DE URGENCIA 2015</c:v>
                </c:pt>
              </c:strCache>
            </c:strRef>
          </c:tx>
          <c:spPr>
            <a:ln w="19050">
              <a:solidFill>
                <a:schemeClr val="accent1"/>
              </a:solidFill>
            </a:ln>
          </c:spPr>
          <c:marker>
            <c:symbol val="none"/>
          </c:marker>
          <c:val>
            <c:numRef>
              <c:f>Comparativo!$B$10:$BA$10</c:f>
              <c:numCache>
                <c:formatCode>#,##0</c:formatCode>
                <c:ptCount val="52"/>
                <c:pt idx="0">
                  <c:v>2148</c:v>
                </c:pt>
                <c:pt idx="1">
                  <c:v>2038</c:v>
                </c:pt>
                <c:pt idx="2">
                  <c:v>2022</c:v>
                </c:pt>
                <c:pt idx="3">
                  <c:v>2155</c:v>
                </c:pt>
                <c:pt idx="4">
                  <c:v>2108</c:v>
                </c:pt>
                <c:pt idx="5">
                  <c:v>2113</c:v>
                </c:pt>
                <c:pt idx="6">
                  <c:v>2193</c:v>
                </c:pt>
                <c:pt idx="7">
                  <c:v>1993</c:v>
                </c:pt>
                <c:pt idx="8">
                  <c:v>1954</c:v>
                </c:pt>
                <c:pt idx="9">
                  <c:v>2179</c:v>
                </c:pt>
                <c:pt idx="10">
                  <c:v>2324</c:v>
                </c:pt>
                <c:pt idx="11">
                  <c:v>2201</c:v>
                </c:pt>
                <c:pt idx="12">
                  <c:v>2097</c:v>
                </c:pt>
                <c:pt idx="13">
                  <c:v>2414</c:v>
                </c:pt>
                <c:pt idx="14">
                  <c:v>2322</c:v>
                </c:pt>
                <c:pt idx="15">
                  <c:v>2250</c:v>
                </c:pt>
                <c:pt idx="16">
                  <c:v>2227</c:v>
                </c:pt>
                <c:pt idx="17">
                  <c:v>2052</c:v>
                </c:pt>
                <c:pt idx="18">
                  <c:v>2255</c:v>
                </c:pt>
                <c:pt idx="19">
                  <c:v>2202</c:v>
                </c:pt>
                <c:pt idx="20">
                  <c:v>2204</c:v>
                </c:pt>
                <c:pt idx="21">
                  <c:v>2202</c:v>
                </c:pt>
                <c:pt idx="22">
                  <c:v>2187</c:v>
                </c:pt>
                <c:pt idx="23">
                  <c:v>2185</c:v>
                </c:pt>
                <c:pt idx="24">
                  <c:v>1681</c:v>
                </c:pt>
                <c:pt idx="25">
                  <c:v>1333</c:v>
                </c:pt>
                <c:pt idx="26">
                  <c:v>2067</c:v>
                </c:pt>
                <c:pt idx="27">
                  <c:v>2068</c:v>
                </c:pt>
                <c:pt idx="28">
                  <c:v>2193</c:v>
                </c:pt>
                <c:pt idx="29">
                  <c:v>2104</c:v>
                </c:pt>
                <c:pt idx="30">
                  <c:v>2155</c:v>
                </c:pt>
                <c:pt idx="31">
                  <c:v>2090</c:v>
                </c:pt>
                <c:pt idx="32">
                  <c:v>2312</c:v>
                </c:pt>
                <c:pt idx="33">
                  <c:v>2230</c:v>
                </c:pt>
                <c:pt idx="34">
                  <c:v>2372</c:v>
                </c:pt>
                <c:pt idx="35">
                  <c:v>2137</c:v>
                </c:pt>
                <c:pt idx="36">
                  <c:v>1996</c:v>
                </c:pt>
                <c:pt idx="37">
                  <c:v>2230</c:v>
                </c:pt>
                <c:pt idx="38">
                  <c:v>2182</c:v>
                </c:pt>
                <c:pt idx="39">
                  <c:v>2139</c:v>
                </c:pt>
                <c:pt idx="40">
                  <c:v>2055</c:v>
                </c:pt>
                <c:pt idx="41">
                  <c:v>2152</c:v>
                </c:pt>
                <c:pt idx="42">
                  <c:v>2205</c:v>
                </c:pt>
                <c:pt idx="43">
                  <c:v>2280</c:v>
                </c:pt>
                <c:pt idx="44">
                  <c:v>2173</c:v>
                </c:pt>
                <c:pt idx="45">
                  <c:v>2190</c:v>
                </c:pt>
                <c:pt idx="46">
                  <c:v>2066</c:v>
                </c:pt>
                <c:pt idx="47">
                  <c:v>2133</c:v>
                </c:pt>
                <c:pt idx="48">
                  <c:v>1831</c:v>
                </c:pt>
                <c:pt idx="49">
                  <c:v>1901</c:v>
                </c:pt>
                <c:pt idx="50">
                  <c:v>1797</c:v>
                </c:pt>
                <c:pt idx="51">
                  <c:v>1146</c:v>
                </c:pt>
              </c:numCache>
            </c:numRef>
          </c:val>
          <c:smooth val="0"/>
          <c:extLst>
            <c:ext xmlns:c16="http://schemas.microsoft.com/office/drawing/2014/chart" uri="{C3380CC4-5D6E-409C-BE32-E72D297353CC}">
              <c16:uniqueId val="{00000000-7703-457A-AB0F-75BB3EE4BAF9}"/>
            </c:ext>
          </c:extLst>
        </c:ser>
        <c:ser>
          <c:idx val="1"/>
          <c:order val="1"/>
          <c:tx>
            <c:strRef>
              <c:f>Comparativo!$A$11</c:f>
              <c:strCache>
                <c:ptCount val="1"/>
                <c:pt idx="0">
                  <c:v>TOTAL ATENCIONES DE URGENCIA 2016</c:v>
                </c:pt>
              </c:strCache>
            </c:strRef>
          </c:tx>
          <c:spPr>
            <a:ln w="19050"/>
          </c:spPr>
          <c:marker>
            <c:symbol val="none"/>
          </c:marker>
          <c:val>
            <c:numRef>
              <c:f>Comparativo!$B$11:$BA$11</c:f>
              <c:numCache>
                <c:formatCode>#,##0</c:formatCode>
                <c:ptCount val="52"/>
                <c:pt idx="0">
                  <c:v>1916</c:v>
                </c:pt>
                <c:pt idx="1">
                  <c:v>1982</c:v>
                </c:pt>
                <c:pt idx="2">
                  <c:v>1987</c:v>
                </c:pt>
                <c:pt idx="3">
                  <c:v>1930</c:v>
                </c:pt>
                <c:pt idx="4">
                  <c:v>1822</c:v>
                </c:pt>
                <c:pt idx="5">
                  <c:v>2022</c:v>
                </c:pt>
                <c:pt idx="6">
                  <c:v>1931</c:v>
                </c:pt>
                <c:pt idx="7">
                  <c:v>1963</c:v>
                </c:pt>
                <c:pt idx="8">
                  <c:v>1949</c:v>
                </c:pt>
                <c:pt idx="9">
                  <c:v>1928</c:v>
                </c:pt>
                <c:pt idx="10">
                  <c:v>2070</c:v>
                </c:pt>
                <c:pt idx="11">
                  <c:v>2010</c:v>
                </c:pt>
                <c:pt idx="12">
                  <c:v>2119</c:v>
                </c:pt>
                <c:pt idx="13">
                  <c:v>2139</c:v>
                </c:pt>
                <c:pt idx="14">
                  <c:v>2022</c:v>
                </c:pt>
                <c:pt idx="15">
                  <c:v>2057</c:v>
                </c:pt>
                <c:pt idx="16">
                  <c:v>2189</c:v>
                </c:pt>
                <c:pt idx="17">
                  <c:v>2150</c:v>
                </c:pt>
                <c:pt idx="18">
                  <c:v>2296</c:v>
                </c:pt>
                <c:pt idx="19">
                  <c:v>2104</c:v>
                </c:pt>
                <c:pt idx="20">
                  <c:v>2059</c:v>
                </c:pt>
                <c:pt idx="21">
                  <c:v>2168</c:v>
                </c:pt>
                <c:pt idx="22">
                  <c:v>1913</c:v>
                </c:pt>
                <c:pt idx="23">
                  <c:v>2164</c:v>
                </c:pt>
                <c:pt idx="24">
                  <c:v>2154</c:v>
                </c:pt>
                <c:pt idx="25">
                  <c:v>1732</c:v>
                </c:pt>
                <c:pt idx="26">
                  <c:v>1952</c:v>
                </c:pt>
                <c:pt idx="27">
                  <c:v>1822</c:v>
                </c:pt>
                <c:pt idx="28">
                  <c:v>1764</c:v>
                </c:pt>
                <c:pt idx="29">
                  <c:v>1868</c:v>
                </c:pt>
                <c:pt idx="30">
                  <c:v>1835</c:v>
                </c:pt>
                <c:pt idx="31">
                  <c:v>1855</c:v>
                </c:pt>
                <c:pt idx="32">
                  <c:v>1982</c:v>
                </c:pt>
                <c:pt idx="33">
                  <c:v>1962</c:v>
                </c:pt>
                <c:pt idx="34">
                  <c:v>1982</c:v>
                </c:pt>
                <c:pt idx="35">
                  <c:v>1962</c:v>
                </c:pt>
                <c:pt idx="36">
                  <c:v>1854</c:v>
                </c:pt>
                <c:pt idx="37">
                  <c:v>1945</c:v>
                </c:pt>
                <c:pt idx="38">
                  <c:v>1854</c:v>
                </c:pt>
                <c:pt idx="39">
                  <c:v>1887</c:v>
                </c:pt>
                <c:pt idx="40">
                  <c:v>1852</c:v>
                </c:pt>
                <c:pt idx="41">
                  <c:v>1907</c:v>
                </c:pt>
                <c:pt idx="42">
                  <c:v>1940</c:v>
                </c:pt>
                <c:pt idx="43">
                  <c:v>1840</c:v>
                </c:pt>
                <c:pt idx="44">
                  <c:v>2003</c:v>
                </c:pt>
                <c:pt idx="45">
                  <c:v>1898</c:v>
                </c:pt>
                <c:pt idx="46">
                  <c:v>1837</c:v>
                </c:pt>
                <c:pt idx="47">
                  <c:v>1906</c:v>
                </c:pt>
                <c:pt idx="48">
                  <c:v>1842</c:v>
                </c:pt>
                <c:pt idx="49">
                  <c:v>1757</c:v>
                </c:pt>
                <c:pt idx="50">
                  <c:v>1669</c:v>
                </c:pt>
                <c:pt idx="51">
                  <c:v>1711</c:v>
                </c:pt>
              </c:numCache>
            </c:numRef>
          </c:val>
          <c:smooth val="0"/>
          <c:extLst>
            <c:ext xmlns:c16="http://schemas.microsoft.com/office/drawing/2014/chart" uri="{C3380CC4-5D6E-409C-BE32-E72D297353CC}">
              <c16:uniqueId val="{00000001-7703-457A-AB0F-75BB3EE4BAF9}"/>
            </c:ext>
          </c:extLst>
        </c:ser>
        <c:ser>
          <c:idx val="2"/>
          <c:order val="2"/>
          <c:tx>
            <c:strRef>
              <c:f>Comparativo!$A$12</c:f>
              <c:strCache>
                <c:ptCount val="1"/>
                <c:pt idx="0">
                  <c:v>TOTAL ATENCIONES DE URGENCIA 2017</c:v>
                </c:pt>
              </c:strCache>
            </c:strRef>
          </c:tx>
          <c:spPr>
            <a:ln w="19050"/>
          </c:spPr>
          <c:marker>
            <c:symbol val="none"/>
          </c:marker>
          <c:val>
            <c:numRef>
              <c:f>Comparativo!$B$12:$BA$12</c:f>
              <c:numCache>
                <c:formatCode>#,##0</c:formatCode>
                <c:ptCount val="52"/>
                <c:pt idx="0">
                  <c:v>1751</c:v>
                </c:pt>
                <c:pt idx="1">
                  <c:v>1916</c:v>
                </c:pt>
                <c:pt idx="2">
                  <c:v>1805</c:v>
                </c:pt>
                <c:pt idx="3">
                  <c:v>1923</c:v>
                </c:pt>
                <c:pt idx="4">
                  <c:v>1859</c:v>
                </c:pt>
                <c:pt idx="5">
                  <c:v>1849</c:v>
                </c:pt>
                <c:pt idx="6">
                  <c:v>1765</c:v>
                </c:pt>
                <c:pt idx="7">
                  <c:v>1795</c:v>
                </c:pt>
                <c:pt idx="8">
                  <c:v>1802</c:v>
                </c:pt>
                <c:pt idx="9">
                  <c:v>1860</c:v>
                </c:pt>
                <c:pt idx="10">
                  <c:v>1924</c:v>
                </c:pt>
                <c:pt idx="11">
                  <c:v>2022</c:v>
                </c:pt>
                <c:pt idx="12">
                  <c:v>2131</c:v>
                </c:pt>
                <c:pt idx="13">
                  <c:v>2093</c:v>
                </c:pt>
                <c:pt idx="14">
                  <c:v>2015</c:v>
                </c:pt>
                <c:pt idx="15">
                  <c:v>1979</c:v>
                </c:pt>
                <c:pt idx="16">
                  <c:v>2000</c:v>
                </c:pt>
                <c:pt idx="17">
                  <c:v>1940</c:v>
                </c:pt>
                <c:pt idx="18">
                  <c:v>1986</c:v>
                </c:pt>
                <c:pt idx="19">
                  <c:v>1962</c:v>
                </c:pt>
                <c:pt idx="20">
                  <c:v>1931</c:v>
                </c:pt>
                <c:pt idx="21">
                  <c:v>1903</c:v>
                </c:pt>
                <c:pt idx="22">
                  <c:v>1867</c:v>
                </c:pt>
                <c:pt idx="23">
                  <c:v>1993</c:v>
                </c:pt>
                <c:pt idx="24">
                  <c:v>1864</c:v>
                </c:pt>
                <c:pt idx="25">
                  <c:v>1799</c:v>
                </c:pt>
                <c:pt idx="26">
                  <c:v>1825</c:v>
                </c:pt>
                <c:pt idx="27">
                  <c:v>1697</c:v>
                </c:pt>
                <c:pt idx="28">
                  <c:v>1690</c:v>
                </c:pt>
                <c:pt idx="29">
                  <c:v>1804</c:v>
                </c:pt>
                <c:pt idx="30">
                  <c:v>1876</c:v>
                </c:pt>
                <c:pt idx="31">
                  <c:v>2002</c:v>
                </c:pt>
                <c:pt idx="32">
                  <c:v>1951</c:v>
                </c:pt>
                <c:pt idx="33">
                  <c:v>1659</c:v>
                </c:pt>
                <c:pt idx="34">
                  <c:v>1997</c:v>
                </c:pt>
                <c:pt idx="35">
                  <c:v>1954</c:v>
                </c:pt>
                <c:pt idx="36">
                  <c:v>1938</c:v>
                </c:pt>
                <c:pt idx="37">
                  <c:v>1785</c:v>
                </c:pt>
                <c:pt idx="38">
                  <c:v>1959</c:v>
                </c:pt>
                <c:pt idx="39">
                  <c:v>1901</c:v>
                </c:pt>
                <c:pt idx="40">
                  <c:v>1969</c:v>
                </c:pt>
                <c:pt idx="41">
                  <c:v>1962</c:v>
                </c:pt>
                <c:pt idx="42">
                  <c:v>2009</c:v>
                </c:pt>
                <c:pt idx="43">
                  <c:v>1936</c:v>
                </c:pt>
                <c:pt idx="44">
                  <c:v>1941</c:v>
                </c:pt>
                <c:pt idx="45">
                  <c:v>1929</c:v>
                </c:pt>
                <c:pt idx="46">
                  <c:v>1928</c:v>
                </c:pt>
                <c:pt idx="47">
                  <c:v>1945</c:v>
                </c:pt>
                <c:pt idx="48">
                  <c:v>1798</c:v>
                </c:pt>
                <c:pt idx="49">
                  <c:v>1778</c:v>
                </c:pt>
                <c:pt idx="50">
                  <c:v>1786</c:v>
                </c:pt>
                <c:pt idx="51">
                  <c:v>1675</c:v>
                </c:pt>
              </c:numCache>
            </c:numRef>
          </c:val>
          <c:smooth val="0"/>
          <c:extLst>
            <c:ext xmlns:c16="http://schemas.microsoft.com/office/drawing/2014/chart" uri="{C3380CC4-5D6E-409C-BE32-E72D297353CC}">
              <c16:uniqueId val="{00000002-7703-457A-AB0F-75BB3EE4BAF9}"/>
            </c:ext>
          </c:extLst>
        </c:ser>
        <c:ser>
          <c:idx val="3"/>
          <c:order val="3"/>
          <c:tx>
            <c:strRef>
              <c:f>Comparativo!$A$13</c:f>
              <c:strCache>
                <c:ptCount val="1"/>
                <c:pt idx="0">
                  <c:v>TOTAL ATENCIONES DE URGENCIA 2018</c:v>
                </c:pt>
              </c:strCache>
            </c:strRef>
          </c:tx>
          <c:spPr>
            <a:ln w="19050"/>
          </c:spPr>
          <c:marker>
            <c:symbol val="none"/>
          </c:marker>
          <c:val>
            <c:numRef>
              <c:f>Comparativo!$B$13:$BA$13</c:f>
              <c:numCache>
                <c:formatCode>#,##0</c:formatCode>
                <c:ptCount val="52"/>
                <c:pt idx="0">
                  <c:v>1732</c:v>
                </c:pt>
                <c:pt idx="1">
                  <c:v>1780</c:v>
                </c:pt>
                <c:pt idx="2">
                  <c:v>1744</c:v>
                </c:pt>
                <c:pt idx="3">
                  <c:v>1838</c:v>
                </c:pt>
                <c:pt idx="4">
                  <c:v>1818</c:v>
                </c:pt>
                <c:pt idx="5">
                  <c:v>1868</c:v>
                </c:pt>
                <c:pt idx="6">
                  <c:v>1845</c:v>
                </c:pt>
                <c:pt idx="7">
                  <c:v>1841</c:v>
                </c:pt>
                <c:pt idx="8">
                  <c:v>1772</c:v>
                </c:pt>
                <c:pt idx="9">
                  <c:v>1883</c:v>
                </c:pt>
                <c:pt idx="10">
                  <c:v>2135</c:v>
                </c:pt>
                <c:pt idx="11">
                  <c:v>2157</c:v>
                </c:pt>
                <c:pt idx="12">
                  <c:v>1990</c:v>
                </c:pt>
                <c:pt idx="13">
                  <c:v>2171</c:v>
                </c:pt>
                <c:pt idx="14">
                  <c:v>2143</c:v>
                </c:pt>
                <c:pt idx="15">
                  <c:v>2225</c:v>
                </c:pt>
                <c:pt idx="16">
                  <c:v>2175</c:v>
                </c:pt>
                <c:pt idx="17">
                  <c:v>2024</c:v>
                </c:pt>
                <c:pt idx="18">
                  <c:v>2075</c:v>
                </c:pt>
                <c:pt idx="19">
                  <c:v>2095</c:v>
                </c:pt>
                <c:pt idx="20">
                  <c:v>1714</c:v>
                </c:pt>
                <c:pt idx="21">
                  <c:v>2056</c:v>
                </c:pt>
                <c:pt idx="22">
                  <c:v>1948</c:v>
                </c:pt>
                <c:pt idx="23">
                  <c:v>2130</c:v>
                </c:pt>
                <c:pt idx="24">
                  <c:v>2076</c:v>
                </c:pt>
                <c:pt idx="25">
                  <c:v>2085</c:v>
                </c:pt>
                <c:pt idx="26">
                  <c:v>1821</c:v>
                </c:pt>
                <c:pt idx="27">
                  <c:v>1822</c:v>
                </c:pt>
                <c:pt idx="28">
                  <c:v>1770</c:v>
                </c:pt>
                <c:pt idx="29">
                  <c:v>1869</c:v>
                </c:pt>
                <c:pt idx="30">
                  <c:v>1836</c:v>
                </c:pt>
                <c:pt idx="31">
                  <c:v>1960</c:v>
                </c:pt>
                <c:pt idx="32">
                  <c:v>2065</c:v>
                </c:pt>
                <c:pt idx="33">
                  <c:v>2068</c:v>
                </c:pt>
                <c:pt idx="34">
                  <c:v>1978</c:v>
                </c:pt>
                <c:pt idx="35">
                  <c:v>1965</c:v>
                </c:pt>
                <c:pt idx="36">
                  <c:v>1883</c:v>
                </c:pt>
                <c:pt idx="37">
                  <c:v>1728</c:v>
                </c:pt>
                <c:pt idx="38">
                  <c:v>1997</c:v>
                </c:pt>
                <c:pt idx="39">
                  <c:v>1873</c:v>
                </c:pt>
                <c:pt idx="40">
                  <c:v>1893</c:v>
                </c:pt>
                <c:pt idx="41">
                  <c:v>2034</c:v>
                </c:pt>
                <c:pt idx="42">
                  <c:v>2080</c:v>
                </c:pt>
                <c:pt idx="43">
                  <c:v>2016</c:v>
                </c:pt>
                <c:pt idx="44">
                  <c:v>2034</c:v>
                </c:pt>
                <c:pt idx="45">
                  <c:v>2080</c:v>
                </c:pt>
                <c:pt idx="46">
                  <c:v>2016</c:v>
                </c:pt>
                <c:pt idx="47">
                  <c:v>1944</c:v>
                </c:pt>
                <c:pt idx="48">
                  <c:v>2006</c:v>
                </c:pt>
                <c:pt idx="49">
                  <c:v>1899</c:v>
                </c:pt>
                <c:pt idx="50">
                  <c:v>1832</c:v>
                </c:pt>
                <c:pt idx="51">
                  <c:v>1760</c:v>
                </c:pt>
              </c:numCache>
            </c:numRef>
          </c:val>
          <c:smooth val="0"/>
          <c:extLst>
            <c:ext xmlns:c16="http://schemas.microsoft.com/office/drawing/2014/chart" uri="{C3380CC4-5D6E-409C-BE32-E72D297353CC}">
              <c16:uniqueId val="{00000003-7703-457A-AB0F-75BB3EE4BAF9}"/>
            </c:ext>
          </c:extLst>
        </c:ser>
        <c:ser>
          <c:idx val="4"/>
          <c:order val="4"/>
          <c:tx>
            <c:strRef>
              <c:f>Comparativo!$A$14</c:f>
              <c:strCache>
                <c:ptCount val="1"/>
                <c:pt idx="0">
                  <c:v>TOTAL ATENCIONES DE URGENCIA 2019</c:v>
                </c:pt>
              </c:strCache>
            </c:strRef>
          </c:tx>
          <c:spPr>
            <a:ln w="19050"/>
          </c:spPr>
          <c:marker>
            <c:symbol val="none"/>
          </c:marker>
          <c:val>
            <c:numRef>
              <c:f>Comparativo!$B$14:$BA$14</c:f>
              <c:numCache>
                <c:formatCode>#,##0</c:formatCode>
                <c:ptCount val="52"/>
                <c:pt idx="0">
                  <c:v>1817</c:v>
                </c:pt>
                <c:pt idx="1">
                  <c:v>1859</c:v>
                </c:pt>
                <c:pt idx="2">
                  <c:v>1767</c:v>
                </c:pt>
                <c:pt idx="3">
                  <c:v>1814</c:v>
                </c:pt>
                <c:pt idx="4">
                  <c:v>1870</c:v>
                </c:pt>
                <c:pt idx="5">
                  <c:v>1871</c:v>
                </c:pt>
                <c:pt idx="6">
                  <c:v>1891</c:v>
                </c:pt>
                <c:pt idx="7">
                  <c:v>1814</c:v>
                </c:pt>
                <c:pt idx="8">
                  <c:v>1731</c:v>
                </c:pt>
                <c:pt idx="9">
                  <c:v>1866</c:v>
                </c:pt>
                <c:pt idx="10">
                  <c:v>2053</c:v>
                </c:pt>
                <c:pt idx="11">
                  <c:v>2045</c:v>
                </c:pt>
                <c:pt idx="12">
                  <c:v>2096</c:v>
                </c:pt>
                <c:pt idx="13">
                  <c:v>2142</c:v>
                </c:pt>
                <c:pt idx="14">
                  <c:v>2074</c:v>
                </c:pt>
                <c:pt idx="15">
                  <c:v>2088</c:v>
                </c:pt>
                <c:pt idx="16">
                  <c:v>2226</c:v>
                </c:pt>
                <c:pt idx="17">
                  <c:v>1998</c:v>
                </c:pt>
                <c:pt idx="18">
                  <c:v>2106</c:v>
                </c:pt>
                <c:pt idx="19">
                  <c:v>2060</c:v>
                </c:pt>
                <c:pt idx="20">
                  <c:v>2148</c:v>
                </c:pt>
                <c:pt idx="21">
                  <c:v>2069</c:v>
                </c:pt>
                <c:pt idx="22">
                  <c:v>2197</c:v>
                </c:pt>
                <c:pt idx="23">
                  <c:v>2144</c:v>
                </c:pt>
                <c:pt idx="24">
                  <c:v>2078</c:v>
                </c:pt>
                <c:pt idx="25">
                  <c:v>2053</c:v>
                </c:pt>
                <c:pt idx="26">
                  <c:v>1345</c:v>
                </c:pt>
                <c:pt idx="27">
                  <c:v>1746</c:v>
                </c:pt>
                <c:pt idx="28">
                  <c:v>1710</c:v>
                </c:pt>
                <c:pt idx="29">
                  <c:v>1790</c:v>
                </c:pt>
                <c:pt idx="30">
                  <c:v>2061</c:v>
                </c:pt>
                <c:pt idx="31">
                  <c:v>2070</c:v>
                </c:pt>
                <c:pt idx="32">
                  <c:v>2103</c:v>
                </c:pt>
                <c:pt idx="33">
                  <c:v>2087</c:v>
                </c:pt>
                <c:pt idx="34">
                  <c:v>2201</c:v>
                </c:pt>
                <c:pt idx="35">
                  <c:v>2017</c:v>
                </c:pt>
                <c:pt idx="36">
                  <c:v>1898</c:v>
                </c:pt>
                <c:pt idx="37">
                  <c:v>1926</c:v>
                </c:pt>
                <c:pt idx="38">
                  <c:v>2130</c:v>
                </c:pt>
                <c:pt idx="39">
                  <c:v>1725</c:v>
                </c:pt>
                <c:pt idx="40">
                  <c:v>1716</c:v>
                </c:pt>
                <c:pt idx="41">
                  <c:v>2101</c:v>
                </c:pt>
                <c:pt idx="42">
                  <c:v>1729</c:v>
                </c:pt>
                <c:pt idx="43">
                  <c:v>1777</c:v>
                </c:pt>
                <c:pt idx="44">
                  <c:v>1845</c:v>
                </c:pt>
                <c:pt idx="45">
                  <c:v>1620</c:v>
                </c:pt>
                <c:pt idx="46">
                  <c:v>1725</c:v>
                </c:pt>
                <c:pt idx="47">
                  <c:v>1713</c:v>
                </c:pt>
                <c:pt idx="48">
                  <c:v>1788</c:v>
                </c:pt>
                <c:pt idx="49">
                  <c:v>1780</c:v>
                </c:pt>
                <c:pt idx="50">
                  <c:v>1687</c:v>
                </c:pt>
                <c:pt idx="51">
                  <c:v>1817</c:v>
                </c:pt>
              </c:numCache>
            </c:numRef>
          </c:val>
          <c:smooth val="0"/>
          <c:extLst>
            <c:ext xmlns:c16="http://schemas.microsoft.com/office/drawing/2014/chart" uri="{C3380CC4-5D6E-409C-BE32-E72D297353CC}">
              <c16:uniqueId val="{00000004-7703-457A-AB0F-75BB3EE4BAF9}"/>
            </c:ext>
          </c:extLst>
        </c:ser>
        <c:ser>
          <c:idx val="5"/>
          <c:order val="5"/>
          <c:tx>
            <c:strRef>
              <c:f>Comparativo!$A$15</c:f>
              <c:strCache>
                <c:ptCount val="1"/>
                <c:pt idx="0">
                  <c:v>TOTAL ATENCIONES DE URGENCIA 2020</c:v>
                </c:pt>
              </c:strCache>
            </c:strRef>
          </c:tx>
          <c:marker>
            <c:symbol val="none"/>
          </c:marker>
          <c:val>
            <c:numRef>
              <c:f>Comparativo!$B$15:$BA$15</c:f>
              <c:numCache>
                <c:formatCode>#,##0</c:formatCode>
                <c:ptCount val="52"/>
                <c:pt idx="0">
                  <c:v>1838</c:v>
                </c:pt>
                <c:pt idx="1">
                  <c:v>1945</c:v>
                </c:pt>
                <c:pt idx="2">
                  <c:v>1869</c:v>
                </c:pt>
                <c:pt idx="3">
                  <c:v>1832</c:v>
                </c:pt>
                <c:pt idx="4">
                  <c:v>1956</c:v>
                </c:pt>
                <c:pt idx="5">
                  <c:v>1964</c:v>
                </c:pt>
                <c:pt idx="6">
                  <c:v>1925</c:v>
                </c:pt>
                <c:pt idx="7">
                  <c:v>2040</c:v>
                </c:pt>
                <c:pt idx="8">
                  <c:v>2009</c:v>
                </c:pt>
                <c:pt idx="9">
                  <c:v>1836</c:v>
                </c:pt>
                <c:pt idx="10">
                  <c:v>1954</c:v>
                </c:pt>
                <c:pt idx="11">
                  <c:v>1495</c:v>
                </c:pt>
                <c:pt idx="12">
                  <c:v>1114</c:v>
                </c:pt>
                <c:pt idx="13">
                  <c:v>1046</c:v>
                </c:pt>
                <c:pt idx="14">
                  <c:v>1056</c:v>
                </c:pt>
                <c:pt idx="15">
                  <c:v>1087</c:v>
                </c:pt>
                <c:pt idx="16">
                  <c:v>1154</c:v>
                </c:pt>
                <c:pt idx="17">
                  <c:v>1257</c:v>
                </c:pt>
                <c:pt idx="18">
                  <c:v>1405</c:v>
                </c:pt>
                <c:pt idx="19">
                  <c:v>1254</c:v>
                </c:pt>
                <c:pt idx="20">
                  <c:v>1052</c:v>
                </c:pt>
                <c:pt idx="21">
                  <c:v>1099</c:v>
                </c:pt>
                <c:pt idx="22">
                  <c:v>1022</c:v>
                </c:pt>
                <c:pt idx="23" formatCode="General">
                  <c:v>984</c:v>
                </c:pt>
                <c:pt idx="24" formatCode="General">
                  <c:v>944</c:v>
                </c:pt>
                <c:pt idx="25" formatCode="General">
                  <c:v>894</c:v>
                </c:pt>
                <c:pt idx="26">
                  <c:v>1009</c:v>
                </c:pt>
                <c:pt idx="27" formatCode="General">
                  <c:v>830</c:v>
                </c:pt>
                <c:pt idx="28">
                  <c:v>1172</c:v>
                </c:pt>
                <c:pt idx="29">
                  <c:v>1064</c:v>
                </c:pt>
                <c:pt idx="30">
                  <c:v>1151</c:v>
                </c:pt>
                <c:pt idx="31">
                  <c:v>1167</c:v>
                </c:pt>
                <c:pt idx="32">
                  <c:v>1133</c:v>
                </c:pt>
                <c:pt idx="33">
                  <c:v>1228</c:v>
                </c:pt>
                <c:pt idx="34">
                  <c:v>1189</c:v>
                </c:pt>
                <c:pt idx="35">
                  <c:v>1279</c:v>
                </c:pt>
                <c:pt idx="36">
                  <c:v>1333</c:v>
                </c:pt>
                <c:pt idx="37">
                  <c:v>1282</c:v>
                </c:pt>
                <c:pt idx="38">
                  <c:v>1300</c:v>
                </c:pt>
                <c:pt idx="39">
                  <c:v>1328</c:v>
                </c:pt>
                <c:pt idx="40">
                  <c:v>1245</c:v>
                </c:pt>
                <c:pt idx="41">
                  <c:v>1184</c:v>
                </c:pt>
                <c:pt idx="42">
                  <c:v>1396</c:v>
                </c:pt>
                <c:pt idx="43">
                  <c:v>1385</c:v>
                </c:pt>
                <c:pt idx="44">
                  <c:v>1424</c:v>
                </c:pt>
                <c:pt idx="45">
                  <c:v>1523</c:v>
                </c:pt>
                <c:pt idx="46">
                  <c:v>1476</c:v>
                </c:pt>
                <c:pt idx="47" formatCode="General">
                  <c:v>761</c:v>
                </c:pt>
                <c:pt idx="48">
                  <c:v>1582</c:v>
                </c:pt>
                <c:pt idx="49">
                  <c:v>1431</c:v>
                </c:pt>
                <c:pt idx="50" formatCode="General">
                  <c:v>937</c:v>
                </c:pt>
                <c:pt idx="51">
                  <c:v>1674</c:v>
                </c:pt>
              </c:numCache>
            </c:numRef>
          </c:val>
          <c:smooth val="0"/>
          <c:extLst>
            <c:ext xmlns:c16="http://schemas.microsoft.com/office/drawing/2014/chart" uri="{C3380CC4-5D6E-409C-BE32-E72D297353CC}">
              <c16:uniqueId val="{00000005-7703-457A-AB0F-75BB3EE4BAF9}"/>
            </c:ext>
          </c:extLst>
        </c:ser>
        <c:ser>
          <c:idx val="6"/>
          <c:order val="6"/>
          <c:tx>
            <c:strRef>
              <c:f>Comparativo!$A$16</c:f>
              <c:strCache>
                <c:ptCount val="1"/>
                <c:pt idx="0">
                  <c:v>TOTAL ATENCIONES DE URGENCIA 2021</c:v>
                </c:pt>
              </c:strCache>
            </c:strRef>
          </c:tx>
          <c:marker>
            <c:symbol val="none"/>
          </c:marker>
          <c:val>
            <c:numRef>
              <c:f>Comparativo!$B$16:$BA$16</c:f>
              <c:numCache>
                <c:formatCode>#,##0</c:formatCode>
                <c:ptCount val="52"/>
                <c:pt idx="0">
                  <c:v>1455</c:v>
                </c:pt>
                <c:pt idx="1">
                  <c:v>1210</c:v>
                </c:pt>
                <c:pt idx="2">
                  <c:v>1114</c:v>
                </c:pt>
                <c:pt idx="3">
                  <c:v>1278</c:v>
                </c:pt>
                <c:pt idx="4">
                  <c:v>1182</c:v>
                </c:pt>
                <c:pt idx="5">
                  <c:v>1086</c:v>
                </c:pt>
                <c:pt idx="6" formatCode="General">
                  <c:v>977</c:v>
                </c:pt>
                <c:pt idx="7">
                  <c:v>1142</c:v>
                </c:pt>
                <c:pt idx="8">
                  <c:v>1370</c:v>
                </c:pt>
                <c:pt idx="9">
                  <c:v>1333</c:v>
                </c:pt>
                <c:pt idx="10">
                  <c:v>1226</c:v>
                </c:pt>
                <c:pt idx="11">
                  <c:v>1222</c:v>
                </c:pt>
                <c:pt idx="12">
                  <c:v>1048</c:v>
                </c:pt>
                <c:pt idx="13">
                  <c:v>1080</c:v>
                </c:pt>
                <c:pt idx="14">
                  <c:v>1101</c:v>
                </c:pt>
                <c:pt idx="15">
                  <c:v>1065</c:v>
                </c:pt>
                <c:pt idx="16" formatCode="General">
                  <c:v>896</c:v>
                </c:pt>
                <c:pt idx="17">
                  <c:v>1132</c:v>
                </c:pt>
                <c:pt idx="18">
                  <c:v>1138</c:v>
                </c:pt>
                <c:pt idx="19">
                  <c:v>1064</c:v>
                </c:pt>
                <c:pt idx="20">
                  <c:v>1033</c:v>
                </c:pt>
                <c:pt idx="21">
                  <c:v>1030</c:v>
                </c:pt>
                <c:pt idx="22">
                  <c:v>1032</c:v>
                </c:pt>
                <c:pt idx="23">
                  <c:v>1237</c:v>
                </c:pt>
                <c:pt idx="24">
                  <c:v>1221</c:v>
                </c:pt>
                <c:pt idx="25">
                  <c:v>1062</c:v>
                </c:pt>
                <c:pt idx="26" formatCode="General">
                  <c:v>556</c:v>
                </c:pt>
                <c:pt idx="27" formatCode="General">
                  <c:v>948</c:v>
                </c:pt>
                <c:pt idx="28">
                  <c:v>1391</c:v>
                </c:pt>
                <c:pt idx="29">
                  <c:v>1411</c:v>
                </c:pt>
                <c:pt idx="30">
                  <c:v>1496</c:v>
                </c:pt>
                <c:pt idx="31">
                  <c:v>1542</c:v>
                </c:pt>
                <c:pt idx="32">
                  <c:v>1333</c:v>
                </c:pt>
                <c:pt idx="33">
                  <c:v>1324</c:v>
                </c:pt>
                <c:pt idx="34">
                  <c:v>1381</c:v>
                </c:pt>
                <c:pt idx="35" formatCode="General">
                  <c:v>868</c:v>
                </c:pt>
                <c:pt idx="36">
                  <c:v>1350</c:v>
                </c:pt>
                <c:pt idx="37">
                  <c:v>1663</c:v>
                </c:pt>
                <c:pt idx="38">
                  <c:v>1539</c:v>
                </c:pt>
                <c:pt idx="39">
                  <c:v>1394</c:v>
                </c:pt>
                <c:pt idx="40">
                  <c:v>1700</c:v>
                </c:pt>
                <c:pt idx="41">
                  <c:v>1748</c:v>
                </c:pt>
                <c:pt idx="42">
                  <c:v>1822</c:v>
                </c:pt>
                <c:pt idx="43">
                  <c:v>1781</c:v>
                </c:pt>
                <c:pt idx="44">
                  <c:v>1216</c:v>
                </c:pt>
                <c:pt idx="45">
                  <c:v>1834</c:v>
                </c:pt>
                <c:pt idx="46">
                  <c:v>1303</c:v>
                </c:pt>
                <c:pt idx="47">
                  <c:v>1640</c:v>
                </c:pt>
                <c:pt idx="48">
                  <c:v>1614</c:v>
                </c:pt>
              </c:numCache>
            </c:numRef>
          </c:val>
          <c:smooth val="0"/>
          <c:extLst>
            <c:ext xmlns:c16="http://schemas.microsoft.com/office/drawing/2014/chart" uri="{C3380CC4-5D6E-409C-BE32-E72D297353CC}">
              <c16:uniqueId val="{00000006-7703-457A-AB0F-75BB3EE4BAF9}"/>
            </c:ext>
          </c:extLst>
        </c:ser>
        <c:dLbls>
          <c:showLegendKey val="0"/>
          <c:showVal val="0"/>
          <c:showCatName val="0"/>
          <c:showSerName val="0"/>
          <c:showPercent val="0"/>
          <c:showBubbleSize val="0"/>
        </c:dLbls>
        <c:smooth val="0"/>
        <c:axId val="472684288"/>
        <c:axId val="1"/>
      </c:lineChart>
      <c:catAx>
        <c:axId val="472684288"/>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1"/>
        <c:crosses val="autoZero"/>
        <c:auto val="1"/>
        <c:lblAlgn val="ctr"/>
        <c:lblOffset val="100"/>
        <c:noMultiLvlLbl val="0"/>
      </c:catAx>
      <c:valAx>
        <c:axId val="1"/>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s-CL"/>
                  <a:t>Nº  Consultas</a:t>
                </a:r>
              </a:p>
            </c:rich>
          </c:tx>
          <c:overlay val="0"/>
        </c:title>
        <c:numFmt formatCode="#,##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472684288"/>
        <c:crosses val="autoZero"/>
        <c:crossBetween val="between"/>
      </c:valAx>
      <c:spPr>
        <a:noFill/>
        <a:ln w="25400">
          <a:noFill/>
        </a:ln>
      </c:spPr>
    </c:plotArea>
    <c:legend>
      <c:legendPos val="r"/>
      <c:layout>
        <c:manualLayout>
          <c:xMode val="edge"/>
          <c:yMode val="edge"/>
          <c:x val="0.80623090591936875"/>
          <c:y val="0.36511775069212238"/>
          <c:w val="0.19376909408063125"/>
          <c:h val="0.38101211663610535"/>
        </c:manualLayout>
      </c:layout>
      <c:overlay val="0"/>
      <c:txPr>
        <a:bodyPr/>
        <a:lstStyle/>
        <a:p>
          <a:pPr>
            <a:defRPr sz="490" b="0" i="0" u="none" strike="noStrike" baseline="0">
              <a:solidFill>
                <a:srgbClr val="000000"/>
              </a:solidFill>
              <a:latin typeface="Calibri"/>
              <a:ea typeface="Calibri"/>
              <a:cs typeface="Calibri"/>
            </a:defRPr>
          </a:pPr>
          <a:endParaRPr lang="es-CL"/>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sz="1400" b="1" i="0" u="none" strike="noStrike" baseline="0">
                <a:solidFill>
                  <a:srgbClr val="000000"/>
                </a:solidFill>
                <a:latin typeface="Calibri"/>
                <a:ea typeface="Calibri"/>
                <a:cs typeface="Calibri"/>
              </a:defRPr>
            </a:pPr>
            <a:r>
              <a:rPr lang="es-CL" sz="1400"/>
              <a:t>Analisis comparativo del comportamiento de las atenciones en SAPU. Servicio Salud Iquique. Año 2015 a 2021</a:t>
            </a:r>
          </a:p>
        </c:rich>
      </c:tx>
      <c:overlay val="0"/>
    </c:title>
    <c:autoTitleDeleted val="0"/>
    <c:plotArea>
      <c:layout>
        <c:manualLayout>
          <c:layoutTarget val="inner"/>
          <c:xMode val="edge"/>
          <c:yMode val="edge"/>
          <c:x val="0.14864227711608252"/>
          <c:y val="0.2287153689122193"/>
          <c:w val="0.61645334052869549"/>
          <c:h val="0.52273877223680376"/>
        </c:manualLayout>
      </c:layout>
      <c:lineChart>
        <c:grouping val="standard"/>
        <c:varyColors val="0"/>
        <c:ser>
          <c:idx val="0"/>
          <c:order val="0"/>
          <c:tx>
            <c:strRef>
              <c:f>Comparativo!$A$25</c:f>
              <c:strCache>
                <c:ptCount val="1"/>
                <c:pt idx="0">
                  <c:v>TOTAL ATENCIONES DE URGENCIA 2015</c:v>
                </c:pt>
              </c:strCache>
            </c:strRef>
          </c:tx>
          <c:spPr>
            <a:ln w="19050"/>
          </c:spPr>
          <c:marker>
            <c:symbol val="none"/>
          </c:marker>
          <c:val>
            <c:numRef>
              <c:f>Comparativo!$B$25:$BA$25</c:f>
              <c:numCache>
                <c:formatCode>#,##0</c:formatCode>
                <c:ptCount val="52"/>
                <c:pt idx="0">
                  <c:v>6225</c:v>
                </c:pt>
                <c:pt idx="1">
                  <c:v>5683</c:v>
                </c:pt>
                <c:pt idx="2">
                  <c:v>5847</c:v>
                </c:pt>
                <c:pt idx="3">
                  <c:v>6468</c:v>
                </c:pt>
                <c:pt idx="4">
                  <c:v>6060</c:v>
                </c:pt>
                <c:pt idx="5">
                  <c:v>6285</c:v>
                </c:pt>
                <c:pt idx="6">
                  <c:v>6385</c:v>
                </c:pt>
                <c:pt idx="7">
                  <c:v>5934</c:v>
                </c:pt>
                <c:pt idx="8">
                  <c:v>5970</c:v>
                </c:pt>
                <c:pt idx="9">
                  <c:v>6434</c:v>
                </c:pt>
                <c:pt idx="10">
                  <c:v>6646</c:v>
                </c:pt>
                <c:pt idx="11">
                  <c:v>6897</c:v>
                </c:pt>
                <c:pt idx="12">
                  <c:v>6661</c:v>
                </c:pt>
                <c:pt idx="13">
                  <c:v>7201</c:v>
                </c:pt>
                <c:pt idx="14">
                  <c:v>6516</c:v>
                </c:pt>
                <c:pt idx="15">
                  <c:v>6620</c:v>
                </c:pt>
                <c:pt idx="16">
                  <c:v>6355</c:v>
                </c:pt>
                <c:pt idx="17">
                  <c:v>6881</c:v>
                </c:pt>
                <c:pt idx="18">
                  <c:v>6573</c:v>
                </c:pt>
                <c:pt idx="19">
                  <c:v>6008</c:v>
                </c:pt>
                <c:pt idx="20">
                  <c:v>6451</c:v>
                </c:pt>
                <c:pt idx="21">
                  <c:v>6334</c:v>
                </c:pt>
                <c:pt idx="22">
                  <c:v>6287</c:v>
                </c:pt>
                <c:pt idx="23">
                  <c:v>6635</c:v>
                </c:pt>
                <c:pt idx="24">
                  <c:v>6498</c:v>
                </c:pt>
                <c:pt idx="25">
                  <c:v>6183</c:v>
                </c:pt>
                <c:pt idx="26">
                  <c:v>6233</c:v>
                </c:pt>
                <c:pt idx="27">
                  <c:v>5349</c:v>
                </c:pt>
                <c:pt idx="28">
                  <c:v>6430</c:v>
                </c:pt>
                <c:pt idx="29">
                  <c:v>6189</c:v>
                </c:pt>
                <c:pt idx="30">
                  <c:v>6794</c:v>
                </c:pt>
                <c:pt idx="31">
                  <c:v>7003</c:v>
                </c:pt>
                <c:pt idx="32">
                  <c:v>7410</c:v>
                </c:pt>
                <c:pt idx="33">
                  <c:v>7408</c:v>
                </c:pt>
                <c:pt idx="34">
                  <c:v>7623</c:v>
                </c:pt>
                <c:pt idx="35">
                  <c:v>7666</c:v>
                </c:pt>
                <c:pt idx="36">
                  <c:v>6813</c:v>
                </c:pt>
                <c:pt idx="37">
                  <c:v>7591</c:v>
                </c:pt>
                <c:pt idx="38">
                  <c:v>6980</c:v>
                </c:pt>
                <c:pt idx="39">
                  <c:v>6870</c:v>
                </c:pt>
                <c:pt idx="40">
                  <c:v>6959</c:v>
                </c:pt>
                <c:pt idx="41">
                  <c:v>6959</c:v>
                </c:pt>
                <c:pt idx="42">
                  <c:v>6670</c:v>
                </c:pt>
                <c:pt idx="43">
                  <c:v>6993</c:v>
                </c:pt>
                <c:pt idx="44">
                  <c:v>7161</c:v>
                </c:pt>
                <c:pt idx="45">
                  <c:v>6980</c:v>
                </c:pt>
                <c:pt idx="46">
                  <c:v>6728</c:v>
                </c:pt>
                <c:pt idx="47">
                  <c:v>6369</c:v>
                </c:pt>
                <c:pt idx="48">
                  <c:v>6182</c:v>
                </c:pt>
                <c:pt idx="49">
                  <c:v>5810</c:v>
                </c:pt>
                <c:pt idx="50">
                  <c:v>5534</c:v>
                </c:pt>
                <c:pt idx="51">
                  <c:v>4032</c:v>
                </c:pt>
              </c:numCache>
            </c:numRef>
          </c:val>
          <c:smooth val="0"/>
          <c:extLst>
            <c:ext xmlns:c16="http://schemas.microsoft.com/office/drawing/2014/chart" uri="{C3380CC4-5D6E-409C-BE32-E72D297353CC}">
              <c16:uniqueId val="{00000000-D389-4C85-A68D-FDCC9BDA8626}"/>
            </c:ext>
          </c:extLst>
        </c:ser>
        <c:ser>
          <c:idx val="1"/>
          <c:order val="1"/>
          <c:tx>
            <c:strRef>
              <c:f>Comparativo!$A$26</c:f>
              <c:strCache>
                <c:ptCount val="1"/>
                <c:pt idx="0">
                  <c:v>TOTAL ATENCIONES DE URGENCIA 2016</c:v>
                </c:pt>
              </c:strCache>
            </c:strRef>
          </c:tx>
          <c:spPr>
            <a:ln w="19050"/>
          </c:spPr>
          <c:marker>
            <c:symbol val="none"/>
          </c:marker>
          <c:val>
            <c:numRef>
              <c:f>Comparativo!$B$26:$BA$26</c:f>
              <c:numCache>
                <c:formatCode>#,##0</c:formatCode>
                <c:ptCount val="52"/>
                <c:pt idx="0">
                  <c:v>5840</c:v>
                </c:pt>
                <c:pt idx="1">
                  <c:v>5664</c:v>
                </c:pt>
                <c:pt idx="2">
                  <c:v>5775</c:v>
                </c:pt>
                <c:pt idx="3">
                  <c:v>6091</c:v>
                </c:pt>
                <c:pt idx="4">
                  <c:v>6019</c:v>
                </c:pt>
                <c:pt idx="5">
                  <c:v>5902</c:v>
                </c:pt>
                <c:pt idx="6">
                  <c:v>5891</c:v>
                </c:pt>
                <c:pt idx="7">
                  <c:v>5858</c:v>
                </c:pt>
                <c:pt idx="8">
                  <c:v>5630</c:v>
                </c:pt>
                <c:pt idx="9">
                  <c:v>6105</c:v>
                </c:pt>
                <c:pt idx="10">
                  <c:v>6601</c:v>
                </c:pt>
                <c:pt idx="11">
                  <c:v>6723</c:v>
                </c:pt>
                <c:pt idx="12">
                  <c:v>7109</c:v>
                </c:pt>
                <c:pt idx="13">
                  <c:v>6979</c:v>
                </c:pt>
                <c:pt idx="14">
                  <c:v>6928</c:v>
                </c:pt>
                <c:pt idx="15">
                  <c:v>7144</c:v>
                </c:pt>
                <c:pt idx="16">
                  <c:v>7279</c:v>
                </c:pt>
                <c:pt idx="17">
                  <c:v>7233</c:v>
                </c:pt>
                <c:pt idx="18">
                  <c:v>7404</c:v>
                </c:pt>
                <c:pt idx="19">
                  <c:v>7330</c:v>
                </c:pt>
                <c:pt idx="20">
                  <c:v>7452</c:v>
                </c:pt>
                <c:pt idx="21">
                  <c:v>7504</c:v>
                </c:pt>
                <c:pt idx="22">
                  <c:v>7343</c:v>
                </c:pt>
                <c:pt idx="23">
                  <c:v>7389</c:v>
                </c:pt>
                <c:pt idx="24">
                  <c:v>7462</c:v>
                </c:pt>
                <c:pt idx="25">
                  <c:v>7513</c:v>
                </c:pt>
                <c:pt idx="26">
                  <c:v>7211</c:v>
                </c:pt>
                <c:pt idx="27">
                  <c:v>6513</c:v>
                </c:pt>
                <c:pt idx="28">
                  <c:v>6725</c:v>
                </c:pt>
                <c:pt idx="29">
                  <c:v>7073</c:v>
                </c:pt>
                <c:pt idx="30">
                  <c:v>7446</c:v>
                </c:pt>
                <c:pt idx="31">
                  <c:v>7548</c:v>
                </c:pt>
                <c:pt idx="32">
                  <c:v>7044</c:v>
                </c:pt>
                <c:pt idx="33">
                  <c:v>7493</c:v>
                </c:pt>
                <c:pt idx="34">
                  <c:v>7044</c:v>
                </c:pt>
                <c:pt idx="35">
                  <c:v>7493</c:v>
                </c:pt>
                <c:pt idx="36">
                  <c:v>7246</c:v>
                </c:pt>
                <c:pt idx="37">
                  <c:v>7032</c:v>
                </c:pt>
                <c:pt idx="38">
                  <c:v>6800</c:v>
                </c:pt>
                <c:pt idx="39">
                  <c:v>6879</c:v>
                </c:pt>
                <c:pt idx="40">
                  <c:v>7385</c:v>
                </c:pt>
                <c:pt idx="41">
                  <c:v>6764</c:v>
                </c:pt>
                <c:pt idx="42">
                  <c:v>6453</c:v>
                </c:pt>
                <c:pt idx="43">
                  <c:v>6511</c:v>
                </c:pt>
                <c:pt idx="44">
                  <c:v>6505</c:v>
                </c:pt>
                <c:pt idx="45">
                  <c:v>6371</c:v>
                </c:pt>
                <c:pt idx="46">
                  <c:v>6632</c:v>
                </c:pt>
                <c:pt idx="47">
                  <c:v>6693</c:v>
                </c:pt>
                <c:pt idx="48">
                  <c:v>6511</c:v>
                </c:pt>
                <c:pt idx="49">
                  <c:v>6230</c:v>
                </c:pt>
                <c:pt idx="50">
                  <c:v>5866</c:v>
                </c:pt>
                <c:pt idx="51">
                  <c:v>6438</c:v>
                </c:pt>
              </c:numCache>
            </c:numRef>
          </c:val>
          <c:smooth val="0"/>
          <c:extLst>
            <c:ext xmlns:c16="http://schemas.microsoft.com/office/drawing/2014/chart" uri="{C3380CC4-5D6E-409C-BE32-E72D297353CC}">
              <c16:uniqueId val="{00000001-D389-4C85-A68D-FDCC9BDA8626}"/>
            </c:ext>
          </c:extLst>
        </c:ser>
        <c:ser>
          <c:idx val="2"/>
          <c:order val="2"/>
          <c:tx>
            <c:strRef>
              <c:f>Comparativo!$A$27</c:f>
              <c:strCache>
                <c:ptCount val="1"/>
                <c:pt idx="0">
                  <c:v>TOTAL ATENCIONES DE URGENCIA 2017</c:v>
                </c:pt>
              </c:strCache>
            </c:strRef>
          </c:tx>
          <c:spPr>
            <a:ln w="19050"/>
          </c:spPr>
          <c:marker>
            <c:symbol val="none"/>
          </c:marker>
          <c:val>
            <c:numRef>
              <c:f>Comparativo!$B$27:$BA$27</c:f>
              <c:numCache>
                <c:formatCode>#,##0</c:formatCode>
                <c:ptCount val="52"/>
                <c:pt idx="0">
                  <c:v>6185</c:v>
                </c:pt>
                <c:pt idx="1">
                  <c:v>5958</c:v>
                </c:pt>
                <c:pt idx="2">
                  <c:v>6275</c:v>
                </c:pt>
                <c:pt idx="3">
                  <c:v>6575</c:v>
                </c:pt>
                <c:pt idx="4">
                  <c:v>6604</c:v>
                </c:pt>
                <c:pt idx="5">
                  <c:v>6413</c:v>
                </c:pt>
                <c:pt idx="6">
                  <c:v>6350</c:v>
                </c:pt>
                <c:pt idx="7">
                  <c:v>6367</c:v>
                </c:pt>
                <c:pt idx="8">
                  <c:v>6355</c:v>
                </c:pt>
                <c:pt idx="9">
                  <c:v>6510</c:v>
                </c:pt>
                <c:pt idx="10">
                  <c:v>7524</c:v>
                </c:pt>
                <c:pt idx="11">
                  <c:v>7796</c:v>
                </c:pt>
                <c:pt idx="12">
                  <c:v>8102</c:v>
                </c:pt>
                <c:pt idx="13">
                  <c:v>8059</c:v>
                </c:pt>
                <c:pt idx="14">
                  <c:v>7827</c:v>
                </c:pt>
                <c:pt idx="15">
                  <c:v>7767</c:v>
                </c:pt>
                <c:pt idx="16">
                  <c:v>7459</c:v>
                </c:pt>
                <c:pt idx="17">
                  <c:v>7268</c:v>
                </c:pt>
                <c:pt idx="18">
                  <c:v>7498</c:v>
                </c:pt>
                <c:pt idx="19">
                  <c:v>7239</c:v>
                </c:pt>
                <c:pt idx="20">
                  <c:v>7241</c:v>
                </c:pt>
                <c:pt idx="21">
                  <c:v>7117</c:v>
                </c:pt>
                <c:pt idx="22">
                  <c:v>6988</c:v>
                </c:pt>
                <c:pt idx="23">
                  <c:v>7652</c:v>
                </c:pt>
                <c:pt idx="24">
                  <c:v>7679</c:v>
                </c:pt>
                <c:pt idx="25">
                  <c:v>7690</c:v>
                </c:pt>
                <c:pt idx="26">
                  <c:v>6979</c:v>
                </c:pt>
                <c:pt idx="27">
                  <c:v>6138</c:v>
                </c:pt>
                <c:pt idx="28">
                  <c:v>6129</c:v>
                </c:pt>
                <c:pt idx="29">
                  <c:v>6742</c:v>
                </c:pt>
                <c:pt idx="30">
                  <c:v>6893</c:v>
                </c:pt>
                <c:pt idx="31">
                  <c:v>7149</c:v>
                </c:pt>
                <c:pt idx="32">
                  <c:v>7688</c:v>
                </c:pt>
                <c:pt idx="33">
                  <c:v>7279</c:v>
                </c:pt>
                <c:pt idx="34">
                  <c:v>7495</c:v>
                </c:pt>
                <c:pt idx="35">
                  <c:v>7304</c:v>
                </c:pt>
                <c:pt idx="36">
                  <c:v>7353</c:v>
                </c:pt>
                <c:pt idx="37">
                  <c:v>7110</c:v>
                </c:pt>
                <c:pt idx="38">
                  <c:v>7182</c:v>
                </c:pt>
                <c:pt idx="39">
                  <c:v>6959</c:v>
                </c:pt>
                <c:pt idx="40">
                  <c:v>7242</c:v>
                </c:pt>
                <c:pt idx="41">
                  <c:v>7233</c:v>
                </c:pt>
                <c:pt idx="42">
                  <c:v>7516</c:v>
                </c:pt>
                <c:pt idx="43">
                  <c:v>7228</c:v>
                </c:pt>
                <c:pt idx="44">
                  <c:v>7126</c:v>
                </c:pt>
                <c:pt idx="45">
                  <c:v>6970</c:v>
                </c:pt>
                <c:pt idx="46">
                  <c:v>6878</c:v>
                </c:pt>
                <c:pt idx="47">
                  <c:v>6824</c:v>
                </c:pt>
                <c:pt idx="48">
                  <c:v>6505</c:v>
                </c:pt>
                <c:pt idx="49">
                  <c:v>6333</c:v>
                </c:pt>
                <c:pt idx="50">
                  <c:v>6059</c:v>
                </c:pt>
                <c:pt idx="51">
                  <c:v>6045</c:v>
                </c:pt>
              </c:numCache>
            </c:numRef>
          </c:val>
          <c:smooth val="0"/>
          <c:extLst>
            <c:ext xmlns:c16="http://schemas.microsoft.com/office/drawing/2014/chart" uri="{C3380CC4-5D6E-409C-BE32-E72D297353CC}">
              <c16:uniqueId val="{00000002-D389-4C85-A68D-FDCC9BDA8626}"/>
            </c:ext>
          </c:extLst>
        </c:ser>
        <c:ser>
          <c:idx val="3"/>
          <c:order val="3"/>
          <c:tx>
            <c:strRef>
              <c:f>Comparativo!$A$28</c:f>
              <c:strCache>
                <c:ptCount val="1"/>
                <c:pt idx="0">
                  <c:v>TOTAL ATENCIONES DE URGENCIA 2018</c:v>
                </c:pt>
              </c:strCache>
            </c:strRef>
          </c:tx>
          <c:spPr>
            <a:ln w="19050"/>
          </c:spPr>
          <c:marker>
            <c:symbol val="none"/>
          </c:marker>
          <c:val>
            <c:numRef>
              <c:f>Comparativo!$B$28:$BA$28</c:f>
              <c:numCache>
                <c:formatCode>#,##0</c:formatCode>
                <c:ptCount val="52"/>
                <c:pt idx="0">
                  <c:v>6202</c:v>
                </c:pt>
                <c:pt idx="1">
                  <c:v>6311</c:v>
                </c:pt>
                <c:pt idx="2">
                  <c:v>6817</c:v>
                </c:pt>
                <c:pt idx="3">
                  <c:v>5985</c:v>
                </c:pt>
                <c:pt idx="4">
                  <c:v>5579</c:v>
                </c:pt>
                <c:pt idx="5">
                  <c:v>5935</c:v>
                </c:pt>
                <c:pt idx="6">
                  <c:v>5849</c:v>
                </c:pt>
                <c:pt idx="7">
                  <c:v>6251</c:v>
                </c:pt>
                <c:pt idx="8">
                  <c:v>6101</c:v>
                </c:pt>
                <c:pt idx="9">
                  <c:v>6335</c:v>
                </c:pt>
                <c:pt idx="10">
                  <c:v>7568</c:v>
                </c:pt>
                <c:pt idx="11">
                  <c:v>8008</c:v>
                </c:pt>
                <c:pt idx="12">
                  <c:v>7527</c:v>
                </c:pt>
                <c:pt idx="13">
                  <c:v>7687</c:v>
                </c:pt>
                <c:pt idx="14">
                  <c:v>7475</c:v>
                </c:pt>
                <c:pt idx="15">
                  <c:v>7267</c:v>
                </c:pt>
                <c:pt idx="16">
                  <c:v>7103</c:v>
                </c:pt>
                <c:pt idx="17">
                  <c:v>6658</c:v>
                </c:pt>
                <c:pt idx="18">
                  <c:v>6622</c:v>
                </c:pt>
                <c:pt idx="19">
                  <c:v>6656</c:v>
                </c:pt>
                <c:pt idx="20">
                  <c:v>6872</c:v>
                </c:pt>
                <c:pt idx="21">
                  <c:v>6626</c:v>
                </c:pt>
                <c:pt idx="22">
                  <c:v>6707</c:v>
                </c:pt>
                <c:pt idx="23">
                  <c:v>6520</c:v>
                </c:pt>
                <c:pt idx="24">
                  <c:v>7113</c:v>
                </c:pt>
                <c:pt idx="25">
                  <c:v>7660</c:v>
                </c:pt>
                <c:pt idx="26">
                  <c:v>7538</c:v>
                </c:pt>
                <c:pt idx="27">
                  <c:v>6380</c:v>
                </c:pt>
                <c:pt idx="28">
                  <c:v>6532</c:v>
                </c:pt>
                <c:pt idx="29">
                  <c:v>7069</c:v>
                </c:pt>
                <c:pt idx="30">
                  <c:v>7020</c:v>
                </c:pt>
                <c:pt idx="31">
                  <c:v>7390</c:v>
                </c:pt>
                <c:pt idx="32">
                  <c:v>8080</c:v>
                </c:pt>
                <c:pt idx="33">
                  <c:v>7283</c:v>
                </c:pt>
                <c:pt idx="34">
                  <c:v>6852</c:v>
                </c:pt>
                <c:pt idx="35">
                  <c:v>6573</c:v>
                </c:pt>
                <c:pt idx="36">
                  <c:v>6180</c:v>
                </c:pt>
                <c:pt idx="37">
                  <c:v>6067</c:v>
                </c:pt>
                <c:pt idx="38">
                  <c:v>5956</c:v>
                </c:pt>
                <c:pt idx="39">
                  <c:v>5665</c:v>
                </c:pt>
                <c:pt idx="40">
                  <c:v>5885</c:v>
                </c:pt>
                <c:pt idx="41">
                  <c:v>6114</c:v>
                </c:pt>
                <c:pt idx="42">
                  <c:v>6086</c:v>
                </c:pt>
                <c:pt idx="43">
                  <c:v>6190</c:v>
                </c:pt>
                <c:pt idx="44">
                  <c:v>6114</c:v>
                </c:pt>
                <c:pt idx="45">
                  <c:v>6086</c:v>
                </c:pt>
                <c:pt idx="46">
                  <c:v>6190</c:v>
                </c:pt>
                <c:pt idx="47">
                  <c:v>5033</c:v>
                </c:pt>
                <c:pt idx="48">
                  <c:v>5061</c:v>
                </c:pt>
                <c:pt idx="49">
                  <c:v>4850</c:v>
                </c:pt>
                <c:pt idx="50">
                  <c:v>4593</c:v>
                </c:pt>
                <c:pt idx="51">
                  <c:v>4742</c:v>
                </c:pt>
              </c:numCache>
            </c:numRef>
          </c:val>
          <c:smooth val="0"/>
          <c:extLst>
            <c:ext xmlns:c16="http://schemas.microsoft.com/office/drawing/2014/chart" uri="{C3380CC4-5D6E-409C-BE32-E72D297353CC}">
              <c16:uniqueId val="{00000003-D389-4C85-A68D-FDCC9BDA8626}"/>
            </c:ext>
          </c:extLst>
        </c:ser>
        <c:ser>
          <c:idx val="4"/>
          <c:order val="4"/>
          <c:tx>
            <c:strRef>
              <c:f>Comparativo!$A$29</c:f>
              <c:strCache>
                <c:ptCount val="1"/>
                <c:pt idx="0">
                  <c:v>TOTAL ATENCIONES DE URGENCIA 2019</c:v>
                </c:pt>
              </c:strCache>
            </c:strRef>
          </c:tx>
          <c:spPr>
            <a:ln w="19050"/>
          </c:spPr>
          <c:marker>
            <c:symbol val="none"/>
          </c:marker>
          <c:val>
            <c:numRef>
              <c:f>Comparativo!$B$29:$BA$29</c:f>
              <c:numCache>
                <c:formatCode>#,##0</c:formatCode>
                <c:ptCount val="52"/>
                <c:pt idx="0">
                  <c:v>5763</c:v>
                </c:pt>
                <c:pt idx="1">
                  <c:v>5461</c:v>
                </c:pt>
                <c:pt idx="2">
                  <c:v>5497</c:v>
                </c:pt>
                <c:pt idx="3">
                  <c:v>5425</c:v>
                </c:pt>
                <c:pt idx="4">
                  <c:v>5694</c:v>
                </c:pt>
                <c:pt idx="5">
                  <c:v>5390</c:v>
                </c:pt>
                <c:pt idx="6">
                  <c:v>5514</c:v>
                </c:pt>
                <c:pt idx="7">
                  <c:v>5458</c:v>
                </c:pt>
                <c:pt idx="8">
                  <c:v>5263</c:v>
                </c:pt>
                <c:pt idx="9">
                  <c:v>5903</c:v>
                </c:pt>
                <c:pt idx="10">
                  <c:v>6806</c:v>
                </c:pt>
                <c:pt idx="11">
                  <c:v>7225</c:v>
                </c:pt>
                <c:pt idx="12">
                  <c:v>7109</c:v>
                </c:pt>
                <c:pt idx="13">
                  <c:v>7140</c:v>
                </c:pt>
                <c:pt idx="14">
                  <c:v>7026</c:v>
                </c:pt>
                <c:pt idx="15">
                  <c:v>6710</c:v>
                </c:pt>
                <c:pt idx="16">
                  <c:v>6963</c:v>
                </c:pt>
                <c:pt idx="17">
                  <c:v>6648</c:v>
                </c:pt>
                <c:pt idx="18">
                  <c:v>6713</c:v>
                </c:pt>
                <c:pt idx="19">
                  <c:v>6833</c:v>
                </c:pt>
                <c:pt idx="20">
                  <c:v>7113</c:v>
                </c:pt>
                <c:pt idx="21">
                  <c:v>7057</c:v>
                </c:pt>
                <c:pt idx="22">
                  <c:v>7346</c:v>
                </c:pt>
                <c:pt idx="23">
                  <c:v>7259</c:v>
                </c:pt>
                <c:pt idx="24">
                  <c:v>7101</c:v>
                </c:pt>
                <c:pt idx="25">
                  <c:v>6905</c:v>
                </c:pt>
                <c:pt idx="26">
                  <c:v>6160</c:v>
                </c:pt>
                <c:pt idx="27">
                  <c:v>5619</c:v>
                </c:pt>
                <c:pt idx="28">
                  <c:v>5371</c:v>
                </c:pt>
                <c:pt idx="29">
                  <c:v>6188</c:v>
                </c:pt>
                <c:pt idx="30">
                  <c:v>6411</c:v>
                </c:pt>
                <c:pt idx="31">
                  <c:v>6837</c:v>
                </c:pt>
                <c:pt idx="32">
                  <c:v>7765</c:v>
                </c:pt>
                <c:pt idx="33">
                  <c:v>6793</c:v>
                </c:pt>
                <c:pt idx="34">
                  <c:v>6985</c:v>
                </c:pt>
                <c:pt idx="35">
                  <c:v>7085</c:v>
                </c:pt>
                <c:pt idx="36">
                  <c:v>6901</c:v>
                </c:pt>
                <c:pt idx="37">
                  <c:v>6886</c:v>
                </c:pt>
                <c:pt idx="38">
                  <c:v>6890</c:v>
                </c:pt>
                <c:pt idx="39">
                  <c:v>6454</c:v>
                </c:pt>
                <c:pt idx="40">
                  <c:v>6427</c:v>
                </c:pt>
                <c:pt idx="41">
                  <c:v>6494</c:v>
                </c:pt>
                <c:pt idx="42">
                  <c:v>4936</c:v>
                </c:pt>
                <c:pt idx="43">
                  <c:v>5185</c:v>
                </c:pt>
                <c:pt idx="44">
                  <c:v>4873</c:v>
                </c:pt>
                <c:pt idx="45">
                  <c:v>4695</c:v>
                </c:pt>
                <c:pt idx="46">
                  <c:v>5011</c:v>
                </c:pt>
                <c:pt idx="47">
                  <c:v>4866</c:v>
                </c:pt>
                <c:pt idx="48">
                  <c:v>4728</c:v>
                </c:pt>
                <c:pt idx="49">
                  <c:v>4902</c:v>
                </c:pt>
                <c:pt idx="50">
                  <c:v>4883</c:v>
                </c:pt>
                <c:pt idx="51">
                  <c:v>4704</c:v>
                </c:pt>
              </c:numCache>
            </c:numRef>
          </c:val>
          <c:smooth val="0"/>
          <c:extLst>
            <c:ext xmlns:c16="http://schemas.microsoft.com/office/drawing/2014/chart" uri="{C3380CC4-5D6E-409C-BE32-E72D297353CC}">
              <c16:uniqueId val="{00000004-D389-4C85-A68D-FDCC9BDA8626}"/>
            </c:ext>
          </c:extLst>
        </c:ser>
        <c:ser>
          <c:idx val="5"/>
          <c:order val="5"/>
          <c:tx>
            <c:strRef>
              <c:f>Comparativo!$A$30</c:f>
              <c:strCache>
                <c:ptCount val="1"/>
                <c:pt idx="0">
                  <c:v>TOTAL ATENCIONES DE URGENCIA 2020</c:v>
                </c:pt>
              </c:strCache>
            </c:strRef>
          </c:tx>
          <c:marker>
            <c:symbol val="none"/>
          </c:marker>
          <c:val>
            <c:numRef>
              <c:f>Comparativo!$B$30:$BA$30</c:f>
              <c:numCache>
                <c:formatCode>#,##0</c:formatCode>
                <c:ptCount val="52"/>
                <c:pt idx="0">
                  <c:v>5679</c:v>
                </c:pt>
                <c:pt idx="1">
                  <c:v>5558</c:v>
                </c:pt>
                <c:pt idx="2">
                  <c:v>5402</c:v>
                </c:pt>
                <c:pt idx="3">
                  <c:v>5727</c:v>
                </c:pt>
                <c:pt idx="4">
                  <c:v>5697</c:v>
                </c:pt>
                <c:pt idx="5">
                  <c:v>5408</c:v>
                </c:pt>
                <c:pt idx="6">
                  <c:v>5689</c:v>
                </c:pt>
                <c:pt idx="7">
                  <c:v>6027</c:v>
                </c:pt>
                <c:pt idx="8">
                  <c:v>6151</c:v>
                </c:pt>
                <c:pt idx="9">
                  <c:v>6024</c:v>
                </c:pt>
                <c:pt idx="10">
                  <c:v>7016</c:v>
                </c:pt>
                <c:pt idx="11">
                  <c:v>6291</c:v>
                </c:pt>
                <c:pt idx="12">
                  <c:v>3987</c:v>
                </c:pt>
                <c:pt idx="13">
                  <c:v>3393</c:v>
                </c:pt>
                <c:pt idx="14">
                  <c:v>3158</c:v>
                </c:pt>
                <c:pt idx="15">
                  <c:v>3061</c:v>
                </c:pt>
                <c:pt idx="16">
                  <c:v>2893</c:v>
                </c:pt>
                <c:pt idx="17">
                  <c:v>3072</c:v>
                </c:pt>
                <c:pt idx="18">
                  <c:v>2973</c:v>
                </c:pt>
                <c:pt idx="19">
                  <c:v>2751</c:v>
                </c:pt>
                <c:pt idx="20">
                  <c:v>2834</c:v>
                </c:pt>
                <c:pt idx="21">
                  <c:v>2763</c:v>
                </c:pt>
                <c:pt idx="22">
                  <c:v>2593</c:v>
                </c:pt>
                <c:pt idx="23">
                  <c:v>2755</c:v>
                </c:pt>
                <c:pt idx="24">
                  <c:v>2492</c:v>
                </c:pt>
                <c:pt idx="25">
                  <c:v>2552</c:v>
                </c:pt>
                <c:pt idx="26">
                  <c:v>2505</c:v>
                </c:pt>
                <c:pt idx="27">
                  <c:v>2520</c:v>
                </c:pt>
                <c:pt idx="28">
                  <c:v>2548</c:v>
                </c:pt>
                <c:pt idx="29">
                  <c:v>2599</c:v>
                </c:pt>
                <c:pt idx="30">
                  <c:v>2549</c:v>
                </c:pt>
                <c:pt idx="31">
                  <c:v>2517</c:v>
                </c:pt>
                <c:pt idx="32">
                  <c:v>2516</c:v>
                </c:pt>
                <c:pt idx="33">
                  <c:v>2532</c:v>
                </c:pt>
                <c:pt idx="34">
                  <c:v>2643</c:v>
                </c:pt>
                <c:pt idx="35">
                  <c:v>2793</c:v>
                </c:pt>
                <c:pt idx="36">
                  <c:v>2905</c:v>
                </c:pt>
                <c:pt idx="37">
                  <c:v>3069</c:v>
                </c:pt>
                <c:pt idx="38">
                  <c:v>3471</c:v>
                </c:pt>
                <c:pt idx="39">
                  <c:v>3442</c:v>
                </c:pt>
                <c:pt idx="40">
                  <c:v>3445</c:v>
                </c:pt>
                <c:pt idx="41">
                  <c:v>3758</c:v>
                </c:pt>
                <c:pt idx="42">
                  <c:v>3911</c:v>
                </c:pt>
                <c:pt idx="43">
                  <c:v>3869</c:v>
                </c:pt>
                <c:pt idx="44">
                  <c:v>3895</c:v>
                </c:pt>
                <c:pt idx="45">
                  <c:v>3859</c:v>
                </c:pt>
                <c:pt idx="46">
                  <c:v>3949</c:v>
                </c:pt>
                <c:pt idx="47">
                  <c:v>3938</c:v>
                </c:pt>
                <c:pt idx="48">
                  <c:v>4149</c:v>
                </c:pt>
                <c:pt idx="49">
                  <c:v>4238</c:v>
                </c:pt>
                <c:pt idx="50">
                  <c:v>4216</c:v>
                </c:pt>
              </c:numCache>
            </c:numRef>
          </c:val>
          <c:smooth val="0"/>
          <c:extLst>
            <c:ext xmlns:c16="http://schemas.microsoft.com/office/drawing/2014/chart" uri="{C3380CC4-5D6E-409C-BE32-E72D297353CC}">
              <c16:uniqueId val="{00000005-D389-4C85-A68D-FDCC9BDA8626}"/>
            </c:ext>
          </c:extLst>
        </c:ser>
        <c:ser>
          <c:idx val="6"/>
          <c:order val="6"/>
          <c:tx>
            <c:strRef>
              <c:f>Comparativo!$A$31</c:f>
              <c:strCache>
                <c:ptCount val="1"/>
                <c:pt idx="0">
                  <c:v>TOTAL ATENCIONES DE URGENCIA 2021</c:v>
                </c:pt>
              </c:strCache>
            </c:strRef>
          </c:tx>
          <c:marker>
            <c:symbol val="none"/>
          </c:marker>
          <c:val>
            <c:numRef>
              <c:f>Comparativo!$B$31:$BA$31</c:f>
              <c:numCache>
                <c:formatCode>#,##0</c:formatCode>
                <c:ptCount val="52"/>
                <c:pt idx="0">
                  <c:v>4680</c:v>
                </c:pt>
                <c:pt idx="1">
                  <c:v>4417</c:v>
                </c:pt>
                <c:pt idx="2">
                  <c:v>4595</c:v>
                </c:pt>
                <c:pt idx="3">
                  <c:v>4033</c:v>
                </c:pt>
                <c:pt idx="4">
                  <c:v>3669</c:v>
                </c:pt>
                <c:pt idx="5">
                  <c:v>4058</c:v>
                </c:pt>
                <c:pt idx="6">
                  <c:v>4217</c:v>
                </c:pt>
                <c:pt idx="7">
                  <c:v>4299</c:v>
                </c:pt>
                <c:pt idx="8">
                  <c:v>4655</c:v>
                </c:pt>
                <c:pt idx="9">
                  <c:v>4701</c:v>
                </c:pt>
                <c:pt idx="10">
                  <c:v>4811</c:v>
                </c:pt>
                <c:pt idx="11">
                  <c:v>4871</c:v>
                </c:pt>
                <c:pt idx="12">
                  <c:v>4558</c:v>
                </c:pt>
                <c:pt idx="13">
                  <c:v>4632</c:v>
                </c:pt>
                <c:pt idx="14">
                  <c:v>4427</c:v>
                </c:pt>
                <c:pt idx="15">
                  <c:v>4537</c:v>
                </c:pt>
                <c:pt idx="16">
                  <c:v>4245</c:v>
                </c:pt>
                <c:pt idx="17">
                  <c:v>4362</c:v>
                </c:pt>
                <c:pt idx="18">
                  <c:v>4193</c:v>
                </c:pt>
                <c:pt idx="19">
                  <c:v>4324</c:v>
                </c:pt>
                <c:pt idx="20">
                  <c:v>4610</c:v>
                </c:pt>
                <c:pt idx="21">
                  <c:v>4626</c:v>
                </c:pt>
                <c:pt idx="22">
                  <c:v>4708</c:v>
                </c:pt>
                <c:pt idx="23">
                  <c:v>4767</c:v>
                </c:pt>
                <c:pt idx="24">
                  <c:v>4805</c:v>
                </c:pt>
                <c:pt idx="25">
                  <c:v>4667</c:v>
                </c:pt>
                <c:pt idx="26">
                  <c:v>3988</c:v>
                </c:pt>
                <c:pt idx="27">
                  <c:v>4210</c:v>
                </c:pt>
                <c:pt idx="28">
                  <c:v>4812</c:v>
                </c:pt>
                <c:pt idx="29">
                  <c:v>4162</c:v>
                </c:pt>
                <c:pt idx="30">
                  <c:v>4653</c:v>
                </c:pt>
                <c:pt idx="31">
                  <c:v>3941</c:v>
                </c:pt>
                <c:pt idx="32">
                  <c:v>5046</c:v>
                </c:pt>
                <c:pt idx="33">
                  <c:v>4771</c:v>
                </c:pt>
                <c:pt idx="34">
                  <c:v>4980</c:v>
                </c:pt>
                <c:pt idx="35">
                  <c:v>5143</c:v>
                </c:pt>
                <c:pt idx="36">
                  <c:v>4662</c:v>
                </c:pt>
                <c:pt idx="37">
                  <c:v>5078</c:v>
                </c:pt>
                <c:pt idx="38">
                  <c:v>5154</c:v>
                </c:pt>
                <c:pt idx="39">
                  <c:v>5121</c:v>
                </c:pt>
                <c:pt idx="40">
                  <c:v>4826</c:v>
                </c:pt>
                <c:pt idx="41">
                  <c:v>5147</c:v>
                </c:pt>
                <c:pt idx="42">
                  <c:v>5267</c:v>
                </c:pt>
                <c:pt idx="43">
                  <c:v>5413</c:v>
                </c:pt>
                <c:pt idx="44">
                  <c:v>5448</c:v>
                </c:pt>
                <c:pt idx="45">
                  <c:v>5552</c:v>
                </c:pt>
                <c:pt idx="46">
                  <c:v>5103</c:v>
                </c:pt>
                <c:pt idx="47">
                  <c:v>4812</c:v>
                </c:pt>
                <c:pt idx="48">
                  <c:v>4758</c:v>
                </c:pt>
              </c:numCache>
            </c:numRef>
          </c:val>
          <c:smooth val="0"/>
          <c:extLst>
            <c:ext xmlns:c16="http://schemas.microsoft.com/office/drawing/2014/chart" uri="{C3380CC4-5D6E-409C-BE32-E72D297353CC}">
              <c16:uniqueId val="{00000006-D389-4C85-A68D-FDCC9BDA8626}"/>
            </c:ext>
          </c:extLst>
        </c:ser>
        <c:dLbls>
          <c:showLegendKey val="0"/>
          <c:showVal val="0"/>
          <c:showCatName val="0"/>
          <c:showSerName val="0"/>
          <c:showPercent val="0"/>
          <c:showBubbleSize val="0"/>
        </c:dLbls>
        <c:smooth val="0"/>
        <c:axId val="471641704"/>
        <c:axId val="1"/>
      </c:lineChart>
      <c:catAx>
        <c:axId val="471641704"/>
        <c:scaling>
          <c:orientation val="minMax"/>
        </c:scaling>
        <c:delete val="0"/>
        <c:axPos val="b"/>
        <c:title>
          <c:tx>
            <c:rich>
              <a:bodyPr/>
              <a:lstStyle/>
              <a:p>
                <a:pPr>
                  <a:defRPr sz="1000" b="1" i="0" u="none" strike="noStrike" baseline="0">
                    <a:solidFill>
                      <a:srgbClr val="000000"/>
                    </a:solidFill>
                    <a:latin typeface="Calibri"/>
                    <a:ea typeface="Calibri"/>
                    <a:cs typeface="Calibri"/>
                  </a:defRPr>
                </a:pPr>
                <a:r>
                  <a:rPr lang="es-CL"/>
                  <a:t>Semana Epidemiológica</a:t>
                </a:r>
              </a:p>
            </c:rich>
          </c:tx>
          <c:overlay val="0"/>
        </c:title>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1"/>
        <c:crosses val="autoZero"/>
        <c:auto val="1"/>
        <c:lblAlgn val="ctr"/>
        <c:lblOffset val="100"/>
        <c:noMultiLvlLbl val="0"/>
      </c:catAx>
      <c:valAx>
        <c:axId val="1"/>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s-CL"/>
                  <a:t>Nº  Consultas</a:t>
                </a:r>
              </a:p>
            </c:rich>
          </c:tx>
          <c:overlay val="0"/>
        </c:title>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471641704"/>
        <c:crosses val="autoZero"/>
        <c:crossBetween val="between"/>
      </c:valAx>
      <c:spPr>
        <a:noFill/>
        <a:ln w="25400">
          <a:noFill/>
        </a:ln>
      </c:spPr>
    </c:plotArea>
    <c:legend>
      <c:legendPos val="r"/>
      <c:layout>
        <c:manualLayout>
          <c:xMode val="edge"/>
          <c:yMode val="edge"/>
          <c:x val="0.80562726388173433"/>
          <c:y val="0.29662460000719088"/>
          <c:w val="0.19437273611826555"/>
          <c:h val="0.3810121166361054"/>
        </c:manualLayout>
      </c:layout>
      <c:overlay val="0"/>
      <c:txPr>
        <a:bodyPr/>
        <a:lstStyle/>
        <a:p>
          <a:pPr>
            <a:defRPr sz="490" b="0" i="0" u="none" strike="noStrike" baseline="0">
              <a:solidFill>
                <a:srgbClr val="000000"/>
              </a:solidFill>
              <a:latin typeface="Calibri"/>
              <a:ea typeface="Calibri"/>
              <a:cs typeface="Calibri"/>
            </a:defRPr>
          </a:pPr>
          <a:endParaRPr lang="es-CL"/>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title>
      <c:tx>
        <c:rich>
          <a:bodyPr/>
          <a:lstStyle/>
          <a:p>
            <a:pPr>
              <a:defRPr sz="1500" b="1" i="0" u="none" strike="noStrike" baseline="0">
                <a:solidFill>
                  <a:srgbClr val="000000"/>
                </a:solidFill>
                <a:latin typeface="Calibri"/>
                <a:ea typeface="Calibri"/>
                <a:cs typeface="Calibri"/>
              </a:defRPr>
            </a:pPr>
            <a:r>
              <a:rPr lang="es-CL" sz="1500"/>
              <a:t>Análisis Comparativo Atención Respiratoria en UEH. Años 2015 a 2021</a:t>
            </a:r>
          </a:p>
        </c:rich>
      </c:tx>
      <c:overlay val="0"/>
    </c:title>
    <c:autoTitleDeleted val="0"/>
    <c:plotArea>
      <c:layout>
        <c:manualLayout>
          <c:layoutTarget val="inner"/>
          <c:xMode val="edge"/>
          <c:yMode val="edge"/>
          <c:x val="0.10535265091863517"/>
          <c:y val="0.18976196157298519"/>
          <c:w val="0.6993128726920822"/>
          <c:h val="0.73793889400188628"/>
        </c:manualLayout>
      </c:layout>
      <c:lineChart>
        <c:grouping val="standard"/>
        <c:varyColors val="0"/>
        <c:ser>
          <c:idx val="3"/>
          <c:order val="0"/>
          <c:tx>
            <c:strRef>
              <c:f>'Comp Resp'!$A$8</c:f>
              <c:strCache>
                <c:ptCount val="1"/>
                <c:pt idx="0">
                  <c:v> ATENCIONES RESPIRATORIAS 2015</c:v>
                </c:pt>
              </c:strCache>
            </c:strRef>
          </c:tx>
          <c:spPr>
            <a:ln w="19050"/>
          </c:spPr>
          <c:marker>
            <c:symbol val="x"/>
            <c:size val="5"/>
            <c:spPr>
              <a:ln w="19050"/>
            </c:spPr>
          </c:marker>
          <c:val>
            <c:numRef>
              <c:f>'Comp Resp'!$B$8:$BA$8</c:f>
              <c:numCache>
                <c:formatCode>#,##0</c:formatCode>
                <c:ptCount val="52"/>
                <c:pt idx="0">
                  <c:v>148</c:v>
                </c:pt>
                <c:pt idx="1">
                  <c:v>104</c:v>
                </c:pt>
                <c:pt idx="2">
                  <c:v>99</c:v>
                </c:pt>
                <c:pt idx="3">
                  <c:v>92</c:v>
                </c:pt>
                <c:pt idx="4">
                  <c:v>104</c:v>
                </c:pt>
                <c:pt idx="5">
                  <c:v>123</c:v>
                </c:pt>
                <c:pt idx="6">
                  <c:v>114</c:v>
                </c:pt>
                <c:pt idx="7">
                  <c:v>102</c:v>
                </c:pt>
                <c:pt idx="8">
                  <c:v>103</c:v>
                </c:pt>
                <c:pt idx="9">
                  <c:v>108</c:v>
                </c:pt>
                <c:pt idx="10">
                  <c:v>161</c:v>
                </c:pt>
                <c:pt idx="11">
                  <c:v>133</c:v>
                </c:pt>
                <c:pt idx="12">
                  <c:v>154</c:v>
                </c:pt>
                <c:pt idx="13">
                  <c:v>170</c:v>
                </c:pt>
                <c:pt idx="14">
                  <c:v>162</c:v>
                </c:pt>
                <c:pt idx="15">
                  <c:v>181</c:v>
                </c:pt>
                <c:pt idx="16">
                  <c:v>189</c:v>
                </c:pt>
                <c:pt idx="17">
                  <c:v>164</c:v>
                </c:pt>
                <c:pt idx="18">
                  <c:v>221</c:v>
                </c:pt>
                <c:pt idx="19">
                  <c:v>254</c:v>
                </c:pt>
                <c:pt idx="20">
                  <c:v>256</c:v>
                </c:pt>
                <c:pt idx="21">
                  <c:v>260</c:v>
                </c:pt>
                <c:pt idx="22">
                  <c:v>256</c:v>
                </c:pt>
                <c:pt idx="23">
                  <c:v>212</c:v>
                </c:pt>
                <c:pt idx="24">
                  <c:v>209</c:v>
                </c:pt>
                <c:pt idx="25">
                  <c:v>152</c:v>
                </c:pt>
                <c:pt idx="26">
                  <c:v>226</c:v>
                </c:pt>
                <c:pt idx="27">
                  <c:v>269</c:v>
                </c:pt>
                <c:pt idx="28">
                  <c:v>277</c:v>
                </c:pt>
                <c:pt idx="29">
                  <c:v>212</c:v>
                </c:pt>
                <c:pt idx="30">
                  <c:v>205</c:v>
                </c:pt>
                <c:pt idx="31">
                  <c:v>209</c:v>
                </c:pt>
                <c:pt idx="32">
                  <c:v>276</c:v>
                </c:pt>
                <c:pt idx="33">
                  <c:v>264</c:v>
                </c:pt>
                <c:pt idx="34">
                  <c:v>285</c:v>
                </c:pt>
                <c:pt idx="35">
                  <c:v>253</c:v>
                </c:pt>
                <c:pt idx="36">
                  <c:v>287</c:v>
                </c:pt>
                <c:pt idx="37">
                  <c:v>217</c:v>
                </c:pt>
                <c:pt idx="38">
                  <c:v>273</c:v>
                </c:pt>
                <c:pt idx="39">
                  <c:v>280</c:v>
                </c:pt>
                <c:pt idx="40">
                  <c:v>255</c:v>
                </c:pt>
                <c:pt idx="41">
                  <c:v>208</c:v>
                </c:pt>
                <c:pt idx="42">
                  <c:v>252</c:v>
                </c:pt>
                <c:pt idx="43">
                  <c:v>274</c:v>
                </c:pt>
                <c:pt idx="44">
                  <c:v>274</c:v>
                </c:pt>
                <c:pt idx="45">
                  <c:v>218</c:v>
                </c:pt>
                <c:pt idx="46">
                  <c:v>177</c:v>
                </c:pt>
                <c:pt idx="47">
                  <c:v>185</c:v>
                </c:pt>
                <c:pt idx="48">
                  <c:v>121</c:v>
                </c:pt>
                <c:pt idx="49">
                  <c:v>168</c:v>
                </c:pt>
                <c:pt idx="50">
                  <c:v>141</c:v>
                </c:pt>
                <c:pt idx="51">
                  <c:v>85</c:v>
                </c:pt>
              </c:numCache>
            </c:numRef>
          </c:val>
          <c:smooth val="0"/>
          <c:extLst>
            <c:ext xmlns:c16="http://schemas.microsoft.com/office/drawing/2014/chart" uri="{C3380CC4-5D6E-409C-BE32-E72D297353CC}">
              <c16:uniqueId val="{00000000-B3A8-4507-A7F9-1A958334B75D}"/>
            </c:ext>
          </c:extLst>
        </c:ser>
        <c:ser>
          <c:idx val="4"/>
          <c:order val="1"/>
          <c:tx>
            <c:strRef>
              <c:f>'Comp Resp'!$A$9</c:f>
              <c:strCache>
                <c:ptCount val="1"/>
                <c:pt idx="0">
                  <c:v> ATENCIONES RESPIRATORIAS 2016</c:v>
                </c:pt>
              </c:strCache>
            </c:strRef>
          </c:tx>
          <c:spPr>
            <a:ln w="19050"/>
          </c:spPr>
          <c:marker>
            <c:symbol val="star"/>
            <c:size val="5"/>
            <c:spPr>
              <a:ln w="19050"/>
            </c:spPr>
          </c:marker>
          <c:val>
            <c:numRef>
              <c:f>'Comp Resp'!$B$9:$BA$9</c:f>
              <c:numCache>
                <c:formatCode>#,##0</c:formatCode>
                <c:ptCount val="52"/>
                <c:pt idx="0">
                  <c:v>95</c:v>
                </c:pt>
                <c:pt idx="1">
                  <c:v>133</c:v>
                </c:pt>
                <c:pt idx="2">
                  <c:v>105</c:v>
                </c:pt>
                <c:pt idx="3">
                  <c:v>111</c:v>
                </c:pt>
                <c:pt idx="4">
                  <c:v>105</c:v>
                </c:pt>
                <c:pt idx="5">
                  <c:v>126</c:v>
                </c:pt>
                <c:pt idx="6">
                  <c:v>121</c:v>
                </c:pt>
                <c:pt idx="7">
                  <c:v>105</c:v>
                </c:pt>
                <c:pt idx="8">
                  <c:v>114</c:v>
                </c:pt>
                <c:pt idx="9">
                  <c:v>117</c:v>
                </c:pt>
                <c:pt idx="10">
                  <c:v>119</c:v>
                </c:pt>
                <c:pt idx="11">
                  <c:v>136</c:v>
                </c:pt>
                <c:pt idx="12">
                  <c:v>155</c:v>
                </c:pt>
                <c:pt idx="13">
                  <c:v>160</c:v>
                </c:pt>
                <c:pt idx="14">
                  <c:v>168</c:v>
                </c:pt>
                <c:pt idx="15">
                  <c:v>230</c:v>
                </c:pt>
                <c:pt idx="16">
                  <c:v>201</c:v>
                </c:pt>
                <c:pt idx="17">
                  <c:v>218</c:v>
                </c:pt>
                <c:pt idx="18">
                  <c:v>291</c:v>
                </c:pt>
                <c:pt idx="19">
                  <c:v>260</c:v>
                </c:pt>
                <c:pt idx="20">
                  <c:v>301</c:v>
                </c:pt>
                <c:pt idx="21">
                  <c:v>368</c:v>
                </c:pt>
                <c:pt idx="22">
                  <c:v>335</c:v>
                </c:pt>
                <c:pt idx="23">
                  <c:v>310</c:v>
                </c:pt>
                <c:pt idx="24">
                  <c:v>282</c:v>
                </c:pt>
                <c:pt idx="25">
                  <c:v>225</c:v>
                </c:pt>
                <c:pt idx="26">
                  <c:v>257</c:v>
                </c:pt>
                <c:pt idx="27">
                  <c:v>301</c:v>
                </c:pt>
                <c:pt idx="28">
                  <c:v>212</c:v>
                </c:pt>
                <c:pt idx="29">
                  <c:v>213</c:v>
                </c:pt>
                <c:pt idx="30">
                  <c:v>205</c:v>
                </c:pt>
                <c:pt idx="31">
                  <c:v>240</c:v>
                </c:pt>
                <c:pt idx="32">
                  <c:v>196</c:v>
                </c:pt>
                <c:pt idx="33">
                  <c:v>232</c:v>
                </c:pt>
                <c:pt idx="34">
                  <c:v>196</c:v>
                </c:pt>
                <c:pt idx="35">
                  <c:v>232</c:v>
                </c:pt>
                <c:pt idx="36">
                  <c:v>184</c:v>
                </c:pt>
                <c:pt idx="37">
                  <c:v>195</c:v>
                </c:pt>
                <c:pt idx="38">
                  <c:v>157</c:v>
                </c:pt>
                <c:pt idx="39">
                  <c:v>184</c:v>
                </c:pt>
                <c:pt idx="40">
                  <c:v>178</c:v>
                </c:pt>
                <c:pt idx="41">
                  <c:v>182</c:v>
                </c:pt>
                <c:pt idx="42">
                  <c:v>156</c:v>
                </c:pt>
                <c:pt idx="43">
                  <c:v>170</c:v>
                </c:pt>
                <c:pt idx="44">
                  <c:v>171</c:v>
                </c:pt>
                <c:pt idx="45">
                  <c:v>137</c:v>
                </c:pt>
                <c:pt idx="46">
                  <c:v>135</c:v>
                </c:pt>
                <c:pt idx="47">
                  <c:v>141</c:v>
                </c:pt>
                <c:pt idx="48">
                  <c:v>145</c:v>
                </c:pt>
                <c:pt idx="49">
                  <c:v>123</c:v>
                </c:pt>
                <c:pt idx="50">
                  <c:v>97</c:v>
                </c:pt>
                <c:pt idx="51">
                  <c:v>106</c:v>
                </c:pt>
              </c:numCache>
            </c:numRef>
          </c:val>
          <c:smooth val="0"/>
          <c:extLst>
            <c:ext xmlns:c16="http://schemas.microsoft.com/office/drawing/2014/chart" uri="{C3380CC4-5D6E-409C-BE32-E72D297353CC}">
              <c16:uniqueId val="{00000001-B3A8-4507-A7F9-1A958334B75D}"/>
            </c:ext>
          </c:extLst>
        </c:ser>
        <c:ser>
          <c:idx val="5"/>
          <c:order val="2"/>
          <c:tx>
            <c:strRef>
              <c:f>'Comp Resp'!$A$10</c:f>
              <c:strCache>
                <c:ptCount val="1"/>
                <c:pt idx="0">
                  <c:v> ATENCIONES RESPIRATORIAS 2017</c:v>
                </c:pt>
              </c:strCache>
            </c:strRef>
          </c:tx>
          <c:spPr>
            <a:ln w="19050"/>
          </c:spPr>
          <c:marker>
            <c:symbol val="circle"/>
            <c:size val="5"/>
            <c:spPr>
              <a:ln w="19050"/>
            </c:spPr>
          </c:marker>
          <c:val>
            <c:numRef>
              <c:f>'Comp Resp'!$B$10:$BA$10</c:f>
              <c:numCache>
                <c:formatCode>#,##0</c:formatCode>
                <c:ptCount val="52"/>
                <c:pt idx="0">
                  <c:v>112</c:v>
                </c:pt>
                <c:pt idx="1">
                  <c:v>113</c:v>
                </c:pt>
                <c:pt idx="2">
                  <c:v>95</c:v>
                </c:pt>
                <c:pt idx="3">
                  <c:v>94</c:v>
                </c:pt>
                <c:pt idx="4">
                  <c:v>90</c:v>
                </c:pt>
                <c:pt idx="5">
                  <c:v>118</c:v>
                </c:pt>
                <c:pt idx="6">
                  <c:v>104</c:v>
                </c:pt>
                <c:pt idx="7">
                  <c:v>109</c:v>
                </c:pt>
                <c:pt idx="8">
                  <c:v>121</c:v>
                </c:pt>
                <c:pt idx="9">
                  <c:v>111</c:v>
                </c:pt>
                <c:pt idx="10">
                  <c:v>136</c:v>
                </c:pt>
                <c:pt idx="11">
                  <c:v>196</c:v>
                </c:pt>
                <c:pt idx="12">
                  <c:v>199</c:v>
                </c:pt>
                <c:pt idx="13">
                  <c:v>254</c:v>
                </c:pt>
                <c:pt idx="14">
                  <c:v>266</c:v>
                </c:pt>
                <c:pt idx="15">
                  <c:v>290</c:v>
                </c:pt>
                <c:pt idx="16">
                  <c:v>252</c:v>
                </c:pt>
                <c:pt idx="17">
                  <c:v>227</c:v>
                </c:pt>
                <c:pt idx="18">
                  <c:v>239</c:v>
                </c:pt>
                <c:pt idx="19">
                  <c:v>254</c:v>
                </c:pt>
                <c:pt idx="20">
                  <c:v>227</c:v>
                </c:pt>
                <c:pt idx="21">
                  <c:v>251</c:v>
                </c:pt>
                <c:pt idx="22">
                  <c:v>228</c:v>
                </c:pt>
                <c:pt idx="23">
                  <c:v>244</c:v>
                </c:pt>
                <c:pt idx="24">
                  <c:v>205</c:v>
                </c:pt>
                <c:pt idx="25">
                  <c:v>189</c:v>
                </c:pt>
                <c:pt idx="26">
                  <c:v>213</c:v>
                </c:pt>
                <c:pt idx="27">
                  <c:v>189</c:v>
                </c:pt>
                <c:pt idx="28">
                  <c:v>171</c:v>
                </c:pt>
                <c:pt idx="29">
                  <c:v>158</c:v>
                </c:pt>
                <c:pt idx="30">
                  <c:v>183</c:v>
                </c:pt>
                <c:pt idx="31">
                  <c:v>223</c:v>
                </c:pt>
                <c:pt idx="32">
                  <c:v>200</c:v>
                </c:pt>
                <c:pt idx="33">
                  <c:v>153</c:v>
                </c:pt>
                <c:pt idx="34">
                  <c:v>189</c:v>
                </c:pt>
                <c:pt idx="35">
                  <c:v>239</c:v>
                </c:pt>
                <c:pt idx="36">
                  <c:v>202</c:v>
                </c:pt>
                <c:pt idx="37">
                  <c:v>207</c:v>
                </c:pt>
                <c:pt idx="38">
                  <c:v>182</c:v>
                </c:pt>
                <c:pt idx="39">
                  <c:v>171</c:v>
                </c:pt>
                <c:pt idx="40">
                  <c:v>200</c:v>
                </c:pt>
                <c:pt idx="41">
                  <c:v>195</c:v>
                </c:pt>
                <c:pt idx="42">
                  <c:v>206</c:v>
                </c:pt>
                <c:pt idx="43">
                  <c:v>185</c:v>
                </c:pt>
                <c:pt idx="44">
                  <c:v>166</c:v>
                </c:pt>
                <c:pt idx="45">
                  <c:v>139</c:v>
                </c:pt>
                <c:pt idx="46">
                  <c:v>162</c:v>
                </c:pt>
                <c:pt idx="47">
                  <c:v>153</c:v>
                </c:pt>
                <c:pt idx="48">
                  <c:v>169</c:v>
                </c:pt>
                <c:pt idx="49">
                  <c:v>152</c:v>
                </c:pt>
                <c:pt idx="50">
                  <c:v>116</c:v>
                </c:pt>
                <c:pt idx="51">
                  <c:v>142</c:v>
                </c:pt>
              </c:numCache>
            </c:numRef>
          </c:val>
          <c:smooth val="0"/>
          <c:extLst>
            <c:ext xmlns:c16="http://schemas.microsoft.com/office/drawing/2014/chart" uri="{C3380CC4-5D6E-409C-BE32-E72D297353CC}">
              <c16:uniqueId val="{00000002-B3A8-4507-A7F9-1A958334B75D}"/>
            </c:ext>
          </c:extLst>
        </c:ser>
        <c:ser>
          <c:idx val="0"/>
          <c:order val="3"/>
          <c:tx>
            <c:strRef>
              <c:f>'Comp Resp'!$A$11</c:f>
              <c:strCache>
                <c:ptCount val="1"/>
                <c:pt idx="0">
                  <c:v> ATENCIONES RESPIRATORIAS 2018</c:v>
                </c:pt>
              </c:strCache>
            </c:strRef>
          </c:tx>
          <c:spPr>
            <a:ln w="19050"/>
          </c:spPr>
          <c:marker>
            <c:symbol val="diamond"/>
            <c:size val="5"/>
            <c:spPr>
              <a:ln w="19050"/>
            </c:spPr>
          </c:marker>
          <c:val>
            <c:numRef>
              <c:f>'Comp Resp'!$B$11:$BA$11</c:f>
              <c:numCache>
                <c:formatCode>#,##0</c:formatCode>
                <c:ptCount val="52"/>
                <c:pt idx="0">
                  <c:v>102</c:v>
                </c:pt>
                <c:pt idx="1">
                  <c:v>85</c:v>
                </c:pt>
                <c:pt idx="2">
                  <c:v>78</c:v>
                </c:pt>
                <c:pt idx="3">
                  <c:v>100</c:v>
                </c:pt>
                <c:pt idx="4">
                  <c:v>78</c:v>
                </c:pt>
                <c:pt idx="5">
                  <c:v>106</c:v>
                </c:pt>
                <c:pt idx="6">
                  <c:v>70</c:v>
                </c:pt>
                <c:pt idx="7">
                  <c:v>77</c:v>
                </c:pt>
                <c:pt idx="8">
                  <c:v>86</c:v>
                </c:pt>
                <c:pt idx="9">
                  <c:v>101</c:v>
                </c:pt>
                <c:pt idx="10">
                  <c:v>159</c:v>
                </c:pt>
                <c:pt idx="11">
                  <c:v>185</c:v>
                </c:pt>
                <c:pt idx="12">
                  <c:v>153</c:v>
                </c:pt>
                <c:pt idx="13">
                  <c:v>145</c:v>
                </c:pt>
                <c:pt idx="14">
                  <c:v>144</c:v>
                </c:pt>
                <c:pt idx="15" formatCode="General">
                  <c:v>189</c:v>
                </c:pt>
                <c:pt idx="16" formatCode="General">
                  <c:v>168</c:v>
                </c:pt>
                <c:pt idx="17" formatCode="General">
                  <c:v>173</c:v>
                </c:pt>
                <c:pt idx="18" formatCode="General">
                  <c:v>187</c:v>
                </c:pt>
                <c:pt idx="19">
                  <c:v>226</c:v>
                </c:pt>
                <c:pt idx="20" formatCode="General">
                  <c:v>193</c:v>
                </c:pt>
                <c:pt idx="21" formatCode="General">
                  <c:v>205</c:v>
                </c:pt>
                <c:pt idx="22" formatCode="General">
                  <c:v>212</c:v>
                </c:pt>
                <c:pt idx="23" formatCode="General">
                  <c:v>259</c:v>
                </c:pt>
                <c:pt idx="24">
                  <c:v>238</c:v>
                </c:pt>
                <c:pt idx="25">
                  <c:v>309</c:v>
                </c:pt>
                <c:pt idx="26" formatCode="General">
                  <c:v>308</c:v>
                </c:pt>
                <c:pt idx="27" formatCode="General">
                  <c:v>288</c:v>
                </c:pt>
                <c:pt idx="28" formatCode="General">
                  <c:v>262</c:v>
                </c:pt>
                <c:pt idx="29" formatCode="General">
                  <c:v>264</c:v>
                </c:pt>
                <c:pt idx="30">
                  <c:v>226</c:v>
                </c:pt>
                <c:pt idx="31">
                  <c:v>269</c:v>
                </c:pt>
                <c:pt idx="32">
                  <c:v>292</c:v>
                </c:pt>
                <c:pt idx="33" formatCode="General">
                  <c:v>272</c:v>
                </c:pt>
                <c:pt idx="34" formatCode="General">
                  <c:v>206</c:v>
                </c:pt>
                <c:pt idx="35" formatCode="General">
                  <c:v>233</c:v>
                </c:pt>
                <c:pt idx="36" formatCode="General">
                  <c:v>207</c:v>
                </c:pt>
                <c:pt idx="37" formatCode="General">
                  <c:v>198</c:v>
                </c:pt>
                <c:pt idx="38">
                  <c:v>173</c:v>
                </c:pt>
                <c:pt idx="39" formatCode="General">
                  <c:v>144</c:v>
                </c:pt>
                <c:pt idx="40" formatCode="General">
                  <c:v>181</c:v>
                </c:pt>
                <c:pt idx="41">
                  <c:v>147</c:v>
                </c:pt>
                <c:pt idx="42">
                  <c:v>188</c:v>
                </c:pt>
                <c:pt idx="43">
                  <c:v>168</c:v>
                </c:pt>
                <c:pt idx="44" formatCode="General">
                  <c:v>147</c:v>
                </c:pt>
                <c:pt idx="45" formatCode="General">
                  <c:v>188</c:v>
                </c:pt>
                <c:pt idx="46" formatCode="General">
                  <c:v>168</c:v>
                </c:pt>
                <c:pt idx="47" formatCode="General">
                  <c:v>139</c:v>
                </c:pt>
                <c:pt idx="48" formatCode="General">
                  <c:v>165</c:v>
                </c:pt>
                <c:pt idx="49" formatCode="General">
                  <c:v>147</c:v>
                </c:pt>
                <c:pt idx="50" formatCode="General">
                  <c:v>110</c:v>
                </c:pt>
                <c:pt idx="51" formatCode="General">
                  <c:v>101</c:v>
                </c:pt>
              </c:numCache>
            </c:numRef>
          </c:val>
          <c:smooth val="0"/>
          <c:extLst>
            <c:ext xmlns:c16="http://schemas.microsoft.com/office/drawing/2014/chart" uri="{C3380CC4-5D6E-409C-BE32-E72D297353CC}">
              <c16:uniqueId val="{00000003-B3A8-4507-A7F9-1A958334B75D}"/>
            </c:ext>
          </c:extLst>
        </c:ser>
        <c:ser>
          <c:idx val="1"/>
          <c:order val="4"/>
          <c:tx>
            <c:strRef>
              <c:f>'Comp Resp'!$A$12</c:f>
              <c:strCache>
                <c:ptCount val="1"/>
                <c:pt idx="0">
                  <c:v> ATENCIONES RESPIRATORIAS 2019</c:v>
                </c:pt>
              </c:strCache>
            </c:strRef>
          </c:tx>
          <c:spPr>
            <a:ln w="19050"/>
          </c:spPr>
          <c:marker>
            <c:symbol val="square"/>
            <c:size val="5"/>
            <c:spPr>
              <a:ln w="19050"/>
            </c:spPr>
          </c:marker>
          <c:val>
            <c:numRef>
              <c:f>'Comp Resp'!$B$12:$BA$12</c:f>
              <c:numCache>
                <c:formatCode>General</c:formatCode>
                <c:ptCount val="52"/>
                <c:pt idx="0">
                  <c:v>128</c:v>
                </c:pt>
                <c:pt idx="1">
                  <c:v>125</c:v>
                </c:pt>
                <c:pt idx="2">
                  <c:v>104</c:v>
                </c:pt>
                <c:pt idx="3">
                  <c:v>85</c:v>
                </c:pt>
                <c:pt idx="4">
                  <c:v>96</c:v>
                </c:pt>
                <c:pt idx="5">
                  <c:v>97</c:v>
                </c:pt>
                <c:pt idx="6">
                  <c:v>99</c:v>
                </c:pt>
                <c:pt idx="7">
                  <c:v>90</c:v>
                </c:pt>
                <c:pt idx="8">
                  <c:v>88</c:v>
                </c:pt>
                <c:pt idx="9">
                  <c:v>96</c:v>
                </c:pt>
                <c:pt idx="10">
                  <c:v>109</c:v>
                </c:pt>
                <c:pt idx="11">
                  <c:v>182</c:v>
                </c:pt>
                <c:pt idx="12">
                  <c:v>188</c:v>
                </c:pt>
                <c:pt idx="13">
                  <c:v>218</c:v>
                </c:pt>
                <c:pt idx="14">
                  <c:v>235</c:v>
                </c:pt>
                <c:pt idx="15">
                  <c:v>258</c:v>
                </c:pt>
                <c:pt idx="16">
                  <c:v>286</c:v>
                </c:pt>
                <c:pt idx="17">
                  <c:v>245</c:v>
                </c:pt>
                <c:pt idx="18">
                  <c:v>294</c:v>
                </c:pt>
                <c:pt idx="19">
                  <c:v>290</c:v>
                </c:pt>
                <c:pt idx="20">
                  <c:v>340</c:v>
                </c:pt>
                <c:pt idx="21">
                  <c:v>287</c:v>
                </c:pt>
                <c:pt idx="22">
                  <c:v>324</c:v>
                </c:pt>
                <c:pt idx="23">
                  <c:v>373</c:v>
                </c:pt>
                <c:pt idx="24">
                  <c:v>327</c:v>
                </c:pt>
                <c:pt idx="25">
                  <c:v>321</c:v>
                </c:pt>
                <c:pt idx="26">
                  <c:v>212</c:v>
                </c:pt>
                <c:pt idx="27">
                  <c:v>256</c:v>
                </c:pt>
                <c:pt idx="28">
                  <c:v>241</c:v>
                </c:pt>
                <c:pt idx="29">
                  <c:v>222</c:v>
                </c:pt>
                <c:pt idx="30" formatCode="#,##0">
                  <c:v>239</c:v>
                </c:pt>
                <c:pt idx="31" formatCode="#,##0">
                  <c:v>265</c:v>
                </c:pt>
                <c:pt idx="32" formatCode="#,##0">
                  <c:v>298</c:v>
                </c:pt>
                <c:pt idx="33">
                  <c:v>287</c:v>
                </c:pt>
                <c:pt idx="34">
                  <c:v>311</c:v>
                </c:pt>
                <c:pt idx="35">
                  <c:v>337</c:v>
                </c:pt>
                <c:pt idx="36">
                  <c:v>329</c:v>
                </c:pt>
                <c:pt idx="37">
                  <c:v>313</c:v>
                </c:pt>
                <c:pt idx="38">
                  <c:v>281</c:v>
                </c:pt>
                <c:pt idx="39">
                  <c:v>199</c:v>
                </c:pt>
                <c:pt idx="40">
                  <c:v>224</c:v>
                </c:pt>
                <c:pt idx="41">
                  <c:v>264</c:v>
                </c:pt>
                <c:pt idx="42">
                  <c:v>213</c:v>
                </c:pt>
                <c:pt idx="43">
                  <c:v>159</c:v>
                </c:pt>
                <c:pt idx="44">
                  <c:v>140</c:v>
                </c:pt>
                <c:pt idx="45">
                  <c:v>99</c:v>
                </c:pt>
                <c:pt idx="46">
                  <c:v>114</c:v>
                </c:pt>
                <c:pt idx="47">
                  <c:v>97</c:v>
                </c:pt>
                <c:pt idx="48">
                  <c:v>114</c:v>
                </c:pt>
                <c:pt idx="49">
                  <c:v>103</c:v>
                </c:pt>
                <c:pt idx="50">
                  <c:v>93</c:v>
                </c:pt>
              </c:numCache>
            </c:numRef>
          </c:val>
          <c:smooth val="0"/>
          <c:extLst>
            <c:ext xmlns:c16="http://schemas.microsoft.com/office/drawing/2014/chart" uri="{C3380CC4-5D6E-409C-BE32-E72D297353CC}">
              <c16:uniqueId val="{00000004-B3A8-4507-A7F9-1A958334B75D}"/>
            </c:ext>
          </c:extLst>
        </c:ser>
        <c:ser>
          <c:idx val="2"/>
          <c:order val="5"/>
          <c:tx>
            <c:strRef>
              <c:f>'Comp Resp'!$A$13</c:f>
              <c:strCache>
                <c:ptCount val="1"/>
                <c:pt idx="0">
                  <c:v> ATENCIONES RESPIRATORIAS 2020</c:v>
                </c:pt>
              </c:strCache>
            </c:strRef>
          </c:tx>
          <c:marker>
            <c:symbol val="triangle"/>
            <c:size val="9"/>
          </c:marker>
          <c:val>
            <c:numRef>
              <c:f>'Comp Resp'!$B$13:$BA$13</c:f>
              <c:numCache>
                <c:formatCode>General</c:formatCode>
                <c:ptCount val="52"/>
                <c:pt idx="0">
                  <c:v>102</c:v>
                </c:pt>
                <c:pt idx="1">
                  <c:v>104</c:v>
                </c:pt>
                <c:pt idx="2">
                  <c:v>104</c:v>
                </c:pt>
                <c:pt idx="3">
                  <c:v>80</c:v>
                </c:pt>
                <c:pt idx="4">
                  <c:v>92</c:v>
                </c:pt>
                <c:pt idx="5">
                  <c:v>95</c:v>
                </c:pt>
                <c:pt idx="6">
                  <c:v>72</c:v>
                </c:pt>
                <c:pt idx="7">
                  <c:v>107</c:v>
                </c:pt>
                <c:pt idx="8">
                  <c:v>109</c:v>
                </c:pt>
                <c:pt idx="9">
                  <c:v>108</c:v>
                </c:pt>
                <c:pt idx="10">
                  <c:v>180</c:v>
                </c:pt>
                <c:pt idx="11">
                  <c:v>193</c:v>
                </c:pt>
                <c:pt idx="12">
                  <c:v>163</c:v>
                </c:pt>
                <c:pt idx="13">
                  <c:v>83</c:v>
                </c:pt>
                <c:pt idx="14">
                  <c:v>95</c:v>
                </c:pt>
                <c:pt idx="15">
                  <c:v>95</c:v>
                </c:pt>
                <c:pt idx="16">
                  <c:v>108</c:v>
                </c:pt>
                <c:pt idx="17">
                  <c:v>90</c:v>
                </c:pt>
                <c:pt idx="18">
                  <c:v>114</c:v>
                </c:pt>
                <c:pt idx="19">
                  <c:v>147</c:v>
                </c:pt>
                <c:pt idx="20">
                  <c:v>139</c:v>
                </c:pt>
                <c:pt idx="21">
                  <c:v>169</c:v>
                </c:pt>
                <c:pt idx="22">
                  <c:v>159</c:v>
                </c:pt>
                <c:pt idx="23">
                  <c:v>118</c:v>
                </c:pt>
                <c:pt idx="24">
                  <c:v>127</c:v>
                </c:pt>
                <c:pt idx="25">
                  <c:v>119</c:v>
                </c:pt>
                <c:pt idx="26">
                  <c:v>97</c:v>
                </c:pt>
                <c:pt idx="27">
                  <c:v>90</c:v>
                </c:pt>
                <c:pt idx="28">
                  <c:v>91</c:v>
                </c:pt>
                <c:pt idx="29">
                  <c:v>107</c:v>
                </c:pt>
                <c:pt idx="30">
                  <c:v>28</c:v>
                </c:pt>
                <c:pt idx="31">
                  <c:v>35</c:v>
                </c:pt>
                <c:pt idx="32">
                  <c:v>38</c:v>
                </c:pt>
                <c:pt idx="33">
                  <c:v>32</c:v>
                </c:pt>
                <c:pt idx="34">
                  <c:v>27</c:v>
                </c:pt>
                <c:pt idx="35">
                  <c:v>38</c:v>
                </c:pt>
                <c:pt idx="36">
                  <c:v>41</c:v>
                </c:pt>
                <c:pt idx="37">
                  <c:v>51</c:v>
                </c:pt>
                <c:pt idx="38">
                  <c:v>32</c:v>
                </c:pt>
                <c:pt idx="39">
                  <c:v>52</c:v>
                </c:pt>
                <c:pt idx="40">
                  <c:v>49</c:v>
                </c:pt>
                <c:pt idx="41">
                  <c:v>46</c:v>
                </c:pt>
                <c:pt idx="42">
                  <c:v>61</c:v>
                </c:pt>
                <c:pt idx="43">
                  <c:v>41</c:v>
                </c:pt>
                <c:pt idx="44">
                  <c:v>41</c:v>
                </c:pt>
                <c:pt idx="45">
                  <c:v>48</c:v>
                </c:pt>
                <c:pt idx="46">
                  <c:v>57</c:v>
                </c:pt>
                <c:pt idx="47">
                  <c:v>23</c:v>
                </c:pt>
                <c:pt idx="48">
                  <c:v>51</c:v>
                </c:pt>
                <c:pt idx="49">
                  <c:v>47</c:v>
                </c:pt>
                <c:pt idx="50">
                  <c:v>34</c:v>
                </c:pt>
              </c:numCache>
            </c:numRef>
          </c:val>
          <c:smooth val="0"/>
          <c:extLst>
            <c:ext xmlns:c16="http://schemas.microsoft.com/office/drawing/2014/chart" uri="{C3380CC4-5D6E-409C-BE32-E72D297353CC}">
              <c16:uniqueId val="{00000005-B3A8-4507-A7F9-1A958334B75D}"/>
            </c:ext>
          </c:extLst>
        </c:ser>
        <c:ser>
          <c:idx val="6"/>
          <c:order val="6"/>
          <c:tx>
            <c:strRef>
              <c:f>'Comp Resp'!$A$14</c:f>
              <c:strCache>
                <c:ptCount val="1"/>
                <c:pt idx="0">
                  <c:v> ATENCIONES RESPIRATORIAS 2021</c:v>
                </c:pt>
              </c:strCache>
            </c:strRef>
          </c:tx>
          <c:val>
            <c:numRef>
              <c:f>'Comp Resp'!$B$14:$BA$14</c:f>
              <c:numCache>
                <c:formatCode>General</c:formatCode>
                <c:ptCount val="52"/>
                <c:pt idx="0">
                  <c:v>29</c:v>
                </c:pt>
                <c:pt idx="1">
                  <c:v>47</c:v>
                </c:pt>
                <c:pt idx="2">
                  <c:v>35</c:v>
                </c:pt>
                <c:pt idx="3">
                  <c:v>40</c:v>
                </c:pt>
                <c:pt idx="4">
                  <c:v>50</c:v>
                </c:pt>
                <c:pt idx="5">
                  <c:v>42</c:v>
                </c:pt>
                <c:pt idx="6">
                  <c:v>31</c:v>
                </c:pt>
                <c:pt idx="7">
                  <c:v>34</c:v>
                </c:pt>
                <c:pt idx="8">
                  <c:v>40</c:v>
                </c:pt>
                <c:pt idx="9">
                  <c:v>49</c:v>
                </c:pt>
                <c:pt idx="10">
                  <c:v>50</c:v>
                </c:pt>
                <c:pt idx="11">
                  <c:v>65</c:v>
                </c:pt>
                <c:pt idx="12">
                  <c:v>95</c:v>
                </c:pt>
                <c:pt idx="13">
                  <c:v>63</c:v>
                </c:pt>
                <c:pt idx="14">
                  <c:v>72</c:v>
                </c:pt>
                <c:pt idx="15">
                  <c:v>68</c:v>
                </c:pt>
                <c:pt idx="16">
                  <c:v>56</c:v>
                </c:pt>
                <c:pt idx="17">
                  <c:v>62</c:v>
                </c:pt>
                <c:pt idx="18">
                  <c:v>52</c:v>
                </c:pt>
                <c:pt idx="19">
                  <c:v>59</c:v>
                </c:pt>
                <c:pt idx="20">
                  <c:v>69</c:v>
                </c:pt>
                <c:pt idx="21">
                  <c:v>60</c:v>
                </c:pt>
                <c:pt idx="22">
                  <c:v>58</c:v>
                </c:pt>
                <c:pt idx="23">
                  <c:v>63</c:v>
                </c:pt>
                <c:pt idx="24">
                  <c:v>68</c:v>
                </c:pt>
                <c:pt idx="25">
                  <c:v>51</c:v>
                </c:pt>
                <c:pt idx="26">
                  <c:v>31</c:v>
                </c:pt>
                <c:pt idx="27">
                  <c:v>56</c:v>
                </c:pt>
                <c:pt idx="28">
                  <c:v>104</c:v>
                </c:pt>
                <c:pt idx="29">
                  <c:v>74</c:v>
                </c:pt>
                <c:pt idx="30">
                  <c:v>116</c:v>
                </c:pt>
                <c:pt idx="31">
                  <c:v>106</c:v>
                </c:pt>
                <c:pt idx="32">
                  <c:v>106</c:v>
                </c:pt>
                <c:pt idx="33">
                  <c:v>95</c:v>
                </c:pt>
                <c:pt idx="34">
                  <c:v>116</c:v>
                </c:pt>
                <c:pt idx="35">
                  <c:v>90</c:v>
                </c:pt>
                <c:pt idx="36">
                  <c:v>105</c:v>
                </c:pt>
                <c:pt idx="37">
                  <c:v>132</c:v>
                </c:pt>
                <c:pt idx="38">
                  <c:v>130</c:v>
                </c:pt>
                <c:pt idx="39">
                  <c:v>117</c:v>
                </c:pt>
                <c:pt idx="40">
                  <c:v>128</c:v>
                </c:pt>
                <c:pt idx="41">
                  <c:v>128</c:v>
                </c:pt>
                <c:pt idx="42">
                  <c:v>135</c:v>
                </c:pt>
                <c:pt idx="43">
                  <c:v>136</c:v>
                </c:pt>
                <c:pt idx="44">
                  <c:v>79</c:v>
                </c:pt>
                <c:pt idx="45">
                  <c:v>141</c:v>
                </c:pt>
                <c:pt idx="46">
                  <c:v>109</c:v>
                </c:pt>
                <c:pt idx="47">
                  <c:v>122</c:v>
                </c:pt>
                <c:pt idx="48">
                  <c:v>100</c:v>
                </c:pt>
              </c:numCache>
            </c:numRef>
          </c:val>
          <c:smooth val="0"/>
          <c:extLst>
            <c:ext xmlns:c16="http://schemas.microsoft.com/office/drawing/2014/chart" uri="{C3380CC4-5D6E-409C-BE32-E72D297353CC}">
              <c16:uniqueId val="{00000006-B3A8-4507-A7F9-1A958334B75D}"/>
            </c:ext>
          </c:extLst>
        </c:ser>
        <c:dLbls>
          <c:showLegendKey val="0"/>
          <c:showVal val="0"/>
          <c:showCatName val="0"/>
          <c:showSerName val="0"/>
          <c:showPercent val="0"/>
          <c:showBubbleSize val="0"/>
        </c:dLbls>
        <c:marker val="1"/>
        <c:smooth val="0"/>
        <c:axId val="470647872"/>
        <c:axId val="1"/>
      </c:lineChart>
      <c:catAx>
        <c:axId val="470647872"/>
        <c:scaling>
          <c:orientation val="minMax"/>
        </c:scaling>
        <c:delete val="0"/>
        <c:axPos val="b"/>
        <c:numFmt formatCode="General" sourceLinked="1"/>
        <c:majorTickMark val="none"/>
        <c:minorTickMark val="none"/>
        <c:tickLblPos val="nextTo"/>
        <c:txPr>
          <a:bodyPr rot="0" vert="horz"/>
          <a:lstStyle/>
          <a:p>
            <a:pPr>
              <a:defRPr sz="900" b="0" i="0" u="none" strike="noStrike" baseline="0">
                <a:solidFill>
                  <a:srgbClr val="000000"/>
                </a:solidFill>
                <a:latin typeface="Calibri"/>
                <a:ea typeface="Calibri"/>
                <a:cs typeface="Calibri"/>
              </a:defRPr>
            </a:pPr>
            <a:endParaRPr lang="es-CL"/>
          </a:p>
        </c:txPr>
        <c:crossAx val="1"/>
        <c:crosses val="autoZero"/>
        <c:auto val="1"/>
        <c:lblAlgn val="ctr"/>
        <c:lblOffset val="100"/>
        <c:noMultiLvlLbl val="0"/>
      </c:catAx>
      <c:valAx>
        <c:axId val="1"/>
        <c:scaling>
          <c:orientation val="minMax"/>
        </c:scaling>
        <c:delete val="0"/>
        <c:axPos val="l"/>
        <c:majorGridlines/>
        <c:title>
          <c:tx>
            <c:rich>
              <a:bodyPr/>
              <a:lstStyle/>
              <a:p>
                <a:pPr>
                  <a:defRPr sz="1000" b="1" i="0" u="none" strike="noStrike" baseline="0">
                    <a:solidFill>
                      <a:srgbClr val="000000"/>
                    </a:solidFill>
                    <a:latin typeface="Calibri"/>
                    <a:ea typeface="Calibri"/>
                    <a:cs typeface="Calibri"/>
                  </a:defRPr>
                </a:pPr>
                <a:r>
                  <a:rPr lang="es-CL"/>
                  <a:t>Nº  Atenciones</a:t>
                </a:r>
              </a:p>
            </c:rich>
          </c:tx>
          <c:overlay val="0"/>
        </c:title>
        <c:numFmt formatCode="#,##0" sourceLinked="1"/>
        <c:majorTickMark val="none"/>
        <c:minorTickMark val="none"/>
        <c:tickLblPos val="nextTo"/>
        <c:txPr>
          <a:bodyPr rot="0" vert="horz"/>
          <a:lstStyle/>
          <a:p>
            <a:pPr>
              <a:defRPr sz="900" b="0" i="0" u="none" strike="noStrike" baseline="0">
                <a:solidFill>
                  <a:srgbClr val="000000"/>
                </a:solidFill>
                <a:latin typeface="Calibri"/>
                <a:ea typeface="Calibri"/>
                <a:cs typeface="Calibri"/>
              </a:defRPr>
            </a:pPr>
            <a:endParaRPr lang="es-CL"/>
          </a:p>
        </c:txPr>
        <c:crossAx val="470647872"/>
        <c:crosses val="autoZero"/>
        <c:crossBetween val="between"/>
      </c:valAx>
    </c:plotArea>
    <c:legend>
      <c:legendPos val="r"/>
      <c:layout>
        <c:manualLayout>
          <c:xMode val="edge"/>
          <c:yMode val="edge"/>
          <c:x val="0.8344714225611769"/>
          <c:y val="0.21217225067427142"/>
          <c:w val="0.1442770065981516"/>
          <c:h val="0.6036430341227722"/>
        </c:manualLayout>
      </c:layout>
      <c:overlay val="0"/>
      <c:txPr>
        <a:bodyPr/>
        <a:lstStyle/>
        <a:p>
          <a:pPr>
            <a:defRPr sz="700" b="0" i="0" u="none" strike="noStrike" baseline="0">
              <a:solidFill>
                <a:srgbClr val="000000"/>
              </a:solidFill>
              <a:latin typeface="Calibri"/>
              <a:ea typeface="Calibri"/>
              <a:cs typeface="Calibri"/>
            </a:defRPr>
          </a:pPr>
          <a:endParaRPr lang="es-CL"/>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00" b="1" i="0" u="none" strike="noStrike" baseline="0">
                <a:solidFill>
                  <a:srgbClr val="000000"/>
                </a:solidFill>
                <a:latin typeface="Calibri"/>
                <a:ea typeface="Calibri"/>
                <a:cs typeface="Calibri"/>
              </a:defRPr>
            </a:pPr>
            <a:r>
              <a:rPr lang="es-CL" sz="1500" dirty="0"/>
              <a:t>Análisis Comparativo Atención Respiratoria  en SAPU. Años 2015 a 2021</a:t>
            </a:r>
          </a:p>
        </c:rich>
      </c:tx>
      <c:overlay val="0"/>
    </c:title>
    <c:autoTitleDeleted val="0"/>
    <c:plotArea>
      <c:layout>
        <c:manualLayout>
          <c:layoutTarget val="inner"/>
          <c:xMode val="edge"/>
          <c:yMode val="edge"/>
          <c:x val="8.6899580461262574E-2"/>
          <c:y val="0.17924423620429417"/>
          <c:w val="0.72388143318195819"/>
          <c:h val="0.7038573009548641"/>
        </c:manualLayout>
      </c:layout>
      <c:lineChart>
        <c:grouping val="standard"/>
        <c:varyColors val="0"/>
        <c:ser>
          <c:idx val="0"/>
          <c:order val="0"/>
          <c:tx>
            <c:strRef>
              <c:f>'Comp Resp'!$A$23</c:f>
              <c:strCache>
                <c:ptCount val="1"/>
                <c:pt idx="0">
                  <c:v> ATENCIONES RESPIRATORIAS 2015</c:v>
                </c:pt>
              </c:strCache>
            </c:strRef>
          </c:tx>
          <c:val>
            <c:numRef>
              <c:f>'Comp Resp'!$B$23:$BA$23</c:f>
              <c:numCache>
                <c:formatCode>#,##0</c:formatCode>
                <c:ptCount val="52"/>
                <c:pt idx="0">
                  <c:v>1519</c:v>
                </c:pt>
                <c:pt idx="1">
                  <c:v>1374</c:v>
                </c:pt>
                <c:pt idx="2">
                  <c:v>1328</c:v>
                </c:pt>
                <c:pt idx="3">
                  <c:v>1312</c:v>
                </c:pt>
                <c:pt idx="4">
                  <c:v>1236</c:v>
                </c:pt>
                <c:pt idx="5">
                  <c:v>1293</c:v>
                </c:pt>
                <c:pt idx="6">
                  <c:v>1383</c:v>
                </c:pt>
                <c:pt idx="7">
                  <c:v>1363</c:v>
                </c:pt>
                <c:pt idx="8">
                  <c:v>1455</c:v>
                </c:pt>
                <c:pt idx="9">
                  <c:v>1692</c:v>
                </c:pt>
                <c:pt idx="10">
                  <c:v>1842</c:v>
                </c:pt>
                <c:pt idx="11">
                  <c:v>1833</c:v>
                </c:pt>
                <c:pt idx="12">
                  <c:v>1886</c:v>
                </c:pt>
                <c:pt idx="13">
                  <c:v>2000</c:v>
                </c:pt>
                <c:pt idx="14">
                  <c:v>1951</c:v>
                </c:pt>
                <c:pt idx="15">
                  <c:v>2080</c:v>
                </c:pt>
                <c:pt idx="16">
                  <c:v>2019</c:v>
                </c:pt>
                <c:pt idx="17">
                  <c:v>2278</c:v>
                </c:pt>
                <c:pt idx="18">
                  <c:v>2346</c:v>
                </c:pt>
                <c:pt idx="19">
                  <c:v>2238</c:v>
                </c:pt>
                <c:pt idx="20">
                  <c:v>2419</c:v>
                </c:pt>
                <c:pt idx="21">
                  <c:v>2429</c:v>
                </c:pt>
                <c:pt idx="22">
                  <c:v>2499</c:v>
                </c:pt>
                <c:pt idx="23">
                  <c:v>2555</c:v>
                </c:pt>
                <c:pt idx="24">
                  <c:v>2526</c:v>
                </c:pt>
                <c:pt idx="25">
                  <c:v>2240</c:v>
                </c:pt>
                <c:pt idx="26">
                  <c:v>2373</c:v>
                </c:pt>
                <c:pt idx="27">
                  <c:v>2116</c:v>
                </c:pt>
                <c:pt idx="28">
                  <c:v>2497</c:v>
                </c:pt>
                <c:pt idx="29">
                  <c:v>2286</c:v>
                </c:pt>
                <c:pt idx="30">
                  <c:v>2534</c:v>
                </c:pt>
                <c:pt idx="31">
                  <c:v>2707</c:v>
                </c:pt>
                <c:pt idx="32">
                  <c:v>3024</c:v>
                </c:pt>
                <c:pt idx="33">
                  <c:v>3016</c:v>
                </c:pt>
                <c:pt idx="34">
                  <c:v>3242</c:v>
                </c:pt>
                <c:pt idx="35">
                  <c:v>3186</c:v>
                </c:pt>
                <c:pt idx="36">
                  <c:v>2853</c:v>
                </c:pt>
                <c:pt idx="37">
                  <c:v>2914</c:v>
                </c:pt>
                <c:pt idx="38">
                  <c:v>2670</c:v>
                </c:pt>
                <c:pt idx="39">
                  <c:v>2720</c:v>
                </c:pt>
                <c:pt idx="40">
                  <c:v>2845</c:v>
                </c:pt>
                <c:pt idx="41">
                  <c:v>2687</c:v>
                </c:pt>
                <c:pt idx="42">
                  <c:v>2540</c:v>
                </c:pt>
                <c:pt idx="43">
                  <c:v>2571</c:v>
                </c:pt>
                <c:pt idx="44">
                  <c:v>2654</c:v>
                </c:pt>
                <c:pt idx="45">
                  <c:v>2469</c:v>
                </c:pt>
                <c:pt idx="46">
                  <c:v>2195</c:v>
                </c:pt>
                <c:pt idx="47">
                  <c:v>2094</c:v>
                </c:pt>
                <c:pt idx="48">
                  <c:v>1900</c:v>
                </c:pt>
                <c:pt idx="49">
                  <c:v>1623</c:v>
                </c:pt>
                <c:pt idx="50">
                  <c:v>1483</c:v>
                </c:pt>
                <c:pt idx="51">
                  <c:v>1060</c:v>
                </c:pt>
              </c:numCache>
            </c:numRef>
          </c:val>
          <c:smooth val="0"/>
          <c:extLst>
            <c:ext xmlns:c16="http://schemas.microsoft.com/office/drawing/2014/chart" uri="{C3380CC4-5D6E-409C-BE32-E72D297353CC}">
              <c16:uniqueId val="{00000000-0BDB-44DE-8633-96E8F4B7153F}"/>
            </c:ext>
          </c:extLst>
        </c:ser>
        <c:ser>
          <c:idx val="1"/>
          <c:order val="1"/>
          <c:tx>
            <c:strRef>
              <c:f>'Comp Resp'!$A$24</c:f>
              <c:strCache>
                <c:ptCount val="1"/>
                <c:pt idx="0">
                  <c:v> ATENCIONES RESPIRATORIAS 2016</c:v>
                </c:pt>
              </c:strCache>
            </c:strRef>
          </c:tx>
          <c:val>
            <c:numRef>
              <c:f>'Comp Resp'!$B$24:$BA$24</c:f>
              <c:numCache>
                <c:formatCode>#,##0</c:formatCode>
                <c:ptCount val="52"/>
                <c:pt idx="0">
                  <c:v>1482</c:v>
                </c:pt>
                <c:pt idx="1">
                  <c:v>1401</c:v>
                </c:pt>
                <c:pt idx="2">
                  <c:v>1391</c:v>
                </c:pt>
                <c:pt idx="3">
                  <c:v>1456</c:v>
                </c:pt>
                <c:pt idx="4">
                  <c:v>1525</c:v>
                </c:pt>
                <c:pt idx="5">
                  <c:v>1607</c:v>
                </c:pt>
                <c:pt idx="6">
                  <c:v>1497</c:v>
                </c:pt>
                <c:pt idx="7">
                  <c:v>1348</c:v>
                </c:pt>
                <c:pt idx="8">
                  <c:v>1264</c:v>
                </c:pt>
                <c:pt idx="9">
                  <c:v>1481</c:v>
                </c:pt>
                <c:pt idx="10">
                  <c:v>1971</c:v>
                </c:pt>
                <c:pt idx="11">
                  <c:v>2155</c:v>
                </c:pt>
                <c:pt idx="12">
                  <c:v>2239</c:v>
                </c:pt>
                <c:pt idx="13">
                  <c:v>2201</c:v>
                </c:pt>
                <c:pt idx="14">
                  <c:v>2221</c:v>
                </c:pt>
                <c:pt idx="15">
                  <c:v>2278</c:v>
                </c:pt>
                <c:pt idx="16">
                  <c:v>2421</c:v>
                </c:pt>
                <c:pt idx="17">
                  <c:v>2446</c:v>
                </c:pt>
                <c:pt idx="18">
                  <c:v>2678</c:v>
                </c:pt>
                <c:pt idx="19">
                  <c:v>2819</c:v>
                </c:pt>
                <c:pt idx="20">
                  <c:v>2863</c:v>
                </c:pt>
                <c:pt idx="21">
                  <c:v>2994</c:v>
                </c:pt>
                <c:pt idx="22">
                  <c:v>3014</c:v>
                </c:pt>
                <c:pt idx="23">
                  <c:v>2952</c:v>
                </c:pt>
                <c:pt idx="24">
                  <c:v>3221</c:v>
                </c:pt>
                <c:pt idx="25">
                  <c:v>3108</c:v>
                </c:pt>
                <c:pt idx="26">
                  <c:v>2887</c:v>
                </c:pt>
                <c:pt idx="27">
                  <c:v>2698</c:v>
                </c:pt>
                <c:pt idx="28">
                  <c:v>2747</c:v>
                </c:pt>
                <c:pt idx="29">
                  <c:v>2891</c:v>
                </c:pt>
                <c:pt idx="30">
                  <c:v>3127</c:v>
                </c:pt>
                <c:pt idx="31">
                  <c:v>3365</c:v>
                </c:pt>
                <c:pt idx="32">
                  <c:v>2612</c:v>
                </c:pt>
                <c:pt idx="33">
                  <c:v>2851</c:v>
                </c:pt>
                <c:pt idx="34">
                  <c:v>2612</c:v>
                </c:pt>
                <c:pt idx="35">
                  <c:v>2851</c:v>
                </c:pt>
                <c:pt idx="36">
                  <c:v>2713</c:v>
                </c:pt>
                <c:pt idx="37">
                  <c:v>2513</c:v>
                </c:pt>
                <c:pt idx="38">
                  <c:v>2208</c:v>
                </c:pt>
                <c:pt idx="39">
                  <c:v>2165</c:v>
                </c:pt>
                <c:pt idx="40">
                  <c:v>2409</c:v>
                </c:pt>
                <c:pt idx="41">
                  <c:v>2211</c:v>
                </c:pt>
                <c:pt idx="42">
                  <c:v>2153</c:v>
                </c:pt>
                <c:pt idx="43">
                  <c:v>2155</c:v>
                </c:pt>
                <c:pt idx="44">
                  <c:v>2036</c:v>
                </c:pt>
                <c:pt idx="45">
                  <c:v>2078</c:v>
                </c:pt>
                <c:pt idx="46">
                  <c:v>2148</c:v>
                </c:pt>
                <c:pt idx="47">
                  <c:v>2205</c:v>
                </c:pt>
                <c:pt idx="48">
                  <c:v>1956</c:v>
                </c:pt>
                <c:pt idx="49">
                  <c:v>1907</c:v>
                </c:pt>
                <c:pt idx="50">
                  <c:v>1807</c:v>
                </c:pt>
                <c:pt idx="51">
                  <c:v>1801</c:v>
                </c:pt>
              </c:numCache>
            </c:numRef>
          </c:val>
          <c:smooth val="0"/>
          <c:extLst>
            <c:ext xmlns:c16="http://schemas.microsoft.com/office/drawing/2014/chart" uri="{C3380CC4-5D6E-409C-BE32-E72D297353CC}">
              <c16:uniqueId val="{00000001-0BDB-44DE-8633-96E8F4B7153F}"/>
            </c:ext>
          </c:extLst>
        </c:ser>
        <c:ser>
          <c:idx val="2"/>
          <c:order val="2"/>
          <c:tx>
            <c:strRef>
              <c:f>'Comp Resp'!$A$25</c:f>
              <c:strCache>
                <c:ptCount val="1"/>
                <c:pt idx="0">
                  <c:v> ATENCIONES RESPIRATORIAS 2017</c:v>
                </c:pt>
              </c:strCache>
            </c:strRef>
          </c:tx>
          <c:val>
            <c:numRef>
              <c:f>'Comp Resp'!$B$25:$BA$25</c:f>
              <c:numCache>
                <c:formatCode>#,##0</c:formatCode>
                <c:ptCount val="52"/>
                <c:pt idx="0">
                  <c:v>1500</c:v>
                </c:pt>
                <c:pt idx="1">
                  <c:v>1418</c:v>
                </c:pt>
                <c:pt idx="2">
                  <c:v>1409</c:v>
                </c:pt>
                <c:pt idx="3">
                  <c:v>1508</c:v>
                </c:pt>
                <c:pt idx="4">
                  <c:v>1710</c:v>
                </c:pt>
                <c:pt idx="5">
                  <c:v>1745</c:v>
                </c:pt>
                <c:pt idx="6">
                  <c:v>1694</c:v>
                </c:pt>
                <c:pt idx="7">
                  <c:v>1627</c:v>
                </c:pt>
                <c:pt idx="8">
                  <c:v>1528</c:v>
                </c:pt>
                <c:pt idx="9">
                  <c:v>1699</c:v>
                </c:pt>
                <c:pt idx="10">
                  <c:v>2365</c:v>
                </c:pt>
                <c:pt idx="11">
                  <c:v>2645</c:v>
                </c:pt>
                <c:pt idx="12">
                  <c:v>2838</c:v>
                </c:pt>
                <c:pt idx="13">
                  <c:v>2895</c:v>
                </c:pt>
                <c:pt idx="14">
                  <c:v>2977</c:v>
                </c:pt>
                <c:pt idx="15">
                  <c:v>2987</c:v>
                </c:pt>
                <c:pt idx="16">
                  <c:v>2812</c:v>
                </c:pt>
                <c:pt idx="17">
                  <c:v>2683</c:v>
                </c:pt>
                <c:pt idx="18">
                  <c:v>2745</c:v>
                </c:pt>
                <c:pt idx="19">
                  <c:v>2689</c:v>
                </c:pt>
                <c:pt idx="20">
                  <c:v>2846</c:v>
                </c:pt>
                <c:pt idx="21">
                  <c:v>2930</c:v>
                </c:pt>
                <c:pt idx="22">
                  <c:v>2941</c:v>
                </c:pt>
                <c:pt idx="23">
                  <c:v>3086</c:v>
                </c:pt>
                <c:pt idx="24">
                  <c:v>3104</c:v>
                </c:pt>
                <c:pt idx="25">
                  <c:v>3065</c:v>
                </c:pt>
                <c:pt idx="26">
                  <c:v>2834</c:v>
                </c:pt>
                <c:pt idx="27">
                  <c:v>2449</c:v>
                </c:pt>
                <c:pt idx="28">
                  <c:v>2326</c:v>
                </c:pt>
                <c:pt idx="29">
                  <c:v>2508</c:v>
                </c:pt>
                <c:pt idx="30">
                  <c:v>2596</c:v>
                </c:pt>
                <c:pt idx="31">
                  <c:v>2866</c:v>
                </c:pt>
                <c:pt idx="32">
                  <c:v>3088</c:v>
                </c:pt>
                <c:pt idx="33">
                  <c:v>2771</c:v>
                </c:pt>
                <c:pt idx="34">
                  <c:v>2878</c:v>
                </c:pt>
                <c:pt idx="35">
                  <c:v>2887</c:v>
                </c:pt>
                <c:pt idx="36">
                  <c:v>3009</c:v>
                </c:pt>
                <c:pt idx="37">
                  <c:v>2831</c:v>
                </c:pt>
                <c:pt idx="38">
                  <c:v>2777</c:v>
                </c:pt>
                <c:pt idx="39">
                  <c:v>2557</c:v>
                </c:pt>
                <c:pt idx="40">
                  <c:v>2726</c:v>
                </c:pt>
                <c:pt idx="41">
                  <c:v>2774</c:v>
                </c:pt>
                <c:pt idx="42">
                  <c:v>2719</c:v>
                </c:pt>
                <c:pt idx="43">
                  <c:v>2639</c:v>
                </c:pt>
                <c:pt idx="44">
                  <c:v>2565</c:v>
                </c:pt>
                <c:pt idx="45">
                  <c:v>2388</c:v>
                </c:pt>
                <c:pt idx="46">
                  <c:v>2349</c:v>
                </c:pt>
                <c:pt idx="47">
                  <c:v>2286</c:v>
                </c:pt>
                <c:pt idx="48">
                  <c:v>2141</c:v>
                </c:pt>
                <c:pt idx="49">
                  <c:v>2080</c:v>
                </c:pt>
                <c:pt idx="50">
                  <c:v>1883</c:v>
                </c:pt>
                <c:pt idx="51">
                  <c:v>1785</c:v>
                </c:pt>
              </c:numCache>
            </c:numRef>
          </c:val>
          <c:smooth val="0"/>
          <c:extLst>
            <c:ext xmlns:c16="http://schemas.microsoft.com/office/drawing/2014/chart" uri="{C3380CC4-5D6E-409C-BE32-E72D297353CC}">
              <c16:uniqueId val="{00000002-0BDB-44DE-8633-96E8F4B7153F}"/>
            </c:ext>
          </c:extLst>
        </c:ser>
        <c:ser>
          <c:idx val="3"/>
          <c:order val="3"/>
          <c:tx>
            <c:strRef>
              <c:f>'Comp Resp'!$A$26</c:f>
              <c:strCache>
                <c:ptCount val="1"/>
                <c:pt idx="0">
                  <c:v> ATENCIONES RESPIRATORIAS 2018</c:v>
                </c:pt>
              </c:strCache>
            </c:strRef>
          </c:tx>
          <c:val>
            <c:numRef>
              <c:f>'Comp Resp'!$B$26:$BA$26</c:f>
              <c:numCache>
                <c:formatCode>#,##0</c:formatCode>
                <c:ptCount val="52"/>
                <c:pt idx="0">
                  <c:v>1645</c:v>
                </c:pt>
                <c:pt idx="1">
                  <c:v>1548</c:v>
                </c:pt>
                <c:pt idx="2">
                  <c:v>1511</c:v>
                </c:pt>
                <c:pt idx="3">
                  <c:v>1480</c:v>
                </c:pt>
                <c:pt idx="4">
                  <c:v>1437</c:v>
                </c:pt>
                <c:pt idx="5">
                  <c:v>1565</c:v>
                </c:pt>
                <c:pt idx="6">
                  <c:v>1524</c:v>
                </c:pt>
                <c:pt idx="7">
                  <c:v>1725</c:v>
                </c:pt>
                <c:pt idx="8">
                  <c:v>1587</c:v>
                </c:pt>
                <c:pt idx="9">
                  <c:v>1731</c:v>
                </c:pt>
                <c:pt idx="10">
                  <c:v>2570</c:v>
                </c:pt>
                <c:pt idx="11">
                  <c:v>2898</c:v>
                </c:pt>
                <c:pt idx="12">
                  <c:v>2640</c:v>
                </c:pt>
                <c:pt idx="13">
                  <c:v>2320</c:v>
                </c:pt>
                <c:pt idx="14">
                  <c:v>2271</c:v>
                </c:pt>
                <c:pt idx="15">
                  <c:v>2109</c:v>
                </c:pt>
                <c:pt idx="16">
                  <c:v>2146</c:v>
                </c:pt>
                <c:pt idx="17">
                  <c:v>2168</c:v>
                </c:pt>
                <c:pt idx="18">
                  <c:v>2096</c:v>
                </c:pt>
                <c:pt idx="19">
                  <c:v>2345</c:v>
                </c:pt>
                <c:pt idx="20">
                  <c:v>2359</c:v>
                </c:pt>
                <c:pt idx="21">
                  <c:v>2223</c:v>
                </c:pt>
                <c:pt idx="22">
                  <c:v>2389</c:v>
                </c:pt>
                <c:pt idx="23">
                  <c:v>2376</c:v>
                </c:pt>
                <c:pt idx="24">
                  <c:v>2780</c:v>
                </c:pt>
                <c:pt idx="25">
                  <c:v>3331</c:v>
                </c:pt>
                <c:pt idx="26">
                  <c:v>3364</c:v>
                </c:pt>
                <c:pt idx="27">
                  <c:v>2899</c:v>
                </c:pt>
                <c:pt idx="28">
                  <c:v>2736</c:v>
                </c:pt>
                <c:pt idx="29">
                  <c:v>2866</c:v>
                </c:pt>
                <c:pt idx="30">
                  <c:v>2992</c:v>
                </c:pt>
                <c:pt idx="31">
                  <c:v>3437</c:v>
                </c:pt>
                <c:pt idx="32">
                  <c:v>3922</c:v>
                </c:pt>
                <c:pt idx="33">
                  <c:v>3178</c:v>
                </c:pt>
                <c:pt idx="34">
                  <c:v>2911</c:v>
                </c:pt>
                <c:pt idx="35">
                  <c:v>2575</c:v>
                </c:pt>
                <c:pt idx="36">
                  <c:v>2375</c:v>
                </c:pt>
                <c:pt idx="37">
                  <c:v>2185</c:v>
                </c:pt>
                <c:pt idx="38">
                  <c:v>1722</c:v>
                </c:pt>
                <c:pt idx="39">
                  <c:v>1598</c:v>
                </c:pt>
                <c:pt idx="40">
                  <c:v>1627</c:v>
                </c:pt>
                <c:pt idx="41">
                  <c:v>1716</c:v>
                </c:pt>
                <c:pt idx="42">
                  <c:v>1562</c:v>
                </c:pt>
                <c:pt idx="43">
                  <c:v>1609</c:v>
                </c:pt>
                <c:pt idx="44">
                  <c:v>1716</c:v>
                </c:pt>
                <c:pt idx="45">
                  <c:v>1562</c:v>
                </c:pt>
                <c:pt idx="46">
                  <c:v>1609</c:v>
                </c:pt>
                <c:pt idx="47">
                  <c:v>1228</c:v>
                </c:pt>
                <c:pt idx="48">
                  <c:v>1258</c:v>
                </c:pt>
                <c:pt idx="49">
                  <c:v>1208</c:v>
                </c:pt>
                <c:pt idx="50">
                  <c:v>1075</c:v>
                </c:pt>
                <c:pt idx="51">
                  <c:v>1092</c:v>
                </c:pt>
              </c:numCache>
            </c:numRef>
          </c:val>
          <c:smooth val="0"/>
          <c:extLst>
            <c:ext xmlns:c16="http://schemas.microsoft.com/office/drawing/2014/chart" uri="{C3380CC4-5D6E-409C-BE32-E72D297353CC}">
              <c16:uniqueId val="{00000003-0BDB-44DE-8633-96E8F4B7153F}"/>
            </c:ext>
          </c:extLst>
        </c:ser>
        <c:ser>
          <c:idx val="4"/>
          <c:order val="4"/>
          <c:tx>
            <c:strRef>
              <c:f>'Comp Resp'!$A$27</c:f>
              <c:strCache>
                <c:ptCount val="1"/>
                <c:pt idx="0">
                  <c:v> ATENCIONES RESPIRATORIAS 2019</c:v>
                </c:pt>
              </c:strCache>
            </c:strRef>
          </c:tx>
          <c:val>
            <c:numRef>
              <c:f>'Comp Resp'!$B$27:$BA$27</c:f>
              <c:numCache>
                <c:formatCode>#,##0</c:formatCode>
                <c:ptCount val="52"/>
                <c:pt idx="0">
                  <c:v>1149</c:v>
                </c:pt>
                <c:pt idx="1">
                  <c:v>1026</c:v>
                </c:pt>
                <c:pt idx="2">
                  <c:v>1006</c:v>
                </c:pt>
                <c:pt idx="3">
                  <c:v>1000</c:v>
                </c:pt>
                <c:pt idx="4">
                  <c:v>940</c:v>
                </c:pt>
                <c:pt idx="5">
                  <c:v>953</c:v>
                </c:pt>
                <c:pt idx="6">
                  <c:v>974</c:v>
                </c:pt>
                <c:pt idx="7">
                  <c:v>1064</c:v>
                </c:pt>
                <c:pt idx="8">
                  <c:v>1001</c:v>
                </c:pt>
                <c:pt idx="9">
                  <c:v>1082</c:v>
                </c:pt>
                <c:pt idx="10">
                  <c:v>1648</c:v>
                </c:pt>
                <c:pt idx="11">
                  <c:v>2239</c:v>
                </c:pt>
                <c:pt idx="12">
                  <c:v>2252</c:v>
                </c:pt>
                <c:pt idx="13">
                  <c:v>2261</c:v>
                </c:pt>
                <c:pt idx="14">
                  <c:v>2186</c:v>
                </c:pt>
                <c:pt idx="15">
                  <c:v>2254</c:v>
                </c:pt>
                <c:pt idx="16">
                  <c:v>2377</c:v>
                </c:pt>
                <c:pt idx="17">
                  <c:v>2340</c:v>
                </c:pt>
                <c:pt idx="18">
                  <c:v>2470</c:v>
                </c:pt>
                <c:pt idx="19">
                  <c:v>2799</c:v>
                </c:pt>
                <c:pt idx="20">
                  <c:v>2953</c:v>
                </c:pt>
                <c:pt idx="21">
                  <c:v>2889</c:v>
                </c:pt>
                <c:pt idx="22">
                  <c:v>3380</c:v>
                </c:pt>
                <c:pt idx="23">
                  <c:v>3426</c:v>
                </c:pt>
                <c:pt idx="24">
                  <c:v>3342</c:v>
                </c:pt>
                <c:pt idx="25">
                  <c:v>2954</c:v>
                </c:pt>
                <c:pt idx="26">
                  <c:v>2691</c:v>
                </c:pt>
                <c:pt idx="27">
                  <c:v>2260</c:v>
                </c:pt>
                <c:pt idx="28">
                  <c:v>2007</c:v>
                </c:pt>
                <c:pt idx="29">
                  <c:v>2261</c:v>
                </c:pt>
                <c:pt idx="30">
                  <c:v>2386</c:v>
                </c:pt>
                <c:pt idx="31">
                  <c:v>2810</c:v>
                </c:pt>
                <c:pt idx="32">
                  <c:v>3533</c:v>
                </c:pt>
                <c:pt idx="33">
                  <c:v>3058</c:v>
                </c:pt>
                <c:pt idx="34">
                  <c:v>3145</c:v>
                </c:pt>
                <c:pt idx="35">
                  <c:v>3134</c:v>
                </c:pt>
                <c:pt idx="36">
                  <c:v>3068</c:v>
                </c:pt>
                <c:pt idx="37">
                  <c:v>2981</c:v>
                </c:pt>
                <c:pt idx="38">
                  <c:v>2827</c:v>
                </c:pt>
                <c:pt idx="39">
                  <c:v>2380</c:v>
                </c:pt>
                <c:pt idx="40">
                  <c:v>2434</c:v>
                </c:pt>
                <c:pt idx="41">
                  <c:v>2232</c:v>
                </c:pt>
                <c:pt idx="42">
                  <c:v>1621</c:v>
                </c:pt>
                <c:pt idx="43">
                  <c:v>1422</c:v>
                </c:pt>
                <c:pt idx="44">
                  <c:v>1088</c:v>
                </c:pt>
                <c:pt idx="45">
                  <c:v>1562</c:v>
                </c:pt>
                <c:pt idx="46">
                  <c:v>1609</c:v>
                </c:pt>
                <c:pt idx="47">
                  <c:v>1228</c:v>
                </c:pt>
                <c:pt idx="48">
                  <c:v>1258</c:v>
                </c:pt>
                <c:pt idx="49">
                  <c:v>1208</c:v>
                </c:pt>
                <c:pt idx="50">
                  <c:v>1075</c:v>
                </c:pt>
                <c:pt idx="51">
                  <c:v>1092</c:v>
                </c:pt>
              </c:numCache>
            </c:numRef>
          </c:val>
          <c:smooth val="0"/>
          <c:extLst>
            <c:ext xmlns:c16="http://schemas.microsoft.com/office/drawing/2014/chart" uri="{C3380CC4-5D6E-409C-BE32-E72D297353CC}">
              <c16:uniqueId val="{00000004-0BDB-44DE-8633-96E8F4B7153F}"/>
            </c:ext>
          </c:extLst>
        </c:ser>
        <c:ser>
          <c:idx val="5"/>
          <c:order val="5"/>
          <c:tx>
            <c:strRef>
              <c:f>'Comp Resp'!$A$28</c:f>
              <c:strCache>
                <c:ptCount val="1"/>
                <c:pt idx="0">
                  <c:v> ATENCIONES RESPIRATORIAS 2020</c:v>
                </c:pt>
              </c:strCache>
            </c:strRef>
          </c:tx>
          <c:val>
            <c:numRef>
              <c:f>'Comp Resp'!$B$28:$BA$28</c:f>
              <c:numCache>
                <c:formatCode>#,##0</c:formatCode>
                <c:ptCount val="52"/>
                <c:pt idx="0">
                  <c:v>1065</c:v>
                </c:pt>
                <c:pt idx="1">
                  <c:v>932</c:v>
                </c:pt>
                <c:pt idx="2">
                  <c:v>914</c:v>
                </c:pt>
                <c:pt idx="3">
                  <c:v>887</c:v>
                </c:pt>
                <c:pt idx="4">
                  <c:v>808</c:v>
                </c:pt>
                <c:pt idx="5">
                  <c:v>887</c:v>
                </c:pt>
                <c:pt idx="6">
                  <c:v>833</c:v>
                </c:pt>
                <c:pt idx="7">
                  <c:v>841</c:v>
                </c:pt>
                <c:pt idx="8">
                  <c:v>964</c:v>
                </c:pt>
                <c:pt idx="9">
                  <c:v>1125</c:v>
                </c:pt>
                <c:pt idx="10">
                  <c:v>1905</c:v>
                </c:pt>
                <c:pt idx="11">
                  <c:v>2445</c:v>
                </c:pt>
                <c:pt idx="12">
                  <c:v>1290</c:v>
                </c:pt>
                <c:pt idx="13">
                  <c:v>773</c:v>
                </c:pt>
                <c:pt idx="14">
                  <c:v>558</c:v>
                </c:pt>
                <c:pt idx="15">
                  <c:v>499</c:v>
                </c:pt>
                <c:pt idx="16">
                  <c:v>422</c:v>
                </c:pt>
                <c:pt idx="17">
                  <c:v>501</c:v>
                </c:pt>
                <c:pt idx="18">
                  <c:v>582</c:v>
                </c:pt>
                <c:pt idx="19">
                  <c:v>692</c:v>
                </c:pt>
                <c:pt idx="20">
                  <c:v>930</c:v>
                </c:pt>
                <c:pt idx="21">
                  <c:v>945</c:v>
                </c:pt>
                <c:pt idx="22">
                  <c:v>922</c:v>
                </c:pt>
                <c:pt idx="23">
                  <c:v>973</c:v>
                </c:pt>
                <c:pt idx="24">
                  <c:v>861</c:v>
                </c:pt>
                <c:pt idx="25">
                  <c:v>884</c:v>
                </c:pt>
                <c:pt idx="26">
                  <c:v>717</c:v>
                </c:pt>
                <c:pt idx="27">
                  <c:v>717</c:v>
                </c:pt>
                <c:pt idx="28">
                  <c:v>649</c:v>
                </c:pt>
                <c:pt idx="29">
                  <c:v>732</c:v>
                </c:pt>
                <c:pt idx="30">
                  <c:v>106</c:v>
                </c:pt>
                <c:pt idx="31">
                  <c:v>100</c:v>
                </c:pt>
                <c:pt idx="32">
                  <c:v>93</c:v>
                </c:pt>
                <c:pt idx="33">
                  <c:v>107</c:v>
                </c:pt>
                <c:pt idx="34">
                  <c:v>87</c:v>
                </c:pt>
                <c:pt idx="35">
                  <c:v>106</c:v>
                </c:pt>
                <c:pt idx="36">
                  <c:v>96</c:v>
                </c:pt>
                <c:pt idx="37">
                  <c:v>126</c:v>
                </c:pt>
                <c:pt idx="38">
                  <c:v>185</c:v>
                </c:pt>
                <c:pt idx="39">
                  <c:v>214</c:v>
                </c:pt>
                <c:pt idx="40">
                  <c:v>210</c:v>
                </c:pt>
                <c:pt idx="41">
                  <c:v>282</c:v>
                </c:pt>
                <c:pt idx="42">
                  <c:v>302</c:v>
                </c:pt>
                <c:pt idx="43">
                  <c:v>292</c:v>
                </c:pt>
                <c:pt idx="44">
                  <c:v>301</c:v>
                </c:pt>
                <c:pt idx="45">
                  <c:v>234</c:v>
                </c:pt>
                <c:pt idx="46">
                  <c:v>321</c:v>
                </c:pt>
                <c:pt idx="47">
                  <c:v>276</c:v>
                </c:pt>
                <c:pt idx="48">
                  <c:v>295</c:v>
                </c:pt>
                <c:pt idx="49">
                  <c:v>309</c:v>
                </c:pt>
                <c:pt idx="50">
                  <c:v>302</c:v>
                </c:pt>
              </c:numCache>
            </c:numRef>
          </c:val>
          <c:smooth val="0"/>
          <c:extLst>
            <c:ext xmlns:c16="http://schemas.microsoft.com/office/drawing/2014/chart" uri="{C3380CC4-5D6E-409C-BE32-E72D297353CC}">
              <c16:uniqueId val="{00000005-0BDB-44DE-8633-96E8F4B7153F}"/>
            </c:ext>
          </c:extLst>
        </c:ser>
        <c:ser>
          <c:idx val="6"/>
          <c:order val="6"/>
          <c:tx>
            <c:strRef>
              <c:f>'Comp Resp'!$A$29</c:f>
              <c:strCache>
                <c:ptCount val="1"/>
                <c:pt idx="0">
                  <c:v> ATENCIONES RESPIRATORIAS 2021</c:v>
                </c:pt>
              </c:strCache>
            </c:strRef>
          </c:tx>
          <c:val>
            <c:numRef>
              <c:f>'Comp Resp'!$B$29:$BA$29</c:f>
              <c:numCache>
                <c:formatCode>#,##0</c:formatCode>
                <c:ptCount val="52"/>
                <c:pt idx="0">
                  <c:v>241</c:v>
                </c:pt>
                <c:pt idx="1">
                  <c:v>205</c:v>
                </c:pt>
                <c:pt idx="2">
                  <c:v>191</c:v>
                </c:pt>
                <c:pt idx="3">
                  <c:v>169</c:v>
                </c:pt>
                <c:pt idx="4">
                  <c:v>132</c:v>
                </c:pt>
                <c:pt idx="5">
                  <c:v>140</c:v>
                </c:pt>
                <c:pt idx="6">
                  <c:v>161</c:v>
                </c:pt>
                <c:pt idx="7">
                  <c:v>186</c:v>
                </c:pt>
                <c:pt idx="8">
                  <c:v>150</c:v>
                </c:pt>
                <c:pt idx="9">
                  <c:v>223</c:v>
                </c:pt>
                <c:pt idx="10">
                  <c:v>244</c:v>
                </c:pt>
                <c:pt idx="11">
                  <c:v>225</c:v>
                </c:pt>
                <c:pt idx="12">
                  <c:v>219</c:v>
                </c:pt>
                <c:pt idx="13">
                  <c:v>207</c:v>
                </c:pt>
                <c:pt idx="14">
                  <c:v>222</c:v>
                </c:pt>
                <c:pt idx="15">
                  <c:v>244</c:v>
                </c:pt>
                <c:pt idx="16">
                  <c:v>179</c:v>
                </c:pt>
                <c:pt idx="17">
                  <c:v>168</c:v>
                </c:pt>
                <c:pt idx="18">
                  <c:v>222</c:v>
                </c:pt>
                <c:pt idx="19">
                  <c:v>242</c:v>
                </c:pt>
                <c:pt idx="20">
                  <c:v>320</c:v>
                </c:pt>
                <c:pt idx="21">
                  <c:v>402</c:v>
                </c:pt>
                <c:pt idx="22">
                  <c:v>432</c:v>
                </c:pt>
                <c:pt idx="23">
                  <c:v>455</c:v>
                </c:pt>
                <c:pt idx="24">
                  <c:v>546</c:v>
                </c:pt>
                <c:pt idx="25">
                  <c:v>451</c:v>
                </c:pt>
                <c:pt idx="26">
                  <c:v>461</c:v>
                </c:pt>
                <c:pt idx="27">
                  <c:v>450</c:v>
                </c:pt>
                <c:pt idx="28">
                  <c:v>552</c:v>
                </c:pt>
                <c:pt idx="29">
                  <c:v>484</c:v>
                </c:pt>
                <c:pt idx="30">
                  <c:v>630</c:v>
                </c:pt>
                <c:pt idx="31">
                  <c:v>571</c:v>
                </c:pt>
                <c:pt idx="32">
                  <c:v>697</c:v>
                </c:pt>
                <c:pt idx="33">
                  <c:v>689</c:v>
                </c:pt>
                <c:pt idx="34">
                  <c:v>733</c:v>
                </c:pt>
                <c:pt idx="35">
                  <c:v>770</c:v>
                </c:pt>
                <c:pt idx="36">
                  <c:v>621</c:v>
                </c:pt>
                <c:pt idx="37">
                  <c:v>783</c:v>
                </c:pt>
                <c:pt idx="38">
                  <c:v>805</c:v>
                </c:pt>
                <c:pt idx="39">
                  <c:v>737</c:v>
                </c:pt>
                <c:pt idx="40">
                  <c:v>783</c:v>
                </c:pt>
                <c:pt idx="41">
                  <c:v>724</c:v>
                </c:pt>
                <c:pt idx="42">
                  <c:v>781</c:v>
                </c:pt>
                <c:pt idx="43">
                  <c:v>746</c:v>
                </c:pt>
                <c:pt idx="44">
                  <c:v>867</c:v>
                </c:pt>
                <c:pt idx="45">
                  <c:v>700</c:v>
                </c:pt>
                <c:pt idx="46">
                  <c:v>677</c:v>
                </c:pt>
                <c:pt idx="47">
                  <c:v>604</c:v>
                </c:pt>
                <c:pt idx="48">
                  <c:v>564</c:v>
                </c:pt>
              </c:numCache>
            </c:numRef>
          </c:val>
          <c:smooth val="0"/>
          <c:extLst>
            <c:ext xmlns:c16="http://schemas.microsoft.com/office/drawing/2014/chart" uri="{C3380CC4-5D6E-409C-BE32-E72D297353CC}">
              <c16:uniqueId val="{00000006-0BDB-44DE-8633-96E8F4B7153F}"/>
            </c:ext>
          </c:extLst>
        </c:ser>
        <c:dLbls>
          <c:showLegendKey val="0"/>
          <c:showVal val="0"/>
          <c:showCatName val="0"/>
          <c:showSerName val="0"/>
          <c:showPercent val="0"/>
          <c:showBubbleSize val="0"/>
        </c:dLbls>
        <c:marker val="1"/>
        <c:smooth val="0"/>
        <c:axId val="470646888"/>
        <c:axId val="1"/>
      </c:lineChart>
      <c:catAx>
        <c:axId val="470646888"/>
        <c:scaling>
          <c:orientation val="minMax"/>
        </c:scaling>
        <c:delete val="0"/>
        <c:axPos val="b"/>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1"/>
        <c:crosses val="autoZero"/>
        <c:auto val="1"/>
        <c:lblAlgn val="ctr"/>
        <c:lblOffset val="100"/>
        <c:noMultiLvlLbl val="0"/>
      </c:catAx>
      <c:valAx>
        <c:axId val="1"/>
        <c:scaling>
          <c:orientation val="minMax"/>
        </c:scaling>
        <c:delete val="0"/>
        <c:axPos val="l"/>
        <c:majorGridlines/>
        <c:title>
          <c:overlay val="0"/>
          <c:txPr>
            <a:bodyPr/>
            <a:lstStyle/>
            <a:p>
              <a:pPr>
                <a:defRPr sz="1000" b="1" i="0" u="none" strike="noStrike" baseline="0">
                  <a:solidFill>
                    <a:srgbClr val="000000"/>
                  </a:solidFill>
                  <a:latin typeface="Calibri"/>
                  <a:ea typeface="Calibri"/>
                  <a:cs typeface="Calibri"/>
                </a:defRPr>
              </a:pPr>
              <a:endParaRPr lang="es-CL"/>
            </a:p>
          </c:txPr>
        </c:title>
        <c:numFmt formatCode="#,##0"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470646888"/>
        <c:crosses val="autoZero"/>
        <c:crossBetween val="between"/>
      </c:valAx>
    </c:plotArea>
    <c:legend>
      <c:legendPos val="r"/>
      <c:layout>
        <c:manualLayout>
          <c:xMode val="edge"/>
          <c:yMode val="edge"/>
          <c:x val="0.8412244392044228"/>
          <c:y val="0.15784246580375683"/>
          <c:w val="0.14133345684730592"/>
          <c:h val="0.6622218041742417"/>
        </c:manualLayout>
      </c:layout>
      <c:overlay val="0"/>
      <c:txPr>
        <a:bodyPr/>
        <a:lstStyle/>
        <a:p>
          <a:pPr>
            <a:defRPr sz="700" b="0" i="0" u="none" strike="noStrike" baseline="0">
              <a:solidFill>
                <a:srgbClr val="000000"/>
              </a:solidFill>
              <a:latin typeface="Calibri"/>
              <a:ea typeface="Calibri"/>
              <a:cs typeface="Calibri"/>
            </a:defRPr>
          </a:pPr>
          <a:endParaRPr lang="es-CL"/>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s-C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sz="1300" b="0" i="0" u="none" strike="noStrike" baseline="0">
                <a:solidFill>
                  <a:srgbClr val="FFFFFF"/>
                </a:solidFill>
                <a:latin typeface="Calibri"/>
                <a:ea typeface="Calibri"/>
                <a:cs typeface="Calibri"/>
              </a:defRPr>
            </a:pPr>
            <a:r>
              <a:rPr lang="es-CL" sz="1300" b="1" i="0" u="none" strike="noStrike" baseline="0">
                <a:solidFill>
                  <a:srgbClr val="000000"/>
                </a:solidFill>
                <a:latin typeface="Calibri"/>
                <a:cs typeface="Calibri"/>
              </a:rPr>
              <a:t>Distribución de los  diagnósticos por consulta respiratoria. </a:t>
            </a:r>
          </a:p>
          <a:p>
            <a:pPr>
              <a:defRPr sz="1300" b="0" i="0" u="none" strike="noStrike" baseline="0">
                <a:solidFill>
                  <a:srgbClr val="FFFFFF"/>
                </a:solidFill>
                <a:latin typeface="Calibri"/>
                <a:ea typeface="Calibri"/>
                <a:cs typeface="Calibri"/>
              </a:defRPr>
            </a:pPr>
            <a:r>
              <a:rPr lang="es-CL" sz="1300" b="1" i="0" u="none" strike="noStrike" baseline="0">
                <a:solidFill>
                  <a:srgbClr val="000000"/>
                </a:solidFill>
                <a:latin typeface="Calibri"/>
                <a:cs typeface="Calibri"/>
              </a:rPr>
              <a:t>Unidad de Emergencia Hospitalaria. Servicio Salud Iquique. Año 2021</a:t>
            </a:r>
          </a:p>
        </c:rich>
      </c:tx>
      <c:overlay val="0"/>
    </c:title>
    <c:autoTitleDeleted val="0"/>
    <c:plotArea>
      <c:layout>
        <c:manualLayout>
          <c:layoutTarget val="inner"/>
          <c:xMode val="edge"/>
          <c:yMode val="edge"/>
          <c:x val="7.2508835609969957E-2"/>
          <c:y val="0.14484262411495646"/>
          <c:w val="0.72929638755324588"/>
          <c:h val="0.70148777821870412"/>
        </c:manualLayout>
      </c:layout>
      <c:lineChart>
        <c:grouping val="standard"/>
        <c:varyColors val="0"/>
        <c:ser>
          <c:idx val="0"/>
          <c:order val="0"/>
          <c:tx>
            <c:strRef>
              <c:f>'Gráfico-Causa'!$B$53</c:f>
              <c:strCache>
                <c:ptCount val="1"/>
                <c:pt idx="0">
                  <c:v>IRA Alta </c:v>
                </c:pt>
              </c:strCache>
            </c:strRef>
          </c:tx>
          <c:marker>
            <c:symbol val="diamond"/>
            <c:size val="9"/>
          </c:marker>
          <c:val>
            <c:numRef>
              <c:f>'Gráfico-Causa'!$C$53:$AY$53</c:f>
              <c:numCache>
                <c:formatCode>#,##0</c:formatCode>
                <c:ptCount val="49"/>
                <c:pt idx="0">
                  <c:v>3</c:v>
                </c:pt>
                <c:pt idx="1">
                  <c:v>6</c:v>
                </c:pt>
                <c:pt idx="2">
                  <c:v>3</c:v>
                </c:pt>
                <c:pt idx="3">
                  <c:v>6</c:v>
                </c:pt>
                <c:pt idx="4">
                  <c:v>13</c:v>
                </c:pt>
                <c:pt idx="5">
                  <c:v>8</c:v>
                </c:pt>
                <c:pt idx="6">
                  <c:v>7</c:v>
                </c:pt>
                <c:pt idx="7">
                  <c:v>6</c:v>
                </c:pt>
                <c:pt idx="8">
                  <c:v>17</c:v>
                </c:pt>
                <c:pt idx="9">
                  <c:v>10</c:v>
                </c:pt>
                <c:pt idx="10">
                  <c:v>8</c:v>
                </c:pt>
                <c:pt idx="11">
                  <c:v>5</c:v>
                </c:pt>
                <c:pt idx="12">
                  <c:v>9</c:v>
                </c:pt>
                <c:pt idx="13">
                  <c:v>9</c:v>
                </c:pt>
                <c:pt idx="14">
                  <c:v>10</c:v>
                </c:pt>
                <c:pt idx="15">
                  <c:v>10</c:v>
                </c:pt>
                <c:pt idx="16">
                  <c:v>7</c:v>
                </c:pt>
                <c:pt idx="17">
                  <c:v>9</c:v>
                </c:pt>
                <c:pt idx="18">
                  <c:v>7</c:v>
                </c:pt>
                <c:pt idx="19">
                  <c:v>8</c:v>
                </c:pt>
                <c:pt idx="20">
                  <c:v>7</c:v>
                </c:pt>
                <c:pt idx="21">
                  <c:v>10</c:v>
                </c:pt>
                <c:pt idx="22">
                  <c:v>11</c:v>
                </c:pt>
                <c:pt idx="23">
                  <c:v>15</c:v>
                </c:pt>
                <c:pt idx="24">
                  <c:v>16</c:v>
                </c:pt>
                <c:pt idx="25">
                  <c:v>14</c:v>
                </c:pt>
                <c:pt idx="26">
                  <c:v>5</c:v>
                </c:pt>
                <c:pt idx="27">
                  <c:v>23</c:v>
                </c:pt>
                <c:pt idx="28">
                  <c:v>35</c:v>
                </c:pt>
                <c:pt idx="29">
                  <c:v>16</c:v>
                </c:pt>
                <c:pt idx="30">
                  <c:v>39</c:v>
                </c:pt>
                <c:pt idx="31">
                  <c:v>39</c:v>
                </c:pt>
                <c:pt idx="32">
                  <c:v>35</c:v>
                </c:pt>
                <c:pt idx="33">
                  <c:v>36</c:v>
                </c:pt>
                <c:pt idx="34">
                  <c:v>44</c:v>
                </c:pt>
                <c:pt idx="35">
                  <c:v>37</c:v>
                </c:pt>
                <c:pt idx="36">
                  <c:v>34</c:v>
                </c:pt>
                <c:pt idx="37">
                  <c:v>57</c:v>
                </c:pt>
                <c:pt idx="38">
                  <c:v>61</c:v>
                </c:pt>
                <c:pt idx="39">
                  <c:v>65</c:v>
                </c:pt>
                <c:pt idx="40">
                  <c:v>58</c:v>
                </c:pt>
                <c:pt idx="41">
                  <c:v>68</c:v>
                </c:pt>
                <c:pt idx="42">
                  <c:v>66</c:v>
                </c:pt>
                <c:pt idx="43">
                  <c:v>54</c:v>
                </c:pt>
                <c:pt idx="44">
                  <c:v>40</c:v>
                </c:pt>
                <c:pt idx="45">
                  <c:v>67</c:v>
                </c:pt>
                <c:pt idx="46">
                  <c:v>42</c:v>
                </c:pt>
                <c:pt idx="47">
                  <c:v>52</c:v>
                </c:pt>
                <c:pt idx="48">
                  <c:v>30</c:v>
                </c:pt>
              </c:numCache>
            </c:numRef>
          </c:val>
          <c:smooth val="0"/>
          <c:extLst>
            <c:ext xmlns:c16="http://schemas.microsoft.com/office/drawing/2014/chart" uri="{C3380CC4-5D6E-409C-BE32-E72D297353CC}">
              <c16:uniqueId val="{00000000-8CED-43F0-B8E1-9552C9B920AB}"/>
            </c:ext>
          </c:extLst>
        </c:ser>
        <c:ser>
          <c:idx val="1"/>
          <c:order val="1"/>
          <c:tx>
            <c:strRef>
              <c:f>'Gráfico-Causa'!$B$54</c:f>
              <c:strCache>
                <c:ptCount val="1"/>
                <c:pt idx="0">
                  <c:v>Influenza</c:v>
                </c:pt>
              </c:strCache>
            </c:strRef>
          </c:tx>
          <c:marker>
            <c:symbol val="square"/>
            <c:size val="9"/>
          </c:marker>
          <c:val>
            <c:numRef>
              <c:f>'Gráfico-Causa'!$C$54:$AY$54</c:f>
              <c:numCache>
                <c:formatCode>#,##0</c:formatCode>
                <c:ptCount val="4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1</c:v>
                </c:pt>
                <c:pt idx="43">
                  <c:v>0</c:v>
                </c:pt>
                <c:pt idx="44">
                  <c:v>0</c:v>
                </c:pt>
                <c:pt idx="45">
                  <c:v>0</c:v>
                </c:pt>
                <c:pt idx="46">
                  <c:v>1</c:v>
                </c:pt>
                <c:pt idx="47">
                  <c:v>1</c:v>
                </c:pt>
                <c:pt idx="48">
                  <c:v>2</c:v>
                </c:pt>
              </c:numCache>
            </c:numRef>
          </c:val>
          <c:smooth val="0"/>
          <c:extLst>
            <c:ext xmlns:c16="http://schemas.microsoft.com/office/drawing/2014/chart" uri="{C3380CC4-5D6E-409C-BE32-E72D297353CC}">
              <c16:uniqueId val="{00000001-8CED-43F0-B8E1-9552C9B920AB}"/>
            </c:ext>
          </c:extLst>
        </c:ser>
        <c:ser>
          <c:idx val="2"/>
          <c:order val="2"/>
          <c:tx>
            <c:strRef>
              <c:f>'Gráfico-Causa'!$B$55</c:f>
              <c:strCache>
                <c:ptCount val="1"/>
                <c:pt idx="0">
                  <c:v>Neumonía </c:v>
                </c:pt>
              </c:strCache>
            </c:strRef>
          </c:tx>
          <c:marker>
            <c:symbol val="triangle"/>
            <c:size val="9"/>
          </c:marker>
          <c:val>
            <c:numRef>
              <c:f>'Gráfico-Causa'!$C$55:$AY$55</c:f>
              <c:numCache>
                <c:formatCode>#,##0</c:formatCode>
                <c:ptCount val="49"/>
                <c:pt idx="0">
                  <c:v>9</c:v>
                </c:pt>
                <c:pt idx="1">
                  <c:v>24</c:v>
                </c:pt>
                <c:pt idx="2">
                  <c:v>18</c:v>
                </c:pt>
                <c:pt idx="3">
                  <c:v>19</c:v>
                </c:pt>
                <c:pt idx="4">
                  <c:v>20</c:v>
                </c:pt>
                <c:pt idx="5">
                  <c:v>15</c:v>
                </c:pt>
                <c:pt idx="6">
                  <c:v>13</c:v>
                </c:pt>
                <c:pt idx="7">
                  <c:v>8</c:v>
                </c:pt>
                <c:pt idx="8">
                  <c:v>3</c:v>
                </c:pt>
                <c:pt idx="9">
                  <c:v>20</c:v>
                </c:pt>
                <c:pt idx="10">
                  <c:v>24</c:v>
                </c:pt>
                <c:pt idx="11">
                  <c:v>42</c:v>
                </c:pt>
                <c:pt idx="12">
                  <c:v>67</c:v>
                </c:pt>
                <c:pt idx="13">
                  <c:v>40</c:v>
                </c:pt>
                <c:pt idx="14">
                  <c:v>48</c:v>
                </c:pt>
                <c:pt idx="15">
                  <c:v>42</c:v>
                </c:pt>
                <c:pt idx="16">
                  <c:v>42</c:v>
                </c:pt>
                <c:pt idx="17">
                  <c:v>37</c:v>
                </c:pt>
                <c:pt idx="18">
                  <c:v>25</c:v>
                </c:pt>
                <c:pt idx="19">
                  <c:v>32</c:v>
                </c:pt>
                <c:pt idx="20">
                  <c:v>44</c:v>
                </c:pt>
                <c:pt idx="21">
                  <c:v>29</c:v>
                </c:pt>
                <c:pt idx="22">
                  <c:v>23</c:v>
                </c:pt>
                <c:pt idx="23">
                  <c:v>29</c:v>
                </c:pt>
                <c:pt idx="24">
                  <c:v>24</c:v>
                </c:pt>
                <c:pt idx="25">
                  <c:v>17</c:v>
                </c:pt>
                <c:pt idx="26">
                  <c:v>6</c:v>
                </c:pt>
                <c:pt idx="27">
                  <c:v>7</c:v>
                </c:pt>
                <c:pt idx="28">
                  <c:v>23</c:v>
                </c:pt>
                <c:pt idx="29">
                  <c:v>11</c:v>
                </c:pt>
                <c:pt idx="30">
                  <c:v>17</c:v>
                </c:pt>
                <c:pt idx="31">
                  <c:v>12</c:v>
                </c:pt>
                <c:pt idx="32">
                  <c:v>12</c:v>
                </c:pt>
                <c:pt idx="33">
                  <c:v>7</c:v>
                </c:pt>
                <c:pt idx="34">
                  <c:v>12</c:v>
                </c:pt>
                <c:pt idx="35">
                  <c:v>6</c:v>
                </c:pt>
                <c:pt idx="36">
                  <c:v>13</c:v>
                </c:pt>
                <c:pt idx="37">
                  <c:v>8</c:v>
                </c:pt>
                <c:pt idx="38">
                  <c:v>7</c:v>
                </c:pt>
                <c:pt idx="39">
                  <c:v>4</c:v>
                </c:pt>
                <c:pt idx="40">
                  <c:v>13</c:v>
                </c:pt>
                <c:pt idx="41">
                  <c:v>13</c:v>
                </c:pt>
                <c:pt idx="42">
                  <c:v>17</c:v>
                </c:pt>
                <c:pt idx="43">
                  <c:v>15</c:v>
                </c:pt>
                <c:pt idx="44">
                  <c:v>14</c:v>
                </c:pt>
                <c:pt idx="45">
                  <c:v>26</c:v>
                </c:pt>
                <c:pt idx="46">
                  <c:v>26</c:v>
                </c:pt>
                <c:pt idx="47">
                  <c:v>12</c:v>
                </c:pt>
                <c:pt idx="48">
                  <c:v>14</c:v>
                </c:pt>
              </c:numCache>
            </c:numRef>
          </c:val>
          <c:smooth val="0"/>
          <c:extLst>
            <c:ext xmlns:c16="http://schemas.microsoft.com/office/drawing/2014/chart" uri="{C3380CC4-5D6E-409C-BE32-E72D297353CC}">
              <c16:uniqueId val="{00000002-8CED-43F0-B8E1-9552C9B920AB}"/>
            </c:ext>
          </c:extLst>
        </c:ser>
        <c:ser>
          <c:idx val="3"/>
          <c:order val="3"/>
          <c:tx>
            <c:strRef>
              <c:f>'Gráfico-Causa'!$B$56</c:f>
              <c:strCache>
                <c:ptCount val="1"/>
                <c:pt idx="0">
                  <c:v>Bronquitis/bronquiolitis aguda </c:v>
                </c:pt>
              </c:strCache>
            </c:strRef>
          </c:tx>
          <c:marker>
            <c:symbol val="x"/>
            <c:size val="9"/>
          </c:marker>
          <c:val>
            <c:numRef>
              <c:f>'Gráfico-Causa'!$C$56:$AY$56</c:f>
              <c:numCache>
                <c:formatCode>#,##0</c:formatCode>
                <c:ptCount val="49"/>
                <c:pt idx="0">
                  <c:v>1</c:v>
                </c:pt>
                <c:pt idx="1">
                  <c:v>2</c:v>
                </c:pt>
                <c:pt idx="2">
                  <c:v>0</c:v>
                </c:pt>
                <c:pt idx="3">
                  <c:v>0</c:v>
                </c:pt>
                <c:pt idx="4">
                  <c:v>0</c:v>
                </c:pt>
                <c:pt idx="5">
                  <c:v>0</c:v>
                </c:pt>
                <c:pt idx="6">
                  <c:v>0</c:v>
                </c:pt>
                <c:pt idx="7">
                  <c:v>0</c:v>
                </c:pt>
                <c:pt idx="8">
                  <c:v>2</c:v>
                </c:pt>
                <c:pt idx="9">
                  <c:v>0</c:v>
                </c:pt>
                <c:pt idx="10">
                  <c:v>0</c:v>
                </c:pt>
                <c:pt idx="11">
                  <c:v>1</c:v>
                </c:pt>
                <c:pt idx="12">
                  <c:v>1</c:v>
                </c:pt>
                <c:pt idx="13">
                  <c:v>1</c:v>
                </c:pt>
                <c:pt idx="14">
                  <c:v>1</c:v>
                </c:pt>
                <c:pt idx="15">
                  <c:v>0</c:v>
                </c:pt>
                <c:pt idx="16">
                  <c:v>0</c:v>
                </c:pt>
                <c:pt idx="17">
                  <c:v>0</c:v>
                </c:pt>
                <c:pt idx="18">
                  <c:v>1</c:v>
                </c:pt>
                <c:pt idx="19">
                  <c:v>1</c:v>
                </c:pt>
                <c:pt idx="20">
                  <c:v>1</c:v>
                </c:pt>
                <c:pt idx="21">
                  <c:v>2</c:v>
                </c:pt>
                <c:pt idx="22">
                  <c:v>6</c:v>
                </c:pt>
                <c:pt idx="23">
                  <c:v>3</c:v>
                </c:pt>
                <c:pt idx="24">
                  <c:v>5</c:v>
                </c:pt>
                <c:pt idx="25">
                  <c:v>2</c:v>
                </c:pt>
                <c:pt idx="26">
                  <c:v>1</c:v>
                </c:pt>
                <c:pt idx="27">
                  <c:v>5</c:v>
                </c:pt>
                <c:pt idx="28">
                  <c:v>5</c:v>
                </c:pt>
                <c:pt idx="29">
                  <c:v>11</c:v>
                </c:pt>
                <c:pt idx="30">
                  <c:v>18</c:v>
                </c:pt>
                <c:pt idx="31">
                  <c:v>14</c:v>
                </c:pt>
                <c:pt idx="32">
                  <c:v>12</c:v>
                </c:pt>
                <c:pt idx="33">
                  <c:v>11</c:v>
                </c:pt>
                <c:pt idx="34">
                  <c:v>15</c:v>
                </c:pt>
                <c:pt idx="35">
                  <c:v>17</c:v>
                </c:pt>
                <c:pt idx="36">
                  <c:v>7</c:v>
                </c:pt>
                <c:pt idx="37">
                  <c:v>19</c:v>
                </c:pt>
                <c:pt idx="38">
                  <c:v>11</c:v>
                </c:pt>
                <c:pt idx="39">
                  <c:v>16</c:v>
                </c:pt>
                <c:pt idx="40">
                  <c:v>10</c:v>
                </c:pt>
                <c:pt idx="41">
                  <c:v>7</c:v>
                </c:pt>
                <c:pt idx="42">
                  <c:v>6</c:v>
                </c:pt>
                <c:pt idx="43">
                  <c:v>6</c:v>
                </c:pt>
                <c:pt idx="44">
                  <c:v>8</c:v>
                </c:pt>
                <c:pt idx="45">
                  <c:v>11</c:v>
                </c:pt>
                <c:pt idx="46">
                  <c:v>10</c:v>
                </c:pt>
                <c:pt idx="47">
                  <c:v>12</c:v>
                </c:pt>
                <c:pt idx="48">
                  <c:v>14</c:v>
                </c:pt>
              </c:numCache>
            </c:numRef>
          </c:val>
          <c:smooth val="0"/>
          <c:extLst>
            <c:ext xmlns:c16="http://schemas.microsoft.com/office/drawing/2014/chart" uri="{C3380CC4-5D6E-409C-BE32-E72D297353CC}">
              <c16:uniqueId val="{00000003-8CED-43F0-B8E1-9552C9B920AB}"/>
            </c:ext>
          </c:extLst>
        </c:ser>
        <c:ser>
          <c:idx val="4"/>
          <c:order val="4"/>
          <c:tx>
            <c:strRef>
              <c:f>'Gráfico-Causa'!$B$57</c:f>
              <c:strCache>
                <c:ptCount val="1"/>
                <c:pt idx="0">
                  <c:v>Crisis obstructiva bronquial</c:v>
                </c:pt>
              </c:strCache>
            </c:strRef>
          </c:tx>
          <c:marker>
            <c:symbol val="star"/>
            <c:size val="9"/>
          </c:marker>
          <c:val>
            <c:numRef>
              <c:f>'Gráfico-Causa'!$C$57:$AY$57</c:f>
              <c:numCache>
                <c:formatCode>#,##0</c:formatCode>
                <c:ptCount val="49"/>
                <c:pt idx="0">
                  <c:v>10</c:v>
                </c:pt>
                <c:pt idx="1">
                  <c:v>5</c:v>
                </c:pt>
                <c:pt idx="2">
                  <c:v>3</c:v>
                </c:pt>
                <c:pt idx="3">
                  <c:v>5</c:v>
                </c:pt>
                <c:pt idx="4">
                  <c:v>4</c:v>
                </c:pt>
                <c:pt idx="5">
                  <c:v>4</c:v>
                </c:pt>
                <c:pt idx="6">
                  <c:v>6</c:v>
                </c:pt>
                <c:pt idx="7">
                  <c:v>6</c:v>
                </c:pt>
                <c:pt idx="8">
                  <c:v>5</c:v>
                </c:pt>
                <c:pt idx="9">
                  <c:v>7</c:v>
                </c:pt>
                <c:pt idx="10">
                  <c:v>7</c:v>
                </c:pt>
                <c:pt idx="11">
                  <c:v>12</c:v>
                </c:pt>
                <c:pt idx="12">
                  <c:v>6</c:v>
                </c:pt>
                <c:pt idx="13">
                  <c:v>5</c:v>
                </c:pt>
                <c:pt idx="14">
                  <c:v>2</c:v>
                </c:pt>
                <c:pt idx="15">
                  <c:v>3</c:v>
                </c:pt>
                <c:pt idx="16">
                  <c:v>3</c:v>
                </c:pt>
                <c:pt idx="17">
                  <c:v>4</c:v>
                </c:pt>
                <c:pt idx="18">
                  <c:v>8</c:v>
                </c:pt>
                <c:pt idx="19">
                  <c:v>9</c:v>
                </c:pt>
                <c:pt idx="20">
                  <c:v>11</c:v>
                </c:pt>
                <c:pt idx="21">
                  <c:v>10</c:v>
                </c:pt>
                <c:pt idx="22">
                  <c:v>7</c:v>
                </c:pt>
                <c:pt idx="23">
                  <c:v>8</c:v>
                </c:pt>
                <c:pt idx="24">
                  <c:v>15</c:v>
                </c:pt>
                <c:pt idx="25">
                  <c:v>12</c:v>
                </c:pt>
                <c:pt idx="26">
                  <c:v>14</c:v>
                </c:pt>
                <c:pt idx="27">
                  <c:v>16</c:v>
                </c:pt>
                <c:pt idx="28">
                  <c:v>30</c:v>
                </c:pt>
                <c:pt idx="29">
                  <c:v>25</c:v>
                </c:pt>
                <c:pt idx="30">
                  <c:v>27</c:v>
                </c:pt>
                <c:pt idx="31">
                  <c:v>31</c:v>
                </c:pt>
                <c:pt idx="32">
                  <c:v>27</c:v>
                </c:pt>
                <c:pt idx="33">
                  <c:v>28</c:v>
                </c:pt>
                <c:pt idx="34">
                  <c:v>38</c:v>
                </c:pt>
                <c:pt idx="35">
                  <c:v>21</c:v>
                </c:pt>
                <c:pt idx="36">
                  <c:v>36</c:v>
                </c:pt>
                <c:pt idx="37">
                  <c:v>36</c:v>
                </c:pt>
                <c:pt idx="38">
                  <c:v>40</c:v>
                </c:pt>
                <c:pt idx="39">
                  <c:v>21</c:v>
                </c:pt>
                <c:pt idx="40">
                  <c:v>34</c:v>
                </c:pt>
                <c:pt idx="41">
                  <c:v>29</c:v>
                </c:pt>
                <c:pt idx="42">
                  <c:v>35</c:v>
                </c:pt>
                <c:pt idx="43">
                  <c:v>51</c:v>
                </c:pt>
                <c:pt idx="44">
                  <c:v>11</c:v>
                </c:pt>
                <c:pt idx="45">
                  <c:v>27</c:v>
                </c:pt>
                <c:pt idx="46">
                  <c:v>20</c:v>
                </c:pt>
                <c:pt idx="47">
                  <c:v>33</c:v>
                </c:pt>
                <c:pt idx="48">
                  <c:v>32</c:v>
                </c:pt>
              </c:numCache>
            </c:numRef>
          </c:val>
          <c:smooth val="0"/>
          <c:extLst>
            <c:ext xmlns:c16="http://schemas.microsoft.com/office/drawing/2014/chart" uri="{C3380CC4-5D6E-409C-BE32-E72D297353CC}">
              <c16:uniqueId val="{00000004-8CED-43F0-B8E1-9552C9B920AB}"/>
            </c:ext>
          </c:extLst>
        </c:ser>
        <c:ser>
          <c:idx val="5"/>
          <c:order val="5"/>
          <c:tx>
            <c:strRef>
              <c:f>'Gráfico-Causa'!$B$58</c:f>
              <c:strCache>
                <c:ptCount val="1"/>
                <c:pt idx="0">
                  <c:v>Otra causa respiratoria </c:v>
                </c:pt>
              </c:strCache>
            </c:strRef>
          </c:tx>
          <c:marker>
            <c:symbol val="circle"/>
            <c:size val="9"/>
          </c:marker>
          <c:val>
            <c:numRef>
              <c:f>'Gráfico-Causa'!$C$58:$AY$58</c:f>
              <c:numCache>
                <c:formatCode>#,##0</c:formatCode>
                <c:ptCount val="49"/>
                <c:pt idx="0">
                  <c:v>6</c:v>
                </c:pt>
                <c:pt idx="1">
                  <c:v>10</c:v>
                </c:pt>
                <c:pt idx="2">
                  <c:v>11</c:v>
                </c:pt>
                <c:pt idx="3">
                  <c:v>10</c:v>
                </c:pt>
                <c:pt idx="4">
                  <c:v>13</c:v>
                </c:pt>
                <c:pt idx="5">
                  <c:v>15</c:v>
                </c:pt>
                <c:pt idx="6">
                  <c:v>5</c:v>
                </c:pt>
                <c:pt idx="7">
                  <c:v>14</c:v>
                </c:pt>
                <c:pt idx="8">
                  <c:v>13</c:v>
                </c:pt>
                <c:pt idx="9">
                  <c:v>12</c:v>
                </c:pt>
                <c:pt idx="10">
                  <c:v>11</c:v>
                </c:pt>
                <c:pt idx="11">
                  <c:v>5</c:v>
                </c:pt>
                <c:pt idx="12">
                  <c:v>12</c:v>
                </c:pt>
                <c:pt idx="13">
                  <c:v>8</c:v>
                </c:pt>
                <c:pt idx="14">
                  <c:v>11</c:v>
                </c:pt>
                <c:pt idx="15">
                  <c:v>13</c:v>
                </c:pt>
                <c:pt idx="16">
                  <c:v>4</c:v>
                </c:pt>
                <c:pt idx="17">
                  <c:v>12</c:v>
                </c:pt>
                <c:pt idx="18">
                  <c:v>11</c:v>
                </c:pt>
                <c:pt idx="19">
                  <c:v>9</c:v>
                </c:pt>
                <c:pt idx="20">
                  <c:v>6</c:v>
                </c:pt>
                <c:pt idx="21">
                  <c:v>9</c:v>
                </c:pt>
                <c:pt idx="22">
                  <c:v>11</c:v>
                </c:pt>
                <c:pt idx="23">
                  <c:v>8</c:v>
                </c:pt>
                <c:pt idx="24">
                  <c:v>8</c:v>
                </c:pt>
                <c:pt idx="25">
                  <c:v>6</c:v>
                </c:pt>
                <c:pt idx="26">
                  <c:v>5</c:v>
                </c:pt>
                <c:pt idx="27">
                  <c:v>5</c:v>
                </c:pt>
                <c:pt idx="28">
                  <c:v>11</c:v>
                </c:pt>
                <c:pt idx="29">
                  <c:v>11</c:v>
                </c:pt>
                <c:pt idx="30">
                  <c:v>15</c:v>
                </c:pt>
                <c:pt idx="31">
                  <c:v>10</c:v>
                </c:pt>
                <c:pt idx="32">
                  <c:v>20</c:v>
                </c:pt>
                <c:pt idx="33">
                  <c:v>13</c:v>
                </c:pt>
                <c:pt idx="34">
                  <c:v>7</c:v>
                </c:pt>
                <c:pt idx="35">
                  <c:v>9</c:v>
                </c:pt>
                <c:pt idx="36">
                  <c:v>15</c:v>
                </c:pt>
                <c:pt idx="37">
                  <c:v>12</c:v>
                </c:pt>
                <c:pt idx="38">
                  <c:v>11</c:v>
                </c:pt>
                <c:pt idx="39">
                  <c:v>11</c:v>
                </c:pt>
                <c:pt idx="40">
                  <c:v>13</c:v>
                </c:pt>
                <c:pt idx="41">
                  <c:v>11</c:v>
                </c:pt>
                <c:pt idx="42">
                  <c:v>10</c:v>
                </c:pt>
                <c:pt idx="43">
                  <c:v>10</c:v>
                </c:pt>
                <c:pt idx="44">
                  <c:v>6</c:v>
                </c:pt>
                <c:pt idx="45">
                  <c:v>10</c:v>
                </c:pt>
                <c:pt idx="46">
                  <c:v>10</c:v>
                </c:pt>
                <c:pt idx="47">
                  <c:v>12</c:v>
                </c:pt>
                <c:pt idx="48">
                  <c:v>8</c:v>
                </c:pt>
              </c:numCache>
            </c:numRef>
          </c:val>
          <c:smooth val="0"/>
          <c:extLst>
            <c:ext xmlns:c16="http://schemas.microsoft.com/office/drawing/2014/chart" uri="{C3380CC4-5D6E-409C-BE32-E72D297353CC}">
              <c16:uniqueId val="{00000005-8CED-43F0-B8E1-9552C9B920AB}"/>
            </c:ext>
          </c:extLst>
        </c:ser>
        <c:dLbls>
          <c:showLegendKey val="0"/>
          <c:showVal val="0"/>
          <c:showCatName val="0"/>
          <c:showSerName val="0"/>
          <c:showPercent val="0"/>
          <c:showBubbleSize val="0"/>
        </c:dLbls>
        <c:marker val="1"/>
        <c:smooth val="0"/>
        <c:axId val="475251328"/>
        <c:axId val="1"/>
      </c:lineChart>
      <c:catAx>
        <c:axId val="475251328"/>
        <c:scaling>
          <c:orientation val="minMax"/>
        </c:scaling>
        <c:delete val="0"/>
        <c:axPos val="b"/>
        <c:title>
          <c:tx>
            <c:rich>
              <a:bodyPr/>
              <a:lstStyle/>
              <a:p>
                <a:pPr>
                  <a:defRPr sz="1000" b="1" i="0" u="none" strike="noStrike" baseline="0">
                    <a:solidFill>
                      <a:srgbClr val="FFFFFF"/>
                    </a:solidFill>
                    <a:latin typeface="Calibri"/>
                    <a:ea typeface="Calibri"/>
                    <a:cs typeface="Calibri"/>
                  </a:defRPr>
                </a:pPr>
                <a:r>
                  <a:rPr lang="es-CL"/>
                  <a:t>Semana Epidemiológica</a:t>
                </a:r>
              </a:p>
            </c:rich>
          </c:tx>
          <c:overlay val="0"/>
        </c:title>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1"/>
        <c:crosses val="autoZero"/>
        <c:auto val="1"/>
        <c:lblAlgn val="ctr"/>
        <c:lblOffset val="100"/>
        <c:noMultiLvlLbl val="0"/>
      </c:catAx>
      <c:valAx>
        <c:axId val="1"/>
        <c:scaling>
          <c:orientation val="minMax"/>
        </c:scaling>
        <c:delete val="0"/>
        <c:axPos val="l"/>
        <c:majorGridlines/>
        <c:title>
          <c:tx>
            <c:rich>
              <a:bodyPr/>
              <a:lstStyle/>
              <a:p>
                <a:pPr>
                  <a:defRPr sz="1000" b="1" i="0" u="none" strike="noStrike" baseline="0">
                    <a:solidFill>
                      <a:srgbClr val="FFFFFF"/>
                    </a:solidFill>
                    <a:latin typeface="Calibri"/>
                    <a:ea typeface="Calibri"/>
                    <a:cs typeface="Calibri"/>
                  </a:defRPr>
                </a:pPr>
                <a:r>
                  <a:rPr lang="es-CL"/>
                  <a:t>Típos de Diagnósticos</a:t>
                </a:r>
              </a:p>
            </c:rich>
          </c:tx>
          <c:overlay val="0"/>
        </c:title>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475251328"/>
        <c:crosses val="autoZero"/>
        <c:crossBetween val="between"/>
      </c:valAx>
      <c:spPr>
        <a:noFill/>
        <a:ln w="25400">
          <a:noFill/>
        </a:ln>
      </c:spPr>
    </c:plotArea>
    <c:legend>
      <c:legendPos val="r"/>
      <c:layout>
        <c:manualLayout>
          <c:xMode val="edge"/>
          <c:yMode val="edge"/>
          <c:x val="0.83452711821874981"/>
          <c:y val="0.28699067788940175"/>
          <c:w val="0.16547288178125019"/>
          <c:h val="0.39524913497218689"/>
        </c:manualLayout>
      </c:layout>
      <c:overlay val="0"/>
      <c:txPr>
        <a:bodyPr/>
        <a:lstStyle/>
        <a:p>
          <a:pPr>
            <a:defRPr sz="700" b="0" i="0" u="none" strike="noStrike" baseline="0">
              <a:solidFill>
                <a:srgbClr val="000000"/>
              </a:solidFill>
              <a:latin typeface="Calibri"/>
              <a:ea typeface="Calibri"/>
              <a:cs typeface="Calibri"/>
            </a:defRPr>
          </a:pPr>
          <a:endParaRPr lang="es-CL"/>
        </a:p>
      </c:txPr>
    </c:legend>
    <c:plotVisOnly val="1"/>
    <c:dispBlanksAs val="gap"/>
    <c:showDLblsOverMax val="0"/>
  </c:chart>
  <c:spPr>
    <a:noFill/>
  </c:spPr>
  <c:txPr>
    <a:bodyPr/>
    <a:lstStyle/>
    <a:p>
      <a:pPr>
        <a:defRPr sz="1000" b="0" i="0" u="none" strike="noStrike" baseline="0">
          <a:solidFill>
            <a:srgbClr val="FFFFFF"/>
          </a:solidFill>
          <a:latin typeface="Calibri"/>
          <a:ea typeface="Calibri"/>
          <a:cs typeface="Calibri"/>
        </a:defRPr>
      </a:pPr>
      <a:endParaRPr lang="es-CL"/>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title>
      <c:tx>
        <c:rich>
          <a:bodyPr/>
          <a:lstStyle/>
          <a:p>
            <a:pPr>
              <a:defRPr sz="1300" b="0" i="0" u="none" strike="noStrike" baseline="0">
                <a:solidFill>
                  <a:srgbClr val="FFFFFF"/>
                </a:solidFill>
                <a:latin typeface="Calibri"/>
                <a:ea typeface="Calibri"/>
                <a:cs typeface="Calibri"/>
              </a:defRPr>
            </a:pPr>
            <a:r>
              <a:rPr lang="es-CL" sz="1300" b="1" i="0" u="none" strike="noStrike" baseline="0">
                <a:solidFill>
                  <a:srgbClr val="000000"/>
                </a:solidFill>
                <a:latin typeface="Calibri"/>
                <a:cs typeface="Calibri"/>
              </a:rPr>
              <a:t>Distribución de los  diagnósticos por consulta respiratoria baja. </a:t>
            </a:r>
          </a:p>
          <a:p>
            <a:pPr>
              <a:defRPr sz="1300" b="0" i="0" u="none" strike="noStrike" baseline="0">
                <a:solidFill>
                  <a:srgbClr val="FFFFFF"/>
                </a:solidFill>
                <a:latin typeface="Calibri"/>
                <a:ea typeface="Calibri"/>
                <a:cs typeface="Calibri"/>
              </a:defRPr>
            </a:pPr>
            <a:r>
              <a:rPr lang="es-CL" sz="1300" b="1" i="0" u="none" strike="noStrike" baseline="0">
                <a:solidFill>
                  <a:srgbClr val="000000"/>
                </a:solidFill>
                <a:latin typeface="Calibri"/>
                <a:cs typeface="Calibri"/>
              </a:rPr>
              <a:t>SAPU. Servicio Salud Iquique. Año 2021</a:t>
            </a:r>
          </a:p>
        </c:rich>
      </c:tx>
      <c:layout>
        <c:manualLayout>
          <c:xMode val="edge"/>
          <c:yMode val="edge"/>
          <c:x val="0.15278185131317185"/>
          <c:y val="1.0610079575596816E-2"/>
        </c:manualLayout>
      </c:layout>
      <c:overlay val="0"/>
    </c:title>
    <c:autoTitleDeleted val="0"/>
    <c:plotArea>
      <c:layout>
        <c:manualLayout>
          <c:layoutTarget val="inner"/>
          <c:xMode val="edge"/>
          <c:yMode val="edge"/>
          <c:x val="8.2179710486107463E-2"/>
          <c:y val="0.16606278326615009"/>
          <c:w val="0.69973608436199353"/>
          <c:h val="0.68234489074504545"/>
        </c:manualLayout>
      </c:layout>
      <c:lineChart>
        <c:grouping val="standard"/>
        <c:varyColors val="0"/>
        <c:ser>
          <c:idx val="0"/>
          <c:order val="0"/>
          <c:tx>
            <c:strRef>
              <c:f>'Gráfico-Causa'!$B$115</c:f>
              <c:strCache>
                <c:ptCount val="1"/>
                <c:pt idx="0">
                  <c:v>Influenza</c:v>
                </c:pt>
              </c:strCache>
            </c:strRef>
          </c:tx>
          <c:marker>
            <c:symbol val="diamond"/>
            <c:size val="9"/>
          </c:marker>
          <c:val>
            <c:numRef>
              <c:f>'Gráfico-Causa'!$C$115:$AY$115</c:f>
              <c:numCache>
                <c:formatCode>#,##0</c:formatCode>
                <c:ptCount val="49"/>
                <c:pt idx="0">
                  <c:v>0</c:v>
                </c:pt>
                <c:pt idx="1">
                  <c:v>0</c:v>
                </c:pt>
                <c:pt idx="2">
                  <c:v>0</c:v>
                </c:pt>
                <c:pt idx="3">
                  <c:v>0</c:v>
                </c:pt>
                <c:pt idx="4">
                  <c:v>0</c:v>
                </c:pt>
                <c:pt idx="5">
                  <c:v>2</c:v>
                </c:pt>
                <c:pt idx="6">
                  <c:v>0</c:v>
                </c:pt>
                <c:pt idx="7">
                  <c:v>0</c:v>
                </c:pt>
                <c:pt idx="8">
                  <c:v>0</c:v>
                </c:pt>
                <c:pt idx="9">
                  <c:v>0</c:v>
                </c:pt>
                <c:pt idx="10">
                  <c:v>0</c:v>
                </c:pt>
                <c:pt idx="11">
                  <c:v>2</c:v>
                </c:pt>
                <c:pt idx="12">
                  <c:v>0</c:v>
                </c:pt>
                <c:pt idx="13">
                  <c:v>1</c:v>
                </c:pt>
                <c:pt idx="14">
                  <c:v>0</c:v>
                </c:pt>
                <c:pt idx="15">
                  <c:v>1</c:v>
                </c:pt>
                <c:pt idx="16">
                  <c:v>0</c:v>
                </c:pt>
                <c:pt idx="17">
                  <c:v>0</c:v>
                </c:pt>
                <c:pt idx="18">
                  <c:v>0</c:v>
                </c:pt>
                <c:pt idx="19">
                  <c:v>0</c:v>
                </c:pt>
                <c:pt idx="20">
                  <c:v>0</c:v>
                </c:pt>
                <c:pt idx="21">
                  <c:v>0</c:v>
                </c:pt>
                <c:pt idx="22">
                  <c:v>8</c:v>
                </c:pt>
                <c:pt idx="23">
                  <c:v>0</c:v>
                </c:pt>
                <c:pt idx="24">
                  <c:v>2</c:v>
                </c:pt>
                <c:pt idx="25">
                  <c:v>0</c:v>
                </c:pt>
                <c:pt idx="26">
                  <c:v>1</c:v>
                </c:pt>
                <c:pt idx="27">
                  <c:v>0</c:v>
                </c:pt>
                <c:pt idx="28">
                  <c:v>0</c:v>
                </c:pt>
                <c:pt idx="29">
                  <c:v>1</c:v>
                </c:pt>
                <c:pt idx="30">
                  <c:v>0</c:v>
                </c:pt>
                <c:pt idx="31">
                  <c:v>2</c:v>
                </c:pt>
                <c:pt idx="32">
                  <c:v>0</c:v>
                </c:pt>
                <c:pt idx="33">
                  <c:v>1</c:v>
                </c:pt>
                <c:pt idx="34">
                  <c:v>2</c:v>
                </c:pt>
                <c:pt idx="35">
                  <c:v>1</c:v>
                </c:pt>
                <c:pt idx="36">
                  <c:v>0</c:v>
                </c:pt>
                <c:pt idx="37">
                  <c:v>0</c:v>
                </c:pt>
                <c:pt idx="38">
                  <c:v>2</c:v>
                </c:pt>
                <c:pt idx="39">
                  <c:v>0</c:v>
                </c:pt>
                <c:pt idx="40">
                  <c:v>0</c:v>
                </c:pt>
                <c:pt idx="41">
                  <c:v>0</c:v>
                </c:pt>
                <c:pt idx="42">
                  <c:v>0</c:v>
                </c:pt>
                <c:pt idx="43">
                  <c:v>0</c:v>
                </c:pt>
                <c:pt idx="44">
                  <c:v>1</c:v>
                </c:pt>
                <c:pt idx="45">
                  <c:v>1</c:v>
                </c:pt>
                <c:pt idx="46">
                  <c:v>0</c:v>
                </c:pt>
                <c:pt idx="47">
                  <c:v>1</c:v>
                </c:pt>
                <c:pt idx="48">
                  <c:v>0</c:v>
                </c:pt>
              </c:numCache>
            </c:numRef>
          </c:val>
          <c:smooth val="0"/>
          <c:extLst>
            <c:ext xmlns:c16="http://schemas.microsoft.com/office/drawing/2014/chart" uri="{C3380CC4-5D6E-409C-BE32-E72D297353CC}">
              <c16:uniqueId val="{00000000-DB99-4260-A844-E2C3F8CACC9F}"/>
            </c:ext>
          </c:extLst>
        </c:ser>
        <c:ser>
          <c:idx val="1"/>
          <c:order val="1"/>
          <c:tx>
            <c:strRef>
              <c:f>'Gráfico-Causa'!$B$116</c:f>
              <c:strCache>
                <c:ptCount val="1"/>
                <c:pt idx="0">
                  <c:v>Neumonía </c:v>
                </c:pt>
              </c:strCache>
            </c:strRef>
          </c:tx>
          <c:marker>
            <c:symbol val="square"/>
            <c:size val="9"/>
          </c:marker>
          <c:val>
            <c:numRef>
              <c:f>'Gráfico-Causa'!$C$116:$AY$116</c:f>
              <c:numCache>
                <c:formatCode>#,##0</c:formatCode>
                <c:ptCount val="49"/>
                <c:pt idx="0">
                  <c:v>4</c:v>
                </c:pt>
                <c:pt idx="1">
                  <c:v>8</c:v>
                </c:pt>
                <c:pt idx="2">
                  <c:v>5</c:v>
                </c:pt>
                <c:pt idx="3">
                  <c:v>4</c:v>
                </c:pt>
                <c:pt idx="4">
                  <c:v>5</c:v>
                </c:pt>
                <c:pt idx="5">
                  <c:v>6</c:v>
                </c:pt>
                <c:pt idx="6">
                  <c:v>5</c:v>
                </c:pt>
                <c:pt idx="7">
                  <c:v>4</c:v>
                </c:pt>
                <c:pt idx="8">
                  <c:v>5</c:v>
                </c:pt>
                <c:pt idx="9">
                  <c:v>6</c:v>
                </c:pt>
                <c:pt idx="10">
                  <c:v>12</c:v>
                </c:pt>
                <c:pt idx="11">
                  <c:v>17</c:v>
                </c:pt>
                <c:pt idx="12">
                  <c:v>7</c:v>
                </c:pt>
                <c:pt idx="13">
                  <c:v>6</c:v>
                </c:pt>
                <c:pt idx="14">
                  <c:v>16</c:v>
                </c:pt>
                <c:pt idx="15">
                  <c:v>14</c:v>
                </c:pt>
                <c:pt idx="16">
                  <c:v>7</c:v>
                </c:pt>
                <c:pt idx="17">
                  <c:v>6</c:v>
                </c:pt>
                <c:pt idx="18">
                  <c:v>5</c:v>
                </c:pt>
                <c:pt idx="19">
                  <c:v>4</c:v>
                </c:pt>
                <c:pt idx="20">
                  <c:v>11</c:v>
                </c:pt>
                <c:pt idx="21">
                  <c:v>5</c:v>
                </c:pt>
                <c:pt idx="22">
                  <c:v>3</c:v>
                </c:pt>
                <c:pt idx="23">
                  <c:v>6</c:v>
                </c:pt>
                <c:pt idx="24">
                  <c:v>12</c:v>
                </c:pt>
                <c:pt idx="25">
                  <c:v>10</c:v>
                </c:pt>
                <c:pt idx="26">
                  <c:v>14</c:v>
                </c:pt>
                <c:pt idx="27">
                  <c:v>7</c:v>
                </c:pt>
                <c:pt idx="28">
                  <c:v>6</c:v>
                </c:pt>
                <c:pt idx="29">
                  <c:v>18</c:v>
                </c:pt>
                <c:pt idx="30">
                  <c:v>8</c:v>
                </c:pt>
                <c:pt idx="31">
                  <c:v>3</c:v>
                </c:pt>
                <c:pt idx="32">
                  <c:v>10</c:v>
                </c:pt>
                <c:pt idx="33">
                  <c:v>11</c:v>
                </c:pt>
                <c:pt idx="34">
                  <c:v>9</c:v>
                </c:pt>
                <c:pt idx="35">
                  <c:v>10</c:v>
                </c:pt>
                <c:pt idx="36">
                  <c:v>8</c:v>
                </c:pt>
                <c:pt idx="37">
                  <c:v>13</c:v>
                </c:pt>
                <c:pt idx="38">
                  <c:v>16</c:v>
                </c:pt>
                <c:pt idx="39">
                  <c:v>17</c:v>
                </c:pt>
                <c:pt idx="40">
                  <c:v>6</c:v>
                </c:pt>
                <c:pt idx="41">
                  <c:v>8</c:v>
                </c:pt>
                <c:pt idx="42">
                  <c:v>16</c:v>
                </c:pt>
                <c:pt idx="43">
                  <c:v>9</c:v>
                </c:pt>
                <c:pt idx="44">
                  <c:v>10</c:v>
                </c:pt>
                <c:pt idx="45">
                  <c:v>15</c:v>
                </c:pt>
                <c:pt idx="46">
                  <c:v>8</c:v>
                </c:pt>
                <c:pt idx="47">
                  <c:v>5</c:v>
                </c:pt>
                <c:pt idx="48">
                  <c:v>12</c:v>
                </c:pt>
              </c:numCache>
            </c:numRef>
          </c:val>
          <c:smooth val="0"/>
          <c:extLst>
            <c:ext xmlns:c16="http://schemas.microsoft.com/office/drawing/2014/chart" uri="{C3380CC4-5D6E-409C-BE32-E72D297353CC}">
              <c16:uniqueId val="{00000001-DB99-4260-A844-E2C3F8CACC9F}"/>
            </c:ext>
          </c:extLst>
        </c:ser>
        <c:ser>
          <c:idx val="2"/>
          <c:order val="2"/>
          <c:tx>
            <c:strRef>
              <c:f>'Gráfico-Causa'!$B$117</c:f>
              <c:strCache>
                <c:ptCount val="1"/>
                <c:pt idx="0">
                  <c:v>Bronquitis/bronquiolitis aguda </c:v>
                </c:pt>
              </c:strCache>
            </c:strRef>
          </c:tx>
          <c:marker>
            <c:symbol val="triangle"/>
            <c:size val="9"/>
          </c:marker>
          <c:val>
            <c:numRef>
              <c:f>'Gráfico-Causa'!$C$117:$AY$117</c:f>
              <c:numCache>
                <c:formatCode>#,##0</c:formatCode>
                <c:ptCount val="49"/>
                <c:pt idx="0">
                  <c:v>17</c:v>
                </c:pt>
                <c:pt idx="1">
                  <c:v>12</c:v>
                </c:pt>
                <c:pt idx="2">
                  <c:v>8</c:v>
                </c:pt>
                <c:pt idx="3">
                  <c:v>4</c:v>
                </c:pt>
                <c:pt idx="4">
                  <c:v>4</c:v>
                </c:pt>
                <c:pt idx="5">
                  <c:v>4</c:v>
                </c:pt>
                <c:pt idx="6">
                  <c:v>12</c:v>
                </c:pt>
                <c:pt idx="7">
                  <c:v>8</c:v>
                </c:pt>
                <c:pt idx="8">
                  <c:v>5</c:v>
                </c:pt>
                <c:pt idx="9">
                  <c:v>20</c:v>
                </c:pt>
                <c:pt idx="10">
                  <c:v>14</c:v>
                </c:pt>
                <c:pt idx="11">
                  <c:v>10</c:v>
                </c:pt>
                <c:pt idx="12">
                  <c:v>13</c:v>
                </c:pt>
                <c:pt idx="13">
                  <c:v>11</c:v>
                </c:pt>
                <c:pt idx="14">
                  <c:v>13</c:v>
                </c:pt>
                <c:pt idx="15">
                  <c:v>7</c:v>
                </c:pt>
                <c:pt idx="16">
                  <c:v>9</c:v>
                </c:pt>
                <c:pt idx="17">
                  <c:v>15</c:v>
                </c:pt>
                <c:pt idx="18">
                  <c:v>12</c:v>
                </c:pt>
                <c:pt idx="19">
                  <c:v>14</c:v>
                </c:pt>
                <c:pt idx="20">
                  <c:v>27</c:v>
                </c:pt>
                <c:pt idx="21">
                  <c:v>19</c:v>
                </c:pt>
                <c:pt idx="22">
                  <c:v>28</c:v>
                </c:pt>
                <c:pt idx="23">
                  <c:v>25</c:v>
                </c:pt>
                <c:pt idx="24">
                  <c:v>55</c:v>
                </c:pt>
                <c:pt idx="25">
                  <c:v>44</c:v>
                </c:pt>
                <c:pt idx="26">
                  <c:v>40</c:v>
                </c:pt>
                <c:pt idx="27">
                  <c:v>45</c:v>
                </c:pt>
                <c:pt idx="28">
                  <c:v>56</c:v>
                </c:pt>
                <c:pt idx="29">
                  <c:v>45</c:v>
                </c:pt>
                <c:pt idx="30">
                  <c:v>61</c:v>
                </c:pt>
                <c:pt idx="31">
                  <c:v>45</c:v>
                </c:pt>
                <c:pt idx="32">
                  <c:v>56</c:v>
                </c:pt>
                <c:pt idx="33">
                  <c:v>54</c:v>
                </c:pt>
                <c:pt idx="34">
                  <c:v>72</c:v>
                </c:pt>
                <c:pt idx="35">
                  <c:v>87</c:v>
                </c:pt>
                <c:pt idx="36">
                  <c:v>56</c:v>
                </c:pt>
                <c:pt idx="37">
                  <c:v>50</c:v>
                </c:pt>
                <c:pt idx="38">
                  <c:v>58</c:v>
                </c:pt>
                <c:pt idx="39">
                  <c:v>40</c:v>
                </c:pt>
                <c:pt idx="40">
                  <c:v>45</c:v>
                </c:pt>
                <c:pt idx="41">
                  <c:v>42</c:v>
                </c:pt>
                <c:pt idx="42">
                  <c:v>80</c:v>
                </c:pt>
                <c:pt idx="43">
                  <c:v>48</c:v>
                </c:pt>
                <c:pt idx="44">
                  <c:v>71</c:v>
                </c:pt>
                <c:pt idx="45">
                  <c:v>55</c:v>
                </c:pt>
                <c:pt idx="46">
                  <c:v>58</c:v>
                </c:pt>
                <c:pt idx="47">
                  <c:v>37</c:v>
                </c:pt>
                <c:pt idx="48">
                  <c:v>56</c:v>
                </c:pt>
              </c:numCache>
            </c:numRef>
          </c:val>
          <c:smooth val="0"/>
          <c:extLst>
            <c:ext xmlns:c16="http://schemas.microsoft.com/office/drawing/2014/chart" uri="{C3380CC4-5D6E-409C-BE32-E72D297353CC}">
              <c16:uniqueId val="{00000002-DB99-4260-A844-E2C3F8CACC9F}"/>
            </c:ext>
          </c:extLst>
        </c:ser>
        <c:ser>
          <c:idx val="3"/>
          <c:order val="3"/>
          <c:tx>
            <c:strRef>
              <c:f>'Gráfico-Causa'!$B$118</c:f>
              <c:strCache>
                <c:ptCount val="1"/>
                <c:pt idx="0">
                  <c:v>Crisis obstructiva bronquial</c:v>
                </c:pt>
              </c:strCache>
            </c:strRef>
          </c:tx>
          <c:marker>
            <c:symbol val="x"/>
            <c:size val="9"/>
          </c:marker>
          <c:val>
            <c:numRef>
              <c:f>'Gráfico-Causa'!$C$118:$AY$118</c:f>
              <c:numCache>
                <c:formatCode>#,##0</c:formatCode>
                <c:ptCount val="49"/>
                <c:pt idx="0">
                  <c:v>18</c:v>
                </c:pt>
                <c:pt idx="1">
                  <c:v>8</c:v>
                </c:pt>
                <c:pt idx="2">
                  <c:v>18</c:v>
                </c:pt>
                <c:pt idx="3">
                  <c:v>21</c:v>
                </c:pt>
                <c:pt idx="4">
                  <c:v>19</c:v>
                </c:pt>
                <c:pt idx="5">
                  <c:v>20</c:v>
                </c:pt>
                <c:pt idx="6">
                  <c:v>29</c:v>
                </c:pt>
                <c:pt idx="7">
                  <c:v>19</c:v>
                </c:pt>
                <c:pt idx="8">
                  <c:v>13</c:v>
                </c:pt>
                <c:pt idx="9">
                  <c:v>15</c:v>
                </c:pt>
                <c:pt idx="10">
                  <c:v>24</c:v>
                </c:pt>
                <c:pt idx="11">
                  <c:v>16</c:v>
                </c:pt>
                <c:pt idx="12">
                  <c:v>29</c:v>
                </c:pt>
                <c:pt idx="13">
                  <c:v>16</c:v>
                </c:pt>
                <c:pt idx="14">
                  <c:v>25</c:v>
                </c:pt>
                <c:pt idx="15">
                  <c:v>15</c:v>
                </c:pt>
                <c:pt idx="16">
                  <c:v>19</c:v>
                </c:pt>
                <c:pt idx="17">
                  <c:v>22</c:v>
                </c:pt>
                <c:pt idx="18">
                  <c:v>17</c:v>
                </c:pt>
                <c:pt idx="19">
                  <c:v>24</c:v>
                </c:pt>
                <c:pt idx="20">
                  <c:v>28</c:v>
                </c:pt>
                <c:pt idx="21">
                  <c:v>24</c:v>
                </c:pt>
                <c:pt idx="22">
                  <c:v>43</c:v>
                </c:pt>
                <c:pt idx="23">
                  <c:v>21</c:v>
                </c:pt>
                <c:pt idx="24">
                  <c:v>29</c:v>
                </c:pt>
                <c:pt idx="25">
                  <c:v>33</c:v>
                </c:pt>
                <c:pt idx="26">
                  <c:v>25</c:v>
                </c:pt>
                <c:pt idx="27">
                  <c:v>21</c:v>
                </c:pt>
                <c:pt idx="28">
                  <c:v>28</c:v>
                </c:pt>
                <c:pt idx="29">
                  <c:v>28</c:v>
                </c:pt>
                <c:pt idx="30">
                  <c:v>28</c:v>
                </c:pt>
                <c:pt idx="31">
                  <c:v>29</c:v>
                </c:pt>
                <c:pt idx="32">
                  <c:v>44</c:v>
                </c:pt>
                <c:pt idx="33">
                  <c:v>41</c:v>
                </c:pt>
                <c:pt idx="34">
                  <c:v>28</c:v>
                </c:pt>
                <c:pt idx="35">
                  <c:v>33</c:v>
                </c:pt>
                <c:pt idx="36">
                  <c:v>20</c:v>
                </c:pt>
                <c:pt idx="37">
                  <c:v>31</c:v>
                </c:pt>
                <c:pt idx="38">
                  <c:v>35</c:v>
                </c:pt>
                <c:pt idx="39">
                  <c:v>45</c:v>
                </c:pt>
                <c:pt idx="40">
                  <c:v>39</c:v>
                </c:pt>
                <c:pt idx="41">
                  <c:v>27</c:v>
                </c:pt>
                <c:pt idx="42">
                  <c:v>31</c:v>
                </c:pt>
                <c:pt idx="43">
                  <c:v>31</c:v>
                </c:pt>
                <c:pt idx="44">
                  <c:v>33</c:v>
                </c:pt>
                <c:pt idx="45">
                  <c:v>29</c:v>
                </c:pt>
                <c:pt idx="46">
                  <c:v>27</c:v>
                </c:pt>
                <c:pt idx="47">
                  <c:v>27</c:v>
                </c:pt>
                <c:pt idx="48">
                  <c:v>26</c:v>
                </c:pt>
              </c:numCache>
            </c:numRef>
          </c:val>
          <c:smooth val="0"/>
          <c:extLst>
            <c:ext xmlns:c16="http://schemas.microsoft.com/office/drawing/2014/chart" uri="{C3380CC4-5D6E-409C-BE32-E72D297353CC}">
              <c16:uniqueId val="{00000003-DB99-4260-A844-E2C3F8CACC9F}"/>
            </c:ext>
          </c:extLst>
        </c:ser>
        <c:ser>
          <c:idx val="4"/>
          <c:order val="4"/>
          <c:tx>
            <c:strRef>
              <c:f>'Gráfico-Causa'!$B$119</c:f>
              <c:strCache>
                <c:ptCount val="1"/>
                <c:pt idx="0">
                  <c:v>Otra causa respiratoria </c:v>
                </c:pt>
              </c:strCache>
            </c:strRef>
          </c:tx>
          <c:marker>
            <c:symbol val="star"/>
            <c:size val="9"/>
          </c:marker>
          <c:val>
            <c:numRef>
              <c:f>'Gráfico-Causa'!$C$119:$AY$119</c:f>
              <c:numCache>
                <c:formatCode>#,##0</c:formatCode>
                <c:ptCount val="49"/>
                <c:pt idx="0">
                  <c:v>49</c:v>
                </c:pt>
                <c:pt idx="1">
                  <c:v>38</c:v>
                </c:pt>
                <c:pt idx="2">
                  <c:v>50</c:v>
                </c:pt>
                <c:pt idx="3">
                  <c:v>44</c:v>
                </c:pt>
                <c:pt idx="4">
                  <c:v>30</c:v>
                </c:pt>
                <c:pt idx="5">
                  <c:v>17</c:v>
                </c:pt>
                <c:pt idx="6">
                  <c:v>37</c:v>
                </c:pt>
                <c:pt idx="7">
                  <c:v>49</c:v>
                </c:pt>
                <c:pt idx="8">
                  <c:v>28</c:v>
                </c:pt>
                <c:pt idx="9">
                  <c:v>62</c:v>
                </c:pt>
                <c:pt idx="10">
                  <c:v>48</c:v>
                </c:pt>
                <c:pt idx="11">
                  <c:v>41</c:v>
                </c:pt>
                <c:pt idx="12">
                  <c:v>31</c:v>
                </c:pt>
                <c:pt idx="13">
                  <c:v>29</c:v>
                </c:pt>
                <c:pt idx="14">
                  <c:v>34</c:v>
                </c:pt>
                <c:pt idx="15">
                  <c:v>81</c:v>
                </c:pt>
                <c:pt idx="16">
                  <c:v>36</c:v>
                </c:pt>
                <c:pt idx="17">
                  <c:v>31</c:v>
                </c:pt>
                <c:pt idx="18">
                  <c:v>43</c:v>
                </c:pt>
                <c:pt idx="19">
                  <c:v>36</c:v>
                </c:pt>
                <c:pt idx="20">
                  <c:v>46</c:v>
                </c:pt>
                <c:pt idx="21">
                  <c:v>57</c:v>
                </c:pt>
                <c:pt idx="22">
                  <c:v>60</c:v>
                </c:pt>
                <c:pt idx="23">
                  <c:v>48</c:v>
                </c:pt>
                <c:pt idx="24">
                  <c:v>55</c:v>
                </c:pt>
                <c:pt idx="25">
                  <c:v>51</c:v>
                </c:pt>
                <c:pt idx="26">
                  <c:v>47</c:v>
                </c:pt>
                <c:pt idx="27">
                  <c:v>46</c:v>
                </c:pt>
                <c:pt idx="28">
                  <c:v>49</c:v>
                </c:pt>
                <c:pt idx="29">
                  <c:v>40</c:v>
                </c:pt>
                <c:pt idx="30">
                  <c:v>52</c:v>
                </c:pt>
                <c:pt idx="31">
                  <c:v>40</c:v>
                </c:pt>
                <c:pt idx="32">
                  <c:v>64</c:v>
                </c:pt>
                <c:pt idx="33">
                  <c:v>52</c:v>
                </c:pt>
                <c:pt idx="34">
                  <c:v>62</c:v>
                </c:pt>
                <c:pt idx="35">
                  <c:v>63</c:v>
                </c:pt>
                <c:pt idx="36">
                  <c:v>77</c:v>
                </c:pt>
                <c:pt idx="37">
                  <c:v>96</c:v>
                </c:pt>
                <c:pt idx="38">
                  <c:v>72</c:v>
                </c:pt>
                <c:pt idx="39">
                  <c:v>80</c:v>
                </c:pt>
                <c:pt idx="40">
                  <c:v>65</c:v>
                </c:pt>
                <c:pt idx="41">
                  <c:v>62</c:v>
                </c:pt>
                <c:pt idx="42">
                  <c:v>66</c:v>
                </c:pt>
                <c:pt idx="43">
                  <c:v>91</c:v>
                </c:pt>
                <c:pt idx="44">
                  <c:v>94</c:v>
                </c:pt>
                <c:pt idx="45">
                  <c:v>69</c:v>
                </c:pt>
                <c:pt idx="46">
                  <c:v>52</c:v>
                </c:pt>
                <c:pt idx="47">
                  <c:v>66</c:v>
                </c:pt>
                <c:pt idx="48">
                  <c:v>45</c:v>
                </c:pt>
              </c:numCache>
            </c:numRef>
          </c:val>
          <c:smooth val="0"/>
          <c:extLst>
            <c:ext xmlns:c16="http://schemas.microsoft.com/office/drawing/2014/chart" uri="{C3380CC4-5D6E-409C-BE32-E72D297353CC}">
              <c16:uniqueId val="{00000004-DB99-4260-A844-E2C3F8CACC9F}"/>
            </c:ext>
          </c:extLst>
        </c:ser>
        <c:dLbls>
          <c:showLegendKey val="0"/>
          <c:showVal val="0"/>
          <c:showCatName val="0"/>
          <c:showSerName val="0"/>
          <c:showPercent val="0"/>
          <c:showBubbleSize val="0"/>
        </c:dLbls>
        <c:marker val="1"/>
        <c:smooth val="0"/>
        <c:axId val="475260840"/>
        <c:axId val="1"/>
      </c:lineChart>
      <c:catAx>
        <c:axId val="475260840"/>
        <c:scaling>
          <c:orientation val="minMax"/>
        </c:scaling>
        <c:delete val="0"/>
        <c:axPos val="b"/>
        <c:title>
          <c:tx>
            <c:rich>
              <a:bodyPr/>
              <a:lstStyle/>
              <a:p>
                <a:pPr>
                  <a:defRPr sz="1000" b="1" i="0" u="none" strike="noStrike" baseline="0">
                    <a:solidFill>
                      <a:srgbClr val="FFFFFF"/>
                    </a:solidFill>
                    <a:latin typeface="Calibri"/>
                    <a:ea typeface="Calibri"/>
                    <a:cs typeface="Calibri"/>
                  </a:defRPr>
                </a:pPr>
                <a:r>
                  <a:rPr lang="es-CL"/>
                  <a:t>Semana Epidemiológica</a:t>
                </a:r>
              </a:p>
            </c:rich>
          </c:tx>
          <c:overlay val="0"/>
        </c:title>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1"/>
        <c:crosses val="autoZero"/>
        <c:auto val="1"/>
        <c:lblAlgn val="ctr"/>
        <c:lblOffset val="100"/>
        <c:noMultiLvlLbl val="0"/>
      </c:catAx>
      <c:valAx>
        <c:axId val="1"/>
        <c:scaling>
          <c:orientation val="minMax"/>
        </c:scaling>
        <c:delete val="0"/>
        <c:axPos val="l"/>
        <c:majorGridlines/>
        <c:title>
          <c:tx>
            <c:rich>
              <a:bodyPr/>
              <a:lstStyle/>
              <a:p>
                <a:pPr>
                  <a:defRPr sz="1000" b="1" i="0" u="none" strike="noStrike" baseline="0">
                    <a:solidFill>
                      <a:srgbClr val="FFFFFF"/>
                    </a:solidFill>
                    <a:latin typeface="Calibri"/>
                    <a:ea typeface="Calibri"/>
                    <a:cs typeface="Calibri"/>
                  </a:defRPr>
                </a:pPr>
                <a:r>
                  <a:rPr lang="es-CL"/>
                  <a:t>Típos de Diagnósticos</a:t>
                </a:r>
              </a:p>
            </c:rich>
          </c:tx>
          <c:overlay val="0"/>
        </c:title>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s-CL"/>
          </a:p>
        </c:txPr>
        <c:crossAx val="475260840"/>
        <c:crosses val="autoZero"/>
        <c:crossBetween val="between"/>
      </c:valAx>
      <c:spPr>
        <a:noFill/>
        <a:ln w="25400">
          <a:noFill/>
        </a:ln>
      </c:spPr>
    </c:plotArea>
    <c:legend>
      <c:legendPos val="r"/>
      <c:layout>
        <c:manualLayout>
          <c:xMode val="edge"/>
          <c:yMode val="edge"/>
          <c:x val="0.81898366313813431"/>
          <c:y val="0.37257251039032108"/>
          <c:w val="0.16673534279552638"/>
          <c:h val="0.48567012677791938"/>
        </c:manualLayout>
      </c:layout>
      <c:overlay val="0"/>
      <c:txPr>
        <a:bodyPr/>
        <a:lstStyle/>
        <a:p>
          <a:pPr>
            <a:defRPr sz="735" b="0" i="0" u="none" strike="noStrike" baseline="0">
              <a:solidFill>
                <a:srgbClr val="000000"/>
              </a:solidFill>
              <a:latin typeface="Calibri"/>
              <a:ea typeface="Calibri"/>
              <a:cs typeface="Calibri"/>
            </a:defRPr>
          </a:pPr>
          <a:endParaRPr lang="es-CL"/>
        </a:p>
      </c:txPr>
    </c:legend>
    <c:plotVisOnly val="1"/>
    <c:dispBlanksAs val="gap"/>
    <c:showDLblsOverMax val="0"/>
  </c:chart>
  <c:spPr>
    <a:noFill/>
  </c:spPr>
  <c:txPr>
    <a:bodyPr/>
    <a:lstStyle/>
    <a:p>
      <a:pPr>
        <a:defRPr sz="1000" b="0" i="0" u="none" strike="noStrike" baseline="0">
          <a:solidFill>
            <a:srgbClr val="FFFFFF"/>
          </a:solidFill>
          <a:latin typeface="Calibri"/>
          <a:ea typeface="Calibri"/>
          <a:cs typeface="Calibri"/>
        </a:defRPr>
      </a:pPr>
      <a:endParaRPr lang="es-CL"/>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i="0" u="none" strike="noStrike" baseline="0">
                <a:solidFill>
                  <a:srgbClr val="000000"/>
                </a:solidFill>
                <a:latin typeface="Calibri"/>
                <a:ea typeface="Calibri"/>
                <a:cs typeface="Calibri"/>
              </a:defRPr>
            </a:pPr>
            <a:r>
              <a:rPr lang="es-CL" sz="2000"/>
              <a:t>Circulación Viral por Semana epidemiológica. Laboratorio Clínico Hospital E. Torres G. año 2021</a:t>
            </a:r>
          </a:p>
        </c:rich>
      </c:tx>
      <c:overlay val="0"/>
      <c:spPr>
        <a:noFill/>
        <a:ln w="25400">
          <a:noFill/>
        </a:ln>
      </c:spPr>
    </c:title>
    <c:autoTitleDeleted val="0"/>
    <c:view3D>
      <c:rotX val="15"/>
      <c:rotY val="20"/>
      <c:depthPercent val="100"/>
      <c:rAngAx val="1"/>
    </c:view3D>
    <c:floor>
      <c:thickness val="0"/>
      <c:spPr>
        <a:noFill/>
        <a:ln w="9525">
          <a:noFill/>
        </a:ln>
      </c:spPr>
    </c:floor>
    <c:sideWall>
      <c:thickness val="0"/>
      <c:spPr>
        <a:noFill/>
        <a:ln w="25400">
          <a:noFill/>
        </a:ln>
      </c:spPr>
    </c:sideWall>
    <c:backWall>
      <c:thickness val="0"/>
      <c:spPr>
        <a:noFill/>
        <a:ln w="25400">
          <a:noFill/>
        </a:ln>
      </c:spPr>
    </c:backWall>
    <c:plotArea>
      <c:layout>
        <c:manualLayout>
          <c:layoutTarget val="inner"/>
          <c:xMode val="edge"/>
          <c:yMode val="edge"/>
          <c:x val="6.6580927384076991E-2"/>
          <c:y val="0.17592592592592593"/>
          <c:w val="0.70597816395750601"/>
          <c:h val="0.71204505686789155"/>
        </c:manualLayout>
      </c:layout>
      <c:bar3DChart>
        <c:barDir val="col"/>
        <c:grouping val="stacked"/>
        <c:varyColors val="0"/>
        <c:ser>
          <c:idx val="0"/>
          <c:order val="0"/>
          <c:tx>
            <c:strRef>
              <c:f>GRAFICO!$B$34</c:f>
              <c:strCache>
                <c:ptCount val="1"/>
                <c:pt idx="0">
                  <c:v>VRS</c:v>
                </c:pt>
              </c:strCache>
            </c:strRef>
          </c:tx>
          <c:spPr>
            <a:solidFill>
              <a:srgbClr val="4F81BD"/>
            </a:solidFill>
            <a:ln w="25400">
              <a:noFill/>
            </a:ln>
          </c:spPr>
          <c:invertIfNegative val="0"/>
          <c:cat>
            <c:numRef>
              <c:f>GRAFICO!$C$32:$AY$32</c:f>
              <c:numCache>
                <c:formatCode>General</c:formatCode>
                <c:ptCount val="4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numCache>
            </c:numRef>
          </c:cat>
          <c:val>
            <c:numRef>
              <c:f>GRAFICO!$C$34:$AY$34</c:f>
              <c:numCache>
                <c:formatCode>General</c:formatCode>
                <c:ptCount val="49"/>
                <c:pt idx="13">
                  <c:v>1</c:v>
                </c:pt>
                <c:pt idx="16">
                  <c:v>2</c:v>
                </c:pt>
                <c:pt idx="18">
                  <c:v>1</c:v>
                </c:pt>
                <c:pt idx="19">
                  <c:v>1</c:v>
                </c:pt>
                <c:pt idx="21">
                  <c:v>1</c:v>
                </c:pt>
                <c:pt idx="22">
                  <c:v>3</c:v>
                </c:pt>
                <c:pt idx="23">
                  <c:v>2</c:v>
                </c:pt>
                <c:pt idx="24">
                  <c:v>2</c:v>
                </c:pt>
                <c:pt idx="25">
                  <c:v>5</c:v>
                </c:pt>
                <c:pt idx="27">
                  <c:v>1</c:v>
                </c:pt>
                <c:pt idx="28">
                  <c:v>4</c:v>
                </c:pt>
                <c:pt idx="29">
                  <c:v>6</c:v>
                </c:pt>
                <c:pt idx="30">
                  <c:v>9</c:v>
                </c:pt>
                <c:pt idx="31">
                  <c:v>1</c:v>
                </c:pt>
                <c:pt idx="32">
                  <c:v>5</c:v>
                </c:pt>
                <c:pt idx="33">
                  <c:v>5</c:v>
                </c:pt>
                <c:pt idx="34">
                  <c:v>5</c:v>
                </c:pt>
                <c:pt idx="35">
                  <c:v>3</c:v>
                </c:pt>
                <c:pt idx="36">
                  <c:v>5</c:v>
                </c:pt>
                <c:pt idx="37">
                  <c:v>8</c:v>
                </c:pt>
                <c:pt idx="38">
                  <c:v>4</c:v>
                </c:pt>
                <c:pt idx="39">
                  <c:v>2</c:v>
                </c:pt>
                <c:pt idx="40">
                  <c:v>2</c:v>
                </c:pt>
                <c:pt idx="42">
                  <c:v>1</c:v>
                </c:pt>
                <c:pt idx="43">
                  <c:v>3</c:v>
                </c:pt>
                <c:pt idx="44">
                  <c:v>1</c:v>
                </c:pt>
                <c:pt idx="45">
                  <c:v>3</c:v>
                </c:pt>
                <c:pt idx="46">
                  <c:v>1</c:v>
                </c:pt>
                <c:pt idx="47">
                  <c:v>2</c:v>
                </c:pt>
                <c:pt idx="48">
                  <c:v>2</c:v>
                </c:pt>
              </c:numCache>
            </c:numRef>
          </c:val>
          <c:extLst>
            <c:ext xmlns:c16="http://schemas.microsoft.com/office/drawing/2014/chart" uri="{C3380CC4-5D6E-409C-BE32-E72D297353CC}">
              <c16:uniqueId val="{00000000-C637-4F78-B722-3A61B14CEA64}"/>
            </c:ext>
          </c:extLst>
        </c:ser>
        <c:ser>
          <c:idx val="1"/>
          <c:order val="1"/>
          <c:tx>
            <c:strRef>
              <c:f>GRAFICO!$B$35</c:f>
              <c:strCache>
                <c:ptCount val="1"/>
                <c:pt idx="0">
                  <c:v>Adenovirus </c:v>
                </c:pt>
              </c:strCache>
            </c:strRef>
          </c:tx>
          <c:spPr>
            <a:solidFill>
              <a:srgbClr val="C0504D"/>
            </a:solidFill>
            <a:ln w="25400">
              <a:noFill/>
            </a:ln>
          </c:spPr>
          <c:invertIfNegative val="0"/>
          <c:cat>
            <c:numRef>
              <c:f>GRAFICO!$C$32:$AY$32</c:f>
              <c:numCache>
                <c:formatCode>General</c:formatCode>
                <c:ptCount val="4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numCache>
            </c:numRef>
          </c:cat>
          <c:val>
            <c:numRef>
              <c:f>GRAFICO!$C$35:$AY$35</c:f>
              <c:numCache>
                <c:formatCode>General</c:formatCode>
                <c:ptCount val="49"/>
                <c:pt idx="29">
                  <c:v>1</c:v>
                </c:pt>
                <c:pt idx="46">
                  <c:v>1</c:v>
                </c:pt>
                <c:pt idx="47">
                  <c:v>1</c:v>
                </c:pt>
              </c:numCache>
            </c:numRef>
          </c:val>
          <c:extLst>
            <c:ext xmlns:c16="http://schemas.microsoft.com/office/drawing/2014/chart" uri="{C3380CC4-5D6E-409C-BE32-E72D297353CC}">
              <c16:uniqueId val="{00000001-C637-4F78-B722-3A61B14CEA64}"/>
            </c:ext>
          </c:extLst>
        </c:ser>
        <c:ser>
          <c:idx val="2"/>
          <c:order val="2"/>
          <c:tx>
            <c:strRef>
              <c:f>GRAFICO!$B$36</c:f>
              <c:strCache>
                <c:ptCount val="1"/>
                <c:pt idx="0">
                  <c:v>Influenza A </c:v>
                </c:pt>
              </c:strCache>
            </c:strRef>
          </c:tx>
          <c:spPr>
            <a:solidFill>
              <a:srgbClr val="9BBB59"/>
            </a:solidFill>
            <a:ln w="25400">
              <a:noFill/>
            </a:ln>
          </c:spPr>
          <c:invertIfNegative val="0"/>
          <c:cat>
            <c:numRef>
              <c:f>GRAFICO!$C$32:$AY$32</c:f>
              <c:numCache>
                <c:formatCode>General</c:formatCode>
                <c:ptCount val="4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numCache>
            </c:numRef>
          </c:cat>
          <c:val>
            <c:numRef>
              <c:f>GRAFICO!$C$36:$AY$36</c:f>
              <c:numCache>
                <c:formatCode>General</c:formatCode>
                <c:ptCount val="49"/>
                <c:pt idx="47">
                  <c:v>1</c:v>
                </c:pt>
                <c:pt idx="48">
                  <c:v>1</c:v>
                </c:pt>
              </c:numCache>
            </c:numRef>
          </c:val>
          <c:extLst>
            <c:ext xmlns:c16="http://schemas.microsoft.com/office/drawing/2014/chart" uri="{C3380CC4-5D6E-409C-BE32-E72D297353CC}">
              <c16:uniqueId val="{00000002-C637-4F78-B722-3A61B14CEA64}"/>
            </c:ext>
          </c:extLst>
        </c:ser>
        <c:ser>
          <c:idx val="3"/>
          <c:order val="3"/>
          <c:tx>
            <c:strRef>
              <c:f>GRAFICO!$B$37</c:f>
              <c:strCache>
                <c:ptCount val="1"/>
                <c:pt idx="0">
                  <c:v>Influenza A H1N1 </c:v>
                </c:pt>
              </c:strCache>
            </c:strRef>
          </c:tx>
          <c:spPr>
            <a:solidFill>
              <a:srgbClr val="8064A2"/>
            </a:solidFill>
            <a:ln w="25400">
              <a:noFill/>
            </a:ln>
          </c:spPr>
          <c:invertIfNegative val="0"/>
          <c:cat>
            <c:numRef>
              <c:f>GRAFICO!$C$32:$AY$32</c:f>
              <c:numCache>
                <c:formatCode>General</c:formatCode>
                <c:ptCount val="4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numCache>
            </c:numRef>
          </c:cat>
          <c:val>
            <c:numRef>
              <c:f>GRAFICO!$C$37:$AY$37</c:f>
              <c:numCache>
                <c:formatCode>General</c:formatCode>
                <c:ptCount val="49"/>
              </c:numCache>
            </c:numRef>
          </c:val>
          <c:extLst>
            <c:ext xmlns:c16="http://schemas.microsoft.com/office/drawing/2014/chart" uri="{C3380CC4-5D6E-409C-BE32-E72D297353CC}">
              <c16:uniqueId val="{00000003-C637-4F78-B722-3A61B14CEA64}"/>
            </c:ext>
          </c:extLst>
        </c:ser>
        <c:ser>
          <c:idx val="4"/>
          <c:order val="4"/>
          <c:tx>
            <c:strRef>
              <c:f>GRAFICO!$B$38</c:f>
              <c:strCache>
                <c:ptCount val="1"/>
                <c:pt idx="0">
                  <c:v>Influenza A H3N2</c:v>
                </c:pt>
              </c:strCache>
            </c:strRef>
          </c:tx>
          <c:spPr>
            <a:solidFill>
              <a:srgbClr val="4BACC6"/>
            </a:solidFill>
            <a:ln w="25400">
              <a:noFill/>
            </a:ln>
          </c:spPr>
          <c:invertIfNegative val="0"/>
          <c:cat>
            <c:numRef>
              <c:f>GRAFICO!$C$32:$AY$32</c:f>
              <c:numCache>
                <c:formatCode>General</c:formatCode>
                <c:ptCount val="4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numCache>
            </c:numRef>
          </c:cat>
          <c:val>
            <c:numRef>
              <c:f>GRAFICO!$C$38:$AY$38</c:f>
              <c:numCache>
                <c:formatCode>General</c:formatCode>
                <c:ptCount val="49"/>
              </c:numCache>
            </c:numRef>
          </c:val>
          <c:extLst>
            <c:ext xmlns:c16="http://schemas.microsoft.com/office/drawing/2014/chart" uri="{C3380CC4-5D6E-409C-BE32-E72D297353CC}">
              <c16:uniqueId val="{00000004-C637-4F78-B722-3A61B14CEA64}"/>
            </c:ext>
          </c:extLst>
        </c:ser>
        <c:ser>
          <c:idx val="5"/>
          <c:order val="5"/>
          <c:tx>
            <c:strRef>
              <c:f>GRAFICO!$B$39</c:f>
              <c:strCache>
                <c:ptCount val="1"/>
                <c:pt idx="0">
                  <c:v>Parainfluenza</c:v>
                </c:pt>
              </c:strCache>
            </c:strRef>
          </c:tx>
          <c:spPr>
            <a:solidFill>
              <a:srgbClr val="F79646"/>
            </a:solidFill>
            <a:ln w="25400">
              <a:noFill/>
            </a:ln>
          </c:spPr>
          <c:invertIfNegative val="0"/>
          <c:cat>
            <c:numRef>
              <c:f>GRAFICO!$C$32:$AY$32</c:f>
              <c:numCache>
                <c:formatCode>General</c:formatCode>
                <c:ptCount val="4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numCache>
            </c:numRef>
          </c:cat>
          <c:val>
            <c:numRef>
              <c:f>GRAFICO!$C$39:$AY$39</c:f>
              <c:numCache>
                <c:formatCode>General</c:formatCode>
                <c:ptCount val="49"/>
                <c:pt idx="8">
                  <c:v>1</c:v>
                </c:pt>
                <c:pt idx="12">
                  <c:v>2</c:v>
                </c:pt>
                <c:pt idx="13">
                  <c:v>4</c:v>
                </c:pt>
                <c:pt idx="35">
                  <c:v>1</c:v>
                </c:pt>
                <c:pt idx="36">
                  <c:v>1</c:v>
                </c:pt>
                <c:pt idx="37">
                  <c:v>4</c:v>
                </c:pt>
                <c:pt idx="38">
                  <c:v>5</c:v>
                </c:pt>
                <c:pt idx="39">
                  <c:v>2</c:v>
                </c:pt>
                <c:pt idx="40">
                  <c:v>3</c:v>
                </c:pt>
                <c:pt idx="42">
                  <c:v>1</c:v>
                </c:pt>
                <c:pt idx="43">
                  <c:v>2</c:v>
                </c:pt>
                <c:pt idx="44">
                  <c:v>3</c:v>
                </c:pt>
                <c:pt idx="45">
                  <c:v>2</c:v>
                </c:pt>
                <c:pt idx="46">
                  <c:v>1</c:v>
                </c:pt>
              </c:numCache>
            </c:numRef>
          </c:val>
          <c:extLst>
            <c:ext xmlns:c16="http://schemas.microsoft.com/office/drawing/2014/chart" uri="{C3380CC4-5D6E-409C-BE32-E72D297353CC}">
              <c16:uniqueId val="{00000005-C637-4F78-B722-3A61B14CEA64}"/>
            </c:ext>
          </c:extLst>
        </c:ser>
        <c:ser>
          <c:idx val="6"/>
          <c:order val="6"/>
          <c:tx>
            <c:strRef>
              <c:f>GRAFICO!$B$40</c:f>
              <c:strCache>
                <c:ptCount val="1"/>
                <c:pt idx="0">
                  <c:v>Influenza B</c:v>
                </c:pt>
              </c:strCache>
            </c:strRef>
          </c:tx>
          <c:spPr>
            <a:solidFill>
              <a:schemeClr val="accent1">
                <a:lumMod val="60000"/>
              </a:schemeClr>
            </a:solidFill>
            <a:ln>
              <a:noFill/>
            </a:ln>
            <a:effectLst/>
            <a:sp3d/>
          </c:spPr>
          <c:invertIfNegative val="0"/>
          <c:cat>
            <c:numRef>
              <c:f>GRAFICO!$C$32:$AY$32</c:f>
              <c:numCache>
                <c:formatCode>General</c:formatCode>
                <c:ptCount val="4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numCache>
            </c:numRef>
          </c:cat>
          <c:val>
            <c:numRef>
              <c:f>GRAFICO!$C$40:$AY$40</c:f>
              <c:numCache>
                <c:formatCode>General</c:formatCode>
                <c:ptCount val="49"/>
              </c:numCache>
            </c:numRef>
          </c:val>
          <c:extLst>
            <c:ext xmlns:c16="http://schemas.microsoft.com/office/drawing/2014/chart" uri="{C3380CC4-5D6E-409C-BE32-E72D297353CC}">
              <c16:uniqueId val="{00000006-C637-4F78-B722-3A61B14CEA64}"/>
            </c:ext>
          </c:extLst>
        </c:ser>
        <c:ser>
          <c:idx val="7"/>
          <c:order val="7"/>
          <c:tx>
            <c:strRef>
              <c:f>GRAFICO!$B$41</c:f>
              <c:strCache>
                <c:ptCount val="1"/>
                <c:pt idx="0">
                  <c:v>Bordetella</c:v>
                </c:pt>
              </c:strCache>
            </c:strRef>
          </c:tx>
          <c:spPr>
            <a:solidFill>
              <a:schemeClr val="accent2">
                <a:lumMod val="60000"/>
              </a:schemeClr>
            </a:solidFill>
            <a:ln>
              <a:noFill/>
            </a:ln>
            <a:effectLst/>
            <a:sp3d/>
          </c:spPr>
          <c:invertIfNegative val="0"/>
          <c:cat>
            <c:numRef>
              <c:f>GRAFICO!$C$32:$AY$32</c:f>
              <c:numCache>
                <c:formatCode>General</c:formatCode>
                <c:ptCount val="4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numCache>
            </c:numRef>
          </c:cat>
          <c:val>
            <c:numRef>
              <c:f>GRAFICO!$C$41:$AY$41</c:f>
              <c:numCache>
                <c:formatCode>General</c:formatCode>
                <c:ptCount val="49"/>
              </c:numCache>
            </c:numRef>
          </c:val>
          <c:extLst>
            <c:ext xmlns:c16="http://schemas.microsoft.com/office/drawing/2014/chart" uri="{C3380CC4-5D6E-409C-BE32-E72D297353CC}">
              <c16:uniqueId val="{00000007-C637-4F78-B722-3A61B14CEA64}"/>
            </c:ext>
          </c:extLst>
        </c:ser>
        <c:ser>
          <c:idx val="8"/>
          <c:order val="8"/>
          <c:tx>
            <c:strRef>
              <c:f>GRAFICO!$B$42</c:f>
              <c:strCache>
                <c:ptCount val="1"/>
                <c:pt idx="0">
                  <c:v>Metaneumovirus</c:v>
                </c:pt>
              </c:strCache>
            </c:strRef>
          </c:tx>
          <c:spPr>
            <a:solidFill>
              <a:schemeClr val="accent3">
                <a:lumMod val="60000"/>
              </a:schemeClr>
            </a:solidFill>
            <a:ln>
              <a:noFill/>
            </a:ln>
            <a:effectLst/>
            <a:sp3d/>
          </c:spPr>
          <c:invertIfNegative val="0"/>
          <c:cat>
            <c:numRef>
              <c:f>GRAFICO!$C$32:$AY$32</c:f>
              <c:numCache>
                <c:formatCode>General</c:formatCode>
                <c:ptCount val="4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numCache>
            </c:numRef>
          </c:cat>
          <c:val>
            <c:numRef>
              <c:f>GRAFICO!$C$42:$AY$42</c:f>
              <c:numCache>
                <c:formatCode>General</c:formatCode>
                <c:ptCount val="49"/>
              </c:numCache>
            </c:numRef>
          </c:val>
          <c:extLst>
            <c:ext xmlns:c16="http://schemas.microsoft.com/office/drawing/2014/chart" uri="{C3380CC4-5D6E-409C-BE32-E72D297353CC}">
              <c16:uniqueId val="{00000008-C637-4F78-B722-3A61B14CEA64}"/>
            </c:ext>
          </c:extLst>
        </c:ser>
        <c:ser>
          <c:idx val="9"/>
          <c:order val="9"/>
          <c:tx>
            <c:strRef>
              <c:f>GRAFICO!$B$43</c:f>
              <c:strCache>
                <c:ptCount val="1"/>
                <c:pt idx="0">
                  <c:v>Coronavirus</c:v>
                </c:pt>
              </c:strCache>
            </c:strRef>
          </c:tx>
          <c:invertIfNegative val="0"/>
          <c:cat>
            <c:numRef>
              <c:f>GRAFICO!$C$32:$AY$32</c:f>
              <c:numCache>
                <c:formatCode>General</c:formatCode>
                <c:ptCount val="4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numCache>
            </c:numRef>
          </c:cat>
          <c:val>
            <c:numRef>
              <c:f>GRAFICO!$C$43:$AY$43</c:f>
              <c:numCache>
                <c:formatCode>General</c:formatCode>
                <c:ptCount val="49"/>
                <c:pt idx="0">
                  <c:v>16</c:v>
                </c:pt>
                <c:pt idx="1">
                  <c:v>26</c:v>
                </c:pt>
                <c:pt idx="2">
                  <c:v>15</c:v>
                </c:pt>
                <c:pt idx="3">
                  <c:v>20</c:v>
                </c:pt>
                <c:pt idx="4">
                  <c:v>23</c:v>
                </c:pt>
                <c:pt idx="5">
                  <c:v>14</c:v>
                </c:pt>
                <c:pt idx="6">
                  <c:v>15</c:v>
                </c:pt>
                <c:pt idx="7">
                  <c:v>5</c:v>
                </c:pt>
                <c:pt idx="8">
                  <c:v>13</c:v>
                </c:pt>
                <c:pt idx="9">
                  <c:v>9</c:v>
                </c:pt>
                <c:pt idx="10">
                  <c:v>13</c:v>
                </c:pt>
                <c:pt idx="12">
                  <c:v>2</c:v>
                </c:pt>
                <c:pt idx="13">
                  <c:v>4</c:v>
                </c:pt>
                <c:pt idx="14">
                  <c:v>26</c:v>
                </c:pt>
                <c:pt idx="15">
                  <c:v>25</c:v>
                </c:pt>
                <c:pt idx="16">
                  <c:v>25</c:v>
                </c:pt>
                <c:pt idx="17">
                  <c:v>12</c:v>
                </c:pt>
                <c:pt idx="18">
                  <c:v>19</c:v>
                </c:pt>
                <c:pt idx="19">
                  <c:v>9</c:v>
                </c:pt>
                <c:pt idx="20">
                  <c:v>15</c:v>
                </c:pt>
                <c:pt idx="21">
                  <c:v>8</c:v>
                </c:pt>
                <c:pt idx="22">
                  <c:v>18</c:v>
                </c:pt>
                <c:pt idx="23">
                  <c:v>20</c:v>
                </c:pt>
                <c:pt idx="24">
                  <c:v>12</c:v>
                </c:pt>
                <c:pt idx="25">
                  <c:v>10</c:v>
                </c:pt>
                <c:pt idx="26">
                  <c:v>9</c:v>
                </c:pt>
                <c:pt idx="27">
                  <c:v>5</c:v>
                </c:pt>
                <c:pt idx="28">
                  <c:v>5</c:v>
                </c:pt>
                <c:pt idx="29">
                  <c:v>4</c:v>
                </c:pt>
                <c:pt idx="30">
                  <c:v>4</c:v>
                </c:pt>
                <c:pt idx="32">
                  <c:v>3</c:v>
                </c:pt>
                <c:pt idx="34">
                  <c:v>2</c:v>
                </c:pt>
                <c:pt idx="35">
                  <c:v>1</c:v>
                </c:pt>
                <c:pt idx="36">
                  <c:v>3</c:v>
                </c:pt>
                <c:pt idx="37">
                  <c:v>1</c:v>
                </c:pt>
                <c:pt idx="38">
                  <c:v>1</c:v>
                </c:pt>
                <c:pt idx="39">
                  <c:v>2</c:v>
                </c:pt>
                <c:pt idx="40">
                  <c:v>2</c:v>
                </c:pt>
                <c:pt idx="41">
                  <c:v>2</c:v>
                </c:pt>
                <c:pt idx="43">
                  <c:v>6</c:v>
                </c:pt>
                <c:pt idx="44">
                  <c:v>2</c:v>
                </c:pt>
                <c:pt idx="45">
                  <c:v>2</c:v>
                </c:pt>
                <c:pt idx="46">
                  <c:v>2</c:v>
                </c:pt>
              </c:numCache>
            </c:numRef>
          </c:val>
          <c:extLst>
            <c:ext xmlns:c16="http://schemas.microsoft.com/office/drawing/2014/chart" uri="{C3380CC4-5D6E-409C-BE32-E72D297353CC}">
              <c16:uniqueId val="{00000009-C637-4F78-B722-3A61B14CEA64}"/>
            </c:ext>
          </c:extLst>
        </c:ser>
        <c:dLbls>
          <c:showLegendKey val="0"/>
          <c:showVal val="0"/>
          <c:showCatName val="0"/>
          <c:showSerName val="0"/>
          <c:showPercent val="0"/>
          <c:showBubbleSize val="0"/>
        </c:dLbls>
        <c:gapWidth val="150"/>
        <c:shape val="box"/>
        <c:axId val="442376040"/>
        <c:axId val="1"/>
        <c:axId val="0"/>
      </c:bar3DChart>
      <c:catAx>
        <c:axId val="442376040"/>
        <c:scaling>
          <c:orientation val="minMax"/>
        </c:scaling>
        <c:delete val="0"/>
        <c:axPos val="b"/>
        <c:numFmt formatCode="General" sourceLinked="1"/>
        <c:majorTickMark val="out"/>
        <c:minorTickMark val="none"/>
        <c:tickLblPos val="nextTo"/>
        <c:spPr>
          <a:ln w="9525">
            <a:noFill/>
          </a:ln>
        </c:spPr>
        <c:txPr>
          <a:bodyPr rot="0" vert="horz"/>
          <a:lstStyle/>
          <a:p>
            <a:pPr>
              <a:defRPr sz="1000" b="0" i="0" u="none" strike="noStrike" baseline="0">
                <a:solidFill>
                  <a:srgbClr val="333333"/>
                </a:solidFill>
                <a:latin typeface="Calibri"/>
                <a:ea typeface="Calibri"/>
                <a:cs typeface="Calibri"/>
              </a:defRPr>
            </a:pPr>
            <a:endParaRPr lang="es-CL"/>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es-CL"/>
          </a:p>
        </c:txPr>
        <c:crossAx val="442376040"/>
        <c:crosses val="autoZero"/>
        <c:crossBetween val="between"/>
      </c:valAx>
      <c:spPr>
        <a:noFill/>
        <a:ln w="25400">
          <a:noFill/>
        </a:ln>
      </c:spPr>
    </c:plotArea>
    <c:legend>
      <c:legendPos val="r"/>
      <c:layout>
        <c:manualLayout>
          <c:xMode val="edge"/>
          <c:yMode val="edge"/>
          <c:x val="0.75735608048993885"/>
          <c:y val="0.15769429862933801"/>
          <c:w val="0.20853740157480316"/>
          <c:h val="0.73932268883056285"/>
        </c:manualLayout>
      </c:layout>
      <c:overlay val="0"/>
      <c:spPr>
        <a:noFill/>
        <a:ln w="25400">
          <a:noFill/>
        </a:ln>
      </c:spPr>
      <c:txPr>
        <a:bodyPr/>
        <a:lstStyle/>
        <a:p>
          <a:pPr>
            <a:defRPr sz="1000" b="0" i="0" u="none" strike="noStrike" baseline="0">
              <a:solidFill>
                <a:srgbClr val="333333"/>
              </a:solidFill>
              <a:latin typeface="Calibri"/>
              <a:ea typeface="Calibri"/>
              <a:cs typeface="Calibri"/>
            </a:defRPr>
          </a:pPr>
          <a:endParaRPr lang="es-C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s-CL"/>
    </a:p>
  </c:txPr>
  <c:externalData r:id="rId2">
    <c:autoUpdate val="0"/>
  </c:externalData>
  <c:userShapes r:id="rId3"/>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CA0BE-3356-47BF-9187-C17D56EE133F}" type="doc">
      <dgm:prSet loTypeId="urn:microsoft.com/office/officeart/2005/8/layout/vList3" loCatId="list" qsTypeId="urn:microsoft.com/office/officeart/2005/8/quickstyle/simple1" qsCatId="simple" csTypeId="urn:microsoft.com/office/officeart/2005/8/colors/accent1_2" csCatId="accent1" phldr="1"/>
      <dgm:spPr/>
    </dgm:pt>
    <dgm:pt modelId="{717B7174-789F-4CF0-8D1D-6C83330DA323}">
      <dgm:prSet phldrT="[Texto]"/>
      <dgm:spPr/>
      <dgm:t>
        <a:bodyPr/>
        <a:lstStyle/>
        <a:p>
          <a:r>
            <a:rPr lang="es-ES_tradnl" dirty="0"/>
            <a:t>Hospitalización Domiciliaria</a:t>
          </a:r>
          <a:endParaRPr lang="es-CL" dirty="0"/>
        </a:p>
      </dgm:t>
    </dgm:pt>
    <dgm:pt modelId="{FE18E651-4A44-4C92-AC13-8EDD175CBF71}" type="parTrans" cxnId="{07DCF8E8-445C-424E-B391-6DA0A0D3AFC7}">
      <dgm:prSet/>
      <dgm:spPr/>
      <dgm:t>
        <a:bodyPr/>
        <a:lstStyle/>
        <a:p>
          <a:endParaRPr lang="es-CL"/>
        </a:p>
      </dgm:t>
    </dgm:pt>
    <dgm:pt modelId="{3A661124-8B55-4F6B-A2BD-94DFC9B54A21}" type="sibTrans" cxnId="{07DCF8E8-445C-424E-B391-6DA0A0D3AFC7}">
      <dgm:prSet/>
      <dgm:spPr/>
      <dgm:t>
        <a:bodyPr/>
        <a:lstStyle/>
        <a:p>
          <a:endParaRPr lang="es-CL"/>
        </a:p>
      </dgm:t>
    </dgm:pt>
    <dgm:pt modelId="{BC317D6C-013D-4DB8-A269-58BF94DCFEFF}">
      <dgm:prSet phldrT="[Texto]"/>
      <dgm:spPr/>
      <dgm:t>
        <a:bodyPr/>
        <a:lstStyle/>
        <a:p>
          <a:r>
            <a:rPr lang="es-ES_tradnl" dirty="0"/>
            <a:t>Insumos</a:t>
          </a:r>
          <a:endParaRPr lang="es-CL" dirty="0"/>
        </a:p>
      </dgm:t>
    </dgm:pt>
    <dgm:pt modelId="{8B41CAF5-3D7D-4966-A1BE-6A8CFB5F7F1C}" type="parTrans" cxnId="{83342693-8CBD-4E2C-983A-CC78CD41781D}">
      <dgm:prSet/>
      <dgm:spPr/>
      <dgm:t>
        <a:bodyPr/>
        <a:lstStyle/>
        <a:p>
          <a:endParaRPr lang="es-CL"/>
        </a:p>
      </dgm:t>
    </dgm:pt>
    <dgm:pt modelId="{73345BB4-A35C-4480-8F99-2C60D53B7D5A}" type="sibTrans" cxnId="{83342693-8CBD-4E2C-983A-CC78CD41781D}">
      <dgm:prSet/>
      <dgm:spPr/>
      <dgm:t>
        <a:bodyPr/>
        <a:lstStyle/>
        <a:p>
          <a:endParaRPr lang="es-CL"/>
        </a:p>
      </dgm:t>
    </dgm:pt>
    <dgm:pt modelId="{A1AD59B0-5F90-4ABF-BB6B-CF5F9862A51B}">
      <dgm:prSet phldrT="[Texto]"/>
      <dgm:spPr/>
      <dgm:t>
        <a:bodyPr/>
        <a:lstStyle/>
        <a:p>
          <a:r>
            <a:rPr lang="es-ES_tradnl" dirty="0"/>
            <a:t>Refuerzo RRHH laboratorio</a:t>
          </a:r>
          <a:endParaRPr lang="es-CL" dirty="0"/>
        </a:p>
      </dgm:t>
    </dgm:pt>
    <dgm:pt modelId="{1C540EDA-12CD-4145-BB70-BEEC88BA7422}" type="parTrans" cxnId="{D858AA09-2C59-4D9A-9FA3-7E324FD2673D}">
      <dgm:prSet/>
      <dgm:spPr/>
      <dgm:t>
        <a:bodyPr/>
        <a:lstStyle/>
        <a:p>
          <a:endParaRPr lang="es-CL"/>
        </a:p>
      </dgm:t>
    </dgm:pt>
    <dgm:pt modelId="{CA9C76F1-E37D-48C2-9A15-BFEA0B0072AB}" type="sibTrans" cxnId="{D858AA09-2C59-4D9A-9FA3-7E324FD2673D}">
      <dgm:prSet/>
      <dgm:spPr/>
      <dgm:t>
        <a:bodyPr/>
        <a:lstStyle/>
        <a:p>
          <a:endParaRPr lang="es-CL"/>
        </a:p>
      </dgm:t>
    </dgm:pt>
    <dgm:pt modelId="{19E11ECA-053F-4CCD-BC42-CE28F3992DB7}" type="pres">
      <dgm:prSet presAssocID="{533CA0BE-3356-47BF-9187-C17D56EE133F}" presName="linearFlow" presStyleCnt="0">
        <dgm:presLayoutVars>
          <dgm:dir/>
          <dgm:resizeHandles val="exact"/>
        </dgm:presLayoutVars>
      </dgm:prSet>
      <dgm:spPr/>
    </dgm:pt>
    <dgm:pt modelId="{AABED91B-85F9-4D30-B3B7-3A4973D966D6}" type="pres">
      <dgm:prSet presAssocID="{717B7174-789F-4CF0-8D1D-6C83330DA323}" presName="composite" presStyleCnt="0"/>
      <dgm:spPr/>
    </dgm:pt>
    <dgm:pt modelId="{40030AAE-A142-4559-BF86-19399A8C4E81}" type="pres">
      <dgm:prSet presAssocID="{717B7174-789F-4CF0-8D1D-6C83330DA32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81D5A5B-E986-48DC-8D2A-FA11DA41FC98}" type="pres">
      <dgm:prSet presAssocID="{717B7174-789F-4CF0-8D1D-6C83330DA323}" presName="txShp" presStyleLbl="node1" presStyleIdx="0" presStyleCnt="3">
        <dgm:presLayoutVars>
          <dgm:bulletEnabled val="1"/>
        </dgm:presLayoutVars>
      </dgm:prSet>
      <dgm:spPr/>
    </dgm:pt>
    <dgm:pt modelId="{5379C481-FE03-4A57-8EDA-8DEBC057BDAA}" type="pres">
      <dgm:prSet presAssocID="{3A661124-8B55-4F6B-A2BD-94DFC9B54A21}" presName="spacing" presStyleCnt="0"/>
      <dgm:spPr/>
    </dgm:pt>
    <dgm:pt modelId="{8E20A817-0E6D-4F1E-BE1F-0493DACA2BEF}" type="pres">
      <dgm:prSet presAssocID="{A1AD59B0-5F90-4ABF-BB6B-CF5F9862A51B}" presName="composite" presStyleCnt="0"/>
      <dgm:spPr/>
    </dgm:pt>
    <dgm:pt modelId="{46AEAE7D-5943-4B78-9BD2-66F5C91C8A3B}" type="pres">
      <dgm:prSet presAssocID="{A1AD59B0-5F90-4ABF-BB6B-CF5F9862A51B}"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EF98DCAB-F8BB-490A-9311-5F48278039B7}" type="pres">
      <dgm:prSet presAssocID="{A1AD59B0-5F90-4ABF-BB6B-CF5F9862A51B}" presName="txShp" presStyleLbl="node1" presStyleIdx="1" presStyleCnt="3">
        <dgm:presLayoutVars>
          <dgm:bulletEnabled val="1"/>
        </dgm:presLayoutVars>
      </dgm:prSet>
      <dgm:spPr/>
    </dgm:pt>
    <dgm:pt modelId="{AE131867-9D58-427A-9423-63723E0EACD3}" type="pres">
      <dgm:prSet presAssocID="{CA9C76F1-E37D-48C2-9A15-BFEA0B0072AB}" presName="spacing" presStyleCnt="0"/>
      <dgm:spPr/>
    </dgm:pt>
    <dgm:pt modelId="{1802109D-5BD7-48F9-857D-E8CED4C914C6}" type="pres">
      <dgm:prSet presAssocID="{BC317D6C-013D-4DB8-A269-58BF94DCFEFF}" presName="composite" presStyleCnt="0"/>
      <dgm:spPr/>
    </dgm:pt>
    <dgm:pt modelId="{9016A883-A8B3-44D2-9A84-6803A6E6AA73}" type="pres">
      <dgm:prSet presAssocID="{BC317D6C-013D-4DB8-A269-58BF94DCFEFF}"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dgm:spPr>
    </dgm:pt>
    <dgm:pt modelId="{7849D8FB-3787-4E98-8ED1-F767D4AB8F9C}" type="pres">
      <dgm:prSet presAssocID="{BC317D6C-013D-4DB8-A269-58BF94DCFEFF}" presName="txShp" presStyleLbl="node1" presStyleIdx="2" presStyleCnt="3">
        <dgm:presLayoutVars>
          <dgm:bulletEnabled val="1"/>
        </dgm:presLayoutVars>
      </dgm:prSet>
      <dgm:spPr/>
    </dgm:pt>
  </dgm:ptLst>
  <dgm:cxnLst>
    <dgm:cxn modelId="{D858AA09-2C59-4D9A-9FA3-7E324FD2673D}" srcId="{533CA0BE-3356-47BF-9187-C17D56EE133F}" destId="{A1AD59B0-5F90-4ABF-BB6B-CF5F9862A51B}" srcOrd="1" destOrd="0" parTransId="{1C540EDA-12CD-4145-BB70-BEEC88BA7422}" sibTransId="{CA9C76F1-E37D-48C2-9A15-BFEA0B0072AB}"/>
    <dgm:cxn modelId="{8600392E-95B6-478C-AC6A-918330C9823E}" type="presOf" srcId="{BC317D6C-013D-4DB8-A269-58BF94DCFEFF}" destId="{7849D8FB-3787-4E98-8ED1-F767D4AB8F9C}" srcOrd="0" destOrd="0" presId="urn:microsoft.com/office/officeart/2005/8/layout/vList3"/>
    <dgm:cxn modelId="{E89FDB66-4C6E-4A11-B978-4008408B92BA}" type="presOf" srcId="{717B7174-789F-4CF0-8D1D-6C83330DA323}" destId="{281D5A5B-E986-48DC-8D2A-FA11DA41FC98}" srcOrd="0" destOrd="0" presId="urn:microsoft.com/office/officeart/2005/8/layout/vList3"/>
    <dgm:cxn modelId="{83342693-8CBD-4E2C-983A-CC78CD41781D}" srcId="{533CA0BE-3356-47BF-9187-C17D56EE133F}" destId="{BC317D6C-013D-4DB8-A269-58BF94DCFEFF}" srcOrd="2" destOrd="0" parTransId="{8B41CAF5-3D7D-4966-A1BE-6A8CFB5F7F1C}" sibTransId="{73345BB4-A35C-4480-8F99-2C60D53B7D5A}"/>
    <dgm:cxn modelId="{251F50B0-254A-479A-84FE-F74DDC6552C4}" type="presOf" srcId="{A1AD59B0-5F90-4ABF-BB6B-CF5F9862A51B}" destId="{EF98DCAB-F8BB-490A-9311-5F48278039B7}" srcOrd="0" destOrd="0" presId="urn:microsoft.com/office/officeart/2005/8/layout/vList3"/>
    <dgm:cxn modelId="{18AD99C2-1684-4579-8D3C-1EB5987C0B1D}" type="presOf" srcId="{533CA0BE-3356-47BF-9187-C17D56EE133F}" destId="{19E11ECA-053F-4CCD-BC42-CE28F3992DB7}" srcOrd="0" destOrd="0" presId="urn:microsoft.com/office/officeart/2005/8/layout/vList3"/>
    <dgm:cxn modelId="{07DCF8E8-445C-424E-B391-6DA0A0D3AFC7}" srcId="{533CA0BE-3356-47BF-9187-C17D56EE133F}" destId="{717B7174-789F-4CF0-8D1D-6C83330DA323}" srcOrd="0" destOrd="0" parTransId="{FE18E651-4A44-4C92-AC13-8EDD175CBF71}" sibTransId="{3A661124-8B55-4F6B-A2BD-94DFC9B54A21}"/>
    <dgm:cxn modelId="{BAD4EFA7-F4D3-447E-BF47-CC6BA38C05C0}" type="presParOf" srcId="{19E11ECA-053F-4CCD-BC42-CE28F3992DB7}" destId="{AABED91B-85F9-4D30-B3B7-3A4973D966D6}" srcOrd="0" destOrd="0" presId="urn:microsoft.com/office/officeart/2005/8/layout/vList3"/>
    <dgm:cxn modelId="{6C1C05DE-17D7-494D-B710-9D451AB05E52}" type="presParOf" srcId="{AABED91B-85F9-4D30-B3B7-3A4973D966D6}" destId="{40030AAE-A142-4559-BF86-19399A8C4E81}" srcOrd="0" destOrd="0" presId="urn:microsoft.com/office/officeart/2005/8/layout/vList3"/>
    <dgm:cxn modelId="{CD143079-CB9A-4D5C-B4A0-B4DDC829E92A}" type="presParOf" srcId="{AABED91B-85F9-4D30-B3B7-3A4973D966D6}" destId="{281D5A5B-E986-48DC-8D2A-FA11DA41FC98}" srcOrd="1" destOrd="0" presId="urn:microsoft.com/office/officeart/2005/8/layout/vList3"/>
    <dgm:cxn modelId="{92D52A16-8472-40C2-93CF-12C530509158}" type="presParOf" srcId="{19E11ECA-053F-4CCD-BC42-CE28F3992DB7}" destId="{5379C481-FE03-4A57-8EDA-8DEBC057BDAA}" srcOrd="1" destOrd="0" presId="urn:microsoft.com/office/officeart/2005/8/layout/vList3"/>
    <dgm:cxn modelId="{638D7B00-BFFC-443C-8372-EAD622567270}" type="presParOf" srcId="{19E11ECA-053F-4CCD-BC42-CE28F3992DB7}" destId="{8E20A817-0E6D-4F1E-BE1F-0493DACA2BEF}" srcOrd="2" destOrd="0" presId="urn:microsoft.com/office/officeart/2005/8/layout/vList3"/>
    <dgm:cxn modelId="{E1A858E6-FF8F-4454-B3B1-97CB0D999145}" type="presParOf" srcId="{8E20A817-0E6D-4F1E-BE1F-0493DACA2BEF}" destId="{46AEAE7D-5943-4B78-9BD2-66F5C91C8A3B}" srcOrd="0" destOrd="0" presId="urn:microsoft.com/office/officeart/2005/8/layout/vList3"/>
    <dgm:cxn modelId="{4A4D12D6-6225-4122-96FD-C0F0E3C19412}" type="presParOf" srcId="{8E20A817-0E6D-4F1E-BE1F-0493DACA2BEF}" destId="{EF98DCAB-F8BB-490A-9311-5F48278039B7}" srcOrd="1" destOrd="0" presId="urn:microsoft.com/office/officeart/2005/8/layout/vList3"/>
    <dgm:cxn modelId="{C72720E0-1B50-4053-B017-74318FE93FD8}" type="presParOf" srcId="{19E11ECA-053F-4CCD-BC42-CE28F3992DB7}" destId="{AE131867-9D58-427A-9423-63723E0EACD3}" srcOrd="3" destOrd="0" presId="urn:microsoft.com/office/officeart/2005/8/layout/vList3"/>
    <dgm:cxn modelId="{7A20FFDF-70E2-4903-8139-B019B27F0B8D}" type="presParOf" srcId="{19E11ECA-053F-4CCD-BC42-CE28F3992DB7}" destId="{1802109D-5BD7-48F9-857D-E8CED4C914C6}" srcOrd="4" destOrd="0" presId="urn:microsoft.com/office/officeart/2005/8/layout/vList3"/>
    <dgm:cxn modelId="{58833BDF-A852-4C09-9D57-49710B4D29FD}" type="presParOf" srcId="{1802109D-5BD7-48F9-857D-E8CED4C914C6}" destId="{9016A883-A8B3-44D2-9A84-6803A6E6AA73}" srcOrd="0" destOrd="0" presId="urn:microsoft.com/office/officeart/2005/8/layout/vList3"/>
    <dgm:cxn modelId="{CD3E6E9C-DB28-4EC4-81AA-AFE98B48A92D}" type="presParOf" srcId="{1802109D-5BD7-48F9-857D-E8CED4C914C6}" destId="{7849D8FB-3787-4E98-8ED1-F767D4AB8F9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216BB6-67CB-4997-8E29-21BCFEEF70D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L"/>
        </a:p>
      </dgm:t>
    </dgm:pt>
    <dgm:pt modelId="{4467FB1A-F1E9-45E4-9289-A9576D69909E}">
      <dgm:prSet phldrT="[Texto]"/>
      <dgm:spPr/>
      <dgm:t>
        <a:bodyPr/>
        <a:lstStyle/>
        <a:p>
          <a:r>
            <a:rPr lang="es-CL" dirty="0"/>
            <a:t>REFUERZO SAPU/SAR</a:t>
          </a:r>
        </a:p>
      </dgm:t>
    </dgm:pt>
    <dgm:pt modelId="{B662D702-5343-4392-BA58-72F5C5F7B945}" type="parTrans" cxnId="{3C6FE9D0-D6F0-4B9B-9C98-5B1BF0B5E122}">
      <dgm:prSet/>
      <dgm:spPr/>
      <dgm:t>
        <a:bodyPr/>
        <a:lstStyle/>
        <a:p>
          <a:endParaRPr lang="es-CL"/>
        </a:p>
      </dgm:t>
    </dgm:pt>
    <dgm:pt modelId="{6CF14C76-26B6-45CE-A96B-49F4CA971AF3}" type="sibTrans" cxnId="{3C6FE9D0-D6F0-4B9B-9C98-5B1BF0B5E122}">
      <dgm:prSet/>
      <dgm:spPr/>
      <dgm:t>
        <a:bodyPr/>
        <a:lstStyle/>
        <a:p>
          <a:endParaRPr lang="es-CL"/>
        </a:p>
      </dgm:t>
    </dgm:pt>
    <dgm:pt modelId="{10DB10F7-33FF-429B-A6C9-34BC87F40805}">
      <dgm:prSet phldrT="[Texto]"/>
      <dgm:spPr/>
      <dgm:t>
        <a:bodyPr/>
        <a:lstStyle/>
        <a:p>
          <a:r>
            <a:rPr lang="es-CL" dirty="0"/>
            <a:t>REFUERZO SALAS RESPIRATORIAS</a:t>
          </a:r>
        </a:p>
      </dgm:t>
    </dgm:pt>
    <dgm:pt modelId="{619FCCB3-0E4D-4F1F-817B-5748B28F1D44}" type="parTrans" cxnId="{8280633A-2D3E-4F5B-8C41-37B6FFBFA937}">
      <dgm:prSet/>
      <dgm:spPr/>
      <dgm:t>
        <a:bodyPr/>
        <a:lstStyle/>
        <a:p>
          <a:endParaRPr lang="es-CL"/>
        </a:p>
      </dgm:t>
    </dgm:pt>
    <dgm:pt modelId="{7385FABE-4E3B-448A-80EC-D0AB81B3DEE9}" type="sibTrans" cxnId="{8280633A-2D3E-4F5B-8C41-37B6FFBFA937}">
      <dgm:prSet/>
      <dgm:spPr/>
      <dgm:t>
        <a:bodyPr/>
        <a:lstStyle/>
        <a:p>
          <a:endParaRPr lang="es-CL"/>
        </a:p>
      </dgm:t>
    </dgm:pt>
    <dgm:pt modelId="{18566E8F-1BB7-4067-8466-D61F4369F92F}">
      <dgm:prSet phldrT="[Texto]"/>
      <dgm:spPr/>
      <dgm:t>
        <a:bodyPr/>
        <a:lstStyle/>
        <a:p>
          <a:r>
            <a:rPr lang="es-ES" dirty="0"/>
            <a:t>APOYO EN INSUMOS PARA APS</a:t>
          </a:r>
        </a:p>
      </dgm:t>
    </dgm:pt>
    <dgm:pt modelId="{A97804FF-B40A-476D-8315-B86EC051854A}" type="parTrans" cxnId="{945A9E3D-75C7-4DB4-99D2-DD23B21B9958}">
      <dgm:prSet/>
      <dgm:spPr/>
      <dgm:t>
        <a:bodyPr/>
        <a:lstStyle/>
        <a:p>
          <a:endParaRPr lang="es-CL"/>
        </a:p>
      </dgm:t>
    </dgm:pt>
    <dgm:pt modelId="{5704717A-54BB-45B2-914E-448AC2DC0BD4}" type="sibTrans" cxnId="{945A9E3D-75C7-4DB4-99D2-DD23B21B9958}">
      <dgm:prSet/>
      <dgm:spPr/>
      <dgm:t>
        <a:bodyPr/>
        <a:lstStyle/>
        <a:p>
          <a:endParaRPr lang="es-CL"/>
        </a:p>
      </dgm:t>
    </dgm:pt>
    <dgm:pt modelId="{4F7FEED7-FDEB-4981-9B01-78CCCBC24730}">
      <dgm:prSet/>
      <dgm:spPr/>
      <dgm:t>
        <a:bodyPr/>
        <a:lstStyle/>
        <a:p>
          <a:r>
            <a:rPr lang="es-ES" dirty="0"/>
            <a:t>APOYO REHABILITACIÓN PULMONAR</a:t>
          </a:r>
        </a:p>
      </dgm:t>
    </dgm:pt>
    <dgm:pt modelId="{34959F1B-2E36-4E2A-9FF9-C9B1768CE7BC}" type="parTrans" cxnId="{8E543DE3-7E48-4100-8776-FBBB36AA71E6}">
      <dgm:prSet/>
      <dgm:spPr/>
      <dgm:t>
        <a:bodyPr/>
        <a:lstStyle/>
        <a:p>
          <a:endParaRPr lang="es-CL"/>
        </a:p>
      </dgm:t>
    </dgm:pt>
    <dgm:pt modelId="{04E080C2-0D65-4911-9310-7A92410933AB}" type="sibTrans" cxnId="{8E543DE3-7E48-4100-8776-FBBB36AA71E6}">
      <dgm:prSet/>
      <dgm:spPr/>
      <dgm:t>
        <a:bodyPr/>
        <a:lstStyle/>
        <a:p>
          <a:endParaRPr lang="es-CL"/>
        </a:p>
      </dgm:t>
    </dgm:pt>
    <dgm:pt modelId="{D3BBB21F-A2F0-4B7F-AD95-0395C04F7FB1}" type="pres">
      <dgm:prSet presAssocID="{32216BB6-67CB-4997-8E29-21BCFEEF70D7}" presName="Name0" presStyleCnt="0">
        <dgm:presLayoutVars>
          <dgm:chMax val="7"/>
          <dgm:chPref val="7"/>
          <dgm:dir/>
        </dgm:presLayoutVars>
      </dgm:prSet>
      <dgm:spPr/>
    </dgm:pt>
    <dgm:pt modelId="{FC85F618-7DF7-4A86-A5E8-A5E1C9B8E742}" type="pres">
      <dgm:prSet presAssocID="{32216BB6-67CB-4997-8E29-21BCFEEF70D7}" presName="Name1" presStyleCnt="0"/>
      <dgm:spPr/>
    </dgm:pt>
    <dgm:pt modelId="{222B675E-24CC-4A90-AC31-452225E94726}" type="pres">
      <dgm:prSet presAssocID="{32216BB6-67CB-4997-8E29-21BCFEEF70D7}" presName="cycle" presStyleCnt="0"/>
      <dgm:spPr/>
    </dgm:pt>
    <dgm:pt modelId="{9EA2A18E-D136-406B-92B8-EC665BCFD857}" type="pres">
      <dgm:prSet presAssocID="{32216BB6-67CB-4997-8E29-21BCFEEF70D7}" presName="srcNode" presStyleLbl="node1" presStyleIdx="0" presStyleCnt="4"/>
      <dgm:spPr/>
    </dgm:pt>
    <dgm:pt modelId="{381D4805-6EDB-458C-A54E-AE30510E6C82}" type="pres">
      <dgm:prSet presAssocID="{32216BB6-67CB-4997-8E29-21BCFEEF70D7}" presName="conn" presStyleLbl="parChTrans1D2" presStyleIdx="0" presStyleCnt="1" custScaleY="124491"/>
      <dgm:spPr/>
    </dgm:pt>
    <dgm:pt modelId="{534697CC-7E6B-464C-9D80-30B205A894E5}" type="pres">
      <dgm:prSet presAssocID="{32216BB6-67CB-4997-8E29-21BCFEEF70D7}" presName="extraNode" presStyleLbl="node1" presStyleIdx="0" presStyleCnt="4"/>
      <dgm:spPr/>
    </dgm:pt>
    <dgm:pt modelId="{627449B9-F416-45E5-93F6-A06ED74378F8}" type="pres">
      <dgm:prSet presAssocID="{32216BB6-67CB-4997-8E29-21BCFEEF70D7}" presName="dstNode" presStyleLbl="node1" presStyleIdx="0" presStyleCnt="4"/>
      <dgm:spPr/>
    </dgm:pt>
    <dgm:pt modelId="{94FCF17C-682A-4953-9D1A-5F5E1726D22E}" type="pres">
      <dgm:prSet presAssocID="{4467FB1A-F1E9-45E4-9289-A9576D69909E}" presName="text_1" presStyleLbl="node1" presStyleIdx="0" presStyleCnt="4">
        <dgm:presLayoutVars>
          <dgm:bulletEnabled val="1"/>
        </dgm:presLayoutVars>
      </dgm:prSet>
      <dgm:spPr/>
    </dgm:pt>
    <dgm:pt modelId="{914AC4D8-E6E6-49C1-B2F9-3722BEAAFFF9}" type="pres">
      <dgm:prSet presAssocID="{4467FB1A-F1E9-45E4-9289-A9576D69909E}" presName="accent_1" presStyleCnt="0"/>
      <dgm:spPr/>
    </dgm:pt>
    <dgm:pt modelId="{668D1A5F-8FDC-43C9-80B6-C50820B1238F}" type="pres">
      <dgm:prSet presAssocID="{4467FB1A-F1E9-45E4-9289-A9576D69909E}" presName="accentRepeatNode" presStyleLbl="solidFgAcc1" presStyleIdx="0" presStyleCnt="4"/>
      <dgm:spPr/>
    </dgm:pt>
    <dgm:pt modelId="{D69ED0D2-55D5-457A-97BE-7080D668C80D}" type="pres">
      <dgm:prSet presAssocID="{10DB10F7-33FF-429B-A6C9-34BC87F40805}" presName="text_2" presStyleLbl="node1" presStyleIdx="1" presStyleCnt="4">
        <dgm:presLayoutVars>
          <dgm:bulletEnabled val="1"/>
        </dgm:presLayoutVars>
      </dgm:prSet>
      <dgm:spPr/>
    </dgm:pt>
    <dgm:pt modelId="{4D50861E-84F0-487B-B5DA-27FB16E64D82}" type="pres">
      <dgm:prSet presAssocID="{10DB10F7-33FF-429B-A6C9-34BC87F40805}" presName="accent_2" presStyleCnt="0"/>
      <dgm:spPr/>
    </dgm:pt>
    <dgm:pt modelId="{F8B79A32-6B7C-47DF-B57A-717699E7853A}" type="pres">
      <dgm:prSet presAssocID="{10DB10F7-33FF-429B-A6C9-34BC87F40805}" presName="accentRepeatNode" presStyleLbl="solidFgAcc1" presStyleIdx="1" presStyleCnt="4"/>
      <dgm:spPr/>
    </dgm:pt>
    <dgm:pt modelId="{95A23DE2-FA3D-4418-8C47-900082AAE703}" type="pres">
      <dgm:prSet presAssocID="{18566E8F-1BB7-4067-8466-D61F4369F92F}" presName="text_3" presStyleLbl="node1" presStyleIdx="2" presStyleCnt="4">
        <dgm:presLayoutVars>
          <dgm:bulletEnabled val="1"/>
        </dgm:presLayoutVars>
      </dgm:prSet>
      <dgm:spPr/>
    </dgm:pt>
    <dgm:pt modelId="{03F6269A-6BE7-4BCC-A090-E1A0A9A7E4C2}" type="pres">
      <dgm:prSet presAssocID="{18566E8F-1BB7-4067-8466-D61F4369F92F}" presName="accent_3" presStyleCnt="0"/>
      <dgm:spPr/>
    </dgm:pt>
    <dgm:pt modelId="{C3DEDE8E-5DE6-44C7-9A55-36713D406180}" type="pres">
      <dgm:prSet presAssocID="{18566E8F-1BB7-4067-8466-D61F4369F92F}" presName="accentRepeatNode" presStyleLbl="solidFgAcc1" presStyleIdx="2" presStyleCnt="4"/>
      <dgm:spPr/>
    </dgm:pt>
    <dgm:pt modelId="{814D769B-AD1B-4540-8B6F-858ACA61EF5A}" type="pres">
      <dgm:prSet presAssocID="{4F7FEED7-FDEB-4981-9B01-78CCCBC24730}" presName="text_4" presStyleLbl="node1" presStyleIdx="3" presStyleCnt="4">
        <dgm:presLayoutVars>
          <dgm:bulletEnabled val="1"/>
        </dgm:presLayoutVars>
      </dgm:prSet>
      <dgm:spPr/>
    </dgm:pt>
    <dgm:pt modelId="{36129DCB-04A7-438C-A3B6-D4E25BB53A5C}" type="pres">
      <dgm:prSet presAssocID="{4F7FEED7-FDEB-4981-9B01-78CCCBC24730}" presName="accent_4" presStyleCnt="0"/>
      <dgm:spPr/>
    </dgm:pt>
    <dgm:pt modelId="{77610A79-98F3-4BE4-99F0-667DFC50B7A3}" type="pres">
      <dgm:prSet presAssocID="{4F7FEED7-FDEB-4981-9B01-78CCCBC24730}" presName="accentRepeatNode" presStyleLbl="solidFgAcc1" presStyleIdx="3" presStyleCnt="4"/>
      <dgm:spPr/>
    </dgm:pt>
  </dgm:ptLst>
  <dgm:cxnLst>
    <dgm:cxn modelId="{6589CA12-0D8F-461E-B34A-A16BF6C8D2F2}" type="presOf" srcId="{10DB10F7-33FF-429B-A6C9-34BC87F40805}" destId="{D69ED0D2-55D5-457A-97BE-7080D668C80D}" srcOrd="0" destOrd="0" presId="urn:microsoft.com/office/officeart/2008/layout/VerticalCurvedList"/>
    <dgm:cxn modelId="{C5613E16-7E3D-4EE0-928F-E1428ADD4C44}" type="presOf" srcId="{18566E8F-1BB7-4067-8466-D61F4369F92F}" destId="{95A23DE2-FA3D-4418-8C47-900082AAE703}" srcOrd="0" destOrd="0" presId="urn:microsoft.com/office/officeart/2008/layout/VerticalCurvedList"/>
    <dgm:cxn modelId="{A0816C30-D4E7-42A2-93B6-2677227F29C0}" type="presOf" srcId="{6CF14C76-26B6-45CE-A96B-49F4CA971AF3}" destId="{381D4805-6EDB-458C-A54E-AE30510E6C82}" srcOrd="0" destOrd="0" presId="urn:microsoft.com/office/officeart/2008/layout/VerticalCurvedList"/>
    <dgm:cxn modelId="{8280633A-2D3E-4F5B-8C41-37B6FFBFA937}" srcId="{32216BB6-67CB-4997-8E29-21BCFEEF70D7}" destId="{10DB10F7-33FF-429B-A6C9-34BC87F40805}" srcOrd="1" destOrd="0" parTransId="{619FCCB3-0E4D-4F1F-817B-5748B28F1D44}" sibTransId="{7385FABE-4E3B-448A-80EC-D0AB81B3DEE9}"/>
    <dgm:cxn modelId="{945A9E3D-75C7-4DB4-99D2-DD23B21B9958}" srcId="{32216BB6-67CB-4997-8E29-21BCFEEF70D7}" destId="{18566E8F-1BB7-4067-8466-D61F4369F92F}" srcOrd="2" destOrd="0" parTransId="{A97804FF-B40A-476D-8315-B86EC051854A}" sibTransId="{5704717A-54BB-45B2-914E-448AC2DC0BD4}"/>
    <dgm:cxn modelId="{C9203C9E-38C4-45E5-A97F-C8003EC07453}" type="presOf" srcId="{32216BB6-67CB-4997-8E29-21BCFEEF70D7}" destId="{D3BBB21F-A2F0-4B7F-AD95-0395C04F7FB1}" srcOrd="0" destOrd="0" presId="urn:microsoft.com/office/officeart/2008/layout/VerticalCurvedList"/>
    <dgm:cxn modelId="{0C615EBD-2C20-4961-90A5-F29E8BB91022}" type="presOf" srcId="{4F7FEED7-FDEB-4981-9B01-78CCCBC24730}" destId="{814D769B-AD1B-4540-8B6F-858ACA61EF5A}" srcOrd="0" destOrd="0" presId="urn:microsoft.com/office/officeart/2008/layout/VerticalCurvedList"/>
    <dgm:cxn modelId="{3C6FE9D0-D6F0-4B9B-9C98-5B1BF0B5E122}" srcId="{32216BB6-67CB-4997-8E29-21BCFEEF70D7}" destId="{4467FB1A-F1E9-45E4-9289-A9576D69909E}" srcOrd="0" destOrd="0" parTransId="{B662D702-5343-4392-BA58-72F5C5F7B945}" sibTransId="{6CF14C76-26B6-45CE-A96B-49F4CA971AF3}"/>
    <dgm:cxn modelId="{6D0DBDE0-3810-4335-AC7B-75BA74029D73}" type="presOf" srcId="{4467FB1A-F1E9-45E4-9289-A9576D69909E}" destId="{94FCF17C-682A-4953-9D1A-5F5E1726D22E}" srcOrd="0" destOrd="0" presId="urn:microsoft.com/office/officeart/2008/layout/VerticalCurvedList"/>
    <dgm:cxn modelId="{8E543DE3-7E48-4100-8776-FBBB36AA71E6}" srcId="{32216BB6-67CB-4997-8E29-21BCFEEF70D7}" destId="{4F7FEED7-FDEB-4981-9B01-78CCCBC24730}" srcOrd="3" destOrd="0" parTransId="{34959F1B-2E36-4E2A-9FF9-C9B1768CE7BC}" sibTransId="{04E080C2-0D65-4911-9310-7A92410933AB}"/>
    <dgm:cxn modelId="{2A14744F-7486-416B-AAF5-FD8378A76F49}" type="presParOf" srcId="{D3BBB21F-A2F0-4B7F-AD95-0395C04F7FB1}" destId="{FC85F618-7DF7-4A86-A5E8-A5E1C9B8E742}" srcOrd="0" destOrd="0" presId="urn:microsoft.com/office/officeart/2008/layout/VerticalCurvedList"/>
    <dgm:cxn modelId="{6E8AA0D9-5156-46AF-9880-60C7708E8A09}" type="presParOf" srcId="{FC85F618-7DF7-4A86-A5E8-A5E1C9B8E742}" destId="{222B675E-24CC-4A90-AC31-452225E94726}" srcOrd="0" destOrd="0" presId="urn:microsoft.com/office/officeart/2008/layout/VerticalCurvedList"/>
    <dgm:cxn modelId="{CA47E8E4-C6D8-41F9-93E9-9E54E751CE83}" type="presParOf" srcId="{222B675E-24CC-4A90-AC31-452225E94726}" destId="{9EA2A18E-D136-406B-92B8-EC665BCFD857}" srcOrd="0" destOrd="0" presId="urn:microsoft.com/office/officeart/2008/layout/VerticalCurvedList"/>
    <dgm:cxn modelId="{8BDD5342-0366-4937-B4DE-C5362F9588FA}" type="presParOf" srcId="{222B675E-24CC-4A90-AC31-452225E94726}" destId="{381D4805-6EDB-458C-A54E-AE30510E6C82}" srcOrd="1" destOrd="0" presId="urn:microsoft.com/office/officeart/2008/layout/VerticalCurvedList"/>
    <dgm:cxn modelId="{9AFC872E-8DD6-42D4-BC86-5CADF7BC04D1}" type="presParOf" srcId="{222B675E-24CC-4A90-AC31-452225E94726}" destId="{534697CC-7E6B-464C-9D80-30B205A894E5}" srcOrd="2" destOrd="0" presId="urn:microsoft.com/office/officeart/2008/layout/VerticalCurvedList"/>
    <dgm:cxn modelId="{B8987F83-68EF-4E88-B2E9-FA38561581FB}" type="presParOf" srcId="{222B675E-24CC-4A90-AC31-452225E94726}" destId="{627449B9-F416-45E5-93F6-A06ED74378F8}" srcOrd="3" destOrd="0" presId="urn:microsoft.com/office/officeart/2008/layout/VerticalCurvedList"/>
    <dgm:cxn modelId="{99F3143A-507E-4ABA-8A0E-242EC1EC15ED}" type="presParOf" srcId="{FC85F618-7DF7-4A86-A5E8-A5E1C9B8E742}" destId="{94FCF17C-682A-4953-9D1A-5F5E1726D22E}" srcOrd="1" destOrd="0" presId="urn:microsoft.com/office/officeart/2008/layout/VerticalCurvedList"/>
    <dgm:cxn modelId="{9E3463F5-F6FB-489A-BF62-C9485E7051CC}" type="presParOf" srcId="{FC85F618-7DF7-4A86-A5E8-A5E1C9B8E742}" destId="{914AC4D8-E6E6-49C1-B2F9-3722BEAAFFF9}" srcOrd="2" destOrd="0" presId="urn:microsoft.com/office/officeart/2008/layout/VerticalCurvedList"/>
    <dgm:cxn modelId="{754C9517-067D-4BB4-842D-8DCEB644C4EE}" type="presParOf" srcId="{914AC4D8-E6E6-49C1-B2F9-3722BEAAFFF9}" destId="{668D1A5F-8FDC-43C9-80B6-C50820B1238F}" srcOrd="0" destOrd="0" presId="urn:microsoft.com/office/officeart/2008/layout/VerticalCurvedList"/>
    <dgm:cxn modelId="{954261E6-43EE-44A5-AC71-6FE3EBEA09B7}" type="presParOf" srcId="{FC85F618-7DF7-4A86-A5E8-A5E1C9B8E742}" destId="{D69ED0D2-55D5-457A-97BE-7080D668C80D}" srcOrd="3" destOrd="0" presId="urn:microsoft.com/office/officeart/2008/layout/VerticalCurvedList"/>
    <dgm:cxn modelId="{BE943761-5B1A-40DD-9C16-99192874348E}" type="presParOf" srcId="{FC85F618-7DF7-4A86-A5E8-A5E1C9B8E742}" destId="{4D50861E-84F0-487B-B5DA-27FB16E64D82}" srcOrd="4" destOrd="0" presId="urn:microsoft.com/office/officeart/2008/layout/VerticalCurvedList"/>
    <dgm:cxn modelId="{3B4A3F73-D7EE-4A29-8B4A-B7B739DA0A49}" type="presParOf" srcId="{4D50861E-84F0-487B-B5DA-27FB16E64D82}" destId="{F8B79A32-6B7C-47DF-B57A-717699E7853A}" srcOrd="0" destOrd="0" presId="urn:microsoft.com/office/officeart/2008/layout/VerticalCurvedList"/>
    <dgm:cxn modelId="{F85409F2-5A83-41BB-872F-513F7DF06599}" type="presParOf" srcId="{FC85F618-7DF7-4A86-A5E8-A5E1C9B8E742}" destId="{95A23DE2-FA3D-4418-8C47-900082AAE703}" srcOrd="5" destOrd="0" presId="urn:microsoft.com/office/officeart/2008/layout/VerticalCurvedList"/>
    <dgm:cxn modelId="{C34E46D7-1109-4233-A079-44DBD4E65471}" type="presParOf" srcId="{FC85F618-7DF7-4A86-A5E8-A5E1C9B8E742}" destId="{03F6269A-6BE7-4BCC-A090-E1A0A9A7E4C2}" srcOrd="6" destOrd="0" presId="urn:microsoft.com/office/officeart/2008/layout/VerticalCurvedList"/>
    <dgm:cxn modelId="{A9A16FFC-8E48-49A1-AF41-A6E413D74D58}" type="presParOf" srcId="{03F6269A-6BE7-4BCC-A090-E1A0A9A7E4C2}" destId="{C3DEDE8E-5DE6-44C7-9A55-36713D406180}" srcOrd="0" destOrd="0" presId="urn:microsoft.com/office/officeart/2008/layout/VerticalCurvedList"/>
    <dgm:cxn modelId="{24AB59AC-A464-4DE1-A5DA-F38AE337A663}" type="presParOf" srcId="{FC85F618-7DF7-4A86-A5E8-A5E1C9B8E742}" destId="{814D769B-AD1B-4540-8B6F-858ACA61EF5A}" srcOrd="7" destOrd="0" presId="urn:microsoft.com/office/officeart/2008/layout/VerticalCurvedList"/>
    <dgm:cxn modelId="{C4E3609E-2AAA-4BEF-A34A-7780EE7D967E}" type="presParOf" srcId="{FC85F618-7DF7-4A86-A5E8-A5E1C9B8E742}" destId="{36129DCB-04A7-438C-A3B6-D4E25BB53A5C}" srcOrd="8" destOrd="0" presId="urn:microsoft.com/office/officeart/2008/layout/VerticalCurvedList"/>
    <dgm:cxn modelId="{E30E988F-518B-4DFD-A9A5-E6D9DF88D5E8}" type="presParOf" srcId="{36129DCB-04A7-438C-A3B6-D4E25BB53A5C}" destId="{77610A79-98F3-4BE4-99F0-667DFC50B7A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D5A5B-E986-48DC-8D2A-FA11DA41FC98}">
      <dsp:nvSpPr>
        <dsp:cNvPr id="0" name=""/>
        <dsp:cNvSpPr/>
      </dsp:nvSpPr>
      <dsp:spPr>
        <a:xfrm rot="10800000">
          <a:off x="2039323" y="85"/>
          <a:ext cx="6847600" cy="12582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835" tIns="152400" rIns="284480" bIns="152400" numCol="1" spcCol="1270" anchor="ctr" anchorCtr="0">
          <a:noAutofit/>
        </a:bodyPr>
        <a:lstStyle/>
        <a:p>
          <a:pPr marL="0" lvl="0" indent="0" algn="ctr" defTabSz="1778000">
            <a:lnSpc>
              <a:spcPct val="90000"/>
            </a:lnSpc>
            <a:spcBef>
              <a:spcPct val="0"/>
            </a:spcBef>
            <a:spcAft>
              <a:spcPct val="35000"/>
            </a:spcAft>
            <a:buNone/>
          </a:pPr>
          <a:r>
            <a:rPr lang="es-ES_tradnl" sz="4000" kern="1200" dirty="0"/>
            <a:t>Hospitalización Domiciliaria</a:t>
          </a:r>
          <a:endParaRPr lang="es-CL" sz="4000" kern="1200" dirty="0"/>
        </a:p>
      </dsp:txBody>
      <dsp:txXfrm rot="10800000">
        <a:off x="2353875" y="85"/>
        <a:ext cx="6533048" cy="1258207"/>
      </dsp:txXfrm>
    </dsp:sp>
    <dsp:sp modelId="{40030AAE-A142-4559-BF86-19399A8C4E81}">
      <dsp:nvSpPr>
        <dsp:cNvPr id="0" name=""/>
        <dsp:cNvSpPr/>
      </dsp:nvSpPr>
      <dsp:spPr>
        <a:xfrm>
          <a:off x="1410219" y="85"/>
          <a:ext cx="1258207" cy="125820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98DCAB-F8BB-490A-9311-5F48278039B7}">
      <dsp:nvSpPr>
        <dsp:cNvPr id="0" name=""/>
        <dsp:cNvSpPr/>
      </dsp:nvSpPr>
      <dsp:spPr>
        <a:xfrm rot="10800000">
          <a:off x="2039323" y="1633877"/>
          <a:ext cx="6847600" cy="12582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835" tIns="152400" rIns="284480" bIns="152400" numCol="1" spcCol="1270" anchor="ctr" anchorCtr="0">
          <a:noAutofit/>
        </a:bodyPr>
        <a:lstStyle/>
        <a:p>
          <a:pPr marL="0" lvl="0" indent="0" algn="ctr" defTabSz="1778000">
            <a:lnSpc>
              <a:spcPct val="90000"/>
            </a:lnSpc>
            <a:spcBef>
              <a:spcPct val="0"/>
            </a:spcBef>
            <a:spcAft>
              <a:spcPct val="35000"/>
            </a:spcAft>
            <a:buNone/>
          </a:pPr>
          <a:r>
            <a:rPr lang="es-ES_tradnl" sz="4000" kern="1200" dirty="0"/>
            <a:t>Refuerzo RRHH laboratorio</a:t>
          </a:r>
          <a:endParaRPr lang="es-CL" sz="4000" kern="1200" dirty="0"/>
        </a:p>
      </dsp:txBody>
      <dsp:txXfrm rot="10800000">
        <a:off x="2353875" y="1633877"/>
        <a:ext cx="6533048" cy="1258207"/>
      </dsp:txXfrm>
    </dsp:sp>
    <dsp:sp modelId="{46AEAE7D-5943-4B78-9BD2-66F5C91C8A3B}">
      <dsp:nvSpPr>
        <dsp:cNvPr id="0" name=""/>
        <dsp:cNvSpPr/>
      </dsp:nvSpPr>
      <dsp:spPr>
        <a:xfrm>
          <a:off x="1410219" y="1633877"/>
          <a:ext cx="1258207" cy="125820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49D8FB-3787-4E98-8ED1-F767D4AB8F9C}">
      <dsp:nvSpPr>
        <dsp:cNvPr id="0" name=""/>
        <dsp:cNvSpPr/>
      </dsp:nvSpPr>
      <dsp:spPr>
        <a:xfrm rot="10800000">
          <a:off x="2039323" y="3267669"/>
          <a:ext cx="6847600" cy="12582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4835" tIns="152400" rIns="284480" bIns="152400" numCol="1" spcCol="1270" anchor="ctr" anchorCtr="0">
          <a:noAutofit/>
        </a:bodyPr>
        <a:lstStyle/>
        <a:p>
          <a:pPr marL="0" lvl="0" indent="0" algn="ctr" defTabSz="1778000">
            <a:lnSpc>
              <a:spcPct val="90000"/>
            </a:lnSpc>
            <a:spcBef>
              <a:spcPct val="0"/>
            </a:spcBef>
            <a:spcAft>
              <a:spcPct val="35000"/>
            </a:spcAft>
            <a:buNone/>
          </a:pPr>
          <a:r>
            <a:rPr lang="es-ES_tradnl" sz="4000" kern="1200" dirty="0"/>
            <a:t>Insumos</a:t>
          </a:r>
          <a:endParaRPr lang="es-CL" sz="4000" kern="1200" dirty="0"/>
        </a:p>
      </dsp:txBody>
      <dsp:txXfrm rot="10800000">
        <a:off x="2353875" y="3267669"/>
        <a:ext cx="6533048" cy="1258207"/>
      </dsp:txXfrm>
    </dsp:sp>
    <dsp:sp modelId="{9016A883-A8B3-44D2-9A84-6803A6E6AA73}">
      <dsp:nvSpPr>
        <dsp:cNvPr id="0" name=""/>
        <dsp:cNvSpPr/>
      </dsp:nvSpPr>
      <dsp:spPr>
        <a:xfrm>
          <a:off x="1410219" y="3267669"/>
          <a:ext cx="1258207" cy="125820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D4805-6EDB-458C-A54E-AE30510E6C82}">
      <dsp:nvSpPr>
        <dsp:cNvPr id="0" name=""/>
        <dsp:cNvSpPr/>
      </dsp:nvSpPr>
      <dsp:spPr>
        <a:xfrm>
          <a:off x="-5617729" y="-1679035"/>
          <a:ext cx="6688533" cy="8326622"/>
        </a:xfrm>
        <a:prstGeom prst="blockArc">
          <a:avLst>
            <a:gd name="adj1" fmla="val 18900000"/>
            <a:gd name="adj2" fmla="val 2700000"/>
            <a:gd name="adj3" fmla="val 32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FCF17C-682A-4953-9D1A-5F5E1726D22E}">
      <dsp:nvSpPr>
        <dsp:cNvPr id="0" name=""/>
        <dsp:cNvSpPr/>
      </dsp:nvSpPr>
      <dsp:spPr>
        <a:xfrm>
          <a:off x="560539" y="381982"/>
          <a:ext cx="5465987" cy="7643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3500" rIns="63500" bIns="63500" numCol="1" spcCol="1270" anchor="ctr" anchorCtr="0">
          <a:noAutofit/>
        </a:bodyPr>
        <a:lstStyle/>
        <a:p>
          <a:pPr marL="0" lvl="0" indent="0" algn="l" defTabSz="1111250">
            <a:lnSpc>
              <a:spcPct val="90000"/>
            </a:lnSpc>
            <a:spcBef>
              <a:spcPct val="0"/>
            </a:spcBef>
            <a:spcAft>
              <a:spcPct val="35000"/>
            </a:spcAft>
            <a:buNone/>
          </a:pPr>
          <a:r>
            <a:rPr lang="es-CL" sz="2500" kern="1200" dirty="0"/>
            <a:t>REFUERZO SAPU/SAR</a:t>
          </a:r>
        </a:p>
      </dsp:txBody>
      <dsp:txXfrm>
        <a:off x="560539" y="381982"/>
        <a:ext cx="5465987" cy="764362"/>
      </dsp:txXfrm>
    </dsp:sp>
    <dsp:sp modelId="{668D1A5F-8FDC-43C9-80B6-C50820B1238F}">
      <dsp:nvSpPr>
        <dsp:cNvPr id="0" name=""/>
        <dsp:cNvSpPr/>
      </dsp:nvSpPr>
      <dsp:spPr>
        <a:xfrm>
          <a:off x="82813" y="286437"/>
          <a:ext cx="955452" cy="9554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9ED0D2-55D5-457A-97BE-7080D668C80D}">
      <dsp:nvSpPr>
        <dsp:cNvPr id="0" name=""/>
        <dsp:cNvSpPr/>
      </dsp:nvSpPr>
      <dsp:spPr>
        <a:xfrm>
          <a:off x="998765" y="1528724"/>
          <a:ext cx="5027761" cy="7643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3500" rIns="63500" bIns="63500" numCol="1" spcCol="1270" anchor="ctr" anchorCtr="0">
          <a:noAutofit/>
        </a:bodyPr>
        <a:lstStyle/>
        <a:p>
          <a:pPr marL="0" lvl="0" indent="0" algn="l" defTabSz="1111250">
            <a:lnSpc>
              <a:spcPct val="90000"/>
            </a:lnSpc>
            <a:spcBef>
              <a:spcPct val="0"/>
            </a:spcBef>
            <a:spcAft>
              <a:spcPct val="35000"/>
            </a:spcAft>
            <a:buNone/>
          </a:pPr>
          <a:r>
            <a:rPr lang="es-CL" sz="2500" kern="1200" dirty="0"/>
            <a:t>REFUERZO SALAS RESPIRATORIAS</a:t>
          </a:r>
        </a:p>
      </dsp:txBody>
      <dsp:txXfrm>
        <a:off x="998765" y="1528724"/>
        <a:ext cx="5027761" cy="764362"/>
      </dsp:txXfrm>
    </dsp:sp>
    <dsp:sp modelId="{F8B79A32-6B7C-47DF-B57A-717699E7853A}">
      <dsp:nvSpPr>
        <dsp:cNvPr id="0" name=""/>
        <dsp:cNvSpPr/>
      </dsp:nvSpPr>
      <dsp:spPr>
        <a:xfrm>
          <a:off x="521039" y="1433178"/>
          <a:ext cx="955452" cy="9554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A23DE2-FA3D-4418-8C47-900082AAE703}">
      <dsp:nvSpPr>
        <dsp:cNvPr id="0" name=""/>
        <dsp:cNvSpPr/>
      </dsp:nvSpPr>
      <dsp:spPr>
        <a:xfrm>
          <a:off x="998765" y="2675465"/>
          <a:ext cx="5027761" cy="7643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3500" rIns="63500" bIns="63500" numCol="1" spcCol="1270" anchor="ctr" anchorCtr="0">
          <a:noAutofit/>
        </a:bodyPr>
        <a:lstStyle/>
        <a:p>
          <a:pPr marL="0" lvl="0" indent="0" algn="l" defTabSz="1111250">
            <a:lnSpc>
              <a:spcPct val="90000"/>
            </a:lnSpc>
            <a:spcBef>
              <a:spcPct val="0"/>
            </a:spcBef>
            <a:spcAft>
              <a:spcPct val="35000"/>
            </a:spcAft>
            <a:buNone/>
          </a:pPr>
          <a:r>
            <a:rPr lang="es-ES" sz="2500" kern="1200" dirty="0"/>
            <a:t>APOYO EN INSUMOS PARA APS</a:t>
          </a:r>
        </a:p>
      </dsp:txBody>
      <dsp:txXfrm>
        <a:off x="998765" y="2675465"/>
        <a:ext cx="5027761" cy="764362"/>
      </dsp:txXfrm>
    </dsp:sp>
    <dsp:sp modelId="{C3DEDE8E-5DE6-44C7-9A55-36713D406180}">
      <dsp:nvSpPr>
        <dsp:cNvPr id="0" name=""/>
        <dsp:cNvSpPr/>
      </dsp:nvSpPr>
      <dsp:spPr>
        <a:xfrm>
          <a:off x="521039" y="2579920"/>
          <a:ext cx="955452" cy="9554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4D769B-AD1B-4540-8B6F-858ACA61EF5A}">
      <dsp:nvSpPr>
        <dsp:cNvPr id="0" name=""/>
        <dsp:cNvSpPr/>
      </dsp:nvSpPr>
      <dsp:spPr>
        <a:xfrm>
          <a:off x="560539" y="3822207"/>
          <a:ext cx="5465987" cy="7643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63500" rIns="63500" bIns="63500" numCol="1" spcCol="1270" anchor="ctr" anchorCtr="0">
          <a:noAutofit/>
        </a:bodyPr>
        <a:lstStyle/>
        <a:p>
          <a:pPr marL="0" lvl="0" indent="0" algn="l" defTabSz="1111250">
            <a:lnSpc>
              <a:spcPct val="90000"/>
            </a:lnSpc>
            <a:spcBef>
              <a:spcPct val="0"/>
            </a:spcBef>
            <a:spcAft>
              <a:spcPct val="35000"/>
            </a:spcAft>
            <a:buNone/>
          </a:pPr>
          <a:r>
            <a:rPr lang="es-ES" sz="2500" kern="1200" dirty="0"/>
            <a:t>APOYO REHABILITACIÓN PULMONAR</a:t>
          </a:r>
        </a:p>
      </dsp:txBody>
      <dsp:txXfrm>
        <a:off x="560539" y="3822207"/>
        <a:ext cx="5465987" cy="764362"/>
      </dsp:txXfrm>
    </dsp:sp>
    <dsp:sp modelId="{77610A79-98F3-4BE4-99F0-667DFC50B7A3}">
      <dsp:nvSpPr>
        <dsp:cNvPr id="0" name=""/>
        <dsp:cNvSpPr/>
      </dsp:nvSpPr>
      <dsp:spPr>
        <a:xfrm>
          <a:off x="82813" y="3726662"/>
          <a:ext cx="955452" cy="9554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0.16458</cdr:x>
      <cdr:y>0.02951</cdr:y>
    </cdr:from>
    <cdr:to>
      <cdr:x>0.75625</cdr:x>
      <cdr:y>0.12326</cdr:y>
    </cdr:to>
    <cdr:sp macro="" textlink="">
      <cdr:nvSpPr>
        <cdr:cNvPr id="2" name="CuadroTexto 1"/>
        <cdr:cNvSpPr txBox="1"/>
      </cdr:nvSpPr>
      <cdr:spPr>
        <a:xfrm xmlns:a="http://schemas.openxmlformats.org/drawingml/2006/main">
          <a:off x="752475" y="80963"/>
          <a:ext cx="2705100" cy="257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CL"/>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3037840" cy="601980"/>
          </a:xfrm>
          <a:prstGeom prst="rect">
            <a:avLst/>
          </a:prstGeom>
        </p:spPr>
        <p:txBody>
          <a:bodyPr vert="horz" lIns="103629" tIns="51814" rIns="103629" bIns="51814" rtlCol="0"/>
          <a:lstStyle>
            <a:lvl1pPr algn="l">
              <a:defRPr sz="1400"/>
            </a:lvl1pPr>
          </a:lstStyle>
          <a:p>
            <a:endParaRPr lang="es-ES" dirty="0"/>
          </a:p>
        </p:txBody>
      </p:sp>
      <p:sp>
        <p:nvSpPr>
          <p:cNvPr id="3" name="2 Marcador de fecha"/>
          <p:cNvSpPr>
            <a:spLocks noGrp="1"/>
          </p:cNvSpPr>
          <p:nvPr>
            <p:ph type="dt" idx="1"/>
          </p:nvPr>
        </p:nvSpPr>
        <p:spPr>
          <a:xfrm>
            <a:off x="3970938" y="1"/>
            <a:ext cx="3037840" cy="601980"/>
          </a:xfrm>
          <a:prstGeom prst="rect">
            <a:avLst/>
          </a:prstGeom>
        </p:spPr>
        <p:txBody>
          <a:bodyPr vert="horz" lIns="103629" tIns="51814" rIns="103629" bIns="51814" rtlCol="0"/>
          <a:lstStyle>
            <a:lvl1pPr algn="r">
              <a:defRPr sz="1400"/>
            </a:lvl1pPr>
          </a:lstStyle>
          <a:p>
            <a:fld id="{E426779C-3702-4391-9EBF-D017A12FFBF9}" type="datetimeFigureOut">
              <a:rPr lang="es-ES" smtClean="0"/>
              <a:pPr/>
              <a:t>15/12/2021</a:t>
            </a:fld>
            <a:endParaRPr lang="es-ES" dirty="0"/>
          </a:p>
        </p:txBody>
      </p:sp>
      <p:sp>
        <p:nvSpPr>
          <p:cNvPr id="4" name="3 Marcador de imagen de diapositiva"/>
          <p:cNvSpPr>
            <a:spLocks noGrp="1" noRot="1" noChangeAspect="1"/>
          </p:cNvSpPr>
          <p:nvPr>
            <p:ph type="sldImg" idx="2"/>
          </p:nvPr>
        </p:nvSpPr>
        <p:spPr>
          <a:xfrm>
            <a:off x="495300" y="903288"/>
            <a:ext cx="6019800" cy="4514850"/>
          </a:xfrm>
          <a:prstGeom prst="rect">
            <a:avLst/>
          </a:prstGeom>
          <a:noFill/>
          <a:ln w="12700">
            <a:solidFill>
              <a:prstClr val="black"/>
            </a:solidFill>
          </a:ln>
        </p:spPr>
        <p:txBody>
          <a:bodyPr vert="horz" lIns="103629" tIns="51814" rIns="103629" bIns="51814" rtlCol="0" anchor="ctr"/>
          <a:lstStyle/>
          <a:p>
            <a:endParaRPr lang="es-ES" dirty="0"/>
          </a:p>
        </p:txBody>
      </p:sp>
      <p:sp>
        <p:nvSpPr>
          <p:cNvPr id="5" name="4 Marcador de notas"/>
          <p:cNvSpPr>
            <a:spLocks noGrp="1"/>
          </p:cNvSpPr>
          <p:nvPr>
            <p:ph type="body" sz="quarter" idx="3"/>
          </p:nvPr>
        </p:nvSpPr>
        <p:spPr>
          <a:xfrm>
            <a:off x="701040" y="5718811"/>
            <a:ext cx="5608320" cy="5417820"/>
          </a:xfrm>
          <a:prstGeom prst="rect">
            <a:avLst/>
          </a:prstGeom>
        </p:spPr>
        <p:txBody>
          <a:bodyPr vert="horz" lIns="103629" tIns="51814" rIns="103629" bIns="51814"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11435530"/>
            <a:ext cx="3037840" cy="601980"/>
          </a:xfrm>
          <a:prstGeom prst="rect">
            <a:avLst/>
          </a:prstGeom>
        </p:spPr>
        <p:txBody>
          <a:bodyPr vert="horz" lIns="103629" tIns="51814" rIns="103629" bIns="51814" rtlCol="0" anchor="b"/>
          <a:lstStyle>
            <a:lvl1pPr algn="l">
              <a:defRPr sz="1400"/>
            </a:lvl1pPr>
          </a:lstStyle>
          <a:p>
            <a:endParaRPr lang="es-ES" dirty="0"/>
          </a:p>
        </p:txBody>
      </p:sp>
      <p:sp>
        <p:nvSpPr>
          <p:cNvPr id="7" name="6 Marcador de número de diapositiva"/>
          <p:cNvSpPr>
            <a:spLocks noGrp="1"/>
          </p:cNvSpPr>
          <p:nvPr>
            <p:ph type="sldNum" sz="quarter" idx="5"/>
          </p:nvPr>
        </p:nvSpPr>
        <p:spPr>
          <a:xfrm>
            <a:off x="3970938" y="11435530"/>
            <a:ext cx="3037840" cy="601980"/>
          </a:xfrm>
          <a:prstGeom prst="rect">
            <a:avLst/>
          </a:prstGeom>
        </p:spPr>
        <p:txBody>
          <a:bodyPr vert="horz" lIns="103629" tIns="51814" rIns="103629" bIns="51814" rtlCol="0" anchor="b"/>
          <a:lstStyle>
            <a:lvl1pPr algn="r">
              <a:defRPr sz="1400"/>
            </a:lvl1pPr>
          </a:lstStyle>
          <a:p>
            <a:fld id="{5BDA8C36-D2F9-49C4-9AF1-4FB83464285F}" type="slidenum">
              <a:rPr lang="es-ES" smtClean="0"/>
              <a:pPr/>
              <a:t>‹Nº›</a:t>
            </a:fld>
            <a:endParaRPr lang="es-ES" dirty="0"/>
          </a:p>
        </p:txBody>
      </p:sp>
    </p:spTree>
    <p:extLst>
      <p:ext uri="{BB962C8B-B14F-4D97-AF65-F5344CB8AC3E}">
        <p14:creationId xmlns:p14="http://schemas.microsoft.com/office/powerpoint/2010/main" val="2880641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5BDA8C36-D2F9-49C4-9AF1-4FB83464285F}" type="slidenum">
              <a:rPr lang="es-ES" smtClean="0"/>
              <a:pPr/>
              <a:t>10</a:t>
            </a:fld>
            <a:endParaRPr lang="es-ES" dirty="0"/>
          </a:p>
        </p:txBody>
      </p:sp>
    </p:spTree>
    <p:extLst>
      <p:ext uri="{BB962C8B-B14F-4D97-AF65-F5344CB8AC3E}">
        <p14:creationId xmlns:p14="http://schemas.microsoft.com/office/powerpoint/2010/main" val="209772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L"/>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dirty="0"/>
          </a:p>
        </p:txBody>
      </p:sp>
      <p:sp>
        <p:nvSpPr>
          <p:cNvPr id="6" name="Slide Number Placeholder 5"/>
          <p:cNvSpPr>
            <a:spLocks noGrp="1"/>
          </p:cNvSpPr>
          <p:nvPr>
            <p:ph type="sldNum" sz="quarter" idx="12"/>
          </p:nvPr>
        </p:nvSpPr>
        <p:spPr/>
        <p:txBody>
          <a:bodyPr/>
          <a:lstStyle>
            <a:lvl1pPr>
              <a:defRPr/>
            </a:lvl1pPr>
          </a:lstStyle>
          <a:p>
            <a:pPr>
              <a:defRPr/>
            </a:pPr>
            <a:fld id="{11419567-C29C-4F22-AA05-D44EBC29DFB2}" type="slidenum">
              <a:rPr lang="en-US"/>
              <a:pPr>
                <a:defRPr/>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dirty="0"/>
          </a:p>
        </p:txBody>
      </p:sp>
      <p:sp>
        <p:nvSpPr>
          <p:cNvPr id="6" name="Slide Number Placeholder 5"/>
          <p:cNvSpPr>
            <a:spLocks noGrp="1"/>
          </p:cNvSpPr>
          <p:nvPr>
            <p:ph type="sldNum" sz="quarter" idx="12"/>
          </p:nvPr>
        </p:nvSpPr>
        <p:spPr/>
        <p:txBody>
          <a:bodyPr/>
          <a:lstStyle>
            <a:lvl1pPr>
              <a:defRPr/>
            </a:lvl1pPr>
          </a:lstStyle>
          <a:p>
            <a:pPr>
              <a:defRPr/>
            </a:pPr>
            <a:fld id="{76420376-7D3D-43C7-A2F6-0A5491541644}" type="slidenum">
              <a:rPr lang="en-US"/>
              <a:pPr>
                <a:defRPr/>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dirty="0"/>
          </a:p>
        </p:txBody>
      </p:sp>
      <p:sp>
        <p:nvSpPr>
          <p:cNvPr id="6" name="Slide Number Placeholder 5"/>
          <p:cNvSpPr>
            <a:spLocks noGrp="1"/>
          </p:cNvSpPr>
          <p:nvPr>
            <p:ph type="sldNum" sz="quarter" idx="12"/>
          </p:nvPr>
        </p:nvSpPr>
        <p:spPr/>
        <p:txBody>
          <a:bodyPr/>
          <a:lstStyle>
            <a:lvl1pPr>
              <a:defRPr/>
            </a:lvl1pPr>
          </a:lstStyle>
          <a:p>
            <a:pPr>
              <a:defRPr/>
            </a:pPr>
            <a:fld id="{0014979F-0655-4F2B-A519-672993B90EE7}" type="slidenum">
              <a:rPr lang="en-US"/>
              <a:pPr>
                <a:defRPr/>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dirty="0"/>
              <a:t>Gobierno de Chile | Ministerio del Interior</a:t>
            </a:r>
          </a:p>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7A524BC0-E906-41AA-A404-91F07FC9FE18}" type="slidenum">
              <a:rPr lang="en-US"/>
              <a:pPr>
                <a:defRPr/>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dirty="0"/>
              <a:t>Gobierno de Chile | Ministerio del Interior</a:t>
            </a:r>
          </a:p>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503562DD-E603-464D-AC51-0575C3B2B44D}" type="slidenum">
              <a:rPr lang="en-US"/>
              <a:pPr>
                <a:defRPr/>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Footer Placeholder 4"/>
          <p:cNvSpPr>
            <a:spLocks noGrp="1"/>
          </p:cNvSpPr>
          <p:nvPr>
            <p:ph type="ftr" sz="quarter" idx="10"/>
          </p:nvPr>
        </p:nvSpPr>
        <p:spPr/>
        <p:txBody>
          <a:bodyPr/>
          <a:lstStyle>
            <a:lvl1pPr>
              <a:defRPr/>
            </a:lvl1pPr>
          </a:lstStyle>
          <a:p>
            <a:pPr>
              <a:defRPr/>
            </a:pPr>
            <a:r>
              <a:rPr lang="es-ES_tradnl" dirty="0"/>
              <a:t>Gobierno de Chile | Ministerio del Interior</a:t>
            </a:r>
          </a:p>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52122CFC-624D-49A2-9C89-BC4403106B68}" type="slidenum">
              <a:rPr lang="en-US"/>
              <a:pPr>
                <a:defRPr/>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152400" y="1477963"/>
            <a:ext cx="401161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316413" y="1477963"/>
            <a:ext cx="4013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Footer Placeholder 4"/>
          <p:cNvSpPr>
            <a:spLocks noGrp="1"/>
          </p:cNvSpPr>
          <p:nvPr>
            <p:ph type="ftr" sz="quarter" idx="10"/>
          </p:nvPr>
        </p:nvSpPr>
        <p:spPr/>
        <p:txBody>
          <a:bodyPr/>
          <a:lstStyle>
            <a:lvl1pPr>
              <a:defRPr/>
            </a:lvl1pPr>
          </a:lstStyle>
          <a:p>
            <a:pPr>
              <a:defRPr/>
            </a:pPr>
            <a:r>
              <a:rPr lang="es-ES_tradnl" dirty="0"/>
              <a:t>Gobierno de Chile | Ministerio del Interior</a:t>
            </a:r>
          </a:p>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31FE774E-0F6C-49D4-95CA-B72EB92444C9}" type="slidenum">
              <a:rPr lang="en-US"/>
              <a:pPr>
                <a:defRPr/>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Footer Placeholder 4"/>
          <p:cNvSpPr>
            <a:spLocks noGrp="1"/>
          </p:cNvSpPr>
          <p:nvPr>
            <p:ph type="ftr" sz="quarter" idx="10"/>
          </p:nvPr>
        </p:nvSpPr>
        <p:spPr/>
        <p:txBody>
          <a:bodyPr/>
          <a:lstStyle>
            <a:lvl1pPr>
              <a:defRPr/>
            </a:lvl1pPr>
          </a:lstStyle>
          <a:p>
            <a:pPr>
              <a:defRPr/>
            </a:pPr>
            <a:r>
              <a:rPr lang="es-ES_tradnl" dirty="0"/>
              <a:t>Gobierno de Chile | Ministerio del Interior</a:t>
            </a:r>
          </a:p>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D35D085A-B790-4FD0-9240-A4AAA1227CE7}" type="slidenum">
              <a:rPr lang="en-US"/>
              <a:pPr>
                <a:defRPr/>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Footer Placeholder 4"/>
          <p:cNvSpPr>
            <a:spLocks noGrp="1"/>
          </p:cNvSpPr>
          <p:nvPr>
            <p:ph type="ftr" sz="quarter" idx="10"/>
          </p:nvPr>
        </p:nvSpPr>
        <p:spPr/>
        <p:txBody>
          <a:bodyPr/>
          <a:lstStyle>
            <a:lvl1pPr>
              <a:defRPr/>
            </a:lvl1pPr>
          </a:lstStyle>
          <a:p>
            <a:pPr>
              <a:defRPr/>
            </a:pPr>
            <a:r>
              <a:rPr lang="es-ES_tradnl" dirty="0"/>
              <a:t>Gobierno de Chile | Ministerio del Interior</a:t>
            </a:r>
          </a:p>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F4CB4CC4-6E31-4954-80B1-D861E63BF43A}" type="slidenum">
              <a:rPr lang="en-US"/>
              <a:pPr>
                <a:defRPr/>
              </a:pPr>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s-ES_tradnl" dirty="0"/>
              <a:t>Gobierno de Chile | Ministerio del Interior</a:t>
            </a:r>
          </a:p>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6E7B5933-BB89-45AF-82A8-B8916C15A3FC}" type="slidenum">
              <a:rPr lang="en-US"/>
              <a:pPr>
                <a:defRPr/>
              </a:pPr>
              <a:t>‹Nº›</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Footer Placeholder 4"/>
          <p:cNvSpPr>
            <a:spLocks noGrp="1"/>
          </p:cNvSpPr>
          <p:nvPr>
            <p:ph type="ftr" sz="quarter" idx="10"/>
          </p:nvPr>
        </p:nvSpPr>
        <p:spPr/>
        <p:txBody>
          <a:bodyPr/>
          <a:lstStyle>
            <a:lvl1pPr>
              <a:defRPr/>
            </a:lvl1pPr>
          </a:lstStyle>
          <a:p>
            <a:pPr>
              <a:defRPr/>
            </a:pPr>
            <a:r>
              <a:rPr lang="es-ES_tradnl" dirty="0"/>
              <a:t>Gobierno de Chile | Ministerio del Interior</a:t>
            </a:r>
          </a:p>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BEE5778F-3B78-4376-B0A8-5F0116689996}" type="slidenum">
              <a:rPr lang="en-US"/>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dirty="0"/>
          </a:p>
        </p:txBody>
      </p:sp>
      <p:sp>
        <p:nvSpPr>
          <p:cNvPr id="6" name="Slide Number Placeholder 5"/>
          <p:cNvSpPr>
            <a:spLocks noGrp="1"/>
          </p:cNvSpPr>
          <p:nvPr>
            <p:ph type="sldNum" sz="quarter" idx="12"/>
          </p:nvPr>
        </p:nvSpPr>
        <p:spPr/>
        <p:txBody>
          <a:bodyPr/>
          <a:lstStyle>
            <a:lvl1pPr>
              <a:defRPr/>
            </a:lvl1pPr>
          </a:lstStyle>
          <a:p>
            <a:pPr>
              <a:defRPr/>
            </a:pPr>
            <a:fld id="{DB4A7DA2-7BFE-4698-81F5-5A906C51C1F3}" type="slidenum">
              <a:rPr lang="en-US"/>
              <a:pPr>
                <a:defRPr/>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Footer Placeholder 4"/>
          <p:cNvSpPr>
            <a:spLocks noGrp="1"/>
          </p:cNvSpPr>
          <p:nvPr>
            <p:ph type="ftr" sz="quarter" idx="10"/>
          </p:nvPr>
        </p:nvSpPr>
        <p:spPr/>
        <p:txBody>
          <a:bodyPr/>
          <a:lstStyle>
            <a:lvl1pPr>
              <a:defRPr/>
            </a:lvl1pPr>
          </a:lstStyle>
          <a:p>
            <a:pPr>
              <a:defRPr/>
            </a:pPr>
            <a:r>
              <a:rPr lang="es-ES_tradnl" dirty="0"/>
              <a:t>Gobierno de Chile | Ministerio del Interior</a:t>
            </a:r>
          </a:p>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168F7AB3-4757-48A8-877B-AC819831D5C3}" type="slidenum">
              <a:rPr lang="en-US"/>
              <a:pPr>
                <a:defRPr/>
              </a:pPr>
              <a:t>‹Nº›</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dirty="0"/>
              <a:t>Gobierno de Chile | Ministerio del Interior</a:t>
            </a:r>
          </a:p>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80565E0E-D3F0-49A2-9F8A-DE94DDAAEBAF}" type="slidenum">
              <a:rPr lang="en-US"/>
              <a:pPr>
                <a:defRPr/>
              </a:pPr>
              <a:t>‹Nº›</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286500" y="152400"/>
            <a:ext cx="2043113"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152400" y="152400"/>
            <a:ext cx="59817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Footer Placeholder 4"/>
          <p:cNvSpPr>
            <a:spLocks noGrp="1"/>
          </p:cNvSpPr>
          <p:nvPr>
            <p:ph type="ftr" sz="quarter" idx="10"/>
          </p:nvPr>
        </p:nvSpPr>
        <p:spPr/>
        <p:txBody>
          <a:bodyPr/>
          <a:lstStyle>
            <a:lvl1pPr>
              <a:defRPr/>
            </a:lvl1pPr>
          </a:lstStyle>
          <a:p>
            <a:pPr>
              <a:defRPr/>
            </a:pPr>
            <a:r>
              <a:rPr lang="es-ES_tradnl" dirty="0"/>
              <a:t>Gobierno de Chile | Ministerio del Interior</a:t>
            </a:r>
          </a:p>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33752F4B-906F-4956-B791-E1B24012D170}" type="slidenum">
              <a:rPr lang="en-US"/>
              <a:pPr>
                <a:defRPr/>
              </a:pPr>
              <a:t>‹Nº›</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CL"/>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dirty="0"/>
          </a:p>
        </p:txBody>
      </p:sp>
      <p:sp>
        <p:nvSpPr>
          <p:cNvPr id="6" name="Slide Number Placeholder 5"/>
          <p:cNvSpPr>
            <a:spLocks noGrp="1"/>
          </p:cNvSpPr>
          <p:nvPr>
            <p:ph type="sldNum" sz="quarter" idx="12"/>
          </p:nvPr>
        </p:nvSpPr>
        <p:spPr/>
        <p:txBody>
          <a:bodyPr/>
          <a:lstStyle>
            <a:lvl1pPr>
              <a:defRPr/>
            </a:lvl1pPr>
          </a:lstStyle>
          <a:p>
            <a:pPr>
              <a:defRPr/>
            </a:pPr>
            <a:fld id="{FCE98AB1-ABFF-452E-869D-6D89A71A63D4}" type="slidenum">
              <a:rPr lang="en-US"/>
              <a:pPr>
                <a:defRPr/>
              </a:pPr>
              <a:t>‹Nº›</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dirty="0"/>
          </a:p>
        </p:txBody>
      </p:sp>
      <p:sp>
        <p:nvSpPr>
          <p:cNvPr id="6" name="Slide Number Placeholder 5"/>
          <p:cNvSpPr>
            <a:spLocks noGrp="1"/>
          </p:cNvSpPr>
          <p:nvPr>
            <p:ph type="sldNum" sz="quarter" idx="12"/>
          </p:nvPr>
        </p:nvSpPr>
        <p:spPr/>
        <p:txBody>
          <a:bodyPr/>
          <a:lstStyle>
            <a:lvl1pPr>
              <a:defRPr/>
            </a:lvl1pPr>
          </a:lstStyle>
          <a:p>
            <a:pPr>
              <a:defRPr/>
            </a:pPr>
            <a:fld id="{1CBD815D-C3EF-4300-9C53-5B1AAD1B8FD9}" type="slidenum">
              <a:rPr lang="en-US"/>
              <a:pPr>
                <a:defRPr/>
              </a:pPr>
              <a:t>‹Nº›</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dirty="0"/>
          </a:p>
        </p:txBody>
      </p:sp>
      <p:sp>
        <p:nvSpPr>
          <p:cNvPr id="6" name="Slide Number Placeholder 5"/>
          <p:cNvSpPr>
            <a:spLocks noGrp="1"/>
          </p:cNvSpPr>
          <p:nvPr>
            <p:ph type="sldNum" sz="quarter" idx="12"/>
          </p:nvPr>
        </p:nvSpPr>
        <p:spPr/>
        <p:txBody>
          <a:bodyPr/>
          <a:lstStyle>
            <a:lvl1pPr>
              <a:defRPr/>
            </a:lvl1pPr>
          </a:lstStyle>
          <a:p>
            <a:pPr>
              <a:defRPr/>
            </a:pPr>
            <a:fld id="{B233BD00-766A-46F7-AF4D-F9354468019D}" type="slidenum">
              <a:rPr lang="en-US"/>
              <a:pPr>
                <a:defRPr/>
              </a:pPr>
              <a:t>‹Nº›</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s-CL" dirty="0"/>
          </a:p>
        </p:txBody>
      </p:sp>
      <p:sp>
        <p:nvSpPr>
          <p:cNvPr id="7" name="Slide Number Placeholder 5"/>
          <p:cNvSpPr>
            <a:spLocks noGrp="1"/>
          </p:cNvSpPr>
          <p:nvPr>
            <p:ph type="sldNum" sz="quarter" idx="12"/>
          </p:nvPr>
        </p:nvSpPr>
        <p:spPr/>
        <p:txBody>
          <a:bodyPr/>
          <a:lstStyle>
            <a:lvl1pPr>
              <a:defRPr/>
            </a:lvl1pPr>
          </a:lstStyle>
          <a:p>
            <a:pPr>
              <a:defRPr/>
            </a:pPr>
            <a:fld id="{F94386BD-4B50-419C-8783-F494C4B75522}" type="slidenum">
              <a:rPr lang="en-US"/>
              <a:pPr>
                <a:defRPr/>
              </a:pPr>
              <a:t>‹Nº›</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s-CL" dirty="0"/>
          </a:p>
        </p:txBody>
      </p:sp>
      <p:sp>
        <p:nvSpPr>
          <p:cNvPr id="9" name="Slide Number Placeholder 5"/>
          <p:cNvSpPr>
            <a:spLocks noGrp="1"/>
          </p:cNvSpPr>
          <p:nvPr>
            <p:ph type="sldNum" sz="quarter" idx="12"/>
          </p:nvPr>
        </p:nvSpPr>
        <p:spPr/>
        <p:txBody>
          <a:bodyPr/>
          <a:lstStyle>
            <a:lvl1pPr>
              <a:defRPr/>
            </a:lvl1pPr>
          </a:lstStyle>
          <a:p>
            <a:pPr>
              <a:defRPr/>
            </a:pPr>
            <a:fld id="{B32459A6-DF5F-4346-83EC-8C19DD48B451}" type="slidenum">
              <a:rPr lang="en-US"/>
              <a:pPr>
                <a:defRPr/>
              </a:pPr>
              <a:t>‹Nº›</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s-CL" dirty="0"/>
          </a:p>
        </p:txBody>
      </p:sp>
      <p:sp>
        <p:nvSpPr>
          <p:cNvPr id="5" name="Slide Number Placeholder 5"/>
          <p:cNvSpPr>
            <a:spLocks noGrp="1"/>
          </p:cNvSpPr>
          <p:nvPr>
            <p:ph type="sldNum" sz="quarter" idx="12"/>
          </p:nvPr>
        </p:nvSpPr>
        <p:spPr/>
        <p:txBody>
          <a:bodyPr/>
          <a:lstStyle>
            <a:lvl1pPr>
              <a:defRPr/>
            </a:lvl1pPr>
          </a:lstStyle>
          <a:p>
            <a:pPr>
              <a:defRPr/>
            </a:pPr>
            <a:fld id="{9B5FEE19-F1CE-48C2-B76A-E4337EA8F59D}" type="slidenum">
              <a:rPr lang="en-US"/>
              <a:pPr>
                <a:defRPr/>
              </a:pPr>
              <a:t>‹Nº›</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s-CL" dirty="0"/>
          </a:p>
        </p:txBody>
      </p:sp>
      <p:sp>
        <p:nvSpPr>
          <p:cNvPr id="4" name="Slide Number Placeholder 5"/>
          <p:cNvSpPr>
            <a:spLocks noGrp="1"/>
          </p:cNvSpPr>
          <p:nvPr>
            <p:ph type="sldNum" sz="quarter" idx="12"/>
          </p:nvPr>
        </p:nvSpPr>
        <p:spPr/>
        <p:txBody>
          <a:bodyPr/>
          <a:lstStyle>
            <a:lvl1pPr>
              <a:defRPr/>
            </a:lvl1pPr>
          </a:lstStyle>
          <a:p>
            <a:pPr>
              <a:defRPr/>
            </a:pPr>
            <a:fld id="{A298D81B-DE67-4985-B241-95424CBB8600}" type="slidenum">
              <a:rPr lang="en-US"/>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dirty="0"/>
          </a:p>
        </p:txBody>
      </p:sp>
      <p:sp>
        <p:nvSpPr>
          <p:cNvPr id="6" name="Slide Number Placeholder 5"/>
          <p:cNvSpPr>
            <a:spLocks noGrp="1"/>
          </p:cNvSpPr>
          <p:nvPr>
            <p:ph type="sldNum" sz="quarter" idx="12"/>
          </p:nvPr>
        </p:nvSpPr>
        <p:spPr/>
        <p:txBody>
          <a:bodyPr/>
          <a:lstStyle>
            <a:lvl1pPr>
              <a:defRPr/>
            </a:lvl1pPr>
          </a:lstStyle>
          <a:p>
            <a:pPr>
              <a:defRPr/>
            </a:pPr>
            <a:fld id="{1E8D1B43-35C0-4642-98C2-BA1A59346969}" type="slidenum">
              <a:rPr lang="en-US"/>
              <a:pPr>
                <a:defRPr/>
              </a:pPr>
              <a:t>‹Nº›</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s-CL" dirty="0"/>
          </a:p>
        </p:txBody>
      </p:sp>
      <p:sp>
        <p:nvSpPr>
          <p:cNvPr id="7" name="Slide Number Placeholder 5"/>
          <p:cNvSpPr>
            <a:spLocks noGrp="1"/>
          </p:cNvSpPr>
          <p:nvPr>
            <p:ph type="sldNum" sz="quarter" idx="12"/>
          </p:nvPr>
        </p:nvSpPr>
        <p:spPr/>
        <p:txBody>
          <a:bodyPr/>
          <a:lstStyle>
            <a:lvl1pPr>
              <a:defRPr/>
            </a:lvl1pPr>
          </a:lstStyle>
          <a:p>
            <a:pPr>
              <a:defRPr/>
            </a:pPr>
            <a:fld id="{1AB87246-980F-42D2-AC83-16D70E06BDEE}" type="slidenum">
              <a:rPr lang="en-US"/>
              <a:pPr>
                <a:defRPr/>
              </a:pPr>
              <a:t>‹Nº›</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s-CL" dirty="0"/>
          </a:p>
        </p:txBody>
      </p:sp>
      <p:sp>
        <p:nvSpPr>
          <p:cNvPr id="7" name="Slide Number Placeholder 5"/>
          <p:cNvSpPr>
            <a:spLocks noGrp="1"/>
          </p:cNvSpPr>
          <p:nvPr>
            <p:ph type="sldNum" sz="quarter" idx="12"/>
          </p:nvPr>
        </p:nvSpPr>
        <p:spPr/>
        <p:txBody>
          <a:bodyPr/>
          <a:lstStyle>
            <a:lvl1pPr>
              <a:defRPr/>
            </a:lvl1pPr>
          </a:lstStyle>
          <a:p>
            <a:pPr>
              <a:defRPr/>
            </a:pPr>
            <a:fld id="{A9CBBEF3-7D75-48C6-B01C-2DCB1BA81CED}" type="slidenum">
              <a:rPr lang="en-US"/>
              <a:pPr>
                <a:defRPr/>
              </a:pPr>
              <a:t>‹Nº›</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dirty="0"/>
          </a:p>
        </p:txBody>
      </p:sp>
      <p:sp>
        <p:nvSpPr>
          <p:cNvPr id="6" name="Slide Number Placeholder 5"/>
          <p:cNvSpPr>
            <a:spLocks noGrp="1"/>
          </p:cNvSpPr>
          <p:nvPr>
            <p:ph type="sldNum" sz="quarter" idx="12"/>
          </p:nvPr>
        </p:nvSpPr>
        <p:spPr/>
        <p:txBody>
          <a:bodyPr/>
          <a:lstStyle>
            <a:lvl1pPr>
              <a:defRPr/>
            </a:lvl1pPr>
          </a:lstStyle>
          <a:p>
            <a:pPr>
              <a:defRPr/>
            </a:pPr>
            <a:fld id="{8E1ABB70-5387-414E-B493-499F4E405AEA}" type="slidenum">
              <a:rPr lang="en-US"/>
              <a:pPr>
                <a:defRPr/>
              </a:pPr>
              <a:t>‹Nº›</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1600200"/>
            <a:ext cx="2057400" cy="4525963"/>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6019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dirty="0"/>
          </a:p>
        </p:txBody>
      </p:sp>
      <p:sp>
        <p:nvSpPr>
          <p:cNvPr id="6" name="Slide Number Placeholder 5"/>
          <p:cNvSpPr>
            <a:spLocks noGrp="1"/>
          </p:cNvSpPr>
          <p:nvPr>
            <p:ph type="sldNum" sz="quarter" idx="12"/>
          </p:nvPr>
        </p:nvSpPr>
        <p:spPr/>
        <p:txBody>
          <a:bodyPr/>
          <a:lstStyle>
            <a:lvl1pPr>
              <a:defRPr/>
            </a:lvl1pPr>
          </a:lstStyle>
          <a:p>
            <a:pPr>
              <a:defRPr/>
            </a:pPr>
            <a:fld id="{6EAEFFBF-76AA-408B-8EA7-3AE9BEE1898E}" type="slidenum">
              <a:rPr lang="en-US"/>
              <a:pPr>
                <a:defRPr/>
              </a:pPr>
              <a:t>‹Nº›</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DC2B70A2-18E5-4C58-8844-BA8D33A1D370}" type="datetime1">
              <a:rPr lang="en-US">
                <a:solidFill>
                  <a:prstClr val="black"/>
                </a:solidFill>
                <a:ea typeface="+mn-ea"/>
                <a:cs typeface="+mn-cs"/>
              </a:rPr>
              <a:pPr defTabSz="457200"/>
              <a:t>12/15/2021</a:t>
            </a:fld>
            <a:endParaRPr lang="en-US" dirty="0">
              <a:solidFill>
                <a:prstClr val="black"/>
              </a:solidFill>
              <a:ea typeface="+mn-ea"/>
              <a:cs typeface="+mn-cs"/>
            </a:endParaRPr>
          </a:p>
        </p:txBody>
      </p:sp>
      <p:sp>
        <p:nvSpPr>
          <p:cNvPr id="5" name="Footer Placeholder 4"/>
          <p:cNvSpPr>
            <a:spLocks noGrp="1"/>
          </p:cNvSpPr>
          <p:nvPr>
            <p:ph type="ftr" sz="quarter" idx="11"/>
          </p:nvPr>
        </p:nvSpPr>
        <p:spPr/>
        <p:txBody>
          <a:bodyPr/>
          <a:lstStyle>
            <a:lvl1pPr>
              <a:defRPr smtClean="0"/>
            </a:lvl1pPr>
          </a:lstStyle>
          <a:p>
            <a:pPr>
              <a:defRPr/>
            </a:pPr>
            <a:endParaRPr lang="es-ES" dirty="0"/>
          </a:p>
        </p:txBody>
      </p:sp>
      <p:sp>
        <p:nvSpPr>
          <p:cNvPr id="6" name="Slide Number Placeholder 5"/>
          <p:cNvSpPr>
            <a:spLocks noGrp="1"/>
          </p:cNvSpPr>
          <p:nvPr>
            <p:ph type="sldNum" sz="quarter" idx="12"/>
          </p:nvPr>
        </p:nvSpPr>
        <p:spPr/>
        <p:txBody>
          <a:bodyPr/>
          <a:lstStyle>
            <a:lvl1pPr>
              <a:defRPr/>
            </a:lvl1pPr>
          </a:lstStyle>
          <a:p>
            <a:fld id="{ECF7AD38-B575-4EE0-96EE-333904741653}" type="slidenum">
              <a:rPr lang="en-US"/>
              <a:pPr/>
              <a:t>‹Nº›</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smtClean="0"/>
            </a:lvl1pPr>
          </a:lstStyle>
          <a:p>
            <a:pPr>
              <a:defRPr/>
            </a:pPr>
            <a:r>
              <a:rPr lang="es-ES_tradnl" dirty="0"/>
              <a:t>Gobierno de Chile | Ministerio del Interior</a:t>
            </a:r>
          </a:p>
          <a:p>
            <a:pPr>
              <a:defRPr/>
            </a:pPr>
            <a:endParaRPr lang="en-US" dirty="0"/>
          </a:p>
        </p:txBody>
      </p:sp>
      <p:sp>
        <p:nvSpPr>
          <p:cNvPr id="5" name="Slide Number Placeholder 5"/>
          <p:cNvSpPr>
            <a:spLocks noGrp="1"/>
          </p:cNvSpPr>
          <p:nvPr>
            <p:ph type="sldNum" sz="quarter" idx="11"/>
          </p:nvPr>
        </p:nvSpPr>
        <p:spPr/>
        <p:txBody>
          <a:bodyPr/>
          <a:lstStyle>
            <a:lvl1pPr>
              <a:defRPr/>
            </a:lvl1pPr>
          </a:lstStyle>
          <a:p>
            <a:fld id="{CE8D59A7-7BEF-46FB-BE98-B5730CD5BB14}" type="slidenum">
              <a:rPr lang="en-US"/>
              <a:pPr/>
              <a:t>‹Nº›</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92B03D9F-69EA-4C59-8D07-B61B1E237890}" type="datetime1">
              <a:rPr lang="en-US">
                <a:solidFill>
                  <a:prstClr val="black"/>
                </a:solidFill>
                <a:ea typeface="+mn-ea"/>
                <a:cs typeface="+mn-cs"/>
              </a:rPr>
              <a:pPr defTabSz="457200"/>
              <a:t>12/15/2021</a:t>
            </a:fld>
            <a:endParaRPr lang="en-US" dirty="0">
              <a:solidFill>
                <a:prstClr val="black"/>
              </a:solidFill>
              <a:ea typeface="+mn-ea"/>
              <a:cs typeface="+mn-cs"/>
            </a:endParaRPr>
          </a:p>
        </p:txBody>
      </p:sp>
      <p:sp>
        <p:nvSpPr>
          <p:cNvPr id="5" name="Footer Placeholder 4"/>
          <p:cNvSpPr>
            <a:spLocks noGrp="1"/>
          </p:cNvSpPr>
          <p:nvPr>
            <p:ph type="ftr" sz="quarter" idx="11"/>
          </p:nvPr>
        </p:nvSpPr>
        <p:spPr/>
        <p:txBody>
          <a:bodyPr/>
          <a:lstStyle>
            <a:lvl1pPr>
              <a:defRPr smtClean="0"/>
            </a:lvl1pPr>
          </a:lstStyle>
          <a:p>
            <a:pPr>
              <a:defRPr/>
            </a:pPr>
            <a:endParaRPr lang="es-ES" dirty="0"/>
          </a:p>
        </p:txBody>
      </p:sp>
      <p:sp>
        <p:nvSpPr>
          <p:cNvPr id="6" name="Slide Number Placeholder 5"/>
          <p:cNvSpPr>
            <a:spLocks noGrp="1"/>
          </p:cNvSpPr>
          <p:nvPr>
            <p:ph type="sldNum" sz="quarter" idx="12"/>
          </p:nvPr>
        </p:nvSpPr>
        <p:spPr/>
        <p:txBody>
          <a:bodyPr/>
          <a:lstStyle>
            <a:lvl1pPr>
              <a:defRPr/>
            </a:lvl1pPr>
          </a:lstStyle>
          <a:p>
            <a:fld id="{CF49D0C3-7D30-43FD-BE92-697D1C354BC2}" type="slidenum">
              <a:rPr lang="en-US"/>
              <a:pPr/>
              <a:t>‹Nº›</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DEF1AAA5-8B54-470C-AA02-08335ABC9859}" type="datetime1">
              <a:rPr lang="en-US">
                <a:solidFill>
                  <a:prstClr val="black"/>
                </a:solidFill>
                <a:ea typeface="+mn-ea"/>
                <a:cs typeface="+mn-cs"/>
              </a:rPr>
              <a:pPr defTabSz="457200"/>
              <a:t>12/15/2021</a:t>
            </a:fld>
            <a:endParaRPr lang="en-US" dirty="0">
              <a:solidFill>
                <a:prstClr val="black"/>
              </a:solidFill>
              <a:ea typeface="+mn-ea"/>
              <a:cs typeface="+mn-cs"/>
            </a:endParaRPr>
          </a:p>
        </p:txBody>
      </p:sp>
      <p:sp>
        <p:nvSpPr>
          <p:cNvPr id="6" name="Footer Placeholder 5"/>
          <p:cNvSpPr>
            <a:spLocks noGrp="1"/>
          </p:cNvSpPr>
          <p:nvPr>
            <p:ph type="ftr" sz="quarter" idx="11"/>
          </p:nvPr>
        </p:nvSpPr>
        <p:spPr/>
        <p:txBody>
          <a:bodyPr/>
          <a:lstStyle>
            <a:lvl1pPr>
              <a:defRPr smtClean="0"/>
            </a:lvl1pPr>
          </a:lstStyle>
          <a:p>
            <a:pPr>
              <a:defRPr/>
            </a:pPr>
            <a:endParaRPr lang="es-ES" dirty="0"/>
          </a:p>
        </p:txBody>
      </p:sp>
      <p:sp>
        <p:nvSpPr>
          <p:cNvPr id="7" name="Slide Number Placeholder 6"/>
          <p:cNvSpPr>
            <a:spLocks noGrp="1"/>
          </p:cNvSpPr>
          <p:nvPr>
            <p:ph type="sldNum" sz="quarter" idx="12"/>
          </p:nvPr>
        </p:nvSpPr>
        <p:spPr/>
        <p:txBody>
          <a:bodyPr/>
          <a:lstStyle>
            <a:lvl1pPr>
              <a:defRPr/>
            </a:lvl1pPr>
          </a:lstStyle>
          <a:p>
            <a:fld id="{D9C6B2EB-03E4-4283-A34B-29AB10C80ED0}" type="slidenum">
              <a:rPr lang="en-US"/>
              <a:pPr/>
              <a:t>‹Nº›</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a:fld id="{E474C527-B19F-43B7-9E46-5D3BB887C184}" type="datetime1">
              <a:rPr lang="en-US">
                <a:solidFill>
                  <a:prstClr val="black"/>
                </a:solidFill>
                <a:ea typeface="+mn-ea"/>
                <a:cs typeface="+mn-cs"/>
              </a:rPr>
              <a:pPr defTabSz="457200"/>
              <a:t>12/15/2021</a:t>
            </a:fld>
            <a:endParaRPr lang="en-US" dirty="0">
              <a:solidFill>
                <a:prstClr val="black"/>
              </a:solidFill>
              <a:ea typeface="+mn-ea"/>
              <a:cs typeface="+mn-cs"/>
            </a:endParaRPr>
          </a:p>
        </p:txBody>
      </p:sp>
      <p:sp>
        <p:nvSpPr>
          <p:cNvPr id="8" name="Footer Placeholder 7"/>
          <p:cNvSpPr>
            <a:spLocks noGrp="1"/>
          </p:cNvSpPr>
          <p:nvPr>
            <p:ph type="ftr" sz="quarter" idx="11"/>
          </p:nvPr>
        </p:nvSpPr>
        <p:spPr/>
        <p:txBody>
          <a:bodyPr/>
          <a:lstStyle>
            <a:lvl1pPr>
              <a:defRPr smtClean="0"/>
            </a:lvl1pPr>
          </a:lstStyle>
          <a:p>
            <a:pPr>
              <a:defRPr/>
            </a:pPr>
            <a:endParaRPr lang="es-ES" dirty="0"/>
          </a:p>
        </p:txBody>
      </p:sp>
      <p:sp>
        <p:nvSpPr>
          <p:cNvPr id="9" name="Slide Number Placeholder 8"/>
          <p:cNvSpPr>
            <a:spLocks noGrp="1"/>
          </p:cNvSpPr>
          <p:nvPr>
            <p:ph type="sldNum" sz="quarter" idx="12"/>
          </p:nvPr>
        </p:nvSpPr>
        <p:spPr/>
        <p:txBody>
          <a:bodyPr/>
          <a:lstStyle>
            <a:lvl1pPr>
              <a:defRPr/>
            </a:lvl1pPr>
          </a:lstStyle>
          <a:p>
            <a:fld id="{E569A34D-B617-4698-A040-9DF540152613}" type="slidenum">
              <a:rPr lang="en-US"/>
              <a:pPr/>
              <a:t>‹Nº›</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smtClean="0"/>
            </a:lvl1pPr>
          </a:lstStyle>
          <a:p>
            <a:pPr>
              <a:defRPr/>
            </a:pPr>
            <a:endParaRPr lang="es-ES" dirty="0"/>
          </a:p>
        </p:txBody>
      </p:sp>
      <p:sp>
        <p:nvSpPr>
          <p:cNvPr id="4" name="Slide Number Placeholder 4"/>
          <p:cNvSpPr>
            <a:spLocks noGrp="1"/>
          </p:cNvSpPr>
          <p:nvPr>
            <p:ph type="sldNum" sz="quarter" idx="11"/>
          </p:nvPr>
        </p:nvSpPr>
        <p:spPr/>
        <p:txBody>
          <a:bodyPr/>
          <a:lstStyle>
            <a:lvl1pPr>
              <a:defRPr/>
            </a:lvl1pPr>
          </a:lstStyle>
          <a:p>
            <a:fld id="{BAEACE02-2FC8-4ACE-ABA8-04D8241F1CF5}" type="slidenum">
              <a:rPr lang="en-US"/>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s-CL" dirty="0"/>
          </a:p>
        </p:txBody>
      </p:sp>
      <p:sp>
        <p:nvSpPr>
          <p:cNvPr id="7" name="Slide Number Placeholder 5"/>
          <p:cNvSpPr>
            <a:spLocks noGrp="1"/>
          </p:cNvSpPr>
          <p:nvPr>
            <p:ph type="sldNum" sz="quarter" idx="12"/>
          </p:nvPr>
        </p:nvSpPr>
        <p:spPr/>
        <p:txBody>
          <a:bodyPr/>
          <a:lstStyle>
            <a:lvl1pPr>
              <a:defRPr/>
            </a:lvl1pPr>
          </a:lstStyle>
          <a:p>
            <a:pPr>
              <a:defRPr/>
            </a:pPr>
            <a:fld id="{A8EAF6F6-5FB6-4E89-8456-7042A0FCC679}" type="slidenum">
              <a:rPr lang="en-US"/>
              <a:pPr>
                <a:defRPr/>
              </a:pPr>
              <a:t>‹Nº›</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smtClean="0"/>
            </a:lvl1pPr>
          </a:lstStyle>
          <a:p>
            <a:pPr>
              <a:defRPr/>
            </a:pPr>
            <a:endParaRPr lang="es-ES" dirty="0"/>
          </a:p>
        </p:txBody>
      </p:sp>
      <p:sp>
        <p:nvSpPr>
          <p:cNvPr id="3" name="Slide Number Placeholder 3"/>
          <p:cNvSpPr>
            <a:spLocks noGrp="1"/>
          </p:cNvSpPr>
          <p:nvPr>
            <p:ph type="sldNum" sz="quarter" idx="11"/>
          </p:nvPr>
        </p:nvSpPr>
        <p:spPr/>
        <p:txBody>
          <a:bodyPr/>
          <a:lstStyle>
            <a:lvl1pPr>
              <a:defRPr/>
            </a:lvl1pPr>
          </a:lstStyle>
          <a:p>
            <a:fld id="{05194D70-AA28-444F-AE86-1D87D8C4CDF0}" type="slidenum">
              <a:rPr lang="en-US"/>
              <a:pPr/>
              <a:t>‹Nº›</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dirty="0"/>
          </a:p>
        </p:txBody>
      </p:sp>
      <p:sp>
        <p:nvSpPr>
          <p:cNvPr id="6" name="Slide Number Placeholder 6"/>
          <p:cNvSpPr>
            <a:spLocks noGrp="1"/>
          </p:cNvSpPr>
          <p:nvPr>
            <p:ph type="sldNum" sz="quarter" idx="11"/>
          </p:nvPr>
        </p:nvSpPr>
        <p:spPr/>
        <p:txBody>
          <a:bodyPr/>
          <a:lstStyle>
            <a:lvl1pPr>
              <a:defRPr/>
            </a:lvl1pPr>
          </a:lstStyle>
          <a:p>
            <a:fld id="{7CA90FBB-DBAC-4119-BB63-627727F10549}" type="slidenum">
              <a:rPr lang="en-US"/>
              <a:pPr/>
              <a:t>‹Nº›</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smtClean="0"/>
            </a:lvl1pPr>
          </a:lstStyle>
          <a:p>
            <a:pPr>
              <a:defRPr/>
            </a:pPr>
            <a:endParaRPr lang="es-ES" dirty="0"/>
          </a:p>
        </p:txBody>
      </p:sp>
      <p:sp>
        <p:nvSpPr>
          <p:cNvPr id="6" name="Slide Number Placeholder 6"/>
          <p:cNvSpPr>
            <a:spLocks noGrp="1"/>
          </p:cNvSpPr>
          <p:nvPr>
            <p:ph type="sldNum" sz="quarter" idx="11"/>
          </p:nvPr>
        </p:nvSpPr>
        <p:spPr/>
        <p:txBody>
          <a:bodyPr/>
          <a:lstStyle>
            <a:lvl1pPr>
              <a:defRPr/>
            </a:lvl1pPr>
          </a:lstStyle>
          <a:p>
            <a:fld id="{EFC3D6B5-5A57-4DBD-BFAF-844E0E373FF4}" type="slidenum">
              <a:rPr lang="en-US"/>
              <a:pPr/>
              <a:t>‹Nº›</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smtClean="0"/>
            </a:lvl1pPr>
          </a:lstStyle>
          <a:p>
            <a:pPr>
              <a:defRPr/>
            </a:pPr>
            <a:endParaRPr lang="es-ES" dirty="0"/>
          </a:p>
        </p:txBody>
      </p:sp>
      <p:sp>
        <p:nvSpPr>
          <p:cNvPr id="5" name="Slide Number Placeholder 5"/>
          <p:cNvSpPr>
            <a:spLocks noGrp="1"/>
          </p:cNvSpPr>
          <p:nvPr>
            <p:ph type="sldNum" sz="quarter" idx="11"/>
          </p:nvPr>
        </p:nvSpPr>
        <p:spPr/>
        <p:txBody>
          <a:bodyPr/>
          <a:lstStyle>
            <a:lvl1pPr>
              <a:defRPr/>
            </a:lvl1pPr>
          </a:lstStyle>
          <a:p>
            <a:fld id="{96DAF564-1E4F-4E21-9B8C-D0D24B94A32B}" type="slidenum">
              <a:rPr lang="en-US"/>
              <a:pPr/>
              <a:t>‹Nº›</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smtClean="0"/>
            </a:lvl1pPr>
          </a:lstStyle>
          <a:p>
            <a:pPr>
              <a:defRPr/>
            </a:pPr>
            <a:endParaRPr lang="es-ES" dirty="0"/>
          </a:p>
        </p:txBody>
      </p:sp>
      <p:sp>
        <p:nvSpPr>
          <p:cNvPr id="5" name="Slide Number Placeholder 5"/>
          <p:cNvSpPr>
            <a:spLocks noGrp="1"/>
          </p:cNvSpPr>
          <p:nvPr>
            <p:ph type="sldNum" sz="quarter" idx="11"/>
          </p:nvPr>
        </p:nvSpPr>
        <p:spPr/>
        <p:txBody>
          <a:bodyPr/>
          <a:lstStyle>
            <a:lvl1pPr>
              <a:defRPr/>
            </a:lvl1pPr>
          </a:lstStyle>
          <a:p>
            <a:fld id="{3C8B9093-A846-40CD-BCDA-56E669A17EE6}" type="slidenum">
              <a:rPr lang="en-US"/>
              <a:pPr/>
              <a:t>‹Nº›</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defRPr/>
            </a:pPr>
            <a:fld id="{AC7443B4-CED9-4180-A411-AEFE04F3E7EA}" type="datetime1">
              <a:rPr lang="en-US">
                <a:solidFill>
                  <a:prstClr val="black"/>
                </a:solidFill>
              </a:rPr>
              <a:pPr fontAlgn="base">
                <a:spcBef>
                  <a:spcPct val="0"/>
                </a:spcBef>
                <a:spcAft>
                  <a:spcPct val="0"/>
                </a:spcAft>
                <a:defRPr/>
              </a:pPr>
              <a:t>12/15/2021</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a:lvl1pPr>
          </a:lstStyle>
          <a:p>
            <a:pPr>
              <a:defRPr/>
            </a:pPr>
            <a:fld id="{2C2BDD55-8384-446F-BD72-987CB337979E}" type="slidenum">
              <a:rPr lang="en-US"/>
              <a:pPr>
                <a:defRPr/>
              </a:pPr>
              <a:t>‹Nº›</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dirty="0"/>
              <a:t>Gobierno de Chile | Ministerio del Interior</a:t>
            </a:r>
          </a:p>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1B194E1-8527-4DC9-937C-9882FE6F668C}" type="slidenum">
              <a:rPr lang="en-US"/>
              <a:pPr>
                <a:defRPr/>
              </a:pPr>
              <a:t>‹Nº›</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defRPr/>
            </a:pPr>
            <a:fld id="{15FEDD63-97EE-484F-A9B2-6C6E8A0663D2}" type="datetime1">
              <a:rPr lang="en-US">
                <a:solidFill>
                  <a:prstClr val="black"/>
                </a:solidFill>
              </a:rPr>
              <a:pPr fontAlgn="base">
                <a:spcBef>
                  <a:spcPct val="0"/>
                </a:spcBef>
                <a:spcAft>
                  <a:spcPct val="0"/>
                </a:spcAft>
                <a:defRPr/>
              </a:pPr>
              <a:t>12/15/2021</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a:lvl1pPr>
          </a:lstStyle>
          <a:p>
            <a:pPr>
              <a:defRPr/>
            </a:pPr>
            <a:fld id="{9FF8E03E-8656-423C-9D1F-301130095F48}" type="slidenum">
              <a:rPr lang="en-US"/>
              <a:pPr>
                <a:defRPr/>
              </a:pPr>
              <a:t>‹Nº›</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defRPr/>
            </a:pPr>
            <a:fld id="{4670A2EB-C1CA-4627-AA94-6DC41F707ECF}" type="datetime1">
              <a:rPr lang="en-US">
                <a:solidFill>
                  <a:prstClr val="black"/>
                </a:solidFill>
              </a:rPr>
              <a:pPr fontAlgn="base">
                <a:spcBef>
                  <a:spcPct val="0"/>
                </a:spcBef>
                <a:spcAft>
                  <a:spcPct val="0"/>
                </a:spcAft>
                <a:defRPr/>
              </a:pPr>
              <a:t>12/15/2021</a:t>
            </a:fld>
            <a:endParaRPr lang="en-US" dirty="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es-ES" dirty="0"/>
          </a:p>
        </p:txBody>
      </p:sp>
      <p:sp>
        <p:nvSpPr>
          <p:cNvPr id="7" name="Slide Number Placeholder 6"/>
          <p:cNvSpPr>
            <a:spLocks noGrp="1"/>
          </p:cNvSpPr>
          <p:nvPr>
            <p:ph type="sldNum" sz="quarter" idx="12"/>
          </p:nvPr>
        </p:nvSpPr>
        <p:spPr/>
        <p:txBody>
          <a:bodyPr/>
          <a:lstStyle>
            <a:lvl1pPr>
              <a:defRPr/>
            </a:lvl1pPr>
          </a:lstStyle>
          <a:p>
            <a:pPr>
              <a:defRPr/>
            </a:pPr>
            <a:fld id="{45676E72-9E05-43C6-AA31-5A7BD134236B}" type="slidenum">
              <a:rPr lang="en-US"/>
              <a:pPr>
                <a:defRPr/>
              </a:pPr>
              <a:t>‹Nº›</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fontAlgn="base">
              <a:spcBef>
                <a:spcPct val="0"/>
              </a:spcBef>
              <a:spcAft>
                <a:spcPct val="0"/>
              </a:spcAft>
              <a:defRPr/>
            </a:pPr>
            <a:fld id="{EDE4BB1A-7514-437A-813A-1746B85D3387}" type="datetime1">
              <a:rPr lang="en-US">
                <a:solidFill>
                  <a:prstClr val="black"/>
                </a:solidFill>
              </a:rPr>
              <a:pPr fontAlgn="base">
                <a:spcBef>
                  <a:spcPct val="0"/>
                </a:spcBef>
                <a:spcAft>
                  <a:spcPct val="0"/>
                </a:spcAft>
                <a:defRPr/>
              </a:pPr>
              <a:t>12/15/2021</a:t>
            </a:fld>
            <a:endParaRPr lang="en-US" dirty="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es-ES" dirty="0"/>
          </a:p>
        </p:txBody>
      </p:sp>
      <p:sp>
        <p:nvSpPr>
          <p:cNvPr id="9" name="Slide Number Placeholder 8"/>
          <p:cNvSpPr>
            <a:spLocks noGrp="1"/>
          </p:cNvSpPr>
          <p:nvPr>
            <p:ph type="sldNum" sz="quarter" idx="12"/>
          </p:nvPr>
        </p:nvSpPr>
        <p:spPr/>
        <p:txBody>
          <a:bodyPr/>
          <a:lstStyle>
            <a:lvl1pPr>
              <a:defRPr/>
            </a:lvl1pPr>
          </a:lstStyle>
          <a:p>
            <a:pPr>
              <a:defRPr/>
            </a:pPr>
            <a:fld id="{0C6A9DF5-C670-409E-B581-2C2E26F702B5}" type="slidenum">
              <a:rPr lang="en-US"/>
              <a:pPr>
                <a:defRPr/>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s-CL" dirty="0"/>
          </a:p>
        </p:txBody>
      </p:sp>
      <p:sp>
        <p:nvSpPr>
          <p:cNvPr id="9" name="Slide Number Placeholder 5"/>
          <p:cNvSpPr>
            <a:spLocks noGrp="1"/>
          </p:cNvSpPr>
          <p:nvPr>
            <p:ph type="sldNum" sz="quarter" idx="12"/>
          </p:nvPr>
        </p:nvSpPr>
        <p:spPr/>
        <p:txBody>
          <a:bodyPr/>
          <a:lstStyle>
            <a:lvl1pPr>
              <a:defRPr/>
            </a:lvl1pPr>
          </a:lstStyle>
          <a:p>
            <a:pPr>
              <a:defRPr/>
            </a:pPr>
            <a:fld id="{9F38BA7F-7A21-4247-B454-2C9B9902C26A}" type="slidenum">
              <a:rPr lang="en-US"/>
              <a:pPr>
                <a:defRPr/>
              </a:pPr>
              <a:t>‹Nº›</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ES" dirty="0"/>
          </a:p>
        </p:txBody>
      </p:sp>
      <p:sp>
        <p:nvSpPr>
          <p:cNvPr id="4" name="Slide Number Placeholder 4"/>
          <p:cNvSpPr>
            <a:spLocks noGrp="1"/>
          </p:cNvSpPr>
          <p:nvPr>
            <p:ph type="sldNum" sz="quarter" idx="11"/>
          </p:nvPr>
        </p:nvSpPr>
        <p:spPr/>
        <p:txBody>
          <a:bodyPr/>
          <a:lstStyle>
            <a:lvl1pPr>
              <a:defRPr/>
            </a:lvl1pPr>
          </a:lstStyle>
          <a:p>
            <a:pPr>
              <a:defRPr/>
            </a:pPr>
            <a:fld id="{69584E21-4A0C-41B5-AA53-D553488090FC}" type="slidenum">
              <a:rPr lang="en-US"/>
              <a:pPr>
                <a:defRPr/>
              </a:pPr>
              <a:t>‹Nº›</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dirty="0"/>
          </a:p>
        </p:txBody>
      </p:sp>
      <p:sp>
        <p:nvSpPr>
          <p:cNvPr id="3" name="Slide Number Placeholder 3"/>
          <p:cNvSpPr>
            <a:spLocks noGrp="1"/>
          </p:cNvSpPr>
          <p:nvPr>
            <p:ph type="sldNum" sz="quarter" idx="11"/>
          </p:nvPr>
        </p:nvSpPr>
        <p:spPr/>
        <p:txBody>
          <a:bodyPr/>
          <a:lstStyle>
            <a:lvl1pPr>
              <a:defRPr/>
            </a:lvl1pPr>
          </a:lstStyle>
          <a:p>
            <a:pPr>
              <a:defRPr/>
            </a:pPr>
            <a:fld id="{419299E7-6978-4068-97F3-8FB94B3767F6}" type="slidenum">
              <a:rPr lang="en-US"/>
              <a:pPr>
                <a:defRPr/>
              </a:pPr>
              <a:t>‹Nº›</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a:lvl1pPr>
          </a:lstStyle>
          <a:p>
            <a:pPr>
              <a:defRPr/>
            </a:pPr>
            <a:fld id="{FE61C9D7-4BAE-411B-8CEA-25669561F1E2}" type="slidenum">
              <a:rPr lang="en-US"/>
              <a:pPr>
                <a:defRPr/>
              </a:pPr>
              <a:t>‹Nº›</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a:lvl1pPr>
          </a:lstStyle>
          <a:p>
            <a:pPr>
              <a:defRPr/>
            </a:pPr>
            <a:fld id="{AEC7CCA1-2F5B-40B6-8D1D-FEC53CD296CA}" type="slidenum">
              <a:rPr lang="en-US"/>
              <a:pPr>
                <a:defRPr/>
              </a:pPr>
              <a:t>‹Nº›</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a:lvl1pPr>
          </a:lstStyle>
          <a:p>
            <a:pPr>
              <a:defRPr/>
            </a:pPr>
            <a:fld id="{03545915-7E47-4E9E-AA2F-82B045694269}" type="slidenum">
              <a:rPr lang="en-US"/>
              <a:pPr>
                <a:defRPr/>
              </a:pPr>
              <a:t>‹Nº›</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a:lvl1pPr>
          </a:lstStyle>
          <a:p>
            <a:pPr>
              <a:defRPr/>
            </a:pPr>
            <a:fld id="{C6B34B2D-C349-4C59-882A-7E2A0A8059F8}" type="slidenum">
              <a:rPr lang="en-US"/>
              <a:pPr>
                <a:defRPr/>
              </a:pPr>
              <a:t>‹Nº›</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400F75D-7A70-4B88-88CA-C57FD89EF2A9}" type="datetime1">
              <a:rPr lang="en-US"/>
              <a:pPr>
                <a:defRPr/>
              </a:pPr>
              <a:t>12/15/2021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a:lvl1pPr>
          </a:lstStyle>
          <a:p>
            <a:pPr>
              <a:defRPr/>
            </a:pPr>
            <a:fld id="{CC0371DC-CA4A-49C2-9311-0623FFB77DF7}" type="slidenum">
              <a:rPr lang="en-US"/>
              <a:pPr>
                <a:defRPr/>
              </a:pPr>
              <a:t>‹Nº›</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dirty="0"/>
              <a:t>Gobierno de Chile | Ministerio del Interior</a:t>
            </a:r>
          </a:p>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9137D8B-F7AE-48B4-83E0-CFC9236BB2D5}" type="slidenum">
              <a:rPr lang="en-US"/>
              <a:pPr>
                <a:defRPr/>
              </a:pPr>
              <a:t>‹Nº›</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034362A-C734-4109-B1D3-C9F073FF7AE7}" type="datetime1">
              <a:rPr lang="en-US"/>
              <a:pPr>
                <a:defRPr/>
              </a:pPr>
              <a:t>12/15/2021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ES" dirty="0"/>
          </a:p>
        </p:txBody>
      </p:sp>
      <p:sp>
        <p:nvSpPr>
          <p:cNvPr id="6" name="Slide Number Placeholder 5"/>
          <p:cNvSpPr>
            <a:spLocks noGrp="1"/>
          </p:cNvSpPr>
          <p:nvPr>
            <p:ph type="sldNum" sz="quarter" idx="12"/>
          </p:nvPr>
        </p:nvSpPr>
        <p:spPr/>
        <p:txBody>
          <a:bodyPr/>
          <a:lstStyle>
            <a:lvl1pPr>
              <a:defRPr/>
            </a:lvl1pPr>
          </a:lstStyle>
          <a:p>
            <a:pPr>
              <a:defRPr/>
            </a:pPr>
            <a:fld id="{7CA136D8-1A76-4E24-82B4-7F13DA4DADC3}" type="slidenum">
              <a:rPr lang="en-US"/>
              <a:pPr>
                <a:defRPr/>
              </a:pPr>
              <a:t>‹Nº›</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74379C3B-6DA7-4B14-9842-FECBF06815E4}" type="datetime1">
              <a:rPr lang="en-US"/>
              <a:pPr>
                <a:defRPr/>
              </a:pPr>
              <a:t>12/15/2021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s-ES" dirty="0"/>
          </a:p>
        </p:txBody>
      </p:sp>
      <p:sp>
        <p:nvSpPr>
          <p:cNvPr id="7" name="Slide Number Placeholder 6"/>
          <p:cNvSpPr>
            <a:spLocks noGrp="1"/>
          </p:cNvSpPr>
          <p:nvPr>
            <p:ph type="sldNum" sz="quarter" idx="12"/>
          </p:nvPr>
        </p:nvSpPr>
        <p:spPr/>
        <p:txBody>
          <a:bodyPr/>
          <a:lstStyle>
            <a:lvl1pPr>
              <a:defRPr/>
            </a:lvl1pPr>
          </a:lstStyle>
          <a:p>
            <a:pPr>
              <a:defRPr/>
            </a:pPr>
            <a:fld id="{4F15D8C0-F283-40A5-9F7E-5D83A4F113B5}" type="slidenum">
              <a:rPr lang="en-US"/>
              <a:pPr>
                <a:defRPr/>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s-CL" dirty="0"/>
          </a:p>
        </p:txBody>
      </p:sp>
      <p:sp>
        <p:nvSpPr>
          <p:cNvPr id="5" name="Slide Number Placeholder 5"/>
          <p:cNvSpPr>
            <a:spLocks noGrp="1"/>
          </p:cNvSpPr>
          <p:nvPr>
            <p:ph type="sldNum" sz="quarter" idx="12"/>
          </p:nvPr>
        </p:nvSpPr>
        <p:spPr/>
        <p:txBody>
          <a:bodyPr/>
          <a:lstStyle>
            <a:lvl1pPr>
              <a:defRPr/>
            </a:lvl1pPr>
          </a:lstStyle>
          <a:p>
            <a:pPr>
              <a:defRPr/>
            </a:pPr>
            <a:fld id="{05ECAF0F-C56B-4657-AD23-E2E62773EB9E}" type="slidenum">
              <a:rPr lang="en-US"/>
              <a:pPr>
                <a:defRPr/>
              </a:pPr>
              <a:t>‹Nº›</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F40CF88-A07A-4F27-B4D0-8292C94D460E}" type="datetime1">
              <a:rPr lang="en-US"/>
              <a:pPr>
                <a:defRPr/>
              </a:pPr>
              <a:t>12/15/2021</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s-ES" dirty="0"/>
          </a:p>
        </p:txBody>
      </p:sp>
      <p:sp>
        <p:nvSpPr>
          <p:cNvPr id="9" name="Slide Number Placeholder 8"/>
          <p:cNvSpPr>
            <a:spLocks noGrp="1"/>
          </p:cNvSpPr>
          <p:nvPr>
            <p:ph type="sldNum" sz="quarter" idx="12"/>
          </p:nvPr>
        </p:nvSpPr>
        <p:spPr/>
        <p:txBody>
          <a:bodyPr/>
          <a:lstStyle>
            <a:lvl1pPr>
              <a:defRPr/>
            </a:lvl1pPr>
          </a:lstStyle>
          <a:p>
            <a:pPr>
              <a:defRPr/>
            </a:pPr>
            <a:fld id="{3FACC866-A2A0-4174-B3C9-4352024010A5}" type="slidenum">
              <a:rPr lang="en-US"/>
              <a:pPr>
                <a:defRPr/>
              </a:pPr>
              <a:t>‹Nº›</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ES" dirty="0"/>
          </a:p>
        </p:txBody>
      </p:sp>
      <p:sp>
        <p:nvSpPr>
          <p:cNvPr id="4" name="Slide Number Placeholder 4"/>
          <p:cNvSpPr>
            <a:spLocks noGrp="1"/>
          </p:cNvSpPr>
          <p:nvPr>
            <p:ph type="sldNum" sz="quarter" idx="11"/>
          </p:nvPr>
        </p:nvSpPr>
        <p:spPr/>
        <p:txBody>
          <a:bodyPr/>
          <a:lstStyle>
            <a:lvl1pPr>
              <a:defRPr/>
            </a:lvl1pPr>
          </a:lstStyle>
          <a:p>
            <a:pPr>
              <a:defRPr/>
            </a:pPr>
            <a:fld id="{2C77E425-A8DD-48D0-95E9-50E0A096A1A7}" type="slidenum">
              <a:rPr lang="en-US"/>
              <a:pPr>
                <a:defRPr/>
              </a:pPr>
              <a:t>‹Nº›</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dirty="0"/>
          </a:p>
        </p:txBody>
      </p:sp>
      <p:sp>
        <p:nvSpPr>
          <p:cNvPr id="3" name="Slide Number Placeholder 3"/>
          <p:cNvSpPr>
            <a:spLocks noGrp="1"/>
          </p:cNvSpPr>
          <p:nvPr>
            <p:ph type="sldNum" sz="quarter" idx="11"/>
          </p:nvPr>
        </p:nvSpPr>
        <p:spPr/>
        <p:txBody>
          <a:bodyPr/>
          <a:lstStyle>
            <a:lvl1pPr>
              <a:defRPr/>
            </a:lvl1pPr>
          </a:lstStyle>
          <a:p>
            <a:pPr>
              <a:defRPr/>
            </a:pPr>
            <a:fld id="{5886B471-B339-434B-A9EA-04D25D2E1D12}" type="slidenum">
              <a:rPr lang="en-US"/>
              <a:pPr>
                <a:defRPr/>
              </a:pPr>
              <a:t>‹Nº›</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a:lvl1pPr>
          </a:lstStyle>
          <a:p>
            <a:pPr>
              <a:defRPr/>
            </a:pPr>
            <a:fld id="{41B4879B-00CC-4490-9B6E-A00CF2BDC3AE}" type="slidenum">
              <a:rPr lang="en-US"/>
              <a:pPr>
                <a:defRPr/>
              </a:pPr>
              <a:t>‹Nº›</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dirty="0"/>
          </a:p>
        </p:txBody>
      </p:sp>
      <p:sp>
        <p:nvSpPr>
          <p:cNvPr id="6" name="Slide Number Placeholder 6"/>
          <p:cNvSpPr>
            <a:spLocks noGrp="1"/>
          </p:cNvSpPr>
          <p:nvPr>
            <p:ph type="sldNum" sz="quarter" idx="11"/>
          </p:nvPr>
        </p:nvSpPr>
        <p:spPr/>
        <p:txBody>
          <a:bodyPr/>
          <a:lstStyle>
            <a:lvl1pPr>
              <a:defRPr/>
            </a:lvl1pPr>
          </a:lstStyle>
          <a:p>
            <a:pPr>
              <a:defRPr/>
            </a:pPr>
            <a:fld id="{21F600EB-11CA-4AF9-8186-B8DF7D05CEDC}" type="slidenum">
              <a:rPr lang="en-US"/>
              <a:pPr>
                <a:defRPr/>
              </a:pPr>
              <a:t>‹Nº›</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a:lvl1pPr>
          </a:lstStyle>
          <a:p>
            <a:pPr>
              <a:defRPr/>
            </a:pPr>
            <a:fld id="{A224E899-4C26-4F0E-9F73-CA3A02C4D2F7}" type="slidenum">
              <a:rPr lang="en-US"/>
              <a:pPr>
                <a:defRPr/>
              </a:pPr>
              <a:t>‹Nº›</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dirty="0"/>
          </a:p>
        </p:txBody>
      </p:sp>
      <p:sp>
        <p:nvSpPr>
          <p:cNvPr id="5" name="Slide Number Placeholder 5"/>
          <p:cNvSpPr>
            <a:spLocks noGrp="1"/>
          </p:cNvSpPr>
          <p:nvPr>
            <p:ph type="sldNum" sz="quarter" idx="11"/>
          </p:nvPr>
        </p:nvSpPr>
        <p:spPr/>
        <p:txBody>
          <a:bodyPr/>
          <a:lstStyle>
            <a:lvl1pPr>
              <a:defRPr/>
            </a:lvl1pPr>
          </a:lstStyle>
          <a:p>
            <a:pPr>
              <a:defRPr/>
            </a:pPr>
            <a:fld id="{3A046086-D981-49E8-B1CF-4476EA938AB9}" type="slidenum">
              <a:rPr lang="en-US"/>
              <a:pPr>
                <a:defRPr/>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s-CL" dirty="0"/>
          </a:p>
        </p:txBody>
      </p:sp>
      <p:sp>
        <p:nvSpPr>
          <p:cNvPr id="4" name="Slide Number Placeholder 5"/>
          <p:cNvSpPr>
            <a:spLocks noGrp="1"/>
          </p:cNvSpPr>
          <p:nvPr>
            <p:ph type="sldNum" sz="quarter" idx="12"/>
          </p:nvPr>
        </p:nvSpPr>
        <p:spPr/>
        <p:txBody>
          <a:bodyPr/>
          <a:lstStyle>
            <a:lvl1pPr>
              <a:defRPr/>
            </a:lvl1pPr>
          </a:lstStyle>
          <a:p>
            <a:pPr>
              <a:defRPr/>
            </a:pPr>
            <a:fld id="{A9FBDD71-F0D1-4C4D-A7DD-0B459D57AC0E}" type="slidenum">
              <a:rPr lang="en-US"/>
              <a:pPr>
                <a:defRPr/>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s-CL" dirty="0"/>
          </a:p>
        </p:txBody>
      </p:sp>
      <p:sp>
        <p:nvSpPr>
          <p:cNvPr id="7" name="Slide Number Placeholder 5"/>
          <p:cNvSpPr>
            <a:spLocks noGrp="1"/>
          </p:cNvSpPr>
          <p:nvPr>
            <p:ph type="sldNum" sz="quarter" idx="12"/>
          </p:nvPr>
        </p:nvSpPr>
        <p:spPr/>
        <p:txBody>
          <a:bodyPr/>
          <a:lstStyle>
            <a:lvl1pPr>
              <a:defRPr/>
            </a:lvl1pPr>
          </a:lstStyle>
          <a:p>
            <a:pPr>
              <a:defRPr/>
            </a:pPr>
            <a:fld id="{17F43A17-5383-4E43-B3F8-8D7EC3685583}" type="slidenum">
              <a:rPr lang="en-US"/>
              <a:pPr>
                <a:defRPr/>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s-CL" dirty="0"/>
          </a:p>
        </p:txBody>
      </p:sp>
      <p:sp>
        <p:nvSpPr>
          <p:cNvPr id="7" name="Slide Number Placeholder 5"/>
          <p:cNvSpPr>
            <a:spLocks noGrp="1"/>
          </p:cNvSpPr>
          <p:nvPr>
            <p:ph type="sldNum" sz="quarter" idx="12"/>
          </p:nvPr>
        </p:nvSpPr>
        <p:spPr/>
        <p:txBody>
          <a:bodyPr/>
          <a:lstStyle>
            <a:lvl1pPr>
              <a:defRPr/>
            </a:lvl1pPr>
          </a:lstStyle>
          <a:p>
            <a:pPr>
              <a:defRPr/>
            </a:pPr>
            <a:fld id="{253265DF-7C6B-4511-B20E-17F1C375F3FD}" type="slidenum">
              <a:rPr lang="en-US"/>
              <a:pPr>
                <a:defRPr/>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0" y="3333750"/>
            <a:ext cx="1033463"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a:defRPr/>
            </a:pPr>
            <a:endParaRPr lang="es-ES" dirty="0">
              <a:solidFill>
                <a:srgbClr val="FFFFFF"/>
              </a:solidFill>
              <a:latin typeface="Calibri" charset="0"/>
              <a:ea typeface="ヒラギノ角ゴ Pro W3" charset="0"/>
              <a:cs typeface="ヒラギノ角ゴ Pro W3" charset="0"/>
            </a:endParaRPr>
          </a:p>
        </p:txBody>
      </p:sp>
      <p:sp>
        <p:nvSpPr>
          <p:cNvPr id="66" name="Rectangle 65"/>
          <p:cNvSpPr>
            <a:spLocks noChangeArrowheads="1"/>
          </p:cNvSpPr>
          <p:nvPr/>
        </p:nvSpPr>
        <p:spPr bwMode="auto">
          <a:xfrm>
            <a:off x="1566863" y="3333750"/>
            <a:ext cx="1260475"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a:defRPr/>
            </a:pPr>
            <a:endParaRPr lang="es-ES" dirty="0">
              <a:solidFill>
                <a:srgbClr val="FFFFFF"/>
              </a:solidFill>
              <a:latin typeface="Calibri" charset="0"/>
              <a:ea typeface="ヒラギノ角ゴ Pro W3" charset="0"/>
              <a:cs typeface="ヒラギノ角ゴ Pro W3" charset="0"/>
            </a:endParaRPr>
          </a:p>
        </p:txBody>
      </p:sp>
      <p:pic>
        <p:nvPicPr>
          <p:cNvPr id="1028" name="Picture 1"/>
          <p:cNvPicPr>
            <a:picLocks noChangeAspect="1" noChangeArrowheads="1"/>
          </p:cNvPicPr>
          <p:nvPr/>
        </p:nvPicPr>
        <p:blipFill>
          <a:blip r:embed="rId13" cstate="print"/>
          <a:srcRect/>
          <a:stretch>
            <a:fillRect/>
          </a:stretch>
        </p:blipFill>
        <p:spPr bwMode="auto">
          <a:xfrm>
            <a:off x="647700" y="3452813"/>
            <a:ext cx="803275" cy="585787"/>
          </a:xfrm>
          <a:prstGeom prst="rect">
            <a:avLst/>
          </a:prstGeom>
          <a:noFill/>
          <a:ln w="12700">
            <a:noFill/>
            <a:miter lim="800000"/>
            <a:headEnd/>
            <a:tailEnd/>
          </a:ln>
        </p:spPr>
      </p:pic>
      <p:pic>
        <p:nvPicPr>
          <p:cNvPr id="1029" name="Picture 1"/>
          <p:cNvPicPr>
            <a:picLocks noChangeAspect="1" noChangeArrowheads="1"/>
          </p:cNvPicPr>
          <p:nvPr/>
        </p:nvPicPr>
        <p:blipFill>
          <a:blip r:embed="rId14" cstate="print"/>
          <a:srcRect/>
          <a:stretch>
            <a:fillRect/>
          </a:stretch>
        </p:blipFill>
        <p:spPr bwMode="auto">
          <a:xfrm>
            <a:off x="1677988" y="3452813"/>
            <a:ext cx="1031875" cy="419100"/>
          </a:xfrm>
          <a:prstGeom prst="rect">
            <a:avLst/>
          </a:prstGeom>
          <a:noFill/>
          <a:ln w="12700">
            <a:noFill/>
            <a:miter lim="800000"/>
            <a:headEnd/>
            <a:tailEnd/>
          </a:ln>
        </p:spPr>
      </p:pic>
      <p:sp>
        <p:nvSpPr>
          <p:cNvPr id="71" name="Rectangle 70"/>
          <p:cNvSpPr>
            <a:spLocks noChangeArrowheads="1"/>
          </p:cNvSpPr>
          <p:nvPr/>
        </p:nvSpPr>
        <p:spPr bwMode="auto">
          <a:xfrm>
            <a:off x="533400" y="0"/>
            <a:ext cx="1033463"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a:defRPr/>
            </a:pPr>
            <a:endParaRPr lang="es-ES" dirty="0">
              <a:solidFill>
                <a:srgbClr val="FFFFFF"/>
              </a:solidFill>
              <a:latin typeface="Calibri" charset="0"/>
              <a:ea typeface="ヒラギノ角ゴ Pro W3" charset="0"/>
              <a:cs typeface="ヒラギノ角ゴ Pro W3" charset="0"/>
            </a:endParaRPr>
          </a:p>
        </p:txBody>
      </p:sp>
      <p:sp>
        <p:nvSpPr>
          <p:cNvPr id="72" name="Rectangle 71"/>
          <p:cNvSpPr>
            <a:spLocks noChangeArrowheads="1"/>
          </p:cNvSpPr>
          <p:nvPr/>
        </p:nvSpPr>
        <p:spPr bwMode="auto">
          <a:xfrm>
            <a:off x="1566863" y="0"/>
            <a:ext cx="1260475"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a:defRPr/>
            </a:pPr>
            <a:endParaRPr lang="es-ES" dirty="0">
              <a:solidFill>
                <a:srgbClr val="FFFFFF"/>
              </a:solidFill>
              <a:latin typeface="Calibri" charset="0"/>
              <a:ea typeface="ヒラギノ角ゴ Pro W3" charset="0"/>
              <a:cs typeface="ヒラギノ角ゴ Pro W3" charset="0"/>
            </a:endParaRP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mn-ea"/>
                <a:cs typeface="+mn-cs"/>
              </a:defRPr>
            </a:lvl1pPr>
          </a:lstStyle>
          <a:p>
            <a:pPr>
              <a:defRPr/>
            </a:pPr>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mn-ea"/>
                <a:cs typeface="+mn-cs"/>
              </a:defRPr>
            </a:lvl1pPr>
          </a:lstStyle>
          <a:p>
            <a:pPr>
              <a:defRPr/>
            </a:pPr>
            <a:endParaRPr lang="es-CL"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mn-ea"/>
                <a:cs typeface="+mn-cs"/>
              </a:defRPr>
            </a:lvl1pPr>
          </a:lstStyle>
          <a:p>
            <a:pPr>
              <a:defRPr/>
            </a:pPr>
            <a:fld id="{3100F3DA-90EC-42C5-A46F-769ED9C0130C}" type="slidenum">
              <a:rPr lang="en-US"/>
              <a:pPr>
                <a:defRPr/>
              </a:pPr>
              <a:t>‹Nº›</a:t>
            </a:fld>
            <a:endParaRPr lang="en-US" dirty="0"/>
          </a:p>
        </p:txBody>
      </p:sp>
    </p:spTree>
  </p:cSld>
  <p:clrMap bg1="dk2" tx1="lt1" bg2="dk1" tx2="lt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defTabSz="457200" rtl="0" eaLnBrk="0" fontAlgn="base" hangingPunct="0">
        <a:spcBef>
          <a:spcPct val="0"/>
        </a:spcBef>
        <a:spcAft>
          <a:spcPct val="0"/>
        </a:spcAft>
        <a:defRPr sz="44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a:cs typeface="ヒラギノ角ゴ Pro W3"/>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a:cs typeface="ヒラギノ角ゴ Pro W3"/>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a:cs typeface="ヒラギノ角ゴ Pro W3"/>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a:cs typeface="ヒラギノ角ゴ Pro W3"/>
        </a:defRPr>
      </a:lvl5pPr>
      <a:lvl6pPr marL="457200" algn="ctr" defTabSz="457200" rtl="0" fontAlgn="base">
        <a:spcBef>
          <a:spcPct val="0"/>
        </a:spcBef>
        <a:spcAft>
          <a:spcPct val="0"/>
        </a:spcAft>
        <a:defRPr sz="4400">
          <a:solidFill>
            <a:schemeClr val="tx1"/>
          </a:solidFill>
          <a:latin typeface="Calibri" pitchFamily="34" charset="0"/>
          <a:ea typeface="ヒラギノ角ゴ Pro W3"/>
          <a:cs typeface="ヒラギノ角ゴ Pro W3"/>
        </a:defRPr>
      </a:lvl6pPr>
      <a:lvl7pPr marL="914400" algn="ctr" defTabSz="457200" rtl="0" fontAlgn="base">
        <a:spcBef>
          <a:spcPct val="0"/>
        </a:spcBef>
        <a:spcAft>
          <a:spcPct val="0"/>
        </a:spcAft>
        <a:defRPr sz="4400">
          <a:solidFill>
            <a:schemeClr val="tx1"/>
          </a:solidFill>
          <a:latin typeface="Calibri" pitchFamily="34" charset="0"/>
          <a:ea typeface="ヒラギノ角ゴ Pro W3"/>
          <a:cs typeface="ヒラギノ角ゴ Pro W3"/>
        </a:defRPr>
      </a:lvl7pPr>
      <a:lvl8pPr marL="1371600" algn="ctr" defTabSz="457200" rtl="0" fontAlgn="base">
        <a:spcBef>
          <a:spcPct val="0"/>
        </a:spcBef>
        <a:spcAft>
          <a:spcPct val="0"/>
        </a:spcAft>
        <a:defRPr sz="4400">
          <a:solidFill>
            <a:schemeClr val="tx1"/>
          </a:solidFill>
          <a:latin typeface="Calibri" pitchFamily="34" charset="0"/>
          <a:ea typeface="ヒラギノ角ゴ Pro W3"/>
          <a:cs typeface="ヒラギノ角ゴ Pro W3"/>
        </a:defRPr>
      </a:lvl8pPr>
      <a:lvl9pPr marL="1828800" algn="ctr" defTabSz="457200" rtl="0" fontAlgn="base">
        <a:spcBef>
          <a:spcPct val="0"/>
        </a:spcBef>
        <a:spcAft>
          <a:spcPct val="0"/>
        </a:spcAft>
        <a:defRPr sz="4400">
          <a:solidFill>
            <a:schemeClr val="tx1"/>
          </a:solidFill>
          <a:latin typeface="Calibri" pitchFamily="34" charset="0"/>
          <a:ea typeface="ヒラギノ角ゴ Pro W3"/>
          <a:cs typeface="ヒラギノ角ゴ Pro W3"/>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5pPr>
      <a:lvl6pPr marL="2514600" indent="-228600" algn="l" defTabSz="457200" rtl="0" fontAlgn="base">
        <a:spcBef>
          <a:spcPct val="20000"/>
        </a:spcBef>
        <a:spcAft>
          <a:spcPct val="0"/>
        </a:spcAft>
        <a:buFont typeface="Arial" pitchFamily="34" charset="0"/>
        <a:buChar char="»"/>
        <a:defRPr sz="2000">
          <a:solidFill>
            <a:schemeClr val="tx1"/>
          </a:solidFill>
          <a:latin typeface="+mn-lt"/>
          <a:ea typeface="+mn-ea"/>
          <a:cs typeface="+mn-cs"/>
        </a:defRPr>
      </a:lvl6pPr>
      <a:lvl7pPr marL="2971800" indent="-228600" algn="l" defTabSz="457200" rtl="0" fontAlgn="base">
        <a:spcBef>
          <a:spcPct val="20000"/>
        </a:spcBef>
        <a:spcAft>
          <a:spcPct val="0"/>
        </a:spcAft>
        <a:buFont typeface="Arial" pitchFamily="34" charset="0"/>
        <a:buChar char="»"/>
        <a:defRPr sz="2000">
          <a:solidFill>
            <a:schemeClr val="tx1"/>
          </a:solidFill>
          <a:latin typeface="+mn-lt"/>
          <a:ea typeface="+mn-ea"/>
          <a:cs typeface="+mn-cs"/>
        </a:defRPr>
      </a:lvl7pPr>
      <a:lvl8pPr marL="3429000" indent="-228600" algn="l" defTabSz="457200" rtl="0" fontAlgn="base">
        <a:spcBef>
          <a:spcPct val="20000"/>
        </a:spcBef>
        <a:spcAft>
          <a:spcPct val="0"/>
        </a:spcAft>
        <a:buFont typeface="Arial" pitchFamily="34" charset="0"/>
        <a:buChar char="»"/>
        <a:defRPr sz="2000">
          <a:solidFill>
            <a:schemeClr val="tx1"/>
          </a:solidFill>
          <a:latin typeface="+mn-lt"/>
          <a:ea typeface="+mn-ea"/>
          <a:cs typeface="+mn-cs"/>
        </a:defRPr>
      </a:lvl8pPr>
      <a:lvl9pPr marL="3886200" indent="-228600" algn="l" defTabSz="457200" rtl="0" fontAlgn="base">
        <a:spcBef>
          <a:spcPct val="20000"/>
        </a:spcBef>
        <a:spcAft>
          <a:spcPct val="0"/>
        </a:spcAft>
        <a:buFont typeface="Arial" pitchFamily="34" charset="0"/>
        <a:buChar char="»"/>
        <a:defRPr sz="20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a:defRPr/>
            </a:pPr>
            <a:endParaRPr lang="es-ES" dirty="0">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a:defRPr/>
            </a:pPr>
            <a:endParaRPr lang="es-ES" dirty="0">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a:defRPr/>
            </a:pPr>
            <a:endParaRPr lang="es-ES" dirty="0">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a:defRPr/>
            </a:pPr>
            <a:endParaRPr lang="es-ES" dirty="0">
              <a:solidFill>
                <a:srgbClr val="FFFFFF"/>
              </a:solidFill>
              <a:latin typeface="Calibri" charset="0"/>
              <a:ea typeface="ヒラギノ角ゴ Pro W3" charset="0"/>
              <a:cs typeface="ヒラギノ角ゴ Pro W3" charset="0"/>
            </a:endParaRPr>
          </a:p>
        </p:txBody>
      </p:sp>
      <p:sp>
        <p:nvSpPr>
          <p:cNvPr id="13318"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3319"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mj-lt"/>
                <a:ea typeface="+mn-ea"/>
                <a:cs typeface="+mn-cs"/>
              </a:defRPr>
            </a:lvl1pPr>
          </a:lstStyle>
          <a:p>
            <a:pPr>
              <a:defRPr/>
            </a:pPr>
            <a:r>
              <a:rPr lang="es-ES_tradnl" dirty="0"/>
              <a:t>Gobierno de Chile | Ministerio del Interior</a:t>
            </a:r>
          </a:p>
          <a:p>
            <a:pPr>
              <a:defRPr/>
            </a:pPr>
            <a:endParaRPr lang="en-US" dirty="0"/>
          </a:p>
        </p:txBody>
      </p:sp>
      <p:sp>
        <p:nvSpPr>
          <p:cNvPr id="13"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mj-lt"/>
                <a:ea typeface="+mn-ea"/>
                <a:cs typeface="+mn-cs"/>
              </a:defRPr>
            </a:lvl1pPr>
          </a:lstStyle>
          <a:p>
            <a:pPr>
              <a:defRPr/>
            </a:pPr>
            <a:fld id="{5BED41C5-CDD9-4F5D-8E2E-2E1839C2B588}"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hf sldNum="0" hdr="0" dt="0"/>
  <p:txStyles>
    <p:titleStyle>
      <a:lvl1pPr algn="l" defTabSz="457200" rtl="0" eaLnBrk="0" fontAlgn="base" hangingPunct="0">
        <a:spcBef>
          <a:spcPct val="0"/>
        </a:spcBef>
        <a:spcAft>
          <a:spcPct val="0"/>
        </a:spcAft>
        <a:defRPr sz="2400">
          <a:solidFill>
            <a:srgbClr val="006CB7"/>
          </a:solidFill>
          <a:latin typeface="+mj-lt"/>
          <a:ea typeface="+mj-ea"/>
          <a:cs typeface="+mj-cs"/>
        </a:defRPr>
      </a:lvl1pPr>
      <a:lvl2pPr algn="l" defTabSz="457200" rtl="0" eaLnBrk="0" fontAlgn="base" hangingPunct="0">
        <a:spcBef>
          <a:spcPct val="0"/>
        </a:spcBef>
        <a:spcAft>
          <a:spcPct val="0"/>
        </a:spcAft>
        <a:defRPr sz="2400">
          <a:solidFill>
            <a:srgbClr val="006CB7"/>
          </a:solidFill>
          <a:latin typeface="Verdana" pitchFamily="34" charset="0"/>
          <a:ea typeface="ヒラギノ角ゴ Pro W3"/>
          <a:cs typeface="Verdana" pitchFamily="34" charset="0"/>
        </a:defRPr>
      </a:lvl2pPr>
      <a:lvl3pPr algn="l" defTabSz="457200" rtl="0" eaLnBrk="0" fontAlgn="base" hangingPunct="0">
        <a:spcBef>
          <a:spcPct val="0"/>
        </a:spcBef>
        <a:spcAft>
          <a:spcPct val="0"/>
        </a:spcAft>
        <a:defRPr sz="2400">
          <a:solidFill>
            <a:srgbClr val="006CB7"/>
          </a:solidFill>
          <a:latin typeface="Verdana" pitchFamily="34" charset="0"/>
          <a:ea typeface="ヒラギノ角ゴ Pro W3"/>
          <a:cs typeface="Verdana" pitchFamily="34" charset="0"/>
        </a:defRPr>
      </a:lvl3pPr>
      <a:lvl4pPr algn="l" defTabSz="457200" rtl="0" eaLnBrk="0" fontAlgn="base" hangingPunct="0">
        <a:spcBef>
          <a:spcPct val="0"/>
        </a:spcBef>
        <a:spcAft>
          <a:spcPct val="0"/>
        </a:spcAft>
        <a:defRPr sz="2400">
          <a:solidFill>
            <a:srgbClr val="006CB7"/>
          </a:solidFill>
          <a:latin typeface="Verdana" pitchFamily="34" charset="0"/>
          <a:ea typeface="ヒラギノ角ゴ Pro W3"/>
          <a:cs typeface="Verdana" pitchFamily="34" charset="0"/>
        </a:defRPr>
      </a:lvl4pPr>
      <a:lvl5pPr algn="l" defTabSz="457200" rtl="0" eaLnBrk="0" fontAlgn="base" hangingPunct="0">
        <a:spcBef>
          <a:spcPct val="0"/>
        </a:spcBef>
        <a:spcAft>
          <a:spcPct val="0"/>
        </a:spcAft>
        <a:defRPr sz="2400">
          <a:solidFill>
            <a:srgbClr val="006CB7"/>
          </a:solidFill>
          <a:latin typeface="Verdana" pitchFamily="34" charset="0"/>
          <a:ea typeface="ヒラギノ角ゴ Pro W3"/>
          <a:cs typeface="Verdana" pitchFamily="34" charset="0"/>
        </a:defRPr>
      </a:lvl5pPr>
      <a:lvl6pPr marL="457200" algn="l" defTabSz="457200" rtl="0" fontAlgn="base">
        <a:spcBef>
          <a:spcPct val="0"/>
        </a:spcBef>
        <a:spcAft>
          <a:spcPct val="0"/>
        </a:spcAft>
        <a:defRPr sz="2400">
          <a:solidFill>
            <a:srgbClr val="006CB7"/>
          </a:solidFill>
          <a:latin typeface="Verdana" pitchFamily="34" charset="0"/>
          <a:ea typeface="ヒラギノ角ゴ Pro W3"/>
          <a:cs typeface="Verdana" pitchFamily="34" charset="0"/>
        </a:defRPr>
      </a:lvl6pPr>
      <a:lvl7pPr marL="914400" algn="l" defTabSz="457200" rtl="0" fontAlgn="base">
        <a:spcBef>
          <a:spcPct val="0"/>
        </a:spcBef>
        <a:spcAft>
          <a:spcPct val="0"/>
        </a:spcAft>
        <a:defRPr sz="2400">
          <a:solidFill>
            <a:srgbClr val="006CB7"/>
          </a:solidFill>
          <a:latin typeface="Verdana" pitchFamily="34" charset="0"/>
          <a:ea typeface="ヒラギノ角ゴ Pro W3"/>
          <a:cs typeface="Verdana" pitchFamily="34" charset="0"/>
        </a:defRPr>
      </a:lvl7pPr>
      <a:lvl8pPr marL="1371600" algn="l" defTabSz="457200" rtl="0" fontAlgn="base">
        <a:spcBef>
          <a:spcPct val="0"/>
        </a:spcBef>
        <a:spcAft>
          <a:spcPct val="0"/>
        </a:spcAft>
        <a:defRPr sz="2400">
          <a:solidFill>
            <a:srgbClr val="006CB7"/>
          </a:solidFill>
          <a:latin typeface="Verdana" pitchFamily="34" charset="0"/>
          <a:ea typeface="ヒラギノ角ゴ Pro W3"/>
          <a:cs typeface="Verdana" pitchFamily="34" charset="0"/>
        </a:defRPr>
      </a:lvl8pPr>
      <a:lvl9pPr marL="1828800" algn="l" defTabSz="457200" rtl="0" fontAlgn="base">
        <a:spcBef>
          <a:spcPct val="0"/>
        </a:spcBef>
        <a:spcAft>
          <a:spcPct val="0"/>
        </a:spcAft>
        <a:defRPr sz="2400">
          <a:solidFill>
            <a:srgbClr val="006CB7"/>
          </a:solidFill>
          <a:latin typeface="Verdana" pitchFamily="34" charset="0"/>
          <a:ea typeface="ヒラギノ角ゴ Pro W3"/>
          <a:cs typeface="Verdana" pitchFamily="34" charset="0"/>
        </a:defRPr>
      </a:lvl9pPr>
    </p:titleStyle>
    <p:bodyStyle>
      <a:lvl1pPr marL="342900" indent="-342900" algn="l" defTabSz="457200" rtl="0" eaLnBrk="0" fontAlgn="base" hangingPunct="0">
        <a:spcBef>
          <a:spcPct val="20000"/>
        </a:spcBef>
        <a:spcAft>
          <a:spcPct val="0"/>
        </a:spcAft>
        <a:buFont typeface="Arial" charset="0"/>
        <a:buChar char="•"/>
        <a:defRPr sz="2000">
          <a:solidFill>
            <a:srgbClr val="595959"/>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rgbClr val="595959"/>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1600">
          <a:solidFill>
            <a:srgbClr val="595959"/>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1400">
          <a:solidFill>
            <a:srgbClr val="595959"/>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1400">
          <a:solidFill>
            <a:srgbClr val="595959"/>
          </a:solidFill>
          <a:latin typeface="+mn-lt"/>
          <a:ea typeface="+mn-ea"/>
          <a:cs typeface="+mn-cs"/>
        </a:defRPr>
      </a:lvl5pPr>
      <a:lvl6pPr marL="2514600" indent="-228600" algn="l" defTabSz="457200" rtl="0" fontAlgn="base">
        <a:spcBef>
          <a:spcPct val="20000"/>
        </a:spcBef>
        <a:spcAft>
          <a:spcPct val="0"/>
        </a:spcAft>
        <a:buFont typeface="Arial" pitchFamily="34" charset="0"/>
        <a:buChar char="»"/>
        <a:defRPr sz="1400">
          <a:solidFill>
            <a:srgbClr val="595959"/>
          </a:solidFill>
          <a:latin typeface="+mn-lt"/>
          <a:ea typeface="+mn-ea"/>
          <a:cs typeface="+mn-cs"/>
        </a:defRPr>
      </a:lvl6pPr>
      <a:lvl7pPr marL="2971800" indent="-228600" algn="l" defTabSz="457200" rtl="0" fontAlgn="base">
        <a:spcBef>
          <a:spcPct val="20000"/>
        </a:spcBef>
        <a:spcAft>
          <a:spcPct val="0"/>
        </a:spcAft>
        <a:buFont typeface="Arial" pitchFamily="34" charset="0"/>
        <a:buChar char="»"/>
        <a:defRPr sz="1400">
          <a:solidFill>
            <a:srgbClr val="595959"/>
          </a:solidFill>
          <a:latin typeface="+mn-lt"/>
          <a:ea typeface="+mn-ea"/>
          <a:cs typeface="+mn-cs"/>
        </a:defRPr>
      </a:lvl7pPr>
      <a:lvl8pPr marL="3429000" indent="-228600" algn="l" defTabSz="457200" rtl="0" fontAlgn="base">
        <a:spcBef>
          <a:spcPct val="20000"/>
        </a:spcBef>
        <a:spcAft>
          <a:spcPct val="0"/>
        </a:spcAft>
        <a:buFont typeface="Arial" pitchFamily="34" charset="0"/>
        <a:buChar char="»"/>
        <a:defRPr sz="1400">
          <a:solidFill>
            <a:srgbClr val="595959"/>
          </a:solidFill>
          <a:latin typeface="+mn-lt"/>
          <a:ea typeface="+mn-ea"/>
          <a:cs typeface="+mn-cs"/>
        </a:defRPr>
      </a:lvl8pPr>
      <a:lvl9pPr marL="3886200" indent="-228600" algn="l" defTabSz="457200" rtl="0" fontAlgn="base">
        <a:spcBef>
          <a:spcPct val="20000"/>
        </a:spcBef>
        <a:spcAft>
          <a:spcPct val="0"/>
        </a:spcAft>
        <a:buFont typeface="Arial" pitchFamily="34" charset="0"/>
        <a:buChar char="»"/>
        <a:defRPr sz="1400">
          <a:solidFill>
            <a:srgbClr val="595959"/>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a:defRPr/>
            </a:pPr>
            <a:endParaRPr lang="es-ES" dirty="0">
              <a:solidFill>
                <a:srgbClr val="FFFFFF"/>
              </a:solidFill>
            </a:endParaRPr>
          </a:p>
        </p:txBody>
      </p:sp>
      <p:sp>
        <p:nvSpPr>
          <p:cNvPr id="14" name="Rectangle 13"/>
          <p:cNvSpPr>
            <a:spLocks noChangeArrowheads="1"/>
          </p:cNvSpPr>
          <p:nvPr/>
        </p:nvSpPr>
        <p:spPr bwMode="auto">
          <a:xfrm>
            <a:off x="7153275"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defTabSz="457200">
              <a:defRPr/>
            </a:pPr>
            <a:endParaRPr lang="es-ES" dirty="0">
              <a:solidFill>
                <a:srgbClr val="FFFFFF"/>
              </a:solidFill>
              <a:latin typeface="Calibri" charset="0"/>
              <a:ea typeface="ヒラギノ角ゴ Pro W3" charset="0"/>
              <a:cs typeface="ヒラギノ角ゴ Pro W3" charset="0"/>
            </a:endParaRPr>
          </a:p>
        </p:txBody>
      </p:sp>
      <p:grpSp>
        <p:nvGrpSpPr>
          <p:cNvPr id="25604"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a:defRPr/>
              </a:pPr>
              <a:endParaRPr lang="es-ES" dirty="0">
                <a:solidFill>
                  <a:srgbClr val="FFFFFF"/>
                </a:solidFill>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a:defRPr/>
              </a:pPr>
              <a:endParaRPr lang="es-ES" dirty="0">
                <a:solidFill>
                  <a:srgbClr val="FFFFFF"/>
                </a:solidFill>
              </a:endParaRPr>
            </a:p>
          </p:txBody>
        </p:sp>
        <p:pic>
          <p:nvPicPr>
            <p:cNvPr id="25612" name="Picture 1"/>
            <p:cNvPicPr>
              <a:picLocks noChangeAspect="1" noChangeArrowheads="1"/>
            </p:cNvPicPr>
            <p:nvPr userDrawn="1"/>
          </p:nvPicPr>
          <p:blipFill>
            <a:blip r:embed="rId13" cstate="print"/>
            <a:srcRect/>
            <a:stretch>
              <a:fillRect/>
            </a:stretch>
          </p:blipFill>
          <p:spPr bwMode="auto">
            <a:xfrm>
              <a:off x="3660775" y="2287588"/>
              <a:ext cx="1041400" cy="760412"/>
            </a:xfrm>
            <a:prstGeom prst="rect">
              <a:avLst/>
            </a:prstGeom>
            <a:noFill/>
            <a:ln w="12700">
              <a:noFill/>
              <a:miter lim="800000"/>
              <a:headEnd/>
              <a:tailEnd/>
            </a:ln>
          </p:spPr>
        </p:pic>
        <p:pic>
          <p:nvPicPr>
            <p:cNvPr id="25613" name="Picture 1"/>
            <p:cNvPicPr>
              <a:picLocks noChangeAspect="1" noChangeArrowheads="1"/>
            </p:cNvPicPr>
            <p:nvPr userDrawn="1"/>
          </p:nvPicPr>
          <p:blipFill>
            <a:blip r:embed="rId14" cstate="print"/>
            <a:srcRect/>
            <a:stretch>
              <a:fillRect/>
            </a:stretch>
          </p:blipFill>
          <p:spPr bwMode="auto">
            <a:xfrm>
              <a:off x="4995863" y="2287588"/>
              <a:ext cx="1339850" cy="544512"/>
            </a:xfrm>
            <a:prstGeom prst="rect">
              <a:avLst/>
            </a:prstGeom>
            <a:noFill/>
            <a:ln w="12700">
              <a:noFill/>
              <a:miter lim="800000"/>
              <a:headEnd/>
              <a:tailEnd/>
            </a:ln>
          </p:spPr>
        </p:pic>
        <p:pic>
          <p:nvPicPr>
            <p:cNvPr id="25614" name="Picture 1"/>
            <p:cNvPicPr>
              <a:picLocks noChangeAspect="1" noChangeArrowheads="1"/>
            </p:cNvPicPr>
            <p:nvPr userDrawn="1"/>
          </p:nvPicPr>
          <p:blipFill>
            <a:blip r:embed="rId15" cstate="print"/>
            <a:srcRect/>
            <a:stretch>
              <a:fillRect/>
            </a:stretch>
          </p:blipFill>
          <p:spPr bwMode="auto">
            <a:xfrm>
              <a:off x="5003800" y="4851400"/>
              <a:ext cx="1336675" cy="230188"/>
            </a:xfrm>
            <a:prstGeom prst="rect">
              <a:avLst/>
            </a:prstGeom>
            <a:noFill/>
            <a:ln w="12700">
              <a:noFill/>
              <a:miter lim="800000"/>
              <a:headEnd/>
              <a:tailEnd/>
            </a:ln>
          </p:spPr>
        </p:pic>
      </p:grpSp>
      <p:sp>
        <p:nvSpPr>
          <p:cNvPr id="13" name="Rectangle 12"/>
          <p:cNvSpPr>
            <a:spLocks noChangeArrowheads="1"/>
          </p:cNvSpPr>
          <p:nvPr/>
        </p:nvSpPr>
        <p:spPr bwMode="auto">
          <a:xfrm>
            <a:off x="4763"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defTabSz="457200">
              <a:defRPr/>
            </a:pPr>
            <a:endParaRPr lang="es-ES" dirty="0">
              <a:solidFill>
                <a:srgbClr val="FFFFFF"/>
              </a:solidFill>
              <a:latin typeface="Calibri" charset="0"/>
              <a:ea typeface="ヒラギノ角ゴ Pro W3" charset="0"/>
              <a:cs typeface="ヒラギノ角ゴ Pro W3" charset="0"/>
            </a:endParaRPr>
          </a:p>
        </p:txBody>
      </p:sp>
      <p:sp>
        <p:nvSpPr>
          <p:cNvPr id="25606" name="Title Placeholder 1"/>
          <p:cNvSpPr>
            <a:spLocks noGrp="1"/>
          </p:cNvSpPr>
          <p:nvPr>
            <p:ph type="title"/>
          </p:nvPr>
        </p:nvSpPr>
        <p:spPr bwMode="auto">
          <a:xfrm>
            <a:off x="457200"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mn-ea"/>
                <a:cs typeface="+mn-cs"/>
              </a:defRPr>
            </a:lvl1pPr>
          </a:lstStyle>
          <a:p>
            <a:pPr>
              <a:defRPr/>
            </a:pPr>
            <a:endParaRPr lang="en-US" dirty="0"/>
          </a:p>
        </p:txBody>
      </p:sp>
      <p:sp>
        <p:nvSpPr>
          <p:cNvPr id="16"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mn-ea"/>
                <a:cs typeface="+mn-cs"/>
              </a:defRPr>
            </a:lvl1pPr>
          </a:lstStyle>
          <a:p>
            <a:pPr>
              <a:defRPr/>
            </a:pPr>
            <a:endParaRPr lang="es-CL" dirty="0"/>
          </a:p>
        </p:txBody>
      </p:sp>
      <p:sp>
        <p:nvSpPr>
          <p:cNvPr id="17"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mn-lt"/>
                <a:ea typeface="+mn-ea"/>
                <a:cs typeface="+mn-cs"/>
              </a:defRPr>
            </a:lvl1pPr>
          </a:lstStyle>
          <a:p>
            <a:pPr>
              <a:defRPr/>
            </a:pPr>
            <a:fld id="{1659B19D-037D-4EF2-A7DE-C7807657BB60}"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Verdana" pitchFamily="34" charset="0"/>
          <a:ea typeface="ヒラギノ角ゴ Pro W3"/>
          <a:cs typeface="Verdana" pitchFamily="34" charset="0"/>
        </a:defRPr>
      </a:lvl2pPr>
      <a:lvl3pPr algn="l" defTabSz="457200" rtl="0" eaLnBrk="0" fontAlgn="base" hangingPunct="0">
        <a:spcBef>
          <a:spcPct val="0"/>
        </a:spcBef>
        <a:spcAft>
          <a:spcPct val="0"/>
        </a:spcAft>
        <a:defRPr sz="4400" b="1">
          <a:solidFill>
            <a:schemeClr val="tx1"/>
          </a:solidFill>
          <a:latin typeface="Verdana" pitchFamily="34" charset="0"/>
          <a:ea typeface="ヒラギノ角ゴ Pro W3"/>
          <a:cs typeface="Verdana" pitchFamily="34" charset="0"/>
        </a:defRPr>
      </a:lvl3pPr>
      <a:lvl4pPr algn="l" defTabSz="457200" rtl="0" eaLnBrk="0" fontAlgn="base" hangingPunct="0">
        <a:spcBef>
          <a:spcPct val="0"/>
        </a:spcBef>
        <a:spcAft>
          <a:spcPct val="0"/>
        </a:spcAft>
        <a:defRPr sz="4400" b="1">
          <a:solidFill>
            <a:schemeClr val="tx1"/>
          </a:solidFill>
          <a:latin typeface="Verdana" pitchFamily="34" charset="0"/>
          <a:ea typeface="ヒラギノ角ゴ Pro W3"/>
          <a:cs typeface="Verdana" pitchFamily="34" charset="0"/>
        </a:defRPr>
      </a:lvl4pPr>
      <a:lvl5pPr algn="l" defTabSz="457200" rtl="0" eaLnBrk="0" fontAlgn="base" hangingPunct="0">
        <a:spcBef>
          <a:spcPct val="0"/>
        </a:spcBef>
        <a:spcAft>
          <a:spcPct val="0"/>
        </a:spcAft>
        <a:defRPr sz="4400" b="1">
          <a:solidFill>
            <a:schemeClr val="tx1"/>
          </a:solidFill>
          <a:latin typeface="Verdana" pitchFamily="34" charset="0"/>
          <a:ea typeface="ヒラギノ角ゴ Pro W3"/>
          <a:cs typeface="Verdana" pitchFamily="34" charset="0"/>
        </a:defRPr>
      </a:lvl5pPr>
      <a:lvl6pPr marL="457200" algn="l" defTabSz="457200" rtl="0" fontAlgn="base">
        <a:spcBef>
          <a:spcPct val="0"/>
        </a:spcBef>
        <a:spcAft>
          <a:spcPct val="0"/>
        </a:spcAft>
        <a:defRPr sz="4400" b="1">
          <a:solidFill>
            <a:schemeClr val="tx1"/>
          </a:solidFill>
          <a:latin typeface="Verdana" pitchFamily="34" charset="0"/>
          <a:ea typeface="ヒラギノ角ゴ Pro W3"/>
          <a:cs typeface="Verdana" pitchFamily="34" charset="0"/>
        </a:defRPr>
      </a:lvl6pPr>
      <a:lvl7pPr marL="914400" algn="l" defTabSz="457200" rtl="0" fontAlgn="base">
        <a:spcBef>
          <a:spcPct val="0"/>
        </a:spcBef>
        <a:spcAft>
          <a:spcPct val="0"/>
        </a:spcAft>
        <a:defRPr sz="4400" b="1">
          <a:solidFill>
            <a:schemeClr val="tx1"/>
          </a:solidFill>
          <a:latin typeface="Verdana" pitchFamily="34" charset="0"/>
          <a:ea typeface="ヒラギノ角ゴ Pro W3"/>
          <a:cs typeface="Verdana" pitchFamily="34" charset="0"/>
        </a:defRPr>
      </a:lvl7pPr>
      <a:lvl8pPr marL="1371600" algn="l" defTabSz="457200" rtl="0" fontAlgn="base">
        <a:spcBef>
          <a:spcPct val="0"/>
        </a:spcBef>
        <a:spcAft>
          <a:spcPct val="0"/>
        </a:spcAft>
        <a:defRPr sz="4400" b="1">
          <a:solidFill>
            <a:schemeClr val="tx1"/>
          </a:solidFill>
          <a:latin typeface="Verdana" pitchFamily="34" charset="0"/>
          <a:ea typeface="ヒラギノ角ゴ Pro W3"/>
          <a:cs typeface="Verdana" pitchFamily="34" charset="0"/>
        </a:defRPr>
      </a:lvl8pPr>
      <a:lvl9pPr marL="1828800" algn="l" defTabSz="457200" rtl="0" fontAlgn="base">
        <a:spcBef>
          <a:spcPct val="0"/>
        </a:spcBef>
        <a:spcAft>
          <a:spcPct val="0"/>
        </a:spcAft>
        <a:defRPr sz="4400" b="1">
          <a:solidFill>
            <a:schemeClr val="tx1"/>
          </a:solidFill>
          <a:latin typeface="Verdana" pitchFamily="34" charset="0"/>
          <a:ea typeface="ヒラギノ角ゴ Pro W3"/>
          <a:cs typeface="Verdana"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5pPr>
      <a:lvl6pPr marL="2514600" indent="-228600" algn="l" defTabSz="457200" rtl="0" fontAlgn="base">
        <a:spcBef>
          <a:spcPct val="20000"/>
        </a:spcBef>
        <a:spcAft>
          <a:spcPct val="0"/>
        </a:spcAft>
        <a:buFont typeface="Arial" pitchFamily="34" charset="0"/>
        <a:buChar char="»"/>
        <a:defRPr sz="2000">
          <a:solidFill>
            <a:schemeClr val="tx1"/>
          </a:solidFill>
          <a:latin typeface="+mn-lt"/>
          <a:ea typeface="+mn-ea"/>
          <a:cs typeface="+mn-cs"/>
        </a:defRPr>
      </a:lvl6pPr>
      <a:lvl7pPr marL="2971800" indent="-228600" algn="l" defTabSz="457200" rtl="0" fontAlgn="base">
        <a:spcBef>
          <a:spcPct val="20000"/>
        </a:spcBef>
        <a:spcAft>
          <a:spcPct val="0"/>
        </a:spcAft>
        <a:buFont typeface="Arial" pitchFamily="34" charset="0"/>
        <a:buChar char="»"/>
        <a:defRPr sz="2000">
          <a:solidFill>
            <a:schemeClr val="tx1"/>
          </a:solidFill>
          <a:latin typeface="+mn-lt"/>
          <a:ea typeface="+mn-ea"/>
          <a:cs typeface="+mn-cs"/>
        </a:defRPr>
      </a:lvl7pPr>
      <a:lvl8pPr marL="3429000" indent="-228600" algn="l" defTabSz="457200" rtl="0" fontAlgn="base">
        <a:spcBef>
          <a:spcPct val="20000"/>
        </a:spcBef>
        <a:spcAft>
          <a:spcPct val="0"/>
        </a:spcAft>
        <a:buFont typeface="Arial" pitchFamily="34" charset="0"/>
        <a:buChar char="»"/>
        <a:defRPr sz="2000">
          <a:solidFill>
            <a:schemeClr val="tx1"/>
          </a:solidFill>
          <a:latin typeface="+mn-lt"/>
          <a:ea typeface="+mn-ea"/>
          <a:cs typeface="+mn-cs"/>
        </a:defRPr>
      </a:lvl8pPr>
      <a:lvl9pPr marL="3886200" indent="-228600" algn="l" defTabSz="457200" rtl="0" fontAlgn="base">
        <a:spcBef>
          <a:spcPct val="20000"/>
        </a:spcBef>
        <a:spcAft>
          <a:spcPct val="0"/>
        </a:spcAft>
        <a:buFont typeface="Arial" pitchFamily="34" charset="0"/>
        <a:buChar char="»"/>
        <a:defRPr sz="20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ヒラギノ角ゴ Pro W3" charset="0"/>
                <a:cs typeface="Verdana" charset="0"/>
              </a:defRPr>
            </a:lvl1pPr>
          </a:lstStyle>
          <a:p>
            <a:pPr defTabSz="457200">
              <a:defRPr/>
            </a:pPr>
            <a:r>
              <a:rPr lang="es-ES_tradnl" dirty="0"/>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defTabSz="457200"/>
            <a:fld id="{C5200407-CCE6-478D-B13D-38BE009B37CE}" type="slidenum">
              <a:rPr lang="en-US">
                <a:ea typeface="+mn-ea"/>
                <a:cs typeface="+mn-cs"/>
              </a:rPr>
              <a:pPr defTabSz="457200"/>
              <a:t>‹Nº›</a:t>
            </a:fld>
            <a:endParaRPr lang="en-US" dirty="0">
              <a:ea typeface="+mn-ea"/>
              <a:cs typeface="+mn-cs"/>
            </a:endParaRPr>
          </a:p>
        </p:txBody>
      </p:sp>
      <p:sp>
        <p:nvSpPr>
          <p:cNvPr id="7"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defTabSz="457200">
              <a:defRPr/>
            </a:pPr>
            <a:endParaRPr lang="es-ES" dirty="0">
              <a:solidFill>
                <a:srgbClr val="FFFFFF"/>
              </a:solidFill>
              <a:latin typeface="Calibri"/>
              <a:ea typeface="ヒラギノ角ゴ Pro W3" charset="0"/>
              <a:cs typeface="ヒラギノ角ゴ Pro W3"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defTabSz="457200">
              <a:defRPr/>
            </a:pPr>
            <a:endParaRPr lang="es-ES" dirty="0">
              <a:solidFill>
                <a:srgbClr val="FFFFFF"/>
              </a:solidFill>
              <a:latin typeface="Calibri"/>
              <a:ea typeface="ヒラギノ角ゴ Pro W3" charset="0"/>
              <a:cs typeface="ヒラギノ角ゴ Pro W3"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a:defRPr/>
            </a:pPr>
            <a:endParaRPr lang="es-ES" dirty="0">
              <a:solidFill>
                <a:srgbClr val="FFFFFF"/>
              </a:solidFill>
              <a:latin typeface="Calibri"/>
              <a:ea typeface="ヒラギノ角ゴ Pro W3" charset="0"/>
              <a:cs typeface="ヒラギノ角ゴ Pro W3"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a:defRPr/>
            </a:pPr>
            <a:endParaRPr lang="es-ES" dirty="0">
              <a:solidFill>
                <a:srgbClr val="FFFFFF"/>
              </a:solidFill>
              <a:latin typeface="Calibri"/>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pPr fontAlgn="base">
              <a:spcBef>
                <a:spcPct val="0"/>
              </a:spcBef>
              <a:spcAft>
                <a:spcPct val="0"/>
              </a:spcAft>
              <a:defRPr/>
            </a:pPr>
            <a:r>
              <a:rPr lang="es-ES_tradnl" dirty="0"/>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fontAlgn="base">
              <a:spcBef>
                <a:spcPct val="0"/>
              </a:spcBef>
              <a:spcAft>
                <a:spcPct val="0"/>
              </a:spcAft>
              <a:defRPr/>
            </a:pPr>
            <a:fld id="{3A9D0558-5113-469D-B4A5-5F1D55713426}" type="slidenum">
              <a:rPr lang="en-US"/>
              <a:pPr fontAlgn="base">
                <a:spcBef>
                  <a:spcPct val="0"/>
                </a:spcBef>
                <a:spcAft>
                  <a:spcPct val="0"/>
                </a:spcAft>
                <a:defRPr/>
              </a:pPr>
              <a:t>‹Nº›</a:t>
            </a:fld>
            <a:endParaRPr lang="en-US" dirty="0"/>
          </a:p>
        </p:txBody>
      </p:sp>
      <p:sp>
        <p:nvSpPr>
          <p:cNvPr id="7"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fontAlgn="base">
              <a:spcBef>
                <a:spcPct val="0"/>
              </a:spcBef>
              <a:spcAft>
                <a:spcPct val="0"/>
              </a:spcAft>
              <a:defRPr/>
            </a:pPr>
            <a:endParaRPr lang="es-ES" dirty="0">
              <a:solidFill>
                <a:srgbClr val="FFFFFF"/>
              </a:solidFill>
            </a:endParaRPr>
          </a:p>
        </p:txBody>
      </p:sp>
      <p:sp>
        <p:nvSpPr>
          <p:cNvPr id="8"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fontAlgn="base">
              <a:spcBef>
                <a:spcPct val="0"/>
              </a:spcBef>
              <a:spcAft>
                <a:spcPct val="0"/>
              </a:spcAft>
              <a:defRPr/>
            </a:pPr>
            <a:endParaRPr lang="es-ES" dirty="0">
              <a:solidFill>
                <a:srgbClr val="FFFFFF"/>
              </a:solidFill>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fontAlgn="base">
              <a:spcBef>
                <a:spcPct val="0"/>
              </a:spcBef>
              <a:spcAft>
                <a:spcPct val="0"/>
              </a:spcAft>
              <a:defRPr/>
            </a:pPr>
            <a:endParaRPr lang="es-ES" dirty="0">
              <a:solidFill>
                <a:srgbClr val="FFFFFF"/>
              </a:solidFill>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fontAlgn="base">
              <a:spcBef>
                <a:spcPct val="0"/>
              </a:spcBef>
              <a:spcAft>
                <a:spcPct val="0"/>
              </a:spcAft>
              <a:defRPr/>
            </a:pPr>
            <a:endParaRPr lang="es-ES"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pPr>
              <a:defRPr/>
            </a:pPr>
            <a:r>
              <a:rPr lang="es-ES_tradnl" dirty="0"/>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a:defRPr/>
            </a:pPr>
            <a:fld id="{8F0B878F-F78F-41EF-A696-89E9655DB852}" type="slidenum">
              <a:rPr lang="en-US"/>
              <a:pPr>
                <a:defRPr/>
              </a:pPr>
              <a:t>‹Nº›</a:t>
            </a:fld>
            <a:endParaRPr lang="en-US" dirty="0"/>
          </a:p>
        </p:txBody>
      </p:sp>
      <p:sp>
        <p:nvSpPr>
          <p:cNvPr id="7"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dirty="0">
              <a:solidFill>
                <a:srgbClr val="FFFFFF"/>
              </a:solidFill>
              <a:latin typeface="Calibri" pitchFamily="34"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dirty="0">
              <a:solidFill>
                <a:srgbClr val="FFFFFF"/>
              </a:solidFill>
              <a:latin typeface="Calibri" pitchFamily="34"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dirty="0">
              <a:solidFill>
                <a:srgbClr val="FFFFFF"/>
              </a:solidFill>
              <a:latin typeface="Calibri" pitchFamily="34"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dirty="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483768" y="997020"/>
            <a:ext cx="6176467" cy="3785652"/>
          </a:xfrm>
          <a:prstGeom prst="rect">
            <a:avLst/>
          </a:prstGeom>
        </p:spPr>
        <p:txBody>
          <a:bodyPr wrap="square">
            <a:spAutoFit/>
          </a:bodyPr>
          <a:lstStyle/>
          <a:p>
            <a:pPr algn="ctr"/>
            <a:endParaRPr lang="es-MX" sz="2800" dirty="0"/>
          </a:p>
          <a:p>
            <a:r>
              <a:rPr lang="es-MX" sz="2800" dirty="0"/>
              <a:t>SERVICIO DE SALUD IQUIQUE </a:t>
            </a:r>
          </a:p>
          <a:p>
            <a:r>
              <a:rPr lang="es-MX" sz="2800" b="1" dirty="0"/>
              <a:t>CONSEJO INTEGRADOR DE LA RED ASISTENCIAL 2021</a:t>
            </a:r>
          </a:p>
          <a:p>
            <a:pPr algn="ctr"/>
            <a:endParaRPr lang="es-MX" sz="2000" b="1" dirty="0"/>
          </a:p>
          <a:p>
            <a:pPr algn="ctr"/>
            <a:endParaRPr lang="es-MX" sz="2000" b="1" dirty="0"/>
          </a:p>
          <a:p>
            <a:pPr algn="r"/>
            <a:r>
              <a:rPr lang="es-MX" sz="2000" b="1" dirty="0"/>
              <a:t>Cierre de Campaña de Invierno 2021</a:t>
            </a:r>
          </a:p>
          <a:p>
            <a:pPr algn="r"/>
            <a:br>
              <a:rPr lang="es-MX" sz="2000" b="1" dirty="0"/>
            </a:br>
            <a:r>
              <a:rPr lang="es-MX" sz="2000" b="1" dirty="0"/>
              <a:t>16 de diciembre 2021</a:t>
            </a:r>
          </a:p>
          <a:p>
            <a:pPr algn="ctr"/>
            <a:r>
              <a:rPr lang="es-MX" sz="2800" b="1" dirty="0"/>
              <a:t> </a:t>
            </a:r>
          </a:p>
        </p:txBody>
      </p:sp>
      <p:sp>
        <p:nvSpPr>
          <p:cNvPr id="3" name="AutoShape 4" descr="data:image/jpeg;base64,/9j/4AAQSkZJRgABAQAAAQABAAD/2wCEAAkGBxQQEhUUEhQWFBUXFxYVGBcWFRgaGBcVHBUYGBgVFhwdHCggGhwnHBUXITEiJSkrLi4uGB8zODQsNygtLisBCgoKDg0OGxAQGjQmICYyLSw2LCw0LCwsLCwsLCw0LDQsLyw0LCwsLDQsLCwsLCwsLCwsLCwvLCwsLCwsLCwsLP/AABEIALcBFAMBIgACEQEDEQH/xAAbAAABBQEBAAAAAAAAAAAAAAAAAQMEBQYCB//EAD4QAAIBAgQDBgMGBAYCAwEAAAECEQADBBIhMQVBUQYTIjJhgQdxkSNCUqGx0RQz4fBicoKSwfGiwhUWk0P/xAAaAQEAAwEBAQAAAAAAAAAAAAAAAQIDBAUG/8QAMBEAAgIBAwMCBQMEAwEAAAAAAAECEQMSITEEQVEiYRMygbHwBRTRQnGhwZHC8SP/2gAMAwEAAhEDEQA/APDaKKKkBRRRQBRRRQBRRRQBRRRQBRRRQBRRRQBRRRQBRRRQBRRRQBRRRQBRRRQBRRRQBRRRQBRRRQBRRRQBRRRQBRRRQBRRRQBRRRQBRRRQBRS0UAlFLRQCUtFFAOYbDtcYKilmMwAJJgEn8gTTdX3Ya0Wx1kAwZaCRIzZGCyOhYge9UNVveiewUlLRViBKKWpnD8AbwukMB3dpruo3AZRHp5p9qhuglZCopaSpAUUUUAUUUUAUUUUAUUUUAUUUUAUUUUAUUUUAUUUUAtJS0UAUUUUAUUUUAUUUUBa4PBo+EvORDpdsgNqRldbsqY0GqLBj0kVVEVd8NzfwWLhSQWw5Zh92GaAfQlh7gVSVWN2/zsizqkFFFFWKmr+GOBe9xGxlVmVXBYqpIUCSM0bSVjWoPaXstewB+2yCXZUAuozsoJ8eVSSF+ca1M+HmNOHx1kywDMFYKCS0zlQAaklsoA6kVB7SYQvisQbSOyd47k92wKiSzZhHhy6gz0rPf4ntRbsUlFFFaFQrUdjrGexxHwgxgywJWWUi9aMqeWgINZevVvhPdtfw2NjDo1xcOwcs9zJdUpdIVhmgeQgxy1rPK6jZK5PKaKsePY1b93PbtW7KQAqWwQAsk+KSSzawSTy6VXVcgKSloqQJRS0UAlFLRQCUUtFAJRS0UAlFFFAFFFFAFFFFALRTwsExoddtP7611/DkGCNaAj0VaDg9wrmCHL1jT61Ba1FE0+CWmhqlC09aw7MYUEnoBJpbaa1JBwLBrlrcV6J2Ls4E27gxQbNl8BU7N61lOL4dQ5ybTpWMctyca4NHjqN2an4eW7RwPEA9k3iEFzIzkW27oqQpCw0y/JtYrBY65ndnyqmYk5UEKvoo5CvQvh3fyWMYvd5wbTZzMZbTZVdgPvMPBAG+tYJ0gkHU7H1+ux0qYL1yKPghV1bHOnbdmWCyNdAT/wA1JbAPbGa4jIuhGdSuadiJGorS6FGp+FaTxHDpoC7khjaRyGVS4823l3BmpHxL4/iVxWIwoxN1rGYEoYXVlDFfDqV8WxMelOfChbZ4hYL6nMWWOoUt/wCtRfivh8vE8TIglwfYopB+kVz85t/Bf+kwwWTH9KTLTuXWrbhPCe/uLbzBCbgTM3lUHSTXQ2luyi3KVVr1r4XcKwV2xjCTcaLYW6tyFyW9WFy2VVtfCR183vkbHZmX7tXUFrpQMx8OWSM7ETlGmx5a7VsvhjwO4tviqwZOGFtY2YsLjSOugUj/ADVz5p3B6WWiqe5g+2P8Gji3grDqsSbl24WZp2yAHKFjmZJ9I1zVSbrkjK266f0qPW6jSooJRS0RUgSilIpKAKKKKAKKKKAKKKKAKKKKAKKKKAKSlooDQ4HtAUtraKlkVi6rm0DkAM403IAHsKs8Z2ksYlkL4a3bKqELITrH32Eat1NZjC8OuXLVy6gGW1kDa6+IkCBz2NT+KcAu2MNh8SWVrWIDZSs+FlOVkeQIMg9Zg1nOEW03yaQnJJpcGtbtrGDGHQQA7EqIyxpBURI56yZnlWTxvEbbrlNlRLZy40c6RkB2C6ztvHSKuuzfZq1ieHYvFs17Ph48KFApUiZ1BJjc7Vi3NUxRhqlXkmcnSL3gHEbdm+jwwC6+FyGmCAVYagyacxpsNcdkBRTqqkEkabb8z1qn4Qga/aBYqDcQZhMr4hqIIOnoZqT2hsmzir1sNIV2AMkyJ01Op95+ZroMi0wOIUqFW22ZczlkVnJUAHxCYCrBMxzMnQQzxPi4uIEiMpkQiryjWNz6mtT8FrbXMVcVXyObLQfs/LIzedHGoMTlP74jjyBL9xFJhXK6xyMSMoAjpAGlYJqWRxfY13ULPVvgu9p7OKLoGa2UYEqTCmc0ax908ue55YvG9pf4su91LYuoJtDuyfFm8WYZwm3MqZNXPwst4tLOLaxlyG3ObRmN0SqW1XcznaQRyEQRr59jrFxLjd4jW2LMSCpXWSSADVIRi8st/BDb0m0GJVMJaK4a4HbvMzrdtW7bmCultF5DkyiY96FNu1dtKoxFiyyB2FvEossRJ1XwhZ5N4tdax4xzhVXMconSrXC8Q77IpOVwuUaAK4GwY8m5A8+eup2caKGx4Fhmv4m3cXModiiHIWuNl0IF4LDHKCpJkkNGuwj9tuHYZr99r+LuLdBXKjI5KKSPCZBzQCdAREc60vw64gqWrCPba4bVy6ykHKbTMQXzAkToIjXflWa+KVhbt4XptW2KkOM/jdplWK/d8JHzrmtfFqzTfTdFVwXBcPS4Q7LioykMbl2yi7kxlQsxmN9K0vA7GBvXVtJbGZ7+n2rwzSwWTkEABuUcpry62YOhB96v+wmII4hhmPlW8rHTQRzP710ZNotmaVs03Erthb9y0pYC1duM6h8xDq2UBDkWAGJ3Os71L4Vwuzcs41rBuIosgXEttIZS8gDOCcwI11jUwddYKWO9x2Ibusitcuh2SSjA3e8Baf5bHKsyMp1257HsxiMXawzW7hdLYZ1tHuyHFpWUknTViGaNPu1yzyx0q/Y0UGjxa8uCzaHFBY3K2s09IDRHvVZiAk+DNHVoB+gp/G8Ouo7Brb6MRJVtdd5jWobAjeu2NdmZsveP8CGGt2TmlnUzEFTqfEphWjYQQfKfFyFx2D7HDiPeTdFvIoOqs0/Tb+tZLFYgsFB5CK3vwh4n3L4oEwzWGCgzBIDHkDGw361PCIMTxXCd27LvBIqvqdxew9q61u4QXUwSrBgfUEbg1BqQbDB9nkvcRs4ZM8FLTGAM5jDi6cur6kD1AJIgAVnuOYdbd+4qsWAbciCTz0gRrNTOCcUNjFpeEkqDzM/yyu412NU91pJNQDiilApxLdSBqKIqdawRblXVzAkcqi0TTK+kqQ9iKQWCdhPyoQNW2KmRHuAR9DpXNTcDwy5ffu7a5ngmJA0G+pIFTrnZTFrvZP8AuQ/o1VcorZslRb7FJRVi/A8QDBtP9KKnUvIpkvgWJVbOItnd1ifkZEdD61reOs13gGFDMPsrhjVjIOYAHSAQD+vWvPMPcIkDnvV8+KdsGE8GQEwB5vU/lWWaLelrszXDXqvwbf4V3rf/AMXj0bK0gsyuoIgW9NJkxE8q8lNbnsHiXFm+ttlUsPFmYagA8o/xH6GsXi/O3PXlWeFNZcn0In8kWGDaLikcmB/OpXHnzX3YczO88qgpuK7vvmNdZkeofDJblniL4ZWH2ebKzrJggErIiFO5E7wRsZy3xBwFxcXeuFDkL6GSwUnUrmIB3JIkCQRVl8McdcOKIMFiJzsVzxIBGZgZEH8h0qN2xxdyxj7t0MGW6fEoYMrKIARxGwWBtI9K41f7l/2N2v8A5Jms+GV7C2sHchzeuuJexkUlWzqBcBPQKI23PSs32txuIw+Iuol289omE7054t7qBIhYkjSDpWl+GnDrN/vr+FZrRClrll1kKcrBWV9mQEtpv6bT5xxvhzG/cK3bVwsxMi6ATOo8+U1MXeZ2UfylcwPT/inrV0iIEyDodqj4rCvaIDqyztI39QeftToteFTrJ0Udep/T611mZ6r8MeK28RdAuWhbuLbOV1doIEKc+Yn8QAOu0bREb4j4fAW72fEJiTdZSoNp7eTwQMpBiNxsTVd8NotvfuFfCttbcwfKzGYgdVXau/i8pN51O6XC4/ysBP8A615uhfuaXFHRb+HZjri4EpKtiFufgK22WPRpH6VF4PcK3VZZ0MxP6nSoKCtD2a7M38Wly9ZAKWiM8tDagnwjnoK7pOMItye3uYq29jm4qvifEsAgEgHlv/SvQ8JxdktXbQbw2cNadI0ZGbEBmCkagd3dtiNvCIjWcAtqbwA5kewGw/Ktt2VsDEWeNPGowwKnoYuwB/8Akn+0VjljaX0+6LJ7mD4vx7FG4QcTfORjlDXnMCeUt7VBxnHMRe1uXWbSOQ0meXqK64zhytwnqd6uuF9hb+Ku5bQhYDMWkLbXmbhIEAGfmBNb+lKym5U8A4Fex7m3YUs4RmAgwxAnITEKSA0TEkAbmtX2Oxos22tKXS6mdmdUt58+X+VDalBlmDqSWiNZtsLft8NAtYE96VuW2v4mBFzKwJt2wfLb0IknXeqCx2TxWONxpvYi3bnLcL592gZdSSTEwNdqpGTm+Ng6RiHJJJO5Os7z60CpXEcC1i4bbeYRPpImD6wRT+H4WzQQJmtiCLZ3mTTTrrWou9nHtW87Aiaz92xBqQNW0rUdmuAnEMAOdUWGtV6N2FxptOsACZ2EnTf1rm6nI4QbibYYJy3Nbw/4b5EGZdTqfRf61ZWfh1ZdSWIVtoPKrMcdusugInrpA5aGuLvEGVQJBaRswPh5zzHT0rxX1W+zb+tHd8OVVsjzXtN8PWtsTbR3Xqi5ufQa0/2O7F23Dl7q2yu4dPFz0ifStvje09mxredUkZgky8CdQsSf6VWY7tn31vNhHDwRuQsdQwbXryq37vPKFafr2+u3+wsUdXuYXtJw5uFYg3LeS6WWA+U5NYJyzzEVSntdcEk2rZJ5y0j/AMo/KtTx/i951ae5bTyvbRo02U/OvN2stzr0Oj1ZYXlSv2/Ec/UL4bqLLo9qCf8A+f5miqlcOx2FFdvwo+Dl1MqENWeHA7ltU5SD5uoj6R9KqpqXZxJCmRIMjlG0HcHXy6jXT5RLViLplx2ZxYth5UzBgqCCRElS4Og0B/TeDSY8eM6R/fpUrh98prmyhtCNddpMxGxjf2qDiWliZn9uVVUak2S5XFIbrvmKS2hYwoJPQCTUyzw268lUYhdzER0mauULPseZukELEaMwYhTPIqDlbXQkbxqJ1b7Tspvsq6QYyxsYBkMVUkH1AinOHYI2WQu6jNOiP4vKQfuMAfz3Gk1CxRtl58ZmNDC8vfT2+u9ZpevUaX6aPWPgfctre7qZNy3cJX0Q2xr8+8b6V5ZxzBn+IdQIPeNbC7RDkARy0it98OuMYLCXg91MjAAd6DdMAusro0bS3l+77G+wnaDBFrz2sJgw38wXcTmJe6ZPlCMQAdJB+lUi2pt0Va2PFEwbs6oBq23SPxT+GJM7QJqdjreVpE5VRVSekTJ9dST6k1qjxWxxTGi5iM1mba20t2wiIFUvmtsxMAMNZERmKwd603GcVhLot2nsh7dsNDJ5iQPM+QqTttrE9Jq8sijyFFvgxPDEKcOYhwr3LwVfHlMD+qNXoPxK4F3mKLFraq6jc+IwAJAGv/VZ/h3EMKb1tLVkBARyE76mSGI/5q/+JC37l2zdw+UqLYVw7W1AlQCSLhBBEeYRt668snJ5E0vJrSqmZC12JsIA/fXLoP4UCL/uuMs+wNb34S4FcLYxed7eVryZSHnKMv3jHIMKg8Px2BbD20xlqxeuZSq5LYvE6nysinXloeVZ1bVoj+Ht2785yCAq2AW2hlAdjqNoB+VWzY3lg4MpFpOxx+y9rDl7neXbhBy6KFLD8agzKmN551fdg3wyYbHo/wBkt5QgW6Sr3EyOBHi/xHY6E1YYd8EFRbmGuG4oCOTcdEBAglQCWI9hvypeGXWzt3Vmxa3AKWgzjUa57m59vamacMcHLJKimtGM4hh7F0909o2yBCEX7bQSo8WVbQdoMjxMQa4wuAu4KEu4i5asXtHDN3aOBqR4jvr869Q4X2asiS9sOSczF/FLcyRtOvSqP4nd1cFi1dts9tTcIyELFwIAoiNR4th+cV4+H9cjn6mODFHZ3bf9i7VR1MjX+2WEsdymHWzdAttqMvhIiM0ruZNZ3HdtzcS6viMi1Gv3kuyxHzH1qrHBMAcpbvEAQ5whGY3eWWXOnr67VCtWbSEsneMQxyrdC5Sv3C0c53HMbEV9HBpR2dnO9M5XRG4z3eIum4FIdgGYanlHy0gV7B8Key+EfCi6yB3zFZYnkq7CY3Y8q8aay0lsypJJ8MxBMlVGpj61b8E7QXLTAWjddRoMpiNSTGh0kk+9XTNKPbO3WAwwQB1UCDp+leM8Qwtl7qrl8IEDU66k661Z8SxN6+B3rskkaOQWg84BJj2FVycJJualnIEALppprz6xSXALHA9nUs20v5VZCSIaD1HT0rS8FZSy5Mw02WAPc7msjjsZcNpMOxC20YwI1Dazrvzp3hOKOHOYPA3AZtD/AH6Vx5sEcnzG2PLKPB6DiVZlZrWpG4i4CT0OgEe9ZLih4lbVrhS3bSJ0ZAco/DmbOTz051N432luWrpDFVlVJUE5RmRWHISRry0zEVnA/fXwzlipgM2YmF9N4rlxdDolwq99/wCDWXVal3+xRuudi7+Y7kzJ+fWpmDxNm2CdSRy1ArYDg2BuiJcE7ZSYWPY7+/tRc+H1m8F7m6eciJ+Woj9K7niUlTZhHPp7HnnFOOFyQogVXYdDc1LKo6sYFen8R+GK2lBW4bjGRkCgQfUyZ+UCqJuwt3VWIU+YeE8laBG+pETWkIxiqRSWXU7ZSWRaUQ10T/hUkfUxRU+92IxSEjJPqJgjqPSir2UteTzynFUwTB+ftTcU6lhm2FQWO8MFMycsKSDEywlgNNp2nX9o5q74b2euXXtqCs3CFA1kE9duvWtLhewSd6Ldx2BllOZkWGTRwfkfWqSyRjyy0YSlwjEcNxjWLqXFLAqZ8LZWjYgGDEgkTB3rUY7F2MQ9p7N3EMxD973wQuugyBcgHeAmZgTttWoxHAuF4MgMe8f72hKjp/MOWjtVjeGLY7kBWZhKGycyodpJQC0YO4Wfas1mTqlyWeNrkxHCuCNfuBEl3liEGjyJYyhEnRSYGvpWj/8Ao2JY/Z4bEqSSSSs6cgM5thfz2qDwni64a6ps3b1u5bMC4jA2yIhoFwnLIJjlU/tB2nVmyYq5ir7LJKu5AB5KRKBdhJCk+IgbAnfZ9zK3Zd//AEDu8M74l+6CqzKrMhZrhGikIWkSBsTzrzzGYcoAA5I6KH0+eYCnr3aK2rE2LRRSBoWmWkydzyjmdj1gQ34m90Noc2kKFzT1k8o+RmlJE7krg7rZv2nuhmRWVmWFllmSsHQgivSOIdteGhFNnh6OYkd4La5T8grfrXmeD4ViL7kW7Tss6ZytuROgJYgAx0NXdrsbfVR393D2BMktcLPsNPACp268zrWcuoxQdSav87FtEnwXnC/iHcFwhu5w9oAwLNnnoANVeT7Aacqzj8Wa7fF7ExeLS5z5VDgAjmMo8sARygVosL2VwQBe9jLl4tuti2qAiQcv3wRIHIbCnLlvCWJ7rAyfxYppn1yuxU+y1zx6zHN6YJv6Uv8ANDTXJWcBvm5ePdpE52CIueBIOi7HU7Ryq7scDxjhna1k+9DlEYxyCaGT6gbVccMx+Ie2pU2ktNmVbdpdPKd1kBfMD5ddOVQFwpxAQm7OYxkdiXmSDlQaTm0jIajXOcvSl9/t/I9JpOC4fDxL3Q7QPDbUz7iM3TdRUizj0V2Fm0DEkljmI5kwsxp8qz+B4daYm2LrRBlPJqM0nLpJgfh5TzqzwmNt8JUqCFzqPDc1aOvX2rys/wClucpSlNu+3gQir4OuJduFstHd3HOmgWB/18zWc4613irCR3SqWygSTrGpjSai9oOKyFvIpCuwtliPCGIDaDfymR1rQ9jOJ27jGzH2iidSIIMRlInMd9B0rs6H9H6bBJTjH1eX+UUyyaTfJheMdn2skZl8MaEKASR1gan571RLeLeYZE8QOY+L0iQP0r1z4g4tLWHIzAMWGiwSo1JJ5gfvXjuNm5PiHM6kDbXnv8udeu46XRTFPVGx4X0I0JywQBOu0Gr3snw18XiLdi2UtqxOb8WUKSSB89NxWMTw6D61LwvE7lps1tihylZUwYO4mhoeh9r+FWuG3EGYvMgggTtuYP8Ac1lhxdQ0qTbA6EjX/jas5dxpbSSdZ1JOvWkRiT4yYHQa0YL+7xFjJBmTJkySY319KhNe6gVW/wAVl8ojlXFu/vm10+h60oFwOIT5iWO2pn21qdheKL9+Y6CPyrPYe0TqxCL+Jp1H+EDVj/elS7WJyfygQfxtGb/T+H219aigbC1eC6l2tKfu73T8l+782jqAav8AhfHiItWpAYgatLsTEZnP/ED0rAcMwNy6dNKth2YW6cgm5cP+OFHz9Kit9yGjccB7Uh3uC4j2hbc2s7lcrXRMoIO+nqK0+K7R4fB22xGKOVYRVUjxO3iOW2D5j4vlXirYm1wwFZF29MgZjCnUT6VQ3Mdext0XcRcLxoJOgHRRyFTyVSPUb3bTHY1jdw+WxanKieEmBzYkGSZ+VFZTDcc7tQqwAKKkaTBW3jlQLsGRpTU0tQXL/g/alsMNLNu48gq9wucunJQwUn/NNWNntxiXKE3Qri5cugsilQ7zmYAiF8zbDczvWRB6VM4dw577hbalm3PRQBJZjyAqjxQe7RdZZrhnWJvXMQ+ZmZ3Y6kmf+udeicD+G6nAYrEX2drtqzddLaaKrBb2UtzJDWgeQ1iDWXw2FNrH2bTjOBcsgkLqVbIWIA56kCvZ8bxvDcPw16yQzXbtsWxbJUEsy3IDuSFSASTMb6Dr0RitDZC3tspvh32aw4wr3WFu8b6CAUzNb+zi4ktzz5vyrIcc4hiMNdvMo7pLrI4VrpEMLSoTCsAScs1mF4leciwpYW1YkIrOVGpnScvM8qucFw/vIzZm12BOkfLavGw9DlhnnlyT1X28L8rt2DldUiuxV/Gs+UhyxAbKCzeEgENudIIqM3DcW3mOXWILDU9IEn8q3WC4GEbOTEgg5jJM7kk1ZfZ29M6L/qUevWvQVpEUzJcF7GPJa7fKgLmASQSZHhk84nl79bFuz6qVy21YT4jcZmb2y5QfcVa47i1qyDLhiCAVBBaZiImqZO0aPde0UMqSMw2iJJ6jrtpVdLbtkl5g7otAjyDbwIE0000HoNd6i49MKwYkpn3lmPTpO5jprVfg+KJc2uEBtsrSTBMg7xoJ8p3FVQi5iBadjdW5eRAAcrJLgB9oJ1iTG1FCKbpUKok4jH2rTZO/yLqc6ITppAyyNakdmO0i2mLi/mWzle0t4KitcJbQ5STEcydJqrxuAshidsrZWG5k6gdN6TifAkS4yohJCKc06EsgbktHVFore6GeFuCzFA+YW2BKTGUoViB6GKl4W3/EA95bYojLPd+YKzBS+x6/Wl4ZZNktDHJsSRlmBExJ/WrXCcbt2ZA59PCCfXbT60lPbZF441/UyI3D0vWQVJFnvQi5l1Ulj52mAqg77nNBmBEu9aVVGqslsm3Kv4nP+MTI0BMxGpgnSC72sCArbCKrElgo3Y7mf6ViuKYrvLjONJ13P71EXKT32JkoxSY5c4hcQsJE5XtyN8jqUYe6sR71SWnIMU9eGcQPMo2/EvP/AFDf1E9NS7gioUvALKGEEGVMxMeU6bHXat0YMaa7H7UlrFlc0AaiJIBjqROx5T60jrIknUafP+tNhev0qSDtLgHKfn1rsXzz/KixhGbYadTtTpRE55z/AOI/eosmhbKs3IAdTtThuKvlGY/iYaD5Lz9/pTFy6W3PtyFcE1JA811iZY5j1JqzwOHBtm4t5EcBiUYchyHUmKpIJqVbsgat9Khgs8BxG6Z8WUHc7fSpF/tSbClMOfEdGuc/as7iMYW0GgqKBQDuYsSzEkkySdyfWpCXIqIDXU1IJRxNFRM1LQEji9kW795F2W5cUfIOQKjPECJmNZ6ydvaPzq64th0fEOxbLnC3dZ3e0twjQHUliPmaawroh/lz76+2hilAgYfBu+yn5mvUfg7wqbmJtvB7yzrqJADQY9Tmj3rC4S/fc/ZoWjomYe8gj61r/h2LuFxXePk1RlKtcktqrwQskeSdelRYKTjuIOGxP8sowVDucxaNX6g5pH+moWHxn8Q5zNbVic3eXnYKu5MwpJJMa+nrWh+IVpL2J7xyxZlmLahV8zE6sT16VlbWHRp0GhiJn/uikSkPWbjElUOskyg35b9OdWWCwlx/AXYZSTE9efU7U7gyyKAFgeu1c4K6VvOzGA3SlstVD2K4MEALNInUgaKOpnX02qOjL3ptKhYjLlOdRnmAD4htOkDn8q6xGNVsODcJY5xmiBKgwNBHQfOqy9cZ74a34zbKMFI8OhnK0QSJ9RVWL8HPFMSwAKjLrquh2qvNy5mzSQSCDGmh0/Sp7vdDFW0BJciANTOonfc7VZ8bx9q+e8SwtjVhlXRYBhTE6GADtuTrVddUTpsquH4FMhJaHzgAkgDLBBmSANSup6GpFrBorEozEL4idgPUk6D3qCb6j+n7mm7l70HzJmjbfBKilyTrt0EGCzSQx05jaTVk3aa5kYGNQBt+EQCT1Aqhwd9s6wqvv4XkoZBGoBG0zM7gU9j8E6MS8AkB/DGUFhmy6aLAnQdIqsknsyYut0PnHu5JzToeev8AfyqCA9wtqBCs3iYCQokgSdTpoNzS4PDFzABBAMk7Qdv+auMPwwCM5zmIGu3yqJTjBEpSmyis22b+tc4q3l8xnWOda23gvw5QPeoPF8IUSYBMjSP3qkepTlRMsNIoM7XCfCCyiR4YMD1EGal2cFP2mXKImJI1nbbatFw7hZu5jbYsBCd4y7sAJAHmO9O423asA5mk9F3n15D8zWcusjq0x58Fl07q3wZ43LNzVRlhdS5GrA8gBMdCf+K6v3rVsaQ5I/uarmgPmA01kVEFuK6dC8mWqh7EYtn9B0G1R4rsrShCa1VIz5OK7tWi21TsPw0nVtPTnTuMvJZEc+QH6mq6+yJ0+SOLa2xJ+tV+IxGf0FcXrxcyabqUQzoLXWSgLSyasQcmkrstSGKA5ooNJUA0GVCw876AeKF0AgAakxAA9ql28blJ8FpcsKp7tS2UDQGRqf8AFueZqCMWF0Ua/nTZzOTpln3Y/tUAn3+LyPE5PpOnsKsOxue/i7YUE+Yk6wFyEZjHLUfWs8nDjMtJ/wAorQ8D45c4WxuWe7VipTxkM0GPug6bDeKq5RW1k02OdvMbnuqltpy6GB+VRuw+LXD3S1zLHRgD7686preK8WZQzNMyYAn13n8q7xuNBuFlC25gwg+8RqZO2s7UjaRe0pWbTi184hybSlgQxkDSACTB56A7VlFIXXMQCoghG1EkeHNAIqZ2Q4oqY7DvdY5c+Qu7FsodWtzJ2HjrntDxpO/YoBcBsW7fPKjKfEI06RoRvWblO1Gub38VRZ6XciCbiRohYzM3G0/2rH5k0n8aQxbNlkAEWxkBiYkLvvzqPiFBFvKZ8ClonzGZGoGvy0rlcITtVtEe/wDki32HWxs6Lvz05Undlt9aSzh1BLM400hRJzHYHaBAOuu21TkboPc0bS4CV8jP/wAfIGpHWlxnDvtDkXKJ0WSYHSTr9ascLYZ+p/Sp9q3luKpXMGB9Ijn1Nc8s+lmyx2UmH4O5go2VgQQZiCNRJO1d43gN+7cUO+YsCzOIyT0ERr7CthatJ95flr+lWdqwYkAAaSXBhROrGOQ3Pyrzp/qU1JaV7bnQulhW7KC1wcjXKoJygwo6ge1RsYlxMXbtBfsyMxOQawjk5dJjT8q0NviU4l7QAZbQUuIE5pRkh8xBkBxAECBrrpJ4rhO9u2LrKFCFpgCQCjAZpIOWWmuVdVOMl8St0/tsXeNNenz/AOlP2cwGewj52gyQMpEqWMGSNo6Az6VdYnCWrSkuAdPvAE/Q6D3qNZ4xbwllLKxcZFyhlBC6bb67aetZvi3ELl7zsY5AaD2FVjhzdRlcntG39UW+JHHCuWVf8c1kFVcn5GBsBt8gKq77ljJqfdwtRXtxX0MFFbrk86Tk9iG6U3kmp6Yctyq74b2eLat4V6xv6KOZ/KpyZ4Y1cmIwlLgz+GwIuFVSWualhGirplM/WemlXeG4OLepgt15D5dfnVlf4b3Ge4rpat5VBzAmcs6mGEnXYVjuK8euXJVWhJ3AylvnqYrnhklnfoexdxWP5uSXxjia2yVtnM3M7gfuazrsSZJk0lKqEmBXdGCijnlK2IBT6W4p23Zy0M1TYryNxXBFdE1xNWKnJFJS5qSgEopaSoBomw1mwULMzstxkuKogCMw0Y7+IDltTS8cdM6whzMXBZFJBaJg7xoNNgZIiTRRVVC+dybI+I4k9yMzGABz09hsPamLd0dJ+dJRVlFJbIWzu5eJ0mPQVwEA3ooqAO2rikkATA1ke1dphwPSiioZZD9p0UiZ10B3rnE4sjT8qWioS3JvYb4fh2djAXUjpy6VobGCVYkgn3/aiiubqJO6RvhiqssbYCjVyB0UGu8Lw43X8JYnKxGY7AKWb8hRRXDL0ptHRydXG/h8RhkI0uZy2uoAWViBGp+fOrLj/EbxW1aQhLd653L/AOUqZnmdJP0oorjklJ45tb0/+38F18sl7r/QvDgcPfvXbo+0cKAoMgKANSYGug22660xj8a147wPTT/uiiowwUqytb0vpsJNr0kVLQ6e9LdtonqaKK6023yZlTiWzHSusJwsuaKK6Ms3DHcTOMVKW5eXOHW8G1nvFzNdfIByBifEfcaDTf5VY8Y4mmEtG7dkjyqqjduSjkBpS0V40F+4ni+I/mu/+XwdDehS09v4PKON8bu4tpcws+FB5V/c+pqroor6uMIwWmKpHlOTk7Y5YtZ2CggEkDXaT8qlXMI+HuhXEMNdwdPakoqjm1NR9mWUVpsnNeV9xBpi7g+lLRV0VZCu2yN6ZJpaKsuCDmkoooAoooo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3"/>
          <p:cNvSpPr>
            <a:spLocks noGrp="1"/>
          </p:cNvSpPr>
          <p:nvPr>
            <p:ph type="ctrTitle" idx="4294967295"/>
          </p:nvPr>
        </p:nvSpPr>
        <p:spPr>
          <a:xfrm>
            <a:off x="0" y="2420888"/>
            <a:ext cx="7772400" cy="1389112"/>
          </a:xfrm>
        </p:spPr>
        <p:txBody>
          <a:bodyPr/>
          <a:lstStyle/>
          <a:p>
            <a:pPr algn="ctr" eaLnBrk="1" hangingPunct="1"/>
            <a:r>
              <a:rPr lang="en-US" sz="9200" i="1" dirty="0">
                <a:solidFill>
                  <a:schemeClr val="bg1"/>
                </a:solidFill>
                <a:latin typeface="Monotype Corsiva" pitchFamily="66" charset="0"/>
              </a:rPr>
              <a:t>¡Gracias !</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633AC89-218A-4ED1-AA55-738C40ADAE56}"/>
              </a:ext>
            </a:extLst>
          </p:cNvPr>
          <p:cNvSpPr>
            <a:spLocks noGrp="1"/>
          </p:cNvSpPr>
          <p:nvPr>
            <p:ph idx="1"/>
          </p:nvPr>
        </p:nvSpPr>
        <p:spPr>
          <a:xfrm>
            <a:off x="251520" y="5978252"/>
            <a:ext cx="8177213" cy="727348"/>
          </a:xfrm>
        </p:spPr>
        <p:txBody>
          <a:bodyPr/>
          <a:lstStyle/>
          <a:p>
            <a:pPr marL="0" indent="0">
              <a:buNone/>
            </a:pPr>
            <a:r>
              <a:rPr lang="es-CL" sz="1900" dirty="0"/>
              <a:t>Este análisis muestra la comparación de 5 años en la demanda asistencial tanto de la UHE como de los SAPU/SAR, la cual se va normalizando a medida que pasan las semanas</a:t>
            </a:r>
          </a:p>
        </p:txBody>
      </p:sp>
      <p:graphicFrame>
        <p:nvGraphicFramePr>
          <p:cNvPr id="5" name="4 Gráfico">
            <a:extLst>
              <a:ext uri="{FF2B5EF4-FFF2-40B4-BE49-F238E27FC236}">
                <a16:creationId xmlns:a16="http://schemas.microsoft.com/office/drawing/2014/main" id="{17FE652D-03F0-490E-BCE7-1B0452AE70C7}"/>
              </a:ext>
            </a:extLst>
          </p:cNvPr>
          <p:cNvGraphicFramePr>
            <a:graphicFrameLocks/>
          </p:cNvGraphicFramePr>
          <p:nvPr>
            <p:extLst>
              <p:ext uri="{D42A27DB-BD31-4B8C-83A1-F6EECF244321}">
                <p14:modId xmlns:p14="http://schemas.microsoft.com/office/powerpoint/2010/main" val="1059173112"/>
              </p:ext>
            </p:extLst>
          </p:nvPr>
        </p:nvGraphicFramePr>
        <p:xfrm>
          <a:off x="234887" y="163624"/>
          <a:ext cx="8513577" cy="2977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3 Gráfico">
            <a:extLst>
              <a:ext uri="{FF2B5EF4-FFF2-40B4-BE49-F238E27FC236}">
                <a16:creationId xmlns:a16="http://schemas.microsoft.com/office/drawing/2014/main" id="{AC567DCF-94CA-48E2-9169-FBDA6DAD058C}"/>
              </a:ext>
            </a:extLst>
          </p:cNvPr>
          <p:cNvGraphicFramePr>
            <a:graphicFrameLocks/>
          </p:cNvGraphicFramePr>
          <p:nvPr>
            <p:extLst>
              <p:ext uri="{D42A27DB-BD31-4B8C-83A1-F6EECF244321}">
                <p14:modId xmlns:p14="http://schemas.microsoft.com/office/powerpoint/2010/main" val="529027582"/>
              </p:ext>
            </p:extLst>
          </p:nvPr>
        </p:nvGraphicFramePr>
        <p:xfrm>
          <a:off x="244623" y="3168960"/>
          <a:ext cx="8503841" cy="2781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310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1F168C5-D958-4C33-96DE-0A4C6A5BC531}"/>
              </a:ext>
            </a:extLst>
          </p:cNvPr>
          <p:cNvSpPr>
            <a:spLocks noGrp="1"/>
          </p:cNvSpPr>
          <p:nvPr>
            <p:ph idx="1"/>
          </p:nvPr>
        </p:nvSpPr>
        <p:spPr>
          <a:xfrm>
            <a:off x="170453" y="5930875"/>
            <a:ext cx="8177213" cy="774725"/>
          </a:xfrm>
        </p:spPr>
        <p:txBody>
          <a:bodyPr/>
          <a:lstStyle/>
          <a:p>
            <a:pPr marL="0" indent="0">
              <a:buNone/>
            </a:pPr>
            <a:r>
              <a:rPr lang="es-CL" dirty="0"/>
              <a:t>Con respecto de las respiratorias, también se ve el mismo comportamiento de “normalización” de las curvas de demanda.</a:t>
            </a:r>
          </a:p>
        </p:txBody>
      </p:sp>
      <p:sp>
        <p:nvSpPr>
          <p:cNvPr id="4" name="Marcador de pie de página 3">
            <a:extLst>
              <a:ext uri="{FF2B5EF4-FFF2-40B4-BE49-F238E27FC236}">
                <a16:creationId xmlns:a16="http://schemas.microsoft.com/office/drawing/2014/main" id="{2EF3816E-4C20-4084-BE38-6E35CF890581}"/>
              </a:ext>
            </a:extLst>
          </p:cNvPr>
          <p:cNvSpPr>
            <a:spLocks noGrp="1"/>
          </p:cNvSpPr>
          <p:nvPr>
            <p:ph type="ftr" sz="quarter" idx="10"/>
          </p:nvPr>
        </p:nvSpPr>
        <p:spPr/>
        <p:txBody>
          <a:bodyPr/>
          <a:lstStyle/>
          <a:p>
            <a:pPr>
              <a:defRPr/>
            </a:pPr>
            <a:r>
              <a:rPr lang="es-ES_tradnl"/>
              <a:t>Gobierno de Chile | Ministerio del Interior</a:t>
            </a:r>
          </a:p>
          <a:p>
            <a:pPr>
              <a:defRPr/>
            </a:pPr>
            <a:endParaRPr lang="en-US" dirty="0"/>
          </a:p>
        </p:txBody>
      </p:sp>
      <p:graphicFrame>
        <p:nvGraphicFramePr>
          <p:cNvPr id="7" name="1 Gráfico">
            <a:extLst>
              <a:ext uri="{FF2B5EF4-FFF2-40B4-BE49-F238E27FC236}">
                <a16:creationId xmlns:a16="http://schemas.microsoft.com/office/drawing/2014/main" id="{B42758DE-A943-453A-8A7C-9631D027EE80}"/>
              </a:ext>
            </a:extLst>
          </p:cNvPr>
          <p:cNvGraphicFramePr>
            <a:graphicFrameLocks/>
          </p:cNvGraphicFramePr>
          <p:nvPr>
            <p:extLst>
              <p:ext uri="{D42A27DB-BD31-4B8C-83A1-F6EECF244321}">
                <p14:modId xmlns:p14="http://schemas.microsoft.com/office/powerpoint/2010/main" val="4238180021"/>
              </p:ext>
            </p:extLst>
          </p:nvPr>
        </p:nvGraphicFramePr>
        <p:xfrm>
          <a:off x="139350" y="152400"/>
          <a:ext cx="8737452" cy="2844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2 Gráfico">
            <a:extLst>
              <a:ext uri="{FF2B5EF4-FFF2-40B4-BE49-F238E27FC236}">
                <a16:creationId xmlns:a16="http://schemas.microsoft.com/office/drawing/2014/main" id="{0C25985C-A2C1-432A-A061-EB16A13C2ED2}"/>
              </a:ext>
            </a:extLst>
          </p:cNvPr>
          <p:cNvGraphicFramePr>
            <a:graphicFrameLocks/>
          </p:cNvGraphicFramePr>
          <p:nvPr>
            <p:extLst>
              <p:ext uri="{D42A27DB-BD31-4B8C-83A1-F6EECF244321}">
                <p14:modId xmlns:p14="http://schemas.microsoft.com/office/powerpoint/2010/main" val="352281653"/>
              </p:ext>
            </p:extLst>
          </p:nvPr>
        </p:nvGraphicFramePr>
        <p:xfrm>
          <a:off x="155026" y="3140968"/>
          <a:ext cx="8737453" cy="27216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7955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4EB459-23A0-D94D-8CD5-39B8392B97EB}"/>
              </a:ext>
            </a:extLst>
          </p:cNvPr>
          <p:cNvSpPr>
            <a:spLocks noGrp="1"/>
          </p:cNvSpPr>
          <p:nvPr>
            <p:ph type="title"/>
          </p:nvPr>
        </p:nvSpPr>
        <p:spPr>
          <a:xfrm>
            <a:off x="6708777" y="332656"/>
            <a:ext cx="2259106" cy="5763095"/>
          </a:xfrm>
        </p:spPr>
        <p:txBody>
          <a:bodyPr/>
          <a:lstStyle/>
          <a:p>
            <a:pPr algn="just"/>
            <a:r>
              <a:rPr lang="es-CL" sz="1800" dirty="0">
                <a:solidFill>
                  <a:schemeClr val="tx1"/>
                </a:solidFill>
                <a:latin typeface="+mn-lt"/>
              </a:rPr>
              <a:t>Analizando la demanda respiratoria de la UEH, vemos que cambia el escenario, siendo el 1º lugar de la demanda las </a:t>
            </a:r>
            <a:r>
              <a:rPr lang="es-CL" sz="1800" dirty="0" err="1">
                <a:solidFill>
                  <a:schemeClr val="tx1"/>
                </a:solidFill>
                <a:latin typeface="+mn-lt"/>
              </a:rPr>
              <a:t>IRAs</a:t>
            </a:r>
            <a:r>
              <a:rPr lang="es-CL" sz="1800" dirty="0">
                <a:solidFill>
                  <a:schemeClr val="tx1"/>
                </a:solidFill>
                <a:latin typeface="+mn-lt"/>
              </a:rPr>
              <a:t> altas y las crisis obstructivas y en 2° lugar las  Bronquitis/bronquiolitis aguda.</a:t>
            </a:r>
            <a:br>
              <a:rPr lang="es-CL" sz="1800" dirty="0">
                <a:solidFill>
                  <a:schemeClr val="tx1"/>
                </a:solidFill>
                <a:latin typeface="+mn-lt"/>
              </a:rPr>
            </a:br>
            <a:br>
              <a:rPr lang="es-CL" sz="1800" dirty="0">
                <a:solidFill>
                  <a:schemeClr val="tx1"/>
                </a:solidFill>
                <a:latin typeface="+mn-lt"/>
              </a:rPr>
            </a:br>
            <a:r>
              <a:rPr lang="es-CL" sz="1800" dirty="0">
                <a:solidFill>
                  <a:schemeClr val="tx1"/>
                </a:solidFill>
                <a:latin typeface="+mn-lt"/>
              </a:rPr>
              <a:t>En los </a:t>
            </a:r>
            <a:r>
              <a:rPr lang="es-CL" sz="1800" dirty="0" err="1">
                <a:solidFill>
                  <a:schemeClr val="tx1"/>
                </a:solidFill>
                <a:latin typeface="+mn-lt"/>
              </a:rPr>
              <a:t>SAPUs</a:t>
            </a:r>
            <a:r>
              <a:rPr lang="es-CL" sz="1800" dirty="0">
                <a:solidFill>
                  <a:schemeClr val="tx1"/>
                </a:solidFill>
                <a:latin typeface="+mn-lt"/>
              </a:rPr>
              <a:t> la primera causa de atención por respiratorias bajas son las bronquitis, en 2º lugar  las otras causas y en 3º lugar las crisis obstructivas</a:t>
            </a:r>
          </a:p>
        </p:txBody>
      </p:sp>
      <p:sp>
        <p:nvSpPr>
          <p:cNvPr id="4" name="Marcador de pie de página 3">
            <a:extLst>
              <a:ext uri="{FF2B5EF4-FFF2-40B4-BE49-F238E27FC236}">
                <a16:creationId xmlns:a16="http://schemas.microsoft.com/office/drawing/2014/main" id="{EE645817-2034-AB40-B497-0C175CFA192F}"/>
              </a:ext>
            </a:extLst>
          </p:cNvPr>
          <p:cNvSpPr>
            <a:spLocks noGrp="1"/>
          </p:cNvSpPr>
          <p:nvPr>
            <p:ph type="ftr" sz="quarter" idx="10"/>
          </p:nvPr>
        </p:nvSpPr>
        <p:spPr/>
        <p:txBody>
          <a:bodyPr/>
          <a:lstStyle/>
          <a:p>
            <a:pPr>
              <a:defRPr/>
            </a:pPr>
            <a:r>
              <a:rPr lang="es-ES_tradnl"/>
              <a:t>Gobierno de Chile | Ministerio del Interior</a:t>
            </a:r>
          </a:p>
          <a:p>
            <a:pPr>
              <a:defRPr/>
            </a:pPr>
            <a:endParaRPr lang="en-US" dirty="0"/>
          </a:p>
        </p:txBody>
      </p:sp>
      <p:graphicFrame>
        <p:nvGraphicFramePr>
          <p:cNvPr id="7" name="5 Gráfico">
            <a:extLst>
              <a:ext uri="{FF2B5EF4-FFF2-40B4-BE49-F238E27FC236}">
                <a16:creationId xmlns:a16="http://schemas.microsoft.com/office/drawing/2014/main" id="{F3FFAB0E-1473-4D75-B873-543F82DEDEC8}"/>
              </a:ext>
            </a:extLst>
          </p:cNvPr>
          <p:cNvGraphicFramePr>
            <a:graphicFrameLocks/>
          </p:cNvGraphicFramePr>
          <p:nvPr>
            <p:extLst>
              <p:ext uri="{D42A27DB-BD31-4B8C-83A1-F6EECF244321}">
                <p14:modId xmlns:p14="http://schemas.microsoft.com/office/powerpoint/2010/main" val="104255481"/>
              </p:ext>
            </p:extLst>
          </p:nvPr>
        </p:nvGraphicFramePr>
        <p:xfrm>
          <a:off x="139603" y="116061"/>
          <a:ext cx="6448621" cy="3590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5 Gráfico">
            <a:extLst>
              <a:ext uri="{FF2B5EF4-FFF2-40B4-BE49-F238E27FC236}">
                <a16:creationId xmlns:a16="http://schemas.microsoft.com/office/drawing/2014/main" id="{CDB50F86-249C-455D-A9AF-C867670F4DEC}"/>
              </a:ext>
            </a:extLst>
          </p:cNvPr>
          <p:cNvGraphicFramePr>
            <a:graphicFrameLocks/>
          </p:cNvGraphicFramePr>
          <p:nvPr>
            <p:extLst>
              <p:ext uri="{D42A27DB-BD31-4B8C-83A1-F6EECF244321}">
                <p14:modId xmlns:p14="http://schemas.microsoft.com/office/powerpoint/2010/main" val="3792008190"/>
              </p:ext>
            </p:extLst>
          </p:nvPr>
        </p:nvGraphicFramePr>
        <p:xfrm>
          <a:off x="139603" y="3429000"/>
          <a:ext cx="6592637" cy="33129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3943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br>
              <a:rPr lang="es-ES_tradnl" sz="1800" b="1" dirty="0">
                <a:solidFill>
                  <a:schemeClr val="accent1"/>
                </a:solidFill>
                <a:latin typeface="Cambria" panose="02040503050406030204" pitchFamily="18" charset="0"/>
              </a:rPr>
            </a:br>
            <a:br>
              <a:rPr lang="es-ES_tradnl" b="1" dirty="0">
                <a:solidFill>
                  <a:schemeClr val="accent1"/>
                </a:solidFill>
              </a:rPr>
            </a:br>
            <a:endParaRPr lang="es-CL" dirty="0"/>
          </a:p>
        </p:txBody>
      </p:sp>
      <p:sp>
        <p:nvSpPr>
          <p:cNvPr id="5" name="4 Marcador de contenido"/>
          <p:cNvSpPr>
            <a:spLocks noGrp="1"/>
          </p:cNvSpPr>
          <p:nvPr>
            <p:ph idx="1"/>
          </p:nvPr>
        </p:nvSpPr>
        <p:spPr/>
        <p:txBody>
          <a:bodyPr/>
          <a:lstStyle/>
          <a:p>
            <a:pPr algn="just"/>
            <a:endParaRPr lang="es-ES_tradnl" sz="1800" dirty="0">
              <a:solidFill>
                <a:schemeClr val="tx1"/>
              </a:solidFill>
              <a:latin typeface="Cambria" panose="02040503050406030204" pitchFamily="18" charset="0"/>
            </a:endParaRPr>
          </a:p>
          <a:p>
            <a:pPr marL="0" indent="0" algn="just">
              <a:buNone/>
            </a:pPr>
            <a:endParaRPr lang="es-CL" sz="1800" dirty="0">
              <a:solidFill>
                <a:schemeClr val="tx1"/>
              </a:solidFill>
              <a:latin typeface="Cambria" panose="02040503050406030204" pitchFamily="18" charset="0"/>
            </a:endParaRPr>
          </a:p>
        </p:txBody>
      </p:sp>
      <p:sp>
        <p:nvSpPr>
          <p:cNvPr id="2" name="1 Marcador de número de diapositiva"/>
          <p:cNvSpPr>
            <a:spLocks noGrp="1"/>
          </p:cNvSpPr>
          <p:nvPr>
            <p:ph type="sldNum" sz="quarter" idx="11"/>
          </p:nvPr>
        </p:nvSpPr>
        <p:spPr/>
        <p:txBody>
          <a:bodyPr/>
          <a:lstStyle/>
          <a:p>
            <a:pPr>
              <a:defRPr/>
            </a:pPr>
            <a:fld id="{967C61CE-50EF-4BC1-A295-C1ED9B00407F}" type="slidenum">
              <a:rPr lang="en-US" smtClean="0"/>
              <a:pPr>
                <a:defRPr/>
              </a:pPr>
              <a:t>5</a:t>
            </a:fld>
            <a:endParaRPr lang="en-US"/>
          </a:p>
        </p:txBody>
      </p:sp>
      <p:sp>
        <p:nvSpPr>
          <p:cNvPr id="8" name="7 CuadroTexto"/>
          <p:cNvSpPr txBox="1"/>
          <p:nvPr/>
        </p:nvSpPr>
        <p:spPr>
          <a:xfrm>
            <a:off x="323528" y="5050472"/>
            <a:ext cx="8568952" cy="1477328"/>
          </a:xfrm>
          <a:prstGeom prst="rect">
            <a:avLst/>
          </a:prstGeom>
          <a:solidFill>
            <a:schemeClr val="accent1">
              <a:lumMod val="40000"/>
              <a:lumOff val="60000"/>
            </a:schemeClr>
          </a:solidFill>
        </p:spPr>
        <p:txBody>
          <a:bodyPr wrap="square" rtlCol="0">
            <a:spAutoFit/>
          </a:bodyPr>
          <a:lstStyle/>
          <a:p>
            <a:pPr algn="just"/>
            <a:r>
              <a:rPr lang="es-ES_tradnl" dirty="0">
                <a:latin typeface="Cambria" panose="02040503050406030204" pitchFamily="18" charset="0"/>
              </a:rPr>
              <a:t>Se han analizado </a:t>
            </a:r>
            <a:r>
              <a:rPr lang="es-ES_tradnl" dirty="0">
                <a:solidFill>
                  <a:srgbClr val="FF0000"/>
                </a:solidFill>
                <a:latin typeface="Cambria" panose="02040503050406030204" pitchFamily="18" charset="0"/>
              </a:rPr>
              <a:t>1782</a:t>
            </a:r>
            <a:r>
              <a:rPr lang="es-ES_tradnl" dirty="0">
                <a:latin typeface="Cambria" panose="02040503050406030204" pitchFamily="18" charset="0"/>
              </a:rPr>
              <a:t> muestras durante el año 2021.  Con una positividad del</a:t>
            </a:r>
            <a:r>
              <a:rPr lang="es-ES_tradnl" b="1" dirty="0">
                <a:solidFill>
                  <a:srgbClr val="C00000"/>
                </a:solidFill>
                <a:latin typeface="Cambria" panose="02040503050406030204" pitchFamily="18" charset="0"/>
              </a:rPr>
              <a:t> 11%.</a:t>
            </a:r>
            <a:r>
              <a:rPr lang="es-ES_tradnl" dirty="0">
                <a:latin typeface="Cambria" panose="02040503050406030204" pitchFamily="18" charset="0"/>
              </a:rPr>
              <a:t> La Circulación viral ha estado representada sólo por cinco virus respiratorios, COVID-19, VRS, Adenovirus, Influenza y </a:t>
            </a:r>
            <a:r>
              <a:rPr lang="es-ES_tradnl" dirty="0" err="1">
                <a:latin typeface="Cambria" panose="02040503050406030204" pitchFamily="18" charset="0"/>
              </a:rPr>
              <a:t>Parainfluenza</a:t>
            </a:r>
            <a:r>
              <a:rPr lang="es-ES_tradnl" dirty="0">
                <a:latin typeface="Cambria" panose="02040503050406030204" pitchFamily="18" charset="0"/>
              </a:rPr>
              <a:t>, apareciendo en la circulación Influenza en la semana 47, lo que implica un riesgo desde el punto de vista de la demanda asistencial y llegando a la </a:t>
            </a:r>
            <a:r>
              <a:rPr lang="es-ES_tradnl" dirty="0">
                <a:solidFill>
                  <a:srgbClr val="FF0000"/>
                </a:solidFill>
                <a:latin typeface="Cambria" panose="02040503050406030204" pitchFamily="18" charset="0"/>
              </a:rPr>
              <a:t>semana 49 </a:t>
            </a:r>
            <a:r>
              <a:rPr lang="es-ES_tradnl" dirty="0">
                <a:latin typeface="Cambria" panose="02040503050406030204" pitchFamily="18" charset="0"/>
              </a:rPr>
              <a:t>al</a:t>
            </a:r>
            <a:r>
              <a:rPr lang="es-ES_tradnl" dirty="0">
                <a:solidFill>
                  <a:srgbClr val="FF0000"/>
                </a:solidFill>
                <a:latin typeface="Cambria" panose="02040503050406030204" pitchFamily="18" charset="0"/>
              </a:rPr>
              <a:t> 48% </a:t>
            </a:r>
            <a:r>
              <a:rPr lang="es-ES_tradnl" dirty="0">
                <a:latin typeface="Cambria" panose="02040503050406030204" pitchFamily="18" charset="0"/>
              </a:rPr>
              <a:t>de las muestras analizadas</a:t>
            </a:r>
            <a:r>
              <a:rPr lang="es-CL" dirty="0">
                <a:latin typeface="Cambria" panose="02040503050406030204" pitchFamily="18" charset="0"/>
              </a:rPr>
              <a:t>.</a:t>
            </a:r>
          </a:p>
        </p:txBody>
      </p:sp>
      <p:graphicFrame>
        <p:nvGraphicFramePr>
          <p:cNvPr id="13" name="Gráfico 12">
            <a:extLst>
              <a:ext uri="{FF2B5EF4-FFF2-40B4-BE49-F238E27FC236}">
                <a16:creationId xmlns:a16="http://schemas.microsoft.com/office/drawing/2014/main" id="{51309196-BBB1-4518-97B6-8E3A70541079}"/>
              </a:ext>
            </a:extLst>
          </p:cNvPr>
          <p:cNvGraphicFramePr>
            <a:graphicFrameLocks/>
          </p:cNvGraphicFramePr>
          <p:nvPr>
            <p:extLst>
              <p:ext uri="{D42A27DB-BD31-4B8C-83A1-F6EECF244321}">
                <p14:modId xmlns:p14="http://schemas.microsoft.com/office/powerpoint/2010/main" val="1941011686"/>
              </p:ext>
            </p:extLst>
          </p:nvPr>
        </p:nvGraphicFramePr>
        <p:xfrm>
          <a:off x="323528" y="330200"/>
          <a:ext cx="8568952" cy="447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519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800" dirty="0"/>
              <a:t>ESTRATEGIAS MINISTERIALES PARA HOSPITALES PRIORIZADAS POR SSI</a:t>
            </a:r>
            <a:endParaRPr lang="es-CL" sz="2800" dirty="0"/>
          </a:p>
        </p:txBody>
      </p:sp>
      <p:graphicFrame>
        <p:nvGraphicFramePr>
          <p:cNvPr id="5" name="4 Marcador de contenido"/>
          <p:cNvGraphicFramePr>
            <a:graphicFrameLocks noGrp="1"/>
          </p:cNvGraphicFramePr>
          <p:nvPr>
            <p:ph idx="1"/>
          </p:nvPr>
        </p:nvGraphicFramePr>
        <p:xfrm>
          <a:off x="-972616" y="1477963"/>
          <a:ext cx="10297144"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0"/>
          </p:nvPr>
        </p:nvSpPr>
        <p:spPr/>
        <p:txBody>
          <a:bodyPr/>
          <a:lstStyle/>
          <a:p>
            <a:pPr>
              <a:defRPr/>
            </a:pPr>
            <a:r>
              <a:rPr lang="es-ES_tradnl" dirty="0"/>
              <a:t>Gobierno de Chile | Ministerio de Salud</a:t>
            </a:r>
            <a:endParaRPr lang="en-US" dirty="0"/>
          </a:p>
        </p:txBody>
      </p:sp>
    </p:spTree>
    <p:extLst>
      <p:ext uri="{BB962C8B-B14F-4D97-AF65-F5344CB8AC3E}">
        <p14:creationId xmlns:p14="http://schemas.microsoft.com/office/powerpoint/2010/main" val="345089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C31BF3-9047-49CF-BA8A-3E182C1B6CE8}"/>
              </a:ext>
            </a:extLst>
          </p:cNvPr>
          <p:cNvSpPr>
            <a:spLocks noGrp="1"/>
          </p:cNvSpPr>
          <p:nvPr>
            <p:ph type="title"/>
          </p:nvPr>
        </p:nvSpPr>
        <p:spPr/>
        <p:txBody>
          <a:bodyPr/>
          <a:lstStyle/>
          <a:p>
            <a:r>
              <a:rPr lang="es-CL" dirty="0"/>
              <a:t>Logros Campaña de Invierno</a:t>
            </a:r>
          </a:p>
        </p:txBody>
      </p:sp>
      <p:sp>
        <p:nvSpPr>
          <p:cNvPr id="3" name="Marcador de contenido 2">
            <a:extLst>
              <a:ext uri="{FF2B5EF4-FFF2-40B4-BE49-F238E27FC236}">
                <a16:creationId xmlns:a16="http://schemas.microsoft.com/office/drawing/2014/main" id="{6BBC8238-8859-464E-AE9F-74BC0C6A60D8}"/>
              </a:ext>
            </a:extLst>
          </p:cNvPr>
          <p:cNvSpPr>
            <a:spLocks noGrp="1"/>
          </p:cNvSpPr>
          <p:nvPr>
            <p:ph idx="1"/>
          </p:nvPr>
        </p:nvSpPr>
        <p:spPr>
          <a:xfrm>
            <a:off x="152400" y="1224170"/>
            <a:ext cx="8177213" cy="4525962"/>
          </a:xfrm>
        </p:spPr>
        <p:txBody>
          <a:bodyPr/>
          <a:lstStyle/>
          <a:p>
            <a:r>
              <a:rPr lang="es-CL" dirty="0"/>
              <a:t>Hospital Ernesto Torres Galdames:</a:t>
            </a:r>
          </a:p>
          <a:p>
            <a:pPr lvl="1"/>
            <a:r>
              <a:rPr lang="es-CL" dirty="0"/>
              <a:t>Aumento de la cobertura de atención por Hospitalización domiciliaria, lo que implica una mayor satisfacción usuaria y una mejora de la eficiencia de la ocupación de las camas al interior del Hospital.</a:t>
            </a:r>
          </a:p>
          <a:p>
            <a:pPr lvl="1"/>
            <a:r>
              <a:rPr lang="es-CL" dirty="0"/>
              <a:t>Mejoramiento de la eficiencia de la gestión del laboratorio, teniendo entrega de resultados dentro de las primeras 48 horas luego de la toma de muestra, tanto de los exámenes de PCR (COVID) como de PCR para virus respiratorios.</a:t>
            </a:r>
          </a:p>
          <a:p>
            <a:endParaRPr lang="es-CL" dirty="0"/>
          </a:p>
        </p:txBody>
      </p:sp>
      <p:sp>
        <p:nvSpPr>
          <p:cNvPr id="4" name="Marcador de pie de página 3">
            <a:extLst>
              <a:ext uri="{FF2B5EF4-FFF2-40B4-BE49-F238E27FC236}">
                <a16:creationId xmlns:a16="http://schemas.microsoft.com/office/drawing/2014/main" id="{F498221A-410E-41E7-9A3B-F268C60C5FD8}"/>
              </a:ext>
            </a:extLst>
          </p:cNvPr>
          <p:cNvSpPr>
            <a:spLocks noGrp="1"/>
          </p:cNvSpPr>
          <p:nvPr>
            <p:ph type="ftr" sz="quarter" idx="10"/>
          </p:nvPr>
        </p:nvSpPr>
        <p:spPr/>
        <p:txBody>
          <a:bodyPr/>
          <a:lstStyle/>
          <a:p>
            <a:pPr>
              <a:defRPr/>
            </a:pPr>
            <a:r>
              <a:rPr lang="es-ES_tradnl"/>
              <a:t>Gobierno de Chile | Ministerio del Interior</a:t>
            </a:r>
          </a:p>
          <a:p>
            <a:pPr>
              <a:defRPr/>
            </a:pPr>
            <a:endParaRPr lang="en-US" dirty="0"/>
          </a:p>
        </p:txBody>
      </p:sp>
    </p:spTree>
    <p:extLst>
      <p:ext uri="{BB962C8B-B14F-4D97-AF65-F5344CB8AC3E}">
        <p14:creationId xmlns:p14="http://schemas.microsoft.com/office/powerpoint/2010/main" val="298534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ESTRATEGIAS MINISTERIALES PARA LA ATENCIÓN PRIMARIA</a:t>
            </a:r>
            <a:endParaRPr lang="es-CL" dirty="0"/>
          </a:p>
        </p:txBody>
      </p:sp>
      <p:sp>
        <p:nvSpPr>
          <p:cNvPr id="4" name="3 Marcador de pie de página"/>
          <p:cNvSpPr>
            <a:spLocks noGrp="1"/>
          </p:cNvSpPr>
          <p:nvPr>
            <p:ph type="ftr" sz="quarter" idx="10"/>
          </p:nvPr>
        </p:nvSpPr>
        <p:spPr/>
        <p:txBody>
          <a:bodyPr/>
          <a:lstStyle/>
          <a:p>
            <a:pPr>
              <a:defRPr/>
            </a:pPr>
            <a:r>
              <a:rPr lang="es-ES_tradnl"/>
              <a:t>Gobierno de Chile | Ministerio del Interior</a:t>
            </a:r>
          </a:p>
          <a:p>
            <a:pPr>
              <a:defRPr/>
            </a:pPr>
            <a:endParaRPr lang="en-US" dirty="0"/>
          </a:p>
        </p:txBody>
      </p:sp>
      <p:graphicFrame>
        <p:nvGraphicFramePr>
          <p:cNvPr id="5" name="4 Diagrama"/>
          <p:cNvGraphicFramePr/>
          <p:nvPr/>
        </p:nvGraphicFramePr>
        <p:xfrm>
          <a:off x="1547664" y="1412776"/>
          <a:ext cx="60960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9608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216C612-366B-4D4F-B5E0-7668811B2C6D}"/>
              </a:ext>
            </a:extLst>
          </p:cNvPr>
          <p:cNvSpPr>
            <a:spLocks noGrp="1"/>
          </p:cNvSpPr>
          <p:nvPr>
            <p:ph idx="1"/>
          </p:nvPr>
        </p:nvSpPr>
        <p:spPr/>
        <p:txBody>
          <a:bodyPr/>
          <a:lstStyle/>
          <a:p>
            <a:r>
              <a:rPr lang="es-CL" dirty="0"/>
              <a:t>Atención Primaria:</a:t>
            </a:r>
          </a:p>
          <a:p>
            <a:pPr lvl="1"/>
            <a:r>
              <a:rPr lang="es-CL" dirty="0"/>
              <a:t>Compra de insumos y equipos por las comunas de Alto Hospicio, Iquique, Pica y Pozo Almonte.</a:t>
            </a:r>
          </a:p>
          <a:p>
            <a:pPr lvl="1"/>
            <a:r>
              <a:rPr lang="es-CL" dirty="0"/>
              <a:t>Contempla mejoras tanto en infraestructuras de las salas respiratorias, adquisición de insumos y equipos para el buen desarrollo de las actividades para el control de las enfermedades respiratorias.</a:t>
            </a:r>
          </a:p>
          <a:p>
            <a:pPr lvl="1"/>
            <a:r>
              <a:rPr lang="es-CL" dirty="0"/>
              <a:t>Y mejorar la calidad de la atención tanto para las personas que cursan con en enfermedades respiratorias agudas o crónicas</a:t>
            </a:r>
          </a:p>
        </p:txBody>
      </p:sp>
      <p:sp>
        <p:nvSpPr>
          <p:cNvPr id="4" name="Marcador de pie de página 3">
            <a:extLst>
              <a:ext uri="{FF2B5EF4-FFF2-40B4-BE49-F238E27FC236}">
                <a16:creationId xmlns:a16="http://schemas.microsoft.com/office/drawing/2014/main" id="{74BEFE8B-8315-46AF-B79B-EE6B43077369}"/>
              </a:ext>
            </a:extLst>
          </p:cNvPr>
          <p:cNvSpPr>
            <a:spLocks noGrp="1"/>
          </p:cNvSpPr>
          <p:nvPr>
            <p:ph type="ftr" sz="quarter" idx="10"/>
          </p:nvPr>
        </p:nvSpPr>
        <p:spPr/>
        <p:txBody>
          <a:bodyPr/>
          <a:lstStyle/>
          <a:p>
            <a:pPr>
              <a:defRPr/>
            </a:pPr>
            <a:r>
              <a:rPr lang="es-ES_tradnl"/>
              <a:t>Gobierno de Chile | Ministerio del Interior</a:t>
            </a:r>
          </a:p>
          <a:p>
            <a:pPr>
              <a:defRPr/>
            </a:pPr>
            <a:endParaRPr lang="en-US" dirty="0"/>
          </a:p>
        </p:txBody>
      </p:sp>
      <p:sp>
        <p:nvSpPr>
          <p:cNvPr id="5" name="Título 1">
            <a:extLst>
              <a:ext uri="{FF2B5EF4-FFF2-40B4-BE49-F238E27FC236}">
                <a16:creationId xmlns:a16="http://schemas.microsoft.com/office/drawing/2014/main" id="{A05B747A-1337-4C93-81A4-82F5E4514BB6}"/>
              </a:ext>
            </a:extLst>
          </p:cNvPr>
          <p:cNvSpPr txBox="1">
            <a:spLocks/>
          </p:cNvSpPr>
          <p:nvPr/>
        </p:nvSpPr>
        <p:spPr bwMode="auto">
          <a:xfrm>
            <a:off x="304800" y="3048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a:solidFill>
                  <a:srgbClr val="006CB7"/>
                </a:solidFill>
                <a:latin typeface="+mj-lt"/>
                <a:ea typeface="+mj-ea"/>
                <a:cs typeface="+mj-cs"/>
              </a:defRPr>
            </a:lvl1pPr>
            <a:lvl2pPr algn="l" defTabSz="457200" rtl="0" eaLnBrk="0" fontAlgn="base" hangingPunct="0">
              <a:spcBef>
                <a:spcPct val="0"/>
              </a:spcBef>
              <a:spcAft>
                <a:spcPct val="0"/>
              </a:spcAft>
              <a:defRPr sz="2400">
                <a:solidFill>
                  <a:srgbClr val="006CB7"/>
                </a:solidFill>
                <a:latin typeface="Verdana" pitchFamily="34" charset="0"/>
                <a:ea typeface="ヒラギノ角ゴ Pro W3"/>
                <a:cs typeface="Verdana" pitchFamily="34" charset="0"/>
              </a:defRPr>
            </a:lvl2pPr>
            <a:lvl3pPr algn="l" defTabSz="457200" rtl="0" eaLnBrk="0" fontAlgn="base" hangingPunct="0">
              <a:spcBef>
                <a:spcPct val="0"/>
              </a:spcBef>
              <a:spcAft>
                <a:spcPct val="0"/>
              </a:spcAft>
              <a:defRPr sz="2400">
                <a:solidFill>
                  <a:srgbClr val="006CB7"/>
                </a:solidFill>
                <a:latin typeface="Verdana" pitchFamily="34" charset="0"/>
                <a:ea typeface="ヒラギノ角ゴ Pro W3"/>
                <a:cs typeface="Verdana" pitchFamily="34" charset="0"/>
              </a:defRPr>
            </a:lvl3pPr>
            <a:lvl4pPr algn="l" defTabSz="457200" rtl="0" eaLnBrk="0" fontAlgn="base" hangingPunct="0">
              <a:spcBef>
                <a:spcPct val="0"/>
              </a:spcBef>
              <a:spcAft>
                <a:spcPct val="0"/>
              </a:spcAft>
              <a:defRPr sz="2400">
                <a:solidFill>
                  <a:srgbClr val="006CB7"/>
                </a:solidFill>
                <a:latin typeface="Verdana" pitchFamily="34" charset="0"/>
                <a:ea typeface="ヒラギノ角ゴ Pro W3"/>
                <a:cs typeface="Verdana" pitchFamily="34" charset="0"/>
              </a:defRPr>
            </a:lvl4pPr>
            <a:lvl5pPr algn="l" defTabSz="457200" rtl="0" eaLnBrk="0" fontAlgn="base" hangingPunct="0">
              <a:spcBef>
                <a:spcPct val="0"/>
              </a:spcBef>
              <a:spcAft>
                <a:spcPct val="0"/>
              </a:spcAft>
              <a:defRPr sz="2400">
                <a:solidFill>
                  <a:srgbClr val="006CB7"/>
                </a:solidFill>
                <a:latin typeface="Verdana" pitchFamily="34" charset="0"/>
                <a:ea typeface="ヒラギノ角ゴ Pro W3"/>
                <a:cs typeface="Verdana" pitchFamily="34" charset="0"/>
              </a:defRPr>
            </a:lvl5pPr>
            <a:lvl6pPr marL="457200" algn="l" defTabSz="457200" rtl="0" fontAlgn="base">
              <a:spcBef>
                <a:spcPct val="0"/>
              </a:spcBef>
              <a:spcAft>
                <a:spcPct val="0"/>
              </a:spcAft>
              <a:defRPr sz="2400">
                <a:solidFill>
                  <a:srgbClr val="006CB7"/>
                </a:solidFill>
                <a:latin typeface="Verdana" pitchFamily="34" charset="0"/>
                <a:ea typeface="ヒラギノ角ゴ Pro W3"/>
                <a:cs typeface="Verdana" pitchFamily="34" charset="0"/>
              </a:defRPr>
            </a:lvl6pPr>
            <a:lvl7pPr marL="914400" algn="l" defTabSz="457200" rtl="0" fontAlgn="base">
              <a:spcBef>
                <a:spcPct val="0"/>
              </a:spcBef>
              <a:spcAft>
                <a:spcPct val="0"/>
              </a:spcAft>
              <a:defRPr sz="2400">
                <a:solidFill>
                  <a:srgbClr val="006CB7"/>
                </a:solidFill>
                <a:latin typeface="Verdana" pitchFamily="34" charset="0"/>
                <a:ea typeface="ヒラギノ角ゴ Pro W3"/>
                <a:cs typeface="Verdana" pitchFamily="34" charset="0"/>
              </a:defRPr>
            </a:lvl7pPr>
            <a:lvl8pPr marL="1371600" algn="l" defTabSz="457200" rtl="0" fontAlgn="base">
              <a:spcBef>
                <a:spcPct val="0"/>
              </a:spcBef>
              <a:spcAft>
                <a:spcPct val="0"/>
              </a:spcAft>
              <a:defRPr sz="2400">
                <a:solidFill>
                  <a:srgbClr val="006CB7"/>
                </a:solidFill>
                <a:latin typeface="Verdana" pitchFamily="34" charset="0"/>
                <a:ea typeface="ヒラギノ角ゴ Pro W3"/>
                <a:cs typeface="Verdana" pitchFamily="34" charset="0"/>
              </a:defRPr>
            </a:lvl8pPr>
            <a:lvl9pPr marL="1828800" algn="l" defTabSz="457200" rtl="0" fontAlgn="base">
              <a:spcBef>
                <a:spcPct val="0"/>
              </a:spcBef>
              <a:spcAft>
                <a:spcPct val="0"/>
              </a:spcAft>
              <a:defRPr sz="2400">
                <a:solidFill>
                  <a:srgbClr val="006CB7"/>
                </a:solidFill>
                <a:latin typeface="Verdana" pitchFamily="34" charset="0"/>
                <a:ea typeface="ヒラギノ角ゴ Pro W3"/>
                <a:cs typeface="Verdana" pitchFamily="34" charset="0"/>
              </a:defRPr>
            </a:lvl9pPr>
          </a:lstStyle>
          <a:p>
            <a:r>
              <a:rPr lang="es-CL" kern="0"/>
              <a:t>Logros Campaña de Invierno</a:t>
            </a:r>
            <a:endParaRPr lang="es-CL" kern="0" dirty="0"/>
          </a:p>
        </p:txBody>
      </p:sp>
    </p:spTree>
    <p:extLst>
      <p:ext uri="{BB962C8B-B14F-4D97-AF65-F5344CB8AC3E}">
        <p14:creationId xmlns:p14="http://schemas.microsoft.com/office/powerpoint/2010/main" val="1993520441"/>
      </p:ext>
    </p:extLst>
  </p:cSld>
  <p:clrMapOvr>
    <a:masterClrMapping/>
  </p:clrMapOvr>
</p:sld>
</file>

<file path=ppt/theme/theme1.xml><?xml version="1.0" encoding="utf-8"?>
<a:theme xmlns:a="http://schemas.openxmlformats.org/drawingml/2006/main" name="Office Theme">
  <a:themeElements>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Office Theme">
      <a:majorFont>
        <a:latin typeface="Calibri"/>
        <a:ea typeface="ヒラギノ角ゴ Pro W3"/>
        <a:cs typeface="ヒラギノ角ゴ Pro W3"/>
      </a:majorFont>
      <a:minorFont>
        <a:latin typeface="Calibri"/>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Verdana"/>
        <a:ea typeface="ヒラギノ角ゴ Pro W3"/>
        <a:cs typeface="Verdana"/>
      </a:majorFont>
      <a:minorFont>
        <a:latin typeface="Calibri"/>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Verdana"/>
        <a:ea typeface="ヒラギノ角ゴ Pro W3"/>
        <a:cs typeface="Verdana"/>
      </a:majorFont>
      <a:minorFont>
        <a:latin typeface="Calibri"/>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3243</TotalTime>
  <Words>601</Words>
  <Application>Microsoft Office PowerPoint</Application>
  <PresentationFormat>Presentación en pantalla (4:3)</PresentationFormat>
  <Paragraphs>59</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6</vt:i4>
      </vt:variant>
      <vt:variant>
        <vt:lpstr>Títulos de diapositiva</vt:lpstr>
      </vt:variant>
      <vt:variant>
        <vt:i4>10</vt:i4>
      </vt:variant>
    </vt:vector>
  </HeadingPairs>
  <TitlesOfParts>
    <vt:vector size="21" baseType="lpstr">
      <vt:lpstr>Arial</vt:lpstr>
      <vt:lpstr>Calibri</vt:lpstr>
      <vt:lpstr>Cambria</vt:lpstr>
      <vt:lpstr>Monotype Corsiva</vt:lpstr>
      <vt:lpstr>Verdana</vt:lpstr>
      <vt:lpstr>Office Theme</vt:lpstr>
      <vt:lpstr>1_Office Theme</vt:lpstr>
      <vt:lpstr>3_Office Theme</vt:lpstr>
      <vt:lpstr>2_Office Theme</vt:lpstr>
      <vt:lpstr>4_Office Theme</vt:lpstr>
      <vt:lpstr>5_Office Theme</vt:lpstr>
      <vt:lpstr>Presentación de PowerPoint</vt:lpstr>
      <vt:lpstr>Presentación de PowerPoint</vt:lpstr>
      <vt:lpstr>Presentación de PowerPoint</vt:lpstr>
      <vt:lpstr>Analizando la demanda respiratoria de la UEH, vemos que cambia el escenario, siendo el 1º lugar de la demanda las IRAs altas y las crisis obstructivas y en 2° lugar las  Bronquitis/bronquiolitis aguda.  En los SAPUs la primera causa de atención por respiratorias bajas son las bronquitis, en 2º lugar  las otras causas y en 3º lugar las crisis obstructivas</vt:lpstr>
      <vt:lpstr>  </vt:lpstr>
      <vt:lpstr>ESTRATEGIAS MINISTERIALES PARA HOSPITALES PRIORIZADAS POR SSI</vt:lpstr>
      <vt:lpstr>Logros Campaña de Invierno</vt:lpstr>
      <vt:lpstr>ESTRATEGIAS MINISTERIALES PARA LA ATENCIÓN PRIMARIA</vt:lpstr>
      <vt:lpstr>Presentación de PowerPoint</vt:lpstr>
      <vt:lpstr>¡Gracias !</vt:lpstr>
    </vt:vector>
  </TitlesOfParts>
  <Company>Windows 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FUERZA DE TAREA Nº 7</dc:title>
  <dc:creator>.</dc:creator>
  <cp:lastModifiedBy>Ana Mujica</cp:lastModifiedBy>
  <cp:revision>384</cp:revision>
  <cp:lastPrinted>2015-05-13T14:01:18Z</cp:lastPrinted>
  <dcterms:created xsi:type="dcterms:W3CDTF">2011-03-02T18:30:50Z</dcterms:created>
  <dcterms:modified xsi:type="dcterms:W3CDTF">2021-12-15T14:00:37Z</dcterms:modified>
</cp:coreProperties>
</file>