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83" r:id="rId6"/>
    <p:sldId id="262" r:id="rId7"/>
    <p:sldId id="276" r:id="rId8"/>
    <p:sldId id="267" r:id="rId9"/>
    <p:sldId id="268" r:id="rId10"/>
    <p:sldId id="263" r:id="rId11"/>
    <p:sldId id="264" r:id="rId12"/>
    <p:sldId id="266" r:id="rId13"/>
    <p:sldId id="265" r:id="rId14"/>
    <p:sldId id="286" r:id="rId15"/>
    <p:sldId id="289" r:id="rId16"/>
    <p:sldId id="269" r:id="rId17"/>
    <p:sldId id="287" r:id="rId18"/>
    <p:sldId id="290" r:id="rId19"/>
    <p:sldId id="291" r:id="rId20"/>
    <p:sldId id="293" r:id="rId21"/>
    <p:sldId id="294" r:id="rId22"/>
    <p:sldId id="282" r:id="rId23"/>
  </p:sldIdLst>
  <p:sldSz cx="12192000" cy="6858000"/>
  <p:notesSz cx="6858000" cy="9144000"/>
  <p:embeddedFontLst>
    <p:embeddedFont>
      <p:font typeface="Poppins" panose="020B060402020202020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oppins Black" panose="020B0604020202020204" charset="0"/>
      <p:bold r:id="rId37"/>
      <p:boldItalic r:id="rId38"/>
    </p:embeddedFont>
    <p:embeddedFont>
      <p:font typeface="Poppins SemiBold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jQNsmjSZu2pqwDmBydew1stHq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E09E7-4D52-4F74-BB0D-E4274973C5B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A649208-E75E-4501-9185-692F2B48BCF5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ES" sz="1000" dirty="0">
              <a:latin typeface="Poppins" panose="020B0604020202020204" charset="0"/>
              <a:cs typeface="Poppins" panose="020B0604020202020204" charset="0"/>
            </a:rPr>
            <a:t>Postulación formal</a:t>
          </a:r>
        </a:p>
      </dgm:t>
    </dgm:pt>
    <dgm:pt modelId="{560CF216-0CC1-4362-BC33-37D7347A4FBC}" type="parTrans" cxnId="{9B8425BB-EE80-4FC0-BA7E-FF219D02DB24}">
      <dgm:prSet/>
      <dgm:spPr/>
      <dgm:t>
        <a:bodyPr/>
        <a:lstStyle/>
        <a:p>
          <a:endParaRPr lang="es-ES"/>
        </a:p>
      </dgm:t>
    </dgm:pt>
    <dgm:pt modelId="{346C5DBC-D787-46DA-99F0-929B0F39C2CB}" type="sibTrans" cxnId="{9B8425BB-EE80-4FC0-BA7E-FF219D02DB24}">
      <dgm:prSet/>
      <dgm:spPr>
        <a:solidFill>
          <a:srgbClr val="CC0066"/>
        </a:solidFill>
      </dgm:spPr>
      <dgm:t>
        <a:bodyPr/>
        <a:lstStyle/>
        <a:p>
          <a:endParaRPr lang="es-ES"/>
        </a:p>
      </dgm:t>
    </dgm:pt>
    <dgm:pt modelId="{EE393E10-999D-4C94-9EAA-5017CF0440FE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S" sz="1000" dirty="0">
              <a:latin typeface="Poppins" panose="020B0604020202020204" charset="0"/>
              <a:cs typeface="Poppins" panose="020B0604020202020204" charset="0"/>
            </a:rPr>
            <a:t>Revisión y autorización institucional</a:t>
          </a:r>
        </a:p>
      </dgm:t>
    </dgm:pt>
    <dgm:pt modelId="{6282E247-F980-4EDA-B929-931ADE99276A}" type="parTrans" cxnId="{60945575-44F0-40D1-AE85-0CD2816D2109}">
      <dgm:prSet/>
      <dgm:spPr/>
      <dgm:t>
        <a:bodyPr/>
        <a:lstStyle/>
        <a:p>
          <a:endParaRPr lang="es-ES"/>
        </a:p>
      </dgm:t>
    </dgm:pt>
    <dgm:pt modelId="{AEF3574D-4D1E-48F4-B70F-5367BA94CDB9}" type="sibTrans" cxnId="{60945575-44F0-40D1-AE85-0CD2816D2109}">
      <dgm:prSet/>
      <dgm:spPr>
        <a:solidFill>
          <a:srgbClr val="FF9900"/>
        </a:solidFill>
      </dgm:spPr>
      <dgm:t>
        <a:bodyPr/>
        <a:lstStyle/>
        <a:p>
          <a:endParaRPr lang="es-ES"/>
        </a:p>
      </dgm:t>
    </dgm:pt>
    <dgm:pt modelId="{83460547-65CD-4677-845D-E8EB6EB9E7A1}">
      <dgm:prSet phldrT="[Texto]" custT="1"/>
      <dgm:spPr>
        <a:solidFill>
          <a:schemeClr val="tx1"/>
        </a:solidFill>
      </dgm:spPr>
      <dgm:t>
        <a:bodyPr/>
        <a:lstStyle/>
        <a:p>
          <a:r>
            <a:rPr lang="es-ES" sz="1000" dirty="0">
              <a:latin typeface="Poppins" panose="020B0604020202020204" charset="0"/>
              <a:cs typeface="Poppins" panose="020B0604020202020204" charset="0"/>
            </a:rPr>
            <a:t>Entrega de credenciales</a:t>
          </a:r>
        </a:p>
      </dgm:t>
    </dgm:pt>
    <dgm:pt modelId="{19D3FC97-FBFE-4FEF-A3F9-F8698281DD61}" type="parTrans" cxnId="{CEE09D48-801C-4C2A-B033-C8EC2ED67614}">
      <dgm:prSet/>
      <dgm:spPr/>
      <dgm:t>
        <a:bodyPr/>
        <a:lstStyle/>
        <a:p>
          <a:endParaRPr lang="es-ES"/>
        </a:p>
      </dgm:t>
    </dgm:pt>
    <dgm:pt modelId="{D18D8DAD-AD5E-452E-88D7-3A8ED738C3E0}" type="sibTrans" cxnId="{CEE09D48-801C-4C2A-B033-C8EC2ED67614}">
      <dgm:prSet/>
      <dgm:spPr>
        <a:solidFill>
          <a:schemeClr val="tx1"/>
        </a:solidFill>
      </dgm:spPr>
      <dgm:t>
        <a:bodyPr/>
        <a:lstStyle/>
        <a:p>
          <a:endParaRPr lang="es-ES"/>
        </a:p>
      </dgm:t>
    </dgm:pt>
    <dgm:pt modelId="{EAAEF77A-B01C-4B0B-83A5-84A300797313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000" dirty="0">
              <a:latin typeface="Poppins" panose="020B0604020202020204" charset="0"/>
              <a:cs typeface="Poppins" panose="020B0604020202020204" charset="0"/>
            </a:rPr>
            <a:t>Inducción obligatoria</a:t>
          </a:r>
        </a:p>
      </dgm:t>
    </dgm:pt>
    <dgm:pt modelId="{93974A7B-3134-447D-986E-E73BCE1F87C2}" type="parTrans" cxnId="{3F48793D-EA3F-4B2A-830C-66E212BADB7E}">
      <dgm:prSet/>
      <dgm:spPr/>
      <dgm:t>
        <a:bodyPr/>
        <a:lstStyle/>
        <a:p>
          <a:endParaRPr lang="es-ES"/>
        </a:p>
      </dgm:t>
    </dgm:pt>
    <dgm:pt modelId="{DAEF27F7-3077-4DF4-AEAE-861098C5C391}" type="sibTrans" cxnId="{3F48793D-EA3F-4B2A-830C-66E212BADB7E}">
      <dgm:prSet/>
      <dgm:spPr>
        <a:solidFill>
          <a:srgbClr val="FFC000"/>
        </a:solidFill>
      </dgm:spPr>
      <dgm:t>
        <a:bodyPr/>
        <a:lstStyle/>
        <a:p>
          <a:endParaRPr lang="es-ES"/>
        </a:p>
      </dgm:t>
    </dgm:pt>
    <dgm:pt modelId="{59058EBF-B6E6-4A3F-AE2C-6076B656C2FA}">
      <dgm:prSet phldrT="[Texto]" custT="1"/>
      <dgm:spPr/>
      <dgm:t>
        <a:bodyPr/>
        <a:lstStyle/>
        <a:p>
          <a:r>
            <a:rPr lang="es-ES" sz="1000" dirty="0">
              <a:latin typeface="Poppins" panose="020B0604020202020204" charset="0"/>
              <a:cs typeface="Poppins" panose="020B0604020202020204" charset="0"/>
            </a:rPr>
            <a:t>Asignación de turnos</a:t>
          </a:r>
        </a:p>
      </dgm:t>
    </dgm:pt>
    <dgm:pt modelId="{58193FB3-E63E-4F05-A544-49817AB80EF0}" type="parTrans" cxnId="{4A27F640-5D7C-4626-9CEA-C2FEF8739A6A}">
      <dgm:prSet/>
      <dgm:spPr/>
      <dgm:t>
        <a:bodyPr/>
        <a:lstStyle/>
        <a:p>
          <a:endParaRPr lang="es-ES"/>
        </a:p>
      </dgm:t>
    </dgm:pt>
    <dgm:pt modelId="{92D54F44-95FA-4D78-8353-5E96C5E30D5D}" type="sibTrans" cxnId="{4A27F640-5D7C-4626-9CEA-C2FEF8739A6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8A5219C7-BA66-41BF-A4F7-A47E008F56A0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ES" sz="1000" dirty="0">
              <a:latin typeface="Poppins" panose="020B0604020202020204" charset="0"/>
              <a:cs typeface="Poppins" panose="020B0604020202020204" charset="0"/>
            </a:rPr>
            <a:t>Inicio del voluntariado</a:t>
          </a:r>
        </a:p>
      </dgm:t>
    </dgm:pt>
    <dgm:pt modelId="{C9013294-0ACA-4542-B98B-8A693D795364}" type="parTrans" cxnId="{CC1CD20B-6F42-4D05-B114-E754AF5F8686}">
      <dgm:prSet/>
      <dgm:spPr/>
      <dgm:t>
        <a:bodyPr/>
        <a:lstStyle/>
        <a:p>
          <a:endParaRPr lang="es-ES"/>
        </a:p>
      </dgm:t>
    </dgm:pt>
    <dgm:pt modelId="{D08C97FE-42BC-4DF4-98DE-943F3B65FE5D}" type="sibTrans" cxnId="{CC1CD20B-6F42-4D05-B114-E754AF5F8686}">
      <dgm:prSet/>
      <dgm:spPr>
        <a:solidFill>
          <a:srgbClr val="CC0066"/>
        </a:solidFill>
      </dgm:spPr>
      <dgm:t>
        <a:bodyPr/>
        <a:lstStyle/>
        <a:p>
          <a:endParaRPr lang="es-ES"/>
        </a:p>
      </dgm:t>
    </dgm:pt>
    <dgm:pt modelId="{2C7658E8-D9AE-413F-A302-4F21850950CA}" type="pres">
      <dgm:prSet presAssocID="{6B4E09E7-4D52-4F74-BB0D-E4274973C5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4E736CB-BEBC-4D76-84B0-8AA319918F44}" type="pres">
      <dgm:prSet presAssocID="{6B4E09E7-4D52-4F74-BB0D-E4274973C5B3}" presName="dot1" presStyleLbl="alignNode1" presStyleIdx="0" presStyleCnt="17"/>
      <dgm:spPr/>
    </dgm:pt>
    <dgm:pt modelId="{54DE5FBB-47D7-41B4-8B20-254867CBBEFD}" type="pres">
      <dgm:prSet presAssocID="{6B4E09E7-4D52-4F74-BB0D-E4274973C5B3}" presName="dot2" presStyleLbl="alignNode1" presStyleIdx="1" presStyleCnt="17"/>
      <dgm:spPr/>
    </dgm:pt>
    <dgm:pt modelId="{A9D1A332-37B8-429C-9D8B-B8BBFA62337B}" type="pres">
      <dgm:prSet presAssocID="{6B4E09E7-4D52-4F74-BB0D-E4274973C5B3}" presName="dot3" presStyleLbl="alignNode1" presStyleIdx="2" presStyleCnt="17"/>
      <dgm:spPr/>
    </dgm:pt>
    <dgm:pt modelId="{FCDDA7AC-F401-45EB-B116-FB195FCB18F4}" type="pres">
      <dgm:prSet presAssocID="{6B4E09E7-4D52-4F74-BB0D-E4274973C5B3}" presName="dot4" presStyleLbl="alignNode1" presStyleIdx="3" presStyleCnt="17"/>
      <dgm:spPr/>
    </dgm:pt>
    <dgm:pt modelId="{089002DE-ED4B-4D2D-B380-CBF0840E1718}" type="pres">
      <dgm:prSet presAssocID="{6B4E09E7-4D52-4F74-BB0D-E4274973C5B3}" presName="dot5" presStyleLbl="alignNode1" presStyleIdx="4" presStyleCnt="17"/>
      <dgm:spPr/>
    </dgm:pt>
    <dgm:pt modelId="{4DC55951-2309-43D4-9B4D-28B8E4A74EB7}" type="pres">
      <dgm:prSet presAssocID="{6B4E09E7-4D52-4F74-BB0D-E4274973C5B3}" presName="dot6" presStyleLbl="alignNode1" presStyleIdx="5" presStyleCnt="17"/>
      <dgm:spPr/>
    </dgm:pt>
    <dgm:pt modelId="{E6D11AFD-1081-41B0-8E04-16B5878B9734}" type="pres">
      <dgm:prSet presAssocID="{6B4E09E7-4D52-4F74-BB0D-E4274973C5B3}" presName="dot7" presStyleLbl="alignNode1" presStyleIdx="6" presStyleCnt="17"/>
      <dgm:spPr/>
    </dgm:pt>
    <dgm:pt modelId="{E3279EAB-4094-408D-BFED-9B44D33F8849}" type="pres">
      <dgm:prSet presAssocID="{6B4E09E7-4D52-4F74-BB0D-E4274973C5B3}" presName="dot8" presStyleLbl="alignNode1" presStyleIdx="7" presStyleCnt="17"/>
      <dgm:spPr/>
    </dgm:pt>
    <dgm:pt modelId="{C95DA6F7-376A-4C22-8671-FDF8C2767DA6}" type="pres">
      <dgm:prSet presAssocID="{6B4E09E7-4D52-4F74-BB0D-E4274973C5B3}" presName="dot9" presStyleLbl="alignNode1" presStyleIdx="8" presStyleCnt="17"/>
      <dgm:spPr/>
    </dgm:pt>
    <dgm:pt modelId="{EBB918EF-8EC5-4E4F-895D-8DC1742CC6A7}" type="pres">
      <dgm:prSet presAssocID="{6B4E09E7-4D52-4F74-BB0D-E4274973C5B3}" presName="dot10" presStyleLbl="alignNode1" presStyleIdx="9" presStyleCnt="17"/>
      <dgm:spPr/>
    </dgm:pt>
    <dgm:pt modelId="{1448008E-9552-4032-BD67-1DB4C3537B99}" type="pres">
      <dgm:prSet presAssocID="{6B4E09E7-4D52-4F74-BB0D-E4274973C5B3}" presName="dotArrow1" presStyleLbl="alignNode1" presStyleIdx="10" presStyleCnt="17"/>
      <dgm:spPr/>
    </dgm:pt>
    <dgm:pt modelId="{1832402D-EA4F-45C6-B3F5-5892ECECE717}" type="pres">
      <dgm:prSet presAssocID="{6B4E09E7-4D52-4F74-BB0D-E4274973C5B3}" presName="dotArrow2" presStyleLbl="alignNode1" presStyleIdx="11" presStyleCnt="17"/>
      <dgm:spPr/>
    </dgm:pt>
    <dgm:pt modelId="{862F3D9E-D2B8-4BDC-9AC9-A0C751275682}" type="pres">
      <dgm:prSet presAssocID="{6B4E09E7-4D52-4F74-BB0D-E4274973C5B3}" presName="dotArrow3" presStyleLbl="alignNode1" presStyleIdx="12" presStyleCnt="17"/>
      <dgm:spPr/>
    </dgm:pt>
    <dgm:pt modelId="{538B4FB8-E2D4-432B-930E-2D270702B47F}" type="pres">
      <dgm:prSet presAssocID="{6B4E09E7-4D52-4F74-BB0D-E4274973C5B3}" presName="dotArrow4" presStyleLbl="alignNode1" presStyleIdx="13" presStyleCnt="17"/>
      <dgm:spPr/>
    </dgm:pt>
    <dgm:pt modelId="{87218AC6-6335-4FEF-9274-B8C235D1BF25}" type="pres">
      <dgm:prSet presAssocID="{6B4E09E7-4D52-4F74-BB0D-E4274973C5B3}" presName="dotArrow5" presStyleLbl="alignNode1" presStyleIdx="14" presStyleCnt="17"/>
      <dgm:spPr/>
    </dgm:pt>
    <dgm:pt modelId="{FB79A058-96B5-401B-ADE4-F5E48C2AF2D4}" type="pres">
      <dgm:prSet presAssocID="{6B4E09E7-4D52-4F74-BB0D-E4274973C5B3}" presName="dotArrow6" presStyleLbl="alignNode1" presStyleIdx="15" presStyleCnt="17"/>
      <dgm:spPr/>
    </dgm:pt>
    <dgm:pt modelId="{F764378D-5A23-4726-97BA-3AFB3A1C5DDF}" type="pres">
      <dgm:prSet presAssocID="{6B4E09E7-4D52-4F74-BB0D-E4274973C5B3}" presName="dotArrow7" presStyleLbl="alignNode1" presStyleIdx="16" presStyleCnt="17"/>
      <dgm:spPr/>
    </dgm:pt>
    <dgm:pt modelId="{12271692-5345-4640-82FC-AF5C643B5257}" type="pres">
      <dgm:prSet presAssocID="{4A649208-E75E-4501-9185-692F2B48BCF5}" presName="parTx1" presStyleLbl="node1" presStyleIdx="0" presStyleCnt="6" custScaleX="128408" custScaleY="115875" custLinFactNeighborX="14300" custLinFactNeighborY="-845"/>
      <dgm:spPr/>
      <dgm:t>
        <a:bodyPr/>
        <a:lstStyle/>
        <a:p>
          <a:endParaRPr lang="es-ES"/>
        </a:p>
      </dgm:t>
    </dgm:pt>
    <dgm:pt modelId="{E567F6E6-A041-4348-BFA3-0CC9DA1F5ADA}" type="pres">
      <dgm:prSet presAssocID="{346C5DBC-D787-46DA-99F0-929B0F39C2CB}" presName="picture1" presStyleCnt="0"/>
      <dgm:spPr/>
    </dgm:pt>
    <dgm:pt modelId="{F5ECCF5F-A31F-482A-97F4-AA58A2990FDE}" type="pres">
      <dgm:prSet presAssocID="{346C5DBC-D787-46DA-99F0-929B0F39C2CB}" presName="imageRepeatNode" presStyleLbl="fgImgPlace1" presStyleIdx="0" presStyleCnt="6"/>
      <dgm:spPr/>
      <dgm:t>
        <a:bodyPr/>
        <a:lstStyle/>
        <a:p>
          <a:endParaRPr lang="es-ES"/>
        </a:p>
      </dgm:t>
    </dgm:pt>
    <dgm:pt modelId="{A6294071-4B14-4E22-BB49-9A0BB64F2F77}" type="pres">
      <dgm:prSet presAssocID="{EE393E10-999D-4C94-9EAA-5017CF0440FE}" presName="parTx2" presStyleLbl="node1" presStyleIdx="1" presStyleCnt="6" custScaleX="206297" custScaleY="117969" custLinFactNeighborX="57880" custLinFactNeighborY="-13226"/>
      <dgm:spPr/>
      <dgm:t>
        <a:bodyPr/>
        <a:lstStyle/>
        <a:p>
          <a:endParaRPr lang="es-ES"/>
        </a:p>
      </dgm:t>
    </dgm:pt>
    <dgm:pt modelId="{57487708-E15C-4754-BF27-40E96E965A13}" type="pres">
      <dgm:prSet presAssocID="{AEF3574D-4D1E-48F4-B70F-5367BA94CDB9}" presName="picture2" presStyleCnt="0"/>
      <dgm:spPr/>
    </dgm:pt>
    <dgm:pt modelId="{547B3A72-C5D9-4771-8E90-6ABBBD8DE85F}" type="pres">
      <dgm:prSet presAssocID="{AEF3574D-4D1E-48F4-B70F-5367BA94CDB9}" presName="imageRepeatNode" presStyleLbl="fgImgPlace1" presStyleIdx="1" presStyleCnt="6"/>
      <dgm:spPr/>
      <dgm:t>
        <a:bodyPr/>
        <a:lstStyle/>
        <a:p>
          <a:endParaRPr lang="es-ES"/>
        </a:p>
      </dgm:t>
    </dgm:pt>
    <dgm:pt modelId="{E71BBFFF-8428-41D2-B8A3-E53844F064A2}" type="pres">
      <dgm:prSet presAssocID="{83460547-65CD-4677-845D-E8EB6EB9E7A1}" presName="parTx3" presStyleLbl="node1" presStyleIdx="2" presStyleCnt="6" custScaleX="152567" custScaleY="138775" custLinFactNeighborX="32686" custLinFactNeighborY="-14497"/>
      <dgm:spPr/>
      <dgm:t>
        <a:bodyPr/>
        <a:lstStyle/>
        <a:p>
          <a:endParaRPr lang="es-ES"/>
        </a:p>
      </dgm:t>
    </dgm:pt>
    <dgm:pt modelId="{42CB6902-1D32-47AE-8AD2-D4F8AD646897}" type="pres">
      <dgm:prSet presAssocID="{D18D8DAD-AD5E-452E-88D7-3A8ED738C3E0}" presName="picture3" presStyleCnt="0"/>
      <dgm:spPr/>
    </dgm:pt>
    <dgm:pt modelId="{732EF9F5-BF21-48A4-A407-91F5D4721268}" type="pres">
      <dgm:prSet presAssocID="{D18D8DAD-AD5E-452E-88D7-3A8ED738C3E0}" presName="imageRepeatNode" presStyleLbl="fgImgPlace1" presStyleIdx="2" presStyleCnt="6"/>
      <dgm:spPr/>
      <dgm:t>
        <a:bodyPr/>
        <a:lstStyle/>
        <a:p>
          <a:endParaRPr lang="es-ES"/>
        </a:p>
      </dgm:t>
    </dgm:pt>
    <dgm:pt modelId="{5C1EE061-2D6A-4CC0-B5FC-1C1207198841}" type="pres">
      <dgm:prSet presAssocID="{EAAEF77A-B01C-4B0B-83A5-84A300797313}" presName="parTx4" presStyleLbl="node1" presStyleIdx="3" presStyleCnt="6" custScaleX="141826" custScaleY="130101" custLinFactNeighborX="28599" custLinFactNeighborY="1933"/>
      <dgm:spPr/>
      <dgm:t>
        <a:bodyPr/>
        <a:lstStyle/>
        <a:p>
          <a:endParaRPr lang="es-ES"/>
        </a:p>
      </dgm:t>
    </dgm:pt>
    <dgm:pt modelId="{759BE2E6-C5F9-4234-BA53-C799ACDF54E9}" type="pres">
      <dgm:prSet presAssocID="{DAEF27F7-3077-4DF4-AEAE-861098C5C391}" presName="picture4" presStyleCnt="0"/>
      <dgm:spPr/>
    </dgm:pt>
    <dgm:pt modelId="{E9AFADF2-3F36-497E-B5A5-392E1C73BB13}" type="pres">
      <dgm:prSet presAssocID="{DAEF27F7-3077-4DF4-AEAE-861098C5C391}" presName="imageRepeatNode" presStyleLbl="fgImgPlace1" presStyleIdx="3" presStyleCnt="6"/>
      <dgm:spPr/>
      <dgm:t>
        <a:bodyPr/>
        <a:lstStyle/>
        <a:p>
          <a:endParaRPr lang="es-ES"/>
        </a:p>
      </dgm:t>
    </dgm:pt>
    <dgm:pt modelId="{719D8A74-14F6-4AC6-8488-1E939E33CA49}" type="pres">
      <dgm:prSet presAssocID="{59058EBF-B6E6-4A3F-AE2C-6076B656C2FA}" presName="parTx5" presStyleLbl="node1" presStyleIdx="4" presStyleCnt="6" custScaleX="139077" custScaleY="114998" custLinFactNeighborX="20429" custLinFactNeighborY="6599"/>
      <dgm:spPr/>
      <dgm:t>
        <a:bodyPr/>
        <a:lstStyle/>
        <a:p>
          <a:endParaRPr lang="es-ES"/>
        </a:p>
      </dgm:t>
    </dgm:pt>
    <dgm:pt modelId="{714266EA-A810-4E7E-80B1-688042FAACAF}" type="pres">
      <dgm:prSet presAssocID="{92D54F44-95FA-4D78-8353-5E96C5E30D5D}" presName="picture5" presStyleCnt="0"/>
      <dgm:spPr/>
    </dgm:pt>
    <dgm:pt modelId="{E20306BD-963E-4A23-BE13-C357869A457D}" type="pres">
      <dgm:prSet presAssocID="{92D54F44-95FA-4D78-8353-5E96C5E30D5D}" presName="imageRepeatNode" presStyleLbl="fgImgPlace1" presStyleIdx="4" presStyleCnt="6"/>
      <dgm:spPr/>
      <dgm:t>
        <a:bodyPr/>
        <a:lstStyle/>
        <a:p>
          <a:endParaRPr lang="es-ES"/>
        </a:p>
      </dgm:t>
    </dgm:pt>
    <dgm:pt modelId="{FA8A5EA0-CB51-4218-B7BE-A0E12E863DA3}" type="pres">
      <dgm:prSet presAssocID="{8A5219C7-BA66-41BF-A4F7-A47E008F56A0}" presName="parTx6" presStyleLbl="node1" presStyleIdx="5" presStyleCnt="6" custScaleX="146271" custScaleY="127535" custLinFactNeighborX="21109"/>
      <dgm:spPr/>
      <dgm:t>
        <a:bodyPr/>
        <a:lstStyle/>
        <a:p>
          <a:endParaRPr lang="es-ES"/>
        </a:p>
      </dgm:t>
    </dgm:pt>
    <dgm:pt modelId="{EB8DB482-27B9-4C66-936D-FD7F90657297}" type="pres">
      <dgm:prSet presAssocID="{D08C97FE-42BC-4DF4-98DE-943F3B65FE5D}" presName="picture6" presStyleCnt="0"/>
      <dgm:spPr/>
    </dgm:pt>
    <dgm:pt modelId="{30518B69-5601-49AA-B2F9-AFAA6147C960}" type="pres">
      <dgm:prSet presAssocID="{D08C97FE-42BC-4DF4-98DE-943F3B65FE5D}" presName="imageRepeatNode" presStyleLbl="fgImgPlace1" presStyleIdx="5" presStyleCnt="6"/>
      <dgm:spPr/>
      <dgm:t>
        <a:bodyPr/>
        <a:lstStyle/>
        <a:p>
          <a:endParaRPr lang="es-ES"/>
        </a:p>
      </dgm:t>
    </dgm:pt>
  </dgm:ptLst>
  <dgm:cxnLst>
    <dgm:cxn modelId="{D933AE0F-3D16-41A7-BB92-EA5B47773D3B}" type="presOf" srcId="{346C5DBC-D787-46DA-99F0-929B0F39C2CB}" destId="{F5ECCF5F-A31F-482A-97F4-AA58A2990FDE}" srcOrd="0" destOrd="0" presId="urn:microsoft.com/office/officeart/2008/layout/AscendingPictureAccentProcess"/>
    <dgm:cxn modelId="{CC1CD20B-6F42-4D05-B114-E754AF5F8686}" srcId="{6B4E09E7-4D52-4F74-BB0D-E4274973C5B3}" destId="{8A5219C7-BA66-41BF-A4F7-A47E008F56A0}" srcOrd="5" destOrd="0" parTransId="{C9013294-0ACA-4542-B98B-8A693D795364}" sibTransId="{D08C97FE-42BC-4DF4-98DE-943F3B65FE5D}"/>
    <dgm:cxn modelId="{9B8425BB-EE80-4FC0-BA7E-FF219D02DB24}" srcId="{6B4E09E7-4D52-4F74-BB0D-E4274973C5B3}" destId="{4A649208-E75E-4501-9185-692F2B48BCF5}" srcOrd="0" destOrd="0" parTransId="{560CF216-0CC1-4362-BC33-37D7347A4FBC}" sibTransId="{346C5DBC-D787-46DA-99F0-929B0F39C2CB}"/>
    <dgm:cxn modelId="{1E39935D-AD38-456C-9C44-F5D6A92BDBB5}" type="presOf" srcId="{59058EBF-B6E6-4A3F-AE2C-6076B656C2FA}" destId="{719D8A74-14F6-4AC6-8488-1E939E33CA49}" srcOrd="0" destOrd="0" presId="urn:microsoft.com/office/officeart/2008/layout/AscendingPictureAccentProcess"/>
    <dgm:cxn modelId="{EAEC6238-C4AD-41E7-9097-7B0B74F32B65}" type="presOf" srcId="{83460547-65CD-4677-845D-E8EB6EB9E7A1}" destId="{E71BBFFF-8428-41D2-B8A3-E53844F064A2}" srcOrd="0" destOrd="0" presId="urn:microsoft.com/office/officeart/2008/layout/AscendingPictureAccentProcess"/>
    <dgm:cxn modelId="{778D7DAB-A15B-4491-AEC7-7694FCB64F2D}" type="presOf" srcId="{D18D8DAD-AD5E-452E-88D7-3A8ED738C3E0}" destId="{732EF9F5-BF21-48A4-A407-91F5D4721268}" srcOrd="0" destOrd="0" presId="urn:microsoft.com/office/officeart/2008/layout/AscendingPictureAccentProcess"/>
    <dgm:cxn modelId="{E113F298-A2DB-4185-86C0-6EC9A12D5B85}" type="presOf" srcId="{AEF3574D-4D1E-48F4-B70F-5367BA94CDB9}" destId="{547B3A72-C5D9-4771-8E90-6ABBBD8DE85F}" srcOrd="0" destOrd="0" presId="urn:microsoft.com/office/officeart/2008/layout/AscendingPictureAccentProcess"/>
    <dgm:cxn modelId="{AC22B10D-5A79-47E4-B08F-EA3D3F20AF07}" type="presOf" srcId="{6B4E09E7-4D52-4F74-BB0D-E4274973C5B3}" destId="{2C7658E8-D9AE-413F-A302-4F21850950CA}" srcOrd="0" destOrd="0" presId="urn:microsoft.com/office/officeart/2008/layout/AscendingPictureAccentProcess"/>
    <dgm:cxn modelId="{BE9ACC05-4BD1-40E4-82D6-E5F2B35E76B9}" type="presOf" srcId="{4A649208-E75E-4501-9185-692F2B48BCF5}" destId="{12271692-5345-4640-82FC-AF5C643B5257}" srcOrd="0" destOrd="0" presId="urn:microsoft.com/office/officeart/2008/layout/AscendingPictureAccentProcess"/>
    <dgm:cxn modelId="{AC7A1782-77C6-4A80-9170-26FF2E2F1ECB}" type="presOf" srcId="{EAAEF77A-B01C-4B0B-83A5-84A300797313}" destId="{5C1EE061-2D6A-4CC0-B5FC-1C1207198841}" srcOrd="0" destOrd="0" presId="urn:microsoft.com/office/officeart/2008/layout/AscendingPictureAccentProcess"/>
    <dgm:cxn modelId="{EBEDD574-48B1-4888-87DE-7E7D338CBFB4}" type="presOf" srcId="{EE393E10-999D-4C94-9EAA-5017CF0440FE}" destId="{A6294071-4B14-4E22-BB49-9A0BB64F2F77}" srcOrd="0" destOrd="0" presId="urn:microsoft.com/office/officeart/2008/layout/AscendingPictureAccentProcess"/>
    <dgm:cxn modelId="{3F48793D-EA3F-4B2A-830C-66E212BADB7E}" srcId="{6B4E09E7-4D52-4F74-BB0D-E4274973C5B3}" destId="{EAAEF77A-B01C-4B0B-83A5-84A300797313}" srcOrd="3" destOrd="0" parTransId="{93974A7B-3134-447D-986E-E73BCE1F87C2}" sibTransId="{DAEF27F7-3077-4DF4-AEAE-861098C5C391}"/>
    <dgm:cxn modelId="{49F33B4F-A1A4-49B2-BFEC-5955AE58325C}" type="presOf" srcId="{D08C97FE-42BC-4DF4-98DE-943F3B65FE5D}" destId="{30518B69-5601-49AA-B2F9-AFAA6147C960}" srcOrd="0" destOrd="0" presId="urn:microsoft.com/office/officeart/2008/layout/AscendingPictureAccentProcess"/>
    <dgm:cxn modelId="{7388D786-5BD9-4F3C-BA81-B8050A3C1D73}" type="presOf" srcId="{92D54F44-95FA-4D78-8353-5E96C5E30D5D}" destId="{E20306BD-963E-4A23-BE13-C357869A457D}" srcOrd="0" destOrd="0" presId="urn:microsoft.com/office/officeart/2008/layout/AscendingPictureAccentProcess"/>
    <dgm:cxn modelId="{60945575-44F0-40D1-AE85-0CD2816D2109}" srcId="{6B4E09E7-4D52-4F74-BB0D-E4274973C5B3}" destId="{EE393E10-999D-4C94-9EAA-5017CF0440FE}" srcOrd="1" destOrd="0" parTransId="{6282E247-F980-4EDA-B929-931ADE99276A}" sibTransId="{AEF3574D-4D1E-48F4-B70F-5367BA94CDB9}"/>
    <dgm:cxn modelId="{CEE09D48-801C-4C2A-B033-C8EC2ED67614}" srcId="{6B4E09E7-4D52-4F74-BB0D-E4274973C5B3}" destId="{83460547-65CD-4677-845D-E8EB6EB9E7A1}" srcOrd="2" destOrd="0" parTransId="{19D3FC97-FBFE-4FEF-A3F9-F8698281DD61}" sibTransId="{D18D8DAD-AD5E-452E-88D7-3A8ED738C3E0}"/>
    <dgm:cxn modelId="{B6014AA8-6712-4F84-BEEC-28E3F5C226C2}" type="presOf" srcId="{8A5219C7-BA66-41BF-A4F7-A47E008F56A0}" destId="{FA8A5EA0-CB51-4218-B7BE-A0E12E863DA3}" srcOrd="0" destOrd="0" presId="urn:microsoft.com/office/officeart/2008/layout/AscendingPictureAccentProcess"/>
    <dgm:cxn modelId="{66CA1065-3BB3-4DBA-B536-A837E87FEFAF}" type="presOf" srcId="{DAEF27F7-3077-4DF4-AEAE-861098C5C391}" destId="{E9AFADF2-3F36-497E-B5A5-392E1C73BB13}" srcOrd="0" destOrd="0" presId="urn:microsoft.com/office/officeart/2008/layout/AscendingPictureAccentProcess"/>
    <dgm:cxn modelId="{4A27F640-5D7C-4626-9CEA-C2FEF8739A6A}" srcId="{6B4E09E7-4D52-4F74-BB0D-E4274973C5B3}" destId="{59058EBF-B6E6-4A3F-AE2C-6076B656C2FA}" srcOrd="4" destOrd="0" parTransId="{58193FB3-E63E-4F05-A544-49817AB80EF0}" sibTransId="{92D54F44-95FA-4D78-8353-5E96C5E30D5D}"/>
    <dgm:cxn modelId="{51368724-60BC-4726-B785-C3DEF4CCDA87}" type="presParOf" srcId="{2C7658E8-D9AE-413F-A302-4F21850950CA}" destId="{F4E736CB-BEBC-4D76-84B0-8AA319918F44}" srcOrd="0" destOrd="0" presId="urn:microsoft.com/office/officeart/2008/layout/AscendingPictureAccentProcess"/>
    <dgm:cxn modelId="{D76F13AF-A2C6-4B94-9462-CB5B8C3C55DF}" type="presParOf" srcId="{2C7658E8-D9AE-413F-A302-4F21850950CA}" destId="{54DE5FBB-47D7-41B4-8B20-254867CBBEFD}" srcOrd="1" destOrd="0" presId="urn:microsoft.com/office/officeart/2008/layout/AscendingPictureAccentProcess"/>
    <dgm:cxn modelId="{8F5E3B1E-46EE-4FF0-8D26-FA92FB5F9C83}" type="presParOf" srcId="{2C7658E8-D9AE-413F-A302-4F21850950CA}" destId="{A9D1A332-37B8-429C-9D8B-B8BBFA62337B}" srcOrd="2" destOrd="0" presId="urn:microsoft.com/office/officeart/2008/layout/AscendingPictureAccentProcess"/>
    <dgm:cxn modelId="{9CD0BE87-19EF-4D76-AE74-D86995BF2CF7}" type="presParOf" srcId="{2C7658E8-D9AE-413F-A302-4F21850950CA}" destId="{FCDDA7AC-F401-45EB-B116-FB195FCB18F4}" srcOrd="3" destOrd="0" presId="urn:microsoft.com/office/officeart/2008/layout/AscendingPictureAccentProcess"/>
    <dgm:cxn modelId="{345FCAA0-4864-4BAE-B9C7-9DC75ED8963E}" type="presParOf" srcId="{2C7658E8-D9AE-413F-A302-4F21850950CA}" destId="{089002DE-ED4B-4D2D-B380-CBF0840E1718}" srcOrd="4" destOrd="0" presId="urn:microsoft.com/office/officeart/2008/layout/AscendingPictureAccentProcess"/>
    <dgm:cxn modelId="{99A52D8A-A325-4DFC-8B92-D16350257F4D}" type="presParOf" srcId="{2C7658E8-D9AE-413F-A302-4F21850950CA}" destId="{4DC55951-2309-43D4-9B4D-28B8E4A74EB7}" srcOrd="5" destOrd="0" presId="urn:microsoft.com/office/officeart/2008/layout/AscendingPictureAccentProcess"/>
    <dgm:cxn modelId="{7041E3B3-8436-4F29-91D1-3D88C7E96146}" type="presParOf" srcId="{2C7658E8-D9AE-413F-A302-4F21850950CA}" destId="{E6D11AFD-1081-41B0-8E04-16B5878B9734}" srcOrd="6" destOrd="0" presId="urn:microsoft.com/office/officeart/2008/layout/AscendingPictureAccentProcess"/>
    <dgm:cxn modelId="{92B356AC-A597-4293-9E19-BFDE9A49565B}" type="presParOf" srcId="{2C7658E8-D9AE-413F-A302-4F21850950CA}" destId="{E3279EAB-4094-408D-BFED-9B44D33F8849}" srcOrd="7" destOrd="0" presId="urn:microsoft.com/office/officeart/2008/layout/AscendingPictureAccentProcess"/>
    <dgm:cxn modelId="{82B69BBC-9A48-49A1-954E-3F7DC23827D0}" type="presParOf" srcId="{2C7658E8-D9AE-413F-A302-4F21850950CA}" destId="{C95DA6F7-376A-4C22-8671-FDF8C2767DA6}" srcOrd="8" destOrd="0" presId="urn:microsoft.com/office/officeart/2008/layout/AscendingPictureAccentProcess"/>
    <dgm:cxn modelId="{17C86968-03BA-43B9-900C-0AC40A29CF7F}" type="presParOf" srcId="{2C7658E8-D9AE-413F-A302-4F21850950CA}" destId="{EBB918EF-8EC5-4E4F-895D-8DC1742CC6A7}" srcOrd="9" destOrd="0" presId="urn:microsoft.com/office/officeart/2008/layout/AscendingPictureAccentProcess"/>
    <dgm:cxn modelId="{F8F3E58C-DE23-4C05-B0A0-3F970D4970B9}" type="presParOf" srcId="{2C7658E8-D9AE-413F-A302-4F21850950CA}" destId="{1448008E-9552-4032-BD67-1DB4C3537B99}" srcOrd="10" destOrd="0" presId="urn:microsoft.com/office/officeart/2008/layout/AscendingPictureAccentProcess"/>
    <dgm:cxn modelId="{E1B9AA20-9C8A-44E5-AFD3-82C07AA57681}" type="presParOf" srcId="{2C7658E8-D9AE-413F-A302-4F21850950CA}" destId="{1832402D-EA4F-45C6-B3F5-5892ECECE717}" srcOrd="11" destOrd="0" presId="urn:microsoft.com/office/officeart/2008/layout/AscendingPictureAccentProcess"/>
    <dgm:cxn modelId="{66CBAA62-68D2-44E5-9DC2-611298AE72A5}" type="presParOf" srcId="{2C7658E8-D9AE-413F-A302-4F21850950CA}" destId="{862F3D9E-D2B8-4BDC-9AC9-A0C751275682}" srcOrd="12" destOrd="0" presId="urn:microsoft.com/office/officeart/2008/layout/AscendingPictureAccentProcess"/>
    <dgm:cxn modelId="{32BD061E-C370-43F9-994C-EAB3D1F12CE8}" type="presParOf" srcId="{2C7658E8-D9AE-413F-A302-4F21850950CA}" destId="{538B4FB8-E2D4-432B-930E-2D270702B47F}" srcOrd="13" destOrd="0" presId="urn:microsoft.com/office/officeart/2008/layout/AscendingPictureAccentProcess"/>
    <dgm:cxn modelId="{86148389-A749-4D08-8442-49215D3534FF}" type="presParOf" srcId="{2C7658E8-D9AE-413F-A302-4F21850950CA}" destId="{87218AC6-6335-4FEF-9274-B8C235D1BF25}" srcOrd="14" destOrd="0" presId="urn:microsoft.com/office/officeart/2008/layout/AscendingPictureAccentProcess"/>
    <dgm:cxn modelId="{F8D7D8DA-F9D4-495D-AF96-CD6667FBBB6F}" type="presParOf" srcId="{2C7658E8-D9AE-413F-A302-4F21850950CA}" destId="{FB79A058-96B5-401B-ADE4-F5E48C2AF2D4}" srcOrd="15" destOrd="0" presId="urn:microsoft.com/office/officeart/2008/layout/AscendingPictureAccentProcess"/>
    <dgm:cxn modelId="{6EC0A2A0-CDC4-4735-A70B-976D4029BF5F}" type="presParOf" srcId="{2C7658E8-D9AE-413F-A302-4F21850950CA}" destId="{F764378D-5A23-4726-97BA-3AFB3A1C5DDF}" srcOrd="16" destOrd="0" presId="urn:microsoft.com/office/officeart/2008/layout/AscendingPictureAccentProcess"/>
    <dgm:cxn modelId="{A5F55FC8-2E6B-45D5-A299-8F136B1C918D}" type="presParOf" srcId="{2C7658E8-D9AE-413F-A302-4F21850950CA}" destId="{12271692-5345-4640-82FC-AF5C643B5257}" srcOrd="17" destOrd="0" presId="urn:microsoft.com/office/officeart/2008/layout/AscendingPictureAccentProcess"/>
    <dgm:cxn modelId="{066C8E3D-E187-4E50-BC4C-0C833FA51356}" type="presParOf" srcId="{2C7658E8-D9AE-413F-A302-4F21850950CA}" destId="{E567F6E6-A041-4348-BFA3-0CC9DA1F5ADA}" srcOrd="18" destOrd="0" presId="urn:microsoft.com/office/officeart/2008/layout/AscendingPictureAccentProcess"/>
    <dgm:cxn modelId="{BDD55796-E70F-4AFF-B041-D77722BB088D}" type="presParOf" srcId="{E567F6E6-A041-4348-BFA3-0CC9DA1F5ADA}" destId="{F5ECCF5F-A31F-482A-97F4-AA58A2990FDE}" srcOrd="0" destOrd="0" presId="urn:microsoft.com/office/officeart/2008/layout/AscendingPictureAccentProcess"/>
    <dgm:cxn modelId="{708348AB-714B-4F90-92AA-A10FAF0D20A1}" type="presParOf" srcId="{2C7658E8-D9AE-413F-A302-4F21850950CA}" destId="{A6294071-4B14-4E22-BB49-9A0BB64F2F77}" srcOrd="19" destOrd="0" presId="urn:microsoft.com/office/officeart/2008/layout/AscendingPictureAccentProcess"/>
    <dgm:cxn modelId="{F9D00A2A-5472-431B-8BA1-05814FE1602F}" type="presParOf" srcId="{2C7658E8-D9AE-413F-A302-4F21850950CA}" destId="{57487708-E15C-4754-BF27-40E96E965A13}" srcOrd="20" destOrd="0" presId="urn:microsoft.com/office/officeart/2008/layout/AscendingPictureAccentProcess"/>
    <dgm:cxn modelId="{AE970F48-4202-47E6-B325-EE29EE98FAE1}" type="presParOf" srcId="{57487708-E15C-4754-BF27-40E96E965A13}" destId="{547B3A72-C5D9-4771-8E90-6ABBBD8DE85F}" srcOrd="0" destOrd="0" presId="urn:microsoft.com/office/officeart/2008/layout/AscendingPictureAccentProcess"/>
    <dgm:cxn modelId="{3388308C-B46C-4B56-93B2-4E41DB91A1AF}" type="presParOf" srcId="{2C7658E8-D9AE-413F-A302-4F21850950CA}" destId="{E71BBFFF-8428-41D2-B8A3-E53844F064A2}" srcOrd="21" destOrd="0" presId="urn:microsoft.com/office/officeart/2008/layout/AscendingPictureAccentProcess"/>
    <dgm:cxn modelId="{1C5643C8-01B2-4108-9882-4497A2AE647C}" type="presParOf" srcId="{2C7658E8-D9AE-413F-A302-4F21850950CA}" destId="{42CB6902-1D32-47AE-8AD2-D4F8AD646897}" srcOrd="22" destOrd="0" presId="urn:microsoft.com/office/officeart/2008/layout/AscendingPictureAccentProcess"/>
    <dgm:cxn modelId="{420F6CA3-B3C6-428A-8C98-D7AAEC000E07}" type="presParOf" srcId="{42CB6902-1D32-47AE-8AD2-D4F8AD646897}" destId="{732EF9F5-BF21-48A4-A407-91F5D4721268}" srcOrd="0" destOrd="0" presId="urn:microsoft.com/office/officeart/2008/layout/AscendingPictureAccentProcess"/>
    <dgm:cxn modelId="{02E0DC77-3858-4DCC-A16C-36248DF2924B}" type="presParOf" srcId="{2C7658E8-D9AE-413F-A302-4F21850950CA}" destId="{5C1EE061-2D6A-4CC0-B5FC-1C1207198841}" srcOrd="23" destOrd="0" presId="urn:microsoft.com/office/officeart/2008/layout/AscendingPictureAccentProcess"/>
    <dgm:cxn modelId="{ACA1D66D-E991-4106-893F-25904B4240DA}" type="presParOf" srcId="{2C7658E8-D9AE-413F-A302-4F21850950CA}" destId="{759BE2E6-C5F9-4234-BA53-C799ACDF54E9}" srcOrd="24" destOrd="0" presId="urn:microsoft.com/office/officeart/2008/layout/AscendingPictureAccentProcess"/>
    <dgm:cxn modelId="{9CD2A94A-3426-43C0-9211-2BECBD6EE63A}" type="presParOf" srcId="{759BE2E6-C5F9-4234-BA53-C799ACDF54E9}" destId="{E9AFADF2-3F36-497E-B5A5-392E1C73BB13}" srcOrd="0" destOrd="0" presId="urn:microsoft.com/office/officeart/2008/layout/AscendingPictureAccentProcess"/>
    <dgm:cxn modelId="{3E85C390-6373-4AA2-8541-DE5BB1C6544D}" type="presParOf" srcId="{2C7658E8-D9AE-413F-A302-4F21850950CA}" destId="{719D8A74-14F6-4AC6-8488-1E939E33CA49}" srcOrd="25" destOrd="0" presId="urn:microsoft.com/office/officeart/2008/layout/AscendingPictureAccentProcess"/>
    <dgm:cxn modelId="{38413935-8907-40CC-9E27-2D7BE1326FDE}" type="presParOf" srcId="{2C7658E8-D9AE-413F-A302-4F21850950CA}" destId="{714266EA-A810-4E7E-80B1-688042FAACAF}" srcOrd="26" destOrd="0" presId="urn:microsoft.com/office/officeart/2008/layout/AscendingPictureAccentProcess"/>
    <dgm:cxn modelId="{006079A8-1B5A-49EC-9999-67C65C6D6CC1}" type="presParOf" srcId="{714266EA-A810-4E7E-80B1-688042FAACAF}" destId="{E20306BD-963E-4A23-BE13-C357869A457D}" srcOrd="0" destOrd="0" presId="urn:microsoft.com/office/officeart/2008/layout/AscendingPictureAccentProcess"/>
    <dgm:cxn modelId="{52E3586F-A947-4BFE-9104-7B13E8560F3D}" type="presParOf" srcId="{2C7658E8-D9AE-413F-A302-4F21850950CA}" destId="{FA8A5EA0-CB51-4218-B7BE-A0E12E863DA3}" srcOrd="27" destOrd="0" presId="urn:microsoft.com/office/officeart/2008/layout/AscendingPictureAccentProcess"/>
    <dgm:cxn modelId="{A15C6720-A7B6-4F94-9EDB-C78E0B94FED1}" type="presParOf" srcId="{2C7658E8-D9AE-413F-A302-4F21850950CA}" destId="{EB8DB482-27B9-4C66-936D-FD7F90657297}" srcOrd="28" destOrd="0" presId="urn:microsoft.com/office/officeart/2008/layout/AscendingPictureAccentProcess"/>
    <dgm:cxn modelId="{27442C80-9396-424B-B3EC-EAFEE047E395}" type="presParOf" srcId="{EB8DB482-27B9-4C66-936D-FD7F90657297}" destId="{30518B69-5601-49AA-B2F9-AFAA6147C96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736CB-BEBC-4D76-84B0-8AA319918F44}">
      <dsp:nvSpPr>
        <dsp:cNvPr id="0" name=""/>
        <dsp:cNvSpPr/>
      </dsp:nvSpPr>
      <dsp:spPr>
        <a:xfrm>
          <a:off x="2575622" y="3866737"/>
          <a:ext cx="64186" cy="641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E5FBB-47D7-41B4-8B20-254867CBBEFD}">
      <dsp:nvSpPr>
        <dsp:cNvPr id="0" name=""/>
        <dsp:cNvSpPr/>
      </dsp:nvSpPr>
      <dsp:spPr>
        <a:xfrm>
          <a:off x="2439033" y="3925301"/>
          <a:ext cx="64186" cy="64186"/>
        </a:xfrm>
        <a:prstGeom prst="ellipse">
          <a:avLst/>
        </a:prstGeom>
        <a:solidFill>
          <a:schemeClr val="accent3">
            <a:hueOff val="169412"/>
            <a:satOff val="6250"/>
            <a:lumOff val="-919"/>
            <a:alphaOff val="0"/>
          </a:schemeClr>
        </a:solidFill>
        <a:ln w="25400" cap="flat" cmpd="sng" algn="ctr">
          <a:solidFill>
            <a:schemeClr val="accent3">
              <a:hueOff val="169412"/>
              <a:satOff val="6250"/>
              <a:lumOff val="-9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1A332-37B8-429C-9D8B-B8BBFA62337B}">
      <dsp:nvSpPr>
        <dsp:cNvPr id="0" name=""/>
        <dsp:cNvSpPr/>
      </dsp:nvSpPr>
      <dsp:spPr>
        <a:xfrm>
          <a:off x="2299877" y="3975172"/>
          <a:ext cx="64186" cy="64186"/>
        </a:xfrm>
        <a:prstGeom prst="ellipse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254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DA7AC-F401-45EB-B116-FB195FCB18F4}">
      <dsp:nvSpPr>
        <dsp:cNvPr id="0" name=""/>
        <dsp:cNvSpPr/>
      </dsp:nvSpPr>
      <dsp:spPr>
        <a:xfrm>
          <a:off x="2158667" y="4015893"/>
          <a:ext cx="64186" cy="64186"/>
        </a:xfrm>
        <a:prstGeom prst="ellipse">
          <a:avLst/>
        </a:prstGeom>
        <a:solidFill>
          <a:schemeClr val="accent3">
            <a:hueOff val="508237"/>
            <a:satOff val="18750"/>
            <a:lumOff val="-2757"/>
            <a:alphaOff val="0"/>
          </a:schemeClr>
        </a:solidFill>
        <a:ln w="25400" cap="flat" cmpd="sng" algn="ctr">
          <a:solidFill>
            <a:schemeClr val="accent3">
              <a:hueOff val="508237"/>
              <a:satOff val="18750"/>
              <a:lumOff val="-27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002DE-ED4B-4D2D-B380-CBF0840E1718}">
      <dsp:nvSpPr>
        <dsp:cNvPr id="0" name=""/>
        <dsp:cNvSpPr/>
      </dsp:nvSpPr>
      <dsp:spPr>
        <a:xfrm>
          <a:off x="2015917" y="4047463"/>
          <a:ext cx="64186" cy="64186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254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55951-2309-43D4-9B4D-28B8E4A74EB7}">
      <dsp:nvSpPr>
        <dsp:cNvPr id="0" name=""/>
        <dsp:cNvSpPr/>
      </dsp:nvSpPr>
      <dsp:spPr>
        <a:xfrm>
          <a:off x="3350994" y="3318152"/>
          <a:ext cx="64186" cy="64186"/>
        </a:xfrm>
        <a:prstGeom prst="ellipse">
          <a:avLst/>
        </a:prstGeom>
        <a:solidFill>
          <a:schemeClr val="accent3">
            <a:hueOff val="847062"/>
            <a:satOff val="31250"/>
            <a:lumOff val="-4596"/>
            <a:alphaOff val="0"/>
          </a:schemeClr>
        </a:solidFill>
        <a:ln w="25400" cap="flat" cmpd="sng" algn="ctr">
          <a:solidFill>
            <a:schemeClr val="accent3">
              <a:hueOff val="847062"/>
              <a:satOff val="31250"/>
              <a:lumOff val="-45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11AFD-1081-41B0-8E04-16B5878B9734}">
      <dsp:nvSpPr>
        <dsp:cNvPr id="0" name=""/>
        <dsp:cNvSpPr/>
      </dsp:nvSpPr>
      <dsp:spPr>
        <a:xfrm>
          <a:off x="3236999" y="3427046"/>
          <a:ext cx="64186" cy="64186"/>
        </a:xfrm>
        <a:prstGeom prst="ellipse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254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79EAB-4094-408D-BFED-9B44D33F8849}">
      <dsp:nvSpPr>
        <dsp:cNvPr id="0" name=""/>
        <dsp:cNvSpPr/>
      </dsp:nvSpPr>
      <dsp:spPr>
        <a:xfrm>
          <a:off x="3846000" y="2671656"/>
          <a:ext cx="64186" cy="64186"/>
        </a:xfrm>
        <a:prstGeom prst="ellipse">
          <a:avLst/>
        </a:prstGeom>
        <a:solidFill>
          <a:schemeClr val="accent3">
            <a:hueOff val="1185887"/>
            <a:satOff val="43750"/>
            <a:lumOff val="-6434"/>
            <a:alphaOff val="0"/>
          </a:schemeClr>
        </a:solidFill>
        <a:ln w="25400" cap="flat" cmpd="sng" algn="ctr">
          <a:solidFill>
            <a:schemeClr val="accent3">
              <a:hueOff val="1185887"/>
              <a:satOff val="43750"/>
              <a:lumOff val="-64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DA6F7-376A-4C22-8671-FDF8C2767DA6}">
      <dsp:nvSpPr>
        <dsp:cNvPr id="0" name=""/>
        <dsp:cNvSpPr/>
      </dsp:nvSpPr>
      <dsp:spPr>
        <a:xfrm>
          <a:off x="4181309" y="1907115"/>
          <a:ext cx="64186" cy="64186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254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918EF-8EC5-4E4F-895D-8DC1742CC6A7}">
      <dsp:nvSpPr>
        <dsp:cNvPr id="0" name=""/>
        <dsp:cNvSpPr/>
      </dsp:nvSpPr>
      <dsp:spPr>
        <a:xfrm>
          <a:off x="4341005" y="1111005"/>
          <a:ext cx="64186" cy="64186"/>
        </a:xfrm>
        <a:prstGeom prst="ellipse">
          <a:avLst/>
        </a:prstGeom>
        <a:solidFill>
          <a:schemeClr val="accent3">
            <a:hueOff val="1524712"/>
            <a:satOff val="56250"/>
            <a:lumOff val="-8272"/>
            <a:alphaOff val="0"/>
          </a:schemeClr>
        </a:solidFill>
        <a:ln w="25400" cap="flat" cmpd="sng" algn="ctr">
          <a:solidFill>
            <a:schemeClr val="accent3">
              <a:hueOff val="1524712"/>
              <a:satOff val="56250"/>
              <a:lumOff val="-8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8008E-9552-4032-BD67-1DB4C3537B99}">
      <dsp:nvSpPr>
        <dsp:cNvPr id="0" name=""/>
        <dsp:cNvSpPr/>
      </dsp:nvSpPr>
      <dsp:spPr>
        <a:xfrm>
          <a:off x="4201849" y="164823"/>
          <a:ext cx="64186" cy="64186"/>
        </a:xfrm>
        <a:prstGeom prst="ellipse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254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2402D-EA4F-45C6-B3F5-5892ECECE717}">
      <dsp:nvSpPr>
        <dsp:cNvPr id="0" name=""/>
        <dsp:cNvSpPr/>
      </dsp:nvSpPr>
      <dsp:spPr>
        <a:xfrm>
          <a:off x="4296845" y="88414"/>
          <a:ext cx="64186" cy="64186"/>
        </a:xfrm>
        <a:prstGeom prst="ellipse">
          <a:avLst/>
        </a:prstGeom>
        <a:solidFill>
          <a:schemeClr val="accent3">
            <a:hueOff val="1863537"/>
            <a:satOff val="68750"/>
            <a:lumOff val="-10110"/>
            <a:alphaOff val="0"/>
          </a:schemeClr>
        </a:solidFill>
        <a:ln w="25400" cap="flat" cmpd="sng" algn="ctr">
          <a:solidFill>
            <a:schemeClr val="accent3">
              <a:hueOff val="1863537"/>
              <a:satOff val="68750"/>
              <a:lumOff val="-101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F3D9E-D2B8-4BDC-9AC9-A0C751275682}">
      <dsp:nvSpPr>
        <dsp:cNvPr id="0" name=""/>
        <dsp:cNvSpPr/>
      </dsp:nvSpPr>
      <dsp:spPr>
        <a:xfrm>
          <a:off x="4392354" y="12006"/>
          <a:ext cx="64186" cy="64186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254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B4FB8-E2D4-432B-930E-2D270702B47F}">
      <dsp:nvSpPr>
        <dsp:cNvPr id="0" name=""/>
        <dsp:cNvSpPr/>
      </dsp:nvSpPr>
      <dsp:spPr>
        <a:xfrm>
          <a:off x="4487350" y="88414"/>
          <a:ext cx="64186" cy="64186"/>
        </a:xfrm>
        <a:prstGeom prst="ellipse">
          <a:avLst/>
        </a:prstGeom>
        <a:solidFill>
          <a:schemeClr val="accent3">
            <a:hueOff val="2202362"/>
            <a:satOff val="81250"/>
            <a:lumOff val="-11949"/>
            <a:alphaOff val="0"/>
          </a:schemeClr>
        </a:solidFill>
        <a:ln w="25400" cap="flat" cmpd="sng" algn="ctr">
          <a:solidFill>
            <a:schemeClr val="accent3">
              <a:hueOff val="2202362"/>
              <a:satOff val="81250"/>
              <a:lumOff val="-119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18AC6-6335-4FEF-9274-B8C235D1BF25}">
      <dsp:nvSpPr>
        <dsp:cNvPr id="0" name=""/>
        <dsp:cNvSpPr/>
      </dsp:nvSpPr>
      <dsp:spPr>
        <a:xfrm>
          <a:off x="4582346" y="164823"/>
          <a:ext cx="64186" cy="64186"/>
        </a:xfrm>
        <a:prstGeom prst="ellipse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254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9A058-96B5-401B-ADE4-F5E48C2AF2D4}">
      <dsp:nvSpPr>
        <dsp:cNvPr id="0" name=""/>
        <dsp:cNvSpPr/>
      </dsp:nvSpPr>
      <dsp:spPr>
        <a:xfrm>
          <a:off x="4392354" y="173058"/>
          <a:ext cx="64186" cy="64186"/>
        </a:xfrm>
        <a:prstGeom prst="ellipse">
          <a:avLst/>
        </a:prstGeom>
        <a:solidFill>
          <a:schemeClr val="accent3">
            <a:hueOff val="2541187"/>
            <a:satOff val="93750"/>
            <a:lumOff val="-13787"/>
            <a:alphaOff val="0"/>
          </a:schemeClr>
        </a:solidFill>
        <a:ln w="25400" cap="flat" cmpd="sng" algn="ctr">
          <a:solidFill>
            <a:schemeClr val="accent3">
              <a:hueOff val="2541187"/>
              <a:satOff val="93750"/>
              <a:lumOff val="-13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4378D-5A23-4726-97BA-3AFB3A1C5DDF}">
      <dsp:nvSpPr>
        <dsp:cNvPr id="0" name=""/>
        <dsp:cNvSpPr/>
      </dsp:nvSpPr>
      <dsp:spPr>
        <a:xfrm>
          <a:off x="4392354" y="334110"/>
          <a:ext cx="64186" cy="6418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71692-5345-4640-82FC-AF5C643B5257}">
      <dsp:nvSpPr>
        <dsp:cNvPr id="0" name=""/>
        <dsp:cNvSpPr/>
      </dsp:nvSpPr>
      <dsp:spPr>
        <a:xfrm>
          <a:off x="1686300" y="4130239"/>
          <a:ext cx="1777645" cy="429966"/>
        </a:xfrm>
        <a:prstGeom prst="roundRect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02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Poppins" panose="020B0604020202020204" charset="0"/>
              <a:cs typeface="Poppins" panose="020B0604020202020204" charset="0"/>
            </a:rPr>
            <a:t>Postulación formal</a:t>
          </a:r>
        </a:p>
      </dsp:txBody>
      <dsp:txXfrm>
        <a:off x="1707289" y="4151228"/>
        <a:ext cx="1735667" cy="387988"/>
      </dsp:txXfrm>
    </dsp:sp>
    <dsp:sp modelId="{F5ECCF5F-A31F-482A-97F4-AA58A2990FDE}">
      <dsp:nvSpPr>
        <dsp:cNvPr id="0" name=""/>
        <dsp:cNvSpPr/>
      </dsp:nvSpPr>
      <dsp:spPr>
        <a:xfrm>
          <a:off x="1300880" y="3798858"/>
          <a:ext cx="641864" cy="641921"/>
        </a:xfrm>
        <a:prstGeom prst="ellipse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94071-4B14-4E22-BB49-9A0BB64F2F77}">
      <dsp:nvSpPr>
        <dsp:cNvPr id="0" name=""/>
        <dsp:cNvSpPr/>
      </dsp:nvSpPr>
      <dsp:spPr>
        <a:xfrm>
          <a:off x="3077848" y="3638892"/>
          <a:ext cx="2855919" cy="437736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02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Poppins" panose="020B0604020202020204" charset="0"/>
              <a:cs typeface="Poppins" panose="020B0604020202020204" charset="0"/>
            </a:rPr>
            <a:t>Revisión y autorización institucional</a:t>
          </a:r>
        </a:p>
      </dsp:txBody>
      <dsp:txXfrm>
        <a:off x="3099217" y="3660261"/>
        <a:ext cx="2813181" cy="394998"/>
      </dsp:txXfrm>
    </dsp:sp>
    <dsp:sp modelId="{547B3A72-C5D9-4771-8E90-6ABBBD8DE85F}">
      <dsp:nvSpPr>
        <dsp:cNvPr id="0" name=""/>
        <dsp:cNvSpPr/>
      </dsp:nvSpPr>
      <dsp:spPr>
        <a:xfrm>
          <a:off x="2628255" y="3357337"/>
          <a:ext cx="641864" cy="641921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BBFFF-8428-41D2-B8A3-E53844F064A2}">
      <dsp:nvSpPr>
        <dsp:cNvPr id="0" name=""/>
        <dsp:cNvSpPr/>
      </dsp:nvSpPr>
      <dsp:spPr>
        <a:xfrm>
          <a:off x="3755682" y="2934436"/>
          <a:ext cx="2112095" cy="51493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02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Poppins" panose="020B0604020202020204" charset="0"/>
              <a:cs typeface="Poppins" panose="020B0604020202020204" charset="0"/>
            </a:rPr>
            <a:t>Entrega de credenciales</a:t>
          </a:r>
        </a:p>
      </dsp:txBody>
      <dsp:txXfrm>
        <a:off x="3780819" y="2959573"/>
        <a:ext cx="2061821" cy="464665"/>
      </dsp:txXfrm>
    </dsp:sp>
    <dsp:sp modelId="{732EF9F5-BF21-48A4-A407-91F5D4721268}">
      <dsp:nvSpPr>
        <dsp:cNvPr id="0" name=""/>
        <dsp:cNvSpPr/>
      </dsp:nvSpPr>
      <dsp:spPr>
        <a:xfrm>
          <a:off x="3282956" y="2696200"/>
          <a:ext cx="641864" cy="64192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EE061-2D6A-4CC0-B5FC-1C1207198841}">
      <dsp:nvSpPr>
        <dsp:cNvPr id="0" name=""/>
        <dsp:cNvSpPr/>
      </dsp:nvSpPr>
      <dsp:spPr>
        <a:xfrm>
          <a:off x="4168326" y="2287675"/>
          <a:ext cx="1963400" cy="48275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02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Poppins" panose="020B0604020202020204" charset="0"/>
              <a:cs typeface="Poppins" panose="020B0604020202020204" charset="0"/>
            </a:rPr>
            <a:t>Inducción obligatoria</a:t>
          </a:r>
        </a:p>
      </dsp:txBody>
      <dsp:txXfrm>
        <a:off x="4191892" y="2311241"/>
        <a:ext cx="1916268" cy="435621"/>
      </dsp:txXfrm>
    </dsp:sp>
    <dsp:sp modelId="{E9AFADF2-3F36-497E-B5A5-392E1C73BB13}">
      <dsp:nvSpPr>
        <dsp:cNvPr id="0" name=""/>
        <dsp:cNvSpPr/>
      </dsp:nvSpPr>
      <dsp:spPr>
        <a:xfrm>
          <a:off x="3677831" y="1972380"/>
          <a:ext cx="641864" cy="64192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D8A74-14F6-4AC6-8488-1E939E33CA49}">
      <dsp:nvSpPr>
        <dsp:cNvPr id="0" name=""/>
        <dsp:cNvSpPr/>
      </dsp:nvSpPr>
      <dsp:spPr>
        <a:xfrm>
          <a:off x="4328942" y="1553370"/>
          <a:ext cx="1925343" cy="426712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02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Poppins" panose="020B0604020202020204" charset="0"/>
              <a:cs typeface="Poppins" panose="020B0604020202020204" charset="0"/>
            </a:rPr>
            <a:t>Asignación de turnos</a:t>
          </a:r>
        </a:p>
      </dsp:txBody>
      <dsp:txXfrm>
        <a:off x="4349772" y="1574200"/>
        <a:ext cx="1883683" cy="385052"/>
      </dsp:txXfrm>
    </dsp:sp>
    <dsp:sp modelId="{E20306BD-963E-4A23-BE13-C357869A457D}">
      <dsp:nvSpPr>
        <dsp:cNvPr id="0" name=""/>
        <dsp:cNvSpPr/>
      </dsp:nvSpPr>
      <dsp:spPr>
        <a:xfrm>
          <a:off x="3932523" y="1192740"/>
          <a:ext cx="641864" cy="64192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A5EA0-CB51-4218-B7BE-A0E12E863DA3}">
      <dsp:nvSpPr>
        <dsp:cNvPr id="0" name=""/>
        <dsp:cNvSpPr/>
      </dsp:nvSpPr>
      <dsp:spPr>
        <a:xfrm>
          <a:off x="4427203" y="738795"/>
          <a:ext cx="2024935" cy="473232"/>
        </a:xfrm>
        <a:prstGeom prst="roundRect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02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latin typeface="Poppins" panose="020B0604020202020204" charset="0"/>
              <a:cs typeface="Poppins" panose="020B0604020202020204" charset="0"/>
            </a:rPr>
            <a:t>Inicio del voluntariado</a:t>
          </a:r>
        </a:p>
      </dsp:txBody>
      <dsp:txXfrm>
        <a:off x="4450304" y="761896"/>
        <a:ext cx="1978733" cy="427030"/>
      </dsp:txXfrm>
    </dsp:sp>
    <dsp:sp modelId="{30518B69-5601-49AA-B2F9-AFAA6147C960}">
      <dsp:nvSpPr>
        <dsp:cNvPr id="0" name=""/>
        <dsp:cNvSpPr/>
      </dsp:nvSpPr>
      <dsp:spPr>
        <a:xfrm>
          <a:off x="4071166" y="425912"/>
          <a:ext cx="641864" cy="641921"/>
        </a:xfrm>
        <a:prstGeom prst="ellipse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385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929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3901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267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78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8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792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0" y="9236"/>
            <a:ext cx="121896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28572" y="2892180"/>
            <a:ext cx="8844907" cy="788902"/>
          </a:xfrm>
          <a:custGeom>
            <a:avLst/>
            <a:gdLst/>
            <a:ahLst/>
            <a:cxnLst/>
            <a:rect l="l" t="t" r="r" b="b"/>
            <a:pathLst>
              <a:path w="8844907" h="788902" extrusionOk="0">
                <a:moveTo>
                  <a:pt x="0" y="0"/>
                </a:moveTo>
                <a:lnTo>
                  <a:pt x="7668570" y="0"/>
                </a:lnTo>
                <a:lnTo>
                  <a:pt x="8844907" y="788902"/>
                </a:lnTo>
                <a:lnTo>
                  <a:pt x="0" y="786521"/>
                </a:lnTo>
                <a:lnTo>
                  <a:pt x="0" y="0"/>
                </a:lnTo>
                <a:close/>
              </a:path>
            </a:pathLst>
          </a:custGeom>
          <a:solidFill>
            <a:srgbClr val="DC04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06313" y="3055819"/>
            <a:ext cx="74626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lt1"/>
              </a:buClr>
              <a:buSzPts val="4000"/>
            </a:pPr>
            <a:r>
              <a:rPr lang="es-E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Inducción Voluntariado y Asistencia Espiritual</a:t>
            </a:r>
            <a:endParaRPr sz="24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06313" y="3705106"/>
            <a:ext cx="3630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52325"/>
              </a:buClr>
              <a:buSzPts val="1800"/>
              <a:buFont typeface="Poppins"/>
              <a:buNone/>
            </a:pPr>
            <a:r>
              <a:rPr lang="es-ES" sz="1800" b="1" dirty="0">
                <a:solidFill>
                  <a:srgbClr val="45232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/>
                <a:sym typeface="Poppins"/>
              </a:rPr>
              <a:t>Octu</a:t>
            </a:r>
            <a:r>
              <a:rPr lang="es-ES" sz="1800" b="1" i="0" u="none" strike="noStrike" cap="none" dirty="0">
                <a:solidFill>
                  <a:srgbClr val="452325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/>
                <a:sym typeface="Poppins"/>
              </a:rPr>
              <a:t>bre 2025</a:t>
            </a:r>
            <a:endParaRPr sz="1800" b="1" i="0" u="none" strike="noStrike" cap="none" dirty="0">
              <a:solidFill>
                <a:srgbClr val="452325"/>
              </a:solidFill>
              <a:latin typeface="Verdana" panose="020B0604030504040204" pitchFamily="34" charset="0"/>
              <a:ea typeface="Verdana" panose="020B0604030504040204" pitchFamily="34" charset="0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"/>
          <p:cNvSpPr/>
          <p:nvPr/>
        </p:nvSpPr>
        <p:spPr>
          <a:xfrm>
            <a:off x="0" y="882336"/>
            <a:ext cx="12192000" cy="5975663"/>
          </a:xfrm>
          <a:prstGeom prst="rect">
            <a:avLst/>
          </a:prstGeom>
          <a:solidFill>
            <a:srgbClr val="C258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8"/>
          <p:cNvSpPr txBox="1"/>
          <p:nvPr/>
        </p:nvSpPr>
        <p:spPr>
          <a:xfrm>
            <a:off x="3012402" y="2993024"/>
            <a:ext cx="616719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III. Actividades de Voluntariado </a:t>
            </a:r>
            <a:r>
              <a:rPr lang="es-E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Permitidas</a:t>
            </a:r>
            <a:r>
              <a:rPr lang="es-ES" sz="36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en contexto Hospitalario</a:t>
            </a:r>
            <a:endParaRPr dirty="0"/>
          </a:p>
        </p:txBody>
      </p:sp>
      <p:pic>
        <p:nvPicPr>
          <p:cNvPr id="595" name="Google Shape;5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"/>
          <p:cNvSpPr txBox="1"/>
          <p:nvPr/>
        </p:nvSpPr>
        <p:spPr>
          <a:xfrm>
            <a:off x="4759472" y="2293252"/>
            <a:ext cx="5380437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Acompañamiento emocional.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Apoyo en salas de espera.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Actividades recreativas y culturales.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Apoyo </a:t>
            </a:r>
            <a:r>
              <a:rPr lang="es-MX" sz="1600" dirty="0" smtClean="0">
                <a:latin typeface="Poppins" panose="020B0604020202020204" charset="0"/>
                <a:cs typeface="Poppins" panose="020B0604020202020204" charset="0"/>
              </a:rPr>
              <a:t>logístico a pacientes </a:t>
            </a:r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(ropa, insumos).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Contención a familiares en situaciones críticas.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7" name="Google Shape;607;p9"/>
          <p:cNvSpPr txBox="1"/>
          <p:nvPr/>
        </p:nvSpPr>
        <p:spPr>
          <a:xfrm>
            <a:off x="264005" y="1087984"/>
            <a:ext cx="52593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III.I. Tipo de </a:t>
            </a:r>
            <a:r>
              <a:rPr lang="es-ES" sz="1800" dirty="0">
                <a:solidFill>
                  <a:srgbClr val="C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voluntariado permitido </a:t>
            </a:r>
            <a:r>
              <a:rPr lang="es-ES" sz="1800" dirty="0">
                <a:solidFill>
                  <a:srgbClr val="BFBFB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 HAH</a:t>
            </a:r>
            <a:endParaRPr dirty="0"/>
          </a:p>
        </p:txBody>
      </p:sp>
      <p:pic>
        <p:nvPicPr>
          <p:cNvPr id="608" name="Google Shape;60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9" name="Google Shape;609;p9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0" name="Google Shape;61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4542704" y="2412234"/>
            <a:ext cx="109946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4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4544883" y="2900683"/>
            <a:ext cx="109946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4539345" y="3385667"/>
            <a:ext cx="109943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4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4539343" y="4357834"/>
            <a:ext cx="109946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4539344" y="3872850"/>
            <a:ext cx="109943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146" y="2270960"/>
            <a:ext cx="2271765" cy="2271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1"/>
          <p:cNvSpPr/>
          <p:nvPr/>
        </p:nvSpPr>
        <p:spPr>
          <a:xfrm>
            <a:off x="0" y="882336"/>
            <a:ext cx="12192000" cy="5975663"/>
          </a:xfrm>
          <a:prstGeom prst="rect">
            <a:avLst/>
          </a:prstGeom>
          <a:solidFill>
            <a:srgbClr val="E60F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11"/>
          <p:cNvSpPr txBox="1"/>
          <p:nvPr/>
        </p:nvSpPr>
        <p:spPr>
          <a:xfrm>
            <a:off x="2526145" y="2885302"/>
            <a:ext cx="7139709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36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IV. Actividades de Voluntariado </a:t>
            </a:r>
            <a:r>
              <a:rPr lang="es-E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 Permitidas </a:t>
            </a:r>
            <a:r>
              <a:rPr lang="es-ES" sz="36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 contexto Hospitalario</a:t>
            </a:r>
            <a:endParaRPr lang="es-ES" sz="3600" dirty="0">
              <a:solidFill>
                <a:schemeClr val="lt1"/>
              </a:solidFill>
              <a:latin typeface="Poppins SemiBold"/>
              <a:ea typeface="Poppins SemiBold"/>
              <a:cs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32" name="Google Shape;6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"/>
          <p:cNvSpPr txBox="1"/>
          <p:nvPr/>
        </p:nvSpPr>
        <p:spPr>
          <a:xfrm>
            <a:off x="264005" y="1087984"/>
            <a:ext cx="53794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IV.I Actividades voluntarias </a:t>
            </a:r>
            <a:r>
              <a:rPr lang="es-ES" sz="1800" dirty="0">
                <a:solidFill>
                  <a:srgbClr val="C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 permitidas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622" name="Google Shape;6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3" name="Google Shape;623;p10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4" name="Google Shape;6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02;p9"/>
          <p:cNvSpPr txBox="1"/>
          <p:nvPr/>
        </p:nvSpPr>
        <p:spPr>
          <a:xfrm>
            <a:off x="1602522" y="2183199"/>
            <a:ext cx="646109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Entregar medicamentos o realizar procedimientos clínicos.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Proselitismo religioso/político invasivo.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Fotografiar o grabar pacientes sin autorización.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Divulgar información clínica.</a:t>
            </a:r>
            <a:endParaRPr lang="es-MX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3" name="Google Shape;5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85754" y="2302181"/>
            <a:ext cx="109946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4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87933" y="2790630"/>
            <a:ext cx="109946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82395" y="3275614"/>
            <a:ext cx="109943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82394" y="3762797"/>
            <a:ext cx="109943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09" y="3704398"/>
            <a:ext cx="1873893" cy="18738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2"/>
          <p:cNvSpPr txBox="1"/>
          <p:nvPr/>
        </p:nvSpPr>
        <p:spPr>
          <a:xfrm>
            <a:off x="1297211" y="1953729"/>
            <a:ext cx="3010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E60F56"/>
                </a:solidFill>
                <a:latin typeface="Poppins Black"/>
                <a:ea typeface="Poppins Black"/>
                <a:cs typeface="Poppins Black"/>
                <a:sym typeface="Poppins Black"/>
              </a:rPr>
              <a:t>Normas</a:t>
            </a:r>
            <a:endParaRPr sz="1800" dirty="0">
              <a:solidFill>
                <a:srgbClr val="E60F56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641" name="Google Shape;641;p12"/>
          <p:cNvGrpSpPr/>
          <p:nvPr/>
        </p:nvGrpSpPr>
        <p:grpSpPr>
          <a:xfrm>
            <a:off x="997480" y="2493211"/>
            <a:ext cx="4247601" cy="307736"/>
            <a:chOff x="646770" y="2537057"/>
            <a:chExt cx="4247601" cy="307736"/>
          </a:xfrm>
        </p:grpSpPr>
        <p:sp>
          <p:nvSpPr>
            <p:cNvPr id="642" name="Google Shape;642;p12"/>
            <p:cNvSpPr txBox="1"/>
            <p:nvPr/>
          </p:nvSpPr>
          <p:spPr>
            <a:xfrm>
              <a:off x="924537" y="2537057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>
                  <a:latin typeface="Poppins" panose="020B0604020202020204" charset="0"/>
                  <a:cs typeface="Poppins" panose="020B0604020202020204" charset="0"/>
                </a:rPr>
                <a:t>Trato digno, empático y respetuoso.</a:t>
              </a:r>
              <a:endParaRPr dirty="0">
                <a:latin typeface="Poppins" panose="020B0604020202020204" charset="0"/>
                <a:cs typeface="Poppins" panose="020B0604020202020204" charset="0"/>
              </a:endParaRPr>
            </a:p>
          </p:txBody>
        </p:sp>
        <p:sp>
          <p:nvSpPr>
            <p:cNvPr id="643" name="Google Shape;643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Poppins" panose="020B0604020202020204" charset="0"/>
                <a:ea typeface="Calibri"/>
                <a:cs typeface="Poppins" panose="020B0604020202020204" charset="0"/>
                <a:sym typeface="Calibri"/>
              </a:endParaRPr>
            </a:p>
          </p:txBody>
        </p:sp>
      </p:grpSp>
      <p:grpSp>
        <p:nvGrpSpPr>
          <p:cNvPr id="644" name="Google Shape;644;p12"/>
          <p:cNvGrpSpPr/>
          <p:nvPr/>
        </p:nvGrpSpPr>
        <p:grpSpPr>
          <a:xfrm>
            <a:off x="997480" y="2905080"/>
            <a:ext cx="4269565" cy="307736"/>
            <a:chOff x="646770" y="2550118"/>
            <a:chExt cx="4269565" cy="307736"/>
          </a:xfrm>
        </p:grpSpPr>
        <p:sp>
          <p:nvSpPr>
            <p:cNvPr id="645" name="Google Shape;645;p12"/>
            <p:cNvSpPr txBox="1"/>
            <p:nvPr/>
          </p:nvSpPr>
          <p:spPr>
            <a:xfrm>
              <a:off x="946501" y="2550118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>
                  <a:latin typeface="Poppins" panose="020B0604020202020204" charset="0"/>
                  <a:cs typeface="Poppins" panose="020B0604020202020204" charset="0"/>
                </a:rPr>
                <a:t>Presentación personal adecuada.</a:t>
              </a:r>
            </a:p>
          </p:txBody>
        </p:sp>
        <p:sp>
          <p:nvSpPr>
            <p:cNvPr id="646" name="Google Shape;646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F8AB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Poppins" panose="020B0604020202020204" charset="0"/>
                <a:ea typeface="Calibri"/>
                <a:cs typeface="Poppins" panose="020B0604020202020204" charset="0"/>
                <a:sym typeface="Calibri"/>
              </a:endParaRPr>
            </a:p>
          </p:txBody>
        </p:sp>
      </p:grpSp>
      <p:grpSp>
        <p:nvGrpSpPr>
          <p:cNvPr id="647" name="Google Shape;647;p12"/>
          <p:cNvGrpSpPr/>
          <p:nvPr/>
        </p:nvGrpSpPr>
        <p:grpSpPr>
          <a:xfrm>
            <a:off x="1009982" y="3276065"/>
            <a:ext cx="4225975" cy="307736"/>
            <a:chOff x="646770" y="2515468"/>
            <a:chExt cx="4225975" cy="307736"/>
          </a:xfrm>
        </p:grpSpPr>
        <p:sp>
          <p:nvSpPr>
            <p:cNvPr id="648" name="Google Shape;648;p12"/>
            <p:cNvSpPr txBox="1"/>
            <p:nvPr/>
          </p:nvSpPr>
          <p:spPr>
            <a:xfrm>
              <a:off x="902911" y="2515468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>
                  <a:latin typeface="Poppins" panose="020B0604020202020204" charset="0"/>
                  <a:cs typeface="Poppins" panose="020B0604020202020204" charset="0"/>
                </a:rPr>
                <a:t>Confidencialidad absoluta.</a:t>
              </a:r>
            </a:p>
          </p:txBody>
        </p:sp>
        <p:sp>
          <p:nvSpPr>
            <p:cNvPr id="649" name="Google Shape;649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3C26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Poppins" panose="020B0604020202020204" charset="0"/>
                <a:ea typeface="Calibri"/>
                <a:cs typeface="Poppins" panose="020B0604020202020204" charset="0"/>
                <a:sym typeface="Calibri"/>
              </a:endParaRPr>
            </a:p>
          </p:txBody>
        </p:sp>
      </p:grpSp>
      <p:grpSp>
        <p:nvGrpSpPr>
          <p:cNvPr id="650" name="Google Shape;650;p12"/>
          <p:cNvGrpSpPr/>
          <p:nvPr/>
        </p:nvGrpSpPr>
        <p:grpSpPr>
          <a:xfrm>
            <a:off x="1018957" y="3687844"/>
            <a:ext cx="4217000" cy="307736"/>
            <a:chOff x="646770" y="2523054"/>
            <a:chExt cx="4217000" cy="307736"/>
          </a:xfrm>
        </p:grpSpPr>
        <p:sp>
          <p:nvSpPr>
            <p:cNvPr id="651" name="Google Shape;651;p12"/>
            <p:cNvSpPr txBox="1"/>
            <p:nvPr/>
          </p:nvSpPr>
          <p:spPr>
            <a:xfrm>
              <a:off x="893936" y="2523054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MX" dirty="0">
                  <a:latin typeface="Poppins" panose="020B0604020202020204" charset="0"/>
                  <a:cs typeface="Poppins" panose="020B0604020202020204" charset="0"/>
                </a:rPr>
                <a:t>Puntualidad y compromiso.</a:t>
              </a:r>
            </a:p>
          </p:txBody>
        </p:sp>
        <p:sp>
          <p:nvSpPr>
            <p:cNvPr id="652" name="Google Shape;652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C258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Poppins" panose="020B0604020202020204" charset="0"/>
                <a:ea typeface="Calibri"/>
                <a:cs typeface="Poppins" panose="020B0604020202020204" charset="0"/>
                <a:sym typeface="Calibri"/>
              </a:endParaRPr>
            </a:p>
          </p:txBody>
        </p:sp>
      </p:grpSp>
      <p:sp>
        <p:nvSpPr>
          <p:cNvPr id="653" name="Google Shape;653;p12"/>
          <p:cNvSpPr txBox="1"/>
          <p:nvPr/>
        </p:nvSpPr>
        <p:spPr>
          <a:xfrm>
            <a:off x="264005" y="1087984"/>
            <a:ext cx="23239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IV.II IMPORTANTE</a:t>
            </a:r>
            <a:endParaRPr dirty="0"/>
          </a:p>
        </p:txBody>
      </p:sp>
      <p:pic>
        <p:nvPicPr>
          <p:cNvPr id="654" name="Google Shape;65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12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6" name="Google Shape;65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655;p12"/>
          <p:cNvCxnSpPr/>
          <p:nvPr/>
        </p:nvCxnSpPr>
        <p:spPr>
          <a:xfrm flipV="1">
            <a:off x="5304834" y="1589340"/>
            <a:ext cx="18473" cy="3529918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639;p12"/>
          <p:cNvSpPr txBox="1"/>
          <p:nvPr/>
        </p:nvSpPr>
        <p:spPr>
          <a:xfrm>
            <a:off x="6360362" y="2051376"/>
            <a:ext cx="350383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E60F56"/>
                </a:solidFill>
                <a:latin typeface="Poppins Black"/>
                <a:ea typeface="Poppins Black"/>
                <a:cs typeface="Poppins Black"/>
                <a:sym typeface="Poppins Black"/>
              </a:rPr>
              <a:t>Prohibiciones específicas</a:t>
            </a:r>
            <a:endParaRPr sz="1800" dirty="0">
              <a:solidFill>
                <a:srgbClr val="E60F56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25" name="Google Shape;641;p12"/>
          <p:cNvGrpSpPr/>
          <p:nvPr/>
        </p:nvGrpSpPr>
        <p:grpSpPr>
          <a:xfrm>
            <a:off x="6091719" y="2622241"/>
            <a:ext cx="4238477" cy="307736"/>
            <a:chOff x="646770" y="2523581"/>
            <a:chExt cx="4238477" cy="307736"/>
          </a:xfrm>
        </p:grpSpPr>
        <p:sp>
          <p:nvSpPr>
            <p:cNvPr id="26" name="Google Shape;642;p12"/>
            <p:cNvSpPr txBox="1"/>
            <p:nvPr/>
          </p:nvSpPr>
          <p:spPr>
            <a:xfrm>
              <a:off x="915413" y="2523581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>
                  <a:latin typeface="Poppins" panose="020B0604020202020204" charset="0"/>
                  <a:cs typeface="Poppins" panose="020B0604020202020204" charset="0"/>
                </a:rPr>
                <a:t>Fumar en el recinto.</a:t>
              </a:r>
            </a:p>
          </p:txBody>
        </p:sp>
        <p:sp>
          <p:nvSpPr>
            <p:cNvPr id="27" name="Google Shape;643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Poppins" panose="020B0604020202020204" charset="0"/>
                <a:ea typeface="Calibri"/>
                <a:cs typeface="Poppins" panose="020B0604020202020204" charset="0"/>
                <a:sym typeface="Calibri"/>
              </a:endParaRPr>
            </a:p>
          </p:txBody>
        </p:sp>
      </p:grpSp>
      <p:grpSp>
        <p:nvGrpSpPr>
          <p:cNvPr id="28" name="Google Shape;644;p12"/>
          <p:cNvGrpSpPr/>
          <p:nvPr/>
        </p:nvGrpSpPr>
        <p:grpSpPr>
          <a:xfrm>
            <a:off x="6091719" y="3011663"/>
            <a:ext cx="4247601" cy="307736"/>
            <a:chOff x="646770" y="2516108"/>
            <a:chExt cx="4247601" cy="307736"/>
          </a:xfrm>
        </p:grpSpPr>
        <p:sp>
          <p:nvSpPr>
            <p:cNvPr id="29" name="Google Shape;645;p12"/>
            <p:cNvSpPr txBox="1"/>
            <p:nvPr/>
          </p:nvSpPr>
          <p:spPr>
            <a:xfrm>
              <a:off x="924537" y="2516108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MX" dirty="0">
                  <a:latin typeface="Poppins" panose="020B0604020202020204" charset="0"/>
                  <a:cs typeface="Poppins" panose="020B0604020202020204" charset="0"/>
                </a:rPr>
                <a:t>Tomar fotos o grabar sin permiso.</a:t>
              </a:r>
            </a:p>
          </p:txBody>
        </p:sp>
        <p:sp>
          <p:nvSpPr>
            <p:cNvPr id="30" name="Google Shape;646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F8AB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Poppins" panose="020B0604020202020204" charset="0"/>
                <a:ea typeface="Calibri"/>
                <a:cs typeface="Poppins" panose="020B0604020202020204" charset="0"/>
                <a:sym typeface="Calibri"/>
              </a:endParaRPr>
            </a:p>
          </p:txBody>
        </p:sp>
      </p:grpSp>
      <p:grpSp>
        <p:nvGrpSpPr>
          <p:cNvPr id="31" name="Google Shape;647;p12"/>
          <p:cNvGrpSpPr/>
          <p:nvPr/>
        </p:nvGrpSpPr>
        <p:grpSpPr>
          <a:xfrm>
            <a:off x="6091719" y="3425190"/>
            <a:ext cx="4247601" cy="307736"/>
            <a:chOff x="646770" y="2530608"/>
            <a:chExt cx="4247601" cy="307736"/>
          </a:xfrm>
        </p:grpSpPr>
        <p:sp>
          <p:nvSpPr>
            <p:cNvPr id="32" name="Google Shape;648;p12"/>
            <p:cNvSpPr txBox="1"/>
            <p:nvPr/>
          </p:nvSpPr>
          <p:spPr>
            <a:xfrm>
              <a:off x="924537" y="2530608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>
                  <a:latin typeface="Poppins" panose="020B0604020202020204" charset="0"/>
                  <a:cs typeface="Poppins" panose="020B0604020202020204" charset="0"/>
                </a:rPr>
                <a:t>Entregar alimentos sin validación clínica.</a:t>
              </a:r>
            </a:p>
          </p:txBody>
        </p:sp>
        <p:sp>
          <p:nvSpPr>
            <p:cNvPr id="33" name="Google Shape;649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3C26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Poppins" panose="020B0604020202020204" charset="0"/>
                <a:ea typeface="Calibri"/>
                <a:cs typeface="Poppins" panose="020B0604020202020204" charset="0"/>
                <a:sym typeface="Calibri"/>
              </a:endParaRPr>
            </a:p>
          </p:txBody>
        </p:sp>
      </p:grpSp>
      <p:grpSp>
        <p:nvGrpSpPr>
          <p:cNvPr id="34" name="Google Shape;650;p12"/>
          <p:cNvGrpSpPr/>
          <p:nvPr/>
        </p:nvGrpSpPr>
        <p:grpSpPr>
          <a:xfrm>
            <a:off x="6091719" y="3821505"/>
            <a:ext cx="4823158" cy="523180"/>
            <a:chOff x="646770" y="2517339"/>
            <a:chExt cx="4247601" cy="523180"/>
          </a:xfrm>
        </p:grpSpPr>
        <p:sp>
          <p:nvSpPr>
            <p:cNvPr id="35" name="Google Shape;651;p12"/>
            <p:cNvSpPr txBox="1"/>
            <p:nvPr/>
          </p:nvSpPr>
          <p:spPr>
            <a:xfrm>
              <a:off x="924537" y="2517339"/>
              <a:ext cx="396983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>
                  <a:latin typeface="Poppins" panose="020B0604020202020204" charset="0"/>
                  <a:cs typeface="Poppins" panose="020B0604020202020204" charset="0"/>
                </a:rPr>
                <a:t>Interferir en decisiones del personal de salud.</a:t>
              </a:r>
            </a:p>
          </p:txBody>
        </p:sp>
        <p:sp>
          <p:nvSpPr>
            <p:cNvPr id="36" name="Google Shape;652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C258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Poppins" panose="020B0604020202020204" charset="0"/>
                <a:ea typeface="Calibri"/>
                <a:cs typeface="Poppins" panose="020B0604020202020204" charset="0"/>
                <a:sym typeface="Calibri"/>
              </a:endParaRPr>
            </a:p>
          </p:txBody>
        </p:sp>
      </p:grpSp>
      <p:sp>
        <p:nvSpPr>
          <p:cNvPr id="37" name="Google Shape;642;p12"/>
          <p:cNvSpPr txBox="1"/>
          <p:nvPr/>
        </p:nvSpPr>
        <p:spPr>
          <a:xfrm>
            <a:off x="1297211" y="4518824"/>
            <a:ext cx="396983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dirty="0">
                <a:latin typeface="Poppins" panose="020B0604020202020204" charset="0"/>
                <a:cs typeface="Poppins" panose="020B0604020202020204" charset="0"/>
              </a:rPr>
              <a:t>Respeto a los límites del rol.</a:t>
            </a:r>
          </a:p>
        </p:txBody>
      </p:sp>
      <p:grpSp>
        <p:nvGrpSpPr>
          <p:cNvPr id="39" name="Google Shape;641;p12"/>
          <p:cNvGrpSpPr/>
          <p:nvPr/>
        </p:nvGrpSpPr>
        <p:grpSpPr>
          <a:xfrm>
            <a:off x="1019444" y="4112426"/>
            <a:ext cx="4247601" cy="307736"/>
            <a:chOff x="646770" y="2537057"/>
            <a:chExt cx="4247601" cy="307736"/>
          </a:xfrm>
        </p:grpSpPr>
        <p:sp>
          <p:nvSpPr>
            <p:cNvPr id="40" name="Google Shape;642;p12"/>
            <p:cNvSpPr txBox="1"/>
            <p:nvPr/>
          </p:nvSpPr>
          <p:spPr>
            <a:xfrm>
              <a:off x="924537" y="2537057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>
                  <a:latin typeface="Poppins" panose="020B0604020202020204" charset="0"/>
                  <a:cs typeface="Poppins" panose="020B0604020202020204" charset="0"/>
                </a:rPr>
                <a:t>No intervenir en decisiones clínicas.</a:t>
              </a:r>
            </a:p>
          </p:txBody>
        </p:sp>
        <p:sp>
          <p:nvSpPr>
            <p:cNvPr id="41" name="Google Shape;643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Poppins" panose="020B0604020202020204" charset="0"/>
                <a:ea typeface="Calibri"/>
                <a:cs typeface="Poppins" panose="020B0604020202020204" charset="0"/>
                <a:sym typeface="Calibri"/>
              </a:endParaRPr>
            </a:p>
          </p:txBody>
        </p:sp>
      </p:grpSp>
      <p:sp>
        <p:nvSpPr>
          <p:cNvPr id="47" name="Google Shape;646;p12"/>
          <p:cNvSpPr/>
          <p:nvPr/>
        </p:nvSpPr>
        <p:spPr>
          <a:xfrm>
            <a:off x="1018957" y="4562408"/>
            <a:ext cx="156117" cy="156117"/>
          </a:xfrm>
          <a:prstGeom prst="rect">
            <a:avLst/>
          </a:prstGeom>
          <a:solidFill>
            <a:srgbClr val="F8AB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oppins" panose="020B0604020202020204" charset="0"/>
              <a:ea typeface="Calibri"/>
              <a:cs typeface="Poppins" panose="020B0604020202020204" charset="0"/>
              <a:sym typeface="Calibri"/>
            </a:endParaRPr>
          </a:p>
        </p:txBody>
      </p:sp>
      <p:grpSp>
        <p:nvGrpSpPr>
          <p:cNvPr id="51" name="Google Shape;644;p12"/>
          <p:cNvGrpSpPr/>
          <p:nvPr/>
        </p:nvGrpSpPr>
        <p:grpSpPr>
          <a:xfrm>
            <a:off x="6096000" y="4235767"/>
            <a:ext cx="4747491" cy="523180"/>
            <a:chOff x="646770" y="2516108"/>
            <a:chExt cx="4247601" cy="523180"/>
          </a:xfrm>
        </p:grpSpPr>
        <p:sp>
          <p:nvSpPr>
            <p:cNvPr id="52" name="Google Shape;645;p12"/>
            <p:cNvSpPr txBox="1"/>
            <p:nvPr/>
          </p:nvSpPr>
          <p:spPr>
            <a:xfrm>
              <a:off x="924537" y="2516108"/>
              <a:ext cx="396983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MX" dirty="0">
                  <a:latin typeface="Poppins" panose="020B0604020202020204" charset="0"/>
                  <a:cs typeface="Poppins" panose="020B0604020202020204" charset="0"/>
                </a:rPr>
                <a:t>Difundir información interna sin autorización.</a:t>
              </a:r>
            </a:p>
          </p:txBody>
        </p:sp>
        <p:sp>
          <p:nvSpPr>
            <p:cNvPr id="53" name="Google Shape;646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F8AB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Poppins" panose="020B0604020202020204" charset="0"/>
                <a:ea typeface="Calibri"/>
                <a:cs typeface="Poppins" panose="020B0604020202020204" charset="0"/>
                <a:sym typeface="Calibri"/>
              </a:endParaRPr>
            </a:p>
          </p:txBody>
        </p:sp>
      </p:grpSp>
      <p:sp>
        <p:nvSpPr>
          <p:cNvPr id="46" name="Google Shape;155;p3"/>
          <p:cNvSpPr/>
          <p:nvPr/>
        </p:nvSpPr>
        <p:spPr>
          <a:xfrm>
            <a:off x="3312120" y="1235450"/>
            <a:ext cx="1046376" cy="814228"/>
          </a:xfrm>
          <a:custGeom>
            <a:avLst/>
            <a:gdLst/>
            <a:ahLst/>
            <a:cxnLst/>
            <a:rect l="l" t="t" r="r" b="b"/>
            <a:pathLst>
              <a:path w="531585" h="379115" extrusionOk="0">
                <a:moveTo>
                  <a:pt x="490344" y="316294"/>
                </a:moveTo>
                <a:lnTo>
                  <a:pt x="490344" y="85229"/>
                </a:lnTo>
                <a:cubicBezTo>
                  <a:pt x="490344" y="61171"/>
                  <a:pt x="470683" y="41590"/>
                  <a:pt x="446545" y="41590"/>
                </a:cubicBezTo>
                <a:lnTo>
                  <a:pt x="363981" y="41590"/>
                </a:lnTo>
                <a:cubicBezTo>
                  <a:pt x="357748" y="41590"/>
                  <a:pt x="352632" y="46705"/>
                  <a:pt x="352632" y="52939"/>
                </a:cubicBezTo>
                <a:cubicBezTo>
                  <a:pt x="352632" y="59173"/>
                  <a:pt x="357748" y="64289"/>
                  <a:pt x="363981" y="64289"/>
                </a:cubicBezTo>
                <a:lnTo>
                  <a:pt x="446545" y="64289"/>
                </a:lnTo>
                <a:cubicBezTo>
                  <a:pt x="458134" y="64289"/>
                  <a:pt x="467565" y="73720"/>
                  <a:pt x="467565" y="85229"/>
                </a:cubicBezTo>
                <a:lnTo>
                  <a:pt x="467565" y="316055"/>
                </a:lnTo>
                <a:lnTo>
                  <a:pt x="411457" y="316055"/>
                </a:lnTo>
                <a:lnTo>
                  <a:pt x="411457" y="302068"/>
                </a:lnTo>
                <a:cubicBezTo>
                  <a:pt x="411457" y="255551"/>
                  <a:pt x="377888" y="217666"/>
                  <a:pt x="336647" y="217666"/>
                </a:cubicBezTo>
                <a:lnTo>
                  <a:pt x="300600" y="217666"/>
                </a:lnTo>
                <a:cubicBezTo>
                  <a:pt x="300600" y="217666"/>
                  <a:pt x="300600" y="217666"/>
                  <a:pt x="300600" y="217666"/>
                </a:cubicBezTo>
                <a:cubicBezTo>
                  <a:pt x="290050" y="209993"/>
                  <a:pt x="285255" y="200242"/>
                  <a:pt x="284935" y="185935"/>
                </a:cubicBezTo>
                <a:cubicBezTo>
                  <a:pt x="314028" y="176264"/>
                  <a:pt x="335048" y="148930"/>
                  <a:pt x="335048" y="116720"/>
                </a:cubicBezTo>
                <a:cubicBezTo>
                  <a:pt x="335048" y="114642"/>
                  <a:pt x="334889" y="112564"/>
                  <a:pt x="334729" y="110566"/>
                </a:cubicBezTo>
                <a:cubicBezTo>
                  <a:pt x="334809" y="110006"/>
                  <a:pt x="335048" y="109527"/>
                  <a:pt x="335048" y="108967"/>
                </a:cubicBezTo>
                <a:lnTo>
                  <a:pt x="335048" y="1067"/>
                </a:lnTo>
                <a:lnTo>
                  <a:pt x="323459" y="7861"/>
                </a:lnTo>
                <a:cubicBezTo>
                  <a:pt x="304757" y="18811"/>
                  <a:pt x="285654" y="18651"/>
                  <a:pt x="265113" y="7381"/>
                </a:cubicBezTo>
                <a:cubicBezTo>
                  <a:pt x="249528" y="-2130"/>
                  <a:pt x="230745" y="-2449"/>
                  <a:pt x="214680" y="6422"/>
                </a:cubicBezTo>
                <a:cubicBezTo>
                  <a:pt x="198456" y="15454"/>
                  <a:pt x="188784" y="31919"/>
                  <a:pt x="188784" y="50461"/>
                </a:cubicBezTo>
                <a:lnTo>
                  <a:pt x="188784" y="110885"/>
                </a:lnTo>
                <a:cubicBezTo>
                  <a:pt x="188784" y="111285"/>
                  <a:pt x="188944" y="111605"/>
                  <a:pt x="189024" y="112004"/>
                </a:cubicBezTo>
                <a:cubicBezTo>
                  <a:pt x="188944" y="113523"/>
                  <a:pt x="188784" y="115041"/>
                  <a:pt x="188784" y="116560"/>
                </a:cubicBezTo>
                <a:cubicBezTo>
                  <a:pt x="188784" y="148530"/>
                  <a:pt x="209565" y="175705"/>
                  <a:pt x="238259" y="185536"/>
                </a:cubicBezTo>
                <a:cubicBezTo>
                  <a:pt x="237939" y="200002"/>
                  <a:pt x="233143" y="209753"/>
                  <a:pt x="222593" y="217426"/>
                </a:cubicBezTo>
                <a:lnTo>
                  <a:pt x="198775" y="217426"/>
                </a:lnTo>
                <a:cubicBezTo>
                  <a:pt x="198775" y="217426"/>
                  <a:pt x="198775" y="217426"/>
                  <a:pt x="198775" y="217426"/>
                </a:cubicBezTo>
                <a:lnTo>
                  <a:pt x="187186" y="217426"/>
                </a:lnTo>
                <a:cubicBezTo>
                  <a:pt x="145944" y="217426"/>
                  <a:pt x="112296" y="255311"/>
                  <a:pt x="112296" y="301828"/>
                </a:cubicBezTo>
                <a:lnTo>
                  <a:pt x="112296" y="315815"/>
                </a:lnTo>
                <a:lnTo>
                  <a:pt x="64021" y="315815"/>
                </a:lnTo>
                <a:lnTo>
                  <a:pt x="64021" y="85229"/>
                </a:lnTo>
                <a:cubicBezTo>
                  <a:pt x="64021" y="73640"/>
                  <a:pt x="73452" y="64289"/>
                  <a:pt x="85041" y="64289"/>
                </a:cubicBezTo>
                <a:lnTo>
                  <a:pt x="159931" y="64289"/>
                </a:lnTo>
                <a:cubicBezTo>
                  <a:pt x="166165" y="64289"/>
                  <a:pt x="171281" y="59173"/>
                  <a:pt x="171281" y="52939"/>
                </a:cubicBezTo>
                <a:cubicBezTo>
                  <a:pt x="171281" y="46705"/>
                  <a:pt x="166165" y="41590"/>
                  <a:pt x="159931" y="41590"/>
                </a:cubicBezTo>
                <a:lnTo>
                  <a:pt x="85041" y="41590"/>
                </a:lnTo>
                <a:cubicBezTo>
                  <a:pt x="60903" y="41590"/>
                  <a:pt x="41241" y="61171"/>
                  <a:pt x="41241" y="85229"/>
                </a:cubicBezTo>
                <a:lnTo>
                  <a:pt x="41241" y="316294"/>
                </a:lnTo>
                <a:lnTo>
                  <a:pt x="0" y="316294"/>
                </a:lnTo>
                <a:lnTo>
                  <a:pt x="0" y="327644"/>
                </a:lnTo>
                <a:cubicBezTo>
                  <a:pt x="0" y="356017"/>
                  <a:pt x="23099" y="379116"/>
                  <a:pt x="51552" y="379116"/>
                </a:cubicBezTo>
                <a:lnTo>
                  <a:pt x="480034" y="379116"/>
                </a:lnTo>
                <a:cubicBezTo>
                  <a:pt x="508487" y="379116"/>
                  <a:pt x="531586" y="356017"/>
                  <a:pt x="531586" y="327644"/>
                </a:cubicBezTo>
                <a:lnTo>
                  <a:pt x="531586" y="316294"/>
                </a:lnTo>
                <a:lnTo>
                  <a:pt x="490344" y="316294"/>
                </a:lnTo>
                <a:close/>
                <a:moveTo>
                  <a:pt x="506489" y="338993"/>
                </a:moveTo>
                <a:cubicBezTo>
                  <a:pt x="501933" y="349543"/>
                  <a:pt x="491623" y="356417"/>
                  <a:pt x="480034" y="356417"/>
                </a:cubicBezTo>
                <a:lnTo>
                  <a:pt x="51552" y="356417"/>
                </a:lnTo>
                <a:cubicBezTo>
                  <a:pt x="39963" y="356417"/>
                  <a:pt x="29653" y="349623"/>
                  <a:pt x="25097" y="338993"/>
                </a:cubicBezTo>
                <a:lnTo>
                  <a:pt x="506489" y="338993"/>
                </a:lnTo>
                <a:close/>
                <a:moveTo>
                  <a:pt x="179273" y="233891"/>
                </a:moveTo>
                <a:cubicBezTo>
                  <a:pt x="175597" y="240285"/>
                  <a:pt x="173519" y="247238"/>
                  <a:pt x="172799" y="252993"/>
                </a:cubicBezTo>
                <a:cubicBezTo>
                  <a:pt x="156575" y="256110"/>
                  <a:pt x="144506" y="273854"/>
                  <a:pt x="144506" y="296233"/>
                </a:cubicBezTo>
                <a:cubicBezTo>
                  <a:pt x="144506" y="300469"/>
                  <a:pt x="147943" y="303906"/>
                  <a:pt x="152178" y="303906"/>
                </a:cubicBezTo>
                <a:lnTo>
                  <a:pt x="158892" y="303906"/>
                </a:lnTo>
                <a:cubicBezTo>
                  <a:pt x="163128" y="303906"/>
                  <a:pt x="166565" y="300469"/>
                  <a:pt x="166565" y="296233"/>
                </a:cubicBezTo>
                <a:cubicBezTo>
                  <a:pt x="166565" y="292636"/>
                  <a:pt x="164008" y="289679"/>
                  <a:pt x="160571" y="288880"/>
                </a:cubicBezTo>
                <a:cubicBezTo>
                  <a:pt x="162649" y="276891"/>
                  <a:pt x="169682" y="267779"/>
                  <a:pt x="177755" y="267779"/>
                </a:cubicBezTo>
                <a:cubicBezTo>
                  <a:pt x="185827" y="267779"/>
                  <a:pt x="192861" y="276971"/>
                  <a:pt x="194939" y="288960"/>
                </a:cubicBezTo>
                <a:cubicBezTo>
                  <a:pt x="191662" y="289839"/>
                  <a:pt x="189264" y="292716"/>
                  <a:pt x="189264" y="296233"/>
                </a:cubicBezTo>
                <a:cubicBezTo>
                  <a:pt x="189264" y="300469"/>
                  <a:pt x="192701" y="303906"/>
                  <a:pt x="196937" y="303906"/>
                </a:cubicBezTo>
                <a:lnTo>
                  <a:pt x="203331" y="303906"/>
                </a:lnTo>
                <a:cubicBezTo>
                  <a:pt x="207567" y="303906"/>
                  <a:pt x="211004" y="300469"/>
                  <a:pt x="211004" y="296233"/>
                </a:cubicBezTo>
                <a:cubicBezTo>
                  <a:pt x="211004" y="276411"/>
                  <a:pt x="201413" y="260266"/>
                  <a:pt x="187985" y="254672"/>
                </a:cubicBezTo>
                <a:cubicBezTo>
                  <a:pt x="188784" y="248437"/>
                  <a:pt x="192701" y="237328"/>
                  <a:pt x="200773" y="233012"/>
                </a:cubicBezTo>
                <a:lnTo>
                  <a:pt x="220435" y="233012"/>
                </a:lnTo>
                <a:cubicBezTo>
                  <a:pt x="220915" y="233411"/>
                  <a:pt x="221394" y="233651"/>
                  <a:pt x="221874" y="233971"/>
                </a:cubicBezTo>
                <a:lnTo>
                  <a:pt x="249848" y="316294"/>
                </a:lnTo>
                <a:lnTo>
                  <a:pt x="212043" y="316294"/>
                </a:lnTo>
                <a:cubicBezTo>
                  <a:pt x="211643" y="316294"/>
                  <a:pt x="211404" y="316055"/>
                  <a:pt x="211004" y="316055"/>
                </a:cubicBezTo>
                <a:lnTo>
                  <a:pt x="127562" y="316055"/>
                </a:lnTo>
                <a:lnTo>
                  <a:pt x="127562" y="302068"/>
                </a:lnTo>
                <a:cubicBezTo>
                  <a:pt x="127641" y="267060"/>
                  <a:pt x="150260" y="238447"/>
                  <a:pt x="179273" y="233891"/>
                </a:cubicBezTo>
                <a:close/>
                <a:moveTo>
                  <a:pt x="261837" y="189692"/>
                </a:moveTo>
                <a:cubicBezTo>
                  <a:pt x="264394" y="189692"/>
                  <a:pt x="266952" y="189532"/>
                  <a:pt x="269430" y="189292"/>
                </a:cubicBezTo>
                <a:cubicBezTo>
                  <a:pt x="270389" y="204638"/>
                  <a:pt x="275824" y="216547"/>
                  <a:pt x="286134" y="225978"/>
                </a:cubicBezTo>
                <a:cubicBezTo>
                  <a:pt x="269589" y="235889"/>
                  <a:pt x="253604" y="235809"/>
                  <a:pt x="236980" y="225738"/>
                </a:cubicBezTo>
                <a:cubicBezTo>
                  <a:pt x="247210" y="216387"/>
                  <a:pt x="252565" y="204478"/>
                  <a:pt x="253524" y="189212"/>
                </a:cubicBezTo>
                <a:cubicBezTo>
                  <a:pt x="256322" y="189452"/>
                  <a:pt x="259039" y="189692"/>
                  <a:pt x="261837" y="189692"/>
                </a:cubicBezTo>
                <a:close/>
                <a:moveTo>
                  <a:pt x="338805" y="274253"/>
                </a:moveTo>
                <a:cubicBezTo>
                  <a:pt x="343041" y="274253"/>
                  <a:pt x="346478" y="277690"/>
                  <a:pt x="346478" y="281926"/>
                </a:cubicBezTo>
                <a:cubicBezTo>
                  <a:pt x="346478" y="286162"/>
                  <a:pt x="343041" y="289599"/>
                  <a:pt x="338805" y="289599"/>
                </a:cubicBezTo>
                <a:cubicBezTo>
                  <a:pt x="334569" y="289599"/>
                  <a:pt x="331132" y="286162"/>
                  <a:pt x="331132" y="281926"/>
                </a:cubicBezTo>
                <a:cubicBezTo>
                  <a:pt x="331132" y="277690"/>
                  <a:pt x="334569" y="274253"/>
                  <a:pt x="338805" y="274253"/>
                </a:cubicBezTo>
                <a:close/>
                <a:moveTo>
                  <a:pt x="331052" y="248038"/>
                </a:moveTo>
                <a:cubicBezTo>
                  <a:pt x="332970" y="252274"/>
                  <a:pt x="333290" y="256270"/>
                  <a:pt x="332171" y="259947"/>
                </a:cubicBezTo>
                <a:cubicBezTo>
                  <a:pt x="322660" y="262824"/>
                  <a:pt x="315707" y="271536"/>
                  <a:pt x="315707" y="281926"/>
                </a:cubicBezTo>
                <a:cubicBezTo>
                  <a:pt x="315707" y="294634"/>
                  <a:pt x="326097" y="304945"/>
                  <a:pt x="338805" y="304945"/>
                </a:cubicBezTo>
                <a:cubicBezTo>
                  <a:pt x="351513" y="304945"/>
                  <a:pt x="361903" y="294634"/>
                  <a:pt x="361903" y="281926"/>
                </a:cubicBezTo>
                <a:cubicBezTo>
                  <a:pt x="361903" y="272415"/>
                  <a:pt x="356149" y="264263"/>
                  <a:pt x="347837" y="260746"/>
                </a:cubicBezTo>
                <a:cubicBezTo>
                  <a:pt x="348876" y="254592"/>
                  <a:pt x="347996" y="248118"/>
                  <a:pt x="345119" y="241724"/>
                </a:cubicBezTo>
                <a:cubicBezTo>
                  <a:pt x="343841" y="238846"/>
                  <a:pt x="342082" y="236049"/>
                  <a:pt x="340244" y="233411"/>
                </a:cubicBezTo>
                <a:cubicBezTo>
                  <a:pt x="371335" y="235649"/>
                  <a:pt x="396112" y="265382"/>
                  <a:pt x="396112" y="302068"/>
                </a:cubicBezTo>
                <a:lnTo>
                  <a:pt x="396112" y="316055"/>
                </a:lnTo>
                <a:lnTo>
                  <a:pt x="318904" y="316055"/>
                </a:lnTo>
                <a:cubicBezTo>
                  <a:pt x="318504" y="316055"/>
                  <a:pt x="318184" y="316214"/>
                  <a:pt x="317865" y="316294"/>
                </a:cubicBezTo>
                <a:lnTo>
                  <a:pt x="274225" y="316294"/>
                </a:lnTo>
                <a:lnTo>
                  <a:pt x="302359" y="233571"/>
                </a:lnTo>
                <a:cubicBezTo>
                  <a:pt x="302679" y="233331"/>
                  <a:pt x="302919" y="233172"/>
                  <a:pt x="303238" y="233012"/>
                </a:cubicBezTo>
                <a:lnTo>
                  <a:pt x="317145" y="233012"/>
                </a:lnTo>
                <a:cubicBezTo>
                  <a:pt x="320502" y="234530"/>
                  <a:pt x="327695" y="240445"/>
                  <a:pt x="331052" y="248038"/>
                </a:cubicBezTo>
                <a:close/>
                <a:moveTo>
                  <a:pt x="262076" y="304146"/>
                </a:moveTo>
                <a:lnTo>
                  <a:pt x="241935" y="244921"/>
                </a:lnTo>
                <a:cubicBezTo>
                  <a:pt x="255283" y="249716"/>
                  <a:pt x="268870" y="249716"/>
                  <a:pt x="282218" y="244761"/>
                </a:cubicBezTo>
                <a:lnTo>
                  <a:pt x="262076" y="304146"/>
                </a:lnTo>
                <a:close/>
                <a:moveTo>
                  <a:pt x="204130" y="50541"/>
                </a:moveTo>
                <a:cubicBezTo>
                  <a:pt x="204130" y="37673"/>
                  <a:pt x="210844" y="26244"/>
                  <a:pt x="222113" y="19930"/>
                </a:cubicBezTo>
                <a:cubicBezTo>
                  <a:pt x="233383" y="13616"/>
                  <a:pt x="246491" y="14095"/>
                  <a:pt x="258160" y="21289"/>
                </a:cubicBezTo>
                <a:cubicBezTo>
                  <a:pt x="279020" y="32718"/>
                  <a:pt x="299721" y="34556"/>
                  <a:pt x="319623" y="26803"/>
                </a:cubicBezTo>
                <a:lnTo>
                  <a:pt x="319623" y="72041"/>
                </a:lnTo>
                <a:cubicBezTo>
                  <a:pt x="306195" y="54857"/>
                  <a:pt x="285335" y="43668"/>
                  <a:pt x="261917" y="43668"/>
                </a:cubicBezTo>
                <a:cubicBezTo>
                  <a:pt x="238419" y="43668"/>
                  <a:pt x="217558" y="54777"/>
                  <a:pt x="204210" y="72041"/>
                </a:cubicBezTo>
                <a:lnTo>
                  <a:pt x="204210" y="50541"/>
                </a:lnTo>
                <a:close/>
                <a:moveTo>
                  <a:pt x="261837" y="59093"/>
                </a:moveTo>
                <a:cubicBezTo>
                  <a:pt x="293647" y="59093"/>
                  <a:pt x="319543" y="84909"/>
                  <a:pt x="319543" y="116720"/>
                </a:cubicBezTo>
                <a:cubicBezTo>
                  <a:pt x="319543" y="148450"/>
                  <a:pt x="293647" y="174346"/>
                  <a:pt x="261837" y="174346"/>
                </a:cubicBezTo>
                <a:cubicBezTo>
                  <a:pt x="230026" y="174346"/>
                  <a:pt x="204130" y="148530"/>
                  <a:pt x="204130" y="116720"/>
                </a:cubicBezTo>
                <a:cubicBezTo>
                  <a:pt x="204130" y="84909"/>
                  <a:pt x="230026" y="59093"/>
                  <a:pt x="261837" y="59093"/>
                </a:cubicBezTo>
                <a:close/>
              </a:path>
            </a:pathLst>
          </a:custGeom>
          <a:solidFill>
            <a:srgbClr val="39111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3432" y="4604377"/>
            <a:ext cx="1308905" cy="13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0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"/>
          <p:cNvSpPr txBox="1"/>
          <p:nvPr/>
        </p:nvSpPr>
        <p:spPr>
          <a:xfrm>
            <a:off x="264005" y="1087984"/>
            <a:ext cx="53794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IV.III Sanciones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622" name="Google Shape;6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3" name="Google Shape;623;p10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4" name="Google Shape;6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02;p9"/>
          <p:cNvSpPr txBox="1"/>
          <p:nvPr/>
        </p:nvSpPr>
        <p:spPr>
          <a:xfrm>
            <a:off x="3836674" y="1928124"/>
            <a:ext cx="646109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dirty="0">
                <a:solidFill>
                  <a:srgbClr val="C00000"/>
                </a:solidFill>
                <a:latin typeface="Poppins" panose="020B0604020202020204" charset="0"/>
                <a:cs typeface="Poppins" panose="020B0604020202020204" charset="0"/>
              </a:rPr>
              <a:t>Suspensión o desvinculación del voluntario/agrupación.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Por incumplimiento de normas sanitarias o de confidencialidad.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Por acciones no autorizadas.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Por conductas irrespetuosas, discriminatorias o conflictivas.</a:t>
            </a:r>
          </a:p>
        </p:txBody>
      </p:sp>
      <p:pic>
        <p:nvPicPr>
          <p:cNvPr id="14" name="Google Shape;54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3654252" y="2786817"/>
            <a:ext cx="109946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3654253" y="3479213"/>
            <a:ext cx="109943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3654253" y="3976503"/>
            <a:ext cx="109943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25" y="2828429"/>
            <a:ext cx="2193303" cy="21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4"/>
          <p:cNvSpPr/>
          <p:nvPr/>
        </p:nvSpPr>
        <p:spPr>
          <a:xfrm>
            <a:off x="0" y="882337"/>
            <a:ext cx="12192000" cy="5984288"/>
          </a:xfrm>
          <a:prstGeom prst="rect">
            <a:avLst/>
          </a:prstGeom>
          <a:solidFill>
            <a:srgbClr val="A18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4"/>
          <p:cNvSpPr txBox="1"/>
          <p:nvPr/>
        </p:nvSpPr>
        <p:spPr>
          <a:xfrm>
            <a:off x="3180003" y="3105835"/>
            <a:ext cx="583199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V. Medidas de Seguridad e Higiene</a:t>
            </a:r>
            <a:endParaRPr dirty="0"/>
          </a:p>
        </p:txBody>
      </p:sp>
      <p:pic>
        <p:nvPicPr>
          <p:cNvPr id="690" name="Google Shape;6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9975"/>
            <a:ext cx="12192000" cy="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"/>
          <p:cNvSpPr txBox="1"/>
          <p:nvPr/>
        </p:nvSpPr>
        <p:spPr>
          <a:xfrm>
            <a:off x="264005" y="1087984"/>
            <a:ext cx="53794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V.I Medidas de Seguridad e Higiene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622" name="Google Shape;6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3" name="Google Shape;623;p10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4" name="Google Shape;6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02;p9"/>
          <p:cNvSpPr txBox="1"/>
          <p:nvPr/>
        </p:nvSpPr>
        <p:spPr>
          <a:xfrm>
            <a:off x="1602522" y="2183199"/>
            <a:ext cx="476999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Uso obligatorio de mascarilla y lavado de manos.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Credencial y uniforme visibles.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No asistir si se presentan síntomas contagiosos.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Respetar protocolos en áreas críticas </a:t>
            </a: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(UTI, UCI, neonatología).</a:t>
            </a:r>
          </a:p>
        </p:txBody>
      </p:sp>
      <p:pic>
        <p:nvPicPr>
          <p:cNvPr id="13" name="Google Shape;5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35730" y="2308955"/>
            <a:ext cx="123496" cy="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4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 flipH="1">
            <a:off x="1337908" y="2991659"/>
            <a:ext cx="119139" cy="7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15413" y="3518028"/>
            <a:ext cx="164131" cy="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15413" y="4243549"/>
            <a:ext cx="164132" cy="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287" y="2712232"/>
            <a:ext cx="1339716" cy="13397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1190" y="2865558"/>
            <a:ext cx="649851" cy="10553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7535" y="3836130"/>
            <a:ext cx="1766740" cy="17667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0821" y="4168313"/>
            <a:ext cx="970591" cy="970591"/>
          </a:xfrm>
          <a:prstGeom prst="rect">
            <a:avLst/>
          </a:prstGeom>
        </p:spPr>
      </p:pic>
      <p:grpSp>
        <p:nvGrpSpPr>
          <p:cNvPr id="46" name="Google Shape;189;p3"/>
          <p:cNvGrpSpPr/>
          <p:nvPr/>
        </p:nvGrpSpPr>
        <p:grpSpPr>
          <a:xfrm>
            <a:off x="8491379" y="2070561"/>
            <a:ext cx="772311" cy="680060"/>
            <a:chOff x="7172125" y="1988248"/>
            <a:chExt cx="545526" cy="458133"/>
          </a:xfrm>
        </p:grpSpPr>
        <p:sp>
          <p:nvSpPr>
            <p:cNvPr id="47" name="Google Shape;190;p3"/>
            <p:cNvSpPr/>
            <p:nvPr/>
          </p:nvSpPr>
          <p:spPr>
            <a:xfrm>
              <a:off x="7172125" y="2177996"/>
              <a:ext cx="469341" cy="268385"/>
            </a:xfrm>
            <a:custGeom>
              <a:avLst/>
              <a:gdLst/>
              <a:ahLst/>
              <a:cxnLst/>
              <a:rect l="l" t="t" r="r" b="b"/>
              <a:pathLst>
                <a:path w="469341" h="268385" extrusionOk="0">
                  <a:moveTo>
                    <a:pt x="312623" y="189180"/>
                  </a:moveTo>
                  <a:cubicBezTo>
                    <a:pt x="333723" y="185743"/>
                    <a:pt x="347550" y="182786"/>
                    <a:pt x="365773" y="164642"/>
                  </a:cubicBezTo>
                  <a:lnTo>
                    <a:pt x="464082" y="39878"/>
                  </a:lnTo>
                  <a:cubicBezTo>
                    <a:pt x="469597" y="32925"/>
                    <a:pt x="470875" y="23494"/>
                    <a:pt x="467439" y="15261"/>
                  </a:cubicBezTo>
                  <a:cubicBezTo>
                    <a:pt x="464002" y="7029"/>
                    <a:pt x="456728" y="1514"/>
                    <a:pt x="447937" y="555"/>
                  </a:cubicBezTo>
                  <a:cubicBezTo>
                    <a:pt x="424838" y="-2163"/>
                    <a:pt x="401420" y="5191"/>
                    <a:pt x="383916" y="20616"/>
                  </a:cubicBezTo>
                  <a:lnTo>
                    <a:pt x="320136" y="76804"/>
                  </a:lnTo>
                  <a:cubicBezTo>
                    <a:pt x="314701" y="70250"/>
                    <a:pt x="306708" y="65854"/>
                    <a:pt x="297677" y="65215"/>
                  </a:cubicBezTo>
                  <a:lnTo>
                    <a:pt x="242608" y="61698"/>
                  </a:lnTo>
                  <a:cubicBezTo>
                    <a:pt x="235015" y="61219"/>
                    <a:pt x="227742" y="59220"/>
                    <a:pt x="220948" y="55704"/>
                  </a:cubicBezTo>
                  <a:cubicBezTo>
                    <a:pt x="183143" y="36282"/>
                    <a:pt x="137026" y="42916"/>
                    <a:pt x="106334" y="72248"/>
                  </a:cubicBezTo>
                  <a:lnTo>
                    <a:pt x="101299" y="77044"/>
                  </a:lnTo>
                  <a:cubicBezTo>
                    <a:pt x="97143" y="73287"/>
                    <a:pt x="92107" y="70490"/>
                    <a:pt x="86513" y="69211"/>
                  </a:cubicBezTo>
                  <a:cubicBezTo>
                    <a:pt x="77881" y="67213"/>
                    <a:pt x="68929" y="68732"/>
                    <a:pt x="61416" y="73447"/>
                  </a:cubicBezTo>
                  <a:lnTo>
                    <a:pt x="18576" y="100302"/>
                  </a:lnTo>
                  <a:cubicBezTo>
                    <a:pt x="9624" y="105897"/>
                    <a:pt x="3390" y="114689"/>
                    <a:pt x="992" y="125079"/>
                  </a:cubicBezTo>
                  <a:cubicBezTo>
                    <a:pt x="-1326" y="135390"/>
                    <a:pt x="433" y="146020"/>
                    <a:pt x="6108" y="154971"/>
                  </a:cubicBezTo>
                  <a:lnTo>
                    <a:pt x="65812" y="249843"/>
                  </a:lnTo>
                  <a:cubicBezTo>
                    <a:pt x="73085" y="261432"/>
                    <a:pt x="85713" y="268386"/>
                    <a:pt x="99461" y="268386"/>
                  </a:cubicBezTo>
                  <a:cubicBezTo>
                    <a:pt x="106894" y="268386"/>
                    <a:pt x="114167" y="266308"/>
                    <a:pt x="120481" y="262312"/>
                  </a:cubicBezTo>
                  <a:lnTo>
                    <a:pt x="163321" y="235457"/>
                  </a:lnTo>
                  <a:cubicBezTo>
                    <a:pt x="170834" y="230741"/>
                    <a:pt x="176029" y="223388"/>
                    <a:pt x="178027" y="214756"/>
                  </a:cubicBezTo>
                  <a:cubicBezTo>
                    <a:pt x="178987" y="210600"/>
                    <a:pt x="179067" y="206364"/>
                    <a:pt x="178428" y="202287"/>
                  </a:cubicBezTo>
                  <a:lnTo>
                    <a:pt x="312623" y="189180"/>
                  </a:lnTo>
                  <a:close/>
                  <a:moveTo>
                    <a:pt x="295838" y="106696"/>
                  </a:moveTo>
                  <a:lnTo>
                    <a:pt x="198169" y="109254"/>
                  </a:lnTo>
                  <a:cubicBezTo>
                    <a:pt x="195212" y="109334"/>
                    <a:pt x="192415" y="110533"/>
                    <a:pt x="190336" y="112691"/>
                  </a:cubicBezTo>
                  <a:cubicBezTo>
                    <a:pt x="188258" y="114849"/>
                    <a:pt x="187219" y="117646"/>
                    <a:pt x="187299" y="120683"/>
                  </a:cubicBezTo>
                  <a:cubicBezTo>
                    <a:pt x="187459" y="126758"/>
                    <a:pt x="192335" y="131553"/>
                    <a:pt x="198488" y="131553"/>
                  </a:cubicBezTo>
                  <a:lnTo>
                    <a:pt x="296477" y="128996"/>
                  </a:lnTo>
                  <a:cubicBezTo>
                    <a:pt x="312862" y="128596"/>
                    <a:pt x="325811" y="116128"/>
                    <a:pt x="327329" y="100222"/>
                  </a:cubicBezTo>
                  <a:lnTo>
                    <a:pt x="398703" y="37321"/>
                  </a:lnTo>
                  <a:cubicBezTo>
                    <a:pt x="411411" y="26051"/>
                    <a:pt x="428435" y="20696"/>
                    <a:pt x="445379" y="22694"/>
                  </a:cubicBezTo>
                  <a:cubicBezTo>
                    <a:pt x="446019" y="22774"/>
                    <a:pt x="446498" y="23174"/>
                    <a:pt x="446818" y="23813"/>
                  </a:cubicBezTo>
                  <a:cubicBezTo>
                    <a:pt x="446978" y="24293"/>
                    <a:pt x="447217" y="25172"/>
                    <a:pt x="446578" y="26051"/>
                  </a:cubicBezTo>
                  <a:lnTo>
                    <a:pt x="349149" y="149776"/>
                  </a:lnTo>
                  <a:cubicBezTo>
                    <a:pt x="336600" y="162245"/>
                    <a:pt x="327968" y="164083"/>
                    <a:pt x="309825" y="167040"/>
                  </a:cubicBezTo>
                  <a:lnTo>
                    <a:pt x="168277" y="180947"/>
                  </a:lnTo>
                  <a:lnTo>
                    <a:pt x="114407" y="95427"/>
                  </a:lnTo>
                  <a:lnTo>
                    <a:pt x="121760" y="88393"/>
                  </a:lnTo>
                  <a:cubicBezTo>
                    <a:pt x="145578" y="65614"/>
                    <a:pt x="181385" y="60499"/>
                    <a:pt x="210717" y="75525"/>
                  </a:cubicBezTo>
                  <a:cubicBezTo>
                    <a:pt x="220228" y="80401"/>
                    <a:pt x="230459" y="83278"/>
                    <a:pt x="241169" y="83917"/>
                  </a:cubicBezTo>
                  <a:lnTo>
                    <a:pt x="296238" y="87434"/>
                  </a:lnTo>
                  <a:cubicBezTo>
                    <a:pt x="301273" y="87754"/>
                    <a:pt x="305270" y="91990"/>
                    <a:pt x="305270" y="97025"/>
                  </a:cubicBezTo>
                  <a:cubicBezTo>
                    <a:pt x="305190" y="102380"/>
                    <a:pt x="301033" y="106616"/>
                    <a:pt x="295838" y="106696"/>
                  </a:cubicBezTo>
                  <a:close/>
                  <a:moveTo>
                    <a:pt x="156208" y="209880"/>
                  </a:moveTo>
                  <a:cubicBezTo>
                    <a:pt x="155568" y="212678"/>
                    <a:pt x="153810" y="215076"/>
                    <a:pt x="151413" y="216674"/>
                  </a:cubicBezTo>
                  <a:lnTo>
                    <a:pt x="108652" y="243529"/>
                  </a:lnTo>
                  <a:cubicBezTo>
                    <a:pt x="104736" y="246007"/>
                    <a:pt x="100100" y="246806"/>
                    <a:pt x="95544" y="245767"/>
                  </a:cubicBezTo>
                  <a:cubicBezTo>
                    <a:pt x="90989" y="244728"/>
                    <a:pt x="87152" y="242010"/>
                    <a:pt x="84754" y="238094"/>
                  </a:cubicBezTo>
                  <a:lnTo>
                    <a:pt x="25050" y="143222"/>
                  </a:lnTo>
                  <a:cubicBezTo>
                    <a:pt x="22572" y="139306"/>
                    <a:pt x="21773" y="134670"/>
                    <a:pt x="22812" y="130194"/>
                  </a:cubicBezTo>
                  <a:cubicBezTo>
                    <a:pt x="23851" y="125719"/>
                    <a:pt x="26569" y="121802"/>
                    <a:pt x="30485" y="119404"/>
                  </a:cubicBezTo>
                  <a:lnTo>
                    <a:pt x="73325" y="92549"/>
                  </a:lnTo>
                  <a:cubicBezTo>
                    <a:pt x="75083" y="91430"/>
                    <a:pt x="77081" y="90871"/>
                    <a:pt x="79079" y="90871"/>
                  </a:cubicBezTo>
                  <a:cubicBezTo>
                    <a:pt x="79879" y="90871"/>
                    <a:pt x="80678" y="90951"/>
                    <a:pt x="81478" y="91111"/>
                  </a:cubicBezTo>
                  <a:cubicBezTo>
                    <a:pt x="84275" y="91750"/>
                    <a:pt x="86752" y="93429"/>
                    <a:pt x="88271" y="95906"/>
                  </a:cubicBezTo>
                  <a:lnTo>
                    <a:pt x="154929" y="201728"/>
                  </a:lnTo>
                  <a:cubicBezTo>
                    <a:pt x="156368" y="204126"/>
                    <a:pt x="156847" y="207003"/>
                    <a:pt x="156208" y="209880"/>
                  </a:cubicBezTo>
                  <a:close/>
                </a:path>
              </a:pathLst>
            </a:cu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1;p3"/>
            <p:cNvSpPr/>
            <p:nvPr/>
          </p:nvSpPr>
          <p:spPr>
            <a:xfrm>
              <a:off x="7226668" y="2290847"/>
              <a:ext cx="27334" cy="27334"/>
            </a:xfrm>
            <a:custGeom>
              <a:avLst/>
              <a:gdLst/>
              <a:ahLst/>
              <a:cxnLst/>
              <a:rect l="l" t="t" r="r" b="b"/>
              <a:pathLst>
                <a:path w="27334" h="27334" extrusionOk="0">
                  <a:moveTo>
                    <a:pt x="13667" y="0"/>
                  </a:moveTo>
                  <a:cubicBezTo>
                    <a:pt x="6154" y="0"/>
                    <a:pt x="0" y="6154"/>
                    <a:pt x="0" y="13667"/>
                  </a:cubicBezTo>
                  <a:cubicBezTo>
                    <a:pt x="0" y="21180"/>
                    <a:pt x="6154" y="27335"/>
                    <a:pt x="13667" y="27335"/>
                  </a:cubicBezTo>
                  <a:cubicBezTo>
                    <a:pt x="21180" y="27335"/>
                    <a:pt x="27334" y="21180"/>
                    <a:pt x="27334" y="13667"/>
                  </a:cubicBezTo>
                  <a:cubicBezTo>
                    <a:pt x="27334" y="6154"/>
                    <a:pt x="21180" y="0"/>
                    <a:pt x="13667" y="0"/>
                  </a:cubicBezTo>
                  <a:close/>
                </a:path>
              </a:pathLst>
            </a:cu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2;p3"/>
            <p:cNvSpPr/>
            <p:nvPr/>
          </p:nvSpPr>
          <p:spPr>
            <a:xfrm>
              <a:off x="7419681" y="1988248"/>
              <a:ext cx="297970" cy="456695"/>
            </a:xfrm>
            <a:custGeom>
              <a:avLst/>
              <a:gdLst/>
              <a:ahLst/>
              <a:cxnLst/>
              <a:rect l="l" t="t" r="r" b="b"/>
              <a:pathLst>
                <a:path w="297970" h="456695" extrusionOk="0">
                  <a:moveTo>
                    <a:pt x="239624" y="140030"/>
                  </a:moveTo>
                  <a:lnTo>
                    <a:pt x="207814" y="140030"/>
                  </a:lnTo>
                  <a:lnTo>
                    <a:pt x="207814" y="107740"/>
                  </a:lnTo>
                  <a:cubicBezTo>
                    <a:pt x="207814" y="103344"/>
                    <a:pt x="204777" y="99827"/>
                    <a:pt x="200780" y="98708"/>
                  </a:cubicBezTo>
                  <a:lnTo>
                    <a:pt x="200780" y="69535"/>
                  </a:lnTo>
                  <a:lnTo>
                    <a:pt x="240743" y="69535"/>
                  </a:lnTo>
                  <a:cubicBezTo>
                    <a:pt x="249935" y="69535"/>
                    <a:pt x="257368" y="62102"/>
                    <a:pt x="257368" y="52991"/>
                  </a:cubicBezTo>
                  <a:lnTo>
                    <a:pt x="257368" y="16545"/>
                  </a:lnTo>
                  <a:cubicBezTo>
                    <a:pt x="257368" y="7433"/>
                    <a:pt x="249935" y="0"/>
                    <a:pt x="240743" y="0"/>
                  </a:cubicBezTo>
                  <a:lnTo>
                    <a:pt x="95199" y="0"/>
                  </a:lnTo>
                  <a:cubicBezTo>
                    <a:pt x="79453" y="0"/>
                    <a:pt x="64268" y="4636"/>
                    <a:pt x="51240" y="13428"/>
                  </a:cubicBezTo>
                  <a:lnTo>
                    <a:pt x="9119" y="41801"/>
                  </a:lnTo>
                  <a:cubicBezTo>
                    <a:pt x="3923" y="45238"/>
                    <a:pt x="646" y="50753"/>
                    <a:pt x="87" y="56987"/>
                  </a:cubicBezTo>
                  <a:cubicBezTo>
                    <a:pt x="-473" y="63141"/>
                    <a:pt x="1686" y="69216"/>
                    <a:pt x="6081" y="73612"/>
                  </a:cubicBezTo>
                  <a:lnTo>
                    <a:pt x="19269" y="86799"/>
                  </a:lnTo>
                  <a:cubicBezTo>
                    <a:pt x="25983" y="93513"/>
                    <a:pt x="36373" y="94792"/>
                    <a:pt x="44526" y="89916"/>
                  </a:cubicBezTo>
                  <a:lnTo>
                    <a:pt x="76176" y="71134"/>
                  </a:lnTo>
                  <a:cubicBezTo>
                    <a:pt x="79373" y="69216"/>
                    <a:pt x="83050" y="68177"/>
                    <a:pt x="86806" y="68177"/>
                  </a:cubicBezTo>
                  <a:lnTo>
                    <a:pt x="126849" y="68177"/>
                  </a:lnTo>
                  <a:lnTo>
                    <a:pt x="126849" y="98628"/>
                  </a:lnTo>
                  <a:cubicBezTo>
                    <a:pt x="122533" y="99507"/>
                    <a:pt x="119176" y="103184"/>
                    <a:pt x="119176" y="107820"/>
                  </a:cubicBezTo>
                  <a:lnTo>
                    <a:pt x="119176" y="140110"/>
                  </a:lnTo>
                  <a:lnTo>
                    <a:pt x="87366" y="140110"/>
                  </a:lnTo>
                  <a:cubicBezTo>
                    <a:pt x="55236" y="140110"/>
                    <a:pt x="29100" y="166245"/>
                    <a:pt x="29100" y="198296"/>
                  </a:cubicBezTo>
                  <a:lnTo>
                    <a:pt x="29100" y="230985"/>
                  </a:lnTo>
                  <a:cubicBezTo>
                    <a:pt x="29100" y="236260"/>
                    <a:pt x="33416" y="240496"/>
                    <a:pt x="38611" y="240496"/>
                  </a:cubicBezTo>
                  <a:cubicBezTo>
                    <a:pt x="43806" y="240496"/>
                    <a:pt x="48122" y="236260"/>
                    <a:pt x="48122" y="230985"/>
                  </a:cubicBezTo>
                  <a:lnTo>
                    <a:pt x="48122" y="198296"/>
                  </a:lnTo>
                  <a:cubicBezTo>
                    <a:pt x="48122" y="176716"/>
                    <a:pt x="65706" y="159132"/>
                    <a:pt x="87366" y="159132"/>
                  </a:cubicBezTo>
                  <a:lnTo>
                    <a:pt x="128688" y="159132"/>
                  </a:lnTo>
                  <a:lnTo>
                    <a:pt x="198383" y="159132"/>
                  </a:lnTo>
                  <a:lnTo>
                    <a:pt x="239704" y="159132"/>
                  </a:lnTo>
                  <a:cubicBezTo>
                    <a:pt x="261284" y="159132"/>
                    <a:pt x="278948" y="176716"/>
                    <a:pt x="278948" y="198296"/>
                  </a:cubicBezTo>
                  <a:lnTo>
                    <a:pt x="278948" y="420809"/>
                  </a:lnTo>
                  <a:cubicBezTo>
                    <a:pt x="278948" y="430080"/>
                    <a:pt x="271355" y="437593"/>
                    <a:pt x="262084" y="437593"/>
                  </a:cubicBezTo>
                  <a:lnTo>
                    <a:pt x="64987" y="437593"/>
                  </a:lnTo>
                  <a:cubicBezTo>
                    <a:pt x="55715" y="437593"/>
                    <a:pt x="48122" y="430080"/>
                    <a:pt x="48122" y="420809"/>
                  </a:cubicBezTo>
                  <a:lnTo>
                    <a:pt x="48122" y="399788"/>
                  </a:lnTo>
                  <a:cubicBezTo>
                    <a:pt x="48122" y="394513"/>
                    <a:pt x="43806" y="390277"/>
                    <a:pt x="38611" y="390277"/>
                  </a:cubicBezTo>
                  <a:cubicBezTo>
                    <a:pt x="33416" y="390277"/>
                    <a:pt x="29100" y="394513"/>
                    <a:pt x="29100" y="399788"/>
                  </a:cubicBezTo>
                  <a:lnTo>
                    <a:pt x="29100" y="420809"/>
                  </a:lnTo>
                  <a:cubicBezTo>
                    <a:pt x="29100" y="440550"/>
                    <a:pt x="45245" y="456695"/>
                    <a:pt x="64987" y="456695"/>
                  </a:cubicBezTo>
                  <a:lnTo>
                    <a:pt x="262084" y="456695"/>
                  </a:lnTo>
                  <a:cubicBezTo>
                    <a:pt x="281905" y="456695"/>
                    <a:pt x="297970" y="440630"/>
                    <a:pt x="297970" y="420809"/>
                  </a:cubicBezTo>
                  <a:lnTo>
                    <a:pt x="297970" y="198216"/>
                  </a:lnTo>
                  <a:cubicBezTo>
                    <a:pt x="297890" y="166166"/>
                    <a:pt x="271754" y="140030"/>
                    <a:pt x="239624" y="140030"/>
                  </a:cubicBezTo>
                  <a:close/>
                  <a:moveTo>
                    <a:pt x="32617" y="73212"/>
                  </a:moveTo>
                  <a:lnTo>
                    <a:pt x="19589" y="60184"/>
                  </a:lnTo>
                  <a:lnTo>
                    <a:pt x="19828" y="57387"/>
                  </a:lnTo>
                  <a:lnTo>
                    <a:pt x="61789" y="29173"/>
                  </a:lnTo>
                  <a:cubicBezTo>
                    <a:pt x="71701" y="22539"/>
                    <a:pt x="83210" y="19022"/>
                    <a:pt x="95119" y="19022"/>
                  </a:cubicBezTo>
                  <a:lnTo>
                    <a:pt x="238185" y="19022"/>
                  </a:lnTo>
                  <a:lnTo>
                    <a:pt x="238185" y="50513"/>
                  </a:lnTo>
                  <a:lnTo>
                    <a:pt x="198543" y="50513"/>
                  </a:lnTo>
                  <a:cubicBezTo>
                    <a:pt x="189191" y="50513"/>
                    <a:pt x="181678" y="58106"/>
                    <a:pt x="181678" y="67377"/>
                  </a:cubicBezTo>
                  <a:lnTo>
                    <a:pt x="181678" y="98229"/>
                  </a:lnTo>
                  <a:lnTo>
                    <a:pt x="145791" y="98229"/>
                  </a:lnTo>
                  <a:lnTo>
                    <a:pt x="145791" y="65699"/>
                  </a:lnTo>
                  <a:cubicBezTo>
                    <a:pt x="145791" y="56507"/>
                    <a:pt x="138278" y="49074"/>
                    <a:pt x="129087" y="49074"/>
                  </a:cubicBezTo>
                  <a:lnTo>
                    <a:pt x="86647" y="49074"/>
                  </a:lnTo>
                  <a:cubicBezTo>
                    <a:pt x="79453" y="49074"/>
                    <a:pt x="72420" y="50993"/>
                    <a:pt x="66266" y="54669"/>
                  </a:cubicBezTo>
                  <a:lnTo>
                    <a:pt x="34615" y="73452"/>
                  </a:lnTo>
                  <a:cubicBezTo>
                    <a:pt x="33975" y="73851"/>
                    <a:pt x="33176" y="73691"/>
                    <a:pt x="32617" y="73212"/>
                  </a:cubicBezTo>
                  <a:close/>
                  <a:moveTo>
                    <a:pt x="138119" y="117251"/>
                  </a:moveTo>
                  <a:lnTo>
                    <a:pt x="188711" y="117251"/>
                  </a:lnTo>
                  <a:lnTo>
                    <a:pt x="188711" y="140030"/>
                  </a:lnTo>
                  <a:lnTo>
                    <a:pt x="138119" y="140030"/>
                  </a:lnTo>
                  <a:lnTo>
                    <a:pt x="138119" y="117251"/>
                  </a:lnTo>
                  <a:close/>
                </a:path>
              </a:pathLst>
            </a:cu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43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"/>
          <p:cNvSpPr/>
          <p:nvPr/>
        </p:nvSpPr>
        <p:spPr>
          <a:xfrm>
            <a:off x="0" y="882336"/>
            <a:ext cx="12192000" cy="5975663"/>
          </a:xfrm>
          <a:prstGeom prst="rect">
            <a:avLst/>
          </a:prstGeom>
          <a:solidFill>
            <a:srgbClr val="3C26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4"/>
          <p:cNvSpPr txBox="1"/>
          <p:nvPr/>
        </p:nvSpPr>
        <p:spPr>
          <a:xfrm>
            <a:off x="2792925" y="3150553"/>
            <a:ext cx="660614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SemiBold"/>
                <a:sym typeface="Poppins SemiBold"/>
              </a:rPr>
              <a:t>VI. Compromiso de voluntaria y/o voluntario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21" name="Google Shape;5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49"/>
            <a:ext cx="12192000" cy="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6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"/>
          <p:cNvSpPr txBox="1"/>
          <p:nvPr/>
        </p:nvSpPr>
        <p:spPr>
          <a:xfrm>
            <a:off x="264005" y="1087984"/>
            <a:ext cx="53794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VI.I Compromiso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622" name="Google Shape;6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3" name="Google Shape;623;p10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4" name="Google Shape;6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02;p9"/>
          <p:cNvSpPr txBox="1"/>
          <p:nvPr/>
        </p:nvSpPr>
        <p:spPr>
          <a:xfrm>
            <a:off x="5523728" y="2418555"/>
            <a:ext cx="646109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Firma de documento formal.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Aceptación </a:t>
            </a:r>
            <a:r>
              <a:rPr lang="es-MX" sz="1600" dirty="0" smtClean="0">
                <a:latin typeface="Poppins" panose="020B0604020202020204" charset="0"/>
                <a:cs typeface="Poppins" panose="020B0604020202020204" charset="0"/>
              </a:rPr>
              <a:t>de lo permitido </a:t>
            </a:r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y </a:t>
            </a:r>
            <a:r>
              <a:rPr lang="es-MX" sz="1600" dirty="0" smtClean="0">
                <a:latin typeface="Poppins" panose="020B0604020202020204" charset="0"/>
                <a:cs typeface="Poppins" panose="020B0604020202020204" charset="0"/>
              </a:rPr>
              <a:t>lo prohibido en la labor.</a:t>
            </a:r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Respeto como principio fundamental.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Renovación periódica del compromiso.</a:t>
            </a:r>
          </a:p>
        </p:txBody>
      </p:sp>
      <p:pic>
        <p:nvPicPr>
          <p:cNvPr id="13" name="Google Shape;5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306960" y="2537537"/>
            <a:ext cx="109946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4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309139" y="3025986"/>
            <a:ext cx="109946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303601" y="3510970"/>
            <a:ext cx="109943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303600" y="3998153"/>
            <a:ext cx="109943" cy="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946" y="2352158"/>
            <a:ext cx="2555922" cy="25559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2507" y="4809333"/>
            <a:ext cx="1228333" cy="12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"/>
          <p:cNvSpPr/>
          <p:nvPr/>
        </p:nvSpPr>
        <p:spPr>
          <a:xfrm>
            <a:off x="0" y="882336"/>
            <a:ext cx="12192000" cy="5975663"/>
          </a:xfrm>
          <a:prstGeom prst="rect">
            <a:avLst/>
          </a:prstGeom>
          <a:solidFill>
            <a:srgbClr val="3C26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4"/>
          <p:cNvSpPr txBox="1"/>
          <p:nvPr/>
        </p:nvSpPr>
        <p:spPr>
          <a:xfrm>
            <a:off x="2792925" y="3150553"/>
            <a:ext cx="660614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SemiBold"/>
                <a:sym typeface="Poppins SemiBold"/>
              </a:rPr>
              <a:t>I. Voluntariado Hospitalario y Asistencia Espiritual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21" name="Google Shape;5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49"/>
            <a:ext cx="12192000" cy="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1"/>
          <p:cNvSpPr/>
          <p:nvPr/>
        </p:nvSpPr>
        <p:spPr>
          <a:xfrm>
            <a:off x="0" y="882336"/>
            <a:ext cx="12192000" cy="5975663"/>
          </a:xfrm>
          <a:prstGeom prst="rect">
            <a:avLst/>
          </a:prstGeom>
          <a:solidFill>
            <a:srgbClr val="F8AB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1"/>
          <p:cNvSpPr txBox="1"/>
          <p:nvPr/>
        </p:nvSpPr>
        <p:spPr>
          <a:xfrm>
            <a:off x="2650516" y="3270023"/>
            <a:ext cx="68909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VII. Supervisión y Evaluación</a:t>
            </a:r>
            <a:endParaRPr dirty="0"/>
          </a:p>
        </p:txBody>
      </p:sp>
      <p:pic>
        <p:nvPicPr>
          <p:cNvPr id="789" name="Google Shape;7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7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"/>
          <p:cNvSpPr txBox="1"/>
          <p:nvPr/>
        </p:nvSpPr>
        <p:spPr>
          <a:xfrm>
            <a:off x="264005" y="1087984"/>
            <a:ext cx="53794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VII.I Supervisión 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622" name="Google Shape;6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3" name="Google Shape;623;p10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4" name="Google Shape;6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02;p9"/>
          <p:cNvSpPr txBox="1"/>
          <p:nvPr/>
        </p:nvSpPr>
        <p:spPr>
          <a:xfrm>
            <a:off x="1574877" y="2218341"/>
            <a:ext cx="558817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Supervisiones en terreno por el hospital.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Reuniones de evaluación con agrupaciones.</a:t>
            </a:r>
          </a:p>
          <a:p>
            <a:pPr lvl="0"/>
            <a:endParaRPr lang="es-MX" sz="1600" dirty="0">
              <a:latin typeface="Poppins" panose="020B0604020202020204" charset="0"/>
              <a:cs typeface="Poppins" panose="020B0604020202020204" charset="0"/>
            </a:endParaRPr>
          </a:p>
          <a:p>
            <a:pPr lvl="0"/>
            <a:r>
              <a:rPr lang="es-MX" sz="1600" dirty="0">
                <a:latin typeface="Poppins" panose="020B0604020202020204" charset="0"/>
                <a:cs typeface="Poppins" panose="020B0604020202020204" charset="0"/>
              </a:rPr>
              <a:t>Posible suspensión en caso de incumplimientos.</a:t>
            </a:r>
          </a:p>
        </p:txBody>
      </p:sp>
      <p:pic>
        <p:nvPicPr>
          <p:cNvPr id="13" name="Google Shape;5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35730" y="2336605"/>
            <a:ext cx="123496" cy="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053" y="4322541"/>
            <a:ext cx="4443510" cy="2333746"/>
          </a:xfrm>
          <a:prstGeom prst="rect">
            <a:avLst/>
          </a:prstGeom>
        </p:spPr>
      </p:pic>
      <p:pic>
        <p:nvPicPr>
          <p:cNvPr id="22" name="Google Shape;5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35730" y="2805728"/>
            <a:ext cx="123496" cy="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339132" y="3280449"/>
            <a:ext cx="123496" cy="79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06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27"/>
          <p:cNvPicPr preferRelativeResize="0"/>
          <p:nvPr/>
        </p:nvPicPr>
        <p:blipFill rotWithShape="1">
          <a:blip r:embed="rId3">
            <a:alphaModFix/>
          </a:blip>
          <a:srcRect t="3724"/>
          <a:stretch/>
        </p:blipFill>
        <p:spPr>
          <a:xfrm>
            <a:off x="0" y="0"/>
            <a:ext cx="12192000" cy="67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1869" y="2155277"/>
            <a:ext cx="4168263" cy="80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8613" y="475258"/>
            <a:ext cx="39147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"/>
          <p:cNvSpPr txBox="1"/>
          <p:nvPr/>
        </p:nvSpPr>
        <p:spPr>
          <a:xfrm>
            <a:off x="395238" y="1115677"/>
            <a:ext cx="607021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" panose="020B0604020202020204" charset="0"/>
                <a:ea typeface="Verdana" panose="020B0604030504040204" pitchFamily="34" charset="0"/>
                <a:cs typeface="Poppins" panose="020B0604020202020204" charset="0"/>
                <a:sym typeface="Poppins SemiBold"/>
              </a:rPr>
              <a:t>I.I Voluntariado y Asistencia Espiritual Hospitalaria</a:t>
            </a:r>
            <a:endParaRPr dirty="0">
              <a:latin typeface="Poppins" panose="020B0604020202020204" charset="0"/>
              <a:ea typeface="Verdana" panose="020B0604030504040204" pitchFamily="34" charset="0"/>
              <a:cs typeface="Poppins" panose="020B0604020202020204" charset="0"/>
            </a:endParaRPr>
          </a:p>
        </p:txBody>
      </p:sp>
      <p:sp>
        <p:nvSpPr>
          <p:cNvPr id="529" name="Google Shape;529;p5"/>
          <p:cNvSpPr txBox="1"/>
          <p:nvPr/>
        </p:nvSpPr>
        <p:spPr>
          <a:xfrm>
            <a:off x="2127995" y="1960318"/>
            <a:ext cx="749870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tabLst>
                <a:tab pos="534988" algn="l"/>
              </a:tabLst>
            </a:pPr>
            <a:r>
              <a:rPr lang="es-MX" sz="1800" dirty="0">
                <a:solidFill>
                  <a:schemeClr val="dk1"/>
                </a:solidFill>
                <a:latin typeface="Poppins" panose="020B0604020202020204" charset="0"/>
                <a:ea typeface="Verdana" panose="020B0604030504040204" pitchFamily="34" charset="0"/>
                <a:cs typeface="Poppins" panose="020B0604020202020204" charset="0"/>
                <a:sym typeface="Poppins"/>
              </a:rPr>
              <a:t>Expresión de solidaridad y apoyo a pacientes y 	familias.</a:t>
            </a:r>
          </a:p>
        </p:txBody>
      </p:sp>
      <p:pic>
        <p:nvPicPr>
          <p:cNvPr id="530" name="Google Shape;5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1" name="Google Shape;531;p5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2" name="Google Shape;5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269;p3"/>
          <p:cNvGrpSpPr/>
          <p:nvPr/>
        </p:nvGrpSpPr>
        <p:grpSpPr>
          <a:xfrm>
            <a:off x="1471371" y="2011626"/>
            <a:ext cx="519357" cy="519357"/>
            <a:chOff x="5142863" y="3724271"/>
            <a:chExt cx="519357" cy="519357"/>
          </a:xfrm>
        </p:grpSpPr>
        <p:sp>
          <p:nvSpPr>
            <p:cNvPr id="9" name="Google Shape;270;p3"/>
            <p:cNvSpPr/>
            <p:nvPr/>
          </p:nvSpPr>
          <p:spPr>
            <a:xfrm>
              <a:off x="5142863" y="3724271"/>
              <a:ext cx="519357" cy="519357"/>
            </a:xfrm>
            <a:custGeom>
              <a:avLst/>
              <a:gdLst/>
              <a:ahLst/>
              <a:cxnLst/>
              <a:rect l="l" t="t" r="r" b="b"/>
              <a:pathLst>
                <a:path w="519357" h="519357" extrusionOk="0">
                  <a:moveTo>
                    <a:pt x="259679" y="0"/>
                  </a:moveTo>
                  <a:lnTo>
                    <a:pt x="259679" y="0"/>
                  </a:lnTo>
                  <a:cubicBezTo>
                    <a:pt x="116292" y="0"/>
                    <a:pt x="0" y="116292"/>
                    <a:pt x="0" y="259679"/>
                  </a:cubicBezTo>
                  <a:lnTo>
                    <a:pt x="0" y="259679"/>
                  </a:lnTo>
                  <a:cubicBezTo>
                    <a:pt x="0" y="403065"/>
                    <a:pt x="116292" y="519357"/>
                    <a:pt x="259679" y="519357"/>
                  </a:cubicBezTo>
                  <a:lnTo>
                    <a:pt x="259679" y="519357"/>
                  </a:lnTo>
                  <a:cubicBezTo>
                    <a:pt x="403065" y="519357"/>
                    <a:pt x="519357" y="403065"/>
                    <a:pt x="519357" y="259679"/>
                  </a:cubicBezTo>
                  <a:lnTo>
                    <a:pt x="519357" y="259679"/>
                  </a:lnTo>
                  <a:cubicBezTo>
                    <a:pt x="519357" y="116292"/>
                    <a:pt x="403145" y="0"/>
                    <a:pt x="259679" y="0"/>
                  </a:cubicBezTo>
                  <a:close/>
                </a:path>
              </a:pathLst>
            </a:custGeom>
            <a:solidFill>
              <a:srgbClr val="3911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71;p3"/>
            <p:cNvSpPr/>
            <p:nvPr/>
          </p:nvSpPr>
          <p:spPr>
            <a:xfrm>
              <a:off x="5244848" y="3840083"/>
              <a:ext cx="315394" cy="287812"/>
            </a:xfrm>
            <a:custGeom>
              <a:avLst/>
              <a:gdLst/>
              <a:ahLst/>
              <a:cxnLst/>
              <a:rect l="l" t="t" r="r" b="b"/>
              <a:pathLst>
                <a:path w="315394" h="287812" extrusionOk="0">
                  <a:moveTo>
                    <a:pt x="315387" y="85441"/>
                  </a:moveTo>
                  <a:cubicBezTo>
                    <a:pt x="315147" y="92554"/>
                    <a:pt x="315147" y="94872"/>
                    <a:pt x="314587" y="100467"/>
                  </a:cubicBezTo>
                  <a:cubicBezTo>
                    <a:pt x="311950" y="128201"/>
                    <a:pt x="303318" y="149141"/>
                    <a:pt x="285495" y="170482"/>
                  </a:cubicBezTo>
                  <a:cubicBezTo>
                    <a:pt x="280939" y="175916"/>
                    <a:pt x="278061" y="179113"/>
                    <a:pt x="270868" y="186227"/>
                  </a:cubicBezTo>
                  <a:cubicBezTo>
                    <a:pt x="259918" y="197177"/>
                    <a:pt x="253524" y="202931"/>
                    <a:pt x="224272" y="228268"/>
                  </a:cubicBezTo>
                  <a:cubicBezTo>
                    <a:pt x="197177" y="251766"/>
                    <a:pt x="183030" y="264394"/>
                    <a:pt x="166645" y="279660"/>
                  </a:cubicBezTo>
                  <a:cubicBezTo>
                    <a:pt x="158013" y="287812"/>
                    <a:pt x="157933" y="287812"/>
                    <a:pt x="157693" y="287812"/>
                  </a:cubicBezTo>
                  <a:cubicBezTo>
                    <a:pt x="157454" y="287812"/>
                    <a:pt x="156175" y="286614"/>
                    <a:pt x="154736" y="285255"/>
                  </a:cubicBezTo>
                  <a:lnTo>
                    <a:pt x="154656" y="285255"/>
                  </a:lnTo>
                  <a:cubicBezTo>
                    <a:pt x="136673" y="268231"/>
                    <a:pt x="119649" y="253045"/>
                    <a:pt x="91115" y="228268"/>
                  </a:cubicBezTo>
                  <a:cubicBezTo>
                    <a:pt x="61543" y="202692"/>
                    <a:pt x="53710" y="195578"/>
                    <a:pt x="42760" y="184469"/>
                  </a:cubicBezTo>
                  <a:cubicBezTo>
                    <a:pt x="31251" y="172799"/>
                    <a:pt x="23338" y="162969"/>
                    <a:pt x="17104" y="152578"/>
                  </a:cubicBezTo>
                  <a:cubicBezTo>
                    <a:pt x="17104" y="152578"/>
                    <a:pt x="17024" y="152578"/>
                    <a:pt x="17024" y="152578"/>
                  </a:cubicBezTo>
                  <a:cubicBezTo>
                    <a:pt x="11749" y="144586"/>
                    <a:pt x="7833" y="133316"/>
                    <a:pt x="7833" y="133316"/>
                  </a:cubicBezTo>
                  <a:lnTo>
                    <a:pt x="7833" y="133316"/>
                  </a:lnTo>
                  <a:cubicBezTo>
                    <a:pt x="2557" y="118690"/>
                    <a:pt x="0" y="102145"/>
                    <a:pt x="0" y="82803"/>
                  </a:cubicBezTo>
                  <a:cubicBezTo>
                    <a:pt x="0" y="77368"/>
                    <a:pt x="240" y="74411"/>
                    <a:pt x="639" y="70574"/>
                  </a:cubicBezTo>
                  <a:cubicBezTo>
                    <a:pt x="3597" y="47076"/>
                    <a:pt x="16145" y="26455"/>
                    <a:pt x="35247" y="13667"/>
                  </a:cubicBezTo>
                  <a:cubicBezTo>
                    <a:pt x="41641" y="9431"/>
                    <a:pt x="47236" y="6634"/>
                    <a:pt x="54349" y="4316"/>
                  </a:cubicBezTo>
                  <a:cubicBezTo>
                    <a:pt x="60344" y="2318"/>
                    <a:pt x="65459" y="1199"/>
                    <a:pt x="72253" y="400"/>
                  </a:cubicBezTo>
                  <a:cubicBezTo>
                    <a:pt x="74171" y="160"/>
                    <a:pt x="77768" y="0"/>
                    <a:pt x="81444" y="0"/>
                  </a:cubicBezTo>
                  <a:lnTo>
                    <a:pt x="81444" y="0"/>
                  </a:lnTo>
                  <a:cubicBezTo>
                    <a:pt x="85041" y="0"/>
                    <a:pt x="88638" y="160"/>
                    <a:pt x="90476" y="320"/>
                  </a:cubicBezTo>
                  <a:cubicBezTo>
                    <a:pt x="100706" y="1599"/>
                    <a:pt x="108699" y="3916"/>
                    <a:pt x="117571" y="8312"/>
                  </a:cubicBezTo>
                  <a:cubicBezTo>
                    <a:pt x="132916" y="15825"/>
                    <a:pt x="146024" y="27814"/>
                    <a:pt x="156095" y="43639"/>
                  </a:cubicBezTo>
                  <a:cubicBezTo>
                    <a:pt x="156814" y="44838"/>
                    <a:pt x="157534" y="45797"/>
                    <a:pt x="157614" y="45797"/>
                  </a:cubicBezTo>
                  <a:cubicBezTo>
                    <a:pt x="157614" y="45797"/>
                    <a:pt x="158333" y="44838"/>
                    <a:pt x="159052" y="43719"/>
                  </a:cubicBezTo>
                  <a:cubicBezTo>
                    <a:pt x="165366" y="33809"/>
                    <a:pt x="172639" y="25576"/>
                    <a:pt x="181191" y="18783"/>
                  </a:cubicBezTo>
                  <a:cubicBezTo>
                    <a:pt x="191662" y="10390"/>
                    <a:pt x="203651" y="4556"/>
                    <a:pt x="216039" y="1838"/>
                  </a:cubicBezTo>
                  <a:cubicBezTo>
                    <a:pt x="222433" y="400"/>
                    <a:pt x="225950" y="80"/>
                    <a:pt x="233783" y="80"/>
                  </a:cubicBezTo>
                  <a:cubicBezTo>
                    <a:pt x="240416" y="80"/>
                    <a:pt x="242574" y="240"/>
                    <a:pt x="247290" y="959"/>
                  </a:cubicBezTo>
                  <a:cubicBezTo>
                    <a:pt x="279500" y="6074"/>
                    <a:pt x="304677" y="28933"/>
                    <a:pt x="312589" y="60344"/>
                  </a:cubicBezTo>
                  <a:cubicBezTo>
                    <a:pt x="314907" y="68496"/>
                    <a:pt x="315467" y="74411"/>
                    <a:pt x="315387" y="854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327;p3"/>
          <p:cNvGrpSpPr/>
          <p:nvPr/>
        </p:nvGrpSpPr>
        <p:grpSpPr>
          <a:xfrm>
            <a:off x="1471371" y="2884405"/>
            <a:ext cx="519357" cy="519357"/>
            <a:chOff x="5148958" y="4359719"/>
            <a:chExt cx="519357" cy="519357"/>
          </a:xfrm>
        </p:grpSpPr>
        <p:sp>
          <p:nvSpPr>
            <p:cNvPr id="12" name="Google Shape;328;p3"/>
            <p:cNvSpPr/>
            <p:nvPr/>
          </p:nvSpPr>
          <p:spPr>
            <a:xfrm>
              <a:off x="5148958" y="4359719"/>
              <a:ext cx="519357" cy="519357"/>
            </a:xfrm>
            <a:custGeom>
              <a:avLst/>
              <a:gdLst/>
              <a:ahLst/>
              <a:cxnLst/>
              <a:rect l="l" t="t" r="r" b="b"/>
              <a:pathLst>
                <a:path w="519357" h="519357" extrusionOk="0">
                  <a:moveTo>
                    <a:pt x="259679" y="0"/>
                  </a:moveTo>
                  <a:lnTo>
                    <a:pt x="259679" y="0"/>
                  </a:lnTo>
                  <a:cubicBezTo>
                    <a:pt x="116292" y="0"/>
                    <a:pt x="0" y="116292"/>
                    <a:pt x="0" y="259679"/>
                  </a:cubicBezTo>
                  <a:lnTo>
                    <a:pt x="0" y="259679"/>
                  </a:lnTo>
                  <a:cubicBezTo>
                    <a:pt x="0" y="403065"/>
                    <a:pt x="116292" y="519357"/>
                    <a:pt x="259679" y="519357"/>
                  </a:cubicBezTo>
                  <a:lnTo>
                    <a:pt x="259679" y="519357"/>
                  </a:lnTo>
                  <a:cubicBezTo>
                    <a:pt x="403065" y="519357"/>
                    <a:pt x="519357" y="403065"/>
                    <a:pt x="519357" y="259679"/>
                  </a:cubicBezTo>
                  <a:lnTo>
                    <a:pt x="519357" y="259679"/>
                  </a:lnTo>
                  <a:cubicBezTo>
                    <a:pt x="519357" y="116292"/>
                    <a:pt x="403145" y="0"/>
                    <a:pt x="259679" y="0"/>
                  </a:cubicBezTo>
                  <a:close/>
                </a:path>
              </a:pathLst>
            </a:cu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9;p3"/>
            <p:cNvSpPr/>
            <p:nvPr/>
          </p:nvSpPr>
          <p:spPr>
            <a:xfrm>
              <a:off x="5250943" y="4475531"/>
              <a:ext cx="315394" cy="287812"/>
            </a:xfrm>
            <a:custGeom>
              <a:avLst/>
              <a:gdLst/>
              <a:ahLst/>
              <a:cxnLst/>
              <a:rect l="l" t="t" r="r" b="b"/>
              <a:pathLst>
                <a:path w="315394" h="287812" extrusionOk="0">
                  <a:moveTo>
                    <a:pt x="315387" y="85441"/>
                  </a:moveTo>
                  <a:cubicBezTo>
                    <a:pt x="315147" y="92554"/>
                    <a:pt x="315147" y="94872"/>
                    <a:pt x="314587" y="100467"/>
                  </a:cubicBezTo>
                  <a:cubicBezTo>
                    <a:pt x="311950" y="128201"/>
                    <a:pt x="303318" y="149141"/>
                    <a:pt x="285495" y="170482"/>
                  </a:cubicBezTo>
                  <a:cubicBezTo>
                    <a:pt x="280939" y="175916"/>
                    <a:pt x="278061" y="179113"/>
                    <a:pt x="270868" y="186227"/>
                  </a:cubicBezTo>
                  <a:cubicBezTo>
                    <a:pt x="259918" y="197177"/>
                    <a:pt x="253524" y="202931"/>
                    <a:pt x="224272" y="228268"/>
                  </a:cubicBezTo>
                  <a:cubicBezTo>
                    <a:pt x="197177" y="251766"/>
                    <a:pt x="183030" y="264394"/>
                    <a:pt x="166645" y="279660"/>
                  </a:cubicBezTo>
                  <a:cubicBezTo>
                    <a:pt x="158013" y="287812"/>
                    <a:pt x="157933" y="287812"/>
                    <a:pt x="157693" y="287812"/>
                  </a:cubicBezTo>
                  <a:cubicBezTo>
                    <a:pt x="157454" y="287812"/>
                    <a:pt x="156175" y="286614"/>
                    <a:pt x="154736" y="285255"/>
                  </a:cubicBezTo>
                  <a:lnTo>
                    <a:pt x="154656" y="285255"/>
                  </a:lnTo>
                  <a:cubicBezTo>
                    <a:pt x="136673" y="268231"/>
                    <a:pt x="119649" y="253045"/>
                    <a:pt x="91115" y="228268"/>
                  </a:cubicBezTo>
                  <a:cubicBezTo>
                    <a:pt x="61543" y="202692"/>
                    <a:pt x="53710" y="195578"/>
                    <a:pt x="42760" y="184469"/>
                  </a:cubicBezTo>
                  <a:cubicBezTo>
                    <a:pt x="31251" y="172799"/>
                    <a:pt x="23338" y="162969"/>
                    <a:pt x="17104" y="152578"/>
                  </a:cubicBezTo>
                  <a:cubicBezTo>
                    <a:pt x="17104" y="152578"/>
                    <a:pt x="17024" y="152578"/>
                    <a:pt x="17024" y="152578"/>
                  </a:cubicBezTo>
                  <a:cubicBezTo>
                    <a:pt x="11749" y="144586"/>
                    <a:pt x="7833" y="133316"/>
                    <a:pt x="7833" y="133316"/>
                  </a:cubicBezTo>
                  <a:lnTo>
                    <a:pt x="7833" y="133316"/>
                  </a:lnTo>
                  <a:cubicBezTo>
                    <a:pt x="2557" y="118690"/>
                    <a:pt x="0" y="102145"/>
                    <a:pt x="0" y="82803"/>
                  </a:cubicBezTo>
                  <a:cubicBezTo>
                    <a:pt x="0" y="77368"/>
                    <a:pt x="240" y="74411"/>
                    <a:pt x="639" y="70574"/>
                  </a:cubicBezTo>
                  <a:cubicBezTo>
                    <a:pt x="3597" y="47076"/>
                    <a:pt x="16145" y="26455"/>
                    <a:pt x="35247" y="13667"/>
                  </a:cubicBezTo>
                  <a:cubicBezTo>
                    <a:pt x="41641" y="9431"/>
                    <a:pt x="47236" y="6634"/>
                    <a:pt x="54349" y="4316"/>
                  </a:cubicBezTo>
                  <a:cubicBezTo>
                    <a:pt x="60344" y="2318"/>
                    <a:pt x="65459" y="1199"/>
                    <a:pt x="72253" y="400"/>
                  </a:cubicBezTo>
                  <a:cubicBezTo>
                    <a:pt x="74171" y="160"/>
                    <a:pt x="77768" y="0"/>
                    <a:pt x="81444" y="0"/>
                  </a:cubicBezTo>
                  <a:lnTo>
                    <a:pt x="81444" y="0"/>
                  </a:lnTo>
                  <a:cubicBezTo>
                    <a:pt x="85041" y="0"/>
                    <a:pt x="88638" y="160"/>
                    <a:pt x="90476" y="320"/>
                  </a:cubicBezTo>
                  <a:cubicBezTo>
                    <a:pt x="100706" y="1599"/>
                    <a:pt x="108699" y="3916"/>
                    <a:pt x="117571" y="8312"/>
                  </a:cubicBezTo>
                  <a:cubicBezTo>
                    <a:pt x="132916" y="15825"/>
                    <a:pt x="146024" y="27814"/>
                    <a:pt x="156095" y="43639"/>
                  </a:cubicBezTo>
                  <a:cubicBezTo>
                    <a:pt x="156814" y="44838"/>
                    <a:pt x="157534" y="45797"/>
                    <a:pt x="157614" y="45797"/>
                  </a:cubicBezTo>
                  <a:cubicBezTo>
                    <a:pt x="157614" y="45797"/>
                    <a:pt x="158333" y="44838"/>
                    <a:pt x="159052" y="43719"/>
                  </a:cubicBezTo>
                  <a:cubicBezTo>
                    <a:pt x="165366" y="33809"/>
                    <a:pt x="172639" y="25576"/>
                    <a:pt x="181191" y="18783"/>
                  </a:cubicBezTo>
                  <a:cubicBezTo>
                    <a:pt x="191662" y="10390"/>
                    <a:pt x="203651" y="4556"/>
                    <a:pt x="216039" y="1838"/>
                  </a:cubicBezTo>
                  <a:cubicBezTo>
                    <a:pt x="222433" y="400"/>
                    <a:pt x="225950" y="80"/>
                    <a:pt x="233783" y="80"/>
                  </a:cubicBezTo>
                  <a:cubicBezTo>
                    <a:pt x="240416" y="80"/>
                    <a:pt x="242574" y="240"/>
                    <a:pt x="247290" y="959"/>
                  </a:cubicBezTo>
                  <a:cubicBezTo>
                    <a:pt x="279500" y="6074"/>
                    <a:pt x="304677" y="28933"/>
                    <a:pt x="312589" y="60344"/>
                  </a:cubicBezTo>
                  <a:cubicBezTo>
                    <a:pt x="314907" y="68496"/>
                    <a:pt x="315467" y="74411"/>
                    <a:pt x="315387" y="854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385;p3"/>
          <p:cNvGrpSpPr/>
          <p:nvPr/>
        </p:nvGrpSpPr>
        <p:grpSpPr>
          <a:xfrm>
            <a:off x="1471371" y="3757184"/>
            <a:ext cx="519357" cy="519357"/>
            <a:chOff x="5142864" y="4995167"/>
            <a:chExt cx="519357" cy="519357"/>
          </a:xfrm>
        </p:grpSpPr>
        <p:sp>
          <p:nvSpPr>
            <p:cNvPr id="15" name="Google Shape;386;p3"/>
            <p:cNvSpPr/>
            <p:nvPr/>
          </p:nvSpPr>
          <p:spPr>
            <a:xfrm>
              <a:off x="5142864" y="4995167"/>
              <a:ext cx="519357" cy="519357"/>
            </a:xfrm>
            <a:custGeom>
              <a:avLst/>
              <a:gdLst/>
              <a:ahLst/>
              <a:cxnLst/>
              <a:rect l="l" t="t" r="r" b="b"/>
              <a:pathLst>
                <a:path w="519357" h="519357" extrusionOk="0">
                  <a:moveTo>
                    <a:pt x="259679" y="0"/>
                  </a:moveTo>
                  <a:lnTo>
                    <a:pt x="259679" y="0"/>
                  </a:lnTo>
                  <a:cubicBezTo>
                    <a:pt x="116292" y="0"/>
                    <a:pt x="0" y="116292"/>
                    <a:pt x="0" y="259679"/>
                  </a:cubicBezTo>
                  <a:lnTo>
                    <a:pt x="0" y="259679"/>
                  </a:lnTo>
                  <a:cubicBezTo>
                    <a:pt x="0" y="403066"/>
                    <a:pt x="116292" y="519358"/>
                    <a:pt x="259679" y="519358"/>
                  </a:cubicBezTo>
                  <a:lnTo>
                    <a:pt x="259679" y="519358"/>
                  </a:lnTo>
                  <a:cubicBezTo>
                    <a:pt x="403065" y="519358"/>
                    <a:pt x="519357" y="403066"/>
                    <a:pt x="519357" y="259679"/>
                  </a:cubicBezTo>
                  <a:lnTo>
                    <a:pt x="519357" y="259679"/>
                  </a:lnTo>
                  <a:cubicBezTo>
                    <a:pt x="519357" y="116292"/>
                    <a:pt x="403145" y="0"/>
                    <a:pt x="259679" y="0"/>
                  </a:cubicBezTo>
                  <a:close/>
                </a:path>
              </a:pathLst>
            </a:custGeom>
            <a:solidFill>
              <a:srgbClr val="F8AB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87;p3"/>
            <p:cNvSpPr/>
            <p:nvPr/>
          </p:nvSpPr>
          <p:spPr>
            <a:xfrm>
              <a:off x="5244849" y="5110979"/>
              <a:ext cx="315394" cy="287812"/>
            </a:xfrm>
            <a:custGeom>
              <a:avLst/>
              <a:gdLst/>
              <a:ahLst/>
              <a:cxnLst/>
              <a:rect l="l" t="t" r="r" b="b"/>
              <a:pathLst>
                <a:path w="315394" h="287812" extrusionOk="0">
                  <a:moveTo>
                    <a:pt x="315387" y="85441"/>
                  </a:moveTo>
                  <a:cubicBezTo>
                    <a:pt x="315147" y="92554"/>
                    <a:pt x="315147" y="94872"/>
                    <a:pt x="314587" y="100467"/>
                  </a:cubicBezTo>
                  <a:cubicBezTo>
                    <a:pt x="311950" y="128201"/>
                    <a:pt x="303318" y="149141"/>
                    <a:pt x="285495" y="170482"/>
                  </a:cubicBezTo>
                  <a:cubicBezTo>
                    <a:pt x="280939" y="175917"/>
                    <a:pt x="278061" y="179114"/>
                    <a:pt x="270868" y="186227"/>
                  </a:cubicBezTo>
                  <a:cubicBezTo>
                    <a:pt x="259918" y="197177"/>
                    <a:pt x="253524" y="202932"/>
                    <a:pt x="224272" y="228268"/>
                  </a:cubicBezTo>
                  <a:cubicBezTo>
                    <a:pt x="197177" y="251766"/>
                    <a:pt x="183030" y="264394"/>
                    <a:pt x="166645" y="279660"/>
                  </a:cubicBezTo>
                  <a:cubicBezTo>
                    <a:pt x="158013" y="287813"/>
                    <a:pt x="157933" y="287813"/>
                    <a:pt x="157693" y="287813"/>
                  </a:cubicBezTo>
                  <a:cubicBezTo>
                    <a:pt x="157454" y="287813"/>
                    <a:pt x="156175" y="286614"/>
                    <a:pt x="154736" y="285255"/>
                  </a:cubicBezTo>
                  <a:lnTo>
                    <a:pt x="154656" y="285255"/>
                  </a:lnTo>
                  <a:cubicBezTo>
                    <a:pt x="136673" y="268231"/>
                    <a:pt x="119649" y="253045"/>
                    <a:pt x="91115" y="228268"/>
                  </a:cubicBezTo>
                  <a:cubicBezTo>
                    <a:pt x="61543" y="202692"/>
                    <a:pt x="53710" y="195578"/>
                    <a:pt x="42760" y="184469"/>
                  </a:cubicBezTo>
                  <a:cubicBezTo>
                    <a:pt x="31251" y="172800"/>
                    <a:pt x="23338" y="162969"/>
                    <a:pt x="17104" y="152578"/>
                  </a:cubicBezTo>
                  <a:cubicBezTo>
                    <a:pt x="17104" y="152578"/>
                    <a:pt x="17024" y="152578"/>
                    <a:pt x="17024" y="152578"/>
                  </a:cubicBezTo>
                  <a:cubicBezTo>
                    <a:pt x="11749" y="144586"/>
                    <a:pt x="7833" y="133316"/>
                    <a:pt x="7833" y="133316"/>
                  </a:cubicBezTo>
                  <a:lnTo>
                    <a:pt x="7833" y="133316"/>
                  </a:lnTo>
                  <a:cubicBezTo>
                    <a:pt x="2557" y="118690"/>
                    <a:pt x="0" y="102145"/>
                    <a:pt x="0" y="82803"/>
                  </a:cubicBezTo>
                  <a:cubicBezTo>
                    <a:pt x="0" y="77368"/>
                    <a:pt x="240" y="74411"/>
                    <a:pt x="639" y="70574"/>
                  </a:cubicBezTo>
                  <a:cubicBezTo>
                    <a:pt x="3597" y="47076"/>
                    <a:pt x="16145" y="26455"/>
                    <a:pt x="35247" y="13667"/>
                  </a:cubicBezTo>
                  <a:cubicBezTo>
                    <a:pt x="41641" y="9431"/>
                    <a:pt x="47236" y="6634"/>
                    <a:pt x="54349" y="4316"/>
                  </a:cubicBezTo>
                  <a:cubicBezTo>
                    <a:pt x="60344" y="2318"/>
                    <a:pt x="65459" y="1199"/>
                    <a:pt x="72253" y="400"/>
                  </a:cubicBezTo>
                  <a:cubicBezTo>
                    <a:pt x="74171" y="160"/>
                    <a:pt x="77768" y="0"/>
                    <a:pt x="81444" y="0"/>
                  </a:cubicBezTo>
                  <a:lnTo>
                    <a:pt x="81444" y="0"/>
                  </a:lnTo>
                  <a:cubicBezTo>
                    <a:pt x="85041" y="0"/>
                    <a:pt x="88638" y="160"/>
                    <a:pt x="90476" y="320"/>
                  </a:cubicBezTo>
                  <a:cubicBezTo>
                    <a:pt x="100706" y="1599"/>
                    <a:pt x="108699" y="3916"/>
                    <a:pt x="117571" y="8312"/>
                  </a:cubicBezTo>
                  <a:cubicBezTo>
                    <a:pt x="132916" y="15825"/>
                    <a:pt x="146024" y="27814"/>
                    <a:pt x="156095" y="43639"/>
                  </a:cubicBezTo>
                  <a:cubicBezTo>
                    <a:pt x="156814" y="44838"/>
                    <a:pt x="157534" y="45797"/>
                    <a:pt x="157614" y="45797"/>
                  </a:cubicBezTo>
                  <a:cubicBezTo>
                    <a:pt x="157614" y="45797"/>
                    <a:pt x="158333" y="44838"/>
                    <a:pt x="159052" y="43719"/>
                  </a:cubicBezTo>
                  <a:cubicBezTo>
                    <a:pt x="165366" y="33809"/>
                    <a:pt x="172639" y="25576"/>
                    <a:pt x="181191" y="18783"/>
                  </a:cubicBezTo>
                  <a:cubicBezTo>
                    <a:pt x="191662" y="10390"/>
                    <a:pt x="203651" y="4556"/>
                    <a:pt x="216039" y="1838"/>
                  </a:cubicBezTo>
                  <a:cubicBezTo>
                    <a:pt x="222433" y="400"/>
                    <a:pt x="225950" y="80"/>
                    <a:pt x="233783" y="80"/>
                  </a:cubicBezTo>
                  <a:cubicBezTo>
                    <a:pt x="240416" y="80"/>
                    <a:pt x="242574" y="240"/>
                    <a:pt x="247290" y="959"/>
                  </a:cubicBezTo>
                  <a:cubicBezTo>
                    <a:pt x="279500" y="6074"/>
                    <a:pt x="304677" y="28933"/>
                    <a:pt x="312589" y="60344"/>
                  </a:cubicBezTo>
                  <a:cubicBezTo>
                    <a:pt x="314907" y="68496"/>
                    <a:pt x="315467" y="74411"/>
                    <a:pt x="315387" y="854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454;p3"/>
          <p:cNvGrpSpPr/>
          <p:nvPr/>
        </p:nvGrpSpPr>
        <p:grpSpPr>
          <a:xfrm>
            <a:off x="10474037" y="5273964"/>
            <a:ext cx="914024" cy="862449"/>
            <a:chOff x="5142864" y="5638607"/>
            <a:chExt cx="519357" cy="525830"/>
          </a:xfrm>
        </p:grpSpPr>
        <p:sp>
          <p:nvSpPr>
            <p:cNvPr id="18" name="Google Shape;455;p3"/>
            <p:cNvSpPr/>
            <p:nvPr/>
          </p:nvSpPr>
          <p:spPr>
            <a:xfrm>
              <a:off x="5142864" y="5645080"/>
              <a:ext cx="519357" cy="519357"/>
            </a:xfrm>
            <a:custGeom>
              <a:avLst/>
              <a:gdLst/>
              <a:ahLst/>
              <a:cxnLst/>
              <a:rect l="l" t="t" r="r" b="b"/>
              <a:pathLst>
                <a:path w="519357" h="519357" extrusionOk="0">
                  <a:moveTo>
                    <a:pt x="259679" y="0"/>
                  </a:moveTo>
                  <a:lnTo>
                    <a:pt x="259679" y="0"/>
                  </a:lnTo>
                  <a:cubicBezTo>
                    <a:pt x="116292" y="0"/>
                    <a:pt x="0" y="116292"/>
                    <a:pt x="0" y="259679"/>
                  </a:cubicBezTo>
                  <a:lnTo>
                    <a:pt x="0" y="259679"/>
                  </a:lnTo>
                  <a:cubicBezTo>
                    <a:pt x="0" y="403066"/>
                    <a:pt x="116292" y="519358"/>
                    <a:pt x="259679" y="519358"/>
                  </a:cubicBezTo>
                  <a:lnTo>
                    <a:pt x="259679" y="519358"/>
                  </a:lnTo>
                  <a:cubicBezTo>
                    <a:pt x="403065" y="519358"/>
                    <a:pt x="519357" y="403066"/>
                    <a:pt x="519357" y="259679"/>
                  </a:cubicBezTo>
                  <a:lnTo>
                    <a:pt x="519357" y="259679"/>
                  </a:lnTo>
                  <a:cubicBezTo>
                    <a:pt x="519357" y="116292"/>
                    <a:pt x="403145" y="0"/>
                    <a:pt x="259679" y="0"/>
                  </a:cubicBezTo>
                  <a:close/>
                </a:path>
              </a:pathLst>
            </a:custGeom>
            <a:solidFill>
              <a:srgbClr val="A18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56;p3"/>
            <p:cNvSpPr/>
            <p:nvPr/>
          </p:nvSpPr>
          <p:spPr>
            <a:xfrm>
              <a:off x="5244849" y="5760893"/>
              <a:ext cx="315394" cy="287812"/>
            </a:xfrm>
            <a:custGeom>
              <a:avLst/>
              <a:gdLst/>
              <a:ahLst/>
              <a:cxnLst/>
              <a:rect l="l" t="t" r="r" b="b"/>
              <a:pathLst>
                <a:path w="315394" h="287812" extrusionOk="0">
                  <a:moveTo>
                    <a:pt x="315387" y="85441"/>
                  </a:moveTo>
                  <a:cubicBezTo>
                    <a:pt x="315147" y="92554"/>
                    <a:pt x="315147" y="94872"/>
                    <a:pt x="314587" y="100467"/>
                  </a:cubicBezTo>
                  <a:cubicBezTo>
                    <a:pt x="311950" y="128201"/>
                    <a:pt x="303318" y="149141"/>
                    <a:pt x="285495" y="170482"/>
                  </a:cubicBezTo>
                  <a:cubicBezTo>
                    <a:pt x="280939" y="175917"/>
                    <a:pt x="278061" y="179114"/>
                    <a:pt x="270868" y="186227"/>
                  </a:cubicBezTo>
                  <a:cubicBezTo>
                    <a:pt x="259918" y="197177"/>
                    <a:pt x="253524" y="202931"/>
                    <a:pt x="224272" y="228268"/>
                  </a:cubicBezTo>
                  <a:cubicBezTo>
                    <a:pt x="197177" y="251766"/>
                    <a:pt x="183030" y="264394"/>
                    <a:pt x="166645" y="279660"/>
                  </a:cubicBezTo>
                  <a:cubicBezTo>
                    <a:pt x="158013" y="287813"/>
                    <a:pt x="157933" y="287813"/>
                    <a:pt x="157693" y="287813"/>
                  </a:cubicBezTo>
                  <a:cubicBezTo>
                    <a:pt x="157454" y="287813"/>
                    <a:pt x="156175" y="286614"/>
                    <a:pt x="154736" y="285255"/>
                  </a:cubicBezTo>
                  <a:lnTo>
                    <a:pt x="154656" y="285255"/>
                  </a:lnTo>
                  <a:cubicBezTo>
                    <a:pt x="136673" y="268231"/>
                    <a:pt x="119649" y="253045"/>
                    <a:pt x="91115" y="228268"/>
                  </a:cubicBezTo>
                  <a:cubicBezTo>
                    <a:pt x="61543" y="202692"/>
                    <a:pt x="53710" y="195578"/>
                    <a:pt x="42760" y="184469"/>
                  </a:cubicBezTo>
                  <a:cubicBezTo>
                    <a:pt x="31251" y="172799"/>
                    <a:pt x="23338" y="162969"/>
                    <a:pt x="17104" y="152578"/>
                  </a:cubicBezTo>
                  <a:cubicBezTo>
                    <a:pt x="17104" y="152578"/>
                    <a:pt x="17024" y="152578"/>
                    <a:pt x="17024" y="152578"/>
                  </a:cubicBezTo>
                  <a:cubicBezTo>
                    <a:pt x="11749" y="144586"/>
                    <a:pt x="7833" y="133316"/>
                    <a:pt x="7833" y="133316"/>
                  </a:cubicBezTo>
                  <a:lnTo>
                    <a:pt x="7833" y="133316"/>
                  </a:lnTo>
                  <a:cubicBezTo>
                    <a:pt x="2557" y="118690"/>
                    <a:pt x="0" y="102145"/>
                    <a:pt x="0" y="82803"/>
                  </a:cubicBezTo>
                  <a:cubicBezTo>
                    <a:pt x="0" y="77368"/>
                    <a:pt x="240" y="74411"/>
                    <a:pt x="639" y="70574"/>
                  </a:cubicBezTo>
                  <a:cubicBezTo>
                    <a:pt x="3597" y="47076"/>
                    <a:pt x="16145" y="26455"/>
                    <a:pt x="35247" y="13667"/>
                  </a:cubicBezTo>
                  <a:cubicBezTo>
                    <a:pt x="41641" y="9431"/>
                    <a:pt x="47236" y="6634"/>
                    <a:pt x="54349" y="4316"/>
                  </a:cubicBezTo>
                  <a:cubicBezTo>
                    <a:pt x="60344" y="2318"/>
                    <a:pt x="65459" y="1199"/>
                    <a:pt x="72253" y="400"/>
                  </a:cubicBezTo>
                  <a:cubicBezTo>
                    <a:pt x="74171" y="160"/>
                    <a:pt x="77768" y="0"/>
                    <a:pt x="81444" y="0"/>
                  </a:cubicBezTo>
                  <a:lnTo>
                    <a:pt x="81444" y="0"/>
                  </a:lnTo>
                  <a:cubicBezTo>
                    <a:pt x="85041" y="0"/>
                    <a:pt x="88638" y="160"/>
                    <a:pt x="90476" y="320"/>
                  </a:cubicBezTo>
                  <a:cubicBezTo>
                    <a:pt x="100706" y="1599"/>
                    <a:pt x="108699" y="3916"/>
                    <a:pt x="117571" y="8312"/>
                  </a:cubicBezTo>
                  <a:cubicBezTo>
                    <a:pt x="132916" y="15825"/>
                    <a:pt x="146024" y="27814"/>
                    <a:pt x="156095" y="43639"/>
                  </a:cubicBezTo>
                  <a:cubicBezTo>
                    <a:pt x="156814" y="44838"/>
                    <a:pt x="157534" y="45797"/>
                    <a:pt x="157614" y="45797"/>
                  </a:cubicBezTo>
                  <a:cubicBezTo>
                    <a:pt x="157614" y="45797"/>
                    <a:pt x="158333" y="44838"/>
                    <a:pt x="159052" y="43719"/>
                  </a:cubicBezTo>
                  <a:cubicBezTo>
                    <a:pt x="165366" y="33809"/>
                    <a:pt x="172639" y="25576"/>
                    <a:pt x="181191" y="18783"/>
                  </a:cubicBezTo>
                  <a:cubicBezTo>
                    <a:pt x="191662" y="10390"/>
                    <a:pt x="203651" y="4556"/>
                    <a:pt x="216039" y="1838"/>
                  </a:cubicBezTo>
                  <a:cubicBezTo>
                    <a:pt x="222433" y="400"/>
                    <a:pt x="225950" y="80"/>
                    <a:pt x="233783" y="80"/>
                  </a:cubicBezTo>
                  <a:cubicBezTo>
                    <a:pt x="240416" y="80"/>
                    <a:pt x="242574" y="240"/>
                    <a:pt x="247290" y="959"/>
                  </a:cubicBezTo>
                  <a:cubicBezTo>
                    <a:pt x="279500" y="6074"/>
                    <a:pt x="304677" y="28933"/>
                    <a:pt x="312589" y="60344"/>
                  </a:cubicBezTo>
                  <a:cubicBezTo>
                    <a:pt x="314907" y="68496"/>
                    <a:pt x="315467" y="74411"/>
                    <a:pt x="315387" y="85441"/>
                  </a:cubicBezTo>
                  <a:close/>
                </a:path>
              </a:pathLst>
            </a:custGeom>
            <a:solidFill>
              <a:srgbClr val="A18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57;p3"/>
            <p:cNvSpPr/>
            <p:nvPr/>
          </p:nvSpPr>
          <p:spPr>
            <a:xfrm>
              <a:off x="5142864" y="5638607"/>
              <a:ext cx="519357" cy="519357"/>
            </a:xfrm>
            <a:custGeom>
              <a:avLst/>
              <a:gdLst/>
              <a:ahLst/>
              <a:cxnLst/>
              <a:rect l="l" t="t" r="r" b="b"/>
              <a:pathLst>
                <a:path w="519357" h="519357" extrusionOk="0">
                  <a:moveTo>
                    <a:pt x="259679" y="0"/>
                  </a:moveTo>
                  <a:lnTo>
                    <a:pt x="259679" y="0"/>
                  </a:lnTo>
                  <a:cubicBezTo>
                    <a:pt x="116292" y="0"/>
                    <a:pt x="0" y="116292"/>
                    <a:pt x="0" y="259679"/>
                  </a:cubicBezTo>
                  <a:lnTo>
                    <a:pt x="0" y="259679"/>
                  </a:lnTo>
                  <a:cubicBezTo>
                    <a:pt x="0" y="403066"/>
                    <a:pt x="116292" y="519358"/>
                    <a:pt x="259679" y="519358"/>
                  </a:cubicBezTo>
                  <a:lnTo>
                    <a:pt x="259679" y="519358"/>
                  </a:lnTo>
                  <a:cubicBezTo>
                    <a:pt x="403065" y="519358"/>
                    <a:pt x="519357" y="403066"/>
                    <a:pt x="519357" y="259679"/>
                  </a:cubicBezTo>
                  <a:lnTo>
                    <a:pt x="519357" y="259679"/>
                  </a:lnTo>
                  <a:cubicBezTo>
                    <a:pt x="519357" y="116292"/>
                    <a:pt x="403145" y="0"/>
                    <a:pt x="259679" y="0"/>
                  </a:cubicBezTo>
                  <a:close/>
                </a:path>
              </a:pathLst>
            </a:custGeom>
            <a:solidFill>
              <a:srgbClr val="A184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58;p3"/>
            <p:cNvSpPr/>
            <p:nvPr/>
          </p:nvSpPr>
          <p:spPr>
            <a:xfrm>
              <a:off x="5244849" y="5754419"/>
              <a:ext cx="315394" cy="287812"/>
            </a:xfrm>
            <a:custGeom>
              <a:avLst/>
              <a:gdLst/>
              <a:ahLst/>
              <a:cxnLst/>
              <a:rect l="l" t="t" r="r" b="b"/>
              <a:pathLst>
                <a:path w="315394" h="287812" extrusionOk="0">
                  <a:moveTo>
                    <a:pt x="315387" y="85441"/>
                  </a:moveTo>
                  <a:cubicBezTo>
                    <a:pt x="315147" y="92554"/>
                    <a:pt x="315147" y="94872"/>
                    <a:pt x="314587" y="100467"/>
                  </a:cubicBezTo>
                  <a:cubicBezTo>
                    <a:pt x="311950" y="128201"/>
                    <a:pt x="303318" y="149141"/>
                    <a:pt x="285495" y="170482"/>
                  </a:cubicBezTo>
                  <a:cubicBezTo>
                    <a:pt x="280939" y="175917"/>
                    <a:pt x="278061" y="179114"/>
                    <a:pt x="270868" y="186227"/>
                  </a:cubicBezTo>
                  <a:cubicBezTo>
                    <a:pt x="259918" y="197177"/>
                    <a:pt x="253524" y="202932"/>
                    <a:pt x="224272" y="228268"/>
                  </a:cubicBezTo>
                  <a:cubicBezTo>
                    <a:pt x="197177" y="251766"/>
                    <a:pt x="183030" y="264394"/>
                    <a:pt x="166645" y="279660"/>
                  </a:cubicBezTo>
                  <a:cubicBezTo>
                    <a:pt x="158013" y="287813"/>
                    <a:pt x="157933" y="287813"/>
                    <a:pt x="157693" y="287813"/>
                  </a:cubicBezTo>
                  <a:cubicBezTo>
                    <a:pt x="157454" y="287813"/>
                    <a:pt x="156175" y="286614"/>
                    <a:pt x="154736" y="285255"/>
                  </a:cubicBezTo>
                  <a:lnTo>
                    <a:pt x="154656" y="285255"/>
                  </a:lnTo>
                  <a:cubicBezTo>
                    <a:pt x="136673" y="268231"/>
                    <a:pt x="119649" y="253045"/>
                    <a:pt x="91115" y="228268"/>
                  </a:cubicBezTo>
                  <a:cubicBezTo>
                    <a:pt x="61543" y="202692"/>
                    <a:pt x="53710" y="195578"/>
                    <a:pt x="42760" y="184469"/>
                  </a:cubicBezTo>
                  <a:cubicBezTo>
                    <a:pt x="31251" y="172800"/>
                    <a:pt x="23338" y="162969"/>
                    <a:pt x="17104" y="152578"/>
                  </a:cubicBezTo>
                  <a:cubicBezTo>
                    <a:pt x="17104" y="152578"/>
                    <a:pt x="17024" y="152578"/>
                    <a:pt x="17024" y="152578"/>
                  </a:cubicBezTo>
                  <a:cubicBezTo>
                    <a:pt x="11749" y="144586"/>
                    <a:pt x="7833" y="133316"/>
                    <a:pt x="7833" y="133316"/>
                  </a:cubicBezTo>
                  <a:lnTo>
                    <a:pt x="7833" y="133316"/>
                  </a:lnTo>
                  <a:cubicBezTo>
                    <a:pt x="2557" y="118690"/>
                    <a:pt x="0" y="102145"/>
                    <a:pt x="0" y="82803"/>
                  </a:cubicBezTo>
                  <a:cubicBezTo>
                    <a:pt x="0" y="77368"/>
                    <a:pt x="240" y="74411"/>
                    <a:pt x="639" y="70574"/>
                  </a:cubicBezTo>
                  <a:cubicBezTo>
                    <a:pt x="3597" y="47076"/>
                    <a:pt x="16145" y="26455"/>
                    <a:pt x="35247" y="13667"/>
                  </a:cubicBezTo>
                  <a:cubicBezTo>
                    <a:pt x="41641" y="9431"/>
                    <a:pt x="47236" y="6634"/>
                    <a:pt x="54349" y="4316"/>
                  </a:cubicBezTo>
                  <a:cubicBezTo>
                    <a:pt x="60344" y="2318"/>
                    <a:pt x="65459" y="1199"/>
                    <a:pt x="72253" y="400"/>
                  </a:cubicBezTo>
                  <a:cubicBezTo>
                    <a:pt x="74171" y="160"/>
                    <a:pt x="77768" y="0"/>
                    <a:pt x="81444" y="0"/>
                  </a:cubicBezTo>
                  <a:lnTo>
                    <a:pt x="81444" y="0"/>
                  </a:lnTo>
                  <a:cubicBezTo>
                    <a:pt x="85041" y="0"/>
                    <a:pt x="88638" y="160"/>
                    <a:pt x="90476" y="320"/>
                  </a:cubicBezTo>
                  <a:cubicBezTo>
                    <a:pt x="100706" y="1599"/>
                    <a:pt x="108699" y="3916"/>
                    <a:pt x="117571" y="8312"/>
                  </a:cubicBezTo>
                  <a:cubicBezTo>
                    <a:pt x="132916" y="15825"/>
                    <a:pt x="146024" y="27814"/>
                    <a:pt x="156095" y="43639"/>
                  </a:cubicBezTo>
                  <a:cubicBezTo>
                    <a:pt x="156814" y="44838"/>
                    <a:pt x="157534" y="45797"/>
                    <a:pt x="157614" y="45797"/>
                  </a:cubicBezTo>
                  <a:cubicBezTo>
                    <a:pt x="157614" y="45797"/>
                    <a:pt x="158333" y="44838"/>
                    <a:pt x="159052" y="43719"/>
                  </a:cubicBezTo>
                  <a:cubicBezTo>
                    <a:pt x="165366" y="33809"/>
                    <a:pt x="172639" y="25576"/>
                    <a:pt x="181191" y="18783"/>
                  </a:cubicBezTo>
                  <a:cubicBezTo>
                    <a:pt x="191662" y="10390"/>
                    <a:pt x="203651" y="4556"/>
                    <a:pt x="216039" y="1838"/>
                  </a:cubicBezTo>
                  <a:cubicBezTo>
                    <a:pt x="222433" y="400"/>
                    <a:pt x="225950" y="80"/>
                    <a:pt x="233783" y="80"/>
                  </a:cubicBezTo>
                  <a:cubicBezTo>
                    <a:pt x="240416" y="80"/>
                    <a:pt x="242574" y="240"/>
                    <a:pt x="247290" y="959"/>
                  </a:cubicBezTo>
                  <a:cubicBezTo>
                    <a:pt x="279500" y="6074"/>
                    <a:pt x="304677" y="28933"/>
                    <a:pt x="312589" y="60344"/>
                  </a:cubicBezTo>
                  <a:cubicBezTo>
                    <a:pt x="314907" y="68496"/>
                    <a:pt x="315467" y="74411"/>
                    <a:pt x="315387" y="854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529;p5"/>
          <p:cNvSpPr txBox="1"/>
          <p:nvPr/>
        </p:nvSpPr>
        <p:spPr>
          <a:xfrm>
            <a:off x="2127995" y="2664001"/>
            <a:ext cx="749870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tabLst>
                <a:tab pos="534988" algn="l"/>
              </a:tabLst>
            </a:pPr>
            <a:r>
              <a:rPr lang="es-MX" sz="1800" dirty="0">
                <a:solidFill>
                  <a:schemeClr val="dk1"/>
                </a:solidFill>
                <a:latin typeface="Poppins" panose="020B0604020202020204" charset="0"/>
                <a:ea typeface="Verdana" panose="020B0604030504040204" pitchFamily="34" charset="0"/>
                <a:cs typeface="Poppins" panose="020B0604020202020204" charset="0"/>
                <a:sym typeface="Poppins"/>
              </a:rPr>
              <a:t>Complementa la atención clínica con acompañamiento, contención emocional, apoyo espiritual y práctico.</a:t>
            </a:r>
          </a:p>
        </p:txBody>
      </p:sp>
      <p:sp>
        <p:nvSpPr>
          <p:cNvPr id="24" name="Google Shape;529;p5"/>
          <p:cNvSpPr txBox="1"/>
          <p:nvPr/>
        </p:nvSpPr>
        <p:spPr>
          <a:xfrm>
            <a:off x="2127995" y="3682107"/>
            <a:ext cx="7498708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tabLst>
                <a:tab pos="534988" algn="l"/>
              </a:tabLst>
            </a:pPr>
            <a:r>
              <a:rPr lang="es-MX" sz="1800" dirty="0" smtClean="0">
                <a:solidFill>
                  <a:schemeClr val="dk1"/>
                </a:solidFill>
                <a:latin typeface="Poppins" panose="020B0604020202020204" charset="0"/>
                <a:ea typeface="Verdana" panose="020B0604030504040204" pitchFamily="34" charset="0"/>
                <a:cs typeface="Poppins" panose="020B0604020202020204" charset="0"/>
                <a:sym typeface="Poppins"/>
              </a:rPr>
              <a:t>La labor del voluntariado, así como la </a:t>
            </a:r>
            <a:r>
              <a:rPr lang="es-MX" sz="1800" dirty="0">
                <a:solidFill>
                  <a:schemeClr val="dk1"/>
                </a:solidFill>
                <a:latin typeface="Poppins" panose="020B0604020202020204" charset="0"/>
                <a:ea typeface="Verdana" panose="020B0604030504040204" pitchFamily="34" charset="0"/>
                <a:cs typeface="Poppins" panose="020B0604020202020204" charset="0"/>
                <a:sym typeface="Poppins"/>
              </a:rPr>
              <a:t>Asistencia Espiritual, </a:t>
            </a:r>
            <a:r>
              <a:rPr lang="es-MX" sz="1800" dirty="0" smtClean="0">
                <a:solidFill>
                  <a:schemeClr val="dk1"/>
                </a:solidFill>
                <a:latin typeface="Poppins" panose="020B0604020202020204" charset="0"/>
                <a:ea typeface="Verdana" panose="020B0604030504040204" pitchFamily="34" charset="0"/>
                <a:cs typeface="Poppins" panose="020B0604020202020204" charset="0"/>
                <a:sym typeface="Poppins"/>
              </a:rPr>
              <a:t>están reguladas </a:t>
            </a:r>
            <a:r>
              <a:rPr lang="es-MX" sz="1800" dirty="0">
                <a:solidFill>
                  <a:schemeClr val="dk1"/>
                </a:solidFill>
                <a:latin typeface="Poppins" panose="020B0604020202020204" charset="0"/>
                <a:ea typeface="Verdana" panose="020B0604030504040204" pitchFamily="34" charset="0"/>
                <a:cs typeface="Poppins" panose="020B0604020202020204" charset="0"/>
                <a:sym typeface="Poppins"/>
              </a:rPr>
              <a:t>en coherencia con derechos de pacientes y normativas de salud.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"/>
          <p:cNvSpPr txBox="1"/>
          <p:nvPr/>
        </p:nvSpPr>
        <p:spPr>
          <a:xfrm>
            <a:off x="395238" y="1065344"/>
            <a:ext cx="619952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" panose="020B0604020202020204" charset="0"/>
                <a:ea typeface="Poppins SemiBold"/>
                <a:cs typeface="Poppins" panose="020B0604020202020204" charset="0"/>
                <a:sym typeface="Poppins SemiBold"/>
              </a:rPr>
              <a:t>I.II. </a:t>
            </a:r>
            <a:r>
              <a:rPr lang="es-ES" sz="1800" dirty="0" smtClean="0">
                <a:solidFill>
                  <a:srgbClr val="BFBFBF"/>
                </a:solidFill>
                <a:latin typeface="Poppins" panose="020B0604020202020204" charset="0"/>
                <a:ea typeface="Poppins SemiBold"/>
                <a:cs typeface="Poppins" panose="020B0604020202020204" charset="0"/>
                <a:sym typeface="Poppins SemiBold"/>
              </a:rPr>
              <a:t>Objetivos de la inducción</a:t>
            </a:r>
            <a:endParaRPr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539" name="Google Shape;539;p6"/>
          <p:cNvSpPr txBox="1"/>
          <p:nvPr/>
        </p:nvSpPr>
        <p:spPr>
          <a:xfrm>
            <a:off x="2390765" y="1899813"/>
            <a:ext cx="74987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Regular la participación de voluntarios, asistentes espirituales y agrupaciones.</a:t>
            </a:r>
          </a:p>
        </p:txBody>
      </p:sp>
      <p:sp>
        <p:nvSpPr>
          <p:cNvPr id="541" name="Google Shape;541;p6"/>
          <p:cNvSpPr txBox="1"/>
          <p:nvPr/>
        </p:nvSpPr>
        <p:spPr>
          <a:xfrm>
            <a:off x="2390764" y="2512068"/>
            <a:ext cx="749870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Asegurar coordinación con unidades del hospital.</a:t>
            </a:r>
          </a:p>
        </p:txBody>
      </p:sp>
      <p:sp>
        <p:nvSpPr>
          <p:cNvPr id="542" name="Google Shape;542;p6"/>
          <p:cNvSpPr txBox="1"/>
          <p:nvPr/>
        </p:nvSpPr>
        <p:spPr>
          <a:xfrm>
            <a:off x="2390764" y="3030705"/>
            <a:ext cx="74987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Proteger derechos de pacientes, personal, voluntarios y asistentes.</a:t>
            </a:r>
          </a:p>
        </p:txBody>
      </p:sp>
      <p:sp>
        <p:nvSpPr>
          <p:cNvPr id="543" name="Google Shape;543;p6"/>
          <p:cNvSpPr txBox="1"/>
          <p:nvPr/>
        </p:nvSpPr>
        <p:spPr>
          <a:xfrm>
            <a:off x="2390763" y="3676995"/>
            <a:ext cx="749870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Favorecer un ambiente armónico y respetuoso.</a:t>
            </a:r>
          </a:p>
        </p:txBody>
      </p:sp>
      <p:pic>
        <p:nvPicPr>
          <p:cNvPr id="544" name="Google Shape;5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134432" y="2000480"/>
            <a:ext cx="216565" cy="16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134431" y="2610089"/>
            <a:ext cx="216565" cy="16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134431" y="3142962"/>
            <a:ext cx="216565" cy="16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134430" y="3761391"/>
            <a:ext cx="216565" cy="16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0" name="Google Shape;550;p6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1" name="Google Shape;55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54;p3"/>
          <p:cNvSpPr/>
          <p:nvPr/>
        </p:nvSpPr>
        <p:spPr>
          <a:xfrm>
            <a:off x="10032415" y="5114781"/>
            <a:ext cx="1323404" cy="930822"/>
          </a:xfrm>
          <a:custGeom>
            <a:avLst/>
            <a:gdLst/>
            <a:ahLst/>
            <a:cxnLst/>
            <a:rect l="l" t="t" r="r" b="b"/>
            <a:pathLst>
              <a:path w="531585" h="379115" extrusionOk="0">
                <a:moveTo>
                  <a:pt x="490344" y="316294"/>
                </a:moveTo>
                <a:lnTo>
                  <a:pt x="490344" y="85229"/>
                </a:lnTo>
                <a:cubicBezTo>
                  <a:pt x="490344" y="61171"/>
                  <a:pt x="470683" y="41590"/>
                  <a:pt x="446545" y="41590"/>
                </a:cubicBezTo>
                <a:lnTo>
                  <a:pt x="363981" y="41590"/>
                </a:lnTo>
                <a:cubicBezTo>
                  <a:pt x="357748" y="41590"/>
                  <a:pt x="352632" y="46705"/>
                  <a:pt x="352632" y="52939"/>
                </a:cubicBezTo>
                <a:cubicBezTo>
                  <a:pt x="352632" y="59173"/>
                  <a:pt x="357748" y="64289"/>
                  <a:pt x="363981" y="64289"/>
                </a:cubicBezTo>
                <a:lnTo>
                  <a:pt x="446545" y="64289"/>
                </a:lnTo>
                <a:cubicBezTo>
                  <a:pt x="458134" y="64289"/>
                  <a:pt x="467565" y="73720"/>
                  <a:pt x="467565" y="85229"/>
                </a:cubicBezTo>
                <a:lnTo>
                  <a:pt x="467565" y="316055"/>
                </a:lnTo>
                <a:lnTo>
                  <a:pt x="411457" y="316055"/>
                </a:lnTo>
                <a:lnTo>
                  <a:pt x="411457" y="302068"/>
                </a:lnTo>
                <a:cubicBezTo>
                  <a:pt x="411457" y="255551"/>
                  <a:pt x="377888" y="217666"/>
                  <a:pt x="336647" y="217666"/>
                </a:cubicBezTo>
                <a:lnTo>
                  <a:pt x="300600" y="217666"/>
                </a:lnTo>
                <a:cubicBezTo>
                  <a:pt x="300600" y="217666"/>
                  <a:pt x="300600" y="217666"/>
                  <a:pt x="300600" y="217666"/>
                </a:cubicBezTo>
                <a:cubicBezTo>
                  <a:pt x="290050" y="209993"/>
                  <a:pt x="285255" y="200242"/>
                  <a:pt x="284935" y="185935"/>
                </a:cubicBezTo>
                <a:cubicBezTo>
                  <a:pt x="314028" y="176264"/>
                  <a:pt x="335048" y="148930"/>
                  <a:pt x="335048" y="116720"/>
                </a:cubicBezTo>
                <a:cubicBezTo>
                  <a:pt x="335048" y="114642"/>
                  <a:pt x="334889" y="112564"/>
                  <a:pt x="334729" y="110566"/>
                </a:cubicBezTo>
                <a:cubicBezTo>
                  <a:pt x="334809" y="110006"/>
                  <a:pt x="335048" y="109527"/>
                  <a:pt x="335048" y="108967"/>
                </a:cubicBezTo>
                <a:lnTo>
                  <a:pt x="335048" y="1067"/>
                </a:lnTo>
                <a:lnTo>
                  <a:pt x="323459" y="7861"/>
                </a:lnTo>
                <a:cubicBezTo>
                  <a:pt x="304757" y="18811"/>
                  <a:pt x="285654" y="18651"/>
                  <a:pt x="265113" y="7381"/>
                </a:cubicBezTo>
                <a:cubicBezTo>
                  <a:pt x="249528" y="-2130"/>
                  <a:pt x="230745" y="-2449"/>
                  <a:pt x="214680" y="6422"/>
                </a:cubicBezTo>
                <a:cubicBezTo>
                  <a:pt x="198456" y="15454"/>
                  <a:pt x="188784" y="31919"/>
                  <a:pt x="188784" y="50461"/>
                </a:cubicBezTo>
                <a:lnTo>
                  <a:pt x="188784" y="110885"/>
                </a:lnTo>
                <a:cubicBezTo>
                  <a:pt x="188784" y="111285"/>
                  <a:pt x="188944" y="111605"/>
                  <a:pt x="189024" y="112004"/>
                </a:cubicBezTo>
                <a:cubicBezTo>
                  <a:pt x="188944" y="113523"/>
                  <a:pt x="188784" y="115041"/>
                  <a:pt x="188784" y="116560"/>
                </a:cubicBezTo>
                <a:cubicBezTo>
                  <a:pt x="188784" y="148530"/>
                  <a:pt x="209565" y="175705"/>
                  <a:pt x="238259" y="185536"/>
                </a:cubicBezTo>
                <a:cubicBezTo>
                  <a:pt x="237939" y="200002"/>
                  <a:pt x="233143" y="209753"/>
                  <a:pt x="222593" y="217426"/>
                </a:cubicBezTo>
                <a:lnTo>
                  <a:pt x="198775" y="217426"/>
                </a:lnTo>
                <a:cubicBezTo>
                  <a:pt x="198775" y="217426"/>
                  <a:pt x="198775" y="217426"/>
                  <a:pt x="198775" y="217426"/>
                </a:cubicBezTo>
                <a:lnTo>
                  <a:pt x="187186" y="217426"/>
                </a:lnTo>
                <a:cubicBezTo>
                  <a:pt x="145944" y="217426"/>
                  <a:pt x="112296" y="255311"/>
                  <a:pt x="112296" y="301828"/>
                </a:cubicBezTo>
                <a:lnTo>
                  <a:pt x="112296" y="315815"/>
                </a:lnTo>
                <a:lnTo>
                  <a:pt x="64021" y="315815"/>
                </a:lnTo>
                <a:lnTo>
                  <a:pt x="64021" y="85229"/>
                </a:lnTo>
                <a:cubicBezTo>
                  <a:pt x="64021" y="73640"/>
                  <a:pt x="73452" y="64289"/>
                  <a:pt x="85041" y="64289"/>
                </a:cubicBezTo>
                <a:lnTo>
                  <a:pt x="159931" y="64289"/>
                </a:lnTo>
                <a:cubicBezTo>
                  <a:pt x="166165" y="64289"/>
                  <a:pt x="171281" y="59173"/>
                  <a:pt x="171281" y="52939"/>
                </a:cubicBezTo>
                <a:cubicBezTo>
                  <a:pt x="171281" y="46705"/>
                  <a:pt x="166165" y="41590"/>
                  <a:pt x="159931" y="41590"/>
                </a:cubicBezTo>
                <a:lnTo>
                  <a:pt x="85041" y="41590"/>
                </a:lnTo>
                <a:cubicBezTo>
                  <a:pt x="60903" y="41590"/>
                  <a:pt x="41241" y="61171"/>
                  <a:pt x="41241" y="85229"/>
                </a:cubicBezTo>
                <a:lnTo>
                  <a:pt x="41241" y="316294"/>
                </a:lnTo>
                <a:lnTo>
                  <a:pt x="0" y="316294"/>
                </a:lnTo>
                <a:lnTo>
                  <a:pt x="0" y="327644"/>
                </a:lnTo>
                <a:cubicBezTo>
                  <a:pt x="0" y="356017"/>
                  <a:pt x="23099" y="379116"/>
                  <a:pt x="51552" y="379116"/>
                </a:cubicBezTo>
                <a:lnTo>
                  <a:pt x="480034" y="379116"/>
                </a:lnTo>
                <a:cubicBezTo>
                  <a:pt x="508487" y="379116"/>
                  <a:pt x="531586" y="356017"/>
                  <a:pt x="531586" y="327644"/>
                </a:cubicBezTo>
                <a:lnTo>
                  <a:pt x="531586" y="316294"/>
                </a:lnTo>
                <a:lnTo>
                  <a:pt x="490344" y="316294"/>
                </a:lnTo>
                <a:close/>
                <a:moveTo>
                  <a:pt x="506489" y="338993"/>
                </a:moveTo>
                <a:cubicBezTo>
                  <a:pt x="501933" y="349543"/>
                  <a:pt x="491623" y="356417"/>
                  <a:pt x="480034" y="356417"/>
                </a:cubicBezTo>
                <a:lnTo>
                  <a:pt x="51552" y="356417"/>
                </a:lnTo>
                <a:cubicBezTo>
                  <a:pt x="39963" y="356417"/>
                  <a:pt x="29653" y="349623"/>
                  <a:pt x="25097" y="338993"/>
                </a:cubicBezTo>
                <a:lnTo>
                  <a:pt x="506489" y="338993"/>
                </a:lnTo>
                <a:close/>
                <a:moveTo>
                  <a:pt x="179273" y="233891"/>
                </a:moveTo>
                <a:cubicBezTo>
                  <a:pt x="175597" y="240285"/>
                  <a:pt x="173519" y="247238"/>
                  <a:pt x="172799" y="252993"/>
                </a:cubicBezTo>
                <a:cubicBezTo>
                  <a:pt x="156575" y="256110"/>
                  <a:pt x="144506" y="273854"/>
                  <a:pt x="144506" y="296233"/>
                </a:cubicBezTo>
                <a:cubicBezTo>
                  <a:pt x="144506" y="300469"/>
                  <a:pt x="147943" y="303906"/>
                  <a:pt x="152178" y="303906"/>
                </a:cubicBezTo>
                <a:lnTo>
                  <a:pt x="158892" y="303906"/>
                </a:lnTo>
                <a:cubicBezTo>
                  <a:pt x="163128" y="303906"/>
                  <a:pt x="166565" y="300469"/>
                  <a:pt x="166565" y="296233"/>
                </a:cubicBezTo>
                <a:cubicBezTo>
                  <a:pt x="166565" y="292636"/>
                  <a:pt x="164008" y="289679"/>
                  <a:pt x="160571" y="288880"/>
                </a:cubicBezTo>
                <a:cubicBezTo>
                  <a:pt x="162649" y="276891"/>
                  <a:pt x="169682" y="267779"/>
                  <a:pt x="177755" y="267779"/>
                </a:cubicBezTo>
                <a:cubicBezTo>
                  <a:pt x="185827" y="267779"/>
                  <a:pt x="192861" y="276971"/>
                  <a:pt x="194939" y="288960"/>
                </a:cubicBezTo>
                <a:cubicBezTo>
                  <a:pt x="191662" y="289839"/>
                  <a:pt x="189264" y="292716"/>
                  <a:pt x="189264" y="296233"/>
                </a:cubicBezTo>
                <a:cubicBezTo>
                  <a:pt x="189264" y="300469"/>
                  <a:pt x="192701" y="303906"/>
                  <a:pt x="196937" y="303906"/>
                </a:cubicBezTo>
                <a:lnTo>
                  <a:pt x="203331" y="303906"/>
                </a:lnTo>
                <a:cubicBezTo>
                  <a:pt x="207567" y="303906"/>
                  <a:pt x="211004" y="300469"/>
                  <a:pt x="211004" y="296233"/>
                </a:cubicBezTo>
                <a:cubicBezTo>
                  <a:pt x="211004" y="276411"/>
                  <a:pt x="201413" y="260266"/>
                  <a:pt x="187985" y="254672"/>
                </a:cubicBezTo>
                <a:cubicBezTo>
                  <a:pt x="188784" y="248437"/>
                  <a:pt x="192701" y="237328"/>
                  <a:pt x="200773" y="233012"/>
                </a:cubicBezTo>
                <a:lnTo>
                  <a:pt x="220435" y="233012"/>
                </a:lnTo>
                <a:cubicBezTo>
                  <a:pt x="220915" y="233411"/>
                  <a:pt x="221394" y="233651"/>
                  <a:pt x="221874" y="233971"/>
                </a:cubicBezTo>
                <a:lnTo>
                  <a:pt x="249848" y="316294"/>
                </a:lnTo>
                <a:lnTo>
                  <a:pt x="212043" y="316294"/>
                </a:lnTo>
                <a:cubicBezTo>
                  <a:pt x="211643" y="316294"/>
                  <a:pt x="211404" y="316055"/>
                  <a:pt x="211004" y="316055"/>
                </a:cubicBezTo>
                <a:lnTo>
                  <a:pt x="127562" y="316055"/>
                </a:lnTo>
                <a:lnTo>
                  <a:pt x="127562" y="302068"/>
                </a:lnTo>
                <a:cubicBezTo>
                  <a:pt x="127641" y="267060"/>
                  <a:pt x="150260" y="238447"/>
                  <a:pt x="179273" y="233891"/>
                </a:cubicBezTo>
                <a:close/>
                <a:moveTo>
                  <a:pt x="261837" y="189692"/>
                </a:moveTo>
                <a:cubicBezTo>
                  <a:pt x="264394" y="189692"/>
                  <a:pt x="266952" y="189532"/>
                  <a:pt x="269430" y="189292"/>
                </a:cubicBezTo>
                <a:cubicBezTo>
                  <a:pt x="270389" y="204638"/>
                  <a:pt x="275824" y="216547"/>
                  <a:pt x="286134" y="225978"/>
                </a:cubicBezTo>
                <a:cubicBezTo>
                  <a:pt x="269589" y="235889"/>
                  <a:pt x="253604" y="235809"/>
                  <a:pt x="236980" y="225738"/>
                </a:cubicBezTo>
                <a:cubicBezTo>
                  <a:pt x="247210" y="216387"/>
                  <a:pt x="252565" y="204478"/>
                  <a:pt x="253524" y="189212"/>
                </a:cubicBezTo>
                <a:cubicBezTo>
                  <a:pt x="256322" y="189452"/>
                  <a:pt x="259039" y="189692"/>
                  <a:pt x="261837" y="189692"/>
                </a:cubicBezTo>
                <a:close/>
                <a:moveTo>
                  <a:pt x="338805" y="274253"/>
                </a:moveTo>
                <a:cubicBezTo>
                  <a:pt x="343041" y="274253"/>
                  <a:pt x="346478" y="277690"/>
                  <a:pt x="346478" y="281926"/>
                </a:cubicBezTo>
                <a:cubicBezTo>
                  <a:pt x="346478" y="286162"/>
                  <a:pt x="343041" y="289599"/>
                  <a:pt x="338805" y="289599"/>
                </a:cubicBezTo>
                <a:cubicBezTo>
                  <a:pt x="334569" y="289599"/>
                  <a:pt x="331132" y="286162"/>
                  <a:pt x="331132" y="281926"/>
                </a:cubicBezTo>
                <a:cubicBezTo>
                  <a:pt x="331132" y="277690"/>
                  <a:pt x="334569" y="274253"/>
                  <a:pt x="338805" y="274253"/>
                </a:cubicBezTo>
                <a:close/>
                <a:moveTo>
                  <a:pt x="331052" y="248038"/>
                </a:moveTo>
                <a:cubicBezTo>
                  <a:pt x="332970" y="252274"/>
                  <a:pt x="333290" y="256270"/>
                  <a:pt x="332171" y="259947"/>
                </a:cubicBezTo>
                <a:cubicBezTo>
                  <a:pt x="322660" y="262824"/>
                  <a:pt x="315707" y="271536"/>
                  <a:pt x="315707" y="281926"/>
                </a:cubicBezTo>
                <a:cubicBezTo>
                  <a:pt x="315707" y="294634"/>
                  <a:pt x="326097" y="304945"/>
                  <a:pt x="338805" y="304945"/>
                </a:cubicBezTo>
                <a:cubicBezTo>
                  <a:pt x="351513" y="304945"/>
                  <a:pt x="361903" y="294634"/>
                  <a:pt x="361903" y="281926"/>
                </a:cubicBezTo>
                <a:cubicBezTo>
                  <a:pt x="361903" y="272415"/>
                  <a:pt x="356149" y="264263"/>
                  <a:pt x="347837" y="260746"/>
                </a:cubicBezTo>
                <a:cubicBezTo>
                  <a:pt x="348876" y="254592"/>
                  <a:pt x="347996" y="248118"/>
                  <a:pt x="345119" y="241724"/>
                </a:cubicBezTo>
                <a:cubicBezTo>
                  <a:pt x="343841" y="238846"/>
                  <a:pt x="342082" y="236049"/>
                  <a:pt x="340244" y="233411"/>
                </a:cubicBezTo>
                <a:cubicBezTo>
                  <a:pt x="371335" y="235649"/>
                  <a:pt x="396112" y="265382"/>
                  <a:pt x="396112" y="302068"/>
                </a:cubicBezTo>
                <a:lnTo>
                  <a:pt x="396112" y="316055"/>
                </a:lnTo>
                <a:lnTo>
                  <a:pt x="318904" y="316055"/>
                </a:lnTo>
                <a:cubicBezTo>
                  <a:pt x="318504" y="316055"/>
                  <a:pt x="318184" y="316214"/>
                  <a:pt x="317865" y="316294"/>
                </a:cubicBezTo>
                <a:lnTo>
                  <a:pt x="274225" y="316294"/>
                </a:lnTo>
                <a:lnTo>
                  <a:pt x="302359" y="233571"/>
                </a:lnTo>
                <a:cubicBezTo>
                  <a:pt x="302679" y="233331"/>
                  <a:pt x="302919" y="233172"/>
                  <a:pt x="303238" y="233012"/>
                </a:cubicBezTo>
                <a:lnTo>
                  <a:pt x="317145" y="233012"/>
                </a:lnTo>
                <a:cubicBezTo>
                  <a:pt x="320502" y="234530"/>
                  <a:pt x="327695" y="240445"/>
                  <a:pt x="331052" y="248038"/>
                </a:cubicBezTo>
                <a:close/>
                <a:moveTo>
                  <a:pt x="262076" y="304146"/>
                </a:moveTo>
                <a:lnTo>
                  <a:pt x="241935" y="244921"/>
                </a:lnTo>
                <a:cubicBezTo>
                  <a:pt x="255283" y="249716"/>
                  <a:pt x="268870" y="249716"/>
                  <a:pt x="282218" y="244761"/>
                </a:cubicBezTo>
                <a:lnTo>
                  <a:pt x="262076" y="304146"/>
                </a:lnTo>
                <a:close/>
                <a:moveTo>
                  <a:pt x="204130" y="50541"/>
                </a:moveTo>
                <a:cubicBezTo>
                  <a:pt x="204130" y="37673"/>
                  <a:pt x="210844" y="26244"/>
                  <a:pt x="222113" y="19930"/>
                </a:cubicBezTo>
                <a:cubicBezTo>
                  <a:pt x="233383" y="13616"/>
                  <a:pt x="246491" y="14095"/>
                  <a:pt x="258160" y="21289"/>
                </a:cubicBezTo>
                <a:cubicBezTo>
                  <a:pt x="279020" y="32718"/>
                  <a:pt x="299721" y="34556"/>
                  <a:pt x="319623" y="26803"/>
                </a:cubicBezTo>
                <a:lnTo>
                  <a:pt x="319623" y="72041"/>
                </a:lnTo>
                <a:cubicBezTo>
                  <a:pt x="306195" y="54857"/>
                  <a:pt x="285335" y="43668"/>
                  <a:pt x="261917" y="43668"/>
                </a:cubicBezTo>
                <a:cubicBezTo>
                  <a:pt x="238419" y="43668"/>
                  <a:pt x="217558" y="54777"/>
                  <a:pt x="204210" y="72041"/>
                </a:cubicBezTo>
                <a:lnTo>
                  <a:pt x="204210" y="50541"/>
                </a:lnTo>
                <a:close/>
                <a:moveTo>
                  <a:pt x="261837" y="59093"/>
                </a:moveTo>
                <a:cubicBezTo>
                  <a:pt x="293647" y="59093"/>
                  <a:pt x="319543" y="84909"/>
                  <a:pt x="319543" y="116720"/>
                </a:cubicBezTo>
                <a:cubicBezTo>
                  <a:pt x="319543" y="148450"/>
                  <a:pt x="293647" y="174346"/>
                  <a:pt x="261837" y="174346"/>
                </a:cubicBezTo>
                <a:cubicBezTo>
                  <a:pt x="230026" y="174346"/>
                  <a:pt x="204130" y="148530"/>
                  <a:pt x="204130" y="116720"/>
                </a:cubicBezTo>
                <a:cubicBezTo>
                  <a:pt x="204130" y="84909"/>
                  <a:pt x="230026" y="59093"/>
                  <a:pt x="261837" y="59093"/>
                </a:cubicBezTo>
                <a:close/>
              </a:path>
            </a:pathLst>
          </a:custGeom>
          <a:solidFill>
            <a:srgbClr val="A18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5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586;p7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Google Shape;58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upo 27"/>
          <p:cNvGrpSpPr/>
          <p:nvPr/>
        </p:nvGrpSpPr>
        <p:grpSpPr>
          <a:xfrm>
            <a:off x="2295337" y="1301176"/>
            <a:ext cx="7601326" cy="4709379"/>
            <a:chOff x="1626304" y="1375067"/>
            <a:chExt cx="7601326" cy="4709379"/>
          </a:xfrm>
        </p:grpSpPr>
        <p:grpSp>
          <p:nvGrpSpPr>
            <p:cNvPr id="15" name="Grupo 14"/>
            <p:cNvGrpSpPr/>
            <p:nvPr/>
          </p:nvGrpSpPr>
          <p:grpSpPr>
            <a:xfrm>
              <a:off x="1626304" y="2827788"/>
              <a:ext cx="2122098" cy="1719920"/>
              <a:chOff x="1339977" y="2856577"/>
              <a:chExt cx="2122098" cy="1719920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1624111" y="3311972"/>
                <a:ext cx="1553830" cy="619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buSzPts val="1000"/>
                  <a:tabLst>
                    <a:tab pos="457200" algn="l"/>
                  </a:tabLst>
                </a:pPr>
                <a:r>
                  <a:rPr lang="es-MX" sz="1600" dirty="0">
                    <a:latin typeface="Poppins" panose="020B0604020202020204" charset="0"/>
                    <a:ea typeface="Times New Roman" panose="02020603050405020304" pitchFamily="18" charset="0"/>
                    <a:cs typeface="Poppins" panose="020B0604020202020204" charset="0"/>
                  </a:rPr>
                  <a:t>Asistentes Espirituales</a:t>
                </a:r>
                <a:endParaRPr lang="es-MX" dirty="0">
                  <a:latin typeface="Poppins" panose="020B0604020202020204" charset="0"/>
                  <a:ea typeface="Calibri" panose="020F0502020204030204" pitchFamily="34" charset="0"/>
                  <a:cs typeface="Poppins" panose="020B0604020202020204" charset="0"/>
                </a:endParaRPr>
              </a:p>
            </p:txBody>
          </p:sp>
          <p:sp>
            <p:nvSpPr>
              <p:cNvPr id="8" name="Google Shape;583;p7"/>
              <p:cNvSpPr/>
              <p:nvPr/>
            </p:nvSpPr>
            <p:spPr>
              <a:xfrm>
                <a:off x="1339977" y="2856577"/>
                <a:ext cx="2122098" cy="1719920"/>
              </a:xfrm>
              <a:prstGeom prst="roundRect">
                <a:avLst>
                  <a:gd name="adj" fmla="val 6854"/>
                </a:avLst>
              </a:prstGeom>
              <a:noFill/>
              <a:ln w="22225" cap="flat" cmpd="sng">
                <a:solidFill>
                  <a:srgbClr val="3C262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4365918" y="2833343"/>
              <a:ext cx="2122098" cy="3251103"/>
              <a:chOff x="4365918" y="2833343"/>
              <a:chExt cx="2122098" cy="1728509"/>
            </a:xfrm>
          </p:grpSpPr>
          <p:sp>
            <p:nvSpPr>
              <p:cNvPr id="9" name="Google Shape;583;p7"/>
              <p:cNvSpPr/>
              <p:nvPr/>
            </p:nvSpPr>
            <p:spPr>
              <a:xfrm>
                <a:off x="4365918" y="2833343"/>
                <a:ext cx="2122098" cy="1719920"/>
              </a:xfrm>
              <a:prstGeom prst="roundRect">
                <a:avLst>
                  <a:gd name="adj" fmla="val 6854"/>
                </a:avLst>
              </a:prstGeom>
              <a:noFill/>
              <a:ln w="22225" cap="flat" cmpd="sng">
                <a:solidFill>
                  <a:srgbClr val="3C262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4419613" y="2885683"/>
                <a:ext cx="2014703" cy="1676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buSzPts val="1000"/>
                  <a:tabLst>
                    <a:tab pos="457200" algn="l"/>
                  </a:tabLst>
                </a:pPr>
                <a:r>
                  <a:rPr lang="es-MX" sz="1200" dirty="0">
                    <a:latin typeface="Poppins" panose="020B0604020202020204" charset="0"/>
                    <a:ea typeface="Times New Roman" panose="02020603050405020304" pitchFamily="18" charset="0"/>
                    <a:cs typeface="Poppins" panose="020B0604020202020204" charset="0"/>
                  </a:rPr>
                  <a:t>Agrupaciones voluntarias reconocidas por el HAH:</a:t>
                </a:r>
              </a:p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buSzPts val="1000"/>
                  <a:tabLst>
                    <a:tab pos="457200" algn="l"/>
                  </a:tabLst>
                </a:pPr>
                <a:endParaRPr lang="es-MX" sz="1200" dirty="0">
                  <a:latin typeface="Poppins" panose="020B0604020202020204" charset="0"/>
                  <a:ea typeface="Times New Roman" panose="02020603050405020304" pitchFamily="18" charset="0"/>
                  <a:cs typeface="Poppins" panose="020B0604020202020204" charset="0"/>
                </a:endParaRPr>
              </a:p>
              <a:p>
                <a:pPr marL="171450" lvl="0" indent="-171450">
                  <a:lnSpc>
                    <a:spcPct val="107000"/>
                  </a:lnSpc>
                  <a:spcAft>
                    <a:spcPts val="800"/>
                  </a:spcAft>
                  <a:buSzPts val="1000"/>
                  <a:buFontTx/>
                  <a:buChar char="-"/>
                  <a:tabLst>
                    <a:tab pos="457200" algn="l"/>
                  </a:tabLst>
                </a:pPr>
                <a:r>
                  <a:rPr lang="es-MX" sz="1100" dirty="0">
                    <a:latin typeface="Poppins" panose="020B0604020202020204" charset="0"/>
                    <a:ea typeface="Calibri" panose="020F0502020204030204" pitchFamily="34" charset="0"/>
                    <a:cs typeface="Poppins" panose="020B0604020202020204" charset="0"/>
                  </a:rPr>
                  <a:t>Damas de Blanco</a:t>
                </a:r>
              </a:p>
              <a:p>
                <a:pPr marL="171450" lvl="0" indent="-171450">
                  <a:lnSpc>
                    <a:spcPct val="107000"/>
                  </a:lnSpc>
                  <a:spcAft>
                    <a:spcPts val="800"/>
                  </a:spcAft>
                  <a:buSzPts val="1000"/>
                  <a:buFontTx/>
                  <a:buChar char="-"/>
                  <a:tabLst>
                    <a:tab pos="457200" algn="l"/>
                  </a:tabLst>
                </a:pPr>
                <a:r>
                  <a:rPr lang="es-MX" sz="1100" dirty="0">
                    <a:latin typeface="Poppins" panose="020B0604020202020204" charset="0"/>
                    <a:ea typeface="Calibri" panose="020F0502020204030204" pitchFamily="34" charset="0"/>
                    <a:cs typeface="Poppins" panose="020B0604020202020204" charset="0"/>
                  </a:rPr>
                  <a:t>Damas de Rosado</a:t>
                </a:r>
              </a:p>
              <a:p>
                <a:pPr marL="171450" lvl="0" indent="-171450">
                  <a:lnSpc>
                    <a:spcPct val="107000"/>
                  </a:lnSpc>
                  <a:spcAft>
                    <a:spcPts val="800"/>
                  </a:spcAft>
                  <a:buSzPts val="1000"/>
                  <a:buFontTx/>
                  <a:buChar char="-"/>
                  <a:tabLst>
                    <a:tab pos="457200" algn="l"/>
                  </a:tabLst>
                </a:pPr>
                <a:r>
                  <a:rPr lang="es-MX" sz="1100" dirty="0">
                    <a:latin typeface="Poppins" panose="020B0604020202020204" charset="0"/>
                    <a:ea typeface="Calibri" panose="020F0502020204030204" pitchFamily="34" charset="0"/>
                    <a:cs typeface="Poppins" panose="020B0604020202020204" charset="0"/>
                  </a:rPr>
                  <a:t>Pastoral Católica</a:t>
                </a:r>
              </a:p>
              <a:p>
                <a:pPr marL="171450" lvl="0" indent="-171450">
                  <a:lnSpc>
                    <a:spcPct val="107000"/>
                  </a:lnSpc>
                  <a:spcAft>
                    <a:spcPts val="800"/>
                  </a:spcAft>
                  <a:buSzPts val="1000"/>
                  <a:buFontTx/>
                  <a:buChar char="-"/>
                  <a:tabLst>
                    <a:tab pos="457200" algn="l"/>
                  </a:tabLst>
                </a:pPr>
                <a:r>
                  <a:rPr lang="es-MX" sz="1100" dirty="0">
                    <a:latin typeface="Poppins" panose="020B0604020202020204" charset="0"/>
                    <a:ea typeface="Calibri" panose="020F0502020204030204" pitchFamily="34" charset="0"/>
                    <a:cs typeface="Poppins" panose="020B0604020202020204" charset="0"/>
                  </a:rPr>
                  <a:t>Damas de Verde</a:t>
                </a:r>
              </a:p>
              <a:p>
                <a:pPr marL="171450" lvl="0" indent="-171450">
                  <a:lnSpc>
                    <a:spcPct val="107000"/>
                  </a:lnSpc>
                  <a:spcAft>
                    <a:spcPts val="800"/>
                  </a:spcAft>
                  <a:buSzPts val="1000"/>
                  <a:buFontTx/>
                  <a:buChar char="-"/>
                  <a:tabLst>
                    <a:tab pos="457200" algn="l"/>
                  </a:tabLst>
                </a:pPr>
                <a:r>
                  <a:rPr lang="es-MX" sz="1100" dirty="0">
                    <a:latin typeface="Poppins" panose="020B0604020202020204" charset="0"/>
                    <a:ea typeface="Calibri" panose="020F0502020204030204" pitchFamily="34" charset="0"/>
                    <a:cs typeface="Poppins" panose="020B0604020202020204" charset="0"/>
                  </a:rPr>
                  <a:t>Damitas de Corazón</a:t>
                </a:r>
              </a:p>
              <a:p>
                <a:pPr marL="171450" lvl="0" indent="-171450">
                  <a:lnSpc>
                    <a:spcPct val="107000"/>
                  </a:lnSpc>
                  <a:spcAft>
                    <a:spcPts val="800"/>
                  </a:spcAft>
                  <a:buSzPts val="1000"/>
                  <a:buFontTx/>
                  <a:buChar char="-"/>
                  <a:tabLst>
                    <a:tab pos="457200" algn="l"/>
                  </a:tabLst>
                </a:pPr>
                <a:r>
                  <a:rPr lang="es-MX" sz="1100" dirty="0">
                    <a:latin typeface="Poppins" panose="020B0604020202020204" charset="0"/>
                    <a:ea typeface="Calibri" panose="020F0502020204030204" pitchFamily="34" charset="0"/>
                    <a:cs typeface="Poppins" panose="020B0604020202020204" charset="0"/>
                  </a:rPr>
                  <a:t>Dorcas</a:t>
                </a:r>
              </a:p>
              <a:p>
                <a:pPr marL="171450" lvl="0" indent="-171450">
                  <a:lnSpc>
                    <a:spcPct val="107000"/>
                  </a:lnSpc>
                  <a:spcAft>
                    <a:spcPts val="800"/>
                  </a:spcAft>
                  <a:buSzPts val="1000"/>
                  <a:buFontTx/>
                  <a:buChar char="-"/>
                  <a:tabLst>
                    <a:tab pos="457200" algn="l"/>
                  </a:tabLst>
                </a:pPr>
                <a:r>
                  <a:rPr lang="es-MX" sz="1100" dirty="0">
                    <a:latin typeface="Poppins" panose="020B0604020202020204" charset="0"/>
                    <a:ea typeface="Calibri" panose="020F0502020204030204" pitchFamily="34" charset="0"/>
                    <a:cs typeface="Poppins" panose="020B0604020202020204" charset="0"/>
                  </a:rPr>
                  <a:t>Circulo de Mujeres Valientes</a:t>
                </a:r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7105532" y="2823291"/>
              <a:ext cx="2122098" cy="1719920"/>
              <a:chOff x="7520136" y="2859114"/>
              <a:chExt cx="2122098" cy="1719920"/>
            </a:xfrm>
          </p:grpSpPr>
          <p:sp>
            <p:nvSpPr>
              <p:cNvPr id="10" name="Google Shape;583;p7"/>
              <p:cNvSpPr/>
              <p:nvPr/>
            </p:nvSpPr>
            <p:spPr>
              <a:xfrm>
                <a:off x="7520136" y="2859114"/>
                <a:ext cx="2122098" cy="1719920"/>
              </a:xfrm>
              <a:prstGeom prst="roundRect">
                <a:avLst>
                  <a:gd name="adj" fmla="val 6854"/>
                </a:avLst>
              </a:prstGeom>
              <a:noFill/>
              <a:ln w="22225" cap="flat" cmpd="sng">
                <a:solidFill>
                  <a:srgbClr val="3C262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7648047" y="3187671"/>
                <a:ext cx="1866275" cy="113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  <a:buSzPts val="1000"/>
                  <a:tabLst>
                    <a:tab pos="457200" algn="l"/>
                  </a:tabLst>
                </a:pPr>
                <a:r>
                  <a:rPr lang="es-MX" sz="1600" dirty="0">
                    <a:latin typeface="Poppins" panose="020B0604020202020204" charset="0"/>
                    <a:ea typeface="Times New Roman" panose="02020603050405020304" pitchFamily="18" charset="0"/>
                    <a:cs typeface="Poppins" panose="020B0604020202020204" charset="0"/>
                  </a:rPr>
                  <a:t>Personal hospitalario que interactúe con voluntariados.</a:t>
                </a:r>
                <a:endParaRPr lang="es-MX" dirty="0">
                  <a:effectLst/>
                  <a:latin typeface="Poppins" panose="020B0604020202020204" charset="0"/>
                  <a:ea typeface="Calibri" panose="020F0502020204030204" pitchFamily="34" charset="0"/>
                  <a:cs typeface="Poppins" panose="020B0604020202020204" charset="0"/>
                </a:endParaRPr>
              </a:p>
            </p:txBody>
          </p:sp>
        </p:grpSp>
        <p:sp>
          <p:nvSpPr>
            <p:cNvPr id="14" name="Google Shape;583;p7"/>
            <p:cNvSpPr/>
            <p:nvPr/>
          </p:nvSpPr>
          <p:spPr>
            <a:xfrm>
              <a:off x="3163276" y="1375067"/>
              <a:ext cx="4527380" cy="819303"/>
            </a:xfrm>
            <a:prstGeom prst="roundRect">
              <a:avLst>
                <a:gd name="adj" fmla="val 6854"/>
              </a:avLst>
            </a:prstGeom>
            <a:noFill/>
            <a:ln w="22225" cap="flat" cmpd="sng">
              <a:solidFill>
                <a:srgbClr val="3C262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634426" y="1631022"/>
              <a:ext cx="3585079" cy="347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457200" algn="l"/>
                </a:tabLst>
              </a:pPr>
              <a:r>
                <a:rPr lang="es-MX" sz="1600" dirty="0">
                  <a:latin typeface="Poppins" panose="020B0604020202020204" charset="0"/>
                  <a:ea typeface="Times New Roman" panose="02020603050405020304" pitchFamily="18" charset="0"/>
                  <a:cs typeface="Poppins" panose="020B0604020202020204" charset="0"/>
                </a:rPr>
                <a:t>ALCANCE</a:t>
              </a:r>
            </a:p>
          </p:txBody>
        </p:sp>
        <p:cxnSp>
          <p:nvCxnSpPr>
            <p:cNvPr id="22" name="Conector angular 21"/>
            <p:cNvCxnSpPr>
              <a:stCxn id="14" idx="2"/>
              <a:endCxn id="8" idx="0"/>
            </p:cNvCxnSpPr>
            <p:nvPr/>
          </p:nvCxnSpPr>
          <p:spPr>
            <a:xfrm rot="5400000">
              <a:off x="3740451" y="1141273"/>
              <a:ext cx="633418" cy="2739613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ector angular 23"/>
            <p:cNvCxnSpPr>
              <a:stCxn id="14" idx="2"/>
              <a:endCxn id="10" idx="0"/>
            </p:cNvCxnSpPr>
            <p:nvPr/>
          </p:nvCxnSpPr>
          <p:spPr>
            <a:xfrm rot="16200000" flipH="1">
              <a:off x="6482313" y="1139022"/>
              <a:ext cx="628921" cy="2739615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>
              <a:stCxn id="14" idx="2"/>
              <a:endCxn id="9" idx="0"/>
            </p:cNvCxnSpPr>
            <p:nvPr/>
          </p:nvCxnSpPr>
          <p:spPr>
            <a:xfrm>
              <a:off x="5426966" y="2194370"/>
              <a:ext cx="1" cy="6389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Google Shape;584;p7"/>
          <p:cNvSpPr txBox="1"/>
          <p:nvPr/>
        </p:nvSpPr>
        <p:spPr>
          <a:xfrm>
            <a:off x="395238" y="1046470"/>
            <a:ext cx="26008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" panose="020B0604020202020204" charset="0"/>
                <a:ea typeface="Poppins SemiBold"/>
                <a:cs typeface="Poppins" panose="020B0604020202020204" charset="0"/>
                <a:sym typeface="Poppins SemiBold"/>
              </a:rPr>
              <a:t>I.IV. Alcance</a:t>
            </a:r>
            <a:endParaRPr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1406" y="4797878"/>
            <a:ext cx="1570299" cy="157029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3295" y="5413573"/>
            <a:ext cx="386519" cy="3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7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"/>
          <p:cNvSpPr txBox="1"/>
          <p:nvPr/>
        </p:nvSpPr>
        <p:spPr>
          <a:xfrm>
            <a:off x="395238" y="1020596"/>
            <a:ext cx="26008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" panose="020B0604020202020204" charset="0"/>
                <a:ea typeface="Poppins SemiBold"/>
                <a:cs typeface="Poppins" panose="020B0604020202020204" charset="0"/>
                <a:sym typeface="Poppins SemiBold"/>
              </a:rPr>
              <a:t>I.V. Marco Normativo</a:t>
            </a:r>
            <a:endParaRPr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585" name="Google Shape;58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6" name="Google Shape;586;p7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7" name="Google Shape;58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416;p3"/>
          <p:cNvGrpSpPr/>
          <p:nvPr/>
        </p:nvGrpSpPr>
        <p:grpSpPr>
          <a:xfrm>
            <a:off x="10769601" y="5569528"/>
            <a:ext cx="864370" cy="829297"/>
            <a:chOff x="1790700" y="4995167"/>
            <a:chExt cx="519357" cy="519357"/>
          </a:xfrm>
        </p:grpSpPr>
        <p:sp>
          <p:nvSpPr>
            <p:cNvPr id="36" name="Google Shape;417;p3"/>
            <p:cNvSpPr/>
            <p:nvPr/>
          </p:nvSpPr>
          <p:spPr>
            <a:xfrm>
              <a:off x="1790700" y="4995167"/>
              <a:ext cx="519357" cy="519357"/>
            </a:xfrm>
            <a:custGeom>
              <a:avLst/>
              <a:gdLst/>
              <a:ahLst/>
              <a:cxnLst/>
              <a:rect l="l" t="t" r="r" b="b"/>
              <a:pathLst>
                <a:path w="519357" h="519357" extrusionOk="0">
                  <a:moveTo>
                    <a:pt x="259679" y="0"/>
                  </a:moveTo>
                  <a:lnTo>
                    <a:pt x="259679" y="0"/>
                  </a:lnTo>
                  <a:cubicBezTo>
                    <a:pt x="116292" y="0"/>
                    <a:pt x="0" y="116292"/>
                    <a:pt x="0" y="259679"/>
                  </a:cubicBezTo>
                  <a:lnTo>
                    <a:pt x="0" y="259679"/>
                  </a:lnTo>
                  <a:cubicBezTo>
                    <a:pt x="0" y="403066"/>
                    <a:pt x="116292" y="519358"/>
                    <a:pt x="259679" y="519358"/>
                  </a:cubicBezTo>
                  <a:lnTo>
                    <a:pt x="259679" y="519358"/>
                  </a:lnTo>
                  <a:cubicBezTo>
                    <a:pt x="403065" y="519358"/>
                    <a:pt x="519357" y="403066"/>
                    <a:pt x="519357" y="259679"/>
                  </a:cubicBezTo>
                  <a:lnTo>
                    <a:pt x="519357" y="259679"/>
                  </a:lnTo>
                  <a:cubicBezTo>
                    <a:pt x="519357" y="116292"/>
                    <a:pt x="403065" y="0"/>
                    <a:pt x="259679" y="0"/>
                  </a:cubicBezTo>
                  <a:close/>
                </a:path>
              </a:pathLst>
            </a:custGeom>
            <a:solidFill>
              <a:srgbClr val="F8AB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18;p3"/>
            <p:cNvSpPr/>
            <p:nvPr/>
          </p:nvSpPr>
          <p:spPr>
            <a:xfrm>
              <a:off x="1851591" y="5074604"/>
              <a:ext cx="397589" cy="360504"/>
            </a:xfrm>
            <a:custGeom>
              <a:avLst/>
              <a:gdLst/>
              <a:ahLst/>
              <a:cxnLst/>
              <a:rect l="l" t="t" r="r" b="b"/>
              <a:pathLst>
                <a:path w="397589" h="360504" extrusionOk="0">
                  <a:moveTo>
                    <a:pt x="368949" y="217487"/>
                  </a:moveTo>
                  <a:cubicBezTo>
                    <a:pt x="355042" y="219645"/>
                    <a:pt x="342413" y="213331"/>
                    <a:pt x="335380" y="202940"/>
                  </a:cubicBezTo>
                  <a:cubicBezTo>
                    <a:pt x="332982" y="203020"/>
                    <a:pt x="331144" y="203020"/>
                    <a:pt x="328426" y="203100"/>
                  </a:cubicBezTo>
                  <a:lnTo>
                    <a:pt x="291820" y="203580"/>
                  </a:lnTo>
                  <a:lnTo>
                    <a:pt x="275835" y="275912"/>
                  </a:lnTo>
                  <a:cubicBezTo>
                    <a:pt x="267043" y="315715"/>
                    <a:pt x="259131" y="349684"/>
                    <a:pt x="258252" y="351362"/>
                  </a:cubicBezTo>
                  <a:cubicBezTo>
                    <a:pt x="256413" y="354799"/>
                    <a:pt x="252017" y="358396"/>
                    <a:pt x="247861" y="359675"/>
                  </a:cubicBezTo>
                  <a:cubicBezTo>
                    <a:pt x="244105" y="360794"/>
                    <a:pt x="242746" y="360794"/>
                    <a:pt x="238270" y="359595"/>
                  </a:cubicBezTo>
                  <a:cubicBezTo>
                    <a:pt x="232276" y="357916"/>
                    <a:pt x="227320" y="352321"/>
                    <a:pt x="226041" y="345847"/>
                  </a:cubicBezTo>
                  <a:cubicBezTo>
                    <a:pt x="225402" y="342890"/>
                    <a:pt x="219567" y="294455"/>
                    <a:pt x="212854" y="238347"/>
                  </a:cubicBezTo>
                  <a:cubicBezTo>
                    <a:pt x="206220" y="182239"/>
                    <a:pt x="200465" y="135962"/>
                    <a:pt x="200146" y="135563"/>
                  </a:cubicBezTo>
                  <a:cubicBezTo>
                    <a:pt x="199826" y="135163"/>
                    <a:pt x="193592" y="166174"/>
                    <a:pt x="186318" y="204459"/>
                  </a:cubicBezTo>
                  <a:cubicBezTo>
                    <a:pt x="179125" y="242743"/>
                    <a:pt x="174330" y="272715"/>
                    <a:pt x="171612" y="277351"/>
                  </a:cubicBezTo>
                  <a:cubicBezTo>
                    <a:pt x="168495" y="284145"/>
                    <a:pt x="159543" y="288301"/>
                    <a:pt x="152350" y="286463"/>
                  </a:cubicBezTo>
                  <a:cubicBezTo>
                    <a:pt x="143878" y="284145"/>
                    <a:pt x="140121" y="279429"/>
                    <a:pt x="137803" y="268639"/>
                  </a:cubicBezTo>
                  <a:cubicBezTo>
                    <a:pt x="126294" y="212851"/>
                    <a:pt x="116623" y="166734"/>
                    <a:pt x="116224" y="165615"/>
                  </a:cubicBezTo>
                  <a:cubicBezTo>
                    <a:pt x="115904" y="164736"/>
                    <a:pt x="112787" y="169931"/>
                    <a:pt x="108391" y="178563"/>
                  </a:cubicBezTo>
                  <a:cubicBezTo>
                    <a:pt x="100638" y="193989"/>
                    <a:pt x="96722" y="198704"/>
                    <a:pt x="90807" y="199743"/>
                  </a:cubicBezTo>
                  <a:cubicBezTo>
                    <a:pt x="89049" y="200063"/>
                    <a:pt x="69387" y="200223"/>
                    <a:pt x="47248" y="200063"/>
                  </a:cubicBezTo>
                  <a:lnTo>
                    <a:pt x="37177" y="200063"/>
                  </a:lnTo>
                  <a:lnTo>
                    <a:pt x="32142" y="199983"/>
                  </a:lnTo>
                  <a:lnTo>
                    <a:pt x="12000" y="199983"/>
                  </a:lnTo>
                  <a:cubicBezTo>
                    <a:pt x="571" y="199823"/>
                    <a:pt x="91" y="191671"/>
                    <a:pt x="91" y="185357"/>
                  </a:cubicBezTo>
                  <a:cubicBezTo>
                    <a:pt x="-388" y="174966"/>
                    <a:pt x="971" y="170410"/>
                    <a:pt x="5287" y="167773"/>
                  </a:cubicBezTo>
                  <a:cubicBezTo>
                    <a:pt x="8484" y="165775"/>
                    <a:pt x="10002" y="165695"/>
                    <a:pt x="42212" y="165695"/>
                  </a:cubicBezTo>
                  <a:lnTo>
                    <a:pt x="75781" y="165695"/>
                  </a:lnTo>
                  <a:lnTo>
                    <a:pt x="92326" y="132606"/>
                  </a:lnTo>
                  <a:cubicBezTo>
                    <a:pt x="111588" y="94081"/>
                    <a:pt x="111748" y="93922"/>
                    <a:pt x="122857" y="93922"/>
                  </a:cubicBezTo>
                  <a:cubicBezTo>
                    <a:pt x="128612" y="93922"/>
                    <a:pt x="129971" y="94321"/>
                    <a:pt x="133168" y="96799"/>
                  </a:cubicBezTo>
                  <a:cubicBezTo>
                    <a:pt x="135246" y="98397"/>
                    <a:pt x="137724" y="101514"/>
                    <a:pt x="138603" y="103672"/>
                  </a:cubicBezTo>
                  <a:cubicBezTo>
                    <a:pt x="139562" y="105910"/>
                    <a:pt x="143638" y="123734"/>
                    <a:pt x="147634" y="143236"/>
                  </a:cubicBezTo>
                  <a:cubicBezTo>
                    <a:pt x="152670" y="167693"/>
                    <a:pt x="155147" y="178003"/>
                    <a:pt x="155707" y="176405"/>
                  </a:cubicBezTo>
                  <a:cubicBezTo>
                    <a:pt x="156106" y="175126"/>
                    <a:pt x="163380" y="137561"/>
                    <a:pt x="171852" y="92882"/>
                  </a:cubicBezTo>
                  <a:cubicBezTo>
                    <a:pt x="187357" y="11198"/>
                    <a:pt x="188077" y="6323"/>
                    <a:pt x="196069" y="2247"/>
                  </a:cubicBezTo>
                  <a:cubicBezTo>
                    <a:pt x="198467" y="1048"/>
                    <a:pt x="201025" y="408"/>
                    <a:pt x="203582" y="328"/>
                  </a:cubicBezTo>
                  <a:lnTo>
                    <a:pt x="203582" y="9"/>
                  </a:lnTo>
                  <a:cubicBezTo>
                    <a:pt x="211095" y="-231"/>
                    <a:pt x="218449" y="4485"/>
                    <a:pt x="220766" y="12078"/>
                  </a:cubicBezTo>
                  <a:cubicBezTo>
                    <a:pt x="221326" y="13836"/>
                    <a:pt x="227640" y="65068"/>
                    <a:pt x="234913" y="125892"/>
                  </a:cubicBezTo>
                  <a:cubicBezTo>
                    <a:pt x="242107" y="186795"/>
                    <a:pt x="248181" y="236509"/>
                    <a:pt x="248341" y="236349"/>
                  </a:cubicBezTo>
                  <a:cubicBezTo>
                    <a:pt x="248501" y="236189"/>
                    <a:pt x="251458" y="223241"/>
                    <a:pt x="254975" y="207656"/>
                  </a:cubicBezTo>
                  <a:cubicBezTo>
                    <a:pt x="261768" y="177284"/>
                    <a:pt x="263047" y="174007"/>
                    <a:pt x="269201" y="170171"/>
                  </a:cubicBezTo>
                  <a:cubicBezTo>
                    <a:pt x="272318" y="168332"/>
                    <a:pt x="275276" y="167853"/>
                    <a:pt x="278713" y="167853"/>
                  </a:cubicBezTo>
                  <a:lnTo>
                    <a:pt x="333621" y="167853"/>
                  </a:lnTo>
                  <a:cubicBezTo>
                    <a:pt x="339376" y="157223"/>
                    <a:pt x="350646" y="149949"/>
                    <a:pt x="363594" y="149949"/>
                  </a:cubicBezTo>
                  <a:cubicBezTo>
                    <a:pt x="383735" y="149949"/>
                    <a:pt x="399880" y="167613"/>
                    <a:pt x="397322" y="188314"/>
                  </a:cubicBezTo>
                  <a:cubicBezTo>
                    <a:pt x="395484" y="203020"/>
                    <a:pt x="383655" y="215249"/>
                    <a:pt x="368949" y="217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764144" y="2153897"/>
            <a:ext cx="8395855" cy="87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MX" sz="1600" b="1" dirty="0">
                <a:latin typeface="Poppins" panose="020B0604020202020204" charset="0"/>
                <a:ea typeface="Times New Roman" panose="02020603050405020304" pitchFamily="18" charset="0"/>
                <a:cs typeface="Poppins" panose="020B0604020202020204" charset="0"/>
              </a:rPr>
              <a:t>Decreto N°94: </a:t>
            </a:r>
            <a:r>
              <a:rPr lang="es-ES" sz="1600" b="1" dirty="0">
                <a:latin typeface="Poppins" panose="020B0604020202020204" charset="0"/>
                <a:ea typeface="Times New Roman" panose="02020603050405020304" pitchFamily="18" charset="0"/>
                <a:cs typeface="Poppins" panose="020B0604020202020204" charset="0"/>
              </a:rPr>
              <a:t>del Ministerio de Salud. </a:t>
            </a:r>
            <a:r>
              <a:rPr lang="es-MX" sz="1600" b="1" dirty="0">
                <a:latin typeface="Poppins" panose="020B0604020202020204" charset="0"/>
                <a:ea typeface="Times New Roman" panose="02020603050405020304" pitchFamily="18" charset="0"/>
                <a:cs typeface="Poppins" panose="020B0604020202020204" charset="0"/>
              </a:rPr>
              <a:t> 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Este decreto reglamenta el ejercicio del acompañamiento espiritual y de visitas especiales en establecimientos asistenciales públicos y privados</a:t>
            </a:r>
            <a:r>
              <a:rPr lang="es-MX" sz="1600" dirty="0">
                <a:latin typeface="Poppins" panose="020B0604020202020204" charset="0"/>
                <a:ea typeface="Times New Roman" panose="02020603050405020304" pitchFamily="18" charset="0"/>
                <a:cs typeface="Poppins" panose="020B0604020202020204" charset="0"/>
              </a:rPr>
              <a:t>.</a:t>
            </a:r>
            <a:endParaRPr lang="es-MX" sz="1600" dirty="0"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764144" y="4209646"/>
            <a:ext cx="9362651" cy="87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MX" sz="1600" b="1" dirty="0">
                <a:latin typeface="Poppins" panose="020B0604020202020204" charset="0"/>
                <a:ea typeface="Times New Roman" panose="02020603050405020304" pitchFamily="18" charset="0"/>
                <a:cs typeface="Poppins" panose="020B0604020202020204" charset="0"/>
              </a:rPr>
              <a:t>Resolución Exenta N°343</a:t>
            </a:r>
            <a:r>
              <a:rPr lang="es-MX" sz="1600" dirty="0">
                <a:latin typeface="Poppins" panose="020B0604020202020204" charset="0"/>
                <a:ea typeface="Times New Roman" panose="02020603050405020304" pitchFamily="18" charset="0"/>
                <a:cs typeface="Poppins" panose="020B0604020202020204" charset="0"/>
              </a:rPr>
              <a:t>: </a:t>
            </a:r>
            <a:r>
              <a:rPr lang="es-ES" sz="1600" b="1" dirty="0">
                <a:latin typeface="Poppins" panose="020B0604020202020204" charset="0"/>
                <a:cs typeface="Poppins" panose="020B0604020202020204" charset="0"/>
              </a:rPr>
              <a:t>Orientación Técnica prevención y control de infecciones asociadas a la atención de salud en atención primaria de salud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, en el apartado de Educación a pacientes y acompañantes. </a:t>
            </a:r>
            <a:endParaRPr lang="es-MX" sz="1800" dirty="0"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1764144" y="3098563"/>
            <a:ext cx="8395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Poppins" panose="020B0604020202020204" charset="0"/>
                <a:ea typeface="Times New Roman" panose="02020603050405020304" pitchFamily="18" charset="0"/>
                <a:cs typeface="Poppins" panose="020B0604020202020204" charset="0"/>
              </a:rPr>
              <a:t>Ley N°20.584</a:t>
            </a:r>
            <a:r>
              <a:rPr lang="es-MX" sz="1600" dirty="0">
                <a:latin typeface="Poppins" panose="020B0604020202020204" charset="0"/>
                <a:ea typeface="Times New Roman" panose="02020603050405020304" pitchFamily="18" charset="0"/>
                <a:cs typeface="Poppins" panose="020B0604020202020204" charset="0"/>
              </a:rPr>
              <a:t>: </a:t>
            </a:r>
            <a:r>
              <a:rPr lang="es-ES" sz="1600" b="1" dirty="0">
                <a:latin typeface="Poppins" panose="020B0604020202020204" charset="0"/>
                <a:ea typeface="Times New Roman" panose="02020603050405020304" pitchFamily="18" charset="0"/>
                <a:cs typeface="Poppins" panose="020B0604020202020204" charset="0"/>
              </a:rPr>
              <a:t>sobre Derechos y Deberes de los Pacientes. 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Esta ley garantiza los derechos de las personas en su atención de salud, y establece deberes para los establecimientos, el personal de salud y cualquier tercero que participe en la atención, incluyendo voluntarios/as.</a:t>
            </a:r>
            <a:endParaRPr lang="es-MX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41" name="Google Shape;5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497780" y="2213449"/>
            <a:ext cx="216565" cy="16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54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496440" y="3183675"/>
            <a:ext cx="216565" cy="16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5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1499878" y="4305675"/>
            <a:ext cx="216565" cy="163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1"/>
          <p:cNvSpPr/>
          <p:nvPr/>
        </p:nvSpPr>
        <p:spPr>
          <a:xfrm>
            <a:off x="0" y="882336"/>
            <a:ext cx="12192000" cy="5975663"/>
          </a:xfrm>
          <a:prstGeom prst="rect">
            <a:avLst/>
          </a:prstGeom>
          <a:solidFill>
            <a:srgbClr val="F8AB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1"/>
          <p:cNvSpPr txBox="1"/>
          <p:nvPr/>
        </p:nvSpPr>
        <p:spPr>
          <a:xfrm>
            <a:off x="2650516" y="3270023"/>
            <a:ext cx="689096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II. Requisitos para voluntarios y agrupaciones</a:t>
            </a:r>
            <a:endParaRPr dirty="0"/>
          </a:p>
        </p:txBody>
      </p:sp>
      <p:pic>
        <p:nvPicPr>
          <p:cNvPr id="789" name="Google Shape;7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2"/>
          <p:cNvSpPr txBox="1"/>
          <p:nvPr/>
        </p:nvSpPr>
        <p:spPr>
          <a:xfrm>
            <a:off x="646770" y="1639229"/>
            <a:ext cx="3010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E60F56"/>
                </a:solidFill>
                <a:latin typeface="Poppins Black"/>
                <a:ea typeface="Poppins Black"/>
                <a:cs typeface="Poppins Black"/>
                <a:sym typeface="Poppins Black"/>
              </a:rPr>
              <a:t>Para Voluntarios</a:t>
            </a:r>
            <a:endParaRPr sz="1800" dirty="0">
              <a:solidFill>
                <a:srgbClr val="E60F56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641" name="Google Shape;641;p12"/>
          <p:cNvGrpSpPr/>
          <p:nvPr/>
        </p:nvGrpSpPr>
        <p:grpSpPr>
          <a:xfrm>
            <a:off x="668734" y="2205760"/>
            <a:ext cx="4247601" cy="307736"/>
            <a:chOff x="646770" y="2537057"/>
            <a:chExt cx="4247601" cy="307736"/>
          </a:xfrm>
        </p:grpSpPr>
        <p:sp>
          <p:nvSpPr>
            <p:cNvPr id="642" name="Google Shape;642;p12"/>
            <p:cNvSpPr txBox="1"/>
            <p:nvPr/>
          </p:nvSpPr>
          <p:spPr>
            <a:xfrm>
              <a:off x="924537" y="2537057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MX" dirty="0"/>
                <a:t>Ser mayor de 18 años</a:t>
              </a:r>
              <a:r>
                <a:rPr lang="es-ES" sz="14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  <a:endParaRPr dirty="0"/>
            </a:p>
          </p:txBody>
        </p:sp>
        <p:sp>
          <p:nvSpPr>
            <p:cNvPr id="643" name="Google Shape;643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12"/>
          <p:cNvGrpSpPr/>
          <p:nvPr/>
        </p:nvGrpSpPr>
        <p:grpSpPr>
          <a:xfrm>
            <a:off x="674478" y="2635004"/>
            <a:ext cx="5421521" cy="1169511"/>
            <a:chOff x="646770" y="2550118"/>
            <a:chExt cx="5421521" cy="1169511"/>
          </a:xfrm>
        </p:grpSpPr>
        <p:sp>
          <p:nvSpPr>
            <p:cNvPr id="645" name="Google Shape;645;p12"/>
            <p:cNvSpPr txBox="1"/>
            <p:nvPr/>
          </p:nvSpPr>
          <p:spPr>
            <a:xfrm>
              <a:off x="946501" y="2550118"/>
              <a:ext cx="5121790" cy="116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/>
                <a:t>Inducción institucional </a:t>
              </a:r>
              <a:r>
                <a:rPr lang="es-MX" dirty="0" smtClean="0"/>
                <a:t>obligatoria:</a:t>
              </a:r>
            </a:p>
            <a:p>
              <a:pPr lvl="0"/>
              <a:r>
                <a:rPr lang="es-MX" dirty="0" smtClean="0"/>
                <a:t>- Elementos de </a:t>
              </a:r>
              <a:r>
                <a:rPr lang="es-MX" dirty="0"/>
                <a:t>P</a:t>
              </a:r>
              <a:r>
                <a:rPr lang="es-MX" dirty="0" smtClean="0"/>
                <a:t>rotección Personal. </a:t>
              </a:r>
            </a:p>
            <a:p>
              <a:pPr lvl="0"/>
              <a:r>
                <a:rPr lang="es-MX" dirty="0" smtClean="0"/>
                <a:t>- Infecciones Asociadas a la Atención de Salud. </a:t>
              </a:r>
            </a:p>
            <a:p>
              <a:pPr lvl="0"/>
              <a:r>
                <a:rPr lang="es-MX" dirty="0" smtClean="0"/>
                <a:t>- Código azul.</a:t>
              </a:r>
            </a:p>
            <a:p>
              <a:pPr lvl="0"/>
              <a:r>
                <a:rPr lang="es-MX" dirty="0" smtClean="0"/>
                <a:t>- Plan de emergencia.</a:t>
              </a:r>
            </a:p>
          </p:txBody>
        </p:sp>
        <p:sp>
          <p:nvSpPr>
            <p:cNvPr id="646" name="Google Shape;646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F8AB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12"/>
          <p:cNvGrpSpPr/>
          <p:nvPr/>
        </p:nvGrpSpPr>
        <p:grpSpPr>
          <a:xfrm>
            <a:off x="668734" y="3926023"/>
            <a:ext cx="4225975" cy="307736"/>
            <a:chOff x="646770" y="2515468"/>
            <a:chExt cx="4225975" cy="307736"/>
          </a:xfrm>
        </p:grpSpPr>
        <p:sp>
          <p:nvSpPr>
            <p:cNvPr id="648" name="Google Shape;648;p12"/>
            <p:cNvSpPr txBox="1"/>
            <p:nvPr/>
          </p:nvSpPr>
          <p:spPr>
            <a:xfrm>
              <a:off x="902911" y="2515468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MX" dirty="0"/>
                <a:t>Contar con credencial de forma visible</a:t>
              </a:r>
              <a:r>
                <a:rPr lang="es-ES" sz="14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  <a:endParaRPr dirty="0"/>
            </a:p>
          </p:txBody>
        </p:sp>
        <p:sp>
          <p:nvSpPr>
            <p:cNvPr id="649" name="Google Shape;649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3C26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12"/>
          <p:cNvGrpSpPr/>
          <p:nvPr/>
        </p:nvGrpSpPr>
        <p:grpSpPr>
          <a:xfrm>
            <a:off x="677709" y="4337802"/>
            <a:ext cx="4217000" cy="307736"/>
            <a:chOff x="646770" y="2523054"/>
            <a:chExt cx="4217000" cy="307736"/>
          </a:xfrm>
        </p:grpSpPr>
        <p:sp>
          <p:nvSpPr>
            <p:cNvPr id="651" name="Google Shape;651;p12"/>
            <p:cNvSpPr txBox="1"/>
            <p:nvPr/>
          </p:nvSpPr>
          <p:spPr>
            <a:xfrm>
              <a:off x="893936" y="2523054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/>
                <a:t>Conocer y aceptar </a:t>
              </a:r>
              <a:r>
                <a:rPr lang="es-MX" dirty="0" smtClean="0"/>
                <a:t>las reglas del voluntariado.</a:t>
              </a:r>
              <a:endParaRPr lang="es-MX" dirty="0"/>
            </a:p>
          </p:txBody>
        </p:sp>
        <p:sp>
          <p:nvSpPr>
            <p:cNvPr id="652" name="Google Shape;652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C258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12"/>
          <p:cNvSpPr txBox="1"/>
          <p:nvPr/>
        </p:nvSpPr>
        <p:spPr>
          <a:xfrm>
            <a:off x="264005" y="1087984"/>
            <a:ext cx="23239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II.I. Requisitos</a:t>
            </a:r>
            <a:endParaRPr dirty="0"/>
          </a:p>
        </p:txBody>
      </p:sp>
      <p:pic>
        <p:nvPicPr>
          <p:cNvPr id="654" name="Google Shape;65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1350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12"/>
          <p:cNvCxnSpPr/>
          <p:nvPr/>
        </p:nvCxnSpPr>
        <p:spPr>
          <a:xfrm>
            <a:off x="213369" y="882337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6" name="Google Shape;65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655;p12"/>
          <p:cNvCxnSpPr/>
          <p:nvPr/>
        </p:nvCxnSpPr>
        <p:spPr>
          <a:xfrm flipV="1">
            <a:off x="6031064" y="1146153"/>
            <a:ext cx="18473" cy="422101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639;p12"/>
          <p:cNvSpPr txBox="1"/>
          <p:nvPr/>
        </p:nvSpPr>
        <p:spPr>
          <a:xfrm>
            <a:off x="6327023" y="1639229"/>
            <a:ext cx="30108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E60F56"/>
                </a:solidFill>
                <a:latin typeface="Poppins Black"/>
                <a:ea typeface="Poppins Black"/>
                <a:cs typeface="Poppins Black"/>
                <a:sym typeface="Poppins Black"/>
              </a:rPr>
              <a:t>Para Agrupaciones</a:t>
            </a:r>
            <a:endParaRPr sz="1800" dirty="0">
              <a:solidFill>
                <a:srgbClr val="E60F56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25" name="Google Shape;641;p12"/>
          <p:cNvGrpSpPr/>
          <p:nvPr/>
        </p:nvGrpSpPr>
        <p:grpSpPr>
          <a:xfrm>
            <a:off x="6327023" y="2523581"/>
            <a:ext cx="4238477" cy="307736"/>
            <a:chOff x="646770" y="2523581"/>
            <a:chExt cx="4238477" cy="307736"/>
          </a:xfrm>
        </p:grpSpPr>
        <p:sp>
          <p:nvSpPr>
            <p:cNvPr id="26" name="Google Shape;642;p12"/>
            <p:cNvSpPr txBox="1"/>
            <p:nvPr/>
          </p:nvSpPr>
          <p:spPr>
            <a:xfrm>
              <a:off x="915413" y="2523581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MX" dirty="0"/>
                <a:t>Personalidad jurídica vigente (si aplica).</a:t>
              </a:r>
              <a:endParaRPr dirty="0"/>
            </a:p>
          </p:txBody>
        </p:sp>
        <p:sp>
          <p:nvSpPr>
            <p:cNvPr id="27" name="Google Shape;643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644;p12"/>
          <p:cNvGrpSpPr/>
          <p:nvPr/>
        </p:nvGrpSpPr>
        <p:grpSpPr>
          <a:xfrm>
            <a:off x="6327023" y="2913003"/>
            <a:ext cx="4247601" cy="307736"/>
            <a:chOff x="646770" y="2516108"/>
            <a:chExt cx="4247601" cy="307736"/>
          </a:xfrm>
        </p:grpSpPr>
        <p:sp>
          <p:nvSpPr>
            <p:cNvPr id="29" name="Google Shape;645;p12"/>
            <p:cNvSpPr txBox="1"/>
            <p:nvPr/>
          </p:nvSpPr>
          <p:spPr>
            <a:xfrm>
              <a:off x="924537" y="2516108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/>
                <a:t>Designar coordinador responsable.</a:t>
              </a:r>
            </a:p>
          </p:txBody>
        </p:sp>
        <p:sp>
          <p:nvSpPr>
            <p:cNvPr id="30" name="Google Shape;646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F8AB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647;p12"/>
          <p:cNvGrpSpPr/>
          <p:nvPr/>
        </p:nvGrpSpPr>
        <p:grpSpPr>
          <a:xfrm>
            <a:off x="6327023" y="3326530"/>
            <a:ext cx="4247601" cy="307736"/>
            <a:chOff x="646770" y="2530608"/>
            <a:chExt cx="4247601" cy="307736"/>
          </a:xfrm>
        </p:grpSpPr>
        <p:sp>
          <p:nvSpPr>
            <p:cNvPr id="32" name="Google Shape;648;p12"/>
            <p:cNvSpPr txBox="1"/>
            <p:nvPr/>
          </p:nvSpPr>
          <p:spPr>
            <a:xfrm>
              <a:off x="924537" y="2530608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MX" dirty="0"/>
                <a:t>Nómina actualizada de integrantes</a:t>
              </a:r>
              <a:r>
                <a:rPr lang="es-ES" sz="1400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  <a:endParaRPr dirty="0"/>
            </a:p>
          </p:txBody>
        </p:sp>
        <p:sp>
          <p:nvSpPr>
            <p:cNvPr id="33" name="Google Shape;649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3C26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650;p12"/>
          <p:cNvGrpSpPr/>
          <p:nvPr/>
        </p:nvGrpSpPr>
        <p:grpSpPr>
          <a:xfrm>
            <a:off x="6327023" y="3722845"/>
            <a:ext cx="4247601" cy="307736"/>
            <a:chOff x="646770" y="2517339"/>
            <a:chExt cx="4247601" cy="307736"/>
          </a:xfrm>
        </p:grpSpPr>
        <p:sp>
          <p:nvSpPr>
            <p:cNvPr id="35" name="Google Shape;651;p12"/>
            <p:cNvSpPr txBox="1"/>
            <p:nvPr/>
          </p:nvSpPr>
          <p:spPr>
            <a:xfrm>
              <a:off x="924537" y="2517339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/>
                <a:t>Participación en reuniones de coordinación.</a:t>
              </a:r>
            </a:p>
          </p:txBody>
        </p:sp>
        <p:sp>
          <p:nvSpPr>
            <p:cNvPr id="36" name="Google Shape;652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C258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642;p12"/>
          <p:cNvSpPr txBox="1"/>
          <p:nvPr/>
        </p:nvSpPr>
        <p:spPr>
          <a:xfrm>
            <a:off x="955963" y="5168782"/>
            <a:ext cx="396983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dirty="0"/>
              <a:t>Firmar </a:t>
            </a:r>
            <a:r>
              <a:rPr lang="es-MX" dirty="0" smtClean="0"/>
              <a:t>la Toma de conocimiento.</a:t>
            </a:r>
            <a:endParaRPr dirty="0"/>
          </a:p>
        </p:txBody>
      </p:sp>
      <p:grpSp>
        <p:nvGrpSpPr>
          <p:cNvPr id="39" name="Google Shape;641;p12"/>
          <p:cNvGrpSpPr/>
          <p:nvPr/>
        </p:nvGrpSpPr>
        <p:grpSpPr>
          <a:xfrm>
            <a:off x="678196" y="4762384"/>
            <a:ext cx="4247601" cy="307736"/>
            <a:chOff x="646770" y="2537057"/>
            <a:chExt cx="4247601" cy="307736"/>
          </a:xfrm>
        </p:grpSpPr>
        <p:sp>
          <p:nvSpPr>
            <p:cNvPr id="40" name="Google Shape;642;p12"/>
            <p:cNvSpPr txBox="1"/>
            <p:nvPr/>
          </p:nvSpPr>
          <p:spPr>
            <a:xfrm>
              <a:off x="924537" y="2537057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MX" dirty="0"/>
                <a:t>Salud </a:t>
              </a:r>
              <a:r>
                <a:rPr lang="es-MX" dirty="0" smtClean="0"/>
                <a:t>compatible para la labor.</a:t>
              </a:r>
              <a:endParaRPr dirty="0"/>
            </a:p>
          </p:txBody>
        </p:sp>
        <p:sp>
          <p:nvSpPr>
            <p:cNvPr id="41" name="Google Shape;643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646;p12"/>
          <p:cNvSpPr/>
          <p:nvPr/>
        </p:nvSpPr>
        <p:spPr>
          <a:xfrm>
            <a:off x="677709" y="5212366"/>
            <a:ext cx="156117" cy="156117"/>
          </a:xfrm>
          <a:prstGeom prst="rect">
            <a:avLst/>
          </a:prstGeom>
          <a:solidFill>
            <a:srgbClr val="F8AB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641;p12"/>
          <p:cNvGrpSpPr/>
          <p:nvPr/>
        </p:nvGrpSpPr>
        <p:grpSpPr>
          <a:xfrm>
            <a:off x="6327023" y="4148336"/>
            <a:ext cx="4238477" cy="307736"/>
            <a:chOff x="646770" y="2523581"/>
            <a:chExt cx="4238477" cy="307736"/>
          </a:xfrm>
        </p:grpSpPr>
        <p:sp>
          <p:nvSpPr>
            <p:cNvPr id="49" name="Google Shape;642;p12"/>
            <p:cNvSpPr txBox="1"/>
            <p:nvPr/>
          </p:nvSpPr>
          <p:spPr>
            <a:xfrm>
              <a:off x="915413" y="2523581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/>
                <a:t>Acordar horarios y espacios autorizados.</a:t>
              </a:r>
            </a:p>
          </p:txBody>
        </p:sp>
        <p:sp>
          <p:nvSpPr>
            <p:cNvPr id="50" name="Google Shape;643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" name="Imagen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452" y="4932154"/>
            <a:ext cx="2551095" cy="1770978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3"/>
          <p:cNvSpPr txBox="1"/>
          <p:nvPr/>
        </p:nvSpPr>
        <p:spPr>
          <a:xfrm>
            <a:off x="896358" y="4337350"/>
            <a:ext cx="362043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E60F56"/>
                </a:solidFill>
                <a:latin typeface="Poppins Black"/>
                <a:ea typeface="Poppins Black"/>
                <a:cs typeface="Poppins Black"/>
                <a:sym typeface="Poppins Black"/>
              </a:rPr>
              <a:t>Actividades diferenciadas: </a:t>
            </a:r>
            <a:endParaRPr dirty="0">
              <a:solidFill>
                <a:srgbClr val="E60F56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679" name="Google Shape;679;p13"/>
          <p:cNvSpPr txBox="1"/>
          <p:nvPr/>
        </p:nvSpPr>
        <p:spPr>
          <a:xfrm>
            <a:off x="264005" y="1096610"/>
            <a:ext cx="5194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BFBFB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II.II. Procesos de voluntarias y voluntarios</a:t>
            </a:r>
            <a:endParaRPr dirty="0"/>
          </a:p>
        </p:txBody>
      </p:sp>
      <p:pic>
        <p:nvPicPr>
          <p:cNvPr id="680" name="Google Shape;6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9976"/>
            <a:ext cx="12192000" cy="146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13"/>
          <p:cNvCxnSpPr/>
          <p:nvPr/>
        </p:nvCxnSpPr>
        <p:spPr>
          <a:xfrm>
            <a:off x="213369" y="890963"/>
            <a:ext cx="1176526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2" name="Google Shape;68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38" y="0"/>
            <a:ext cx="1002241" cy="71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877" y="141989"/>
            <a:ext cx="881885" cy="6020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641;p12"/>
          <p:cNvGrpSpPr/>
          <p:nvPr/>
        </p:nvGrpSpPr>
        <p:grpSpPr>
          <a:xfrm>
            <a:off x="941937" y="1968620"/>
            <a:ext cx="4238477" cy="307736"/>
            <a:chOff x="646770" y="2523581"/>
            <a:chExt cx="4238477" cy="307736"/>
          </a:xfrm>
        </p:grpSpPr>
        <p:sp>
          <p:nvSpPr>
            <p:cNvPr id="25" name="Google Shape;642;p12"/>
            <p:cNvSpPr txBox="1"/>
            <p:nvPr/>
          </p:nvSpPr>
          <p:spPr>
            <a:xfrm>
              <a:off x="915413" y="2523581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MX" dirty="0"/>
                <a:t>Postulación formal.</a:t>
              </a:r>
              <a:endParaRPr dirty="0"/>
            </a:p>
          </p:txBody>
        </p:sp>
        <p:sp>
          <p:nvSpPr>
            <p:cNvPr id="26" name="Google Shape;643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644;p12"/>
          <p:cNvGrpSpPr/>
          <p:nvPr/>
        </p:nvGrpSpPr>
        <p:grpSpPr>
          <a:xfrm>
            <a:off x="941937" y="2358042"/>
            <a:ext cx="4247601" cy="307736"/>
            <a:chOff x="646770" y="2516108"/>
            <a:chExt cx="4247601" cy="307736"/>
          </a:xfrm>
        </p:grpSpPr>
        <p:sp>
          <p:nvSpPr>
            <p:cNvPr id="28" name="Google Shape;645;p12"/>
            <p:cNvSpPr txBox="1"/>
            <p:nvPr/>
          </p:nvSpPr>
          <p:spPr>
            <a:xfrm>
              <a:off x="924537" y="2516108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/>
                <a:t>Revisión y autorización institucional.</a:t>
              </a:r>
            </a:p>
          </p:txBody>
        </p:sp>
        <p:sp>
          <p:nvSpPr>
            <p:cNvPr id="29" name="Google Shape;646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F8AB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647;p12"/>
          <p:cNvGrpSpPr/>
          <p:nvPr/>
        </p:nvGrpSpPr>
        <p:grpSpPr>
          <a:xfrm>
            <a:off x="941937" y="2771569"/>
            <a:ext cx="4247601" cy="307736"/>
            <a:chOff x="646770" y="2530608"/>
            <a:chExt cx="4247601" cy="307736"/>
          </a:xfrm>
        </p:grpSpPr>
        <p:sp>
          <p:nvSpPr>
            <p:cNvPr id="31" name="Google Shape;648;p12"/>
            <p:cNvSpPr txBox="1"/>
            <p:nvPr/>
          </p:nvSpPr>
          <p:spPr>
            <a:xfrm>
              <a:off x="924537" y="2530608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MX" dirty="0"/>
                <a:t>Entrega de credenciales.</a:t>
              </a:r>
              <a:endParaRPr dirty="0"/>
            </a:p>
          </p:txBody>
        </p:sp>
        <p:sp>
          <p:nvSpPr>
            <p:cNvPr id="32" name="Google Shape;649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3C26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650;p12"/>
          <p:cNvGrpSpPr/>
          <p:nvPr/>
        </p:nvGrpSpPr>
        <p:grpSpPr>
          <a:xfrm>
            <a:off x="941937" y="3167884"/>
            <a:ext cx="4247601" cy="307736"/>
            <a:chOff x="646770" y="2517339"/>
            <a:chExt cx="4247601" cy="307736"/>
          </a:xfrm>
        </p:grpSpPr>
        <p:sp>
          <p:nvSpPr>
            <p:cNvPr id="34" name="Google Shape;651;p12"/>
            <p:cNvSpPr txBox="1"/>
            <p:nvPr/>
          </p:nvSpPr>
          <p:spPr>
            <a:xfrm>
              <a:off x="924537" y="2517339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/>
                <a:t>Inducción obligatoria.</a:t>
              </a:r>
            </a:p>
          </p:txBody>
        </p:sp>
        <p:sp>
          <p:nvSpPr>
            <p:cNvPr id="35" name="Google Shape;652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C258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641;p12"/>
          <p:cNvGrpSpPr/>
          <p:nvPr/>
        </p:nvGrpSpPr>
        <p:grpSpPr>
          <a:xfrm>
            <a:off x="941937" y="4719111"/>
            <a:ext cx="4238477" cy="307736"/>
            <a:chOff x="646770" y="2523581"/>
            <a:chExt cx="4238477" cy="307736"/>
          </a:xfrm>
        </p:grpSpPr>
        <p:sp>
          <p:nvSpPr>
            <p:cNvPr id="37" name="Google Shape;642;p12"/>
            <p:cNvSpPr txBox="1"/>
            <p:nvPr/>
          </p:nvSpPr>
          <p:spPr>
            <a:xfrm>
              <a:off x="915413" y="2523581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/>
                <a:t>Aprobación previa de actividades.</a:t>
              </a:r>
            </a:p>
          </p:txBody>
        </p:sp>
        <p:sp>
          <p:nvSpPr>
            <p:cNvPr id="38" name="Google Shape;643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E60F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644;p12"/>
          <p:cNvGrpSpPr/>
          <p:nvPr/>
        </p:nvGrpSpPr>
        <p:grpSpPr>
          <a:xfrm>
            <a:off x="946218" y="3582146"/>
            <a:ext cx="4247601" cy="307736"/>
            <a:chOff x="646770" y="2516108"/>
            <a:chExt cx="4247601" cy="307736"/>
          </a:xfrm>
        </p:grpSpPr>
        <p:sp>
          <p:nvSpPr>
            <p:cNvPr id="40" name="Google Shape;645;p12"/>
            <p:cNvSpPr txBox="1"/>
            <p:nvPr/>
          </p:nvSpPr>
          <p:spPr>
            <a:xfrm>
              <a:off x="924537" y="2516108"/>
              <a:ext cx="3969834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MX" dirty="0"/>
                <a:t>Asignación de turnos y espacios.</a:t>
              </a:r>
            </a:p>
          </p:txBody>
        </p:sp>
        <p:sp>
          <p:nvSpPr>
            <p:cNvPr id="41" name="Google Shape;646;p12"/>
            <p:cNvSpPr/>
            <p:nvPr/>
          </p:nvSpPr>
          <p:spPr>
            <a:xfrm>
              <a:off x="646770" y="2593702"/>
              <a:ext cx="156117" cy="156117"/>
            </a:xfrm>
            <a:prstGeom prst="rect">
              <a:avLst/>
            </a:prstGeom>
            <a:solidFill>
              <a:srgbClr val="F8AB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29988084"/>
              </p:ext>
            </p:extLst>
          </p:nvPr>
        </p:nvGraphicFramePr>
        <p:xfrm>
          <a:off x="4021056" y="1372066"/>
          <a:ext cx="7460792" cy="457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707</Words>
  <Application>Microsoft Office PowerPoint</Application>
  <PresentationFormat>Panorámica</PresentationFormat>
  <Paragraphs>131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Poppins</vt:lpstr>
      <vt:lpstr>Verdana</vt:lpstr>
      <vt:lpstr>Calibri</vt:lpstr>
      <vt:lpstr>Times New Roman</vt:lpstr>
      <vt:lpstr>Poppins Black</vt:lpstr>
      <vt:lpstr>Arial</vt:lpstr>
      <vt:lpstr>Poppins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 Adasme Amaro</dc:creator>
  <cp:lastModifiedBy>Madelaine Veronica De Lourde Lopez Cruz</cp:lastModifiedBy>
  <cp:revision>45</cp:revision>
  <dcterms:created xsi:type="dcterms:W3CDTF">2023-03-10T16:47:14Z</dcterms:created>
  <dcterms:modified xsi:type="dcterms:W3CDTF">2026-02-02T17:36:09Z</dcterms:modified>
</cp:coreProperties>
</file>