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2" r:id="rId1"/>
  </p:sldMasterIdLst>
  <p:notesMasterIdLst>
    <p:notesMasterId r:id="rId22"/>
  </p:notesMasterIdLst>
  <p:handoutMasterIdLst>
    <p:handoutMasterId r:id="rId23"/>
  </p:handoutMasterIdLst>
  <p:sldIdLst>
    <p:sldId id="273" r:id="rId2"/>
    <p:sldId id="290" r:id="rId3"/>
    <p:sldId id="286" r:id="rId4"/>
    <p:sldId id="287" r:id="rId5"/>
    <p:sldId id="288" r:id="rId6"/>
    <p:sldId id="284" r:id="rId7"/>
    <p:sldId id="298" r:id="rId8"/>
    <p:sldId id="300" r:id="rId9"/>
    <p:sldId id="299" r:id="rId10"/>
    <p:sldId id="301" r:id="rId11"/>
    <p:sldId id="308" r:id="rId12"/>
    <p:sldId id="291" r:id="rId13"/>
    <p:sldId id="292" r:id="rId14"/>
    <p:sldId id="294" r:id="rId15"/>
    <p:sldId id="303" r:id="rId16"/>
    <p:sldId id="305" r:id="rId17"/>
    <p:sldId id="307" r:id="rId18"/>
    <p:sldId id="306" r:id="rId19"/>
    <p:sldId id="309" r:id="rId20"/>
    <p:sldId id="277" r:id="rId21"/>
  </p:sldIdLst>
  <p:sldSz cx="12192000" cy="6858000"/>
  <p:notesSz cx="6858000" cy="9144000"/>
  <p:embeddedFontLst>
    <p:embeddedFont>
      <p:font typeface="Franklin Gothic Book" panose="020B0503020102020204" pitchFamily="34" charset="0"/>
      <p:regular r:id="rId24"/>
      <p: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B45047-C034-5646-89C0-CAB55806EF14}" v="4" dt="2025-12-15T14:26:00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9"/>
    <p:restoredTop sz="80605" autoAdjust="0"/>
  </p:normalViewPr>
  <p:slideViewPr>
    <p:cSldViewPr snapToGrid="0">
      <p:cViewPr varScale="1">
        <p:scale>
          <a:sx n="93" d="100"/>
          <a:sy n="93" d="100"/>
        </p:scale>
        <p:origin x="18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5" d="100"/>
          <a:sy n="155" d="100"/>
        </p:scale>
        <p:origin x="68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ita Cáceres Ticona" userId="908a7378553c75f6" providerId="LiveId" clId="{79A03617-0C2B-5679-BD16-7153E75FE101}"/>
    <pc:docChg chg="modSld">
      <pc:chgData name="Margarita Cáceres Ticona" userId="908a7378553c75f6" providerId="LiveId" clId="{79A03617-0C2B-5679-BD16-7153E75FE101}" dt="2025-12-15T14:26:38.437" v="25" actId="1076"/>
      <pc:docMkLst>
        <pc:docMk/>
      </pc:docMkLst>
      <pc:sldChg chg="modSp">
        <pc:chgData name="Margarita Cáceres Ticona" userId="908a7378553c75f6" providerId="LiveId" clId="{79A03617-0C2B-5679-BD16-7153E75FE101}" dt="2025-12-15T14:23:54.012" v="0"/>
        <pc:sldMkLst>
          <pc:docMk/>
          <pc:sldMk cId="3901445762" sldId="308"/>
        </pc:sldMkLst>
        <pc:picChg chg="mod">
          <ac:chgData name="Margarita Cáceres Ticona" userId="908a7378553c75f6" providerId="LiveId" clId="{79A03617-0C2B-5679-BD16-7153E75FE101}" dt="2025-12-15T14:23:54.012" v="0"/>
          <ac:picMkLst>
            <pc:docMk/>
            <pc:sldMk cId="3901445762" sldId="308"/>
            <ac:picMk id="7" creationId="{7FC3CBD8-89C0-438C-F16D-E73B3409386E}"/>
          </ac:picMkLst>
        </pc:picChg>
      </pc:sldChg>
      <pc:sldChg chg="modSp mod">
        <pc:chgData name="Margarita Cáceres Ticona" userId="908a7378553c75f6" providerId="LiveId" clId="{79A03617-0C2B-5679-BD16-7153E75FE101}" dt="2025-12-15T14:26:38.437" v="25" actId="1076"/>
        <pc:sldMkLst>
          <pc:docMk/>
          <pc:sldMk cId="1118287273" sldId="309"/>
        </pc:sldMkLst>
        <pc:spChg chg="mod">
          <ac:chgData name="Margarita Cáceres Ticona" userId="908a7378553c75f6" providerId="LiveId" clId="{79A03617-0C2B-5679-BD16-7153E75FE101}" dt="2025-12-15T14:26:18.955" v="20" actId="122"/>
          <ac:spMkLst>
            <pc:docMk/>
            <pc:sldMk cId="1118287273" sldId="309"/>
            <ac:spMk id="3" creationId="{09801722-F61E-5CF0-B84D-F98551B7829D}"/>
          </ac:spMkLst>
        </pc:spChg>
        <pc:spChg chg="mod">
          <ac:chgData name="Margarita Cáceres Ticona" userId="908a7378553c75f6" providerId="LiveId" clId="{79A03617-0C2B-5679-BD16-7153E75FE101}" dt="2025-12-15T14:26:21.129" v="21" actId="122"/>
          <ac:spMkLst>
            <pc:docMk/>
            <pc:sldMk cId="1118287273" sldId="309"/>
            <ac:spMk id="4" creationId="{CFC25B13-4C24-3CE6-1945-A4E5D07573DF}"/>
          </ac:spMkLst>
        </pc:spChg>
        <pc:spChg chg="mod">
          <ac:chgData name="Margarita Cáceres Ticona" userId="908a7378553c75f6" providerId="LiveId" clId="{79A03617-0C2B-5679-BD16-7153E75FE101}" dt="2025-12-15T14:26:23.303" v="22" actId="122"/>
          <ac:spMkLst>
            <pc:docMk/>
            <pc:sldMk cId="1118287273" sldId="309"/>
            <ac:spMk id="5" creationId="{433D2DFF-C4F7-D73E-8289-2A1DD2B4E7E7}"/>
          </ac:spMkLst>
        </pc:spChg>
        <pc:picChg chg="mod">
          <ac:chgData name="Margarita Cáceres Ticona" userId="908a7378553c75f6" providerId="LiveId" clId="{79A03617-0C2B-5679-BD16-7153E75FE101}" dt="2025-12-15T14:26:38.437" v="25" actId="1076"/>
          <ac:picMkLst>
            <pc:docMk/>
            <pc:sldMk cId="1118287273" sldId="309"/>
            <ac:picMk id="7" creationId="{E8938FDD-BC49-D73A-FE29-8F8925661FE9}"/>
          </ac:picMkLst>
        </pc:picChg>
        <pc:picChg chg="mod">
          <ac:chgData name="Margarita Cáceres Ticona" userId="908a7378553c75f6" providerId="LiveId" clId="{79A03617-0C2B-5679-BD16-7153E75FE101}" dt="2025-12-15T14:26:31.027" v="24" actId="1076"/>
          <ac:picMkLst>
            <pc:docMk/>
            <pc:sldMk cId="1118287273" sldId="309"/>
            <ac:picMk id="9" creationId="{2A281F2F-DFEB-1073-C889-BABC09C6EC73}"/>
          </ac:picMkLst>
        </pc:picChg>
        <pc:picChg chg="mod">
          <ac:chgData name="Margarita Cáceres Ticona" userId="908a7378553c75f6" providerId="LiveId" clId="{79A03617-0C2B-5679-BD16-7153E75FE101}" dt="2025-12-15T14:26:28.869" v="23" actId="1076"/>
          <ac:picMkLst>
            <pc:docMk/>
            <pc:sldMk cId="1118287273" sldId="309"/>
            <ac:picMk id="11" creationId="{E22FB89B-B29F-51CB-5EC6-D957DBE3705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1D4326-4799-4CEA-A97B-B22E79AC6CC1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52B107CA-98BB-458E-9D4F-6CCA7E67C522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Ley de Autoridad Sanitaria (2004)</a:t>
          </a:r>
        </a:p>
      </dgm:t>
    </dgm:pt>
    <dgm:pt modelId="{F152FDFC-8A64-40B7-802E-33B1EBFCF622}" type="parTrans" cxnId="{A2EA1245-CEA7-414D-8979-63943B596A82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19EF776E-A7FC-433D-8955-74B61C85878B}" type="sibTrans" cxnId="{A2EA1245-CEA7-414D-8979-63943B596A82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A0BD354A-866D-49C6-871E-6C46C0B48C3D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Reglamento Orgánico de los Servicios de Salud (2005)</a:t>
          </a:r>
        </a:p>
      </dgm:t>
    </dgm:pt>
    <dgm:pt modelId="{CC5CA3E7-ECD7-4D55-9081-1A6AA29CB45C}" type="parTrans" cxnId="{4CE4A928-8D76-4B08-9D99-96434A42DFF0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DB990CEF-2B1F-42EE-9451-DB0E446CABEB}" type="sibTrans" cxnId="{4CE4A928-8D76-4B08-9D99-96434A42DFF0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68C8932B-7628-4640-BA2C-24F895CA3829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Reglamento Orgánico del Ministerio de Salud (2005)</a:t>
          </a:r>
        </a:p>
      </dgm:t>
    </dgm:pt>
    <dgm:pt modelId="{79FF8260-3C12-4FDA-9736-854D0DF5C368}" type="parTrans" cxnId="{53ABB8C7-3348-41F3-93A4-39A1BFAE0FF4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4468AFC8-6D5E-45DD-9449-A0E00A33E3D8}" type="sibTrans" cxnId="{53ABB8C7-3348-41F3-93A4-39A1BFAE0FF4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519644FF-2291-436F-BF86-B91F0B209F8A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Norma Técnica N°16 sobre interculturalidad en los Servicios de Salud (2006)</a:t>
          </a:r>
        </a:p>
      </dgm:t>
    </dgm:pt>
    <dgm:pt modelId="{8F9823F5-FFC3-4499-922B-9B2431427882}" type="parTrans" cxnId="{10FCC449-0C91-4441-BF11-A78C6DF27495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A012FB51-7820-4EB5-8BD3-9868C4945C06}" type="sibTrans" cxnId="{10FCC449-0C91-4441-BF11-A78C6DF27495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4A1BFEF4-DF8C-491E-9AD1-B70B2AA7101A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Declaración de Naciones Unidas sobre los Derechos de los Pueblos  Indígenas (2007)</a:t>
          </a:r>
        </a:p>
      </dgm:t>
    </dgm:pt>
    <dgm:pt modelId="{B1F69878-3DBB-4384-97A9-F5E2D79761AA}" type="parTrans" cxnId="{8BBA8603-D11C-4F26-86D3-A811F2C54E26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171AABD4-FA6F-452D-8DFC-FC498F84CB95}" type="sibTrans" cxnId="{8BBA8603-D11C-4F26-86D3-A811F2C54E26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5F06DECC-8C2B-4D6D-8236-7B6329D687BD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Convenio 169 de la OIT (2008)</a:t>
          </a:r>
        </a:p>
      </dgm:t>
    </dgm:pt>
    <dgm:pt modelId="{3199C005-D8FA-443F-B150-A6F826768FDD}" type="parTrans" cxnId="{D98CA5A2-6C2E-40D6-994B-402427CD4C72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ED7883CD-6616-4555-8DA1-B52D74FAA0D5}" type="sibTrans" cxnId="{D98CA5A2-6C2E-40D6-994B-402427CD4C72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ADA8C726-3C6A-43E4-8D76-26C13902BF4C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Ley 20.584 de Derechos y Deberes (2012)</a:t>
          </a:r>
        </a:p>
      </dgm:t>
    </dgm:pt>
    <dgm:pt modelId="{FFB89357-95A3-4F47-B66B-C0C2633DA9C1}" type="parTrans" cxnId="{92F649FF-3C11-4717-8999-6E3FD28FD3AE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E5BD3A01-28F8-4ECA-BA39-AA84FD070DF7}" type="sibTrans" cxnId="{92F649FF-3C11-4717-8999-6E3FD28FD3AE}">
      <dgm:prSet/>
      <dgm:spPr/>
      <dgm:t>
        <a:bodyPr/>
        <a:lstStyle/>
        <a:p>
          <a:endParaRPr lang="es-CL" sz="1400">
            <a:latin typeface="Aptos" panose="020B0004020202020204" pitchFamily="34" charset="0"/>
          </a:endParaRPr>
        </a:p>
      </dgm:t>
    </dgm:pt>
    <dgm:pt modelId="{AFC88AF0-F1B0-4DD8-A17B-BF71EDA696D9}">
      <dgm:prSet custT="1"/>
      <dgm:spPr/>
      <dgm:t>
        <a:bodyPr/>
        <a:lstStyle/>
        <a:p>
          <a:r>
            <a:rPr lang="es-CL" sz="1400" b="1" noProof="0" dirty="0">
              <a:solidFill>
                <a:schemeClr val="tx1"/>
              </a:solidFill>
              <a:latin typeface="Aptos" panose="020B0004020202020204" pitchFamily="34" charset="0"/>
            </a:rPr>
            <a:t>Decreto 21 Reglamento Derecho a recibir una atención de salud con pertinencia cultural (2023)</a:t>
          </a:r>
        </a:p>
      </dgm:t>
    </dgm:pt>
    <dgm:pt modelId="{72088454-BB35-416F-817B-F667C9AFAC7A}" type="parTrans" cxnId="{B95DD8CB-54FC-453D-B31C-B28C57CB7358}">
      <dgm:prSet/>
      <dgm:spPr/>
      <dgm:t>
        <a:bodyPr/>
        <a:lstStyle/>
        <a:p>
          <a:endParaRPr lang="es-CL" sz="1400"/>
        </a:p>
      </dgm:t>
    </dgm:pt>
    <dgm:pt modelId="{26269FB0-4FF7-42E9-A463-3CD17B92DCEA}" type="sibTrans" cxnId="{B95DD8CB-54FC-453D-B31C-B28C57CB7358}">
      <dgm:prSet/>
      <dgm:spPr/>
      <dgm:t>
        <a:bodyPr/>
        <a:lstStyle/>
        <a:p>
          <a:endParaRPr lang="es-CL" sz="1400"/>
        </a:p>
      </dgm:t>
    </dgm:pt>
    <dgm:pt modelId="{5AB6B41B-686F-40A8-A5D7-4B2BE66CA2A4}" type="pres">
      <dgm:prSet presAssocID="{051D4326-4799-4CEA-A97B-B22E79AC6CC1}" presName="rootnode" presStyleCnt="0">
        <dgm:presLayoutVars>
          <dgm:chMax/>
          <dgm:chPref/>
          <dgm:dir/>
          <dgm:animLvl val="lvl"/>
        </dgm:presLayoutVars>
      </dgm:prSet>
      <dgm:spPr/>
    </dgm:pt>
    <dgm:pt modelId="{7796F2A5-8738-4307-B262-EC61E9A57F63}" type="pres">
      <dgm:prSet presAssocID="{52B107CA-98BB-458E-9D4F-6CCA7E67C522}" presName="composite" presStyleCnt="0"/>
      <dgm:spPr/>
    </dgm:pt>
    <dgm:pt modelId="{C849EF70-4D29-4AB0-9FEA-DABE024BDFB9}" type="pres">
      <dgm:prSet presAssocID="{52B107CA-98BB-458E-9D4F-6CCA7E67C522}" presName="LShape" presStyleLbl="alignNode1" presStyleIdx="0" presStyleCnt="15"/>
      <dgm:spPr/>
    </dgm:pt>
    <dgm:pt modelId="{46C9B4BD-9F6E-4D1B-839A-6737240E1305}" type="pres">
      <dgm:prSet presAssocID="{52B107CA-98BB-458E-9D4F-6CCA7E67C522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E52987FC-14A8-4E83-852B-15A752FF66C7}" type="pres">
      <dgm:prSet presAssocID="{52B107CA-98BB-458E-9D4F-6CCA7E67C522}" presName="Triangle" presStyleLbl="alignNode1" presStyleIdx="1" presStyleCnt="15"/>
      <dgm:spPr/>
    </dgm:pt>
    <dgm:pt modelId="{3AB8D637-B7D6-48DC-ABF5-0964143C3322}" type="pres">
      <dgm:prSet presAssocID="{19EF776E-A7FC-433D-8955-74B61C85878B}" presName="sibTrans" presStyleCnt="0"/>
      <dgm:spPr/>
    </dgm:pt>
    <dgm:pt modelId="{5FD5633F-2CF2-4F31-A327-261EAAB31F0D}" type="pres">
      <dgm:prSet presAssocID="{19EF776E-A7FC-433D-8955-74B61C85878B}" presName="space" presStyleCnt="0"/>
      <dgm:spPr/>
    </dgm:pt>
    <dgm:pt modelId="{2FDAC9EE-66CE-4A7C-95E0-07D97866F370}" type="pres">
      <dgm:prSet presAssocID="{A0BD354A-866D-49C6-871E-6C46C0B48C3D}" presName="composite" presStyleCnt="0"/>
      <dgm:spPr/>
    </dgm:pt>
    <dgm:pt modelId="{04FA5C8D-9E34-4913-8225-D2BD2A4F9AF6}" type="pres">
      <dgm:prSet presAssocID="{A0BD354A-866D-49C6-871E-6C46C0B48C3D}" presName="LShape" presStyleLbl="alignNode1" presStyleIdx="2" presStyleCnt="15"/>
      <dgm:spPr/>
    </dgm:pt>
    <dgm:pt modelId="{672EAC51-9B18-4346-BC20-C119E9188A30}" type="pres">
      <dgm:prSet presAssocID="{A0BD354A-866D-49C6-871E-6C46C0B48C3D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9860F35C-25EF-425D-A5A4-763D2D083170}" type="pres">
      <dgm:prSet presAssocID="{A0BD354A-866D-49C6-871E-6C46C0B48C3D}" presName="Triangle" presStyleLbl="alignNode1" presStyleIdx="3" presStyleCnt="15"/>
      <dgm:spPr/>
    </dgm:pt>
    <dgm:pt modelId="{ACDAE1AB-59F0-4C15-A6EE-43C991072222}" type="pres">
      <dgm:prSet presAssocID="{DB990CEF-2B1F-42EE-9451-DB0E446CABEB}" presName="sibTrans" presStyleCnt="0"/>
      <dgm:spPr/>
    </dgm:pt>
    <dgm:pt modelId="{0F4EA5FA-8379-4DB6-8209-4C69B8AD2122}" type="pres">
      <dgm:prSet presAssocID="{DB990CEF-2B1F-42EE-9451-DB0E446CABEB}" presName="space" presStyleCnt="0"/>
      <dgm:spPr/>
    </dgm:pt>
    <dgm:pt modelId="{419D6A04-C3D5-4923-9B33-9D7DA8EABCAF}" type="pres">
      <dgm:prSet presAssocID="{68C8932B-7628-4640-BA2C-24F895CA3829}" presName="composite" presStyleCnt="0"/>
      <dgm:spPr/>
    </dgm:pt>
    <dgm:pt modelId="{D2D1228B-3E87-420C-98E7-E6117F90A8B7}" type="pres">
      <dgm:prSet presAssocID="{68C8932B-7628-4640-BA2C-24F895CA3829}" presName="LShape" presStyleLbl="alignNode1" presStyleIdx="4" presStyleCnt="15"/>
      <dgm:spPr/>
    </dgm:pt>
    <dgm:pt modelId="{00AAF2A0-5572-4CCF-B0DB-58CECF6A88D7}" type="pres">
      <dgm:prSet presAssocID="{68C8932B-7628-4640-BA2C-24F895CA3829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DBEC3A65-2446-42BE-B129-1FF10BF5D027}" type="pres">
      <dgm:prSet presAssocID="{68C8932B-7628-4640-BA2C-24F895CA3829}" presName="Triangle" presStyleLbl="alignNode1" presStyleIdx="5" presStyleCnt="15"/>
      <dgm:spPr/>
    </dgm:pt>
    <dgm:pt modelId="{7D296C09-4652-44D1-B8CD-7319CB515CF0}" type="pres">
      <dgm:prSet presAssocID="{4468AFC8-6D5E-45DD-9449-A0E00A33E3D8}" presName="sibTrans" presStyleCnt="0"/>
      <dgm:spPr/>
    </dgm:pt>
    <dgm:pt modelId="{30EAC43D-83C8-4987-89DB-755268868DAD}" type="pres">
      <dgm:prSet presAssocID="{4468AFC8-6D5E-45DD-9449-A0E00A33E3D8}" presName="space" presStyleCnt="0"/>
      <dgm:spPr/>
    </dgm:pt>
    <dgm:pt modelId="{CE32F903-4FC5-4086-9DC5-B2F3D3304F91}" type="pres">
      <dgm:prSet presAssocID="{519644FF-2291-436F-BF86-B91F0B209F8A}" presName="composite" presStyleCnt="0"/>
      <dgm:spPr/>
    </dgm:pt>
    <dgm:pt modelId="{CAD67EBD-0D04-4449-BDF6-540AE23D63CD}" type="pres">
      <dgm:prSet presAssocID="{519644FF-2291-436F-BF86-B91F0B209F8A}" presName="LShape" presStyleLbl="alignNode1" presStyleIdx="6" presStyleCnt="15"/>
      <dgm:spPr/>
    </dgm:pt>
    <dgm:pt modelId="{52F2D2A3-79C2-42AB-AFEF-0241DCABA181}" type="pres">
      <dgm:prSet presAssocID="{519644FF-2291-436F-BF86-B91F0B209F8A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72C43CC1-DC8D-4833-8BCF-3DEA59E776A9}" type="pres">
      <dgm:prSet presAssocID="{519644FF-2291-436F-BF86-B91F0B209F8A}" presName="Triangle" presStyleLbl="alignNode1" presStyleIdx="7" presStyleCnt="15"/>
      <dgm:spPr/>
    </dgm:pt>
    <dgm:pt modelId="{856EBC7E-1F30-407C-A12F-AAAC23D94659}" type="pres">
      <dgm:prSet presAssocID="{A012FB51-7820-4EB5-8BD3-9868C4945C06}" presName="sibTrans" presStyleCnt="0"/>
      <dgm:spPr/>
    </dgm:pt>
    <dgm:pt modelId="{DFDAF157-F985-4795-91B9-396CE1ADC8AC}" type="pres">
      <dgm:prSet presAssocID="{A012FB51-7820-4EB5-8BD3-9868C4945C06}" presName="space" presStyleCnt="0"/>
      <dgm:spPr/>
    </dgm:pt>
    <dgm:pt modelId="{AC562577-8A2C-4AA2-A46E-FE2749789A19}" type="pres">
      <dgm:prSet presAssocID="{4A1BFEF4-DF8C-491E-9AD1-B70B2AA7101A}" presName="composite" presStyleCnt="0"/>
      <dgm:spPr/>
    </dgm:pt>
    <dgm:pt modelId="{48D58277-6A58-43F3-9888-FD898D3398A9}" type="pres">
      <dgm:prSet presAssocID="{4A1BFEF4-DF8C-491E-9AD1-B70B2AA7101A}" presName="LShape" presStyleLbl="alignNode1" presStyleIdx="8" presStyleCnt="15"/>
      <dgm:spPr/>
    </dgm:pt>
    <dgm:pt modelId="{A807211E-7831-4111-A521-9E11908613DD}" type="pres">
      <dgm:prSet presAssocID="{4A1BFEF4-DF8C-491E-9AD1-B70B2AA7101A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16E417D5-01EB-466F-8323-0A0417871FB1}" type="pres">
      <dgm:prSet presAssocID="{4A1BFEF4-DF8C-491E-9AD1-B70B2AA7101A}" presName="Triangle" presStyleLbl="alignNode1" presStyleIdx="9" presStyleCnt="15"/>
      <dgm:spPr/>
    </dgm:pt>
    <dgm:pt modelId="{3426DE4F-535C-47F0-B877-C32258A179DE}" type="pres">
      <dgm:prSet presAssocID="{171AABD4-FA6F-452D-8DFC-FC498F84CB95}" presName="sibTrans" presStyleCnt="0"/>
      <dgm:spPr/>
    </dgm:pt>
    <dgm:pt modelId="{346D5B06-4E41-48C3-85F1-8E92AF048D30}" type="pres">
      <dgm:prSet presAssocID="{171AABD4-FA6F-452D-8DFC-FC498F84CB95}" presName="space" presStyleCnt="0"/>
      <dgm:spPr/>
    </dgm:pt>
    <dgm:pt modelId="{0DA5ED36-39C8-4EE1-9B78-50507A60E2B6}" type="pres">
      <dgm:prSet presAssocID="{5F06DECC-8C2B-4D6D-8236-7B6329D687BD}" presName="composite" presStyleCnt="0"/>
      <dgm:spPr/>
    </dgm:pt>
    <dgm:pt modelId="{B21134AF-466E-44EF-A61E-7291971B9AF1}" type="pres">
      <dgm:prSet presAssocID="{5F06DECC-8C2B-4D6D-8236-7B6329D687BD}" presName="LShape" presStyleLbl="alignNode1" presStyleIdx="10" presStyleCnt="15"/>
      <dgm:spPr/>
    </dgm:pt>
    <dgm:pt modelId="{C58ECAA1-26B4-4CEA-AAAE-A203631D78C9}" type="pres">
      <dgm:prSet presAssocID="{5F06DECC-8C2B-4D6D-8236-7B6329D687BD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3B089F2A-E9AE-4867-83E9-0BEC7F7816D1}" type="pres">
      <dgm:prSet presAssocID="{5F06DECC-8C2B-4D6D-8236-7B6329D687BD}" presName="Triangle" presStyleLbl="alignNode1" presStyleIdx="11" presStyleCnt="15"/>
      <dgm:spPr/>
    </dgm:pt>
    <dgm:pt modelId="{D71B6348-D700-4086-8490-B07C0149AA0D}" type="pres">
      <dgm:prSet presAssocID="{ED7883CD-6616-4555-8DA1-B52D74FAA0D5}" presName="sibTrans" presStyleCnt="0"/>
      <dgm:spPr/>
    </dgm:pt>
    <dgm:pt modelId="{D34820E6-1E31-4E56-99BB-BBB2BCFD7268}" type="pres">
      <dgm:prSet presAssocID="{ED7883CD-6616-4555-8DA1-B52D74FAA0D5}" presName="space" presStyleCnt="0"/>
      <dgm:spPr/>
    </dgm:pt>
    <dgm:pt modelId="{D9EADEC7-6F10-4EB3-8FCF-D327C9D920F3}" type="pres">
      <dgm:prSet presAssocID="{ADA8C726-3C6A-43E4-8D76-26C13902BF4C}" presName="composite" presStyleCnt="0"/>
      <dgm:spPr/>
    </dgm:pt>
    <dgm:pt modelId="{F1FE7C03-D8AC-45D2-AC72-3EAC69E8847C}" type="pres">
      <dgm:prSet presAssocID="{ADA8C726-3C6A-43E4-8D76-26C13902BF4C}" presName="LShape" presStyleLbl="alignNode1" presStyleIdx="12" presStyleCnt="15"/>
      <dgm:spPr/>
    </dgm:pt>
    <dgm:pt modelId="{D1F662A2-E10A-429F-9461-CF6A47E71B8D}" type="pres">
      <dgm:prSet presAssocID="{ADA8C726-3C6A-43E4-8D76-26C13902BF4C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52C4611E-745E-46F7-A15F-1E637E8034BC}" type="pres">
      <dgm:prSet presAssocID="{ADA8C726-3C6A-43E4-8D76-26C13902BF4C}" presName="Triangle" presStyleLbl="alignNode1" presStyleIdx="13" presStyleCnt="15"/>
      <dgm:spPr/>
    </dgm:pt>
    <dgm:pt modelId="{9C002303-A2AD-44DB-9227-EBD8D4D960A8}" type="pres">
      <dgm:prSet presAssocID="{E5BD3A01-28F8-4ECA-BA39-AA84FD070DF7}" presName="sibTrans" presStyleCnt="0"/>
      <dgm:spPr/>
    </dgm:pt>
    <dgm:pt modelId="{CEAFAD27-D895-4A97-8C2B-CD15C47FBB9E}" type="pres">
      <dgm:prSet presAssocID="{E5BD3A01-28F8-4ECA-BA39-AA84FD070DF7}" presName="space" presStyleCnt="0"/>
      <dgm:spPr/>
    </dgm:pt>
    <dgm:pt modelId="{7F5B5EB1-DDB3-4ACF-A533-A256831F0FB3}" type="pres">
      <dgm:prSet presAssocID="{AFC88AF0-F1B0-4DD8-A17B-BF71EDA696D9}" presName="composite" presStyleCnt="0"/>
      <dgm:spPr/>
    </dgm:pt>
    <dgm:pt modelId="{8CE81858-34A0-48BD-81D0-899964367AE7}" type="pres">
      <dgm:prSet presAssocID="{AFC88AF0-F1B0-4DD8-A17B-BF71EDA696D9}" presName="LShape" presStyleLbl="alignNode1" presStyleIdx="14" presStyleCnt="15"/>
      <dgm:spPr/>
    </dgm:pt>
    <dgm:pt modelId="{FF47B974-F0E3-4771-91CD-0EDA20B4CC64}" type="pres">
      <dgm:prSet presAssocID="{AFC88AF0-F1B0-4DD8-A17B-BF71EDA696D9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8BBA8603-D11C-4F26-86D3-A811F2C54E26}" srcId="{051D4326-4799-4CEA-A97B-B22E79AC6CC1}" destId="{4A1BFEF4-DF8C-491E-9AD1-B70B2AA7101A}" srcOrd="4" destOrd="0" parTransId="{B1F69878-3DBB-4384-97A9-F5E2D79761AA}" sibTransId="{171AABD4-FA6F-452D-8DFC-FC498F84CB95}"/>
    <dgm:cxn modelId="{4CE4A928-8D76-4B08-9D99-96434A42DFF0}" srcId="{051D4326-4799-4CEA-A97B-B22E79AC6CC1}" destId="{A0BD354A-866D-49C6-871E-6C46C0B48C3D}" srcOrd="1" destOrd="0" parTransId="{CC5CA3E7-ECD7-4D55-9081-1A6AA29CB45C}" sibTransId="{DB990CEF-2B1F-42EE-9451-DB0E446CABEB}"/>
    <dgm:cxn modelId="{A2EA1245-CEA7-414D-8979-63943B596A82}" srcId="{051D4326-4799-4CEA-A97B-B22E79AC6CC1}" destId="{52B107CA-98BB-458E-9D4F-6CCA7E67C522}" srcOrd="0" destOrd="0" parTransId="{F152FDFC-8A64-40B7-802E-33B1EBFCF622}" sibTransId="{19EF776E-A7FC-433D-8955-74B61C85878B}"/>
    <dgm:cxn modelId="{10FCC449-0C91-4441-BF11-A78C6DF27495}" srcId="{051D4326-4799-4CEA-A97B-B22E79AC6CC1}" destId="{519644FF-2291-436F-BF86-B91F0B209F8A}" srcOrd="3" destOrd="0" parTransId="{8F9823F5-FFC3-4499-922B-9B2431427882}" sibTransId="{A012FB51-7820-4EB5-8BD3-9868C4945C06}"/>
    <dgm:cxn modelId="{87B56851-45B4-42D7-A1E8-491D451E5401}" type="presOf" srcId="{051D4326-4799-4CEA-A97B-B22E79AC6CC1}" destId="{5AB6B41B-686F-40A8-A5D7-4B2BE66CA2A4}" srcOrd="0" destOrd="0" presId="urn:microsoft.com/office/officeart/2009/3/layout/StepUpProcess"/>
    <dgm:cxn modelId="{F7439B68-0E7C-410E-B802-BA31E525C4C7}" type="presOf" srcId="{AFC88AF0-F1B0-4DD8-A17B-BF71EDA696D9}" destId="{FF47B974-F0E3-4771-91CD-0EDA20B4CC64}" srcOrd="0" destOrd="0" presId="urn:microsoft.com/office/officeart/2009/3/layout/StepUpProcess"/>
    <dgm:cxn modelId="{7BE5AC6B-689C-49C7-9BBB-66F9380E66F1}" type="presOf" srcId="{519644FF-2291-436F-BF86-B91F0B209F8A}" destId="{52F2D2A3-79C2-42AB-AFEF-0241DCABA181}" srcOrd="0" destOrd="0" presId="urn:microsoft.com/office/officeart/2009/3/layout/StepUpProcess"/>
    <dgm:cxn modelId="{D0673F83-FD0D-4BE1-9A95-0851534178C2}" type="presOf" srcId="{5F06DECC-8C2B-4D6D-8236-7B6329D687BD}" destId="{C58ECAA1-26B4-4CEA-AAAE-A203631D78C9}" srcOrd="0" destOrd="0" presId="urn:microsoft.com/office/officeart/2009/3/layout/StepUpProcess"/>
    <dgm:cxn modelId="{A4D1D484-5560-4AD7-AAF4-0B98DCB8F3AE}" type="presOf" srcId="{52B107CA-98BB-458E-9D4F-6CCA7E67C522}" destId="{46C9B4BD-9F6E-4D1B-839A-6737240E1305}" srcOrd="0" destOrd="0" presId="urn:microsoft.com/office/officeart/2009/3/layout/StepUpProcess"/>
    <dgm:cxn modelId="{D98CA5A2-6C2E-40D6-994B-402427CD4C72}" srcId="{051D4326-4799-4CEA-A97B-B22E79AC6CC1}" destId="{5F06DECC-8C2B-4D6D-8236-7B6329D687BD}" srcOrd="5" destOrd="0" parTransId="{3199C005-D8FA-443F-B150-A6F826768FDD}" sibTransId="{ED7883CD-6616-4555-8DA1-B52D74FAA0D5}"/>
    <dgm:cxn modelId="{392714AF-521F-45B7-B237-6CDC803DE88A}" type="presOf" srcId="{68C8932B-7628-4640-BA2C-24F895CA3829}" destId="{00AAF2A0-5572-4CCF-B0DB-58CECF6A88D7}" srcOrd="0" destOrd="0" presId="urn:microsoft.com/office/officeart/2009/3/layout/StepUpProcess"/>
    <dgm:cxn modelId="{64A5E5B6-2E78-4720-A26A-B08DF466E1C5}" type="presOf" srcId="{4A1BFEF4-DF8C-491E-9AD1-B70B2AA7101A}" destId="{A807211E-7831-4111-A521-9E11908613DD}" srcOrd="0" destOrd="0" presId="urn:microsoft.com/office/officeart/2009/3/layout/StepUpProcess"/>
    <dgm:cxn modelId="{53ABB8C7-3348-41F3-93A4-39A1BFAE0FF4}" srcId="{051D4326-4799-4CEA-A97B-B22E79AC6CC1}" destId="{68C8932B-7628-4640-BA2C-24F895CA3829}" srcOrd="2" destOrd="0" parTransId="{79FF8260-3C12-4FDA-9736-854D0DF5C368}" sibTransId="{4468AFC8-6D5E-45DD-9449-A0E00A33E3D8}"/>
    <dgm:cxn modelId="{B95DD8CB-54FC-453D-B31C-B28C57CB7358}" srcId="{051D4326-4799-4CEA-A97B-B22E79AC6CC1}" destId="{AFC88AF0-F1B0-4DD8-A17B-BF71EDA696D9}" srcOrd="7" destOrd="0" parTransId="{72088454-BB35-416F-817B-F667C9AFAC7A}" sibTransId="{26269FB0-4FF7-42E9-A463-3CD17B92DCEA}"/>
    <dgm:cxn modelId="{B0B613EF-970F-4E67-B180-6A7243AE7F5D}" type="presOf" srcId="{ADA8C726-3C6A-43E4-8D76-26C13902BF4C}" destId="{D1F662A2-E10A-429F-9461-CF6A47E71B8D}" srcOrd="0" destOrd="0" presId="urn:microsoft.com/office/officeart/2009/3/layout/StepUpProcess"/>
    <dgm:cxn modelId="{D2C1F6FE-7D57-4375-80D7-485ACA4D7935}" type="presOf" srcId="{A0BD354A-866D-49C6-871E-6C46C0B48C3D}" destId="{672EAC51-9B18-4346-BC20-C119E9188A30}" srcOrd="0" destOrd="0" presId="urn:microsoft.com/office/officeart/2009/3/layout/StepUpProcess"/>
    <dgm:cxn modelId="{92F649FF-3C11-4717-8999-6E3FD28FD3AE}" srcId="{051D4326-4799-4CEA-A97B-B22E79AC6CC1}" destId="{ADA8C726-3C6A-43E4-8D76-26C13902BF4C}" srcOrd="6" destOrd="0" parTransId="{FFB89357-95A3-4F47-B66B-C0C2633DA9C1}" sibTransId="{E5BD3A01-28F8-4ECA-BA39-AA84FD070DF7}"/>
    <dgm:cxn modelId="{88095138-8CF8-4F7C-9338-D99E55DBE2C3}" type="presParOf" srcId="{5AB6B41B-686F-40A8-A5D7-4B2BE66CA2A4}" destId="{7796F2A5-8738-4307-B262-EC61E9A57F63}" srcOrd="0" destOrd="0" presId="urn:microsoft.com/office/officeart/2009/3/layout/StepUpProcess"/>
    <dgm:cxn modelId="{F0EE7252-041A-4C2D-B951-A626748E74EA}" type="presParOf" srcId="{7796F2A5-8738-4307-B262-EC61E9A57F63}" destId="{C849EF70-4D29-4AB0-9FEA-DABE024BDFB9}" srcOrd="0" destOrd="0" presId="urn:microsoft.com/office/officeart/2009/3/layout/StepUpProcess"/>
    <dgm:cxn modelId="{F7A94B3A-EF31-403E-81AE-8C41B26F1738}" type="presParOf" srcId="{7796F2A5-8738-4307-B262-EC61E9A57F63}" destId="{46C9B4BD-9F6E-4D1B-839A-6737240E1305}" srcOrd="1" destOrd="0" presId="urn:microsoft.com/office/officeart/2009/3/layout/StepUpProcess"/>
    <dgm:cxn modelId="{2A636498-0EF8-494A-A25E-A5972619B646}" type="presParOf" srcId="{7796F2A5-8738-4307-B262-EC61E9A57F63}" destId="{E52987FC-14A8-4E83-852B-15A752FF66C7}" srcOrd="2" destOrd="0" presId="urn:microsoft.com/office/officeart/2009/3/layout/StepUpProcess"/>
    <dgm:cxn modelId="{C313253C-499F-48F4-8DEB-1D128C53F6D7}" type="presParOf" srcId="{5AB6B41B-686F-40A8-A5D7-4B2BE66CA2A4}" destId="{3AB8D637-B7D6-48DC-ABF5-0964143C3322}" srcOrd="1" destOrd="0" presId="urn:microsoft.com/office/officeart/2009/3/layout/StepUpProcess"/>
    <dgm:cxn modelId="{B6DEE526-519B-4F2B-AA71-47641FEEF38B}" type="presParOf" srcId="{3AB8D637-B7D6-48DC-ABF5-0964143C3322}" destId="{5FD5633F-2CF2-4F31-A327-261EAAB31F0D}" srcOrd="0" destOrd="0" presId="urn:microsoft.com/office/officeart/2009/3/layout/StepUpProcess"/>
    <dgm:cxn modelId="{94D07655-F1B8-465A-BE31-151036FE9567}" type="presParOf" srcId="{5AB6B41B-686F-40A8-A5D7-4B2BE66CA2A4}" destId="{2FDAC9EE-66CE-4A7C-95E0-07D97866F370}" srcOrd="2" destOrd="0" presId="urn:microsoft.com/office/officeart/2009/3/layout/StepUpProcess"/>
    <dgm:cxn modelId="{70CC6508-604B-49BD-A068-E015A9F71852}" type="presParOf" srcId="{2FDAC9EE-66CE-4A7C-95E0-07D97866F370}" destId="{04FA5C8D-9E34-4913-8225-D2BD2A4F9AF6}" srcOrd="0" destOrd="0" presId="urn:microsoft.com/office/officeart/2009/3/layout/StepUpProcess"/>
    <dgm:cxn modelId="{7D888CFD-FFC4-4C87-9E82-F6BD66AC53E2}" type="presParOf" srcId="{2FDAC9EE-66CE-4A7C-95E0-07D97866F370}" destId="{672EAC51-9B18-4346-BC20-C119E9188A30}" srcOrd="1" destOrd="0" presId="urn:microsoft.com/office/officeart/2009/3/layout/StepUpProcess"/>
    <dgm:cxn modelId="{02AA0919-4577-4E87-85A7-DF2182F70346}" type="presParOf" srcId="{2FDAC9EE-66CE-4A7C-95E0-07D97866F370}" destId="{9860F35C-25EF-425D-A5A4-763D2D083170}" srcOrd="2" destOrd="0" presId="urn:microsoft.com/office/officeart/2009/3/layout/StepUpProcess"/>
    <dgm:cxn modelId="{4A715F57-554E-43C0-B06F-53DC954FF232}" type="presParOf" srcId="{5AB6B41B-686F-40A8-A5D7-4B2BE66CA2A4}" destId="{ACDAE1AB-59F0-4C15-A6EE-43C991072222}" srcOrd="3" destOrd="0" presId="urn:microsoft.com/office/officeart/2009/3/layout/StepUpProcess"/>
    <dgm:cxn modelId="{B2F2D048-2355-4841-B74C-3915FDA82D9D}" type="presParOf" srcId="{ACDAE1AB-59F0-4C15-A6EE-43C991072222}" destId="{0F4EA5FA-8379-4DB6-8209-4C69B8AD2122}" srcOrd="0" destOrd="0" presId="urn:microsoft.com/office/officeart/2009/3/layout/StepUpProcess"/>
    <dgm:cxn modelId="{D399F680-F83C-44A9-A204-41024747F7B8}" type="presParOf" srcId="{5AB6B41B-686F-40A8-A5D7-4B2BE66CA2A4}" destId="{419D6A04-C3D5-4923-9B33-9D7DA8EABCAF}" srcOrd="4" destOrd="0" presId="urn:microsoft.com/office/officeart/2009/3/layout/StepUpProcess"/>
    <dgm:cxn modelId="{285CA31E-835A-4EE3-9E1B-769C59778AE8}" type="presParOf" srcId="{419D6A04-C3D5-4923-9B33-9D7DA8EABCAF}" destId="{D2D1228B-3E87-420C-98E7-E6117F90A8B7}" srcOrd="0" destOrd="0" presId="urn:microsoft.com/office/officeart/2009/3/layout/StepUpProcess"/>
    <dgm:cxn modelId="{267A4D9E-D7C3-455B-9DB1-9E7EE7CE5C1A}" type="presParOf" srcId="{419D6A04-C3D5-4923-9B33-9D7DA8EABCAF}" destId="{00AAF2A0-5572-4CCF-B0DB-58CECF6A88D7}" srcOrd="1" destOrd="0" presId="urn:microsoft.com/office/officeart/2009/3/layout/StepUpProcess"/>
    <dgm:cxn modelId="{B6F8B450-2A1C-4D83-9D69-C0F30A68BFDE}" type="presParOf" srcId="{419D6A04-C3D5-4923-9B33-9D7DA8EABCAF}" destId="{DBEC3A65-2446-42BE-B129-1FF10BF5D027}" srcOrd="2" destOrd="0" presId="urn:microsoft.com/office/officeart/2009/3/layout/StepUpProcess"/>
    <dgm:cxn modelId="{B803DFB3-E012-4E59-8FC1-3EADDA60FE6E}" type="presParOf" srcId="{5AB6B41B-686F-40A8-A5D7-4B2BE66CA2A4}" destId="{7D296C09-4652-44D1-B8CD-7319CB515CF0}" srcOrd="5" destOrd="0" presId="urn:microsoft.com/office/officeart/2009/3/layout/StepUpProcess"/>
    <dgm:cxn modelId="{889C1C62-E7E7-40DE-8118-AB358818D590}" type="presParOf" srcId="{7D296C09-4652-44D1-B8CD-7319CB515CF0}" destId="{30EAC43D-83C8-4987-89DB-755268868DAD}" srcOrd="0" destOrd="0" presId="urn:microsoft.com/office/officeart/2009/3/layout/StepUpProcess"/>
    <dgm:cxn modelId="{CA5F5900-F29D-4EEA-822D-D60F8C9C7C97}" type="presParOf" srcId="{5AB6B41B-686F-40A8-A5D7-4B2BE66CA2A4}" destId="{CE32F903-4FC5-4086-9DC5-B2F3D3304F91}" srcOrd="6" destOrd="0" presId="urn:microsoft.com/office/officeart/2009/3/layout/StepUpProcess"/>
    <dgm:cxn modelId="{C5CB557C-88E6-4584-B8B3-CA120817D7D4}" type="presParOf" srcId="{CE32F903-4FC5-4086-9DC5-B2F3D3304F91}" destId="{CAD67EBD-0D04-4449-BDF6-540AE23D63CD}" srcOrd="0" destOrd="0" presId="urn:microsoft.com/office/officeart/2009/3/layout/StepUpProcess"/>
    <dgm:cxn modelId="{B8B134F6-96D4-496F-9DFA-E9667FE4AFAF}" type="presParOf" srcId="{CE32F903-4FC5-4086-9DC5-B2F3D3304F91}" destId="{52F2D2A3-79C2-42AB-AFEF-0241DCABA181}" srcOrd="1" destOrd="0" presId="urn:microsoft.com/office/officeart/2009/3/layout/StepUpProcess"/>
    <dgm:cxn modelId="{DF755ED3-A373-49B4-92B8-74DCF7DC1ADD}" type="presParOf" srcId="{CE32F903-4FC5-4086-9DC5-B2F3D3304F91}" destId="{72C43CC1-DC8D-4833-8BCF-3DEA59E776A9}" srcOrd="2" destOrd="0" presId="urn:microsoft.com/office/officeart/2009/3/layout/StepUpProcess"/>
    <dgm:cxn modelId="{1B789364-9CAB-4D7A-AB54-5F657CCEA0AB}" type="presParOf" srcId="{5AB6B41B-686F-40A8-A5D7-4B2BE66CA2A4}" destId="{856EBC7E-1F30-407C-A12F-AAAC23D94659}" srcOrd="7" destOrd="0" presId="urn:microsoft.com/office/officeart/2009/3/layout/StepUpProcess"/>
    <dgm:cxn modelId="{3F9BEDFC-5D69-42C7-BE34-B8C470940502}" type="presParOf" srcId="{856EBC7E-1F30-407C-A12F-AAAC23D94659}" destId="{DFDAF157-F985-4795-91B9-396CE1ADC8AC}" srcOrd="0" destOrd="0" presId="urn:microsoft.com/office/officeart/2009/3/layout/StepUpProcess"/>
    <dgm:cxn modelId="{4DDE6942-14DA-4DE1-AF5F-C8E1D39220D0}" type="presParOf" srcId="{5AB6B41B-686F-40A8-A5D7-4B2BE66CA2A4}" destId="{AC562577-8A2C-4AA2-A46E-FE2749789A19}" srcOrd="8" destOrd="0" presId="urn:microsoft.com/office/officeart/2009/3/layout/StepUpProcess"/>
    <dgm:cxn modelId="{2BB51481-0E5B-4C17-8065-23280346BEF7}" type="presParOf" srcId="{AC562577-8A2C-4AA2-A46E-FE2749789A19}" destId="{48D58277-6A58-43F3-9888-FD898D3398A9}" srcOrd="0" destOrd="0" presId="urn:microsoft.com/office/officeart/2009/3/layout/StepUpProcess"/>
    <dgm:cxn modelId="{7F465E0F-010C-4EFA-B7A0-F65EADBCFC24}" type="presParOf" srcId="{AC562577-8A2C-4AA2-A46E-FE2749789A19}" destId="{A807211E-7831-4111-A521-9E11908613DD}" srcOrd="1" destOrd="0" presId="urn:microsoft.com/office/officeart/2009/3/layout/StepUpProcess"/>
    <dgm:cxn modelId="{19EA69C4-23AF-4088-A0C0-1BB7560A0DDF}" type="presParOf" srcId="{AC562577-8A2C-4AA2-A46E-FE2749789A19}" destId="{16E417D5-01EB-466F-8323-0A0417871FB1}" srcOrd="2" destOrd="0" presId="urn:microsoft.com/office/officeart/2009/3/layout/StepUpProcess"/>
    <dgm:cxn modelId="{37EEC1C9-737F-4BA0-988A-24CF3589F3A4}" type="presParOf" srcId="{5AB6B41B-686F-40A8-A5D7-4B2BE66CA2A4}" destId="{3426DE4F-535C-47F0-B877-C32258A179DE}" srcOrd="9" destOrd="0" presId="urn:microsoft.com/office/officeart/2009/3/layout/StepUpProcess"/>
    <dgm:cxn modelId="{05054FBC-122C-4EF1-AF24-8BCDE3B38180}" type="presParOf" srcId="{3426DE4F-535C-47F0-B877-C32258A179DE}" destId="{346D5B06-4E41-48C3-85F1-8E92AF048D30}" srcOrd="0" destOrd="0" presId="urn:microsoft.com/office/officeart/2009/3/layout/StepUpProcess"/>
    <dgm:cxn modelId="{45097D06-7AF9-4C92-8148-655AFECC3061}" type="presParOf" srcId="{5AB6B41B-686F-40A8-A5D7-4B2BE66CA2A4}" destId="{0DA5ED36-39C8-4EE1-9B78-50507A60E2B6}" srcOrd="10" destOrd="0" presId="urn:microsoft.com/office/officeart/2009/3/layout/StepUpProcess"/>
    <dgm:cxn modelId="{3434AAB2-C758-46B5-B462-4F684BEB3861}" type="presParOf" srcId="{0DA5ED36-39C8-4EE1-9B78-50507A60E2B6}" destId="{B21134AF-466E-44EF-A61E-7291971B9AF1}" srcOrd="0" destOrd="0" presId="urn:microsoft.com/office/officeart/2009/3/layout/StepUpProcess"/>
    <dgm:cxn modelId="{EA99C5F9-8081-43C4-9B6F-0A4B1DBC4CAC}" type="presParOf" srcId="{0DA5ED36-39C8-4EE1-9B78-50507A60E2B6}" destId="{C58ECAA1-26B4-4CEA-AAAE-A203631D78C9}" srcOrd="1" destOrd="0" presId="urn:microsoft.com/office/officeart/2009/3/layout/StepUpProcess"/>
    <dgm:cxn modelId="{714BF770-2F6B-427D-8C63-5B20C163FD63}" type="presParOf" srcId="{0DA5ED36-39C8-4EE1-9B78-50507A60E2B6}" destId="{3B089F2A-E9AE-4867-83E9-0BEC7F7816D1}" srcOrd="2" destOrd="0" presId="urn:microsoft.com/office/officeart/2009/3/layout/StepUpProcess"/>
    <dgm:cxn modelId="{584FA1F9-87DF-4141-9EBA-B8D0072E9A2C}" type="presParOf" srcId="{5AB6B41B-686F-40A8-A5D7-4B2BE66CA2A4}" destId="{D71B6348-D700-4086-8490-B07C0149AA0D}" srcOrd="11" destOrd="0" presId="urn:microsoft.com/office/officeart/2009/3/layout/StepUpProcess"/>
    <dgm:cxn modelId="{C7E84397-F4C7-4BA9-A73D-D305A72D4C63}" type="presParOf" srcId="{D71B6348-D700-4086-8490-B07C0149AA0D}" destId="{D34820E6-1E31-4E56-99BB-BBB2BCFD7268}" srcOrd="0" destOrd="0" presId="urn:microsoft.com/office/officeart/2009/3/layout/StepUpProcess"/>
    <dgm:cxn modelId="{F68C4471-C08B-4DD4-AA5F-3D8690C7DE11}" type="presParOf" srcId="{5AB6B41B-686F-40A8-A5D7-4B2BE66CA2A4}" destId="{D9EADEC7-6F10-4EB3-8FCF-D327C9D920F3}" srcOrd="12" destOrd="0" presId="urn:microsoft.com/office/officeart/2009/3/layout/StepUpProcess"/>
    <dgm:cxn modelId="{F75659CF-E600-4FB2-8F91-AD63E0CCE096}" type="presParOf" srcId="{D9EADEC7-6F10-4EB3-8FCF-D327C9D920F3}" destId="{F1FE7C03-D8AC-45D2-AC72-3EAC69E8847C}" srcOrd="0" destOrd="0" presId="urn:microsoft.com/office/officeart/2009/3/layout/StepUpProcess"/>
    <dgm:cxn modelId="{01B82B79-6C6B-46E8-BD29-36636AFD7425}" type="presParOf" srcId="{D9EADEC7-6F10-4EB3-8FCF-D327C9D920F3}" destId="{D1F662A2-E10A-429F-9461-CF6A47E71B8D}" srcOrd="1" destOrd="0" presId="urn:microsoft.com/office/officeart/2009/3/layout/StepUpProcess"/>
    <dgm:cxn modelId="{D4B6AC87-E8EA-4F5A-8FE2-4CD5BB06BB59}" type="presParOf" srcId="{D9EADEC7-6F10-4EB3-8FCF-D327C9D920F3}" destId="{52C4611E-745E-46F7-A15F-1E637E8034BC}" srcOrd="2" destOrd="0" presId="urn:microsoft.com/office/officeart/2009/3/layout/StepUpProcess"/>
    <dgm:cxn modelId="{B2D9A632-BABF-4E4F-9B34-AEF28A39CEF2}" type="presParOf" srcId="{5AB6B41B-686F-40A8-A5D7-4B2BE66CA2A4}" destId="{9C002303-A2AD-44DB-9227-EBD8D4D960A8}" srcOrd="13" destOrd="0" presId="urn:microsoft.com/office/officeart/2009/3/layout/StepUpProcess"/>
    <dgm:cxn modelId="{A92BF837-E45E-4C61-A1F0-E1E5EE2341E6}" type="presParOf" srcId="{9C002303-A2AD-44DB-9227-EBD8D4D960A8}" destId="{CEAFAD27-D895-4A97-8C2B-CD15C47FBB9E}" srcOrd="0" destOrd="0" presId="urn:microsoft.com/office/officeart/2009/3/layout/StepUpProcess"/>
    <dgm:cxn modelId="{5C7A6413-CF87-4E11-B004-0C576ECB4FB1}" type="presParOf" srcId="{5AB6B41B-686F-40A8-A5D7-4B2BE66CA2A4}" destId="{7F5B5EB1-DDB3-4ACF-A533-A256831F0FB3}" srcOrd="14" destOrd="0" presId="urn:microsoft.com/office/officeart/2009/3/layout/StepUpProcess"/>
    <dgm:cxn modelId="{A9DFEDAA-6936-4582-8BF3-D4113FA681F5}" type="presParOf" srcId="{7F5B5EB1-DDB3-4ACF-A533-A256831F0FB3}" destId="{8CE81858-34A0-48BD-81D0-899964367AE7}" srcOrd="0" destOrd="0" presId="urn:microsoft.com/office/officeart/2009/3/layout/StepUpProcess"/>
    <dgm:cxn modelId="{92A72B86-1C31-466C-BC77-CF5DE57D5CB7}" type="presParOf" srcId="{7F5B5EB1-DDB3-4ACF-A533-A256831F0FB3}" destId="{FF47B974-F0E3-4771-91CD-0EDA20B4CC6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F2B162-C8A3-423A-825A-7AB89F2E9FB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EBB8BE4-3D5D-4FAB-B4BF-EC553625F272}">
      <dgm:prSet/>
      <dgm:spPr/>
      <dgm:t>
        <a:bodyPr/>
        <a:lstStyle/>
        <a:p>
          <a:r>
            <a:rPr lang="es-CL" dirty="0"/>
            <a:t>Convenio 169 Decreto 236; Artículo 6: … a)  </a:t>
          </a:r>
          <a:r>
            <a:rPr lang="es-CL" b="1" i="1" dirty="0"/>
            <a:t>consultar a los pueblos interesados</a:t>
          </a:r>
          <a:r>
            <a:rPr lang="es-CL" dirty="0"/>
            <a:t>, mediante procedimientos apropiados y en particular a través de sus instituciones representativas, cada vez que se prevean </a:t>
          </a:r>
          <a:r>
            <a:rPr lang="es-CL" b="1" i="1" dirty="0"/>
            <a:t>medidas legislativas o administrativas susceptibles de afectarles directamente</a:t>
          </a:r>
          <a:r>
            <a:rPr lang="es-CL" dirty="0"/>
            <a:t>…”</a:t>
          </a:r>
        </a:p>
      </dgm:t>
    </dgm:pt>
    <dgm:pt modelId="{66DF19CE-F1E3-48C2-858A-59E2BEAA9485}" type="parTrans" cxnId="{8421CADD-EC31-4610-8E8B-C0FAACA95CE2}">
      <dgm:prSet/>
      <dgm:spPr/>
      <dgm:t>
        <a:bodyPr/>
        <a:lstStyle/>
        <a:p>
          <a:endParaRPr lang="es-CL"/>
        </a:p>
      </dgm:t>
    </dgm:pt>
    <dgm:pt modelId="{23AB3845-45B7-4878-B2F8-2027948BD62E}" type="sibTrans" cxnId="{8421CADD-EC31-4610-8E8B-C0FAACA95CE2}">
      <dgm:prSet/>
      <dgm:spPr/>
      <dgm:t>
        <a:bodyPr/>
        <a:lstStyle/>
        <a:p>
          <a:endParaRPr lang="es-CL"/>
        </a:p>
      </dgm:t>
    </dgm:pt>
    <dgm:pt modelId="{1B4E4C30-6A4C-4796-B22F-E90BDD560DD3}">
      <dgm:prSet/>
      <dgm:spPr/>
      <dgm:t>
        <a:bodyPr/>
        <a:lstStyle/>
        <a:p>
          <a:r>
            <a:rPr lang="es-CL" dirty="0"/>
            <a:t>A raíz del art. 7 ley 20.584: </a:t>
          </a:r>
          <a:r>
            <a:rPr lang="es-ES" dirty="0"/>
            <a:t>Artículo 7º.- … derecho de las personas pertenecientes a los pueblos originarios a recibir una atención de salud con pertinencia cultural, lo cual se expresará en la </a:t>
          </a:r>
          <a:r>
            <a:rPr lang="es-ES" b="1" i="1" dirty="0"/>
            <a:t>aplicación de un modelo de salud intercultural validado ante las comunidades indígenas</a:t>
          </a:r>
          <a:r>
            <a:rPr lang="es-ES" dirty="0"/>
            <a:t>, el cual deberá contener, a lo menos, el reconocimiento, protección y fortalecimiento de los conocimientos y las prácticas de los sistemas de sanación de los pueblos originarios; la existencia de facilitadores interculturales y señalización en idioma español y del pueblo originario que corresponda al territorio, y el derecho a recibir asistencia religiosa propia de su cultura.</a:t>
          </a:r>
          <a:endParaRPr lang="es-CL" dirty="0"/>
        </a:p>
      </dgm:t>
    </dgm:pt>
    <dgm:pt modelId="{ECBA5CC2-0F06-4180-BD9D-1E06F53C0AE1}" type="parTrans" cxnId="{275EBA5A-D307-4E1D-825A-3F973419B58A}">
      <dgm:prSet/>
      <dgm:spPr/>
      <dgm:t>
        <a:bodyPr/>
        <a:lstStyle/>
        <a:p>
          <a:endParaRPr lang="es-CL"/>
        </a:p>
      </dgm:t>
    </dgm:pt>
    <dgm:pt modelId="{83E9F557-E20D-4B41-8A54-5092FF91E874}" type="sibTrans" cxnId="{275EBA5A-D307-4E1D-825A-3F973419B58A}">
      <dgm:prSet/>
      <dgm:spPr/>
      <dgm:t>
        <a:bodyPr/>
        <a:lstStyle/>
        <a:p>
          <a:endParaRPr lang="es-CL"/>
        </a:p>
      </dgm:t>
    </dgm:pt>
    <dgm:pt modelId="{6F59D096-6C20-4F81-AFFF-2F2703315E0A}">
      <dgm:prSet/>
      <dgm:spPr/>
      <dgm:t>
        <a:bodyPr/>
        <a:lstStyle/>
        <a:p>
          <a:r>
            <a:rPr lang="es-ES" dirty="0"/>
            <a:t>Proceso de consulta indígena de salud 2015 para la creación de propuesta a nivel regional, para posterior discusión y revisión a instancias de nivel nacional llegando a un consenso y propuesta unificada con todos los pueblos indígenas el 2017.</a:t>
          </a:r>
          <a:endParaRPr lang="es-CL" dirty="0"/>
        </a:p>
      </dgm:t>
    </dgm:pt>
    <dgm:pt modelId="{34A3D47A-83D3-4666-9151-64EEFF0B010F}" type="parTrans" cxnId="{D1AAD01C-E7C8-4E06-ADDE-CC1FD62BBCBD}">
      <dgm:prSet/>
      <dgm:spPr/>
      <dgm:t>
        <a:bodyPr/>
        <a:lstStyle/>
        <a:p>
          <a:endParaRPr lang="es-CL"/>
        </a:p>
      </dgm:t>
    </dgm:pt>
    <dgm:pt modelId="{AB8B0499-1801-40FE-B323-0167A28C95E5}" type="sibTrans" cxnId="{D1AAD01C-E7C8-4E06-ADDE-CC1FD62BBCBD}">
      <dgm:prSet/>
      <dgm:spPr/>
      <dgm:t>
        <a:bodyPr/>
        <a:lstStyle/>
        <a:p>
          <a:endParaRPr lang="es-CL"/>
        </a:p>
      </dgm:t>
    </dgm:pt>
    <dgm:pt modelId="{43A27B07-531C-4EE5-8FC5-9DF32AC2B35F}">
      <dgm:prSet/>
      <dgm:spPr/>
      <dgm:t>
        <a:bodyPr/>
        <a:lstStyle/>
        <a:p>
          <a:r>
            <a:rPr lang="es-ES" dirty="0"/>
            <a:t>Se promulga el Decreto 21 (2023) que entrega componentes que deben contemplarse en un modelo de salud indígena.</a:t>
          </a:r>
          <a:endParaRPr lang="es-CL" dirty="0"/>
        </a:p>
      </dgm:t>
    </dgm:pt>
    <dgm:pt modelId="{F2AAE3DA-9E52-4776-8449-C75C4D1089CF}" type="parTrans" cxnId="{8EAF71BB-2446-4CCD-A94C-857BE0A793F5}">
      <dgm:prSet/>
      <dgm:spPr/>
      <dgm:t>
        <a:bodyPr/>
        <a:lstStyle/>
        <a:p>
          <a:endParaRPr lang="es-CL"/>
        </a:p>
      </dgm:t>
    </dgm:pt>
    <dgm:pt modelId="{585596FA-0A46-4199-9987-382B03A74322}" type="sibTrans" cxnId="{8EAF71BB-2446-4CCD-A94C-857BE0A793F5}">
      <dgm:prSet/>
      <dgm:spPr/>
      <dgm:t>
        <a:bodyPr/>
        <a:lstStyle/>
        <a:p>
          <a:endParaRPr lang="es-CL"/>
        </a:p>
      </dgm:t>
    </dgm:pt>
    <dgm:pt modelId="{6515C724-9942-4799-9703-A64066E4FE25}" type="pres">
      <dgm:prSet presAssocID="{3DF2B162-C8A3-423A-825A-7AB89F2E9FB8}" presName="vert0" presStyleCnt="0">
        <dgm:presLayoutVars>
          <dgm:dir/>
          <dgm:animOne val="branch"/>
          <dgm:animLvl val="lvl"/>
        </dgm:presLayoutVars>
      </dgm:prSet>
      <dgm:spPr/>
    </dgm:pt>
    <dgm:pt modelId="{FB08E598-8785-4E60-A9D2-DDFD166D0F00}" type="pres">
      <dgm:prSet presAssocID="{AEBB8BE4-3D5D-4FAB-B4BF-EC553625F272}" presName="thickLine" presStyleLbl="alignNode1" presStyleIdx="0" presStyleCnt="4"/>
      <dgm:spPr/>
    </dgm:pt>
    <dgm:pt modelId="{69434598-F9A8-40BE-84AE-0E8EEC5E362B}" type="pres">
      <dgm:prSet presAssocID="{AEBB8BE4-3D5D-4FAB-B4BF-EC553625F272}" presName="horz1" presStyleCnt="0"/>
      <dgm:spPr/>
    </dgm:pt>
    <dgm:pt modelId="{60423224-FA28-480C-9905-0079EF1EC82E}" type="pres">
      <dgm:prSet presAssocID="{AEBB8BE4-3D5D-4FAB-B4BF-EC553625F272}" presName="tx1" presStyleLbl="revTx" presStyleIdx="0" presStyleCnt="4"/>
      <dgm:spPr/>
    </dgm:pt>
    <dgm:pt modelId="{227A152F-D969-4A2D-A6DC-9841D31E2386}" type="pres">
      <dgm:prSet presAssocID="{AEBB8BE4-3D5D-4FAB-B4BF-EC553625F272}" presName="vert1" presStyleCnt="0"/>
      <dgm:spPr/>
    </dgm:pt>
    <dgm:pt modelId="{0479CB90-FA13-4824-B39B-DF6D177B64EE}" type="pres">
      <dgm:prSet presAssocID="{1B4E4C30-6A4C-4796-B22F-E90BDD560DD3}" presName="thickLine" presStyleLbl="alignNode1" presStyleIdx="1" presStyleCnt="4"/>
      <dgm:spPr/>
    </dgm:pt>
    <dgm:pt modelId="{49FD4F20-5938-4A45-B2D3-DE18BAB989DA}" type="pres">
      <dgm:prSet presAssocID="{1B4E4C30-6A4C-4796-B22F-E90BDD560DD3}" presName="horz1" presStyleCnt="0"/>
      <dgm:spPr/>
    </dgm:pt>
    <dgm:pt modelId="{A8E63043-6F2D-4F56-A280-B22C99B5C6E5}" type="pres">
      <dgm:prSet presAssocID="{1B4E4C30-6A4C-4796-B22F-E90BDD560DD3}" presName="tx1" presStyleLbl="revTx" presStyleIdx="1" presStyleCnt="4"/>
      <dgm:spPr/>
    </dgm:pt>
    <dgm:pt modelId="{13024894-9CED-4166-9A5D-21F810F277D4}" type="pres">
      <dgm:prSet presAssocID="{1B4E4C30-6A4C-4796-B22F-E90BDD560DD3}" presName="vert1" presStyleCnt="0"/>
      <dgm:spPr/>
    </dgm:pt>
    <dgm:pt modelId="{D8153EE6-B10F-45C4-B7DC-5DA27788C7DF}" type="pres">
      <dgm:prSet presAssocID="{6F59D096-6C20-4F81-AFFF-2F2703315E0A}" presName="thickLine" presStyleLbl="alignNode1" presStyleIdx="2" presStyleCnt="4"/>
      <dgm:spPr/>
    </dgm:pt>
    <dgm:pt modelId="{2E365A75-B1A7-4170-996F-41FAD6EFF20A}" type="pres">
      <dgm:prSet presAssocID="{6F59D096-6C20-4F81-AFFF-2F2703315E0A}" presName="horz1" presStyleCnt="0"/>
      <dgm:spPr/>
    </dgm:pt>
    <dgm:pt modelId="{14625107-4642-4870-BD10-5B1C5DE7BDF8}" type="pres">
      <dgm:prSet presAssocID="{6F59D096-6C20-4F81-AFFF-2F2703315E0A}" presName="tx1" presStyleLbl="revTx" presStyleIdx="2" presStyleCnt="4"/>
      <dgm:spPr/>
    </dgm:pt>
    <dgm:pt modelId="{0FAC9ED9-B016-4B87-8EB3-2455A25179C1}" type="pres">
      <dgm:prSet presAssocID="{6F59D096-6C20-4F81-AFFF-2F2703315E0A}" presName="vert1" presStyleCnt="0"/>
      <dgm:spPr/>
    </dgm:pt>
    <dgm:pt modelId="{DD542536-CC9B-46F5-B7EF-D500EB8EBF9C}" type="pres">
      <dgm:prSet presAssocID="{43A27B07-531C-4EE5-8FC5-9DF32AC2B35F}" presName="thickLine" presStyleLbl="alignNode1" presStyleIdx="3" presStyleCnt="4"/>
      <dgm:spPr/>
    </dgm:pt>
    <dgm:pt modelId="{4073F96F-A8F9-447A-B31A-E0C47F951082}" type="pres">
      <dgm:prSet presAssocID="{43A27B07-531C-4EE5-8FC5-9DF32AC2B35F}" presName="horz1" presStyleCnt="0"/>
      <dgm:spPr/>
    </dgm:pt>
    <dgm:pt modelId="{588CD415-A154-4732-A1B9-412B3FEF8DAD}" type="pres">
      <dgm:prSet presAssocID="{43A27B07-531C-4EE5-8FC5-9DF32AC2B35F}" presName="tx1" presStyleLbl="revTx" presStyleIdx="3" presStyleCnt="4"/>
      <dgm:spPr/>
    </dgm:pt>
    <dgm:pt modelId="{7FCE1C67-C666-4C3C-A0FF-D1958E68FBCB}" type="pres">
      <dgm:prSet presAssocID="{43A27B07-531C-4EE5-8FC5-9DF32AC2B35F}" presName="vert1" presStyleCnt="0"/>
      <dgm:spPr/>
    </dgm:pt>
  </dgm:ptLst>
  <dgm:cxnLst>
    <dgm:cxn modelId="{4C4E2D1C-F183-4D28-926D-BBFCF7F88914}" type="presOf" srcId="{6F59D096-6C20-4F81-AFFF-2F2703315E0A}" destId="{14625107-4642-4870-BD10-5B1C5DE7BDF8}" srcOrd="0" destOrd="0" presId="urn:microsoft.com/office/officeart/2008/layout/LinedList"/>
    <dgm:cxn modelId="{D1AAD01C-E7C8-4E06-ADDE-CC1FD62BBCBD}" srcId="{3DF2B162-C8A3-423A-825A-7AB89F2E9FB8}" destId="{6F59D096-6C20-4F81-AFFF-2F2703315E0A}" srcOrd="2" destOrd="0" parTransId="{34A3D47A-83D3-4666-9151-64EEFF0B010F}" sibTransId="{AB8B0499-1801-40FE-B323-0167A28C95E5}"/>
    <dgm:cxn modelId="{7B323533-7BE5-4918-A45F-2BF9CF72A243}" type="presOf" srcId="{43A27B07-531C-4EE5-8FC5-9DF32AC2B35F}" destId="{588CD415-A154-4732-A1B9-412B3FEF8DAD}" srcOrd="0" destOrd="0" presId="urn:microsoft.com/office/officeart/2008/layout/LinedList"/>
    <dgm:cxn modelId="{275EBA5A-D307-4E1D-825A-3F973419B58A}" srcId="{3DF2B162-C8A3-423A-825A-7AB89F2E9FB8}" destId="{1B4E4C30-6A4C-4796-B22F-E90BDD560DD3}" srcOrd="1" destOrd="0" parTransId="{ECBA5CC2-0F06-4180-BD9D-1E06F53C0AE1}" sibTransId="{83E9F557-E20D-4B41-8A54-5092FF91E874}"/>
    <dgm:cxn modelId="{7EFE8EAC-8B3B-4AC5-8C78-C79B10AF9655}" type="presOf" srcId="{AEBB8BE4-3D5D-4FAB-B4BF-EC553625F272}" destId="{60423224-FA28-480C-9905-0079EF1EC82E}" srcOrd="0" destOrd="0" presId="urn:microsoft.com/office/officeart/2008/layout/LinedList"/>
    <dgm:cxn modelId="{8EAF71BB-2446-4CCD-A94C-857BE0A793F5}" srcId="{3DF2B162-C8A3-423A-825A-7AB89F2E9FB8}" destId="{43A27B07-531C-4EE5-8FC5-9DF32AC2B35F}" srcOrd="3" destOrd="0" parTransId="{F2AAE3DA-9E52-4776-8449-C75C4D1089CF}" sibTransId="{585596FA-0A46-4199-9987-382B03A74322}"/>
    <dgm:cxn modelId="{19E60BC9-1F6C-4FE7-A156-DACEDFF93BE1}" type="presOf" srcId="{3DF2B162-C8A3-423A-825A-7AB89F2E9FB8}" destId="{6515C724-9942-4799-9703-A64066E4FE25}" srcOrd="0" destOrd="0" presId="urn:microsoft.com/office/officeart/2008/layout/LinedList"/>
    <dgm:cxn modelId="{A39F8CCA-A812-4EBE-9629-7F731905CE35}" type="presOf" srcId="{1B4E4C30-6A4C-4796-B22F-E90BDD560DD3}" destId="{A8E63043-6F2D-4F56-A280-B22C99B5C6E5}" srcOrd="0" destOrd="0" presId="urn:microsoft.com/office/officeart/2008/layout/LinedList"/>
    <dgm:cxn modelId="{8421CADD-EC31-4610-8E8B-C0FAACA95CE2}" srcId="{3DF2B162-C8A3-423A-825A-7AB89F2E9FB8}" destId="{AEBB8BE4-3D5D-4FAB-B4BF-EC553625F272}" srcOrd="0" destOrd="0" parTransId="{66DF19CE-F1E3-48C2-858A-59E2BEAA9485}" sibTransId="{23AB3845-45B7-4878-B2F8-2027948BD62E}"/>
    <dgm:cxn modelId="{E18209CC-83EF-491F-9A04-D22928C25827}" type="presParOf" srcId="{6515C724-9942-4799-9703-A64066E4FE25}" destId="{FB08E598-8785-4E60-A9D2-DDFD166D0F00}" srcOrd="0" destOrd="0" presId="urn:microsoft.com/office/officeart/2008/layout/LinedList"/>
    <dgm:cxn modelId="{1D69EC9A-968F-4B15-8FA8-278F69DA4FF2}" type="presParOf" srcId="{6515C724-9942-4799-9703-A64066E4FE25}" destId="{69434598-F9A8-40BE-84AE-0E8EEC5E362B}" srcOrd="1" destOrd="0" presId="urn:microsoft.com/office/officeart/2008/layout/LinedList"/>
    <dgm:cxn modelId="{6B6119E7-D1D3-4554-9D4D-D8AE0F4CA92C}" type="presParOf" srcId="{69434598-F9A8-40BE-84AE-0E8EEC5E362B}" destId="{60423224-FA28-480C-9905-0079EF1EC82E}" srcOrd="0" destOrd="0" presId="urn:microsoft.com/office/officeart/2008/layout/LinedList"/>
    <dgm:cxn modelId="{211612E2-40C4-4D9F-82D3-6956DCD722E7}" type="presParOf" srcId="{69434598-F9A8-40BE-84AE-0E8EEC5E362B}" destId="{227A152F-D969-4A2D-A6DC-9841D31E2386}" srcOrd="1" destOrd="0" presId="urn:microsoft.com/office/officeart/2008/layout/LinedList"/>
    <dgm:cxn modelId="{1F703D7A-82D7-4C0C-91EF-01168E45BE2C}" type="presParOf" srcId="{6515C724-9942-4799-9703-A64066E4FE25}" destId="{0479CB90-FA13-4824-B39B-DF6D177B64EE}" srcOrd="2" destOrd="0" presId="urn:microsoft.com/office/officeart/2008/layout/LinedList"/>
    <dgm:cxn modelId="{52D57D7E-3504-4293-917D-92DD9DE3A104}" type="presParOf" srcId="{6515C724-9942-4799-9703-A64066E4FE25}" destId="{49FD4F20-5938-4A45-B2D3-DE18BAB989DA}" srcOrd="3" destOrd="0" presId="urn:microsoft.com/office/officeart/2008/layout/LinedList"/>
    <dgm:cxn modelId="{8FCFCB91-F3E9-4D35-8F6A-4E46242F9F4C}" type="presParOf" srcId="{49FD4F20-5938-4A45-B2D3-DE18BAB989DA}" destId="{A8E63043-6F2D-4F56-A280-B22C99B5C6E5}" srcOrd="0" destOrd="0" presId="urn:microsoft.com/office/officeart/2008/layout/LinedList"/>
    <dgm:cxn modelId="{D20F66F9-386E-4FFC-AD5D-31B5389A9C76}" type="presParOf" srcId="{49FD4F20-5938-4A45-B2D3-DE18BAB989DA}" destId="{13024894-9CED-4166-9A5D-21F810F277D4}" srcOrd="1" destOrd="0" presId="urn:microsoft.com/office/officeart/2008/layout/LinedList"/>
    <dgm:cxn modelId="{C2F6D259-FA34-4317-A597-6FF2DA848C14}" type="presParOf" srcId="{6515C724-9942-4799-9703-A64066E4FE25}" destId="{D8153EE6-B10F-45C4-B7DC-5DA27788C7DF}" srcOrd="4" destOrd="0" presId="urn:microsoft.com/office/officeart/2008/layout/LinedList"/>
    <dgm:cxn modelId="{AC4F75E4-1081-40C8-AFBF-F3592C95095E}" type="presParOf" srcId="{6515C724-9942-4799-9703-A64066E4FE25}" destId="{2E365A75-B1A7-4170-996F-41FAD6EFF20A}" srcOrd="5" destOrd="0" presId="urn:microsoft.com/office/officeart/2008/layout/LinedList"/>
    <dgm:cxn modelId="{0B52A7DC-7DAD-46A3-B7DB-EF1AE1E62ACB}" type="presParOf" srcId="{2E365A75-B1A7-4170-996F-41FAD6EFF20A}" destId="{14625107-4642-4870-BD10-5B1C5DE7BDF8}" srcOrd="0" destOrd="0" presId="urn:microsoft.com/office/officeart/2008/layout/LinedList"/>
    <dgm:cxn modelId="{B9FF42A4-C638-455D-9341-2BFE3E697BAD}" type="presParOf" srcId="{2E365A75-B1A7-4170-996F-41FAD6EFF20A}" destId="{0FAC9ED9-B016-4B87-8EB3-2455A25179C1}" srcOrd="1" destOrd="0" presId="urn:microsoft.com/office/officeart/2008/layout/LinedList"/>
    <dgm:cxn modelId="{398B0405-69B1-4349-84B7-F25C00B3ACB2}" type="presParOf" srcId="{6515C724-9942-4799-9703-A64066E4FE25}" destId="{DD542536-CC9B-46F5-B7EF-D500EB8EBF9C}" srcOrd="6" destOrd="0" presId="urn:microsoft.com/office/officeart/2008/layout/LinedList"/>
    <dgm:cxn modelId="{6CD7D43A-5E58-4A3C-872F-655CCFE41CFE}" type="presParOf" srcId="{6515C724-9942-4799-9703-A64066E4FE25}" destId="{4073F96F-A8F9-447A-B31A-E0C47F951082}" srcOrd="7" destOrd="0" presId="urn:microsoft.com/office/officeart/2008/layout/LinedList"/>
    <dgm:cxn modelId="{694A8875-CFE1-495D-8FC7-7632EBAEE2B0}" type="presParOf" srcId="{4073F96F-A8F9-447A-B31A-E0C47F951082}" destId="{588CD415-A154-4732-A1B9-412B3FEF8DAD}" srcOrd="0" destOrd="0" presId="urn:microsoft.com/office/officeart/2008/layout/LinedList"/>
    <dgm:cxn modelId="{08F9D9C8-ACE2-4591-BB36-58E9043DCC2C}" type="presParOf" srcId="{4073F96F-A8F9-447A-B31A-E0C47F951082}" destId="{7FCE1C67-C666-4C3C-A0FF-D1958E68FB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4719A7-D141-493A-8E75-E5FDC5DE81C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75846DC3-E587-4C5F-8046-49A78698FC57}">
      <dgm:prSet/>
      <dgm:spPr/>
      <dgm:t>
        <a:bodyPr/>
        <a:lstStyle/>
        <a:p>
          <a:r>
            <a:rPr lang="es-CL" b="1" dirty="0">
              <a:solidFill>
                <a:schemeClr val="bg1"/>
              </a:solidFill>
            </a:rPr>
            <a:t>PARTICIPACIÓN INDÍGENA.</a:t>
          </a:r>
          <a:endParaRPr lang="es-CL" dirty="0">
            <a:solidFill>
              <a:schemeClr val="bg1"/>
            </a:solidFill>
          </a:endParaRPr>
        </a:p>
      </dgm:t>
    </dgm:pt>
    <dgm:pt modelId="{061278A4-FFE1-459E-84EF-1D0ABAD74A26}" type="parTrans" cxnId="{14066107-B557-40DF-811F-168E5A60587B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686E9EA5-B343-43AD-9FE4-265EB498D327}" type="sibTrans" cxnId="{14066107-B557-40DF-811F-168E5A60587B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219CED5C-F099-4D7C-AB10-065C2F4A4534}">
      <dgm:prSet/>
      <dgm:spPr/>
      <dgm:t>
        <a:bodyPr/>
        <a:lstStyle/>
        <a:p>
          <a:r>
            <a:rPr lang="es-CL" dirty="0">
              <a:solidFill>
                <a:schemeClr val="bg1"/>
              </a:solidFill>
            </a:rPr>
            <a:t>Adecuaciones técnicas y organizacionales.</a:t>
          </a:r>
        </a:p>
      </dgm:t>
    </dgm:pt>
    <dgm:pt modelId="{C8725291-4F68-4003-BC34-1A0D5F5DDB41}" type="parTrans" cxnId="{5B42FB94-0E91-4163-AC6E-949778F2F77A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095484C5-6D45-425C-8140-9ECAEA6D5CE0}" type="sibTrans" cxnId="{5B42FB94-0E91-4163-AC6E-949778F2F77A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94DBE74D-AF1F-4264-8C60-4C97C3B20E0C}">
      <dgm:prSet/>
      <dgm:spPr/>
      <dgm:t>
        <a:bodyPr/>
        <a:lstStyle/>
        <a:p>
          <a:r>
            <a:rPr lang="es-CL" dirty="0">
              <a:solidFill>
                <a:schemeClr val="bg1"/>
              </a:solidFill>
            </a:rPr>
            <a:t>Facilitadores Interculturales Indígenas.</a:t>
          </a:r>
        </a:p>
      </dgm:t>
    </dgm:pt>
    <dgm:pt modelId="{846190EF-04D6-441B-9D38-8DEC651AC6A7}" type="parTrans" cxnId="{3ACA167D-CC21-4901-9014-F70F64099283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65A7C782-CC0C-4643-A535-27470999608E}" type="sibTrans" cxnId="{3ACA167D-CC21-4901-9014-F70F64099283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6A0F940E-BF51-427D-8C1F-EE698C65A000}">
      <dgm:prSet/>
      <dgm:spPr/>
      <dgm:t>
        <a:bodyPr/>
        <a:lstStyle/>
        <a:p>
          <a:r>
            <a:rPr lang="es-CL" dirty="0">
              <a:solidFill>
                <a:schemeClr val="bg1"/>
              </a:solidFill>
            </a:rPr>
            <a:t>Infraestructura y adecuaciones espaciales.</a:t>
          </a:r>
        </a:p>
      </dgm:t>
    </dgm:pt>
    <dgm:pt modelId="{0975D8F6-F1F8-423E-BC56-BC9714BB68B5}" type="parTrans" cxnId="{F8F4D968-5642-4E9E-B67E-C9FC022299DC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85DB3C31-D5C9-46E6-A2B3-65A31081E4C3}" type="sibTrans" cxnId="{F8F4D968-5642-4E9E-B67E-C9FC022299DC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6EBCB972-DA16-4914-B152-0537A9D92553}">
      <dgm:prSet/>
      <dgm:spPr/>
      <dgm:t>
        <a:bodyPr/>
        <a:lstStyle/>
        <a:p>
          <a:r>
            <a:rPr lang="es-CL" b="0" dirty="0">
              <a:solidFill>
                <a:schemeClr val="bg1"/>
              </a:solidFill>
            </a:rPr>
            <a:t>Asistencia Espiritual o Religiosa.</a:t>
          </a:r>
        </a:p>
      </dgm:t>
    </dgm:pt>
    <dgm:pt modelId="{8DFF5548-B9E6-46F0-BF01-24C64F5AED64}" type="parTrans" cxnId="{1F6D688F-2ECA-4280-A828-7710F685B594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E49655EA-B887-4AD5-B897-5F172B2242B5}" type="sibTrans" cxnId="{1F6D688F-2ECA-4280-A828-7710F685B594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716B18CF-264C-484F-A949-7F9491A39162}">
      <dgm:prSet/>
      <dgm:spPr/>
      <dgm:t>
        <a:bodyPr/>
        <a:lstStyle/>
        <a:p>
          <a:r>
            <a:rPr lang="es-CL" dirty="0">
              <a:solidFill>
                <a:schemeClr val="bg1"/>
              </a:solidFill>
            </a:rPr>
            <a:t>Reconocimiento, protección y fortalecimiento de los sistemas de sanación de los pueblos indígenas</a:t>
          </a:r>
        </a:p>
      </dgm:t>
    </dgm:pt>
    <dgm:pt modelId="{5AFB708C-36F4-44F4-BC69-107ED5CD298E}" type="parTrans" cxnId="{496B80E4-FBC2-4950-9A30-A7ADA35B05AE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3C60CFC1-5896-434D-B356-DC7793E440E3}" type="sibTrans" cxnId="{496B80E4-FBC2-4950-9A30-A7ADA35B05AE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BF211D42-6FA9-4E27-9B1D-4ED8EE632C48}">
      <dgm:prSet/>
      <dgm:spPr/>
      <dgm:t>
        <a:bodyPr/>
        <a:lstStyle/>
        <a:p>
          <a:r>
            <a:rPr lang="es-CL" i="1" dirty="0">
              <a:solidFill>
                <a:schemeClr val="bg1"/>
              </a:solidFill>
            </a:rPr>
            <a:t>Acciones para pueblos y comunidades con factores de riesgo específicos</a:t>
          </a:r>
          <a:endParaRPr lang="es-CL" dirty="0">
            <a:solidFill>
              <a:schemeClr val="bg1"/>
            </a:solidFill>
          </a:endParaRPr>
        </a:p>
      </dgm:t>
    </dgm:pt>
    <dgm:pt modelId="{6EAAD087-0AC6-4CF3-908D-6F3DCEB56B20}" type="parTrans" cxnId="{673833CE-96FC-4968-AFD3-8F548A96D76E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27E74C25-3166-4887-A970-30050F82946A}" type="sibTrans" cxnId="{673833CE-96FC-4968-AFD3-8F548A96D76E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75CB61FB-B427-4E45-B4BF-CB121E60418C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La participación indígena garantiza que las comunidades sean parte activa en la definición y validación de los modelos de salud, fortaleciendo la pertinencia cultural y la confianza en los servicios</a:t>
          </a:r>
          <a:endParaRPr lang="es-CL" dirty="0">
            <a:solidFill>
              <a:schemeClr val="bg1"/>
            </a:solidFill>
          </a:endParaRPr>
        </a:p>
      </dgm:t>
    </dgm:pt>
    <dgm:pt modelId="{BC9D5392-4BEF-46AA-A9B7-E766DBAE5C8B}" type="parTrans" cxnId="{BC783184-4869-4DE7-A6AC-A8CF3CCF31C0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BA281E9E-8DDC-48DB-9519-515BF0837CDA}" type="sibTrans" cxnId="{BC783184-4869-4DE7-A6AC-A8CF3CCF31C0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728397F5-D419-4543-8B1F-F86AC0537967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La adecuación técnica y organizacional asegura que los servicios de salud se adapten de forma sostenible a la realidad cultural y territorial indígena, garantizando una atención pertinente y respetuosa.</a:t>
          </a:r>
          <a:endParaRPr lang="es-CL" dirty="0">
            <a:solidFill>
              <a:schemeClr val="bg1"/>
            </a:solidFill>
          </a:endParaRPr>
        </a:p>
      </dgm:t>
    </dgm:pt>
    <dgm:pt modelId="{9644C41F-58CF-4774-8A22-CBAD70DA9780}" type="parTrans" cxnId="{42978C52-477E-4459-99FC-B39B13B635B9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0A40C41A-6C42-47C7-843C-72075C97AAA1}" type="sibTrans" cxnId="{42978C52-477E-4459-99FC-B39B13B635B9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D10F601A-367C-44CE-8931-97A9EBE77053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Los facilitadores interculturales son esenciales porque conectan al sistema de salud con las comunidades indígenas, asegurando comunicación y confianza.</a:t>
          </a:r>
          <a:endParaRPr lang="es-CL" dirty="0">
            <a:solidFill>
              <a:schemeClr val="bg1"/>
            </a:solidFill>
          </a:endParaRPr>
        </a:p>
      </dgm:t>
    </dgm:pt>
    <dgm:pt modelId="{5D058BCB-365B-4BE9-BFF9-5ED3F9C7C15D}" type="parTrans" cxnId="{228B153A-4342-4110-9101-CC8CDF1AD5DB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3F2A84A8-3413-4B74-90F8-417662805673}" type="sibTrans" cxnId="{228B153A-4342-4110-9101-CC8CDF1AD5DB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12CFCE92-480F-484E-9226-CB076D5A7D8D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La infraestructura asegura espacios de salud adecuados y respetuosos de la identidad cultural indígena.</a:t>
          </a:r>
          <a:endParaRPr lang="es-CL" dirty="0">
            <a:solidFill>
              <a:schemeClr val="bg1"/>
            </a:solidFill>
          </a:endParaRPr>
        </a:p>
      </dgm:t>
    </dgm:pt>
    <dgm:pt modelId="{85C9AE47-7BC4-4C79-9D4F-E34B9DE281E6}" type="parTrans" cxnId="{20FE33E8-EF03-4938-9232-B81FA571F798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A00247EF-C913-40BD-86AD-892A9C7A8851}" type="sibTrans" cxnId="{20FE33E8-EF03-4938-9232-B81FA571F798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D193AF9B-79C8-4FA2-8CF2-F6E987B4B173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La asistencia espiritual asegura que la atención de salud respete y acompañe la dimensión cultural indígena.</a:t>
          </a:r>
          <a:endParaRPr lang="es-CL" dirty="0">
            <a:solidFill>
              <a:schemeClr val="bg1"/>
            </a:solidFill>
          </a:endParaRPr>
        </a:p>
      </dgm:t>
    </dgm:pt>
    <dgm:pt modelId="{9D278F18-D434-4CF1-99BE-44B87E0BA6BD}" type="parTrans" cxnId="{4ECDF137-748F-4053-99A4-A80CCBEEAD20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A0E2939C-9691-4221-839F-3B643F5DB56D}" type="sibTrans" cxnId="{4ECDF137-748F-4053-99A4-A80CCBEEAD20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37CF0FC2-EC4B-4040-95B2-7E9299D39491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Reconoce y legitima las prácticas de sanación indígena dentro del sistema de salud, fortaleciendo la interculturalidad, la equidad y la confianza comunitaria, al tiempo que enriquece las políticas públicas con saberes ancestrales y respeto a la diversidad cultural.</a:t>
          </a:r>
          <a:endParaRPr lang="es-CL" dirty="0">
            <a:solidFill>
              <a:schemeClr val="bg1"/>
            </a:solidFill>
          </a:endParaRPr>
        </a:p>
      </dgm:t>
    </dgm:pt>
    <dgm:pt modelId="{45D4FFB8-7FF2-4786-A0DA-EBA4F40DA132}" type="parTrans" cxnId="{07911EC9-A261-4B21-92DF-B36405ED92BF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E76DDCA7-3EDE-48B4-A7DC-9F5977EAE286}" type="sibTrans" cxnId="{07911EC9-A261-4B21-92DF-B36405ED92BF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2EBDA2CC-C387-4659-8BCC-F56A4F7FC781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El componente busca respuestas diferenciadas e interculturales ante riesgos críticos, con detección temprana, planes adaptados, coordinación intersectorial y participación comunitaria para reducir desigualdades.</a:t>
          </a:r>
          <a:endParaRPr lang="es-CL" dirty="0">
            <a:solidFill>
              <a:schemeClr val="bg1"/>
            </a:solidFill>
          </a:endParaRPr>
        </a:p>
      </dgm:t>
    </dgm:pt>
    <dgm:pt modelId="{2E7CE0A6-2A06-4C5F-863B-DFCA178F466D}" type="parTrans" cxnId="{A973846E-8CA8-42B8-9234-EF783C4DBEF9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A6AA912B-E01B-4D90-B6C3-F59441376FD5}" type="sibTrans" cxnId="{A973846E-8CA8-42B8-9234-EF783C4DBEF9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7882F1EB-5AE1-4F28-B902-EFF8D240AEA7}" type="pres">
      <dgm:prSet presAssocID="{8B4719A7-D141-493A-8E75-E5FDC5DE81C6}" presName="vert0" presStyleCnt="0">
        <dgm:presLayoutVars>
          <dgm:dir/>
          <dgm:animOne val="branch"/>
          <dgm:animLvl val="lvl"/>
        </dgm:presLayoutVars>
      </dgm:prSet>
      <dgm:spPr/>
    </dgm:pt>
    <dgm:pt modelId="{8459E2E5-3F18-4529-BFE8-8E028154AE58}" type="pres">
      <dgm:prSet presAssocID="{75846DC3-E587-4C5F-8046-49A78698FC57}" presName="thickLine" presStyleLbl="alignNode1" presStyleIdx="0" presStyleCnt="7"/>
      <dgm:spPr/>
    </dgm:pt>
    <dgm:pt modelId="{02777E35-71B7-4E16-82A9-785A19B33FF9}" type="pres">
      <dgm:prSet presAssocID="{75846DC3-E587-4C5F-8046-49A78698FC57}" presName="horz1" presStyleCnt="0"/>
      <dgm:spPr/>
    </dgm:pt>
    <dgm:pt modelId="{DE921E32-BDE7-4532-8799-7F35E0DE5D74}" type="pres">
      <dgm:prSet presAssocID="{75846DC3-E587-4C5F-8046-49A78698FC57}" presName="tx1" presStyleLbl="revTx" presStyleIdx="0" presStyleCnt="14"/>
      <dgm:spPr/>
    </dgm:pt>
    <dgm:pt modelId="{0E200ACE-64B7-4D21-A531-035F9805AACF}" type="pres">
      <dgm:prSet presAssocID="{75846DC3-E587-4C5F-8046-49A78698FC57}" presName="vert1" presStyleCnt="0"/>
      <dgm:spPr/>
    </dgm:pt>
    <dgm:pt modelId="{8FBE0429-1CB8-4202-B4F3-619CB302D7CC}" type="pres">
      <dgm:prSet presAssocID="{75CB61FB-B427-4E45-B4BF-CB121E60418C}" presName="vertSpace2a" presStyleCnt="0"/>
      <dgm:spPr/>
    </dgm:pt>
    <dgm:pt modelId="{F1436A33-555D-4A9F-89E4-1432A8E3052C}" type="pres">
      <dgm:prSet presAssocID="{75CB61FB-B427-4E45-B4BF-CB121E60418C}" presName="horz2" presStyleCnt="0"/>
      <dgm:spPr/>
    </dgm:pt>
    <dgm:pt modelId="{AE75E7D6-F9FE-4AD8-B551-916083442D4B}" type="pres">
      <dgm:prSet presAssocID="{75CB61FB-B427-4E45-B4BF-CB121E60418C}" presName="horzSpace2" presStyleCnt="0"/>
      <dgm:spPr/>
    </dgm:pt>
    <dgm:pt modelId="{1E528ABD-9912-4717-BA20-5026117E22B5}" type="pres">
      <dgm:prSet presAssocID="{75CB61FB-B427-4E45-B4BF-CB121E60418C}" presName="tx2" presStyleLbl="revTx" presStyleIdx="1" presStyleCnt="14"/>
      <dgm:spPr/>
    </dgm:pt>
    <dgm:pt modelId="{D9F0C613-B092-48BF-BDA0-5180E9A52313}" type="pres">
      <dgm:prSet presAssocID="{75CB61FB-B427-4E45-B4BF-CB121E60418C}" presName="vert2" presStyleCnt="0"/>
      <dgm:spPr/>
    </dgm:pt>
    <dgm:pt modelId="{827AA23A-A0D5-424D-81C1-80B21A2844FD}" type="pres">
      <dgm:prSet presAssocID="{75CB61FB-B427-4E45-B4BF-CB121E60418C}" presName="thinLine2b" presStyleLbl="callout" presStyleIdx="0" presStyleCnt="7"/>
      <dgm:spPr/>
    </dgm:pt>
    <dgm:pt modelId="{A18DE688-6105-4EC4-B2F4-B23518740267}" type="pres">
      <dgm:prSet presAssocID="{75CB61FB-B427-4E45-B4BF-CB121E60418C}" presName="vertSpace2b" presStyleCnt="0"/>
      <dgm:spPr/>
    </dgm:pt>
    <dgm:pt modelId="{70DF0DCD-99D7-4883-93E9-66A5D12EAF6F}" type="pres">
      <dgm:prSet presAssocID="{219CED5C-F099-4D7C-AB10-065C2F4A4534}" presName="thickLine" presStyleLbl="alignNode1" presStyleIdx="1" presStyleCnt="7"/>
      <dgm:spPr/>
    </dgm:pt>
    <dgm:pt modelId="{5F0FFD77-19FB-4BF0-8609-5A9C880D0EAD}" type="pres">
      <dgm:prSet presAssocID="{219CED5C-F099-4D7C-AB10-065C2F4A4534}" presName="horz1" presStyleCnt="0"/>
      <dgm:spPr/>
    </dgm:pt>
    <dgm:pt modelId="{E4441F7D-D48E-4E52-8C37-322C9EFD6336}" type="pres">
      <dgm:prSet presAssocID="{219CED5C-F099-4D7C-AB10-065C2F4A4534}" presName="tx1" presStyleLbl="revTx" presStyleIdx="2" presStyleCnt="14"/>
      <dgm:spPr/>
    </dgm:pt>
    <dgm:pt modelId="{C41BAFBE-D06A-4F34-A324-DA032ED93CC2}" type="pres">
      <dgm:prSet presAssocID="{219CED5C-F099-4D7C-AB10-065C2F4A4534}" presName="vert1" presStyleCnt="0"/>
      <dgm:spPr/>
    </dgm:pt>
    <dgm:pt modelId="{F8841502-EFC0-4866-970E-DE739EC7A733}" type="pres">
      <dgm:prSet presAssocID="{728397F5-D419-4543-8B1F-F86AC0537967}" presName="vertSpace2a" presStyleCnt="0"/>
      <dgm:spPr/>
    </dgm:pt>
    <dgm:pt modelId="{A1BF284E-C842-400D-B611-9E1EE82FF604}" type="pres">
      <dgm:prSet presAssocID="{728397F5-D419-4543-8B1F-F86AC0537967}" presName="horz2" presStyleCnt="0"/>
      <dgm:spPr/>
    </dgm:pt>
    <dgm:pt modelId="{D4F041C6-75D7-465B-9AD4-FCFC3D9FC1EF}" type="pres">
      <dgm:prSet presAssocID="{728397F5-D419-4543-8B1F-F86AC0537967}" presName="horzSpace2" presStyleCnt="0"/>
      <dgm:spPr/>
    </dgm:pt>
    <dgm:pt modelId="{5CCDC30C-8698-4683-9E81-076F101B6686}" type="pres">
      <dgm:prSet presAssocID="{728397F5-D419-4543-8B1F-F86AC0537967}" presName="tx2" presStyleLbl="revTx" presStyleIdx="3" presStyleCnt="14"/>
      <dgm:spPr/>
    </dgm:pt>
    <dgm:pt modelId="{AB96ED5D-D55B-4F25-A82A-C23F88D8B15F}" type="pres">
      <dgm:prSet presAssocID="{728397F5-D419-4543-8B1F-F86AC0537967}" presName="vert2" presStyleCnt="0"/>
      <dgm:spPr/>
    </dgm:pt>
    <dgm:pt modelId="{CE610CE2-5475-4BA7-AAFB-37351E5767FE}" type="pres">
      <dgm:prSet presAssocID="{728397F5-D419-4543-8B1F-F86AC0537967}" presName="thinLine2b" presStyleLbl="callout" presStyleIdx="1" presStyleCnt="7"/>
      <dgm:spPr/>
    </dgm:pt>
    <dgm:pt modelId="{14993E63-A405-46D4-B562-ED1812D08CC6}" type="pres">
      <dgm:prSet presAssocID="{728397F5-D419-4543-8B1F-F86AC0537967}" presName="vertSpace2b" presStyleCnt="0"/>
      <dgm:spPr/>
    </dgm:pt>
    <dgm:pt modelId="{384C7D39-6E0A-4423-B285-20C9012D2ECF}" type="pres">
      <dgm:prSet presAssocID="{94DBE74D-AF1F-4264-8C60-4C97C3B20E0C}" presName="thickLine" presStyleLbl="alignNode1" presStyleIdx="2" presStyleCnt="7"/>
      <dgm:spPr/>
    </dgm:pt>
    <dgm:pt modelId="{9109FFAB-2801-4D35-936B-1C44B04E5784}" type="pres">
      <dgm:prSet presAssocID="{94DBE74D-AF1F-4264-8C60-4C97C3B20E0C}" presName="horz1" presStyleCnt="0"/>
      <dgm:spPr/>
    </dgm:pt>
    <dgm:pt modelId="{186A4022-1DBE-444E-90D2-C1FF11436853}" type="pres">
      <dgm:prSet presAssocID="{94DBE74D-AF1F-4264-8C60-4C97C3B20E0C}" presName="tx1" presStyleLbl="revTx" presStyleIdx="4" presStyleCnt="14"/>
      <dgm:spPr/>
    </dgm:pt>
    <dgm:pt modelId="{E530B90B-9DCA-464D-B966-BA650D220F5B}" type="pres">
      <dgm:prSet presAssocID="{94DBE74D-AF1F-4264-8C60-4C97C3B20E0C}" presName="vert1" presStyleCnt="0"/>
      <dgm:spPr/>
    </dgm:pt>
    <dgm:pt modelId="{B8F77DF8-E506-4C85-AC08-A9262A784D84}" type="pres">
      <dgm:prSet presAssocID="{D10F601A-367C-44CE-8931-97A9EBE77053}" presName="vertSpace2a" presStyleCnt="0"/>
      <dgm:spPr/>
    </dgm:pt>
    <dgm:pt modelId="{49782BFA-221D-4B5F-A5AF-D8C5B21F03A0}" type="pres">
      <dgm:prSet presAssocID="{D10F601A-367C-44CE-8931-97A9EBE77053}" presName="horz2" presStyleCnt="0"/>
      <dgm:spPr/>
    </dgm:pt>
    <dgm:pt modelId="{5DDC0684-05A5-43D6-914C-D37A569ACE6C}" type="pres">
      <dgm:prSet presAssocID="{D10F601A-367C-44CE-8931-97A9EBE77053}" presName="horzSpace2" presStyleCnt="0"/>
      <dgm:spPr/>
    </dgm:pt>
    <dgm:pt modelId="{DCE9FE72-7B98-4044-8ACF-E2B00C730509}" type="pres">
      <dgm:prSet presAssocID="{D10F601A-367C-44CE-8931-97A9EBE77053}" presName="tx2" presStyleLbl="revTx" presStyleIdx="5" presStyleCnt="14"/>
      <dgm:spPr/>
    </dgm:pt>
    <dgm:pt modelId="{8BD33F8B-069F-4B74-8C7B-0DDFD1605A71}" type="pres">
      <dgm:prSet presAssocID="{D10F601A-367C-44CE-8931-97A9EBE77053}" presName="vert2" presStyleCnt="0"/>
      <dgm:spPr/>
    </dgm:pt>
    <dgm:pt modelId="{16375809-E5F7-491F-B817-D824B637EE8E}" type="pres">
      <dgm:prSet presAssocID="{D10F601A-367C-44CE-8931-97A9EBE77053}" presName="thinLine2b" presStyleLbl="callout" presStyleIdx="2" presStyleCnt="7"/>
      <dgm:spPr/>
    </dgm:pt>
    <dgm:pt modelId="{543F022A-9A32-472D-A475-486C8CB5A5CE}" type="pres">
      <dgm:prSet presAssocID="{D10F601A-367C-44CE-8931-97A9EBE77053}" presName="vertSpace2b" presStyleCnt="0"/>
      <dgm:spPr/>
    </dgm:pt>
    <dgm:pt modelId="{B08CDCA1-D204-4146-9879-38BAB5E766A7}" type="pres">
      <dgm:prSet presAssocID="{6A0F940E-BF51-427D-8C1F-EE698C65A000}" presName="thickLine" presStyleLbl="alignNode1" presStyleIdx="3" presStyleCnt="7"/>
      <dgm:spPr/>
    </dgm:pt>
    <dgm:pt modelId="{3F509FC6-18B5-4615-946D-329E6A08E639}" type="pres">
      <dgm:prSet presAssocID="{6A0F940E-BF51-427D-8C1F-EE698C65A000}" presName="horz1" presStyleCnt="0"/>
      <dgm:spPr/>
    </dgm:pt>
    <dgm:pt modelId="{413BE29D-4E52-461F-9D3F-15D6D2FA5544}" type="pres">
      <dgm:prSet presAssocID="{6A0F940E-BF51-427D-8C1F-EE698C65A000}" presName="tx1" presStyleLbl="revTx" presStyleIdx="6" presStyleCnt="14"/>
      <dgm:spPr/>
    </dgm:pt>
    <dgm:pt modelId="{C851608C-6E6B-4A25-AF01-04B426F18956}" type="pres">
      <dgm:prSet presAssocID="{6A0F940E-BF51-427D-8C1F-EE698C65A000}" presName="vert1" presStyleCnt="0"/>
      <dgm:spPr/>
    </dgm:pt>
    <dgm:pt modelId="{267B8F3B-7ADA-494D-9B4C-C0E4F06BA426}" type="pres">
      <dgm:prSet presAssocID="{12CFCE92-480F-484E-9226-CB076D5A7D8D}" presName="vertSpace2a" presStyleCnt="0"/>
      <dgm:spPr/>
    </dgm:pt>
    <dgm:pt modelId="{CDDCA73B-53F2-4631-979C-97F1BBEAD6D3}" type="pres">
      <dgm:prSet presAssocID="{12CFCE92-480F-484E-9226-CB076D5A7D8D}" presName="horz2" presStyleCnt="0"/>
      <dgm:spPr/>
    </dgm:pt>
    <dgm:pt modelId="{0AD52840-4492-45B4-B4DC-FA649C471021}" type="pres">
      <dgm:prSet presAssocID="{12CFCE92-480F-484E-9226-CB076D5A7D8D}" presName="horzSpace2" presStyleCnt="0"/>
      <dgm:spPr/>
    </dgm:pt>
    <dgm:pt modelId="{E74F51E0-3FD5-4C1D-81F7-5239FDBFFD23}" type="pres">
      <dgm:prSet presAssocID="{12CFCE92-480F-484E-9226-CB076D5A7D8D}" presName="tx2" presStyleLbl="revTx" presStyleIdx="7" presStyleCnt="14"/>
      <dgm:spPr/>
    </dgm:pt>
    <dgm:pt modelId="{BCB78B30-C5B7-436B-AF8F-9641D3D3EB5C}" type="pres">
      <dgm:prSet presAssocID="{12CFCE92-480F-484E-9226-CB076D5A7D8D}" presName="vert2" presStyleCnt="0"/>
      <dgm:spPr/>
    </dgm:pt>
    <dgm:pt modelId="{7BE119C1-D2EC-4A98-9B85-48AFB688E90E}" type="pres">
      <dgm:prSet presAssocID="{12CFCE92-480F-484E-9226-CB076D5A7D8D}" presName="thinLine2b" presStyleLbl="callout" presStyleIdx="3" presStyleCnt="7"/>
      <dgm:spPr/>
    </dgm:pt>
    <dgm:pt modelId="{BA274D54-088D-4422-AA89-A1AA6D17CC2B}" type="pres">
      <dgm:prSet presAssocID="{12CFCE92-480F-484E-9226-CB076D5A7D8D}" presName="vertSpace2b" presStyleCnt="0"/>
      <dgm:spPr/>
    </dgm:pt>
    <dgm:pt modelId="{1176B660-853A-4531-95C1-C0A866B686C1}" type="pres">
      <dgm:prSet presAssocID="{6EBCB972-DA16-4914-B152-0537A9D92553}" presName="thickLine" presStyleLbl="alignNode1" presStyleIdx="4" presStyleCnt="7"/>
      <dgm:spPr/>
    </dgm:pt>
    <dgm:pt modelId="{F8668890-4B66-4A90-8C7F-77BF01ED1F51}" type="pres">
      <dgm:prSet presAssocID="{6EBCB972-DA16-4914-B152-0537A9D92553}" presName="horz1" presStyleCnt="0"/>
      <dgm:spPr/>
    </dgm:pt>
    <dgm:pt modelId="{D325938D-8BDF-4BEC-AFDA-E396D0AD5A12}" type="pres">
      <dgm:prSet presAssocID="{6EBCB972-DA16-4914-B152-0537A9D92553}" presName="tx1" presStyleLbl="revTx" presStyleIdx="8" presStyleCnt="14"/>
      <dgm:spPr/>
    </dgm:pt>
    <dgm:pt modelId="{70656787-00CD-4697-822C-FA3F99AFF0F2}" type="pres">
      <dgm:prSet presAssocID="{6EBCB972-DA16-4914-B152-0537A9D92553}" presName="vert1" presStyleCnt="0"/>
      <dgm:spPr/>
    </dgm:pt>
    <dgm:pt modelId="{7A46B197-56CE-42B9-914E-9C20A42A73ED}" type="pres">
      <dgm:prSet presAssocID="{D193AF9B-79C8-4FA2-8CF2-F6E987B4B173}" presName="vertSpace2a" presStyleCnt="0"/>
      <dgm:spPr/>
    </dgm:pt>
    <dgm:pt modelId="{ABCBEB3D-DA6D-4881-9571-F306D840C8E1}" type="pres">
      <dgm:prSet presAssocID="{D193AF9B-79C8-4FA2-8CF2-F6E987B4B173}" presName="horz2" presStyleCnt="0"/>
      <dgm:spPr/>
    </dgm:pt>
    <dgm:pt modelId="{D29F17DE-8D23-43D3-BDF4-0DB5FAA0725A}" type="pres">
      <dgm:prSet presAssocID="{D193AF9B-79C8-4FA2-8CF2-F6E987B4B173}" presName="horzSpace2" presStyleCnt="0"/>
      <dgm:spPr/>
    </dgm:pt>
    <dgm:pt modelId="{F5763015-72AA-447B-A6F9-57510BA2C347}" type="pres">
      <dgm:prSet presAssocID="{D193AF9B-79C8-4FA2-8CF2-F6E987B4B173}" presName="tx2" presStyleLbl="revTx" presStyleIdx="9" presStyleCnt="14"/>
      <dgm:spPr/>
    </dgm:pt>
    <dgm:pt modelId="{293CC25B-C9C3-452D-B96D-6CF720817CB4}" type="pres">
      <dgm:prSet presAssocID="{D193AF9B-79C8-4FA2-8CF2-F6E987B4B173}" presName="vert2" presStyleCnt="0"/>
      <dgm:spPr/>
    </dgm:pt>
    <dgm:pt modelId="{829EFC21-1D2F-43E5-AC57-A24D3F0EA0DD}" type="pres">
      <dgm:prSet presAssocID="{D193AF9B-79C8-4FA2-8CF2-F6E987B4B173}" presName="thinLine2b" presStyleLbl="callout" presStyleIdx="4" presStyleCnt="7"/>
      <dgm:spPr/>
    </dgm:pt>
    <dgm:pt modelId="{40319905-C66A-4120-87FF-E2859C36E2F5}" type="pres">
      <dgm:prSet presAssocID="{D193AF9B-79C8-4FA2-8CF2-F6E987B4B173}" presName="vertSpace2b" presStyleCnt="0"/>
      <dgm:spPr/>
    </dgm:pt>
    <dgm:pt modelId="{401E687A-16B5-42BA-8DA9-E81FE1C0FE62}" type="pres">
      <dgm:prSet presAssocID="{716B18CF-264C-484F-A949-7F9491A39162}" presName="thickLine" presStyleLbl="alignNode1" presStyleIdx="5" presStyleCnt="7"/>
      <dgm:spPr/>
    </dgm:pt>
    <dgm:pt modelId="{48D370A8-F0E7-4EE9-AB35-FD00AA2873AC}" type="pres">
      <dgm:prSet presAssocID="{716B18CF-264C-484F-A949-7F9491A39162}" presName="horz1" presStyleCnt="0"/>
      <dgm:spPr/>
    </dgm:pt>
    <dgm:pt modelId="{E54D7F0E-1B45-48A6-A302-45D8AD38AB12}" type="pres">
      <dgm:prSet presAssocID="{716B18CF-264C-484F-A949-7F9491A39162}" presName="tx1" presStyleLbl="revTx" presStyleIdx="10" presStyleCnt="14"/>
      <dgm:spPr/>
    </dgm:pt>
    <dgm:pt modelId="{3F457C56-95D5-4E32-80BB-A7CE19E8254E}" type="pres">
      <dgm:prSet presAssocID="{716B18CF-264C-484F-A949-7F9491A39162}" presName="vert1" presStyleCnt="0"/>
      <dgm:spPr/>
    </dgm:pt>
    <dgm:pt modelId="{C2D47F90-1DAC-4CE0-A616-A7A6AB9AAFBA}" type="pres">
      <dgm:prSet presAssocID="{37CF0FC2-EC4B-4040-95B2-7E9299D39491}" presName="vertSpace2a" presStyleCnt="0"/>
      <dgm:spPr/>
    </dgm:pt>
    <dgm:pt modelId="{759ED5D5-80D2-4A8D-A6A6-DA0A1D626CA0}" type="pres">
      <dgm:prSet presAssocID="{37CF0FC2-EC4B-4040-95B2-7E9299D39491}" presName="horz2" presStyleCnt="0"/>
      <dgm:spPr/>
    </dgm:pt>
    <dgm:pt modelId="{5FB40B91-346D-4C04-8FAE-ECAF5A10F9D3}" type="pres">
      <dgm:prSet presAssocID="{37CF0FC2-EC4B-4040-95B2-7E9299D39491}" presName="horzSpace2" presStyleCnt="0"/>
      <dgm:spPr/>
    </dgm:pt>
    <dgm:pt modelId="{B428EA2F-9F8C-4C88-83DB-92FEE2AD547C}" type="pres">
      <dgm:prSet presAssocID="{37CF0FC2-EC4B-4040-95B2-7E9299D39491}" presName="tx2" presStyleLbl="revTx" presStyleIdx="11" presStyleCnt="14"/>
      <dgm:spPr/>
    </dgm:pt>
    <dgm:pt modelId="{9093C562-8B65-4A6A-8ADB-8D714758AA14}" type="pres">
      <dgm:prSet presAssocID="{37CF0FC2-EC4B-4040-95B2-7E9299D39491}" presName="vert2" presStyleCnt="0"/>
      <dgm:spPr/>
    </dgm:pt>
    <dgm:pt modelId="{1A446C1C-2604-41B8-AAA9-58E1BC69745F}" type="pres">
      <dgm:prSet presAssocID="{37CF0FC2-EC4B-4040-95B2-7E9299D39491}" presName="thinLine2b" presStyleLbl="callout" presStyleIdx="5" presStyleCnt="7"/>
      <dgm:spPr/>
    </dgm:pt>
    <dgm:pt modelId="{324123C8-3244-4FD6-B35A-B0642E3ABA18}" type="pres">
      <dgm:prSet presAssocID="{37CF0FC2-EC4B-4040-95B2-7E9299D39491}" presName="vertSpace2b" presStyleCnt="0"/>
      <dgm:spPr/>
    </dgm:pt>
    <dgm:pt modelId="{FF5D0AFE-6616-4D0A-AA3A-DC48D26596A2}" type="pres">
      <dgm:prSet presAssocID="{BF211D42-6FA9-4E27-9B1D-4ED8EE632C48}" presName="thickLine" presStyleLbl="alignNode1" presStyleIdx="6" presStyleCnt="7"/>
      <dgm:spPr/>
    </dgm:pt>
    <dgm:pt modelId="{96C75728-2F58-43D9-BD64-DCA3160AC764}" type="pres">
      <dgm:prSet presAssocID="{BF211D42-6FA9-4E27-9B1D-4ED8EE632C48}" presName="horz1" presStyleCnt="0"/>
      <dgm:spPr/>
    </dgm:pt>
    <dgm:pt modelId="{BA4A721D-A74E-494A-A58C-DC1E276C024E}" type="pres">
      <dgm:prSet presAssocID="{BF211D42-6FA9-4E27-9B1D-4ED8EE632C48}" presName="tx1" presStyleLbl="revTx" presStyleIdx="12" presStyleCnt="14"/>
      <dgm:spPr/>
    </dgm:pt>
    <dgm:pt modelId="{FCED228F-7473-4017-A41E-E84B0F9BB1BE}" type="pres">
      <dgm:prSet presAssocID="{BF211D42-6FA9-4E27-9B1D-4ED8EE632C48}" presName="vert1" presStyleCnt="0"/>
      <dgm:spPr/>
    </dgm:pt>
    <dgm:pt modelId="{675F704F-3ABD-4DF9-96F4-D6CDEB0217EB}" type="pres">
      <dgm:prSet presAssocID="{2EBDA2CC-C387-4659-8BCC-F56A4F7FC781}" presName="vertSpace2a" presStyleCnt="0"/>
      <dgm:spPr/>
    </dgm:pt>
    <dgm:pt modelId="{EB392985-2BD4-42B8-8C1C-B929A20DB13D}" type="pres">
      <dgm:prSet presAssocID="{2EBDA2CC-C387-4659-8BCC-F56A4F7FC781}" presName="horz2" presStyleCnt="0"/>
      <dgm:spPr/>
    </dgm:pt>
    <dgm:pt modelId="{C93ECC58-7061-4892-91DE-E77B1B333B9E}" type="pres">
      <dgm:prSet presAssocID="{2EBDA2CC-C387-4659-8BCC-F56A4F7FC781}" presName="horzSpace2" presStyleCnt="0"/>
      <dgm:spPr/>
    </dgm:pt>
    <dgm:pt modelId="{6BD2465E-DB6B-4DAA-8760-7C0474D3CF3E}" type="pres">
      <dgm:prSet presAssocID="{2EBDA2CC-C387-4659-8BCC-F56A4F7FC781}" presName="tx2" presStyleLbl="revTx" presStyleIdx="13" presStyleCnt="14"/>
      <dgm:spPr/>
    </dgm:pt>
    <dgm:pt modelId="{EB023BC6-72A1-4FA6-8560-28750548EC92}" type="pres">
      <dgm:prSet presAssocID="{2EBDA2CC-C387-4659-8BCC-F56A4F7FC781}" presName="vert2" presStyleCnt="0"/>
      <dgm:spPr/>
    </dgm:pt>
    <dgm:pt modelId="{2064AE13-F5CB-4AC9-8C06-C4E27D97EAC5}" type="pres">
      <dgm:prSet presAssocID="{2EBDA2CC-C387-4659-8BCC-F56A4F7FC781}" presName="thinLine2b" presStyleLbl="callout" presStyleIdx="6" presStyleCnt="7"/>
      <dgm:spPr/>
    </dgm:pt>
    <dgm:pt modelId="{B1434C1D-3AEC-4A7C-A365-FF52CAC73520}" type="pres">
      <dgm:prSet presAssocID="{2EBDA2CC-C387-4659-8BCC-F56A4F7FC781}" presName="vertSpace2b" presStyleCnt="0"/>
      <dgm:spPr/>
    </dgm:pt>
  </dgm:ptLst>
  <dgm:cxnLst>
    <dgm:cxn modelId="{808EDA01-02DA-40D0-83A4-0E1265BCCF6D}" type="presOf" srcId="{75CB61FB-B427-4E45-B4BF-CB121E60418C}" destId="{1E528ABD-9912-4717-BA20-5026117E22B5}" srcOrd="0" destOrd="0" presId="urn:microsoft.com/office/officeart/2008/layout/LinedList"/>
    <dgm:cxn modelId="{14066107-B557-40DF-811F-168E5A60587B}" srcId="{8B4719A7-D141-493A-8E75-E5FDC5DE81C6}" destId="{75846DC3-E587-4C5F-8046-49A78698FC57}" srcOrd="0" destOrd="0" parTransId="{061278A4-FFE1-459E-84EF-1D0ABAD74A26}" sibTransId="{686E9EA5-B343-43AD-9FE4-265EB498D327}"/>
    <dgm:cxn modelId="{D06C2E28-6382-428C-A8D0-EBE030226CA3}" type="presOf" srcId="{2EBDA2CC-C387-4659-8BCC-F56A4F7FC781}" destId="{6BD2465E-DB6B-4DAA-8760-7C0474D3CF3E}" srcOrd="0" destOrd="0" presId="urn:microsoft.com/office/officeart/2008/layout/LinedList"/>
    <dgm:cxn modelId="{4ECDF137-748F-4053-99A4-A80CCBEEAD20}" srcId="{6EBCB972-DA16-4914-B152-0537A9D92553}" destId="{D193AF9B-79C8-4FA2-8CF2-F6E987B4B173}" srcOrd="0" destOrd="0" parTransId="{9D278F18-D434-4CF1-99BE-44B87E0BA6BD}" sibTransId="{A0E2939C-9691-4221-839F-3B643F5DB56D}"/>
    <dgm:cxn modelId="{228B153A-4342-4110-9101-CC8CDF1AD5DB}" srcId="{94DBE74D-AF1F-4264-8C60-4C97C3B20E0C}" destId="{D10F601A-367C-44CE-8931-97A9EBE77053}" srcOrd="0" destOrd="0" parTransId="{5D058BCB-365B-4BE9-BFF9-5ED3F9C7C15D}" sibTransId="{3F2A84A8-3413-4B74-90F8-417662805673}"/>
    <dgm:cxn modelId="{4C4C6740-B79D-4FB0-B1AE-1551FE7FE044}" type="presOf" srcId="{8B4719A7-D141-493A-8E75-E5FDC5DE81C6}" destId="{7882F1EB-5AE1-4F28-B902-EFF8D240AEA7}" srcOrd="0" destOrd="0" presId="urn:microsoft.com/office/officeart/2008/layout/LinedList"/>
    <dgm:cxn modelId="{C0BA9741-14D3-4835-8B9E-00602412E93F}" type="presOf" srcId="{219CED5C-F099-4D7C-AB10-065C2F4A4534}" destId="{E4441F7D-D48E-4E52-8C37-322C9EFD6336}" srcOrd="0" destOrd="0" presId="urn:microsoft.com/office/officeart/2008/layout/LinedList"/>
    <dgm:cxn modelId="{9FC21447-60A5-41DE-B6CD-38BB42E89195}" type="presOf" srcId="{D10F601A-367C-44CE-8931-97A9EBE77053}" destId="{DCE9FE72-7B98-4044-8ACF-E2B00C730509}" srcOrd="0" destOrd="0" presId="urn:microsoft.com/office/officeart/2008/layout/LinedList"/>
    <dgm:cxn modelId="{42978C52-477E-4459-99FC-B39B13B635B9}" srcId="{219CED5C-F099-4D7C-AB10-065C2F4A4534}" destId="{728397F5-D419-4543-8B1F-F86AC0537967}" srcOrd="0" destOrd="0" parTransId="{9644C41F-58CF-4774-8A22-CBAD70DA9780}" sibTransId="{0A40C41A-6C42-47C7-843C-72075C97AAA1}"/>
    <dgm:cxn modelId="{E9C6675D-5E55-4581-B939-9CED557D62F6}" type="presOf" srcId="{12CFCE92-480F-484E-9226-CB076D5A7D8D}" destId="{E74F51E0-3FD5-4C1D-81F7-5239FDBFFD23}" srcOrd="0" destOrd="0" presId="urn:microsoft.com/office/officeart/2008/layout/LinedList"/>
    <dgm:cxn modelId="{9F98D55E-F865-447E-A3BD-4FE83CCC041D}" type="presOf" srcId="{6A0F940E-BF51-427D-8C1F-EE698C65A000}" destId="{413BE29D-4E52-461F-9D3F-15D6D2FA5544}" srcOrd="0" destOrd="0" presId="urn:microsoft.com/office/officeart/2008/layout/LinedList"/>
    <dgm:cxn modelId="{5780B55F-6649-4EE8-BE8D-8CA8996433C2}" type="presOf" srcId="{716B18CF-264C-484F-A949-7F9491A39162}" destId="{E54D7F0E-1B45-48A6-A302-45D8AD38AB12}" srcOrd="0" destOrd="0" presId="urn:microsoft.com/office/officeart/2008/layout/LinedList"/>
    <dgm:cxn modelId="{F8F4D968-5642-4E9E-B67E-C9FC022299DC}" srcId="{8B4719A7-D141-493A-8E75-E5FDC5DE81C6}" destId="{6A0F940E-BF51-427D-8C1F-EE698C65A000}" srcOrd="3" destOrd="0" parTransId="{0975D8F6-F1F8-423E-BC56-BC9714BB68B5}" sibTransId="{85DB3C31-D5C9-46E6-A2B3-65A31081E4C3}"/>
    <dgm:cxn modelId="{A973846E-8CA8-42B8-9234-EF783C4DBEF9}" srcId="{BF211D42-6FA9-4E27-9B1D-4ED8EE632C48}" destId="{2EBDA2CC-C387-4659-8BCC-F56A4F7FC781}" srcOrd="0" destOrd="0" parTransId="{2E7CE0A6-2A06-4C5F-863B-DFCA178F466D}" sibTransId="{A6AA912B-E01B-4D90-B6C3-F59441376FD5}"/>
    <dgm:cxn modelId="{E418E670-DB95-40DE-999E-F58ECBD56220}" type="presOf" srcId="{94DBE74D-AF1F-4264-8C60-4C97C3B20E0C}" destId="{186A4022-1DBE-444E-90D2-C1FF11436853}" srcOrd="0" destOrd="0" presId="urn:microsoft.com/office/officeart/2008/layout/LinedList"/>
    <dgm:cxn modelId="{6A715279-34D7-47D9-849E-F1C02FC002AF}" type="presOf" srcId="{728397F5-D419-4543-8B1F-F86AC0537967}" destId="{5CCDC30C-8698-4683-9E81-076F101B6686}" srcOrd="0" destOrd="0" presId="urn:microsoft.com/office/officeart/2008/layout/LinedList"/>
    <dgm:cxn modelId="{3ACA167D-CC21-4901-9014-F70F64099283}" srcId="{8B4719A7-D141-493A-8E75-E5FDC5DE81C6}" destId="{94DBE74D-AF1F-4264-8C60-4C97C3B20E0C}" srcOrd="2" destOrd="0" parTransId="{846190EF-04D6-441B-9D38-8DEC651AC6A7}" sibTransId="{65A7C782-CC0C-4643-A535-27470999608E}"/>
    <dgm:cxn modelId="{BC783184-4869-4DE7-A6AC-A8CF3CCF31C0}" srcId="{75846DC3-E587-4C5F-8046-49A78698FC57}" destId="{75CB61FB-B427-4E45-B4BF-CB121E60418C}" srcOrd="0" destOrd="0" parTransId="{BC9D5392-4BEF-46AA-A9B7-E766DBAE5C8B}" sibTransId="{BA281E9E-8DDC-48DB-9519-515BF0837CDA}"/>
    <dgm:cxn modelId="{E7C9A888-C5E0-4F51-B162-025413B9290F}" type="presOf" srcId="{6EBCB972-DA16-4914-B152-0537A9D92553}" destId="{D325938D-8BDF-4BEC-AFDA-E396D0AD5A12}" srcOrd="0" destOrd="0" presId="urn:microsoft.com/office/officeart/2008/layout/LinedList"/>
    <dgm:cxn modelId="{1F6D688F-2ECA-4280-A828-7710F685B594}" srcId="{8B4719A7-D141-493A-8E75-E5FDC5DE81C6}" destId="{6EBCB972-DA16-4914-B152-0537A9D92553}" srcOrd="4" destOrd="0" parTransId="{8DFF5548-B9E6-46F0-BF01-24C64F5AED64}" sibTransId="{E49655EA-B887-4AD5-B897-5F172B2242B5}"/>
    <dgm:cxn modelId="{E7785493-EB09-4285-A596-6FEE8F688F69}" type="presOf" srcId="{75846DC3-E587-4C5F-8046-49A78698FC57}" destId="{DE921E32-BDE7-4532-8799-7F35E0DE5D74}" srcOrd="0" destOrd="0" presId="urn:microsoft.com/office/officeart/2008/layout/LinedList"/>
    <dgm:cxn modelId="{5B42FB94-0E91-4163-AC6E-949778F2F77A}" srcId="{8B4719A7-D141-493A-8E75-E5FDC5DE81C6}" destId="{219CED5C-F099-4D7C-AB10-065C2F4A4534}" srcOrd="1" destOrd="0" parTransId="{C8725291-4F68-4003-BC34-1A0D5F5DDB41}" sibTransId="{095484C5-6D45-425C-8140-9ECAEA6D5CE0}"/>
    <dgm:cxn modelId="{5B836D9F-FBD7-47D0-A2B7-D21E78DEA3EE}" type="presOf" srcId="{D193AF9B-79C8-4FA2-8CF2-F6E987B4B173}" destId="{F5763015-72AA-447B-A6F9-57510BA2C347}" srcOrd="0" destOrd="0" presId="urn:microsoft.com/office/officeart/2008/layout/LinedList"/>
    <dgm:cxn modelId="{5A3FCEAE-806C-4774-B121-DCB5D133D023}" type="presOf" srcId="{BF211D42-6FA9-4E27-9B1D-4ED8EE632C48}" destId="{BA4A721D-A74E-494A-A58C-DC1E276C024E}" srcOrd="0" destOrd="0" presId="urn:microsoft.com/office/officeart/2008/layout/LinedList"/>
    <dgm:cxn modelId="{07911EC9-A261-4B21-92DF-B36405ED92BF}" srcId="{716B18CF-264C-484F-A949-7F9491A39162}" destId="{37CF0FC2-EC4B-4040-95B2-7E9299D39491}" srcOrd="0" destOrd="0" parTransId="{45D4FFB8-7FF2-4786-A0DA-EBA4F40DA132}" sibTransId="{E76DDCA7-3EDE-48B4-A7DC-9F5977EAE286}"/>
    <dgm:cxn modelId="{673833CE-96FC-4968-AFD3-8F548A96D76E}" srcId="{8B4719A7-D141-493A-8E75-E5FDC5DE81C6}" destId="{BF211D42-6FA9-4E27-9B1D-4ED8EE632C48}" srcOrd="6" destOrd="0" parTransId="{6EAAD087-0AC6-4CF3-908D-6F3DCEB56B20}" sibTransId="{27E74C25-3166-4887-A970-30050F82946A}"/>
    <dgm:cxn modelId="{496B80E4-FBC2-4950-9A30-A7ADA35B05AE}" srcId="{8B4719A7-D141-493A-8E75-E5FDC5DE81C6}" destId="{716B18CF-264C-484F-A949-7F9491A39162}" srcOrd="5" destOrd="0" parTransId="{5AFB708C-36F4-44F4-BC69-107ED5CD298E}" sibTransId="{3C60CFC1-5896-434D-B356-DC7793E440E3}"/>
    <dgm:cxn modelId="{20FE33E8-EF03-4938-9232-B81FA571F798}" srcId="{6A0F940E-BF51-427D-8C1F-EE698C65A000}" destId="{12CFCE92-480F-484E-9226-CB076D5A7D8D}" srcOrd="0" destOrd="0" parTransId="{85C9AE47-7BC4-4C79-9D4F-E34B9DE281E6}" sibTransId="{A00247EF-C913-40BD-86AD-892A9C7A8851}"/>
    <dgm:cxn modelId="{092E0EFE-6499-4D4F-9504-2612B6DD9141}" type="presOf" srcId="{37CF0FC2-EC4B-4040-95B2-7E9299D39491}" destId="{B428EA2F-9F8C-4C88-83DB-92FEE2AD547C}" srcOrd="0" destOrd="0" presId="urn:microsoft.com/office/officeart/2008/layout/LinedList"/>
    <dgm:cxn modelId="{2B3ACD69-B96F-40B4-994B-28848570C9B9}" type="presParOf" srcId="{7882F1EB-5AE1-4F28-B902-EFF8D240AEA7}" destId="{8459E2E5-3F18-4529-BFE8-8E028154AE58}" srcOrd="0" destOrd="0" presId="urn:microsoft.com/office/officeart/2008/layout/LinedList"/>
    <dgm:cxn modelId="{69050DB0-49B9-42F1-8373-4FC449F09D28}" type="presParOf" srcId="{7882F1EB-5AE1-4F28-B902-EFF8D240AEA7}" destId="{02777E35-71B7-4E16-82A9-785A19B33FF9}" srcOrd="1" destOrd="0" presId="urn:microsoft.com/office/officeart/2008/layout/LinedList"/>
    <dgm:cxn modelId="{08C4C9A7-9138-4F9B-9FD4-991108B31294}" type="presParOf" srcId="{02777E35-71B7-4E16-82A9-785A19B33FF9}" destId="{DE921E32-BDE7-4532-8799-7F35E0DE5D74}" srcOrd="0" destOrd="0" presId="urn:microsoft.com/office/officeart/2008/layout/LinedList"/>
    <dgm:cxn modelId="{7ABB88F7-5CDA-4268-8943-1D25541057E8}" type="presParOf" srcId="{02777E35-71B7-4E16-82A9-785A19B33FF9}" destId="{0E200ACE-64B7-4D21-A531-035F9805AACF}" srcOrd="1" destOrd="0" presId="urn:microsoft.com/office/officeart/2008/layout/LinedList"/>
    <dgm:cxn modelId="{91C4C335-A643-457C-A6C4-D7CFC9C32191}" type="presParOf" srcId="{0E200ACE-64B7-4D21-A531-035F9805AACF}" destId="{8FBE0429-1CB8-4202-B4F3-619CB302D7CC}" srcOrd="0" destOrd="0" presId="urn:microsoft.com/office/officeart/2008/layout/LinedList"/>
    <dgm:cxn modelId="{1052CB8A-8043-447D-BEAF-B2C91F1F035E}" type="presParOf" srcId="{0E200ACE-64B7-4D21-A531-035F9805AACF}" destId="{F1436A33-555D-4A9F-89E4-1432A8E3052C}" srcOrd="1" destOrd="0" presId="urn:microsoft.com/office/officeart/2008/layout/LinedList"/>
    <dgm:cxn modelId="{C3A71F88-6FDD-41C4-8743-40B9CB0897C9}" type="presParOf" srcId="{F1436A33-555D-4A9F-89E4-1432A8E3052C}" destId="{AE75E7D6-F9FE-4AD8-B551-916083442D4B}" srcOrd="0" destOrd="0" presId="urn:microsoft.com/office/officeart/2008/layout/LinedList"/>
    <dgm:cxn modelId="{E60B2CFC-88AB-4E14-858E-2EFBD6C88CE7}" type="presParOf" srcId="{F1436A33-555D-4A9F-89E4-1432A8E3052C}" destId="{1E528ABD-9912-4717-BA20-5026117E22B5}" srcOrd="1" destOrd="0" presId="urn:microsoft.com/office/officeart/2008/layout/LinedList"/>
    <dgm:cxn modelId="{53AC7CAA-BC95-4EB5-B907-D444F6810883}" type="presParOf" srcId="{F1436A33-555D-4A9F-89E4-1432A8E3052C}" destId="{D9F0C613-B092-48BF-BDA0-5180E9A52313}" srcOrd="2" destOrd="0" presId="urn:microsoft.com/office/officeart/2008/layout/LinedList"/>
    <dgm:cxn modelId="{620E1FD2-B7D6-4D81-999A-079C1B3FD480}" type="presParOf" srcId="{0E200ACE-64B7-4D21-A531-035F9805AACF}" destId="{827AA23A-A0D5-424D-81C1-80B21A2844FD}" srcOrd="2" destOrd="0" presId="urn:microsoft.com/office/officeart/2008/layout/LinedList"/>
    <dgm:cxn modelId="{A40EA42D-E33A-4458-A0C1-A8BA1FE86827}" type="presParOf" srcId="{0E200ACE-64B7-4D21-A531-035F9805AACF}" destId="{A18DE688-6105-4EC4-B2F4-B23518740267}" srcOrd="3" destOrd="0" presId="urn:microsoft.com/office/officeart/2008/layout/LinedList"/>
    <dgm:cxn modelId="{2FCBB447-4BCB-4331-BDFA-6C28B30590E7}" type="presParOf" srcId="{7882F1EB-5AE1-4F28-B902-EFF8D240AEA7}" destId="{70DF0DCD-99D7-4883-93E9-66A5D12EAF6F}" srcOrd="2" destOrd="0" presId="urn:microsoft.com/office/officeart/2008/layout/LinedList"/>
    <dgm:cxn modelId="{DB6EEB5D-5A38-4CF3-A648-147FE5058975}" type="presParOf" srcId="{7882F1EB-5AE1-4F28-B902-EFF8D240AEA7}" destId="{5F0FFD77-19FB-4BF0-8609-5A9C880D0EAD}" srcOrd="3" destOrd="0" presId="urn:microsoft.com/office/officeart/2008/layout/LinedList"/>
    <dgm:cxn modelId="{AC516CFC-F90D-4E23-A771-6242020D59BD}" type="presParOf" srcId="{5F0FFD77-19FB-4BF0-8609-5A9C880D0EAD}" destId="{E4441F7D-D48E-4E52-8C37-322C9EFD6336}" srcOrd="0" destOrd="0" presId="urn:microsoft.com/office/officeart/2008/layout/LinedList"/>
    <dgm:cxn modelId="{F0429ABF-3BAB-4BE0-993E-64CC4F56EFC7}" type="presParOf" srcId="{5F0FFD77-19FB-4BF0-8609-5A9C880D0EAD}" destId="{C41BAFBE-D06A-4F34-A324-DA032ED93CC2}" srcOrd="1" destOrd="0" presId="urn:microsoft.com/office/officeart/2008/layout/LinedList"/>
    <dgm:cxn modelId="{D3EBFD2C-09E1-4337-AAA4-5C5F8CB10311}" type="presParOf" srcId="{C41BAFBE-D06A-4F34-A324-DA032ED93CC2}" destId="{F8841502-EFC0-4866-970E-DE739EC7A733}" srcOrd="0" destOrd="0" presId="urn:microsoft.com/office/officeart/2008/layout/LinedList"/>
    <dgm:cxn modelId="{DB7AC4F0-0AB7-4E01-ABDC-A7DAE0CC4BD5}" type="presParOf" srcId="{C41BAFBE-D06A-4F34-A324-DA032ED93CC2}" destId="{A1BF284E-C842-400D-B611-9E1EE82FF604}" srcOrd="1" destOrd="0" presId="urn:microsoft.com/office/officeart/2008/layout/LinedList"/>
    <dgm:cxn modelId="{FEFA2CFB-FE61-4D81-BF55-BE279E27E9DA}" type="presParOf" srcId="{A1BF284E-C842-400D-B611-9E1EE82FF604}" destId="{D4F041C6-75D7-465B-9AD4-FCFC3D9FC1EF}" srcOrd="0" destOrd="0" presId="urn:microsoft.com/office/officeart/2008/layout/LinedList"/>
    <dgm:cxn modelId="{739E8E5F-2B9B-41AB-B384-66132841ABB1}" type="presParOf" srcId="{A1BF284E-C842-400D-B611-9E1EE82FF604}" destId="{5CCDC30C-8698-4683-9E81-076F101B6686}" srcOrd="1" destOrd="0" presId="urn:microsoft.com/office/officeart/2008/layout/LinedList"/>
    <dgm:cxn modelId="{0F909D09-87B2-4748-A411-08BB5B52CD4D}" type="presParOf" srcId="{A1BF284E-C842-400D-B611-9E1EE82FF604}" destId="{AB96ED5D-D55B-4F25-A82A-C23F88D8B15F}" srcOrd="2" destOrd="0" presId="urn:microsoft.com/office/officeart/2008/layout/LinedList"/>
    <dgm:cxn modelId="{A8ABB326-7F19-40A2-88D6-095C226E8000}" type="presParOf" srcId="{C41BAFBE-D06A-4F34-A324-DA032ED93CC2}" destId="{CE610CE2-5475-4BA7-AAFB-37351E5767FE}" srcOrd="2" destOrd="0" presId="urn:microsoft.com/office/officeart/2008/layout/LinedList"/>
    <dgm:cxn modelId="{F7AAAA46-9F2E-4338-A7AE-D592D827167E}" type="presParOf" srcId="{C41BAFBE-D06A-4F34-A324-DA032ED93CC2}" destId="{14993E63-A405-46D4-B562-ED1812D08CC6}" srcOrd="3" destOrd="0" presId="urn:microsoft.com/office/officeart/2008/layout/LinedList"/>
    <dgm:cxn modelId="{67AD1867-BA6A-44EB-87CE-32DB52E0DF27}" type="presParOf" srcId="{7882F1EB-5AE1-4F28-B902-EFF8D240AEA7}" destId="{384C7D39-6E0A-4423-B285-20C9012D2ECF}" srcOrd="4" destOrd="0" presId="urn:microsoft.com/office/officeart/2008/layout/LinedList"/>
    <dgm:cxn modelId="{16135E8B-DAA8-461A-B868-0038237141BE}" type="presParOf" srcId="{7882F1EB-5AE1-4F28-B902-EFF8D240AEA7}" destId="{9109FFAB-2801-4D35-936B-1C44B04E5784}" srcOrd="5" destOrd="0" presId="urn:microsoft.com/office/officeart/2008/layout/LinedList"/>
    <dgm:cxn modelId="{A92E9515-C671-4C8C-890F-1E4A5F16FE44}" type="presParOf" srcId="{9109FFAB-2801-4D35-936B-1C44B04E5784}" destId="{186A4022-1DBE-444E-90D2-C1FF11436853}" srcOrd="0" destOrd="0" presId="urn:microsoft.com/office/officeart/2008/layout/LinedList"/>
    <dgm:cxn modelId="{4B111124-C561-40FA-9351-E69129D02C54}" type="presParOf" srcId="{9109FFAB-2801-4D35-936B-1C44B04E5784}" destId="{E530B90B-9DCA-464D-B966-BA650D220F5B}" srcOrd="1" destOrd="0" presId="urn:microsoft.com/office/officeart/2008/layout/LinedList"/>
    <dgm:cxn modelId="{2E7CB623-3C87-4F4A-99D7-384A3CAB0C69}" type="presParOf" srcId="{E530B90B-9DCA-464D-B966-BA650D220F5B}" destId="{B8F77DF8-E506-4C85-AC08-A9262A784D84}" srcOrd="0" destOrd="0" presId="urn:microsoft.com/office/officeart/2008/layout/LinedList"/>
    <dgm:cxn modelId="{45D74042-7B70-44D5-BAF0-EC158B43CC9F}" type="presParOf" srcId="{E530B90B-9DCA-464D-B966-BA650D220F5B}" destId="{49782BFA-221D-4B5F-A5AF-D8C5B21F03A0}" srcOrd="1" destOrd="0" presId="urn:microsoft.com/office/officeart/2008/layout/LinedList"/>
    <dgm:cxn modelId="{3D6F0BE0-93ED-4AB7-9D64-A646885CF7E0}" type="presParOf" srcId="{49782BFA-221D-4B5F-A5AF-D8C5B21F03A0}" destId="{5DDC0684-05A5-43D6-914C-D37A569ACE6C}" srcOrd="0" destOrd="0" presId="urn:microsoft.com/office/officeart/2008/layout/LinedList"/>
    <dgm:cxn modelId="{2B5026D3-87C1-42FB-9E71-DAB9725D44B4}" type="presParOf" srcId="{49782BFA-221D-4B5F-A5AF-D8C5B21F03A0}" destId="{DCE9FE72-7B98-4044-8ACF-E2B00C730509}" srcOrd="1" destOrd="0" presId="urn:microsoft.com/office/officeart/2008/layout/LinedList"/>
    <dgm:cxn modelId="{8861E4D1-785B-4F57-B73B-3FB018D42B22}" type="presParOf" srcId="{49782BFA-221D-4B5F-A5AF-D8C5B21F03A0}" destId="{8BD33F8B-069F-4B74-8C7B-0DDFD1605A71}" srcOrd="2" destOrd="0" presId="urn:microsoft.com/office/officeart/2008/layout/LinedList"/>
    <dgm:cxn modelId="{03759E34-5776-4555-89E1-9E9C007F3A0E}" type="presParOf" srcId="{E530B90B-9DCA-464D-B966-BA650D220F5B}" destId="{16375809-E5F7-491F-B817-D824B637EE8E}" srcOrd="2" destOrd="0" presId="urn:microsoft.com/office/officeart/2008/layout/LinedList"/>
    <dgm:cxn modelId="{740FA5B3-CBDF-4772-9394-742A612F43D7}" type="presParOf" srcId="{E530B90B-9DCA-464D-B966-BA650D220F5B}" destId="{543F022A-9A32-472D-A475-486C8CB5A5CE}" srcOrd="3" destOrd="0" presId="urn:microsoft.com/office/officeart/2008/layout/LinedList"/>
    <dgm:cxn modelId="{526A8DDF-2643-44FE-8BD8-83920CD37E5F}" type="presParOf" srcId="{7882F1EB-5AE1-4F28-B902-EFF8D240AEA7}" destId="{B08CDCA1-D204-4146-9879-38BAB5E766A7}" srcOrd="6" destOrd="0" presId="urn:microsoft.com/office/officeart/2008/layout/LinedList"/>
    <dgm:cxn modelId="{ED4374F2-D513-4442-AE66-825B87BCFA42}" type="presParOf" srcId="{7882F1EB-5AE1-4F28-B902-EFF8D240AEA7}" destId="{3F509FC6-18B5-4615-946D-329E6A08E639}" srcOrd="7" destOrd="0" presId="urn:microsoft.com/office/officeart/2008/layout/LinedList"/>
    <dgm:cxn modelId="{7AF6EEF8-1DC9-4BDE-8A7B-43425B96BFEE}" type="presParOf" srcId="{3F509FC6-18B5-4615-946D-329E6A08E639}" destId="{413BE29D-4E52-461F-9D3F-15D6D2FA5544}" srcOrd="0" destOrd="0" presId="urn:microsoft.com/office/officeart/2008/layout/LinedList"/>
    <dgm:cxn modelId="{C391C774-7C42-44F1-9713-38FF40C32ECA}" type="presParOf" srcId="{3F509FC6-18B5-4615-946D-329E6A08E639}" destId="{C851608C-6E6B-4A25-AF01-04B426F18956}" srcOrd="1" destOrd="0" presId="urn:microsoft.com/office/officeart/2008/layout/LinedList"/>
    <dgm:cxn modelId="{506FD818-9882-41AB-8406-A8324AB8021D}" type="presParOf" srcId="{C851608C-6E6B-4A25-AF01-04B426F18956}" destId="{267B8F3B-7ADA-494D-9B4C-C0E4F06BA426}" srcOrd="0" destOrd="0" presId="urn:microsoft.com/office/officeart/2008/layout/LinedList"/>
    <dgm:cxn modelId="{AF89276D-7471-45EC-985F-A1807AA5C690}" type="presParOf" srcId="{C851608C-6E6B-4A25-AF01-04B426F18956}" destId="{CDDCA73B-53F2-4631-979C-97F1BBEAD6D3}" srcOrd="1" destOrd="0" presId="urn:microsoft.com/office/officeart/2008/layout/LinedList"/>
    <dgm:cxn modelId="{564808DC-A90D-4C67-9571-44BFE8E939FC}" type="presParOf" srcId="{CDDCA73B-53F2-4631-979C-97F1BBEAD6D3}" destId="{0AD52840-4492-45B4-B4DC-FA649C471021}" srcOrd="0" destOrd="0" presId="urn:microsoft.com/office/officeart/2008/layout/LinedList"/>
    <dgm:cxn modelId="{2C6D01B5-DEF2-4518-A8D0-E24789410150}" type="presParOf" srcId="{CDDCA73B-53F2-4631-979C-97F1BBEAD6D3}" destId="{E74F51E0-3FD5-4C1D-81F7-5239FDBFFD23}" srcOrd="1" destOrd="0" presId="urn:microsoft.com/office/officeart/2008/layout/LinedList"/>
    <dgm:cxn modelId="{7EE0F8DE-41E9-4D8E-9951-8EF5B6147454}" type="presParOf" srcId="{CDDCA73B-53F2-4631-979C-97F1BBEAD6D3}" destId="{BCB78B30-C5B7-436B-AF8F-9641D3D3EB5C}" srcOrd="2" destOrd="0" presId="urn:microsoft.com/office/officeart/2008/layout/LinedList"/>
    <dgm:cxn modelId="{9C07BC71-D1CD-46BE-9053-F1115FE0E167}" type="presParOf" srcId="{C851608C-6E6B-4A25-AF01-04B426F18956}" destId="{7BE119C1-D2EC-4A98-9B85-48AFB688E90E}" srcOrd="2" destOrd="0" presId="urn:microsoft.com/office/officeart/2008/layout/LinedList"/>
    <dgm:cxn modelId="{EE2EE8A3-9B5F-4886-9A61-690E0AB03BE4}" type="presParOf" srcId="{C851608C-6E6B-4A25-AF01-04B426F18956}" destId="{BA274D54-088D-4422-AA89-A1AA6D17CC2B}" srcOrd="3" destOrd="0" presId="urn:microsoft.com/office/officeart/2008/layout/LinedList"/>
    <dgm:cxn modelId="{725EFA69-CC9D-4AC8-BC36-C1E797341298}" type="presParOf" srcId="{7882F1EB-5AE1-4F28-B902-EFF8D240AEA7}" destId="{1176B660-853A-4531-95C1-C0A866B686C1}" srcOrd="8" destOrd="0" presId="urn:microsoft.com/office/officeart/2008/layout/LinedList"/>
    <dgm:cxn modelId="{568E57C7-0C21-49AB-9E92-096D6C470B47}" type="presParOf" srcId="{7882F1EB-5AE1-4F28-B902-EFF8D240AEA7}" destId="{F8668890-4B66-4A90-8C7F-77BF01ED1F51}" srcOrd="9" destOrd="0" presId="urn:microsoft.com/office/officeart/2008/layout/LinedList"/>
    <dgm:cxn modelId="{E11824B0-EC3F-455A-BDBA-55035A1D534F}" type="presParOf" srcId="{F8668890-4B66-4A90-8C7F-77BF01ED1F51}" destId="{D325938D-8BDF-4BEC-AFDA-E396D0AD5A12}" srcOrd="0" destOrd="0" presId="urn:microsoft.com/office/officeart/2008/layout/LinedList"/>
    <dgm:cxn modelId="{AF950FE9-9B33-4DEA-8035-C1E0A46FA34F}" type="presParOf" srcId="{F8668890-4B66-4A90-8C7F-77BF01ED1F51}" destId="{70656787-00CD-4697-822C-FA3F99AFF0F2}" srcOrd="1" destOrd="0" presId="urn:microsoft.com/office/officeart/2008/layout/LinedList"/>
    <dgm:cxn modelId="{A15AB796-1A74-4E4C-84CC-FDB9F2A11817}" type="presParOf" srcId="{70656787-00CD-4697-822C-FA3F99AFF0F2}" destId="{7A46B197-56CE-42B9-914E-9C20A42A73ED}" srcOrd="0" destOrd="0" presId="urn:microsoft.com/office/officeart/2008/layout/LinedList"/>
    <dgm:cxn modelId="{6EB9E1FE-8869-48C7-B02C-15D5CBE23660}" type="presParOf" srcId="{70656787-00CD-4697-822C-FA3F99AFF0F2}" destId="{ABCBEB3D-DA6D-4881-9571-F306D840C8E1}" srcOrd="1" destOrd="0" presId="urn:microsoft.com/office/officeart/2008/layout/LinedList"/>
    <dgm:cxn modelId="{EE35AA00-A6FF-425B-A328-807DBED6304A}" type="presParOf" srcId="{ABCBEB3D-DA6D-4881-9571-F306D840C8E1}" destId="{D29F17DE-8D23-43D3-BDF4-0DB5FAA0725A}" srcOrd="0" destOrd="0" presId="urn:microsoft.com/office/officeart/2008/layout/LinedList"/>
    <dgm:cxn modelId="{52FE3E81-6486-43B1-A03A-F46438168D1E}" type="presParOf" srcId="{ABCBEB3D-DA6D-4881-9571-F306D840C8E1}" destId="{F5763015-72AA-447B-A6F9-57510BA2C347}" srcOrd="1" destOrd="0" presId="urn:microsoft.com/office/officeart/2008/layout/LinedList"/>
    <dgm:cxn modelId="{BD08B2BF-B32F-4C18-BA85-AE64A60D82ED}" type="presParOf" srcId="{ABCBEB3D-DA6D-4881-9571-F306D840C8E1}" destId="{293CC25B-C9C3-452D-B96D-6CF720817CB4}" srcOrd="2" destOrd="0" presId="urn:microsoft.com/office/officeart/2008/layout/LinedList"/>
    <dgm:cxn modelId="{7922E95F-E7CB-496D-9842-311F908CCB64}" type="presParOf" srcId="{70656787-00CD-4697-822C-FA3F99AFF0F2}" destId="{829EFC21-1D2F-43E5-AC57-A24D3F0EA0DD}" srcOrd="2" destOrd="0" presId="urn:microsoft.com/office/officeart/2008/layout/LinedList"/>
    <dgm:cxn modelId="{3B1C3516-F1CD-4A98-964A-74F6232A2DC3}" type="presParOf" srcId="{70656787-00CD-4697-822C-FA3F99AFF0F2}" destId="{40319905-C66A-4120-87FF-E2859C36E2F5}" srcOrd="3" destOrd="0" presId="urn:microsoft.com/office/officeart/2008/layout/LinedList"/>
    <dgm:cxn modelId="{F3BCAF87-91DD-45FC-846D-ACE85DBDE7B1}" type="presParOf" srcId="{7882F1EB-5AE1-4F28-B902-EFF8D240AEA7}" destId="{401E687A-16B5-42BA-8DA9-E81FE1C0FE62}" srcOrd="10" destOrd="0" presId="urn:microsoft.com/office/officeart/2008/layout/LinedList"/>
    <dgm:cxn modelId="{A21B0B4B-7CE9-40B6-A666-5121BE329E0D}" type="presParOf" srcId="{7882F1EB-5AE1-4F28-B902-EFF8D240AEA7}" destId="{48D370A8-F0E7-4EE9-AB35-FD00AA2873AC}" srcOrd="11" destOrd="0" presId="urn:microsoft.com/office/officeart/2008/layout/LinedList"/>
    <dgm:cxn modelId="{3F1D9262-BAE0-4B20-B3AA-EA5853178C37}" type="presParOf" srcId="{48D370A8-F0E7-4EE9-AB35-FD00AA2873AC}" destId="{E54D7F0E-1B45-48A6-A302-45D8AD38AB12}" srcOrd="0" destOrd="0" presId="urn:microsoft.com/office/officeart/2008/layout/LinedList"/>
    <dgm:cxn modelId="{2A4FA083-0DB8-4029-9C6C-539B784F2BAB}" type="presParOf" srcId="{48D370A8-F0E7-4EE9-AB35-FD00AA2873AC}" destId="{3F457C56-95D5-4E32-80BB-A7CE19E8254E}" srcOrd="1" destOrd="0" presId="urn:microsoft.com/office/officeart/2008/layout/LinedList"/>
    <dgm:cxn modelId="{493B0209-7FE5-47D5-925B-0648342FFE3E}" type="presParOf" srcId="{3F457C56-95D5-4E32-80BB-A7CE19E8254E}" destId="{C2D47F90-1DAC-4CE0-A616-A7A6AB9AAFBA}" srcOrd="0" destOrd="0" presId="urn:microsoft.com/office/officeart/2008/layout/LinedList"/>
    <dgm:cxn modelId="{77367419-E6B9-46F4-AB5E-26135C6A8D91}" type="presParOf" srcId="{3F457C56-95D5-4E32-80BB-A7CE19E8254E}" destId="{759ED5D5-80D2-4A8D-A6A6-DA0A1D626CA0}" srcOrd="1" destOrd="0" presId="urn:microsoft.com/office/officeart/2008/layout/LinedList"/>
    <dgm:cxn modelId="{7B54C4BC-06E7-4D5A-9921-901ACDCF4A1B}" type="presParOf" srcId="{759ED5D5-80D2-4A8D-A6A6-DA0A1D626CA0}" destId="{5FB40B91-346D-4C04-8FAE-ECAF5A10F9D3}" srcOrd="0" destOrd="0" presId="urn:microsoft.com/office/officeart/2008/layout/LinedList"/>
    <dgm:cxn modelId="{01A69886-E9CA-4488-A9B7-21C39A67C247}" type="presParOf" srcId="{759ED5D5-80D2-4A8D-A6A6-DA0A1D626CA0}" destId="{B428EA2F-9F8C-4C88-83DB-92FEE2AD547C}" srcOrd="1" destOrd="0" presId="urn:microsoft.com/office/officeart/2008/layout/LinedList"/>
    <dgm:cxn modelId="{B5ED188C-81C6-40B2-A8DC-A3328891B887}" type="presParOf" srcId="{759ED5D5-80D2-4A8D-A6A6-DA0A1D626CA0}" destId="{9093C562-8B65-4A6A-8ADB-8D714758AA14}" srcOrd="2" destOrd="0" presId="urn:microsoft.com/office/officeart/2008/layout/LinedList"/>
    <dgm:cxn modelId="{EEE0A112-6091-487D-907D-CECC5811D0D4}" type="presParOf" srcId="{3F457C56-95D5-4E32-80BB-A7CE19E8254E}" destId="{1A446C1C-2604-41B8-AAA9-58E1BC69745F}" srcOrd="2" destOrd="0" presId="urn:microsoft.com/office/officeart/2008/layout/LinedList"/>
    <dgm:cxn modelId="{43CB9B6B-B934-4B46-B7CA-18626DE7AE1E}" type="presParOf" srcId="{3F457C56-95D5-4E32-80BB-A7CE19E8254E}" destId="{324123C8-3244-4FD6-B35A-B0642E3ABA18}" srcOrd="3" destOrd="0" presId="urn:microsoft.com/office/officeart/2008/layout/LinedList"/>
    <dgm:cxn modelId="{84804B76-4F7B-4987-AB3E-FAB12CC16153}" type="presParOf" srcId="{7882F1EB-5AE1-4F28-B902-EFF8D240AEA7}" destId="{FF5D0AFE-6616-4D0A-AA3A-DC48D26596A2}" srcOrd="12" destOrd="0" presId="urn:microsoft.com/office/officeart/2008/layout/LinedList"/>
    <dgm:cxn modelId="{13D2CFF7-A82B-4F19-BBB3-E826284E4DED}" type="presParOf" srcId="{7882F1EB-5AE1-4F28-B902-EFF8D240AEA7}" destId="{96C75728-2F58-43D9-BD64-DCA3160AC764}" srcOrd="13" destOrd="0" presId="urn:microsoft.com/office/officeart/2008/layout/LinedList"/>
    <dgm:cxn modelId="{6B006082-9386-4346-B24B-1A2FFB34B23D}" type="presParOf" srcId="{96C75728-2F58-43D9-BD64-DCA3160AC764}" destId="{BA4A721D-A74E-494A-A58C-DC1E276C024E}" srcOrd="0" destOrd="0" presId="urn:microsoft.com/office/officeart/2008/layout/LinedList"/>
    <dgm:cxn modelId="{9DBA8D99-A095-4AE0-AAC3-C721F3B23F0B}" type="presParOf" srcId="{96C75728-2F58-43D9-BD64-DCA3160AC764}" destId="{FCED228F-7473-4017-A41E-E84B0F9BB1BE}" srcOrd="1" destOrd="0" presId="urn:microsoft.com/office/officeart/2008/layout/LinedList"/>
    <dgm:cxn modelId="{30BF4D47-E36A-4A62-B76C-B8D89DE54521}" type="presParOf" srcId="{FCED228F-7473-4017-A41E-E84B0F9BB1BE}" destId="{675F704F-3ABD-4DF9-96F4-D6CDEB0217EB}" srcOrd="0" destOrd="0" presId="urn:microsoft.com/office/officeart/2008/layout/LinedList"/>
    <dgm:cxn modelId="{CCFDB567-F698-451E-BF6B-293191CE0F1A}" type="presParOf" srcId="{FCED228F-7473-4017-A41E-E84B0F9BB1BE}" destId="{EB392985-2BD4-42B8-8C1C-B929A20DB13D}" srcOrd="1" destOrd="0" presId="urn:microsoft.com/office/officeart/2008/layout/LinedList"/>
    <dgm:cxn modelId="{B73DEBF0-C004-44D2-AE0B-91E5EA225AC7}" type="presParOf" srcId="{EB392985-2BD4-42B8-8C1C-B929A20DB13D}" destId="{C93ECC58-7061-4892-91DE-E77B1B333B9E}" srcOrd="0" destOrd="0" presId="urn:microsoft.com/office/officeart/2008/layout/LinedList"/>
    <dgm:cxn modelId="{B39B1FB8-15ED-4F89-A8EC-C629E5531411}" type="presParOf" srcId="{EB392985-2BD4-42B8-8C1C-B929A20DB13D}" destId="{6BD2465E-DB6B-4DAA-8760-7C0474D3CF3E}" srcOrd="1" destOrd="0" presId="urn:microsoft.com/office/officeart/2008/layout/LinedList"/>
    <dgm:cxn modelId="{4350ACDB-589C-4065-BD11-C5ADBDC1B7D1}" type="presParOf" srcId="{EB392985-2BD4-42B8-8C1C-B929A20DB13D}" destId="{EB023BC6-72A1-4FA6-8560-28750548EC92}" srcOrd="2" destOrd="0" presId="urn:microsoft.com/office/officeart/2008/layout/LinedList"/>
    <dgm:cxn modelId="{6759E297-A164-404F-915B-4BEB9295894B}" type="presParOf" srcId="{FCED228F-7473-4017-A41E-E84B0F9BB1BE}" destId="{2064AE13-F5CB-4AC9-8C06-C4E27D97EAC5}" srcOrd="2" destOrd="0" presId="urn:microsoft.com/office/officeart/2008/layout/LinedList"/>
    <dgm:cxn modelId="{BBD220EF-F777-4578-8D62-A70D7149B086}" type="presParOf" srcId="{FCED228F-7473-4017-A41E-E84B0F9BB1BE}" destId="{B1434C1D-3AEC-4A7C-A365-FF52CAC73520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386873-2359-4FE5-9B37-D5BD5B3391AE}" type="doc">
      <dgm:prSet loTypeId="urn:microsoft.com/office/officeart/2005/8/layout/lProcess1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0CEB2191-5D1C-4F8A-9D00-1C3950385072}">
      <dgm:prSet phldrT="[Texto]" custT="1"/>
      <dgm:spPr/>
      <dgm:t>
        <a:bodyPr/>
        <a:lstStyle/>
        <a:p>
          <a:pPr>
            <a:buFont typeface="+mj-lt"/>
            <a:buNone/>
          </a:pPr>
          <a:r>
            <a:rPr lang="es-CL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Participación Indígenas</a:t>
          </a:r>
        </a:p>
      </dgm:t>
    </dgm:pt>
    <dgm:pt modelId="{EBB81BD4-FC52-4D58-90A2-636B1E4A813C}" type="parTrans" cxnId="{15A3D245-32A2-4CCB-88B2-E4D843FE5F48}">
      <dgm:prSet/>
      <dgm:spPr/>
      <dgm:t>
        <a:bodyPr/>
        <a:lstStyle/>
        <a:p>
          <a:endParaRPr lang="es-CL" sz="1400" b="1"/>
        </a:p>
      </dgm:t>
    </dgm:pt>
    <dgm:pt modelId="{505A0BC7-C3F6-4185-ADC8-11EB80EE3A3D}" type="sibTrans" cxnId="{15A3D245-32A2-4CCB-88B2-E4D843FE5F48}">
      <dgm:prSet/>
      <dgm:spPr/>
      <dgm:t>
        <a:bodyPr/>
        <a:lstStyle/>
        <a:p>
          <a:endParaRPr lang="es-CL" sz="1400" b="1"/>
        </a:p>
      </dgm:t>
    </dgm:pt>
    <dgm:pt modelId="{17BC4DB8-D5E1-469B-B76F-E212CAB8C556}">
      <dgm:prSet custT="1"/>
      <dgm:spPr/>
      <dgm:t>
        <a:bodyPr/>
        <a:lstStyle/>
        <a:p>
          <a:r>
            <a:rPr lang="es-CL" sz="1000" b="1" dirty="0"/>
            <a:t>Adecuaciones Técnicas y organizacionales</a:t>
          </a:r>
        </a:p>
        <a:p>
          <a:r>
            <a:rPr lang="es-ES" sz="1000" b="1" dirty="0"/>
            <a:t>Reglamento interno del modelo</a:t>
          </a:r>
          <a:endParaRPr lang="es-CL" sz="1000" b="1" dirty="0"/>
        </a:p>
      </dgm:t>
    </dgm:pt>
    <dgm:pt modelId="{8DF3FCE9-4248-4F57-A2CF-27E9AC1D52A6}" type="parTrans" cxnId="{9981AFEA-B10F-46D6-A52E-2B3DD8F4F792}">
      <dgm:prSet/>
      <dgm:spPr/>
      <dgm:t>
        <a:bodyPr/>
        <a:lstStyle/>
        <a:p>
          <a:endParaRPr lang="es-CL" sz="1400" b="1"/>
        </a:p>
      </dgm:t>
    </dgm:pt>
    <dgm:pt modelId="{042FB13D-DC31-42E9-B0BB-F35D60C8964B}" type="sibTrans" cxnId="{9981AFEA-B10F-46D6-A52E-2B3DD8F4F792}">
      <dgm:prSet/>
      <dgm:spPr/>
      <dgm:t>
        <a:bodyPr/>
        <a:lstStyle/>
        <a:p>
          <a:endParaRPr lang="es-CL" sz="1400" b="1"/>
        </a:p>
      </dgm:t>
    </dgm:pt>
    <dgm:pt modelId="{236550D9-CF48-4637-97FA-7BE38BB88C45}">
      <dgm:prSet custT="1"/>
      <dgm:spPr/>
      <dgm:t>
        <a:bodyPr/>
        <a:lstStyle/>
        <a:p>
          <a:r>
            <a:rPr lang="es-CL" sz="1000" b="1" dirty="0"/>
            <a:t>Facilitadoras y Facilitadores Interculturales</a:t>
          </a:r>
        </a:p>
      </dgm:t>
    </dgm:pt>
    <dgm:pt modelId="{4A0F73EC-FD91-49BB-8C4D-03F33F6BDFD3}" type="parTrans" cxnId="{6FC4BCCF-8FDD-4084-A51E-DBB254B7E93C}">
      <dgm:prSet/>
      <dgm:spPr/>
      <dgm:t>
        <a:bodyPr/>
        <a:lstStyle/>
        <a:p>
          <a:endParaRPr lang="es-CL" sz="1400" b="1"/>
        </a:p>
      </dgm:t>
    </dgm:pt>
    <dgm:pt modelId="{E4A9EE4D-81C8-4BA9-8553-F184F0BED2FB}" type="sibTrans" cxnId="{6FC4BCCF-8FDD-4084-A51E-DBB254B7E93C}">
      <dgm:prSet/>
      <dgm:spPr/>
      <dgm:t>
        <a:bodyPr/>
        <a:lstStyle/>
        <a:p>
          <a:endParaRPr lang="es-CL" sz="1400" b="1"/>
        </a:p>
      </dgm:t>
    </dgm:pt>
    <dgm:pt modelId="{71E48002-914F-469F-B771-EFD5AD129B76}">
      <dgm:prSet custT="1"/>
      <dgm:spPr/>
      <dgm:t>
        <a:bodyPr/>
        <a:lstStyle/>
        <a:p>
          <a:r>
            <a:rPr lang="es-ES" sz="1000" b="1" dirty="0"/>
            <a:t>Infraestructura y adecuaciones espaciales de los establecimientos de salud en el modelo de salud intercultural</a:t>
          </a:r>
          <a:endParaRPr lang="es-CL" sz="1000" b="1" dirty="0"/>
        </a:p>
      </dgm:t>
    </dgm:pt>
    <dgm:pt modelId="{22481596-AAB9-4134-B9D7-AB990296FDED}" type="parTrans" cxnId="{227070C4-5C22-4407-8BD5-7112F2320678}">
      <dgm:prSet/>
      <dgm:spPr/>
      <dgm:t>
        <a:bodyPr/>
        <a:lstStyle/>
        <a:p>
          <a:endParaRPr lang="es-CL" sz="1400" b="1"/>
        </a:p>
      </dgm:t>
    </dgm:pt>
    <dgm:pt modelId="{128C3CDD-3472-4332-B2EE-04CDDC9481FD}" type="sibTrans" cxnId="{227070C4-5C22-4407-8BD5-7112F2320678}">
      <dgm:prSet/>
      <dgm:spPr/>
      <dgm:t>
        <a:bodyPr/>
        <a:lstStyle/>
        <a:p>
          <a:endParaRPr lang="es-CL" sz="1400" b="1"/>
        </a:p>
      </dgm:t>
    </dgm:pt>
    <dgm:pt modelId="{10C9DF93-81B2-41F9-B34F-E1087AD08DE7}">
      <dgm:prSet custT="1"/>
      <dgm:spPr/>
      <dgm:t>
        <a:bodyPr/>
        <a:lstStyle/>
        <a:p>
          <a:r>
            <a:rPr lang="es-ES" sz="900" b="1" dirty="0"/>
            <a:t>Reconocimiento, protección y fortalecimiento de los conocimientos y prácticas de los sistemas de sanación de pueblos indígenas</a:t>
          </a:r>
          <a:endParaRPr lang="es-CL" sz="900" b="1" dirty="0"/>
        </a:p>
      </dgm:t>
    </dgm:pt>
    <dgm:pt modelId="{66BA6FA3-D9E9-4AF4-A3D6-D9FBF5950FD9}" type="parTrans" cxnId="{4F080972-18B7-4416-ABEA-EC8BAEFB577F}">
      <dgm:prSet/>
      <dgm:spPr/>
      <dgm:t>
        <a:bodyPr/>
        <a:lstStyle/>
        <a:p>
          <a:endParaRPr lang="es-CL" sz="1400" b="1"/>
        </a:p>
      </dgm:t>
    </dgm:pt>
    <dgm:pt modelId="{2C8BBC16-D4BE-4F7C-BEAB-5175B889A2C3}" type="sibTrans" cxnId="{4F080972-18B7-4416-ABEA-EC8BAEFB577F}">
      <dgm:prSet/>
      <dgm:spPr/>
      <dgm:t>
        <a:bodyPr/>
        <a:lstStyle/>
        <a:p>
          <a:endParaRPr lang="es-CL" sz="1400" b="1"/>
        </a:p>
      </dgm:t>
    </dgm:pt>
    <dgm:pt modelId="{44A988FD-BA3F-4A49-AC0F-BC060A3EBC3A}">
      <dgm:prSet custT="1"/>
      <dgm:spPr/>
      <dgm:t>
        <a:bodyPr/>
        <a:lstStyle/>
        <a:p>
          <a:r>
            <a:rPr lang="es-ES" sz="900" b="1" dirty="0"/>
            <a:t>Acciones del Sistema de salud para pueblos y comunidades en situación de riesgo crítico</a:t>
          </a:r>
          <a:endParaRPr lang="es-CL" sz="900" b="1" dirty="0"/>
        </a:p>
      </dgm:t>
    </dgm:pt>
    <dgm:pt modelId="{515EE1A6-5DE7-41DF-9A96-A722AA7573F5}" type="parTrans" cxnId="{B59E1667-A20F-46BC-91B9-A309AE834FBB}">
      <dgm:prSet/>
      <dgm:spPr/>
      <dgm:t>
        <a:bodyPr/>
        <a:lstStyle/>
        <a:p>
          <a:endParaRPr lang="es-CL" sz="1400" b="1"/>
        </a:p>
      </dgm:t>
    </dgm:pt>
    <dgm:pt modelId="{96571142-9CF7-4617-A0A9-249CA388F1A6}" type="sibTrans" cxnId="{B59E1667-A20F-46BC-91B9-A309AE834FBB}">
      <dgm:prSet/>
      <dgm:spPr/>
      <dgm:t>
        <a:bodyPr/>
        <a:lstStyle/>
        <a:p>
          <a:endParaRPr lang="es-CL" sz="1400" b="1"/>
        </a:p>
      </dgm:t>
    </dgm:pt>
    <dgm:pt modelId="{034B83B2-16B2-45F5-9D49-700D7671ACCC}">
      <dgm:prSet custT="1"/>
      <dgm:spPr/>
      <dgm:t>
        <a:bodyPr/>
        <a:lstStyle/>
        <a:p>
          <a:r>
            <a:rPr lang="es-ES" sz="900" b="1" dirty="0"/>
            <a:t>Desarrollo e implementación del modelo de salud intercultural</a:t>
          </a:r>
          <a:endParaRPr lang="es-CL" sz="900" b="1" dirty="0"/>
        </a:p>
      </dgm:t>
    </dgm:pt>
    <dgm:pt modelId="{482EE9D7-4CF1-4925-8062-CEAA3DE1FC55}" type="parTrans" cxnId="{3D3AF66C-03F8-41B5-B7B0-2765A460D7E4}">
      <dgm:prSet/>
      <dgm:spPr/>
      <dgm:t>
        <a:bodyPr/>
        <a:lstStyle/>
        <a:p>
          <a:endParaRPr lang="es-CL" sz="1400" b="1"/>
        </a:p>
      </dgm:t>
    </dgm:pt>
    <dgm:pt modelId="{D2FAA9C2-D1E1-425A-9899-B67AEFB77BF0}" type="sibTrans" cxnId="{3D3AF66C-03F8-41B5-B7B0-2765A460D7E4}">
      <dgm:prSet/>
      <dgm:spPr/>
      <dgm:t>
        <a:bodyPr/>
        <a:lstStyle/>
        <a:p>
          <a:endParaRPr lang="es-CL" sz="1400" b="1"/>
        </a:p>
      </dgm:t>
    </dgm:pt>
    <dgm:pt modelId="{1C69E382-F723-4473-9DCB-24C55463CC64}">
      <dgm:prSet phldrT="[Texto]" custT="1"/>
      <dgm:spPr/>
      <dgm:t>
        <a:bodyPr/>
        <a:lstStyle/>
        <a:p>
          <a:r>
            <a:rPr lang="es-ES" sz="2000" b="1" dirty="0"/>
            <a:t>6 meses</a:t>
          </a:r>
          <a:endParaRPr lang="es-CL" sz="2000" b="1" dirty="0"/>
        </a:p>
      </dgm:t>
    </dgm:pt>
    <dgm:pt modelId="{8C907224-7EC0-47D6-BE65-DBE1A5D61790}" type="parTrans" cxnId="{F8D593AF-C18A-4112-A61E-2D6EA97D6FC5}">
      <dgm:prSet/>
      <dgm:spPr/>
      <dgm:t>
        <a:bodyPr/>
        <a:lstStyle/>
        <a:p>
          <a:endParaRPr lang="es-CL" sz="1400" b="1"/>
        </a:p>
      </dgm:t>
    </dgm:pt>
    <dgm:pt modelId="{456B6805-F20F-4550-AA77-E0F59E8F3D03}" type="sibTrans" cxnId="{F8D593AF-C18A-4112-A61E-2D6EA97D6FC5}">
      <dgm:prSet/>
      <dgm:spPr/>
      <dgm:t>
        <a:bodyPr/>
        <a:lstStyle/>
        <a:p>
          <a:endParaRPr lang="es-CL" sz="1400" b="1"/>
        </a:p>
      </dgm:t>
    </dgm:pt>
    <dgm:pt modelId="{698642C8-3BB6-40F0-A714-A197DC01FC76}">
      <dgm:prSet custT="1"/>
      <dgm:spPr/>
      <dgm:t>
        <a:bodyPr/>
        <a:lstStyle/>
        <a:p>
          <a:r>
            <a:rPr lang="es-ES" sz="2000" b="1" dirty="0"/>
            <a:t>12 meses</a:t>
          </a:r>
          <a:endParaRPr lang="es-CL" sz="2000" b="1" dirty="0"/>
        </a:p>
      </dgm:t>
    </dgm:pt>
    <dgm:pt modelId="{CE35DD8B-9478-4B5A-99E5-28D7B70604B4}" type="parTrans" cxnId="{F59C6F91-EA22-4E4A-9159-4C68246C6A73}">
      <dgm:prSet/>
      <dgm:spPr/>
      <dgm:t>
        <a:bodyPr/>
        <a:lstStyle/>
        <a:p>
          <a:endParaRPr lang="es-CL" sz="1400" b="1"/>
        </a:p>
      </dgm:t>
    </dgm:pt>
    <dgm:pt modelId="{ABC66013-CB3E-443C-9E96-3019B019940C}" type="sibTrans" cxnId="{F59C6F91-EA22-4E4A-9159-4C68246C6A73}">
      <dgm:prSet/>
      <dgm:spPr/>
      <dgm:t>
        <a:bodyPr/>
        <a:lstStyle/>
        <a:p>
          <a:endParaRPr lang="es-CL" sz="1400" b="1"/>
        </a:p>
      </dgm:t>
    </dgm:pt>
    <dgm:pt modelId="{46BE71D1-43F4-4163-A705-A4AD99262D0E}">
      <dgm:prSet custT="1"/>
      <dgm:spPr/>
      <dgm:t>
        <a:bodyPr/>
        <a:lstStyle/>
        <a:p>
          <a:r>
            <a:rPr lang="es-ES" sz="2000" b="1" dirty="0"/>
            <a:t>18 meses</a:t>
          </a:r>
          <a:endParaRPr lang="es-CL" sz="2000" b="1" dirty="0"/>
        </a:p>
      </dgm:t>
    </dgm:pt>
    <dgm:pt modelId="{E533C611-90C4-47E8-AE15-B7BD4E5B7546}" type="parTrans" cxnId="{96B9AFCD-3966-4528-B672-4E25BDFF0321}">
      <dgm:prSet/>
      <dgm:spPr/>
      <dgm:t>
        <a:bodyPr/>
        <a:lstStyle/>
        <a:p>
          <a:endParaRPr lang="es-CL" sz="1400" b="1"/>
        </a:p>
      </dgm:t>
    </dgm:pt>
    <dgm:pt modelId="{B8C133E3-DAF2-4F96-9489-E920C67C6769}" type="sibTrans" cxnId="{96B9AFCD-3966-4528-B672-4E25BDFF0321}">
      <dgm:prSet/>
      <dgm:spPr/>
      <dgm:t>
        <a:bodyPr/>
        <a:lstStyle/>
        <a:p>
          <a:endParaRPr lang="es-CL" sz="1400" b="1"/>
        </a:p>
      </dgm:t>
    </dgm:pt>
    <dgm:pt modelId="{7CEB8D17-9098-48F2-865F-14C509AB3FD1}">
      <dgm:prSet custT="1"/>
      <dgm:spPr/>
      <dgm:t>
        <a:bodyPr/>
        <a:lstStyle/>
        <a:p>
          <a:r>
            <a:rPr lang="es-ES" sz="2000" b="1" dirty="0"/>
            <a:t>24 meses</a:t>
          </a:r>
          <a:endParaRPr lang="es-CL" sz="2000" b="1" dirty="0"/>
        </a:p>
      </dgm:t>
    </dgm:pt>
    <dgm:pt modelId="{2D41D137-4455-437B-9EC4-566D6DD95E01}" type="parTrans" cxnId="{E6F2CB76-0FF8-414A-90AB-8F9FC8D408FE}">
      <dgm:prSet/>
      <dgm:spPr/>
      <dgm:t>
        <a:bodyPr/>
        <a:lstStyle/>
        <a:p>
          <a:endParaRPr lang="es-CL" sz="1400" b="1"/>
        </a:p>
      </dgm:t>
    </dgm:pt>
    <dgm:pt modelId="{338A0F14-8025-40EF-803F-41C7C02EF27B}" type="sibTrans" cxnId="{E6F2CB76-0FF8-414A-90AB-8F9FC8D408FE}">
      <dgm:prSet/>
      <dgm:spPr/>
      <dgm:t>
        <a:bodyPr/>
        <a:lstStyle/>
        <a:p>
          <a:endParaRPr lang="es-CL" sz="1400" b="1"/>
        </a:p>
      </dgm:t>
    </dgm:pt>
    <dgm:pt modelId="{E2C6DF93-E7CB-44F2-BDAC-1397CA0F8AD0}">
      <dgm:prSet phldrT="[Texto]" custT="1"/>
      <dgm:spPr/>
      <dgm:t>
        <a:bodyPr/>
        <a:lstStyle/>
        <a:p>
          <a:pPr>
            <a:buFont typeface="+mj-lt"/>
            <a:buNone/>
          </a:pPr>
          <a:r>
            <a:rPr lang="es-CL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Asistencia espiritual o religiosa</a:t>
          </a:r>
        </a:p>
      </dgm:t>
    </dgm:pt>
    <dgm:pt modelId="{0810D88C-FF03-4FAC-B408-B3C1EC687164}" type="parTrans" cxnId="{01A7E152-F398-4AD4-A394-7B5B6C1D86E2}">
      <dgm:prSet/>
      <dgm:spPr/>
      <dgm:t>
        <a:bodyPr/>
        <a:lstStyle/>
        <a:p>
          <a:endParaRPr lang="es-CL" sz="1400" b="1"/>
        </a:p>
      </dgm:t>
    </dgm:pt>
    <dgm:pt modelId="{44BAED21-74D0-4223-9814-FDECFA2D9C73}" type="sibTrans" cxnId="{01A7E152-F398-4AD4-A394-7B5B6C1D86E2}">
      <dgm:prSet/>
      <dgm:spPr/>
      <dgm:t>
        <a:bodyPr/>
        <a:lstStyle/>
        <a:p>
          <a:endParaRPr lang="es-CL" sz="1400" b="1"/>
        </a:p>
      </dgm:t>
    </dgm:pt>
    <dgm:pt modelId="{9E1BC596-7EA5-45FF-B0FC-8E7293538667}" type="pres">
      <dgm:prSet presAssocID="{B2386873-2359-4FE5-9B37-D5BD5B3391AE}" presName="Name0" presStyleCnt="0">
        <dgm:presLayoutVars>
          <dgm:dir/>
          <dgm:animLvl val="lvl"/>
          <dgm:resizeHandles val="exact"/>
        </dgm:presLayoutVars>
      </dgm:prSet>
      <dgm:spPr/>
    </dgm:pt>
    <dgm:pt modelId="{37E9907D-A419-413F-BB54-DF02148D6024}" type="pres">
      <dgm:prSet presAssocID="{1C69E382-F723-4473-9DCB-24C55463CC64}" presName="vertFlow" presStyleCnt="0"/>
      <dgm:spPr/>
    </dgm:pt>
    <dgm:pt modelId="{EAF43260-2D1F-464F-BCCD-E8AD89C7567F}" type="pres">
      <dgm:prSet presAssocID="{1C69E382-F723-4473-9DCB-24C55463CC64}" presName="header" presStyleLbl="node1" presStyleIdx="0" presStyleCnt="4"/>
      <dgm:spPr/>
    </dgm:pt>
    <dgm:pt modelId="{BA1DCFFC-AA95-446E-8E3E-C3137F9CDB24}" type="pres">
      <dgm:prSet presAssocID="{EBB81BD4-FC52-4D58-90A2-636B1E4A813C}" presName="parTrans" presStyleLbl="sibTrans2D1" presStyleIdx="0" presStyleCnt="8"/>
      <dgm:spPr/>
    </dgm:pt>
    <dgm:pt modelId="{AA4329A4-054A-4784-B1BA-49D5805C0D32}" type="pres">
      <dgm:prSet presAssocID="{0CEB2191-5D1C-4F8A-9D00-1C3950385072}" presName="child" presStyleLbl="alignAccFollowNode1" presStyleIdx="0" presStyleCnt="8">
        <dgm:presLayoutVars>
          <dgm:chMax val="0"/>
          <dgm:bulletEnabled val="1"/>
        </dgm:presLayoutVars>
      </dgm:prSet>
      <dgm:spPr/>
    </dgm:pt>
    <dgm:pt modelId="{5D22B554-4690-4D87-BAA5-69C4D377DF41}" type="pres">
      <dgm:prSet presAssocID="{505A0BC7-C3F6-4185-ADC8-11EB80EE3A3D}" presName="sibTrans" presStyleLbl="sibTrans2D1" presStyleIdx="1" presStyleCnt="8"/>
      <dgm:spPr/>
    </dgm:pt>
    <dgm:pt modelId="{7F8BE806-47AD-46C2-B8E5-B0E2CBD2526C}" type="pres">
      <dgm:prSet presAssocID="{E2C6DF93-E7CB-44F2-BDAC-1397CA0F8AD0}" presName="child" presStyleLbl="alignAccFollowNode1" presStyleIdx="1" presStyleCnt="8">
        <dgm:presLayoutVars>
          <dgm:chMax val="0"/>
          <dgm:bulletEnabled val="1"/>
        </dgm:presLayoutVars>
      </dgm:prSet>
      <dgm:spPr/>
    </dgm:pt>
    <dgm:pt modelId="{0BBA842D-2F7F-418D-9ECD-5D6081FB66B3}" type="pres">
      <dgm:prSet presAssocID="{1C69E382-F723-4473-9DCB-24C55463CC64}" presName="hSp" presStyleCnt="0"/>
      <dgm:spPr/>
    </dgm:pt>
    <dgm:pt modelId="{3C5C810C-C136-4ECB-B7E7-3570D6226A2E}" type="pres">
      <dgm:prSet presAssocID="{698642C8-3BB6-40F0-A714-A197DC01FC76}" presName="vertFlow" presStyleCnt="0"/>
      <dgm:spPr/>
    </dgm:pt>
    <dgm:pt modelId="{F795F1C2-83E3-4AC4-BD23-D77FBECD12EB}" type="pres">
      <dgm:prSet presAssocID="{698642C8-3BB6-40F0-A714-A197DC01FC76}" presName="header" presStyleLbl="node1" presStyleIdx="1" presStyleCnt="4"/>
      <dgm:spPr/>
    </dgm:pt>
    <dgm:pt modelId="{51A0E488-28BF-4FC4-B26C-085673744D43}" type="pres">
      <dgm:prSet presAssocID="{66BA6FA3-D9E9-4AF4-A3D6-D9FBF5950FD9}" presName="parTrans" presStyleLbl="sibTrans2D1" presStyleIdx="2" presStyleCnt="8"/>
      <dgm:spPr/>
    </dgm:pt>
    <dgm:pt modelId="{9225CEAE-A05C-4EA0-B4C9-73E75D752D14}" type="pres">
      <dgm:prSet presAssocID="{10C9DF93-81B2-41F9-B34F-E1087AD08DE7}" presName="child" presStyleLbl="alignAccFollowNode1" presStyleIdx="2" presStyleCnt="8">
        <dgm:presLayoutVars>
          <dgm:chMax val="0"/>
          <dgm:bulletEnabled val="1"/>
        </dgm:presLayoutVars>
      </dgm:prSet>
      <dgm:spPr/>
    </dgm:pt>
    <dgm:pt modelId="{ABD7F662-F307-4E4E-84C0-FDE40C9FABFD}" type="pres">
      <dgm:prSet presAssocID="{2C8BBC16-D4BE-4F7C-BEAB-5175B889A2C3}" presName="sibTrans" presStyleLbl="sibTrans2D1" presStyleIdx="3" presStyleCnt="8"/>
      <dgm:spPr/>
    </dgm:pt>
    <dgm:pt modelId="{1822A872-9F22-4149-988E-150A2B1729A3}" type="pres">
      <dgm:prSet presAssocID="{034B83B2-16B2-45F5-9D49-700D7671ACCC}" presName="child" presStyleLbl="alignAccFollowNode1" presStyleIdx="3" presStyleCnt="8">
        <dgm:presLayoutVars>
          <dgm:chMax val="0"/>
          <dgm:bulletEnabled val="1"/>
        </dgm:presLayoutVars>
      </dgm:prSet>
      <dgm:spPr/>
    </dgm:pt>
    <dgm:pt modelId="{55410090-7A36-4B64-823D-29A8B5D93F55}" type="pres">
      <dgm:prSet presAssocID="{D2FAA9C2-D1E1-425A-9899-B67AEFB77BF0}" presName="sibTrans" presStyleLbl="sibTrans2D1" presStyleIdx="4" presStyleCnt="8"/>
      <dgm:spPr/>
    </dgm:pt>
    <dgm:pt modelId="{C728816B-CFBE-4C2A-9371-7ADA4FC823AC}" type="pres">
      <dgm:prSet presAssocID="{44A988FD-BA3F-4A49-AC0F-BC060A3EBC3A}" presName="child" presStyleLbl="alignAccFollowNode1" presStyleIdx="4" presStyleCnt="8">
        <dgm:presLayoutVars>
          <dgm:chMax val="0"/>
          <dgm:bulletEnabled val="1"/>
        </dgm:presLayoutVars>
      </dgm:prSet>
      <dgm:spPr/>
    </dgm:pt>
    <dgm:pt modelId="{3D549234-591F-453F-9BA8-1C9AFA41AC7C}" type="pres">
      <dgm:prSet presAssocID="{698642C8-3BB6-40F0-A714-A197DC01FC76}" presName="hSp" presStyleCnt="0"/>
      <dgm:spPr/>
    </dgm:pt>
    <dgm:pt modelId="{E5F8792A-F13D-4A2C-97A6-D6A9FC6BD007}" type="pres">
      <dgm:prSet presAssocID="{46BE71D1-43F4-4163-A705-A4AD99262D0E}" presName="vertFlow" presStyleCnt="0"/>
      <dgm:spPr/>
    </dgm:pt>
    <dgm:pt modelId="{5CDB793C-0E8F-43FD-9315-E518DB7F90B9}" type="pres">
      <dgm:prSet presAssocID="{46BE71D1-43F4-4163-A705-A4AD99262D0E}" presName="header" presStyleLbl="node1" presStyleIdx="2" presStyleCnt="4"/>
      <dgm:spPr/>
    </dgm:pt>
    <dgm:pt modelId="{71D06CF6-0D01-47FA-BCB5-1B0F97DFA6CE}" type="pres">
      <dgm:prSet presAssocID="{8DF3FCE9-4248-4F57-A2CF-27E9AC1D52A6}" presName="parTrans" presStyleLbl="sibTrans2D1" presStyleIdx="5" presStyleCnt="8"/>
      <dgm:spPr/>
    </dgm:pt>
    <dgm:pt modelId="{9253DB74-8A7D-4212-85AA-28DFD8D775DD}" type="pres">
      <dgm:prSet presAssocID="{17BC4DB8-D5E1-469B-B76F-E212CAB8C556}" presName="child" presStyleLbl="alignAccFollowNode1" presStyleIdx="5" presStyleCnt="8">
        <dgm:presLayoutVars>
          <dgm:chMax val="0"/>
          <dgm:bulletEnabled val="1"/>
        </dgm:presLayoutVars>
      </dgm:prSet>
      <dgm:spPr/>
    </dgm:pt>
    <dgm:pt modelId="{1A1B983D-A9DC-427E-A84D-A08114692766}" type="pres">
      <dgm:prSet presAssocID="{46BE71D1-43F4-4163-A705-A4AD99262D0E}" presName="hSp" presStyleCnt="0"/>
      <dgm:spPr/>
    </dgm:pt>
    <dgm:pt modelId="{796FE4B6-1FBB-42B3-ADF2-D768711AA28D}" type="pres">
      <dgm:prSet presAssocID="{7CEB8D17-9098-48F2-865F-14C509AB3FD1}" presName="vertFlow" presStyleCnt="0"/>
      <dgm:spPr/>
    </dgm:pt>
    <dgm:pt modelId="{48987C0F-5FBC-4249-9767-CBBF2C1417D5}" type="pres">
      <dgm:prSet presAssocID="{7CEB8D17-9098-48F2-865F-14C509AB3FD1}" presName="header" presStyleLbl="node1" presStyleIdx="3" presStyleCnt="4"/>
      <dgm:spPr/>
    </dgm:pt>
    <dgm:pt modelId="{C1692059-9288-4C2A-ADBA-7DF94D06513C}" type="pres">
      <dgm:prSet presAssocID="{4A0F73EC-FD91-49BB-8C4D-03F33F6BDFD3}" presName="parTrans" presStyleLbl="sibTrans2D1" presStyleIdx="6" presStyleCnt="8"/>
      <dgm:spPr/>
    </dgm:pt>
    <dgm:pt modelId="{F9295F65-1962-4375-8197-953EC3959F12}" type="pres">
      <dgm:prSet presAssocID="{236550D9-CF48-4637-97FA-7BE38BB88C45}" presName="child" presStyleLbl="alignAccFollowNode1" presStyleIdx="6" presStyleCnt="8">
        <dgm:presLayoutVars>
          <dgm:chMax val="0"/>
          <dgm:bulletEnabled val="1"/>
        </dgm:presLayoutVars>
      </dgm:prSet>
      <dgm:spPr/>
    </dgm:pt>
    <dgm:pt modelId="{A4B34930-A62B-40B9-A8B6-FFD3755BC506}" type="pres">
      <dgm:prSet presAssocID="{E4A9EE4D-81C8-4BA9-8553-F184F0BED2FB}" presName="sibTrans" presStyleLbl="sibTrans2D1" presStyleIdx="7" presStyleCnt="8"/>
      <dgm:spPr/>
    </dgm:pt>
    <dgm:pt modelId="{98E33C05-7228-4F34-AD5E-3F692A57B080}" type="pres">
      <dgm:prSet presAssocID="{71E48002-914F-469F-B771-EFD5AD129B76}" presName="child" presStyleLbl="alignAccFollowNode1" presStyleIdx="7" presStyleCnt="8">
        <dgm:presLayoutVars>
          <dgm:chMax val="0"/>
          <dgm:bulletEnabled val="1"/>
        </dgm:presLayoutVars>
      </dgm:prSet>
      <dgm:spPr/>
    </dgm:pt>
  </dgm:ptLst>
  <dgm:cxnLst>
    <dgm:cxn modelId="{274F8822-29E1-4861-B565-09B340A886DA}" type="presOf" srcId="{7CEB8D17-9098-48F2-865F-14C509AB3FD1}" destId="{48987C0F-5FBC-4249-9767-CBBF2C1417D5}" srcOrd="0" destOrd="0" presId="urn:microsoft.com/office/officeart/2005/8/layout/lProcess1"/>
    <dgm:cxn modelId="{C1C7EE2A-3552-45B1-B3C7-E4845610E540}" type="presOf" srcId="{10C9DF93-81B2-41F9-B34F-E1087AD08DE7}" destId="{9225CEAE-A05C-4EA0-B4C9-73E75D752D14}" srcOrd="0" destOrd="0" presId="urn:microsoft.com/office/officeart/2005/8/layout/lProcess1"/>
    <dgm:cxn modelId="{BA7F622F-B0C8-4FB3-9F9C-FA357E9A2DE7}" type="presOf" srcId="{1C69E382-F723-4473-9DCB-24C55463CC64}" destId="{EAF43260-2D1F-464F-BCCD-E8AD89C7567F}" srcOrd="0" destOrd="0" presId="urn:microsoft.com/office/officeart/2005/8/layout/lProcess1"/>
    <dgm:cxn modelId="{44B05940-DF12-4D2F-8384-17F0D867C2E9}" type="presOf" srcId="{E4A9EE4D-81C8-4BA9-8553-F184F0BED2FB}" destId="{A4B34930-A62B-40B9-A8B6-FFD3755BC506}" srcOrd="0" destOrd="0" presId="urn:microsoft.com/office/officeart/2005/8/layout/lProcess1"/>
    <dgm:cxn modelId="{11FBFB41-DC77-4DCC-95CA-30AA6BDC4F29}" type="presOf" srcId="{17BC4DB8-D5E1-469B-B76F-E212CAB8C556}" destId="{9253DB74-8A7D-4212-85AA-28DFD8D775DD}" srcOrd="0" destOrd="0" presId="urn:microsoft.com/office/officeart/2005/8/layout/lProcess1"/>
    <dgm:cxn modelId="{15A3D245-32A2-4CCB-88B2-E4D843FE5F48}" srcId="{1C69E382-F723-4473-9DCB-24C55463CC64}" destId="{0CEB2191-5D1C-4F8A-9D00-1C3950385072}" srcOrd="0" destOrd="0" parTransId="{EBB81BD4-FC52-4D58-90A2-636B1E4A813C}" sibTransId="{505A0BC7-C3F6-4185-ADC8-11EB80EE3A3D}"/>
    <dgm:cxn modelId="{F3796A4E-6996-42AD-BC6C-0EC4CB8048A3}" type="presOf" srcId="{66BA6FA3-D9E9-4AF4-A3D6-D9FBF5950FD9}" destId="{51A0E488-28BF-4FC4-B26C-085673744D43}" srcOrd="0" destOrd="0" presId="urn:microsoft.com/office/officeart/2005/8/layout/lProcess1"/>
    <dgm:cxn modelId="{01A7E152-F398-4AD4-A394-7B5B6C1D86E2}" srcId="{1C69E382-F723-4473-9DCB-24C55463CC64}" destId="{E2C6DF93-E7CB-44F2-BDAC-1397CA0F8AD0}" srcOrd="1" destOrd="0" parTransId="{0810D88C-FF03-4FAC-B408-B3C1EC687164}" sibTransId="{44BAED21-74D0-4223-9814-FDECFA2D9C73}"/>
    <dgm:cxn modelId="{B59E1667-A20F-46BC-91B9-A309AE834FBB}" srcId="{698642C8-3BB6-40F0-A714-A197DC01FC76}" destId="{44A988FD-BA3F-4A49-AC0F-BC060A3EBC3A}" srcOrd="2" destOrd="0" parTransId="{515EE1A6-5DE7-41DF-9A96-A722AA7573F5}" sibTransId="{96571142-9CF7-4617-A0A9-249CA388F1A6}"/>
    <dgm:cxn modelId="{96DE9669-A6E4-40E6-A402-BA25EA3BCA5E}" type="presOf" srcId="{2C8BBC16-D4BE-4F7C-BEAB-5175B889A2C3}" destId="{ABD7F662-F307-4E4E-84C0-FDE40C9FABFD}" srcOrd="0" destOrd="0" presId="urn:microsoft.com/office/officeart/2005/8/layout/lProcess1"/>
    <dgm:cxn modelId="{3D3AF66C-03F8-41B5-B7B0-2765A460D7E4}" srcId="{698642C8-3BB6-40F0-A714-A197DC01FC76}" destId="{034B83B2-16B2-45F5-9D49-700D7671ACCC}" srcOrd="1" destOrd="0" parTransId="{482EE9D7-4CF1-4925-8062-CEAA3DE1FC55}" sibTransId="{D2FAA9C2-D1E1-425A-9899-B67AEFB77BF0}"/>
    <dgm:cxn modelId="{6C99DE6E-7DD2-406E-9509-63B5D5663C00}" type="presOf" srcId="{EBB81BD4-FC52-4D58-90A2-636B1E4A813C}" destId="{BA1DCFFC-AA95-446E-8E3E-C3137F9CDB24}" srcOrd="0" destOrd="0" presId="urn:microsoft.com/office/officeart/2005/8/layout/lProcess1"/>
    <dgm:cxn modelId="{4F080972-18B7-4416-ABEA-EC8BAEFB577F}" srcId="{698642C8-3BB6-40F0-A714-A197DC01FC76}" destId="{10C9DF93-81B2-41F9-B34F-E1087AD08DE7}" srcOrd="0" destOrd="0" parTransId="{66BA6FA3-D9E9-4AF4-A3D6-D9FBF5950FD9}" sibTransId="{2C8BBC16-D4BE-4F7C-BEAB-5175B889A2C3}"/>
    <dgm:cxn modelId="{E6F2CB76-0FF8-414A-90AB-8F9FC8D408FE}" srcId="{B2386873-2359-4FE5-9B37-D5BD5B3391AE}" destId="{7CEB8D17-9098-48F2-865F-14C509AB3FD1}" srcOrd="3" destOrd="0" parTransId="{2D41D137-4455-437B-9EC4-566D6DD95E01}" sibTransId="{338A0F14-8025-40EF-803F-41C7C02EF27B}"/>
    <dgm:cxn modelId="{D6EBA886-0161-4FE7-AFE5-42D5F20E8CC3}" type="presOf" srcId="{698642C8-3BB6-40F0-A714-A197DC01FC76}" destId="{F795F1C2-83E3-4AC4-BD23-D77FBECD12EB}" srcOrd="0" destOrd="0" presId="urn:microsoft.com/office/officeart/2005/8/layout/lProcess1"/>
    <dgm:cxn modelId="{16D4998A-D8A5-4E89-ADD6-5304CBED9C18}" type="presOf" srcId="{B2386873-2359-4FE5-9B37-D5BD5B3391AE}" destId="{9E1BC596-7EA5-45FF-B0FC-8E7293538667}" srcOrd="0" destOrd="0" presId="urn:microsoft.com/office/officeart/2005/8/layout/lProcess1"/>
    <dgm:cxn modelId="{F59C6F91-EA22-4E4A-9159-4C68246C6A73}" srcId="{B2386873-2359-4FE5-9B37-D5BD5B3391AE}" destId="{698642C8-3BB6-40F0-A714-A197DC01FC76}" srcOrd="1" destOrd="0" parTransId="{CE35DD8B-9478-4B5A-99E5-28D7B70604B4}" sibTransId="{ABC66013-CB3E-443C-9E96-3019B019940C}"/>
    <dgm:cxn modelId="{504B6996-C892-4288-9E38-629A3E948559}" type="presOf" srcId="{46BE71D1-43F4-4163-A705-A4AD99262D0E}" destId="{5CDB793C-0E8F-43FD-9315-E518DB7F90B9}" srcOrd="0" destOrd="0" presId="urn:microsoft.com/office/officeart/2005/8/layout/lProcess1"/>
    <dgm:cxn modelId="{D01FB49B-EC95-49DB-8127-91C7134E0475}" type="presOf" srcId="{4A0F73EC-FD91-49BB-8C4D-03F33F6BDFD3}" destId="{C1692059-9288-4C2A-ADBA-7DF94D06513C}" srcOrd="0" destOrd="0" presId="urn:microsoft.com/office/officeart/2005/8/layout/lProcess1"/>
    <dgm:cxn modelId="{EE6A7F9E-66A9-4775-AF20-1E38DD82A378}" type="presOf" srcId="{0CEB2191-5D1C-4F8A-9D00-1C3950385072}" destId="{AA4329A4-054A-4784-B1BA-49D5805C0D32}" srcOrd="0" destOrd="0" presId="urn:microsoft.com/office/officeart/2005/8/layout/lProcess1"/>
    <dgm:cxn modelId="{2416B09E-EA87-4CAF-BBBC-08CE367B5E8E}" type="presOf" srcId="{71E48002-914F-469F-B771-EFD5AD129B76}" destId="{98E33C05-7228-4F34-AD5E-3F692A57B080}" srcOrd="0" destOrd="0" presId="urn:microsoft.com/office/officeart/2005/8/layout/lProcess1"/>
    <dgm:cxn modelId="{083DB6A5-1683-4FB4-900C-7928B412C15B}" type="presOf" srcId="{E2C6DF93-E7CB-44F2-BDAC-1397CA0F8AD0}" destId="{7F8BE806-47AD-46C2-B8E5-B0E2CBD2526C}" srcOrd="0" destOrd="0" presId="urn:microsoft.com/office/officeart/2005/8/layout/lProcess1"/>
    <dgm:cxn modelId="{6EC18EAB-AE25-47C4-8143-A0F68C99D485}" type="presOf" srcId="{44A988FD-BA3F-4A49-AC0F-BC060A3EBC3A}" destId="{C728816B-CFBE-4C2A-9371-7ADA4FC823AC}" srcOrd="0" destOrd="0" presId="urn:microsoft.com/office/officeart/2005/8/layout/lProcess1"/>
    <dgm:cxn modelId="{F8D593AF-C18A-4112-A61E-2D6EA97D6FC5}" srcId="{B2386873-2359-4FE5-9B37-D5BD5B3391AE}" destId="{1C69E382-F723-4473-9DCB-24C55463CC64}" srcOrd="0" destOrd="0" parTransId="{8C907224-7EC0-47D6-BE65-DBE1A5D61790}" sibTransId="{456B6805-F20F-4550-AA77-E0F59E8F3D03}"/>
    <dgm:cxn modelId="{00DEACB4-A73A-4688-8385-C60CA1F79679}" type="presOf" srcId="{505A0BC7-C3F6-4185-ADC8-11EB80EE3A3D}" destId="{5D22B554-4690-4D87-BAA5-69C4D377DF41}" srcOrd="0" destOrd="0" presId="urn:microsoft.com/office/officeart/2005/8/layout/lProcess1"/>
    <dgm:cxn modelId="{B01F63BB-6F90-4293-9431-9002EF9FCFF4}" type="presOf" srcId="{D2FAA9C2-D1E1-425A-9899-B67AEFB77BF0}" destId="{55410090-7A36-4B64-823D-29A8B5D93F55}" srcOrd="0" destOrd="0" presId="urn:microsoft.com/office/officeart/2005/8/layout/lProcess1"/>
    <dgm:cxn modelId="{22C446BE-2F69-4F5A-AE93-37FF374D8B1B}" type="presOf" srcId="{034B83B2-16B2-45F5-9D49-700D7671ACCC}" destId="{1822A872-9F22-4149-988E-150A2B1729A3}" srcOrd="0" destOrd="0" presId="urn:microsoft.com/office/officeart/2005/8/layout/lProcess1"/>
    <dgm:cxn modelId="{227070C4-5C22-4407-8BD5-7112F2320678}" srcId="{7CEB8D17-9098-48F2-865F-14C509AB3FD1}" destId="{71E48002-914F-469F-B771-EFD5AD129B76}" srcOrd="1" destOrd="0" parTransId="{22481596-AAB9-4134-B9D7-AB990296FDED}" sibTransId="{128C3CDD-3472-4332-B2EE-04CDDC9481FD}"/>
    <dgm:cxn modelId="{96B9AFCD-3966-4528-B672-4E25BDFF0321}" srcId="{B2386873-2359-4FE5-9B37-D5BD5B3391AE}" destId="{46BE71D1-43F4-4163-A705-A4AD99262D0E}" srcOrd="2" destOrd="0" parTransId="{E533C611-90C4-47E8-AE15-B7BD4E5B7546}" sibTransId="{B8C133E3-DAF2-4F96-9489-E920C67C6769}"/>
    <dgm:cxn modelId="{6FC4BCCF-8FDD-4084-A51E-DBB254B7E93C}" srcId="{7CEB8D17-9098-48F2-865F-14C509AB3FD1}" destId="{236550D9-CF48-4637-97FA-7BE38BB88C45}" srcOrd="0" destOrd="0" parTransId="{4A0F73EC-FD91-49BB-8C4D-03F33F6BDFD3}" sibTransId="{E4A9EE4D-81C8-4BA9-8553-F184F0BED2FB}"/>
    <dgm:cxn modelId="{9981AFEA-B10F-46D6-A52E-2B3DD8F4F792}" srcId="{46BE71D1-43F4-4163-A705-A4AD99262D0E}" destId="{17BC4DB8-D5E1-469B-B76F-E212CAB8C556}" srcOrd="0" destOrd="0" parTransId="{8DF3FCE9-4248-4F57-A2CF-27E9AC1D52A6}" sibTransId="{042FB13D-DC31-42E9-B0BB-F35D60C8964B}"/>
    <dgm:cxn modelId="{8C75D0F5-4E22-4E9C-9F45-813049B06254}" type="presOf" srcId="{236550D9-CF48-4637-97FA-7BE38BB88C45}" destId="{F9295F65-1962-4375-8197-953EC3959F12}" srcOrd="0" destOrd="0" presId="urn:microsoft.com/office/officeart/2005/8/layout/lProcess1"/>
    <dgm:cxn modelId="{21DFADFE-9C86-4E4E-961D-6B0F9B23E292}" type="presOf" srcId="{8DF3FCE9-4248-4F57-A2CF-27E9AC1D52A6}" destId="{71D06CF6-0D01-47FA-BCB5-1B0F97DFA6CE}" srcOrd="0" destOrd="0" presId="urn:microsoft.com/office/officeart/2005/8/layout/lProcess1"/>
    <dgm:cxn modelId="{FE13B7B8-C95D-4AC4-B74B-8DE881F54036}" type="presParOf" srcId="{9E1BC596-7EA5-45FF-B0FC-8E7293538667}" destId="{37E9907D-A419-413F-BB54-DF02148D6024}" srcOrd="0" destOrd="0" presId="urn:microsoft.com/office/officeart/2005/8/layout/lProcess1"/>
    <dgm:cxn modelId="{22A0E994-DEA7-41E1-B763-A76616F8CEFF}" type="presParOf" srcId="{37E9907D-A419-413F-BB54-DF02148D6024}" destId="{EAF43260-2D1F-464F-BCCD-E8AD89C7567F}" srcOrd="0" destOrd="0" presId="urn:microsoft.com/office/officeart/2005/8/layout/lProcess1"/>
    <dgm:cxn modelId="{353E6BAD-3F47-47CA-B390-66D7B49FC856}" type="presParOf" srcId="{37E9907D-A419-413F-BB54-DF02148D6024}" destId="{BA1DCFFC-AA95-446E-8E3E-C3137F9CDB24}" srcOrd="1" destOrd="0" presId="urn:microsoft.com/office/officeart/2005/8/layout/lProcess1"/>
    <dgm:cxn modelId="{F72FA4BE-0F62-4816-AD0A-F4557EA6B950}" type="presParOf" srcId="{37E9907D-A419-413F-BB54-DF02148D6024}" destId="{AA4329A4-054A-4784-B1BA-49D5805C0D32}" srcOrd="2" destOrd="0" presId="urn:microsoft.com/office/officeart/2005/8/layout/lProcess1"/>
    <dgm:cxn modelId="{F529653C-9621-434E-B415-8A35D886C411}" type="presParOf" srcId="{37E9907D-A419-413F-BB54-DF02148D6024}" destId="{5D22B554-4690-4D87-BAA5-69C4D377DF41}" srcOrd="3" destOrd="0" presId="urn:microsoft.com/office/officeart/2005/8/layout/lProcess1"/>
    <dgm:cxn modelId="{540A5B5E-4705-4D71-8902-D2F80B2BC97D}" type="presParOf" srcId="{37E9907D-A419-413F-BB54-DF02148D6024}" destId="{7F8BE806-47AD-46C2-B8E5-B0E2CBD2526C}" srcOrd="4" destOrd="0" presId="urn:microsoft.com/office/officeart/2005/8/layout/lProcess1"/>
    <dgm:cxn modelId="{6C1E788F-A8D9-4BB0-97BD-84422032A05A}" type="presParOf" srcId="{9E1BC596-7EA5-45FF-B0FC-8E7293538667}" destId="{0BBA842D-2F7F-418D-9ECD-5D6081FB66B3}" srcOrd="1" destOrd="0" presId="urn:microsoft.com/office/officeart/2005/8/layout/lProcess1"/>
    <dgm:cxn modelId="{87E1CC92-EA86-4000-8526-94E42AC103F6}" type="presParOf" srcId="{9E1BC596-7EA5-45FF-B0FC-8E7293538667}" destId="{3C5C810C-C136-4ECB-B7E7-3570D6226A2E}" srcOrd="2" destOrd="0" presId="urn:microsoft.com/office/officeart/2005/8/layout/lProcess1"/>
    <dgm:cxn modelId="{12EEF5A5-E04A-4C2E-8A71-93561B554DAD}" type="presParOf" srcId="{3C5C810C-C136-4ECB-B7E7-3570D6226A2E}" destId="{F795F1C2-83E3-4AC4-BD23-D77FBECD12EB}" srcOrd="0" destOrd="0" presId="urn:microsoft.com/office/officeart/2005/8/layout/lProcess1"/>
    <dgm:cxn modelId="{5AD38A5F-93DA-46E5-8213-17C14875ACF2}" type="presParOf" srcId="{3C5C810C-C136-4ECB-B7E7-3570D6226A2E}" destId="{51A0E488-28BF-4FC4-B26C-085673744D43}" srcOrd="1" destOrd="0" presId="urn:microsoft.com/office/officeart/2005/8/layout/lProcess1"/>
    <dgm:cxn modelId="{AAFD4428-776D-4303-839E-9E52B781B48A}" type="presParOf" srcId="{3C5C810C-C136-4ECB-B7E7-3570D6226A2E}" destId="{9225CEAE-A05C-4EA0-B4C9-73E75D752D14}" srcOrd="2" destOrd="0" presId="urn:microsoft.com/office/officeart/2005/8/layout/lProcess1"/>
    <dgm:cxn modelId="{86CEC360-CA0B-464C-A5B2-60303C0D4021}" type="presParOf" srcId="{3C5C810C-C136-4ECB-B7E7-3570D6226A2E}" destId="{ABD7F662-F307-4E4E-84C0-FDE40C9FABFD}" srcOrd="3" destOrd="0" presId="urn:microsoft.com/office/officeart/2005/8/layout/lProcess1"/>
    <dgm:cxn modelId="{5D8F7DB3-0FCB-49A4-B8E4-D145DA583C10}" type="presParOf" srcId="{3C5C810C-C136-4ECB-B7E7-3570D6226A2E}" destId="{1822A872-9F22-4149-988E-150A2B1729A3}" srcOrd="4" destOrd="0" presId="urn:microsoft.com/office/officeart/2005/8/layout/lProcess1"/>
    <dgm:cxn modelId="{D583DA9A-C470-43C7-8FA2-791F66391B7C}" type="presParOf" srcId="{3C5C810C-C136-4ECB-B7E7-3570D6226A2E}" destId="{55410090-7A36-4B64-823D-29A8B5D93F55}" srcOrd="5" destOrd="0" presId="urn:microsoft.com/office/officeart/2005/8/layout/lProcess1"/>
    <dgm:cxn modelId="{B73EF97B-8AD0-4502-9157-B545F207E140}" type="presParOf" srcId="{3C5C810C-C136-4ECB-B7E7-3570D6226A2E}" destId="{C728816B-CFBE-4C2A-9371-7ADA4FC823AC}" srcOrd="6" destOrd="0" presId="urn:microsoft.com/office/officeart/2005/8/layout/lProcess1"/>
    <dgm:cxn modelId="{26BF94FA-E143-4D27-984E-F6A06F1BAB0D}" type="presParOf" srcId="{9E1BC596-7EA5-45FF-B0FC-8E7293538667}" destId="{3D549234-591F-453F-9BA8-1C9AFA41AC7C}" srcOrd="3" destOrd="0" presId="urn:microsoft.com/office/officeart/2005/8/layout/lProcess1"/>
    <dgm:cxn modelId="{20DE0E1B-BFA4-4FD3-AB8E-200B724D0536}" type="presParOf" srcId="{9E1BC596-7EA5-45FF-B0FC-8E7293538667}" destId="{E5F8792A-F13D-4A2C-97A6-D6A9FC6BD007}" srcOrd="4" destOrd="0" presId="urn:microsoft.com/office/officeart/2005/8/layout/lProcess1"/>
    <dgm:cxn modelId="{4D3661A0-75BC-4570-BA36-0B650773FAFF}" type="presParOf" srcId="{E5F8792A-F13D-4A2C-97A6-D6A9FC6BD007}" destId="{5CDB793C-0E8F-43FD-9315-E518DB7F90B9}" srcOrd="0" destOrd="0" presId="urn:microsoft.com/office/officeart/2005/8/layout/lProcess1"/>
    <dgm:cxn modelId="{9F72D959-4EB2-4630-9149-7E4E63D512E6}" type="presParOf" srcId="{E5F8792A-F13D-4A2C-97A6-D6A9FC6BD007}" destId="{71D06CF6-0D01-47FA-BCB5-1B0F97DFA6CE}" srcOrd="1" destOrd="0" presId="urn:microsoft.com/office/officeart/2005/8/layout/lProcess1"/>
    <dgm:cxn modelId="{E488DA57-6120-4E23-AD6E-0F4226FF187C}" type="presParOf" srcId="{E5F8792A-F13D-4A2C-97A6-D6A9FC6BD007}" destId="{9253DB74-8A7D-4212-85AA-28DFD8D775DD}" srcOrd="2" destOrd="0" presId="urn:microsoft.com/office/officeart/2005/8/layout/lProcess1"/>
    <dgm:cxn modelId="{E3F6B525-728B-435D-9CFC-7E3D90E607D7}" type="presParOf" srcId="{9E1BC596-7EA5-45FF-B0FC-8E7293538667}" destId="{1A1B983D-A9DC-427E-A84D-A08114692766}" srcOrd="5" destOrd="0" presId="urn:microsoft.com/office/officeart/2005/8/layout/lProcess1"/>
    <dgm:cxn modelId="{DAFD0042-5F59-48AE-82A0-033478254171}" type="presParOf" srcId="{9E1BC596-7EA5-45FF-B0FC-8E7293538667}" destId="{796FE4B6-1FBB-42B3-ADF2-D768711AA28D}" srcOrd="6" destOrd="0" presId="urn:microsoft.com/office/officeart/2005/8/layout/lProcess1"/>
    <dgm:cxn modelId="{F97CC6BD-7FC9-400A-9A85-6BB923C13DB3}" type="presParOf" srcId="{796FE4B6-1FBB-42B3-ADF2-D768711AA28D}" destId="{48987C0F-5FBC-4249-9767-CBBF2C1417D5}" srcOrd="0" destOrd="0" presId="urn:microsoft.com/office/officeart/2005/8/layout/lProcess1"/>
    <dgm:cxn modelId="{18C01FC0-4A68-474E-8334-EC5C5513C522}" type="presParOf" srcId="{796FE4B6-1FBB-42B3-ADF2-D768711AA28D}" destId="{C1692059-9288-4C2A-ADBA-7DF94D06513C}" srcOrd="1" destOrd="0" presId="urn:microsoft.com/office/officeart/2005/8/layout/lProcess1"/>
    <dgm:cxn modelId="{25A9951F-031F-404B-B0DC-FE9800D614AC}" type="presParOf" srcId="{796FE4B6-1FBB-42B3-ADF2-D768711AA28D}" destId="{F9295F65-1962-4375-8197-953EC3959F12}" srcOrd="2" destOrd="0" presId="urn:microsoft.com/office/officeart/2005/8/layout/lProcess1"/>
    <dgm:cxn modelId="{7702D737-7F60-47BB-AEE4-2ABCD496BBF0}" type="presParOf" srcId="{796FE4B6-1FBB-42B3-ADF2-D768711AA28D}" destId="{A4B34930-A62B-40B9-A8B6-FFD3755BC506}" srcOrd="3" destOrd="0" presId="urn:microsoft.com/office/officeart/2005/8/layout/lProcess1"/>
    <dgm:cxn modelId="{D4D7A69A-491E-4343-A363-A15F867E5703}" type="presParOf" srcId="{796FE4B6-1FBB-42B3-ADF2-D768711AA28D}" destId="{98E33C05-7228-4F34-AD5E-3F692A57B080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5A3B10-9BED-4485-9875-031386473CA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CL"/>
        </a:p>
      </dgm:t>
    </dgm:pt>
    <dgm:pt modelId="{D8E81DE0-3BE1-4164-AE37-C252B9026AB7}">
      <dgm:prSet/>
      <dgm:spPr/>
      <dgm:t>
        <a:bodyPr/>
        <a:lstStyle/>
        <a:p>
          <a:r>
            <a:rPr lang="es-ES" dirty="0"/>
            <a:t>Acceso y Pertinencia Cultural</a:t>
          </a:r>
          <a:endParaRPr lang="es-CL" dirty="0"/>
        </a:p>
      </dgm:t>
    </dgm:pt>
    <dgm:pt modelId="{349B241E-C8B2-4366-830D-89951BD448C9}" type="parTrans" cxnId="{875ED253-28C7-4FC5-A094-179301B2ECFB}">
      <dgm:prSet/>
      <dgm:spPr/>
      <dgm:t>
        <a:bodyPr/>
        <a:lstStyle/>
        <a:p>
          <a:endParaRPr lang="es-CL"/>
        </a:p>
      </dgm:t>
    </dgm:pt>
    <dgm:pt modelId="{3085E32F-AAF1-4EFB-B99A-957E57327C0F}" type="sibTrans" cxnId="{875ED253-28C7-4FC5-A094-179301B2ECFB}">
      <dgm:prSet/>
      <dgm:spPr/>
      <dgm:t>
        <a:bodyPr/>
        <a:lstStyle/>
        <a:p>
          <a:endParaRPr lang="es-CL"/>
        </a:p>
      </dgm:t>
    </dgm:pt>
    <dgm:pt modelId="{D16ECA61-9C26-46C3-B8C9-6E88D66B403A}">
      <dgm:prSet/>
      <dgm:spPr/>
      <dgm:t>
        <a:bodyPr/>
        <a:lstStyle/>
        <a:p>
          <a:r>
            <a:rPr lang="es-ES" dirty="0"/>
            <a:t>Participación y Desconocimiento Cultural</a:t>
          </a:r>
          <a:endParaRPr lang="es-CL" dirty="0"/>
        </a:p>
      </dgm:t>
    </dgm:pt>
    <dgm:pt modelId="{ED5E928F-A7FB-425F-BB73-21CCC945523B}" type="parTrans" cxnId="{53FB54D9-220E-4E6A-80B6-A4D92731D841}">
      <dgm:prSet/>
      <dgm:spPr/>
      <dgm:t>
        <a:bodyPr/>
        <a:lstStyle/>
        <a:p>
          <a:endParaRPr lang="es-CL"/>
        </a:p>
      </dgm:t>
    </dgm:pt>
    <dgm:pt modelId="{3F5E6A73-D13E-4934-94DB-90C040B53565}" type="sibTrans" cxnId="{53FB54D9-220E-4E6A-80B6-A4D92731D841}">
      <dgm:prSet/>
      <dgm:spPr/>
      <dgm:t>
        <a:bodyPr/>
        <a:lstStyle/>
        <a:p>
          <a:endParaRPr lang="es-CL"/>
        </a:p>
      </dgm:t>
    </dgm:pt>
    <dgm:pt modelId="{893F493C-68A3-4E48-86DA-AD9E5781E3FB}">
      <dgm:prSet/>
      <dgm:spPr/>
      <dgm:t>
        <a:bodyPr/>
        <a:lstStyle/>
        <a:p>
          <a:r>
            <a:rPr lang="es-ES" dirty="0"/>
            <a:t>Financiamiento</a:t>
          </a:r>
          <a:endParaRPr lang="es-CL" dirty="0"/>
        </a:p>
      </dgm:t>
    </dgm:pt>
    <dgm:pt modelId="{692EEF88-3A10-4528-81E0-14D9F7FBC10D}" type="parTrans" cxnId="{93B34CC6-CD30-4829-BDD8-31671DC12789}">
      <dgm:prSet/>
      <dgm:spPr/>
      <dgm:t>
        <a:bodyPr/>
        <a:lstStyle/>
        <a:p>
          <a:endParaRPr lang="es-CL"/>
        </a:p>
      </dgm:t>
    </dgm:pt>
    <dgm:pt modelId="{C3CB930A-4F1D-43D4-810B-36E9C176AA8B}" type="sibTrans" cxnId="{93B34CC6-CD30-4829-BDD8-31671DC12789}">
      <dgm:prSet/>
      <dgm:spPr/>
      <dgm:t>
        <a:bodyPr/>
        <a:lstStyle/>
        <a:p>
          <a:endParaRPr lang="es-CL"/>
        </a:p>
      </dgm:t>
    </dgm:pt>
    <dgm:pt modelId="{9065709C-BED4-4DFC-B449-A6FCABC73646}">
      <dgm:prSet/>
      <dgm:spPr/>
      <dgm:t>
        <a:bodyPr/>
        <a:lstStyle/>
        <a:p>
          <a:r>
            <a:rPr lang="es-ES" dirty="0"/>
            <a:t>Dificultad de la población indígena para acceder a los centros de salud, ya que la ausencia de pertinencia cultural en los modelos de atención limita su efectividad para mejorar la salud de estas personas.</a:t>
          </a:r>
          <a:endParaRPr lang="es-CL" dirty="0"/>
        </a:p>
      </dgm:t>
    </dgm:pt>
    <dgm:pt modelId="{04667CB1-AA39-4915-8D68-26E063586543}" type="parTrans" cxnId="{3E15FC78-5B7C-4876-8D7A-E2EEDDC574CA}">
      <dgm:prSet/>
      <dgm:spPr/>
      <dgm:t>
        <a:bodyPr/>
        <a:lstStyle/>
        <a:p>
          <a:endParaRPr lang="es-CL"/>
        </a:p>
      </dgm:t>
    </dgm:pt>
    <dgm:pt modelId="{4998BEEF-A05F-452A-A1D9-8849D505819D}" type="sibTrans" cxnId="{3E15FC78-5B7C-4876-8D7A-E2EEDDC574CA}">
      <dgm:prSet/>
      <dgm:spPr/>
      <dgm:t>
        <a:bodyPr/>
        <a:lstStyle/>
        <a:p>
          <a:endParaRPr lang="es-CL"/>
        </a:p>
      </dgm:t>
    </dgm:pt>
    <dgm:pt modelId="{A3F4FA5C-BD72-493C-BAED-3B4DFED495D0}">
      <dgm:prSet/>
      <dgm:spPr/>
      <dgm:t>
        <a:bodyPr/>
        <a:lstStyle/>
        <a:p>
          <a:r>
            <a:rPr lang="es-ES" dirty="0"/>
            <a:t>Difícil identificar las particularidades culturales y las expectativas concretas de una atención con pertinencia cultural sin participación.</a:t>
          </a:r>
          <a:endParaRPr lang="es-CL" dirty="0"/>
        </a:p>
      </dgm:t>
    </dgm:pt>
    <dgm:pt modelId="{76450D8C-7FEA-45D9-8F95-3A7D0EC68208}" type="parTrans" cxnId="{DB8A3996-98CB-4DE0-8D08-9687FAE5FB82}">
      <dgm:prSet/>
      <dgm:spPr/>
      <dgm:t>
        <a:bodyPr/>
        <a:lstStyle/>
        <a:p>
          <a:endParaRPr lang="es-CL"/>
        </a:p>
      </dgm:t>
    </dgm:pt>
    <dgm:pt modelId="{04FC0BE2-E2FD-499D-A450-4E78F24E4B1B}" type="sibTrans" cxnId="{DB8A3996-98CB-4DE0-8D08-9687FAE5FB82}">
      <dgm:prSet/>
      <dgm:spPr/>
      <dgm:t>
        <a:bodyPr/>
        <a:lstStyle/>
        <a:p>
          <a:endParaRPr lang="es-CL"/>
        </a:p>
      </dgm:t>
    </dgm:pt>
    <dgm:pt modelId="{C1C97513-1748-4C20-A0C4-B92A2E8F79B8}">
      <dgm:prSet/>
      <dgm:spPr/>
      <dgm:t>
        <a:bodyPr/>
        <a:lstStyle/>
        <a:p>
          <a:r>
            <a:rPr lang="es-ES" dirty="0"/>
            <a:t>Brecha en la Formación del Personal de Salud</a:t>
          </a:r>
          <a:endParaRPr lang="es-CL" dirty="0"/>
        </a:p>
      </dgm:t>
    </dgm:pt>
    <dgm:pt modelId="{D53FEC52-C605-4E77-B284-D6DD7F9DF464}" type="parTrans" cxnId="{5738BB56-F57E-4525-8A0B-507623C212DF}">
      <dgm:prSet/>
      <dgm:spPr/>
      <dgm:t>
        <a:bodyPr/>
        <a:lstStyle/>
        <a:p>
          <a:endParaRPr lang="es-CL"/>
        </a:p>
      </dgm:t>
    </dgm:pt>
    <dgm:pt modelId="{1E086A47-66AF-4FCB-9D9A-7B8ADEC0A77F}" type="sibTrans" cxnId="{5738BB56-F57E-4525-8A0B-507623C212DF}">
      <dgm:prSet/>
      <dgm:spPr/>
      <dgm:t>
        <a:bodyPr/>
        <a:lstStyle/>
        <a:p>
          <a:endParaRPr lang="es-CL"/>
        </a:p>
      </dgm:t>
    </dgm:pt>
    <dgm:pt modelId="{2D63CA69-B60A-4045-907E-EE1D9624F431}">
      <dgm:prSet/>
      <dgm:spPr/>
      <dgm:t>
        <a:bodyPr/>
        <a:lstStyle/>
        <a:p>
          <a:r>
            <a:rPr lang="es-ES" dirty="0"/>
            <a:t>Falta de formación en interculturalidad entre el personal de salud. A pesar de los esfuerzos de capacitación anual del servicio, la brecha de profesionales y técnicos capacitados sigue siendo significativa.</a:t>
          </a:r>
          <a:endParaRPr lang="es-CL" dirty="0"/>
        </a:p>
      </dgm:t>
    </dgm:pt>
    <dgm:pt modelId="{08A18EEF-D145-4580-BE4A-954A819A7A6B}" type="parTrans" cxnId="{749534FF-6F7C-4B95-AFE7-36461A032350}">
      <dgm:prSet/>
      <dgm:spPr/>
      <dgm:t>
        <a:bodyPr/>
        <a:lstStyle/>
        <a:p>
          <a:endParaRPr lang="es-CL"/>
        </a:p>
      </dgm:t>
    </dgm:pt>
    <dgm:pt modelId="{C589C213-CD2B-41DE-AAB2-1EF5B733653A}" type="sibTrans" cxnId="{749534FF-6F7C-4B95-AFE7-36461A032350}">
      <dgm:prSet/>
      <dgm:spPr/>
      <dgm:t>
        <a:bodyPr/>
        <a:lstStyle/>
        <a:p>
          <a:endParaRPr lang="es-CL"/>
        </a:p>
      </dgm:t>
    </dgm:pt>
    <dgm:pt modelId="{6B5FED4D-7835-4D4C-B0D2-6294339FB5C3}">
      <dgm:prSet/>
      <dgm:spPr/>
      <dgm:t>
        <a:bodyPr/>
        <a:lstStyle/>
        <a:p>
          <a:r>
            <a:rPr lang="es-ES" dirty="0" err="1"/>
            <a:t>Pricipalmente</a:t>
          </a:r>
          <a:r>
            <a:rPr lang="es-ES" dirty="0"/>
            <a:t> debido a la brecha de Recursos Humanos para las Facilitadoras Interculturales Indígenas. Este rol es fundamental para apoyar tanto a la comunidad como a los equipos de salud, pero la escasez de recursos limita la expansión de estrategias clave, dificultando el avance en la implementación de la salud intercultural.</a:t>
          </a:r>
          <a:endParaRPr lang="es-CL" dirty="0"/>
        </a:p>
      </dgm:t>
    </dgm:pt>
    <dgm:pt modelId="{63BFA2D2-B9CB-40B0-BDAA-E0EDF8DEDDA2}" type="parTrans" cxnId="{80E4B523-E286-49CA-8142-F79288DA9AE0}">
      <dgm:prSet/>
      <dgm:spPr/>
      <dgm:t>
        <a:bodyPr/>
        <a:lstStyle/>
        <a:p>
          <a:endParaRPr lang="es-CL"/>
        </a:p>
      </dgm:t>
    </dgm:pt>
    <dgm:pt modelId="{334CFC2E-5C48-4131-BD34-DBD7258F1C2A}" type="sibTrans" cxnId="{80E4B523-E286-49CA-8142-F79288DA9AE0}">
      <dgm:prSet/>
      <dgm:spPr/>
      <dgm:t>
        <a:bodyPr/>
        <a:lstStyle/>
        <a:p>
          <a:endParaRPr lang="es-CL"/>
        </a:p>
      </dgm:t>
    </dgm:pt>
    <dgm:pt modelId="{8BCDFC65-45EC-4E73-9A56-943DE08AF68E}" type="pres">
      <dgm:prSet presAssocID="{DA5A3B10-9BED-4485-9875-031386473CA3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2D6C838F-EDA8-4C07-A70A-9B4526019F4F}" type="pres">
      <dgm:prSet presAssocID="{D8E81DE0-3BE1-4164-AE37-C252B9026AB7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8414CE24-493B-4967-A75E-059DCB1FFCA0}" type="pres">
      <dgm:prSet presAssocID="{D8E81DE0-3BE1-4164-AE37-C252B9026AB7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</dgm:pt>
    <dgm:pt modelId="{5F0C22B0-A2A1-4F5B-8A17-7A3A3F1E36CF}" type="pres">
      <dgm:prSet presAssocID="{D16ECA61-9C26-46C3-B8C9-6E88D66B403A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9B5C3BB4-7906-4A54-BF7F-9E0AE052125D}" type="pres">
      <dgm:prSet presAssocID="{D16ECA61-9C26-46C3-B8C9-6E88D66B403A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</dgm:pt>
    <dgm:pt modelId="{CF63E683-9097-46FD-818F-E28B5C6B5190}" type="pres">
      <dgm:prSet presAssocID="{C1C97513-1748-4C20-A0C4-B92A2E8F79B8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2EC58FEA-733B-4AD0-8BAF-0D3955B108C8}" type="pres">
      <dgm:prSet presAssocID="{C1C97513-1748-4C20-A0C4-B92A2E8F79B8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</dgm:pt>
    <dgm:pt modelId="{FC8F9182-4125-44F2-BF3C-3B8D7B3E48E6}" type="pres">
      <dgm:prSet presAssocID="{893F493C-68A3-4E48-86DA-AD9E5781E3FB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  <dgm:pt modelId="{8EF985DA-E78F-4F7E-BFAE-CBC1BA4F4354}" type="pres">
      <dgm:prSet presAssocID="{893F493C-68A3-4E48-86DA-AD9E5781E3FB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C52160E-8625-4117-8C52-42CD219960E7}" type="presOf" srcId="{DA5A3B10-9BED-4485-9875-031386473CA3}" destId="{8BCDFC65-45EC-4E73-9A56-943DE08AF68E}" srcOrd="0" destOrd="0" presId="urn:microsoft.com/office/officeart/2009/3/layout/IncreasingArrowsProcess"/>
    <dgm:cxn modelId="{48F1B91C-767B-4D51-963F-36F0893FE0F5}" type="presOf" srcId="{9065709C-BED4-4DFC-B449-A6FCABC73646}" destId="{8414CE24-493B-4967-A75E-059DCB1FFCA0}" srcOrd="0" destOrd="0" presId="urn:microsoft.com/office/officeart/2009/3/layout/IncreasingArrowsProcess"/>
    <dgm:cxn modelId="{80E4B523-E286-49CA-8142-F79288DA9AE0}" srcId="{893F493C-68A3-4E48-86DA-AD9E5781E3FB}" destId="{6B5FED4D-7835-4D4C-B0D2-6294339FB5C3}" srcOrd="0" destOrd="0" parTransId="{63BFA2D2-B9CB-40B0-BDAA-E0EDF8DEDDA2}" sibTransId="{334CFC2E-5C48-4131-BD34-DBD7258F1C2A}"/>
    <dgm:cxn modelId="{5329532A-6C03-495F-86BA-ED90284B197D}" type="presOf" srcId="{2D63CA69-B60A-4045-907E-EE1D9624F431}" destId="{2EC58FEA-733B-4AD0-8BAF-0D3955B108C8}" srcOrd="0" destOrd="0" presId="urn:microsoft.com/office/officeart/2009/3/layout/IncreasingArrowsProcess"/>
    <dgm:cxn modelId="{A876452E-9D06-4059-B652-F3F05A5D4574}" type="presOf" srcId="{C1C97513-1748-4C20-A0C4-B92A2E8F79B8}" destId="{CF63E683-9097-46FD-818F-E28B5C6B5190}" srcOrd="0" destOrd="0" presId="urn:microsoft.com/office/officeart/2009/3/layout/IncreasingArrowsProcess"/>
    <dgm:cxn modelId="{875ED253-28C7-4FC5-A094-179301B2ECFB}" srcId="{DA5A3B10-9BED-4485-9875-031386473CA3}" destId="{D8E81DE0-3BE1-4164-AE37-C252B9026AB7}" srcOrd="0" destOrd="0" parTransId="{349B241E-C8B2-4366-830D-89951BD448C9}" sibTransId="{3085E32F-AAF1-4EFB-B99A-957E57327C0F}"/>
    <dgm:cxn modelId="{5738BB56-F57E-4525-8A0B-507623C212DF}" srcId="{DA5A3B10-9BED-4485-9875-031386473CA3}" destId="{C1C97513-1748-4C20-A0C4-B92A2E8F79B8}" srcOrd="2" destOrd="0" parTransId="{D53FEC52-C605-4E77-B284-D6DD7F9DF464}" sibTransId="{1E086A47-66AF-4FCB-9D9A-7B8ADEC0A77F}"/>
    <dgm:cxn modelId="{4248D458-7B30-4EE6-A65A-7963C3E49AAC}" type="presOf" srcId="{A3F4FA5C-BD72-493C-BAED-3B4DFED495D0}" destId="{9B5C3BB4-7906-4A54-BF7F-9E0AE052125D}" srcOrd="0" destOrd="0" presId="urn:microsoft.com/office/officeart/2009/3/layout/IncreasingArrowsProcess"/>
    <dgm:cxn modelId="{2AF5B55D-A9D3-4CB0-A28E-EB38DC24C259}" type="presOf" srcId="{893F493C-68A3-4E48-86DA-AD9E5781E3FB}" destId="{FC8F9182-4125-44F2-BF3C-3B8D7B3E48E6}" srcOrd="0" destOrd="0" presId="urn:microsoft.com/office/officeart/2009/3/layout/IncreasingArrowsProcess"/>
    <dgm:cxn modelId="{3E15FC78-5B7C-4876-8D7A-E2EEDDC574CA}" srcId="{D8E81DE0-3BE1-4164-AE37-C252B9026AB7}" destId="{9065709C-BED4-4DFC-B449-A6FCABC73646}" srcOrd="0" destOrd="0" parTransId="{04667CB1-AA39-4915-8D68-26E063586543}" sibTransId="{4998BEEF-A05F-452A-A1D9-8849D505819D}"/>
    <dgm:cxn modelId="{627D0080-F44D-4D1B-8248-790E231601A0}" type="presOf" srcId="{D8E81DE0-3BE1-4164-AE37-C252B9026AB7}" destId="{2D6C838F-EDA8-4C07-A70A-9B4526019F4F}" srcOrd="0" destOrd="0" presId="urn:microsoft.com/office/officeart/2009/3/layout/IncreasingArrowsProcess"/>
    <dgm:cxn modelId="{DB8A3996-98CB-4DE0-8D08-9687FAE5FB82}" srcId="{D16ECA61-9C26-46C3-B8C9-6E88D66B403A}" destId="{A3F4FA5C-BD72-493C-BAED-3B4DFED495D0}" srcOrd="0" destOrd="0" parTransId="{76450D8C-7FEA-45D9-8F95-3A7D0EC68208}" sibTransId="{04FC0BE2-E2FD-499D-A450-4E78F24E4B1B}"/>
    <dgm:cxn modelId="{AE5D21BB-3DEA-4A19-9D60-69E6516D7A87}" type="presOf" srcId="{6B5FED4D-7835-4D4C-B0D2-6294339FB5C3}" destId="{8EF985DA-E78F-4F7E-BFAE-CBC1BA4F4354}" srcOrd="0" destOrd="0" presId="urn:microsoft.com/office/officeart/2009/3/layout/IncreasingArrowsProcess"/>
    <dgm:cxn modelId="{6EFD84BF-ACDB-4A71-A7A8-8C2E9D6E28D4}" type="presOf" srcId="{D16ECA61-9C26-46C3-B8C9-6E88D66B403A}" destId="{5F0C22B0-A2A1-4F5B-8A17-7A3A3F1E36CF}" srcOrd="0" destOrd="0" presId="urn:microsoft.com/office/officeart/2009/3/layout/IncreasingArrowsProcess"/>
    <dgm:cxn modelId="{93B34CC6-CD30-4829-BDD8-31671DC12789}" srcId="{DA5A3B10-9BED-4485-9875-031386473CA3}" destId="{893F493C-68A3-4E48-86DA-AD9E5781E3FB}" srcOrd="3" destOrd="0" parTransId="{692EEF88-3A10-4528-81E0-14D9F7FBC10D}" sibTransId="{C3CB930A-4F1D-43D4-810B-36E9C176AA8B}"/>
    <dgm:cxn modelId="{53FB54D9-220E-4E6A-80B6-A4D92731D841}" srcId="{DA5A3B10-9BED-4485-9875-031386473CA3}" destId="{D16ECA61-9C26-46C3-B8C9-6E88D66B403A}" srcOrd="1" destOrd="0" parTransId="{ED5E928F-A7FB-425F-BB73-21CCC945523B}" sibTransId="{3F5E6A73-D13E-4934-94DB-90C040B53565}"/>
    <dgm:cxn modelId="{749534FF-6F7C-4B95-AFE7-36461A032350}" srcId="{C1C97513-1748-4C20-A0C4-B92A2E8F79B8}" destId="{2D63CA69-B60A-4045-907E-EE1D9624F431}" srcOrd="0" destOrd="0" parTransId="{08A18EEF-D145-4580-BE4A-954A819A7A6B}" sibTransId="{C589C213-CD2B-41DE-AAB2-1EF5B733653A}"/>
    <dgm:cxn modelId="{9F9979C6-AD0E-4429-AA2D-4760F557FF32}" type="presParOf" srcId="{8BCDFC65-45EC-4E73-9A56-943DE08AF68E}" destId="{2D6C838F-EDA8-4C07-A70A-9B4526019F4F}" srcOrd="0" destOrd="0" presId="urn:microsoft.com/office/officeart/2009/3/layout/IncreasingArrowsProcess"/>
    <dgm:cxn modelId="{2210842E-69FD-40E6-B343-232964AFE09C}" type="presParOf" srcId="{8BCDFC65-45EC-4E73-9A56-943DE08AF68E}" destId="{8414CE24-493B-4967-A75E-059DCB1FFCA0}" srcOrd="1" destOrd="0" presId="urn:microsoft.com/office/officeart/2009/3/layout/IncreasingArrowsProcess"/>
    <dgm:cxn modelId="{D10F9820-D797-46B7-A8F1-5F0750EB3494}" type="presParOf" srcId="{8BCDFC65-45EC-4E73-9A56-943DE08AF68E}" destId="{5F0C22B0-A2A1-4F5B-8A17-7A3A3F1E36CF}" srcOrd="2" destOrd="0" presId="urn:microsoft.com/office/officeart/2009/3/layout/IncreasingArrowsProcess"/>
    <dgm:cxn modelId="{E5FFA41E-5D73-4793-AF10-0B0E69D3F640}" type="presParOf" srcId="{8BCDFC65-45EC-4E73-9A56-943DE08AF68E}" destId="{9B5C3BB4-7906-4A54-BF7F-9E0AE052125D}" srcOrd="3" destOrd="0" presId="urn:microsoft.com/office/officeart/2009/3/layout/IncreasingArrowsProcess"/>
    <dgm:cxn modelId="{AA869262-8B96-4BFC-8D59-F2423B221941}" type="presParOf" srcId="{8BCDFC65-45EC-4E73-9A56-943DE08AF68E}" destId="{CF63E683-9097-46FD-818F-E28B5C6B5190}" srcOrd="4" destOrd="0" presId="urn:microsoft.com/office/officeart/2009/3/layout/IncreasingArrowsProcess"/>
    <dgm:cxn modelId="{85DE88E2-7614-4A53-BD4C-0D000DA1CBFF}" type="presParOf" srcId="{8BCDFC65-45EC-4E73-9A56-943DE08AF68E}" destId="{2EC58FEA-733B-4AD0-8BAF-0D3955B108C8}" srcOrd="5" destOrd="0" presId="urn:microsoft.com/office/officeart/2009/3/layout/IncreasingArrowsProcess"/>
    <dgm:cxn modelId="{0BF18F48-0589-4BF1-B6A9-56E45ACE2403}" type="presParOf" srcId="{8BCDFC65-45EC-4E73-9A56-943DE08AF68E}" destId="{FC8F9182-4125-44F2-BF3C-3B8D7B3E48E6}" srcOrd="6" destOrd="0" presId="urn:microsoft.com/office/officeart/2009/3/layout/IncreasingArrowsProcess"/>
    <dgm:cxn modelId="{EC2FB437-42C7-4B19-B930-6367140A44C8}" type="presParOf" srcId="{8BCDFC65-45EC-4E73-9A56-943DE08AF68E}" destId="{8EF985DA-E78F-4F7E-BFAE-CBC1BA4F4354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9EF70-4D29-4AB0-9FEA-DABE024BDFB9}">
      <dsp:nvSpPr>
        <dsp:cNvPr id="0" name=""/>
        <dsp:cNvSpPr/>
      </dsp:nvSpPr>
      <dsp:spPr>
        <a:xfrm rot="5400000">
          <a:off x="268228" y="2338163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9B4BD-9F6E-4D1B-839A-6737240E1305}">
      <dsp:nvSpPr>
        <dsp:cNvPr id="0" name=""/>
        <dsp:cNvSpPr/>
      </dsp:nvSpPr>
      <dsp:spPr>
        <a:xfrm>
          <a:off x="134585" y="2736206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Ley de Autoridad Sanitaria (2004)</a:t>
          </a:r>
        </a:p>
      </dsp:txBody>
      <dsp:txXfrm>
        <a:off x="134585" y="2736206"/>
        <a:ext cx="1202726" cy="1054259"/>
      </dsp:txXfrm>
    </dsp:sp>
    <dsp:sp modelId="{E52987FC-14A8-4E83-852B-15A752FF66C7}">
      <dsp:nvSpPr>
        <dsp:cNvPr id="0" name=""/>
        <dsp:cNvSpPr/>
      </dsp:nvSpPr>
      <dsp:spPr>
        <a:xfrm>
          <a:off x="1110381" y="2240084"/>
          <a:ext cx="226929" cy="2269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A5C8D-9E34-4913-8225-D2BD2A4F9AF6}">
      <dsp:nvSpPr>
        <dsp:cNvPr id="0" name=""/>
        <dsp:cNvSpPr/>
      </dsp:nvSpPr>
      <dsp:spPr>
        <a:xfrm rot="5400000">
          <a:off x="1740599" y="1973823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EAC51-9B18-4346-BC20-C119E9188A30}">
      <dsp:nvSpPr>
        <dsp:cNvPr id="0" name=""/>
        <dsp:cNvSpPr/>
      </dsp:nvSpPr>
      <dsp:spPr>
        <a:xfrm>
          <a:off x="1606956" y="2371866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Reglamento Orgánico de los Servicios de Salud (2005)</a:t>
          </a:r>
        </a:p>
      </dsp:txBody>
      <dsp:txXfrm>
        <a:off x="1606956" y="2371866"/>
        <a:ext cx="1202726" cy="1054259"/>
      </dsp:txXfrm>
    </dsp:sp>
    <dsp:sp modelId="{9860F35C-25EF-425D-A5A4-763D2D083170}">
      <dsp:nvSpPr>
        <dsp:cNvPr id="0" name=""/>
        <dsp:cNvSpPr/>
      </dsp:nvSpPr>
      <dsp:spPr>
        <a:xfrm>
          <a:off x="2582753" y="1875744"/>
          <a:ext cx="226929" cy="2269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1228B-3E87-420C-98E7-E6117F90A8B7}">
      <dsp:nvSpPr>
        <dsp:cNvPr id="0" name=""/>
        <dsp:cNvSpPr/>
      </dsp:nvSpPr>
      <dsp:spPr>
        <a:xfrm rot="5400000">
          <a:off x="3212971" y="1609483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AF2A0-5572-4CCF-B0DB-58CECF6A88D7}">
      <dsp:nvSpPr>
        <dsp:cNvPr id="0" name=""/>
        <dsp:cNvSpPr/>
      </dsp:nvSpPr>
      <dsp:spPr>
        <a:xfrm>
          <a:off x="3079328" y="2007527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Reglamento Orgánico del Ministerio de Salud (2005)</a:t>
          </a:r>
        </a:p>
      </dsp:txBody>
      <dsp:txXfrm>
        <a:off x="3079328" y="2007527"/>
        <a:ext cx="1202726" cy="1054259"/>
      </dsp:txXfrm>
    </dsp:sp>
    <dsp:sp modelId="{DBEC3A65-2446-42BE-B129-1FF10BF5D027}">
      <dsp:nvSpPr>
        <dsp:cNvPr id="0" name=""/>
        <dsp:cNvSpPr/>
      </dsp:nvSpPr>
      <dsp:spPr>
        <a:xfrm>
          <a:off x="4055125" y="1511404"/>
          <a:ext cx="226929" cy="2269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7EBD-0D04-4449-BDF6-540AE23D63CD}">
      <dsp:nvSpPr>
        <dsp:cNvPr id="0" name=""/>
        <dsp:cNvSpPr/>
      </dsp:nvSpPr>
      <dsp:spPr>
        <a:xfrm rot="5400000">
          <a:off x="4685343" y="1245143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2D2A3-79C2-42AB-AFEF-0241DCABA181}">
      <dsp:nvSpPr>
        <dsp:cNvPr id="0" name=""/>
        <dsp:cNvSpPr/>
      </dsp:nvSpPr>
      <dsp:spPr>
        <a:xfrm>
          <a:off x="4551700" y="1643187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Norma Técnica N°16 sobre interculturalidad en los Servicios de Salud (2006)</a:t>
          </a:r>
        </a:p>
      </dsp:txBody>
      <dsp:txXfrm>
        <a:off x="4551700" y="1643187"/>
        <a:ext cx="1202726" cy="1054259"/>
      </dsp:txXfrm>
    </dsp:sp>
    <dsp:sp modelId="{72C43CC1-DC8D-4833-8BCF-3DEA59E776A9}">
      <dsp:nvSpPr>
        <dsp:cNvPr id="0" name=""/>
        <dsp:cNvSpPr/>
      </dsp:nvSpPr>
      <dsp:spPr>
        <a:xfrm>
          <a:off x="5527496" y="1147064"/>
          <a:ext cx="226929" cy="2269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58277-6A58-43F3-9888-FD898D3398A9}">
      <dsp:nvSpPr>
        <dsp:cNvPr id="0" name=""/>
        <dsp:cNvSpPr/>
      </dsp:nvSpPr>
      <dsp:spPr>
        <a:xfrm rot="5400000">
          <a:off x="6157714" y="880803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7211E-7831-4111-A521-9E11908613DD}">
      <dsp:nvSpPr>
        <dsp:cNvPr id="0" name=""/>
        <dsp:cNvSpPr/>
      </dsp:nvSpPr>
      <dsp:spPr>
        <a:xfrm>
          <a:off x="6024071" y="1278847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Declaración de Naciones Unidas sobre los Derechos de los Pueblos  Indígenas (2007)</a:t>
          </a:r>
        </a:p>
      </dsp:txBody>
      <dsp:txXfrm>
        <a:off x="6024071" y="1278847"/>
        <a:ext cx="1202726" cy="1054259"/>
      </dsp:txXfrm>
    </dsp:sp>
    <dsp:sp modelId="{16E417D5-01EB-466F-8323-0A0417871FB1}">
      <dsp:nvSpPr>
        <dsp:cNvPr id="0" name=""/>
        <dsp:cNvSpPr/>
      </dsp:nvSpPr>
      <dsp:spPr>
        <a:xfrm>
          <a:off x="6999868" y="782725"/>
          <a:ext cx="226929" cy="2269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134AF-466E-44EF-A61E-7291971B9AF1}">
      <dsp:nvSpPr>
        <dsp:cNvPr id="0" name=""/>
        <dsp:cNvSpPr/>
      </dsp:nvSpPr>
      <dsp:spPr>
        <a:xfrm rot="5400000">
          <a:off x="7630086" y="516464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ECAA1-26B4-4CEA-AAAE-A203631D78C9}">
      <dsp:nvSpPr>
        <dsp:cNvPr id="0" name=""/>
        <dsp:cNvSpPr/>
      </dsp:nvSpPr>
      <dsp:spPr>
        <a:xfrm>
          <a:off x="7496443" y="914507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Convenio 169 de la OIT (2008)</a:t>
          </a:r>
        </a:p>
      </dsp:txBody>
      <dsp:txXfrm>
        <a:off x="7496443" y="914507"/>
        <a:ext cx="1202726" cy="1054259"/>
      </dsp:txXfrm>
    </dsp:sp>
    <dsp:sp modelId="{3B089F2A-E9AE-4867-83E9-0BEC7F7816D1}">
      <dsp:nvSpPr>
        <dsp:cNvPr id="0" name=""/>
        <dsp:cNvSpPr/>
      </dsp:nvSpPr>
      <dsp:spPr>
        <a:xfrm>
          <a:off x="8472240" y="418385"/>
          <a:ext cx="226929" cy="2269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E7C03-D8AC-45D2-AC72-3EAC69E8847C}">
      <dsp:nvSpPr>
        <dsp:cNvPr id="0" name=""/>
        <dsp:cNvSpPr/>
      </dsp:nvSpPr>
      <dsp:spPr>
        <a:xfrm rot="5400000">
          <a:off x="9102458" y="152124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662A2-E10A-429F-9461-CF6A47E71B8D}">
      <dsp:nvSpPr>
        <dsp:cNvPr id="0" name=""/>
        <dsp:cNvSpPr/>
      </dsp:nvSpPr>
      <dsp:spPr>
        <a:xfrm>
          <a:off x="8968815" y="550167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Ley 20.584 de Derechos y Deberes (2012)</a:t>
          </a:r>
        </a:p>
      </dsp:txBody>
      <dsp:txXfrm>
        <a:off x="8968815" y="550167"/>
        <a:ext cx="1202726" cy="1054259"/>
      </dsp:txXfrm>
    </dsp:sp>
    <dsp:sp modelId="{52C4611E-745E-46F7-A15F-1E637E8034BC}">
      <dsp:nvSpPr>
        <dsp:cNvPr id="0" name=""/>
        <dsp:cNvSpPr/>
      </dsp:nvSpPr>
      <dsp:spPr>
        <a:xfrm>
          <a:off x="9944611" y="54045"/>
          <a:ext cx="226929" cy="2269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81858-34A0-48BD-81D0-899964367AE7}">
      <dsp:nvSpPr>
        <dsp:cNvPr id="0" name=""/>
        <dsp:cNvSpPr/>
      </dsp:nvSpPr>
      <dsp:spPr>
        <a:xfrm rot="5400000">
          <a:off x="10574829" y="-212215"/>
          <a:ext cx="800617" cy="13322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7B974-F0E3-4771-91CD-0EDA20B4CC64}">
      <dsp:nvSpPr>
        <dsp:cNvPr id="0" name=""/>
        <dsp:cNvSpPr/>
      </dsp:nvSpPr>
      <dsp:spPr>
        <a:xfrm>
          <a:off x="10441186" y="185827"/>
          <a:ext cx="1202726" cy="105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noProof="0" dirty="0">
              <a:solidFill>
                <a:schemeClr val="tx1"/>
              </a:solidFill>
              <a:latin typeface="Aptos" panose="020B0004020202020204" pitchFamily="34" charset="0"/>
            </a:rPr>
            <a:t>Decreto 21 Reglamento Derecho a recibir una atención de salud con pertinencia cultural (2023)</a:t>
          </a:r>
        </a:p>
      </dsp:txBody>
      <dsp:txXfrm>
        <a:off x="10441186" y="185827"/>
        <a:ext cx="1202726" cy="1054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8E598-8785-4E60-A9D2-DDFD166D0F00}">
      <dsp:nvSpPr>
        <dsp:cNvPr id="0" name=""/>
        <dsp:cNvSpPr/>
      </dsp:nvSpPr>
      <dsp:spPr>
        <a:xfrm>
          <a:off x="0" y="0"/>
          <a:ext cx="9492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23224-FA28-480C-9905-0079EF1EC82E}">
      <dsp:nvSpPr>
        <dsp:cNvPr id="0" name=""/>
        <dsp:cNvSpPr/>
      </dsp:nvSpPr>
      <dsp:spPr>
        <a:xfrm>
          <a:off x="0" y="0"/>
          <a:ext cx="9492792" cy="1116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Convenio 169 Decreto 236; Artículo 6: … a)  </a:t>
          </a:r>
          <a:r>
            <a:rPr lang="es-CL" sz="1200" b="1" i="1" kern="1200" dirty="0"/>
            <a:t>consultar a los pueblos interesados</a:t>
          </a:r>
          <a:r>
            <a:rPr lang="es-CL" sz="1200" kern="1200" dirty="0"/>
            <a:t>, mediante procedimientos apropiados y en particular a través de sus instituciones representativas, cada vez que se prevean </a:t>
          </a:r>
          <a:r>
            <a:rPr lang="es-CL" sz="1200" b="1" i="1" kern="1200" dirty="0"/>
            <a:t>medidas legislativas o administrativas susceptibles de afectarles directamente</a:t>
          </a:r>
          <a:r>
            <a:rPr lang="es-CL" sz="1200" kern="1200" dirty="0"/>
            <a:t>…”</a:t>
          </a:r>
        </a:p>
      </dsp:txBody>
      <dsp:txXfrm>
        <a:off x="0" y="0"/>
        <a:ext cx="9492792" cy="1116426"/>
      </dsp:txXfrm>
    </dsp:sp>
    <dsp:sp modelId="{0479CB90-FA13-4824-B39B-DF6D177B64EE}">
      <dsp:nvSpPr>
        <dsp:cNvPr id="0" name=""/>
        <dsp:cNvSpPr/>
      </dsp:nvSpPr>
      <dsp:spPr>
        <a:xfrm>
          <a:off x="0" y="1116426"/>
          <a:ext cx="9492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63043-6F2D-4F56-A280-B22C99B5C6E5}">
      <dsp:nvSpPr>
        <dsp:cNvPr id="0" name=""/>
        <dsp:cNvSpPr/>
      </dsp:nvSpPr>
      <dsp:spPr>
        <a:xfrm>
          <a:off x="0" y="1116426"/>
          <a:ext cx="9492792" cy="1116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A raíz del art. 7 ley 20.584: </a:t>
          </a:r>
          <a:r>
            <a:rPr lang="es-ES" sz="1200" kern="1200" dirty="0"/>
            <a:t>Artículo 7º.- … derecho de las personas pertenecientes a los pueblos originarios a recibir una atención de salud con pertinencia cultural, lo cual se expresará en la </a:t>
          </a:r>
          <a:r>
            <a:rPr lang="es-ES" sz="1200" b="1" i="1" kern="1200" dirty="0"/>
            <a:t>aplicación de un modelo de salud intercultural validado ante las comunidades indígenas</a:t>
          </a:r>
          <a:r>
            <a:rPr lang="es-ES" sz="1200" kern="1200" dirty="0"/>
            <a:t>, el cual deberá contener, a lo menos, el reconocimiento, protección y fortalecimiento de los conocimientos y las prácticas de los sistemas de sanación de los pueblos originarios; la existencia de facilitadores interculturales y señalización en idioma español y del pueblo originario que corresponda al territorio, y el derecho a recibir asistencia religiosa propia de su cultura.</a:t>
          </a:r>
          <a:endParaRPr lang="es-CL" sz="1200" kern="1200" dirty="0"/>
        </a:p>
      </dsp:txBody>
      <dsp:txXfrm>
        <a:off x="0" y="1116426"/>
        <a:ext cx="9492792" cy="1116426"/>
      </dsp:txXfrm>
    </dsp:sp>
    <dsp:sp modelId="{D8153EE6-B10F-45C4-B7DC-5DA27788C7DF}">
      <dsp:nvSpPr>
        <dsp:cNvPr id="0" name=""/>
        <dsp:cNvSpPr/>
      </dsp:nvSpPr>
      <dsp:spPr>
        <a:xfrm>
          <a:off x="0" y="2232852"/>
          <a:ext cx="9492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25107-4642-4870-BD10-5B1C5DE7BDF8}">
      <dsp:nvSpPr>
        <dsp:cNvPr id="0" name=""/>
        <dsp:cNvSpPr/>
      </dsp:nvSpPr>
      <dsp:spPr>
        <a:xfrm>
          <a:off x="0" y="2232852"/>
          <a:ext cx="9492792" cy="1116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Proceso de consulta indígena de salud 2015 para la creación de propuesta a nivel regional, para posterior discusión y revisión a instancias de nivel nacional llegando a un consenso y propuesta unificada con todos los pueblos indígenas el 2017.</a:t>
          </a:r>
          <a:endParaRPr lang="es-CL" sz="1200" kern="1200" dirty="0"/>
        </a:p>
      </dsp:txBody>
      <dsp:txXfrm>
        <a:off x="0" y="2232852"/>
        <a:ext cx="9492792" cy="1116426"/>
      </dsp:txXfrm>
    </dsp:sp>
    <dsp:sp modelId="{DD542536-CC9B-46F5-B7EF-D500EB8EBF9C}">
      <dsp:nvSpPr>
        <dsp:cNvPr id="0" name=""/>
        <dsp:cNvSpPr/>
      </dsp:nvSpPr>
      <dsp:spPr>
        <a:xfrm>
          <a:off x="0" y="3349278"/>
          <a:ext cx="9492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CD415-A154-4732-A1B9-412B3FEF8DAD}">
      <dsp:nvSpPr>
        <dsp:cNvPr id="0" name=""/>
        <dsp:cNvSpPr/>
      </dsp:nvSpPr>
      <dsp:spPr>
        <a:xfrm>
          <a:off x="0" y="3349278"/>
          <a:ext cx="9492792" cy="1116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Se promulga el Decreto 21 (2023) que entrega componentes que deben contemplarse en un modelo de salud indígena.</a:t>
          </a:r>
          <a:endParaRPr lang="es-CL" sz="1200" kern="1200" dirty="0"/>
        </a:p>
      </dsp:txBody>
      <dsp:txXfrm>
        <a:off x="0" y="3349278"/>
        <a:ext cx="9492792" cy="1116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9E2E5-3F18-4529-BFE8-8E028154AE58}">
      <dsp:nvSpPr>
        <dsp:cNvPr id="0" name=""/>
        <dsp:cNvSpPr/>
      </dsp:nvSpPr>
      <dsp:spPr>
        <a:xfrm>
          <a:off x="0" y="612"/>
          <a:ext cx="11076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21E32-BDE7-4532-8799-7F35E0DE5D74}">
      <dsp:nvSpPr>
        <dsp:cNvPr id="0" name=""/>
        <dsp:cNvSpPr/>
      </dsp:nvSpPr>
      <dsp:spPr>
        <a:xfrm>
          <a:off x="0" y="612"/>
          <a:ext cx="2215274" cy="71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solidFill>
                <a:schemeClr val="bg1"/>
              </a:solidFill>
            </a:rPr>
            <a:t>PARTICIPACIÓN INDÍGENA.</a:t>
          </a:r>
          <a:endParaRPr lang="es-CL" sz="1100" kern="1200" dirty="0">
            <a:solidFill>
              <a:schemeClr val="bg1"/>
            </a:solidFill>
          </a:endParaRPr>
        </a:p>
      </dsp:txBody>
      <dsp:txXfrm>
        <a:off x="0" y="612"/>
        <a:ext cx="2215274" cy="716836"/>
      </dsp:txXfrm>
    </dsp:sp>
    <dsp:sp modelId="{1E528ABD-9912-4717-BA20-5026117E22B5}">
      <dsp:nvSpPr>
        <dsp:cNvPr id="0" name=""/>
        <dsp:cNvSpPr/>
      </dsp:nvSpPr>
      <dsp:spPr>
        <a:xfrm>
          <a:off x="2381419" y="33164"/>
          <a:ext cx="8694952" cy="65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La participación indígena garantiza que las comunidades sean parte activa en la definición y validación de los modelos de salud, fortaleciendo la pertinencia cultural y la confianza en los servicios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381419" y="33164"/>
        <a:ext cx="8694952" cy="651032"/>
      </dsp:txXfrm>
    </dsp:sp>
    <dsp:sp modelId="{827AA23A-A0D5-424D-81C1-80B21A2844FD}">
      <dsp:nvSpPr>
        <dsp:cNvPr id="0" name=""/>
        <dsp:cNvSpPr/>
      </dsp:nvSpPr>
      <dsp:spPr>
        <a:xfrm>
          <a:off x="2215274" y="684197"/>
          <a:ext cx="886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F0DCD-99D7-4883-93E9-66A5D12EAF6F}">
      <dsp:nvSpPr>
        <dsp:cNvPr id="0" name=""/>
        <dsp:cNvSpPr/>
      </dsp:nvSpPr>
      <dsp:spPr>
        <a:xfrm>
          <a:off x="0" y="717448"/>
          <a:ext cx="11076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41F7D-D48E-4E52-8C37-322C9EFD6336}">
      <dsp:nvSpPr>
        <dsp:cNvPr id="0" name=""/>
        <dsp:cNvSpPr/>
      </dsp:nvSpPr>
      <dsp:spPr>
        <a:xfrm>
          <a:off x="0" y="717448"/>
          <a:ext cx="2215274" cy="71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>
              <a:solidFill>
                <a:schemeClr val="bg1"/>
              </a:solidFill>
            </a:rPr>
            <a:t>Adecuaciones técnicas y organizacionales.</a:t>
          </a:r>
        </a:p>
      </dsp:txBody>
      <dsp:txXfrm>
        <a:off x="0" y="717448"/>
        <a:ext cx="2215274" cy="716836"/>
      </dsp:txXfrm>
    </dsp:sp>
    <dsp:sp modelId="{5CCDC30C-8698-4683-9E81-076F101B6686}">
      <dsp:nvSpPr>
        <dsp:cNvPr id="0" name=""/>
        <dsp:cNvSpPr/>
      </dsp:nvSpPr>
      <dsp:spPr>
        <a:xfrm>
          <a:off x="2381419" y="750000"/>
          <a:ext cx="8694952" cy="65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La adecuación técnica y organizacional asegura que los servicios de salud se adapten de forma sostenible a la realidad cultural y territorial indígena, garantizando una atención pertinente y respetuosa.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381419" y="750000"/>
        <a:ext cx="8694952" cy="651032"/>
      </dsp:txXfrm>
    </dsp:sp>
    <dsp:sp modelId="{CE610CE2-5475-4BA7-AAFB-37351E5767FE}">
      <dsp:nvSpPr>
        <dsp:cNvPr id="0" name=""/>
        <dsp:cNvSpPr/>
      </dsp:nvSpPr>
      <dsp:spPr>
        <a:xfrm>
          <a:off x="2215274" y="1401033"/>
          <a:ext cx="886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C7D39-6E0A-4423-B285-20C9012D2ECF}">
      <dsp:nvSpPr>
        <dsp:cNvPr id="0" name=""/>
        <dsp:cNvSpPr/>
      </dsp:nvSpPr>
      <dsp:spPr>
        <a:xfrm>
          <a:off x="0" y="1434284"/>
          <a:ext cx="11076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A4022-1DBE-444E-90D2-C1FF11436853}">
      <dsp:nvSpPr>
        <dsp:cNvPr id="0" name=""/>
        <dsp:cNvSpPr/>
      </dsp:nvSpPr>
      <dsp:spPr>
        <a:xfrm>
          <a:off x="0" y="1434284"/>
          <a:ext cx="2215274" cy="71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>
              <a:solidFill>
                <a:schemeClr val="bg1"/>
              </a:solidFill>
            </a:rPr>
            <a:t>Facilitadores Interculturales Indígenas.</a:t>
          </a:r>
        </a:p>
      </dsp:txBody>
      <dsp:txXfrm>
        <a:off x="0" y="1434284"/>
        <a:ext cx="2215274" cy="716836"/>
      </dsp:txXfrm>
    </dsp:sp>
    <dsp:sp modelId="{DCE9FE72-7B98-4044-8ACF-E2B00C730509}">
      <dsp:nvSpPr>
        <dsp:cNvPr id="0" name=""/>
        <dsp:cNvSpPr/>
      </dsp:nvSpPr>
      <dsp:spPr>
        <a:xfrm>
          <a:off x="2381419" y="1466836"/>
          <a:ext cx="8694952" cy="65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Los facilitadores interculturales son esenciales porque conectan al sistema de salud con las comunidades indígenas, asegurando comunicación y confianza.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381419" y="1466836"/>
        <a:ext cx="8694952" cy="651032"/>
      </dsp:txXfrm>
    </dsp:sp>
    <dsp:sp modelId="{16375809-E5F7-491F-B817-D824B637EE8E}">
      <dsp:nvSpPr>
        <dsp:cNvPr id="0" name=""/>
        <dsp:cNvSpPr/>
      </dsp:nvSpPr>
      <dsp:spPr>
        <a:xfrm>
          <a:off x="2215274" y="2117869"/>
          <a:ext cx="886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CDCA1-D204-4146-9879-38BAB5E766A7}">
      <dsp:nvSpPr>
        <dsp:cNvPr id="0" name=""/>
        <dsp:cNvSpPr/>
      </dsp:nvSpPr>
      <dsp:spPr>
        <a:xfrm>
          <a:off x="0" y="2151120"/>
          <a:ext cx="11076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BE29D-4E52-461F-9D3F-15D6D2FA5544}">
      <dsp:nvSpPr>
        <dsp:cNvPr id="0" name=""/>
        <dsp:cNvSpPr/>
      </dsp:nvSpPr>
      <dsp:spPr>
        <a:xfrm>
          <a:off x="0" y="2151120"/>
          <a:ext cx="2215274" cy="71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>
              <a:solidFill>
                <a:schemeClr val="bg1"/>
              </a:solidFill>
            </a:rPr>
            <a:t>Infraestructura y adecuaciones espaciales.</a:t>
          </a:r>
        </a:p>
      </dsp:txBody>
      <dsp:txXfrm>
        <a:off x="0" y="2151120"/>
        <a:ext cx="2215274" cy="716836"/>
      </dsp:txXfrm>
    </dsp:sp>
    <dsp:sp modelId="{E74F51E0-3FD5-4C1D-81F7-5239FDBFFD23}">
      <dsp:nvSpPr>
        <dsp:cNvPr id="0" name=""/>
        <dsp:cNvSpPr/>
      </dsp:nvSpPr>
      <dsp:spPr>
        <a:xfrm>
          <a:off x="2381419" y="2183672"/>
          <a:ext cx="8694952" cy="65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La infraestructura asegura espacios de salud adecuados y respetuosos de la identidad cultural indígena.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381419" y="2183672"/>
        <a:ext cx="8694952" cy="651032"/>
      </dsp:txXfrm>
    </dsp:sp>
    <dsp:sp modelId="{7BE119C1-D2EC-4A98-9B85-48AFB688E90E}">
      <dsp:nvSpPr>
        <dsp:cNvPr id="0" name=""/>
        <dsp:cNvSpPr/>
      </dsp:nvSpPr>
      <dsp:spPr>
        <a:xfrm>
          <a:off x="2215274" y="2834705"/>
          <a:ext cx="886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6B660-853A-4531-95C1-C0A866B686C1}">
      <dsp:nvSpPr>
        <dsp:cNvPr id="0" name=""/>
        <dsp:cNvSpPr/>
      </dsp:nvSpPr>
      <dsp:spPr>
        <a:xfrm>
          <a:off x="0" y="2867957"/>
          <a:ext cx="11076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5938D-8BDF-4BEC-AFDA-E396D0AD5A12}">
      <dsp:nvSpPr>
        <dsp:cNvPr id="0" name=""/>
        <dsp:cNvSpPr/>
      </dsp:nvSpPr>
      <dsp:spPr>
        <a:xfrm>
          <a:off x="0" y="2867957"/>
          <a:ext cx="2215274" cy="71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0" kern="1200" dirty="0">
              <a:solidFill>
                <a:schemeClr val="bg1"/>
              </a:solidFill>
            </a:rPr>
            <a:t>Asistencia Espiritual o Religiosa.</a:t>
          </a:r>
        </a:p>
      </dsp:txBody>
      <dsp:txXfrm>
        <a:off x="0" y="2867957"/>
        <a:ext cx="2215274" cy="716836"/>
      </dsp:txXfrm>
    </dsp:sp>
    <dsp:sp modelId="{F5763015-72AA-447B-A6F9-57510BA2C347}">
      <dsp:nvSpPr>
        <dsp:cNvPr id="0" name=""/>
        <dsp:cNvSpPr/>
      </dsp:nvSpPr>
      <dsp:spPr>
        <a:xfrm>
          <a:off x="2381419" y="2900508"/>
          <a:ext cx="8694952" cy="65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La asistencia espiritual asegura que la atención de salud respete y acompañe la dimensión cultural indígena.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381419" y="2900508"/>
        <a:ext cx="8694952" cy="651032"/>
      </dsp:txXfrm>
    </dsp:sp>
    <dsp:sp modelId="{829EFC21-1D2F-43E5-AC57-A24D3F0EA0DD}">
      <dsp:nvSpPr>
        <dsp:cNvPr id="0" name=""/>
        <dsp:cNvSpPr/>
      </dsp:nvSpPr>
      <dsp:spPr>
        <a:xfrm>
          <a:off x="2215274" y="3551541"/>
          <a:ext cx="886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E687A-16B5-42BA-8DA9-E81FE1C0FE62}">
      <dsp:nvSpPr>
        <dsp:cNvPr id="0" name=""/>
        <dsp:cNvSpPr/>
      </dsp:nvSpPr>
      <dsp:spPr>
        <a:xfrm>
          <a:off x="0" y="3584793"/>
          <a:ext cx="11076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D7F0E-1B45-48A6-A302-45D8AD38AB12}">
      <dsp:nvSpPr>
        <dsp:cNvPr id="0" name=""/>
        <dsp:cNvSpPr/>
      </dsp:nvSpPr>
      <dsp:spPr>
        <a:xfrm>
          <a:off x="0" y="3584793"/>
          <a:ext cx="2215274" cy="71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>
              <a:solidFill>
                <a:schemeClr val="bg1"/>
              </a:solidFill>
            </a:rPr>
            <a:t>Reconocimiento, protección y fortalecimiento de los sistemas de sanación de los pueblos indígenas</a:t>
          </a:r>
        </a:p>
      </dsp:txBody>
      <dsp:txXfrm>
        <a:off x="0" y="3584793"/>
        <a:ext cx="2215274" cy="716836"/>
      </dsp:txXfrm>
    </dsp:sp>
    <dsp:sp modelId="{B428EA2F-9F8C-4C88-83DB-92FEE2AD547C}">
      <dsp:nvSpPr>
        <dsp:cNvPr id="0" name=""/>
        <dsp:cNvSpPr/>
      </dsp:nvSpPr>
      <dsp:spPr>
        <a:xfrm>
          <a:off x="2381419" y="3617344"/>
          <a:ext cx="8694952" cy="65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Reconoce y legitima las prácticas de sanación indígena dentro del sistema de salud, fortaleciendo la interculturalidad, la equidad y la confianza comunitaria, al tiempo que enriquece las políticas públicas con saberes ancestrales y respeto a la diversidad cultural.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381419" y="3617344"/>
        <a:ext cx="8694952" cy="651032"/>
      </dsp:txXfrm>
    </dsp:sp>
    <dsp:sp modelId="{1A446C1C-2604-41B8-AAA9-58E1BC69745F}">
      <dsp:nvSpPr>
        <dsp:cNvPr id="0" name=""/>
        <dsp:cNvSpPr/>
      </dsp:nvSpPr>
      <dsp:spPr>
        <a:xfrm>
          <a:off x="2215274" y="4268377"/>
          <a:ext cx="886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D0AFE-6616-4D0A-AA3A-DC48D26596A2}">
      <dsp:nvSpPr>
        <dsp:cNvPr id="0" name=""/>
        <dsp:cNvSpPr/>
      </dsp:nvSpPr>
      <dsp:spPr>
        <a:xfrm>
          <a:off x="0" y="4301629"/>
          <a:ext cx="11076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A721D-A74E-494A-A58C-DC1E276C024E}">
      <dsp:nvSpPr>
        <dsp:cNvPr id="0" name=""/>
        <dsp:cNvSpPr/>
      </dsp:nvSpPr>
      <dsp:spPr>
        <a:xfrm>
          <a:off x="0" y="4301629"/>
          <a:ext cx="2215274" cy="71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i="1" kern="1200" dirty="0">
              <a:solidFill>
                <a:schemeClr val="bg1"/>
              </a:solidFill>
            </a:rPr>
            <a:t>Acciones para pueblos y comunidades con factores de riesgo específicos</a:t>
          </a:r>
          <a:endParaRPr lang="es-CL" sz="1100" kern="1200" dirty="0">
            <a:solidFill>
              <a:schemeClr val="bg1"/>
            </a:solidFill>
          </a:endParaRPr>
        </a:p>
      </dsp:txBody>
      <dsp:txXfrm>
        <a:off x="0" y="4301629"/>
        <a:ext cx="2215274" cy="716836"/>
      </dsp:txXfrm>
    </dsp:sp>
    <dsp:sp modelId="{6BD2465E-DB6B-4DAA-8760-7C0474D3CF3E}">
      <dsp:nvSpPr>
        <dsp:cNvPr id="0" name=""/>
        <dsp:cNvSpPr/>
      </dsp:nvSpPr>
      <dsp:spPr>
        <a:xfrm>
          <a:off x="2381419" y="4334180"/>
          <a:ext cx="8694952" cy="65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El componente busca respuestas diferenciadas e interculturales ante riesgos críticos, con detección temprana, planes adaptados, coordinación intersectorial y participación comunitaria para reducir desigualdades.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381419" y="4334180"/>
        <a:ext cx="8694952" cy="651032"/>
      </dsp:txXfrm>
    </dsp:sp>
    <dsp:sp modelId="{2064AE13-F5CB-4AC9-8C06-C4E27D97EAC5}">
      <dsp:nvSpPr>
        <dsp:cNvPr id="0" name=""/>
        <dsp:cNvSpPr/>
      </dsp:nvSpPr>
      <dsp:spPr>
        <a:xfrm>
          <a:off x="2215274" y="4985213"/>
          <a:ext cx="88610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43260-2D1F-464F-BCCD-E8AD89C7567F}">
      <dsp:nvSpPr>
        <dsp:cNvPr id="0" name=""/>
        <dsp:cNvSpPr/>
      </dsp:nvSpPr>
      <dsp:spPr>
        <a:xfrm>
          <a:off x="2070" y="977735"/>
          <a:ext cx="2548734" cy="637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6 meses</a:t>
          </a:r>
          <a:endParaRPr lang="es-CL" sz="2000" b="1" kern="1200" dirty="0"/>
        </a:p>
      </dsp:txBody>
      <dsp:txXfrm>
        <a:off x="20732" y="996397"/>
        <a:ext cx="2511410" cy="599859"/>
      </dsp:txXfrm>
    </dsp:sp>
    <dsp:sp modelId="{BA1DCFFC-AA95-446E-8E3E-C3137F9CDB24}">
      <dsp:nvSpPr>
        <dsp:cNvPr id="0" name=""/>
        <dsp:cNvSpPr/>
      </dsp:nvSpPr>
      <dsp:spPr>
        <a:xfrm rot="5400000">
          <a:off x="1220684" y="1670672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4329A4-054A-4784-B1BA-49D5805C0D32}">
      <dsp:nvSpPr>
        <dsp:cNvPr id="0" name=""/>
        <dsp:cNvSpPr/>
      </dsp:nvSpPr>
      <dsp:spPr>
        <a:xfrm>
          <a:off x="2070" y="1837933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L" sz="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Participación Indígenas</a:t>
          </a:r>
        </a:p>
      </dsp:txBody>
      <dsp:txXfrm>
        <a:off x="20732" y="1856595"/>
        <a:ext cx="2511410" cy="599859"/>
      </dsp:txXfrm>
    </dsp:sp>
    <dsp:sp modelId="{5D22B554-4690-4D87-BAA5-69C4D377DF41}">
      <dsp:nvSpPr>
        <dsp:cNvPr id="0" name=""/>
        <dsp:cNvSpPr/>
      </dsp:nvSpPr>
      <dsp:spPr>
        <a:xfrm rot="5400000">
          <a:off x="1220684" y="2530870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175549"/>
                <a:satOff val="2688"/>
                <a:lumOff val="18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5549"/>
                <a:satOff val="2688"/>
                <a:lumOff val="18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5549"/>
                <a:satOff val="2688"/>
                <a:lumOff val="18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8BE806-47AD-46C2-B8E5-B0E2CBD2526C}">
      <dsp:nvSpPr>
        <dsp:cNvPr id="0" name=""/>
        <dsp:cNvSpPr/>
      </dsp:nvSpPr>
      <dsp:spPr>
        <a:xfrm>
          <a:off x="2070" y="2698131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190635"/>
            <a:satOff val="5567"/>
            <a:lumOff val="461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190635"/>
              <a:satOff val="5567"/>
              <a:lumOff val="4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L" sz="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Asistencia espiritual o religiosa</a:t>
          </a:r>
        </a:p>
      </dsp:txBody>
      <dsp:txXfrm>
        <a:off x="20732" y="2716793"/>
        <a:ext cx="2511410" cy="599859"/>
      </dsp:txXfrm>
    </dsp:sp>
    <dsp:sp modelId="{F795F1C2-83E3-4AC4-BD23-D77FBECD12EB}">
      <dsp:nvSpPr>
        <dsp:cNvPr id="0" name=""/>
        <dsp:cNvSpPr/>
      </dsp:nvSpPr>
      <dsp:spPr>
        <a:xfrm>
          <a:off x="2907627" y="977735"/>
          <a:ext cx="2548734" cy="637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409614"/>
                <a:satOff val="6273"/>
                <a:lumOff val="43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409614"/>
                <a:satOff val="6273"/>
                <a:lumOff val="43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409614"/>
                <a:satOff val="6273"/>
                <a:lumOff val="43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12 meses</a:t>
          </a:r>
          <a:endParaRPr lang="es-CL" sz="2000" b="1" kern="1200" dirty="0"/>
        </a:p>
      </dsp:txBody>
      <dsp:txXfrm>
        <a:off x="2926289" y="996397"/>
        <a:ext cx="2511410" cy="599859"/>
      </dsp:txXfrm>
    </dsp:sp>
    <dsp:sp modelId="{51A0E488-28BF-4FC4-B26C-085673744D43}">
      <dsp:nvSpPr>
        <dsp:cNvPr id="0" name=""/>
        <dsp:cNvSpPr/>
      </dsp:nvSpPr>
      <dsp:spPr>
        <a:xfrm rot="5400000">
          <a:off x="4126241" y="1670672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351098"/>
                <a:satOff val="5377"/>
                <a:lumOff val="37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51098"/>
                <a:satOff val="5377"/>
                <a:lumOff val="37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51098"/>
                <a:satOff val="5377"/>
                <a:lumOff val="37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25CEAE-A05C-4EA0-B4C9-73E75D752D14}">
      <dsp:nvSpPr>
        <dsp:cNvPr id="0" name=""/>
        <dsp:cNvSpPr/>
      </dsp:nvSpPr>
      <dsp:spPr>
        <a:xfrm>
          <a:off x="2907627" y="1837933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381270"/>
            <a:satOff val="11133"/>
            <a:lumOff val="92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381270"/>
              <a:satOff val="11133"/>
              <a:lumOff val="9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Reconocimiento, protección y fortalecimiento de los conocimientos y prácticas de los sistemas de sanación de pueblos indígenas</a:t>
          </a:r>
          <a:endParaRPr lang="es-CL" sz="900" b="1" kern="1200" dirty="0"/>
        </a:p>
      </dsp:txBody>
      <dsp:txXfrm>
        <a:off x="2926289" y="1856595"/>
        <a:ext cx="2511410" cy="599859"/>
      </dsp:txXfrm>
    </dsp:sp>
    <dsp:sp modelId="{ABD7F662-F307-4E4E-84C0-FDE40C9FABFD}">
      <dsp:nvSpPr>
        <dsp:cNvPr id="0" name=""/>
        <dsp:cNvSpPr/>
      </dsp:nvSpPr>
      <dsp:spPr>
        <a:xfrm rot="5400000">
          <a:off x="4126241" y="2530870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526647"/>
                <a:satOff val="8065"/>
                <a:lumOff val="56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526647"/>
                <a:satOff val="8065"/>
                <a:lumOff val="56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526647"/>
                <a:satOff val="8065"/>
                <a:lumOff val="56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2A872-9F22-4149-988E-150A2B1729A3}">
      <dsp:nvSpPr>
        <dsp:cNvPr id="0" name=""/>
        <dsp:cNvSpPr/>
      </dsp:nvSpPr>
      <dsp:spPr>
        <a:xfrm>
          <a:off x="2907627" y="2698131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571905"/>
            <a:satOff val="16700"/>
            <a:lumOff val="1384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571905"/>
              <a:satOff val="16700"/>
              <a:lumOff val="13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Desarrollo e implementación del modelo de salud intercultural</a:t>
          </a:r>
          <a:endParaRPr lang="es-CL" sz="900" b="1" kern="1200" dirty="0"/>
        </a:p>
      </dsp:txBody>
      <dsp:txXfrm>
        <a:off x="2926289" y="2716793"/>
        <a:ext cx="2511410" cy="599859"/>
      </dsp:txXfrm>
    </dsp:sp>
    <dsp:sp modelId="{55410090-7A36-4B64-823D-29A8B5D93F55}">
      <dsp:nvSpPr>
        <dsp:cNvPr id="0" name=""/>
        <dsp:cNvSpPr/>
      </dsp:nvSpPr>
      <dsp:spPr>
        <a:xfrm rot="5400000">
          <a:off x="4126241" y="3391068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702195"/>
                <a:satOff val="10754"/>
                <a:lumOff val="75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702195"/>
                <a:satOff val="10754"/>
                <a:lumOff val="75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702195"/>
                <a:satOff val="10754"/>
                <a:lumOff val="75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28816B-CFBE-4C2A-9371-7ADA4FC823AC}">
      <dsp:nvSpPr>
        <dsp:cNvPr id="0" name=""/>
        <dsp:cNvSpPr/>
      </dsp:nvSpPr>
      <dsp:spPr>
        <a:xfrm>
          <a:off x="2907627" y="3558328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762540"/>
            <a:satOff val="22266"/>
            <a:lumOff val="184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762540"/>
              <a:satOff val="22266"/>
              <a:lumOff val="18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Acciones del Sistema de salud para pueblos y comunidades en situación de riesgo crítico</a:t>
          </a:r>
          <a:endParaRPr lang="es-CL" sz="900" b="1" kern="1200" dirty="0"/>
        </a:p>
      </dsp:txBody>
      <dsp:txXfrm>
        <a:off x="2926289" y="3576990"/>
        <a:ext cx="2511410" cy="599859"/>
      </dsp:txXfrm>
    </dsp:sp>
    <dsp:sp modelId="{5CDB793C-0E8F-43FD-9315-E518DB7F90B9}">
      <dsp:nvSpPr>
        <dsp:cNvPr id="0" name=""/>
        <dsp:cNvSpPr/>
      </dsp:nvSpPr>
      <dsp:spPr>
        <a:xfrm>
          <a:off x="5813184" y="977735"/>
          <a:ext cx="2548734" cy="637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819228"/>
                <a:satOff val="12546"/>
                <a:lumOff val="87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819228"/>
                <a:satOff val="12546"/>
                <a:lumOff val="87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819228"/>
                <a:satOff val="12546"/>
                <a:lumOff val="87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18 meses</a:t>
          </a:r>
          <a:endParaRPr lang="es-CL" sz="2000" b="1" kern="1200" dirty="0"/>
        </a:p>
      </dsp:txBody>
      <dsp:txXfrm>
        <a:off x="5831846" y="996397"/>
        <a:ext cx="2511410" cy="599859"/>
      </dsp:txXfrm>
    </dsp:sp>
    <dsp:sp modelId="{71D06CF6-0D01-47FA-BCB5-1B0F97DFA6CE}">
      <dsp:nvSpPr>
        <dsp:cNvPr id="0" name=""/>
        <dsp:cNvSpPr/>
      </dsp:nvSpPr>
      <dsp:spPr>
        <a:xfrm rot="5400000">
          <a:off x="7031797" y="1670672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877744"/>
                <a:satOff val="13442"/>
                <a:lumOff val="93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877744"/>
                <a:satOff val="13442"/>
                <a:lumOff val="93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877744"/>
                <a:satOff val="13442"/>
                <a:lumOff val="93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53DB74-8A7D-4212-85AA-28DFD8D775DD}">
      <dsp:nvSpPr>
        <dsp:cNvPr id="0" name=""/>
        <dsp:cNvSpPr/>
      </dsp:nvSpPr>
      <dsp:spPr>
        <a:xfrm>
          <a:off x="5813184" y="1837933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953175"/>
            <a:satOff val="27833"/>
            <a:lumOff val="230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953175"/>
              <a:satOff val="27833"/>
              <a:lumOff val="23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/>
            <a:t>Adecuaciones Técnicas y organizacionales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/>
            <a:t>Reglamento interno del modelo</a:t>
          </a:r>
          <a:endParaRPr lang="es-CL" sz="1000" b="1" kern="1200" dirty="0"/>
        </a:p>
      </dsp:txBody>
      <dsp:txXfrm>
        <a:off x="5831846" y="1856595"/>
        <a:ext cx="2511410" cy="599859"/>
      </dsp:txXfrm>
    </dsp:sp>
    <dsp:sp modelId="{48987C0F-5FBC-4249-9767-CBBF2C1417D5}">
      <dsp:nvSpPr>
        <dsp:cNvPr id="0" name=""/>
        <dsp:cNvSpPr/>
      </dsp:nvSpPr>
      <dsp:spPr>
        <a:xfrm>
          <a:off x="8718741" y="977735"/>
          <a:ext cx="2548734" cy="637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228842"/>
                <a:satOff val="18819"/>
                <a:lumOff val="131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228842"/>
                <a:satOff val="18819"/>
                <a:lumOff val="131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228842"/>
                <a:satOff val="18819"/>
                <a:lumOff val="131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24 meses</a:t>
          </a:r>
          <a:endParaRPr lang="es-CL" sz="2000" b="1" kern="1200" dirty="0"/>
        </a:p>
      </dsp:txBody>
      <dsp:txXfrm>
        <a:off x="8737403" y="996397"/>
        <a:ext cx="2511410" cy="599859"/>
      </dsp:txXfrm>
    </dsp:sp>
    <dsp:sp modelId="{C1692059-9288-4C2A-ADBA-7DF94D06513C}">
      <dsp:nvSpPr>
        <dsp:cNvPr id="0" name=""/>
        <dsp:cNvSpPr/>
      </dsp:nvSpPr>
      <dsp:spPr>
        <a:xfrm rot="5400000">
          <a:off x="9937354" y="1670672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1053293"/>
                <a:satOff val="16131"/>
                <a:lumOff val="112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053293"/>
                <a:satOff val="16131"/>
                <a:lumOff val="112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053293"/>
                <a:satOff val="16131"/>
                <a:lumOff val="112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295F65-1962-4375-8197-953EC3959F12}">
      <dsp:nvSpPr>
        <dsp:cNvPr id="0" name=""/>
        <dsp:cNvSpPr/>
      </dsp:nvSpPr>
      <dsp:spPr>
        <a:xfrm>
          <a:off x="8718741" y="1837933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1143810"/>
            <a:satOff val="33399"/>
            <a:lumOff val="2768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1143810"/>
              <a:satOff val="33399"/>
              <a:lumOff val="276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/>
            <a:t>Facilitadoras y Facilitadores Interculturales</a:t>
          </a:r>
        </a:p>
      </dsp:txBody>
      <dsp:txXfrm>
        <a:off x="8737403" y="1856595"/>
        <a:ext cx="2511410" cy="599859"/>
      </dsp:txXfrm>
    </dsp:sp>
    <dsp:sp modelId="{A4B34930-A62B-40B9-A8B6-FFD3755BC506}">
      <dsp:nvSpPr>
        <dsp:cNvPr id="0" name=""/>
        <dsp:cNvSpPr/>
      </dsp:nvSpPr>
      <dsp:spPr>
        <a:xfrm rot="5400000">
          <a:off x="9937354" y="2530870"/>
          <a:ext cx="111507" cy="11150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1228842"/>
                <a:satOff val="18819"/>
                <a:lumOff val="131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228842"/>
                <a:satOff val="18819"/>
                <a:lumOff val="131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228842"/>
                <a:satOff val="18819"/>
                <a:lumOff val="131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E33C05-7228-4F34-AD5E-3F692A57B080}">
      <dsp:nvSpPr>
        <dsp:cNvPr id="0" name=""/>
        <dsp:cNvSpPr/>
      </dsp:nvSpPr>
      <dsp:spPr>
        <a:xfrm>
          <a:off x="8718741" y="2698131"/>
          <a:ext cx="2548734" cy="6371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1334445"/>
            <a:satOff val="38966"/>
            <a:lumOff val="322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-1334445"/>
              <a:satOff val="38966"/>
              <a:lumOff val="32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/>
            <a:t>Infraestructura y adecuaciones espaciales de los establecimientos de salud en el modelo de salud intercultural</a:t>
          </a:r>
          <a:endParaRPr lang="es-CL" sz="1000" b="1" kern="1200" dirty="0"/>
        </a:p>
      </dsp:txBody>
      <dsp:txXfrm>
        <a:off x="8737403" y="2716793"/>
        <a:ext cx="2511410" cy="5998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C838F-EDA8-4C07-A70A-9B4526019F4F}">
      <dsp:nvSpPr>
        <dsp:cNvPr id="0" name=""/>
        <dsp:cNvSpPr/>
      </dsp:nvSpPr>
      <dsp:spPr>
        <a:xfrm>
          <a:off x="1589971" y="42596"/>
          <a:ext cx="9137316" cy="13302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1117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Acceso y Pertinencia Cultural</a:t>
          </a:r>
          <a:endParaRPr lang="es-CL" sz="1400" kern="1200" dirty="0"/>
        </a:p>
      </dsp:txBody>
      <dsp:txXfrm>
        <a:off x="1589971" y="375160"/>
        <a:ext cx="8804752" cy="665128"/>
      </dsp:txXfrm>
    </dsp:sp>
    <dsp:sp modelId="{8414CE24-493B-4967-A75E-059DCB1FFCA0}">
      <dsp:nvSpPr>
        <dsp:cNvPr id="0" name=""/>
        <dsp:cNvSpPr/>
      </dsp:nvSpPr>
      <dsp:spPr>
        <a:xfrm>
          <a:off x="1589971" y="1070585"/>
          <a:ext cx="2106151" cy="24605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Dificultad de la población indígena para acceder a los centros de salud, ya que la ausencia de pertinencia cultural en los modelos de atención limita su efectividad para mejorar la salud de estas personas.</a:t>
          </a:r>
          <a:endParaRPr lang="es-CL" sz="1100" kern="1200" dirty="0"/>
        </a:p>
      </dsp:txBody>
      <dsp:txXfrm>
        <a:off x="1589971" y="1070585"/>
        <a:ext cx="2106151" cy="2460572"/>
      </dsp:txXfrm>
    </dsp:sp>
    <dsp:sp modelId="{5F0C22B0-A2A1-4F5B-8A17-7A3A3F1E36CF}">
      <dsp:nvSpPr>
        <dsp:cNvPr id="0" name=""/>
        <dsp:cNvSpPr/>
      </dsp:nvSpPr>
      <dsp:spPr>
        <a:xfrm>
          <a:off x="3696123" y="485857"/>
          <a:ext cx="7031165" cy="13302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shade val="50000"/>
            <a:hueOff val="287710"/>
            <a:satOff val="-13167"/>
            <a:lumOff val="233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1117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Participación y Desconocimiento Cultural</a:t>
          </a:r>
          <a:endParaRPr lang="es-CL" sz="1400" kern="1200" dirty="0"/>
        </a:p>
      </dsp:txBody>
      <dsp:txXfrm>
        <a:off x="3696123" y="818421"/>
        <a:ext cx="6698601" cy="665128"/>
      </dsp:txXfrm>
    </dsp:sp>
    <dsp:sp modelId="{9B5C3BB4-7906-4A54-BF7F-9E0AE052125D}">
      <dsp:nvSpPr>
        <dsp:cNvPr id="0" name=""/>
        <dsp:cNvSpPr/>
      </dsp:nvSpPr>
      <dsp:spPr>
        <a:xfrm>
          <a:off x="3696123" y="1513847"/>
          <a:ext cx="2106151" cy="23978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Difícil identificar las particularidades culturales y las expectativas concretas de una atención con pertinencia cultural sin participación.</a:t>
          </a:r>
          <a:endParaRPr lang="es-CL" sz="1100" kern="1200" dirty="0"/>
        </a:p>
      </dsp:txBody>
      <dsp:txXfrm>
        <a:off x="3696123" y="1513847"/>
        <a:ext cx="2106151" cy="2397856"/>
      </dsp:txXfrm>
    </dsp:sp>
    <dsp:sp modelId="{CF63E683-9097-46FD-818F-E28B5C6B5190}">
      <dsp:nvSpPr>
        <dsp:cNvPr id="0" name=""/>
        <dsp:cNvSpPr/>
      </dsp:nvSpPr>
      <dsp:spPr>
        <a:xfrm>
          <a:off x="5802274" y="929119"/>
          <a:ext cx="4925013" cy="13302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shade val="50000"/>
            <a:hueOff val="575420"/>
            <a:satOff val="-26333"/>
            <a:lumOff val="466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1117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Brecha en la Formación del Personal de Salud</a:t>
          </a:r>
          <a:endParaRPr lang="es-CL" sz="1400" kern="1200" dirty="0"/>
        </a:p>
      </dsp:txBody>
      <dsp:txXfrm>
        <a:off x="5802274" y="1261683"/>
        <a:ext cx="4592449" cy="665128"/>
      </dsp:txXfrm>
    </dsp:sp>
    <dsp:sp modelId="{2EC58FEA-733B-4AD0-8BAF-0D3955B108C8}">
      <dsp:nvSpPr>
        <dsp:cNvPr id="0" name=""/>
        <dsp:cNvSpPr/>
      </dsp:nvSpPr>
      <dsp:spPr>
        <a:xfrm>
          <a:off x="5802274" y="1957108"/>
          <a:ext cx="2106151" cy="24138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Falta de formación en interculturalidad entre el personal de salud. A pesar de los esfuerzos de capacitación anual del servicio, la brecha de profesionales y técnicos capacitados sigue siendo significativa.</a:t>
          </a:r>
          <a:endParaRPr lang="es-CL" sz="1100" kern="1200" dirty="0"/>
        </a:p>
      </dsp:txBody>
      <dsp:txXfrm>
        <a:off x="5802274" y="1957108"/>
        <a:ext cx="2106151" cy="2413888"/>
      </dsp:txXfrm>
    </dsp:sp>
    <dsp:sp modelId="{FC8F9182-4125-44F2-BF3C-3B8D7B3E48E6}">
      <dsp:nvSpPr>
        <dsp:cNvPr id="0" name=""/>
        <dsp:cNvSpPr/>
      </dsp:nvSpPr>
      <dsp:spPr>
        <a:xfrm>
          <a:off x="7908426" y="1372380"/>
          <a:ext cx="2818862" cy="13302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shade val="50000"/>
            <a:hueOff val="287710"/>
            <a:satOff val="-13167"/>
            <a:lumOff val="233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1117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Financiamiento</a:t>
          </a:r>
          <a:endParaRPr lang="es-CL" sz="1400" kern="1200" dirty="0"/>
        </a:p>
      </dsp:txBody>
      <dsp:txXfrm>
        <a:off x="7908426" y="1704944"/>
        <a:ext cx="2486298" cy="665128"/>
      </dsp:txXfrm>
    </dsp:sp>
    <dsp:sp modelId="{8EF985DA-E78F-4F7E-BFAE-CBC1BA4F4354}">
      <dsp:nvSpPr>
        <dsp:cNvPr id="0" name=""/>
        <dsp:cNvSpPr/>
      </dsp:nvSpPr>
      <dsp:spPr>
        <a:xfrm>
          <a:off x="7908426" y="2400370"/>
          <a:ext cx="2125339" cy="2442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Pricipalmente</a:t>
          </a:r>
          <a:r>
            <a:rPr lang="es-ES" sz="1100" kern="1200" dirty="0"/>
            <a:t> debido a la brecha de Recursos Humanos para las Facilitadoras Interculturales Indígenas. Este rol es fundamental para apoyar tanto a la comunidad como a los equipos de salud, pero la escasez de recursos limita la expansión de estrategias clave, dificultando el avance en la implementación de la salud intercultural.</a:t>
          </a:r>
          <a:endParaRPr lang="es-CL" sz="1100" kern="1200" dirty="0"/>
        </a:p>
      </dsp:txBody>
      <dsp:txXfrm>
        <a:off x="7908426" y="2400370"/>
        <a:ext cx="2125339" cy="2442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DA8A0AC-860D-6787-CADE-0B72B46779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1BB263-8012-AB3F-708A-1D88707584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51BA9C-D0DB-0441-BA7A-9665F809294D}" type="datetimeFigureOut">
              <a:rPr lang="es-CL"/>
              <a:pPr>
                <a:defRPr/>
              </a:pPr>
              <a:t>15-12-25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E4830D-8B7F-565E-F1F3-9BB9E3BF7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8BC6BC-8B35-DB55-8014-15508144D3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0DD960-4988-0548-BC1C-4267867223C2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E0E89-B469-41DD-BA55-06CEDA5B9EBF}" type="datetimeFigureOut">
              <a:rPr lang="es-CL" smtClean="0"/>
              <a:t>15-12-25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A219B-20B1-41AB-B8F5-65E42888A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320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715" indent="0" algn="just">
              <a:buFont typeface="Wingdings"/>
              <a:buNone/>
              <a:tabLst>
                <a:tab pos="355600" algn="l"/>
              </a:tabLst>
            </a:pPr>
            <a:r>
              <a:rPr lang="es-CL" dirty="0"/>
              <a:t>Equidad </a:t>
            </a:r>
          </a:p>
          <a:p>
            <a:pPr marL="355600" marR="5715" indent="-342900" algn="just">
              <a:buFont typeface="Wingdings"/>
              <a:buChar char=""/>
              <a:tabLst>
                <a:tab pos="355600" algn="l"/>
              </a:tabLst>
            </a:pP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Mejoramiento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 calidad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atención: </a:t>
            </a:r>
            <a:r>
              <a:rPr lang="es-ES" sz="1200" spc="-35" dirty="0">
                <a:solidFill>
                  <a:srgbClr val="7D7D7D"/>
                </a:solidFill>
                <a:latin typeface="Calibri"/>
                <a:cs typeface="Calibri"/>
              </a:rPr>
              <a:t>trato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al </a:t>
            </a: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usuario, 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adecuación </a:t>
            </a: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horaria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y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pertinencia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cultural </a:t>
            </a: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en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atención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salud 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que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brindan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los</a:t>
            </a:r>
            <a:r>
              <a:rPr lang="es-ES" sz="1200" spc="-8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establecimientos.</a:t>
            </a:r>
            <a:endParaRPr lang="es-ES" sz="1200" dirty="0">
              <a:latin typeface="Calibri"/>
              <a:cs typeface="Calibri"/>
            </a:endParaRPr>
          </a:p>
          <a:p>
            <a:pPr marL="355600" marR="41910" indent="-342900" algn="just"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Implementación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espacios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con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pertinencia </a:t>
            </a: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cultural indígena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acogida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e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información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al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usuario en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los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establecimientos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</a:t>
            </a:r>
            <a:r>
              <a:rPr lang="es-ES" sz="1200" spc="-12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Red.</a:t>
            </a:r>
            <a:endParaRPr lang="es-ES" sz="1200" dirty="0">
              <a:latin typeface="Calibri"/>
              <a:cs typeface="Calibri"/>
            </a:endParaRPr>
          </a:p>
          <a:p>
            <a:pPr marL="355600" indent="-342900" algn="just">
              <a:buFont typeface="Wingdings"/>
              <a:buChar char=""/>
              <a:tabLst>
                <a:tab pos="355600" algn="l"/>
              </a:tabLst>
            </a:pP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Incorporación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y </a:t>
            </a: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formalización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del </a:t>
            </a:r>
            <a:r>
              <a:rPr lang="es-ES" sz="1200" spc="-25" dirty="0">
                <a:solidFill>
                  <a:srgbClr val="7D7D7D"/>
                </a:solidFill>
                <a:latin typeface="Calibri"/>
                <a:cs typeface="Calibri"/>
              </a:rPr>
              <a:t>rol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facilitadores </a:t>
            </a:r>
            <a:r>
              <a:rPr lang="es-ES" sz="1200">
                <a:solidFill>
                  <a:srgbClr val="7D7D7D"/>
                </a:solidFill>
                <a:latin typeface="Calibri"/>
                <a:cs typeface="Calibri"/>
              </a:rPr>
              <a:t>y</a:t>
            </a:r>
            <a:r>
              <a:rPr lang="es-ES" sz="1200" spc="39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lang="es-ES" sz="1200" spc="-5">
                <a:solidFill>
                  <a:srgbClr val="7D7D7D"/>
                </a:solidFill>
                <a:latin typeface="Calibri"/>
                <a:cs typeface="Calibri"/>
              </a:rPr>
              <a:t>asesores culturales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en los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establecimientos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 </a:t>
            </a:r>
            <a:r>
              <a:rPr lang="es-ES" sz="1200" spc="-30" dirty="0">
                <a:solidFill>
                  <a:srgbClr val="7D7D7D"/>
                </a:solidFill>
                <a:latin typeface="Calibri"/>
                <a:cs typeface="Calibri"/>
              </a:rPr>
              <a:t>Red</a:t>
            </a:r>
            <a:r>
              <a:rPr lang="es-ES" sz="1200" spc="-10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asistencial.</a:t>
            </a:r>
            <a:endParaRPr lang="es-ES" sz="1200" dirty="0">
              <a:latin typeface="Calibri"/>
              <a:cs typeface="Calibri"/>
            </a:endParaRPr>
          </a:p>
          <a:p>
            <a:pPr marL="355600" marR="11430" indent="-342900" algn="just">
              <a:lnSpc>
                <a:spcPct val="98100"/>
              </a:lnSpc>
              <a:spcBef>
                <a:spcPts val="35"/>
              </a:spcBef>
              <a:buFont typeface="Wingdings"/>
              <a:buChar char=""/>
              <a:tabLst>
                <a:tab pos="355600" algn="l"/>
              </a:tabLst>
            </a:pP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Incorporación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variable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de pertenencia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a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pueblo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indígena </a:t>
            </a:r>
            <a:r>
              <a:rPr lang="es-ES" sz="1200" spc="-30" dirty="0">
                <a:solidFill>
                  <a:srgbClr val="7D7D7D"/>
                </a:solidFill>
                <a:latin typeface="Calibri"/>
                <a:cs typeface="Calibri"/>
              </a:rPr>
              <a:t>en  </a:t>
            </a:r>
            <a:r>
              <a:rPr lang="es-ES" sz="1200" spc="-25" dirty="0">
                <a:solidFill>
                  <a:srgbClr val="7D7D7D"/>
                </a:solidFill>
                <a:latin typeface="Calibri"/>
                <a:cs typeface="Calibri"/>
              </a:rPr>
              <a:t>registros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 </a:t>
            </a:r>
            <a:r>
              <a:rPr lang="es-ES" sz="1200" spc="-30" dirty="0">
                <a:solidFill>
                  <a:srgbClr val="7D7D7D"/>
                </a:solidFill>
                <a:latin typeface="Calibri"/>
                <a:cs typeface="Calibri"/>
              </a:rPr>
              <a:t>Red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</a:t>
            </a:r>
            <a:r>
              <a:rPr lang="es-ES" sz="1200" spc="4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Servicios</a:t>
            </a:r>
            <a:r>
              <a:rPr lang="es-ES" sz="1400" dirty="0">
                <a:solidFill>
                  <a:srgbClr val="7D7D7D"/>
                </a:solidFill>
                <a:latin typeface="Calibri"/>
                <a:cs typeface="Calibri"/>
              </a:rPr>
              <a:t>.</a:t>
            </a:r>
          </a:p>
          <a:p>
            <a:pPr marL="12700" marR="11430" indent="0" algn="just">
              <a:lnSpc>
                <a:spcPct val="98100"/>
              </a:lnSpc>
              <a:spcBef>
                <a:spcPts val="35"/>
              </a:spcBef>
              <a:buFont typeface="Wingdings"/>
              <a:buNone/>
              <a:tabLst>
                <a:tab pos="355600" algn="l"/>
              </a:tabLst>
            </a:pPr>
            <a:r>
              <a:rPr lang="es-ES" sz="1400" dirty="0">
                <a:solidFill>
                  <a:srgbClr val="7D7D7D"/>
                </a:solidFill>
                <a:latin typeface="Calibri"/>
                <a:cs typeface="Calibri"/>
              </a:rPr>
              <a:t>Interculturalidad</a:t>
            </a:r>
          </a:p>
          <a:p>
            <a:pPr marL="298450" marR="11430" indent="-285750" algn="just">
              <a:lnSpc>
                <a:spcPct val="98100"/>
              </a:lnSpc>
              <a:spcBef>
                <a:spcPts val="35"/>
              </a:spcBef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s-ES" sz="1400" dirty="0">
                <a:latin typeface="Calibri"/>
                <a:cs typeface="Calibri"/>
              </a:rPr>
              <a:t>Desarrollo de Experiencias de atención de salud intercultural o  de salud complementaria entre sistemas médicos.</a:t>
            </a:r>
          </a:p>
          <a:p>
            <a:pPr marL="298450" marR="11430" indent="-285750" algn="just">
              <a:lnSpc>
                <a:spcPct val="98100"/>
              </a:lnSpc>
              <a:spcBef>
                <a:spcPts val="35"/>
              </a:spcBef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s-ES" sz="1400" dirty="0">
                <a:latin typeface="Calibri"/>
                <a:cs typeface="Calibri"/>
              </a:rPr>
              <a:t>Desarrollar programas de capacitación continua con enfoque  intercultural a funcionarios, directivos y de los  establecimientos de la red asistencial</a:t>
            </a:r>
          </a:p>
          <a:p>
            <a:pPr marL="298450" marR="11430" indent="-285750" algn="just">
              <a:lnSpc>
                <a:spcPct val="98100"/>
              </a:lnSpc>
              <a:spcBef>
                <a:spcPts val="35"/>
              </a:spcBef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s-ES" sz="1400" dirty="0">
                <a:latin typeface="Calibri"/>
                <a:cs typeface="Calibri"/>
              </a:rPr>
              <a:t>Reconocimiento de los agentes de medicina indígena en los  territorios.</a:t>
            </a:r>
          </a:p>
          <a:p>
            <a:pPr marL="298450" marR="11430" indent="-285750" algn="just">
              <a:lnSpc>
                <a:spcPct val="98100"/>
              </a:lnSpc>
              <a:spcBef>
                <a:spcPts val="35"/>
              </a:spcBef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s-ES" sz="1400" dirty="0">
                <a:latin typeface="Calibri"/>
                <a:cs typeface="Calibri"/>
              </a:rPr>
              <a:t>Transversalidad del enfoque intercultural en los programas de  salud.</a:t>
            </a:r>
          </a:p>
          <a:p>
            <a:pPr marL="12700" marR="11430" indent="0" algn="just">
              <a:lnSpc>
                <a:spcPct val="98100"/>
              </a:lnSpc>
              <a:spcBef>
                <a:spcPts val="35"/>
              </a:spcBef>
              <a:buFont typeface="Wingdings" panose="05000000000000000000" pitchFamily="2" charset="2"/>
              <a:buNone/>
              <a:tabLst>
                <a:tab pos="355600" algn="l"/>
              </a:tabLst>
            </a:pPr>
            <a:r>
              <a:rPr lang="es-ES" sz="1400" dirty="0">
                <a:latin typeface="Calibri"/>
                <a:cs typeface="Calibri"/>
              </a:rPr>
              <a:t>Participación</a:t>
            </a:r>
          </a:p>
          <a:p>
            <a:pPr marL="298450" marR="11430" indent="-285750" algn="just">
              <a:lnSpc>
                <a:spcPct val="98100"/>
              </a:lnSpc>
              <a:spcBef>
                <a:spcPts val="35"/>
              </a:spcBef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s-ES" sz="1400" dirty="0">
                <a:latin typeface="Calibri"/>
                <a:cs typeface="Calibri"/>
              </a:rPr>
              <a:t>Asegurar el funcionamiento regular de las instancias de participación  regional y provincial.</a:t>
            </a:r>
          </a:p>
          <a:p>
            <a:pPr marL="298450" marR="11430" indent="-285750" algn="just">
              <a:lnSpc>
                <a:spcPct val="98100"/>
              </a:lnSpc>
              <a:spcBef>
                <a:spcPts val="35"/>
              </a:spcBef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s-ES" sz="1400" dirty="0">
                <a:latin typeface="Calibri"/>
                <a:cs typeface="Calibri"/>
              </a:rPr>
              <a:t>Promover y asegurar la participación de las organizaciones indígenas en la  identificación, ejecución y evaluación de acciones en problemas de salud  priorizados.</a:t>
            </a:r>
          </a:p>
          <a:p>
            <a:pPr marL="12700" marR="11430" indent="0" algn="just">
              <a:lnSpc>
                <a:spcPct val="98100"/>
              </a:lnSpc>
              <a:spcBef>
                <a:spcPts val="35"/>
              </a:spcBef>
              <a:buFont typeface="Wingdings"/>
              <a:buNone/>
              <a:tabLst>
                <a:tab pos="355600" algn="l"/>
              </a:tabLst>
            </a:pPr>
            <a:endParaRPr lang="es-ES" sz="1400" dirty="0">
              <a:latin typeface="Calibri"/>
              <a:cs typeface="Calibri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219B-20B1-41AB-B8F5-65E42888A7F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401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lang="es-CL" b="1" dirty="0"/>
              <a:t>Ley autoridad sanitaria: </a:t>
            </a:r>
            <a:r>
              <a:rPr lang="es-ES" sz="1200" b="0" spc="-5" dirty="0">
                <a:solidFill>
                  <a:srgbClr val="A6A6A6"/>
                </a:solidFill>
                <a:latin typeface="Calibri"/>
                <a:cs typeface="Calibri"/>
              </a:rPr>
              <a:t>Artículo</a:t>
            </a:r>
            <a:r>
              <a:rPr lang="es-ES" sz="1200" b="0" spc="-7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lang="es-ES" sz="1200" b="0" spc="-5" dirty="0">
                <a:solidFill>
                  <a:srgbClr val="A6A6A6"/>
                </a:solidFill>
                <a:latin typeface="Calibri"/>
                <a:cs typeface="Calibri"/>
              </a:rPr>
              <a:t>16 </a:t>
            </a:r>
            <a:r>
              <a:rPr lang="es-ES" sz="1200" b="0" spc="-15" dirty="0">
                <a:solidFill>
                  <a:srgbClr val="A6A6A6"/>
                </a:solidFill>
                <a:latin typeface="Calibri"/>
                <a:cs typeface="Calibri"/>
              </a:rPr>
              <a:t>“Formular políticas </a:t>
            </a:r>
            <a:r>
              <a:rPr lang="es-ES" sz="1200" b="0" spc="-10" dirty="0">
                <a:solidFill>
                  <a:srgbClr val="A6A6A6"/>
                </a:solidFill>
                <a:latin typeface="Calibri"/>
                <a:cs typeface="Calibri"/>
              </a:rPr>
              <a:t>que permitan </a:t>
            </a:r>
            <a:r>
              <a:rPr lang="es-ES" sz="1200" b="0" spc="-25" dirty="0">
                <a:solidFill>
                  <a:srgbClr val="A6A6A6"/>
                </a:solidFill>
                <a:latin typeface="Calibri"/>
                <a:cs typeface="Calibri"/>
              </a:rPr>
              <a:t>incorporar </a:t>
            </a:r>
            <a:r>
              <a:rPr lang="es-ES" sz="1200" b="0" spc="-10" dirty="0">
                <a:solidFill>
                  <a:srgbClr val="A6A6A6"/>
                </a:solidFill>
                <a:latin typeface="Calibri"/>
                <a:cs typeface="Calibri"/>
              </a:rPr>
              <a:t>un </a:t>
            </a:r>
            <a:r>
              <a:rPr lang="es-ES" sz="1200" b="0" spc="-20" dirty="0">
                <a:solidFill>
                  <a:srgbClr val="A6A6A6"/>
                </a:solidFill>
                <a:latin typeface="Calibri"/>
                <a:cs typeface="Calibri"/>
              </a:rPr>
              <a:t>enfoque  </a:t>
            </a:r>
            <a:r>
              <a:rPr lang="es-ES" sz="1200" b="0" spc="-25" dirty="0">
                <a:solidFill>
                  <a:srgbClr val="A6A6A6"/>
                </a:solidFill>
                <a:latin typeface="Calibri"/>
                <a:cs typeface="Calibri"/>
              </a:rPr>
              <a:t>intercultural </a:t>
            </a:r>
            <a:r>
              <a:rPr lang="es-ES" sz="1200" b="0" dirty="0">
                <a:solidFill>
                  <a:srgbClr val="A6A6A6"/>
                </a:solidFill>
                <a:latin typeface="Calibri"/>
                <a:cs typeface="Calibri"/>
              </a:rPr>
              <a:t>en </a:t>
            </a:r>
            <a:r>
              <a:rPr lang="es-ES" sz="1200" b="0" spc="-5" dirty="0">
                <a:solidFill>
                  <a:srgbClr val="A6A6A6"/>
                </a:solidFill>
                <a:latin typeface="Calibri"/>
                <a:cs typeface="Calibri"/>
              </a:rPr>
              <a:t>los </a:t>
            </a:r>
            <a:r>
              <a:rPr lang="es-ES" sz="1200" b="0" spc="-25" dirty="0">
                <a:solidFill>
                  <a:srgbClr val="A6A6A6"/>
                </a:solidFill>
                <a:latin typeface="Calibri"/>
                <a:cs typeface="Calibri"/>
              </a:rPr>
              <a:t>programas </a:t>
            </a:r>
            <a:r>
              <a:rPr lang="es-ES" sz="1200" b="0" spc="-10" dirty="0">
                <a:solidFill>
                  <a:srgbClr val="A6A6A6"/>
                </a:solidFill>
                <a:latin typeface="Calibri"/>
                <a:cs typeface="Calibri"/>
              </a:rPr>
              <a:t>de </a:t>
            </a:r>
            <a:r>
              <a:rPr lang="es-ES" sz="1200" b="0" dirty="0">
                <a:solidFill>
                  <a:srgbClr val="A6A6A6"/>
                </a:solidFill>
                <a:latin typeface="Calibri"/>
                <a:cs typeface="Calibri"/>
              </a:rPr>
              <a:t>salud en </a:t>
            </a:r>
            <a:r>
              <a:rPr lang="es-ES" sz="1200" b="0" spc="-5" dirty="0">
                <a:solidFill>
                  <a:srgbClr val="A6A6A6"/>
                </a:solidFill>
                <a:latin typeface="Calibri"/>
                <a:cs typeface="Calibri"/>
              </a:rPr>
              <a:t>aquellas  </a:t>
            </a:r>
            <a:r>
              <a:rPr lang="es-ES" sz="1200" b="0" spc="-15" dirty="0">
                <a:solidFill>
                  <a:srgbClr val="A6A6A6"/>
                </a:solidFill>
                <a:latin typeface="Calibri"/>
                <a:cs typeface="Calibri"/>
              </a:rPr>
              <a:t>comunas con </a:t>
            </a:r>
            <a:r>
              <a:rPr lang="es-ES" sz="1200" b="0" spc="-20" dirty="0">
                <a:solidFill>
                  <a:srgbClr val="A6A6A6"/>
                </a:solidFill>
                <a:latin typeface="Calibri"/>
                <a:cs typeface="Calibri"/>
              </a:rPr>
              <a:t>alta </a:t>
            </a:r>
            <a:r>
              <a:rPr lang="es-ES" sz="1200" b="0" spc="-25" dirty="0">
                <a:solidFill>
                  <a:srgbClr val="A6A6A6"/>
                </a:solidFill>
                <a:latin typeface="Calibri"/>
                <a:cs typeface="Calibri"/>
              </a:rPr>
              <a:t>concentración </a:t>
            </a:r>
            <a:r>
              <a:rPr lang="es-ES" sz="1200" b="0" spc="-20" dirty="0">
                <a:solidFill>
                  <a:srgbClr val="A6A6A6"/>
                </a:solidFill>
                <a:latin typeface="Calibri"/>
                <a:cs typeface="Calibri"/>
              </a:rPr>
              <a:t>indígena”</a:t>
            </a:r>
          </a:p>
          <a:p>
            <a:pPr marL="35560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lang="es-ES" sz="1200" b="1" spc="-20" dirty="0">
                <a:solidFill>
                  <a:srgbClr val="A6A6A6"/>
                </a:solidFill>
                <a:latin typeface="Calibri"/>
                <a:cs typeface="Calibri"/>
              </a:rPr>
              <a:t>Reglamento Orgánico del Ministerio Salud:</a:t>
            </a:r>
            <a:r>
              <a:rPr lang="es-ES" sz="1200" b="0" spc="-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lang="es-ES" sz="1200" b="0" spc="-20" dirty="0">
                <a:solidFill>
                  <a:srgbClr val="7D7D7D"/>
                </a:solidFill>
                <a:latin typeface="Calibri"/>
                <a:cs typeface="Calibri"/>
              </a:rPr>
              <a:t>formular </a:t>
            </a:r>
            <a:r>
              <a:rPr lang="es-ES" sz="1200" b="0" spc="-10" dirty="0">
                <a:solidFill>
                  <a:srgbClr val="7D7D7D"/>
                </a:solidFill>
                <a:latin typeface="Calibri"/>
                <a:cs typeface="Calibri"/>
              </a:rPr>
              <a:t>políticas </a:t>
            </a:r>
            <a:r>
              <a:rPr lang="es-ES" sz="1200" b="0" spc="5" dirty="0">
                <a:solidFill>
                  <a:srgbClr val="7D7D7D"/>
                </a:solidFill>
                <a:latin typeface="Calibri"/>
                <a:cs typeface="Calibri"/>
              </a:rPr>
              <a:t>que </a:t>
            </a:r>
            <a:r>
              <a:rPr lang="es-ES" sz="1200" b="0" spc="-10" dirty="0">
                <a:solidFill>
                  <a:srgbClr val="7D7D7D"/>
                </a:solidFill>
                <a:latin typeface="Calibri"/>
                <a:cs typeface="Calibri"/>
              </a:rPr>
              <a:t>permitan  </a:t>
            </a:r>
            <a:r>
              <a:rPr lang="es-ES" sz="1200" b="0" spc="-20" dirty="0">
                <a:solidFill>
                  <a:srgbClr val="7D7D7D"/>
                </a:solidFill>
                <a:latin typeface="Calibri"/>
                <a:cs typeface="Calibri"/>
              </a:rPr>
              <a:t>incorporar </a:t>
            </a:r>
            <a:r>
              <a:rPr lang="es-ES" sz="1200" b="0" spc="-5" dirty="0">
                <a:solidFill>
                  <a:srgbClr val="7D7D7D"/>
                </a:solidFill>
                <a:latin typeface="Calibri"/>
                <a:cs typeface="Calibri"/>
              </a:rPr>
              <a:t>un </a:t>
            </a:r>
            <a:r>
              <a:rPr lang="es-ES" sz="1200" b="0" spc="-25" dirty="0">
                <a:solidFill>
                  <a:srgbClr val="7D7D7D"/>
                </a:solidFill>
                <a:latin typeface="Calibri"/>
                <a:cs typeface="Calibri"/>
              </a:rPr>
              <a:t>enfoque </a:t>
            </a:r>
            <a:r>
              <a:rPr lang="es-ES" sz="1200" b="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b="0" spc="-10" dirty="0">
                <a:solidFill>
                  <a:srgbClr val="7D7D7D"/>
                </a:solidFill>
                <a:latin typeface="Calibri"/>
                <a:cs typeface="Calibri"/>
              </a:rPr>
              <a:t>salud </a:t>
            </a:r>
            <a:r>
              <a:rPr lang="es-ES" sz="1200" b="0" spc="-20" dirty="0">
                <a:solidFill>
                  <a:srgbClr val="7D7D7D"/>
                </a:solidFill>
                <a:latin typeface="Calibri"/>
                <a:cs typeface="Calibri"/>
              </a:rPr>
              <a:t>intercultural </a:t>
            </a:r>
            <a:r>
              <a:rPr lang="es-ES" sz="1200" b="0" spc="-10" dirty="0">
                <a:solidFill>
                  <a:srgbClr val="7D7D7D"/>
                </a:solidFill>
                <a:latin typeface="Calibri"/>
                <a:cs typeface="Calibri"/>
              </a:rPr>
              <a:t>en los </a:t>
            </a:r>
            <a:r>
              <a:rPr lang="es-ES" sz="1200" b="0" spc="-25" dirty="0">
                <a:solidFill>
                  <a:srgbClr val="7D7D7D"/>
                </a:solidFill>
                <a:latin typeface="Calibri"/>
                <a:cs typeface="Calibri"/>
              </a:rPr>
              <a:t>programas </a:t>
            </a:r>
            <a:r>
              <a:rPr lang="es-ES" sz="1200" b="0" dirty="0">
                <a:solidFill>
                  <a:srgbClr val="7D7D7D"/>
                </a:solidFill>
                <a:latin typeface="Calibri"/>
                <a:cs typeface="Calibri"/>
              </a:rPr>
              <a:t>de s</a:t>
            </a:r>
            <a:r>
              <a:rPr lang="es-ES" sz="1200" b="0" spc="-5" dirty="0">
                <a:solidFill>
                  <a:srgbClr val="7D7D7D"/>
                </a:solidFill>
                <a:latin typeface="Calibri"/>
                <a:cs typeface="Calibri"/>
              </a:rPr>
              <a:t>alud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, permitiendo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y </a:t>
            </a:r>
            <a:r>
              <a:rPr lang="es-ES" sz="1200" spc="-25" dirty="0">
                <a:solidFill>
                  <a:srgbClr val="7D7D7D"/>
                </a:solidFill>
                <a:latin typeface="Calibri"/>
                <a:cs typeface="Calibri"/>
              </a:rPr>
              <a:t>favoreciendo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 </a:t>
            </a: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colaboración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y 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complementariedad </a:t>
            </a: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entre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atención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salud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que </a:t>
            </a:r>
            <a:r>
              <a:rPr lang="es-ES" sz="1200" spc="-35" dirty="0">
                <a:solidFill>
                  <a:srgbClr val="7D7D7D"/>
                </a:solidFill>
                <a:latin typeface="Calibri"/>
                <a:cs typeface="Calibri"/>
              </a:rPr>
              <a:t>otorga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el </a:t>
            </a:r>
            <a:r>
              <a:rPr lang="es-ES" sz="1200" spc="-15" dirty="0">
                <a:solidFill>
                  <a:srgbClr val="7D7D7D"/>
                </a:solidFill>
                <a:latin typeface="Calibri"/>
                <a:cs typeface="Calibri"/>
              </a:rPr>
              <a:t>sistema 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y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lo que </a:t>
            </a:r>
            <a:r>
              <a:rPr lang="es-ES" sz="1200" spc="-25" dirty="0">
                <a:solidFill>
                  <a:srgbClr val="7D7D7D"/>
                </a:solidFill>
                <a:latin typeface="Calibri"/>
                <a:cs typeface="Calibri"/>
              </a:rPr>
              <a:t>provee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la medicina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indígena,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que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permita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a las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personas, </a:t>
            </a:r>
            <a:r>
              <a:rPr lang="es-ES" sz="1200" spc="-30" dirty="0">
                <a:solidFill>
                  <a:srgbClr val="7D7D7D"/>
                </a:solidFill>
                <a:latin typeface="Calibri"/>
                <a:cs typeface="Calibri"/>
              </a:rPr>
              <a:t>en 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aquellas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comunas </a:t>
            </a: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con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alta </a:t>
            </a: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concentración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indígena, obtener  resolución </a:t>
            </a:r>
            <a:r>
              <a:rPr lang="es-ES" sz="1200" spc="-25" dirty="0">
                <a:solidFill>
                  <a:srgbClr val="7D7D7D"/>
                </a:solidFill>
                <a:latin typeface="Calibri"/>
                <a:cs typeface="Calibri"/>
              </a:rPr>
              <a:t>integral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y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oportuna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10" dirty="0">
                <a:solidFill>
                  <a:srgbClr val="7D7D7D"/>
                </a:solidFill>
                <a:latin typeface="Calibri"/>
                <a:cs typeface="Calibri"/>
              </a:rPr>
              <a:t>sus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necesidades </a:t>
            </a:r>
            <a:r>
              <a:rPr lang="es-ES" sz="1200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salud en </a:t>
            </a:r>
            <a:r>
              <a:rPr lang="es-ES" sz="1200" spc="-20" dirty="0">
                <a:solidFill>
                  <a:srgbClr val="7D7D7D"/>
                </a:solidFill>
                <a:latin typeface="Calibri"/>
                <a:cs typeface="Calibri"/>
              </a:rPr>
              <a:t>su  </a:t>
            </a:r>
            <a:r>
              <a:rPr lang="es-ES" sz="1200" spc="-30" dirty="0">
                <a:solidFill>
                  <a:srgbClr val="7D7D7D"/>
                </a:solidFill>
                <a:latin typeface="Calibri"/>
                <a:cs typeface="Calibri"/>
              </a:rPr>
              <a:t>contexto</a:t>
            </a:r>
            <a:r>
              <a:rPr lang="es-ES" sz="1200" spc="-5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cultural”</a:t>
            </a:r>
          </a:p>
          <a:p>
            <a:pPr marL="35560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lang="es-ES" sz="1200" b="1" spc="-5" dirty="0">
                <a:solidFill>
                  <a:srgbClr val="7D7D7D"/>
                </a:solidFill>
                <a:latin typeface="Calibri"/>
                <a:cs typeface="Calibri"/>
              </a:rPr>
              <a:t>Norma Técnica N°16 sobre interculturalidad en los SS:</a:t>
            </a: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 Los Servicios de Salud con presencia de población  indígena deberán programar, ejecutar y evaluar en conjunto  con los integrantes de la Red y con participación de  representantes indígenas, estrategias, planes y actividades que incorporen en el modelo de atención y en los programas  de salud el enfoque intercultural, a requerimiento del  Ministerio de Salud, o de la Autoridad Sanitaria Regional.</a:t>
            </a:r>
          </a:p>
          <a:p>
            <a:pPr marL="35560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lang="es-ES" sz="1200" spc="-5" dirty="0">
                <a:solidFill>
                  <a:srgbClr val="7D7D7D"/>
                </a:solidFill>
                <a:latin typeface="Calibri"/>
                <a:cs typeface="Calibri"/>
              </a:rPr>
              <a:t>Los Servicios de Salud con presencia de población  indígena deberán proponer y mantener programas de  capacitación continua a sus directivos y funcionarios  orientados a desarrollar y fortalecer la pertinencia cultural de  las acciones de la Red, en las comunas con alta concentración indígena.</a:t>
            </a:r>
          </a:p>
          <a:p>
            <a:pPr marL="35560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endParaRPr lang="es-ES" sz="1200" spc="-5" dirty="0">
              <a:solidFill>
                <a:srgbClr val="7D7D7D"/>
              </a:solidFill>
              <a:latin typeface="Calibri"/>
              <a:cs typeface="Calibri"/>
            </a:endParaRPr>
          </a:p>
          <a:p>
            <a:pPr marL="12700" indent="0" algn="just">
              <a:spcBef>
                <a:spcPts val="100"/>
              </a:spcBef>
              <a:buFont typeface="Arial"/>
              <a:buNone/>
              <a:tabLst>
                <a:tab pos="355600" algn="l"/>
              </a:tabLst>
            </a:pPr>
            <a:endParaRPr lang="es-ES" sz="1200" spc="-5" dirty="0">
              <a:solidFill>
                <a:srgbClr val="7D7D7D"/>
              </a:solidFill>
              <a:latin typeface="Calibri"/>
              <a:cs typeface="Calibri"/>
            </a:endParaRPr>
          </a:p>
          <a:p>
            <a:pPr marL="355600" indent="-342900" algn="just"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endParaRPr lang="es-ES" sz="1200" dirty="0">
              <a:latin typeface="Calibri"/>
              <a:cs typeface="Calibri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219B-20B1-41AB-B8F5-65E42888A7F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029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219B-20B1-41AB-B8F5-65E42888A7F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741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39259"/>
            <a:ext cx="10515600" cy="83771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/>
          </p:nvPr>
        </p:nvSpPr>
        <p:spPr>
          <a:xfrm>
            <a:off x="2882212" y="3681032"/>
            <a:ext cx="6427574" cy="346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/>
          </p:nvPr>
        </p:nvSpPr>
        <p:spPr>
          <a:xfrm>
            <a:off x="4101379" y="1600590"/>
            <a:ext cx="3989238" cy="559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8321767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6D97B16-7C3C-3DCD-5321-EE541B5CC6E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D466892E-21EB-5F17-7709-C5183D8B4B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3036" y="2291313"/>
            <a:ext cx="5279952" cy="22753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Haga clic para modificar los estilos de texto del patrón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Haga clic para modificar los estilos de texto del patrón </a:t>
            </a:r>
          </a:p>
          <a:p>
            <a:pPr lvl="0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431334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2AC17B51-1112-EBA5-7008-B8E53B0FD25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7" name="Marcador de texto 13">
            <a:extLst>
              <a:ext uri="{FF2B5EF4-FFF2-40B4-BE49-F238E27FC236}">
                <a16:creationId xmlns:a16="http://schemas.microsoft.com/office/drawing/2014/main" id="{8715E8E8-EBF8-322B-D57B-C8BBB7C86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47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149DC9BA-E36E-B480-1DED-19266C0E3A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079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F454279A-FB41-DDEE-90AD-23A93D6667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551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</p:spTree>
    <p:extLst>
      <p:ext uri="{BB962C8B-B14F-4D97-AF65-F5344CB8AC3E}">
        <p14:creationId xmlns:p14="http://schemas.microsoft.com/office/powerpoint/2010/main" val="18703513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36A952D6-5185-FE90-173D-9B4238679C1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155744270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2">
            <a:extLst>
              <a:ext uri="{FF2B5EF4-FFF2-40B4-BE49-F238E27FC236}">
                <a16:creationId xmlns:a16="http://schemas.microsoft.com/office/drawing/2014/main" id="{083C2F68-6964-3C8B-C094-22EBBD96A1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60D15-3417-47F6-F965-7789E500EE5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170725846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5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0ACB8943-007C-33E5-CF14-C945CC700A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6F0B8119-FB90-2490-8112-1D4EEF42EFB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184961958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B787F262-AA07-6FC4-4287-B4142226B22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49916635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7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0D6255A5-5A3F-5538-429C-DB581F832C2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4DB415EF-E6CF-1D34-E6EB-14DD19F69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47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10" name="Marcador de texto 13">
            <a:extLst>
              <a:ext uri="{FF2B5EF4-FFF2-40B4-BE49-F238E27FC236}">
                <a16:creationId xmlns:a16="http://schemas.microsoft.com/office/drawing/2014/main" id="{9E79EBB5-6B94-C65B-57BB-B6C49409F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079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11" name="Marcador de texto 13">
            <a:extLst>
              <a:ext uri="{FF2B5EF4-FFF2-40B4-BE49-F238E27FC236}">
                <a16:creationId xmlns:a16="http://schemas.microsoft.com/office/drawing/2014/main" id="{DC51C920-4CC8-14E1-3746-F2578D74C8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551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</p:spTree>
    <p:extLst>
      <p:ext uri="{BB962C8B-B14F-4D97-AF65-F5344CB8AC3E}">
        <p14:creationId xmlns:p14="http://schemas.microsoft.com/office/powerpoint/2010/main" val="132129764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3125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0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8" r:id="rId5"/>
    <p:sldLayoutId id="2147483706" r:id="rId6"/>
    <p:sldLayoutId id="2147483708" r:id="rId7"/>
    <p:sldLayoutId id="2147483719" r:id="rId8"/>
    <p:sldLayoutId id="2147483711" r:id="rId9"/>
  </p:sldLayoutIdLst>
  <p:transition spd="slow">
    <p:randomBar dir="vert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file:///Users/margaritacaceres/Library/CloudStorage/OneDrive-Personal/Documentos/SERVICIO%20SALUD%20IQQ/Documentos/2025/PESPI/CIRA%20PESPI/Salud%20Aymara%20(HETG)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hyperlink" Target="file:///Users/margaritacaceres/Library/CloudStorage/OneDrive-Personal/Documentos/SERVICIO%20SALUD%20IQQ/Documentos/2025/PESPI/CIRA%20PESPI/Videos%20Pespi-Hogar.mov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Users/margaritacaceres/Library/CloudStorage/OneDrive-Personal/Documentos/SERVICIO%20SALUD%20IQQ/Documentos/2025/PESPI/CIRA%20PESPI/Videos%20Pespi-FII.mov" TargetMode="External"/><Relationship Id="rId5" Type="http://schemas.openxmlformats.org/officeDocument/2006/relationships/image" Target="../media/image28.png"/><Relationship Id="rId4" Type="http://schemas.openxmlformats.org/officeDocument/2006/relationships/hyperlink" Target="file:///Users/margaritacaceres/Library/CloudStorage/OneDrive-Personal/Documentos/SERVICIO%20SALUD%20IQQ/Documentos/2025/PESPI/CIRA%20PESPI/Videos%20Pespi-Parto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4360D064-FA42-47E7-3F22-BF6B327636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339975"/>
            <a:ext cx="10515600" cy="83661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s-CL" sz="4000" b="1" noProof="0" dirty="0">
                <a:latin typeface="Verdana"/>
                <a:ea typeface="Verdana"/>
              </a:rPr>
              <a:t>Historia y contexto del</a:t>
            </a:r>
            <a:br>
              <a:rPr lang="es-CL" sz="4000" b="1" noProof="0" dirty="0">
                <a:latin typeface="Verdana"/>
                <a:ea typeface="Verdana"/>
              </a:rPr>
            </a:br>
            <a:r>
              <a:rPr lang="es-CL" sz="4000" b="1" noProof="0" dirty="0">
                <a:latin typeface="Verdana"/>
                <a:ea typeface="Verdana"/>
              </a:rPr>
              <a:t>DECRETO 21 (2023)</a:t>
            </a:r>
            <a:endParaRPr lang="es-CL" noProof="0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F66237F0-B46F-BE9D-238A-278227DFF925}"/>
              </a:ext>
            </a:extLst>
          </p:cNvPr>
          <p:cNvSpPr txBox="1">
            <a:spLocks/>
          </p:cNvSpPr>
          <p:nvPr/>
        </p:nvSpPr>
        <p:spPr>
          <a:xfrm>
            <a:off x="4010025" y="1901825"/>
            <a:ext cx="3987800" cy="261938"/>
          </a:xfrm>
          <a:prstGeom prst="rect">
            <a:avLst/>
          </a:prstGeom>
        </p:spPr>
        <p:txBody>
          <a:bodyPr lIns="91440" tIns="45720" rIns="91440" bIns="4572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  <a:defRPr/>
            </a:pPr>
            <a:r>
              <a:rPr lang="es-CL" noProof="0" dirty="0">
                <a:latin typeface="Verdana"/>
                <a:ea typeface="Verdana"/>
              </a:rPr>
              <a:t>SERVICIO DE SALUD TARAPACÁ </a:t>
            </a:r>
            <a:endParaRPr lang="es-CL" noProof="0" dirty="0"/>
          </a:p>
        </p:txBody>
      </p:sp>
      <p:pic>
        <p:nvPicPr>
          <p:cNvPr id="3077" name="Imagen 2">
            <a:extLst>
              <a:ext uri="{FF2B5EF4-FFF2-40B4-BE49-F238E27FC236}">
                <a16:creationId xmlns:a16="http://schemas.microsoft.com/office/drawing/2014/main" id="{5EA336C6-F244-2056-C0B0-7C50E8B0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3511550"/>
            <a:ext cx="39497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3D9828-5CD3-D69E-2A85-950BD0C95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215" y="4130233"/>
            <a:ext cx="1416559" cy="12886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D50EAF1-B8E5-57AE-5E99-600494D51E96}"/>
              </a:ext>
            </a:extLst>
          </p:cNvPr>
          <p:cNvSpPr txBox="1"/>
          <p:nvPr/>
        </p:nvSpPr>
        <p:spPr>
          <a:xfrm>
            <a:off x="9717207" y="5732061"/>
            <a:ext cx="2127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noProof="0" dirty="0">
                <a:solidFill>
                  <a:schemeClr val="bg1"/>
                </a:solidFill>
              </a:rPr>
              <a:t>Referente:</a:t>
            </a:r>
          </a:p>
          <a:p>
            <a:r>
              <a:rPr lang="es-CL" sz="1400" noProof="0" dirty="0">
                <a:solidFill>
                  <a:schemeClr val="bg1"/>
                </a:solidFill>
              </a:rPr>
              <a:t>Margarita Cáceres Ticona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CEBCC6-E666-3F5B-0A37-76B994FB7F4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05271" y="1178488"/>
            <a:ext cx="9585138" cy="596123"/>
          </a:xfrm>
        </p:spPr>
        <p:txBody>
          <a:bodyPr/>
          <a:lstStyle/>
          <a:p>
            <a:r>
              <a:rPr lang="es-ES" dirty="0"/>
              <a:t>COMGES N°33 - Hospitales</a:t>
            </a:r>
            <a:endParaRPr lang="es-CL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E367013-1BC0-85AC-6182-A61838FDA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657397"/>
              </p:ext>
            </p:extLst>
          </p:nvPr>
        </p:nvGraphicFramePr>
        <p:xfrm>
          <a:off x="605271" y="2569886"/>
          <a:ext cx="10981458" cy="20490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62420">
                  <a:extLst>
                    <a:ext uri="{9D8B030D-6E8A-4147-A177-3AD203B41FA5}">
                      <a16:colId xmlns:a16="http://schemas.microsoft.com/office/drawing/2014/main" val="1381031951"/>
                    </a:ext>
                  </a:extLst>
                </a:gridCol>
                <a:gridCol w="1641764">
                  <a:extLst>
                    <a:ext uri="{9D8B030D-6E8A-4147-A177-3AD203B41FA5}">
                      <a16:colId xmlns:a16="http://schemas.microsoft.com/office/drawing/2014/main" val="3647295787"/>
                    </a:ext>
                  </a:extLst>
                </a:gridCol>
                <a:gridCol w="2223654">
                  <a:extLst>
                    <a:ext uri="{9D8B030D-6E8A-4147-A177-3AD203B41FA5}">
                      <a16:colId xmlns:a16="http://schemas.microsoft.com/office/drawing/2014/main" val="78056291"/>
                    </a:ext>
                  </a:extLst>
                </a:gridCol>
                <a:gridCol w="2452255">
                  <a:extLst>
                    <a:ext uri="{9D8B030D-6E8A-4147-A177-3AD203B41FA5}">
                      <a16:colId xmlns:a16="http://schemas.microsoft.com/office/drawing/2014/main" val="2599842073"/>
                    </a:ext>
                  </a:extLst>
                </a:gridCol>
                <a:gridCol w="4001365">
                  <a:extLst>
                    <a:ext uri="{9D8B030D-6E8A-4147-A177-3AD203B41FA5}">
                      <a16:colId xmlns:a16="http://schemas.microsoft.com/office/drawing/2014/main" val="1510459714"/>
                    </a:ext>
                  </a:extLst>
                </a:gridCol>
              </a:tblGrid>
              <a:tr h="311727">
                <a:tc>
                  <a:txBody>
                    <a:bodyPr/>
                    <a:lstStyle/>
                    <a:p>
                      <a:r>
                        <a:rPr lang="es-ES" sz="1200" dirty="0"/>
                        <a:t>Cod.</a:t>
                      </a:r>
                      <a:endParaRPr lang="es-C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Componente</a:t>
                      </a:r>
                      <a:endParaRPr lang="es-C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Nombre del indicador </a:t>
                      </a:r>
                      <a:endParaRPr lang="es-C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Meta 2025</a:t>
                      </a:r>
                      <a:endParaRPr lang="es-C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Observación</a:t>
                      </a:r>
                      <a:endParaRPr lang="es-C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623058"/>
                  </a:ext>
                </a:extLst>
              </a:tr>
              <a:tr h="653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H6R1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/>
                        <a:t>Reconocimiento, protección y fortalecimiento de los sistemas de sanación indígena</a:t>
                      </a:r>
                      <a:endParaRPr lang="es-C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hospitales que cuentan con protocolos de derivación, considerando acompañamiento y traslado, de pacientes indígenas al sistema de salud indígena de su territorio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Todos los hospitales priorizados cuentan con protocolos de derivación, considerando acompañamiento y traslado, de pacientes indígenas al sistema de salud indígena de su territorio</a:t>
                      </a:r>
                      <a:endParaRPr lang="es-C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Estos protocolos deben contemplar el respeto a la autodeterminación de los sistemas de salud indígena y su no regulación.</a:t>
                      </a:r>
                    </a:p>
                    <a:p>
                      <a:r>
                        <a:rPr lang="es-ES" sz="1200" dirty="0"/>
                        <a:t>Consideran aspectos tales como: la derivación y traslado del paciente, el acompañamiento de facilitador/a intercultural u otro funcionario del establecimiento</a:t>
                      </a:r>
                      <a:endParaRPr lang="es-C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947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12359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0DEB872-C58B-265A-DEFA-362BA5ED1D8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Video</a:t>
            </a:r>
            <a:endParaRPr lang="es-CL" dirty="0"/>
          </a:p>
        </p:txBody>
      </p:sp>
      <p:pic>
        <p:nvPicPr>
          <p:cNvPr id="7" name="Imagen 6">
            <a:hlinkClick r:id="rId2"/>
            <a:extLst>
              <a:ext uri="{FF2B5EF4-FFF2-40B4-BE49-F238E27FC236}">
                <a16:creationId xmlns:a16="http://schemas.microsoft.com/office/drawing/2014/main" id="{7FC3CBD8-89C0-438C-F16D-E73B34093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36" y="1984172"/>
            <a:ext cx="6175331" cy="35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45762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FE7E809-9CB0-D31B-A488-5ED7580E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9" y="2306337"/>
            <a:ext cx="4240382" cy="424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6138F7B-DF56-189E-BBB1-3A755C9160F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Participación Social Indígena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C563BA-1CA1-8511-E0EF-898647D5A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183" y="1497106"/>
            <a:ext cx="10686998" cy="934367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Componente clave para el desarrollo de Modelos de Salud Intercultural, enfocado en la participación activa de comunidades, organizaciones y asociaciones indígenas locales en su construcción.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0F0A44-E84D-CC68-C975-77B202B2E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375" y="4257668"/>
            <a:ext cx="4055449" cy="233148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Relevancia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Asegura una representación territorial significativa en el establecimiento de salud.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6BD582-1B1C-6A6B-8196-D0736C752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7189" y="2898370"/>
            <a:ext cx="5839992" cy="3533603"/>
          </a:xfrm>
        </p:spPr>
        <p:txBody>
          <a:bodyPr>
            <a:noAutofit/>
          </a:bodyPr>
          <a:lstStyle/>
          <a:p>
            <a:r>
              <a:rPr lang="es-ES" b="1" u="sng" dirty="0"/>
              <a:t>Consideraciones</a:t>
            </a:r>
            <a:endParaRPr lang="es-E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dirty="0"/>
              <a:t>Respeta las formas tradicionales de organización y representación indígena.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dirty="0"/>
              <a:t>No reemplaza estas estructuras, sino que actúa como un espacio de negociación funcional al modelo.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dirty="0"/>
              <a:t>Tampoco suplanta otras instancias de participación existentes en el centro de salud que no estén específicamente integradas por representantes indígenas.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429415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8272AE8-03D7-7DA8-C22C-A0D42BD75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4" y="2385980"/>
            <a:ext cx="4131573" cy="413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619C8BF-1502-0ACC-45EC-DC13F084E1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2227" y="2554105"/>
            <a:ext cx="7573489" cy="3795324"/>
          </a:xfrm>
        </p:spPr>
        <p:txBody>
          <a:bodyPr anchor="ctr"/>
          <a:lstStyle/>
          <a:p>
            <a:pPr>
              <a:buNone/>
            </a:pPr>
            <a:r>
              <a:rPr lang="es-ES" b="1" dirty="0"/>
              <a:t>Características:</a:t>
            </a:r>
            <a:endParaRPr lang="es-E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b="1" dirty="0"/>
              <a:t>Permanentes y sustentadas en:</a:t>
            </a:r>
            <a:r>
              <a:rPr lang="es-ES" dirty="0"/>
              <a:t> diálogo, buena fe, equidad, búsqueda de consensos y respeto a la validación comunitaria.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b="1" dirty="0"/>
              <a:t>Espacio para:</a:t>
            </a:r>
            <a:r>
              <a:rPr lang="es-ES" dirty="0"/>
              <a:t> abordar temas de salud indígena con su participación y representantes.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b="1" dirty="0"/>
              <a:t>Continuidad:</a:t>
            </a:r>
            <a:r>
              <a:rPr lang="es-ES" dirty="0"/>
              <a:t> Se mantienen las instancias indígenas de participación ya existentes, con posibilidad de actualización.</a:t>
            </a:r>
          </a:p>
          <a:p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850810-317A-D75A-4D41-085ED194A77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Participación Social Indígena</a:t>
            </a:r>
            <a:endParaRPr lang="es-CL" dirty="0"/>
          </a:p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2AE10F-DD35-4021-2CA9-6B4DAEE8DD79}"/>
              </a:ext>
            </a:extLst>
          </p:cNvPr>
          <p:cNvSpPr txBox="1"/>
          <p:nvPr/>
        </p:nvSpPr>
        <p:spPr>
          <a:xfrm>
            <a:off x="715309" y="1497106"/>
            <a:ext cx="11007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Mandato:</a:t>
            </a:r>
            <a:r>
              <a:rPr lang="es-ES" sz="2000" dirty="0"/>
              <a:t> Establecer instancias y mecanismos de participación específicos para la salud de los pueblos indígenas a nivel local, según lineamientos del Ministerio de Salud.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0147667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dit the image so that indigenous women are not wearing hats, but do not remove them from the image">
            <a:extLst>
              <a:ext uri="{FF2B5EF4-FFF2-40B4-BE49-F238E27FC236}">
                <a16:creationId xmlns:a16="http://schemas.microsoft.com/office/drawing/2014/main" id="{CC4AF920-F555-07D2-343D-BC2313CF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27" y="1574702"/>
            <a:ext cx="6573473" cy="4382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5A8A94-5CB4-5465-415B-B3E010ED9D8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Lineamientos Clave para la Participación Indígena en Salud</a:t>
            </a:r>
            <a:endParaRPr lang="es-CL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3AB5858-2C1E-74D9-FE31-38FEDCF0606B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75781" y="1574702"/>
            <a:ext cx="5432539" cy="438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Alcance de la Toma de Decisiones: Incidente, no consultivo.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CL" altLang="es-CL" sz="1800" b="1" dirty="0">
              <a:solidFill>
                <a:schemeClr val="bg1"/>
              </a:solidFill>
            </a:endParaRPr>
          </a:p>
          <a:p>
            <a:pPr lvl="1" eaLnBrk="0" hangingPunct="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Permite a las instituciones representativas indígenas influir en las decisiones del Modelo de Salud Intercultural. </a:t>
            </a:r>
          </a:p>
          <a:p>
            <a:pPr lvl="1" eaLnBrk="0" hangingPunct="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Implica un diálogo horizontal y respetuoso, donde las decisiones se negocian y se toman por consenso.</a:t>
            </a:r>
          </a:p>
          <a:p>
            <a:pPr lvl="1" eaLnBrk="0" hangingPunct="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Requiere considerar las posibilidades y limitaciones institucionales junto con las necesidades y derechos indígenas.</a:t>
            </a:r>
          </a:p>
          <a:p>
            <a:pPr lvl="1" eaLnBrk="0" hangingPunct="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Las reglas para el consenso deben ser acordadas y ratificadas en la instancia.</a:t>
            </a:r>
            <a:endParaRPr kumimoji="0" lang="es-CL" alt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835747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A8A0492-9FC6-298E-4A26-517CFAB282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51113" y="-1722173"/>
            <a:ext cx="11689773" cy="958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29A304E-16E1-BBFF-C1D3-A44367D36F6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CL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Asistencia espiritual o religiosa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ABA485B-B42A-0A2B-C606-36B01E649A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2513" y="2291313"/>
            <a:ext cx="6786972" cy="3665704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Espacios y Protocolos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el uso de elementos terapéuticos o ceremoniales que requieran privacidad, el establecimiento debe disponer y coordinar un espacio habilitado.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mecanismos para garantizar este derecho deben estar contenidos en el Reglamento Interno del establecimiento (sea el Reglamento del Modelo o de funcionamiento), y los procedimientos específicos pueden describirse en protocolos específicos.</a:t>
            </a:r>
            <a:endParaRPr lang="es-C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04131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063E05E-1D79-B782-F2E4-13B98ADD5B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15309" y="526093"/>
            <a:ext cx="9585138" cy="97101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Apoyo y visitas en terreno </a:t>
            </a:r>
          </a:p>
          <a:p>
            <a:pPr algn="ctr"/>
            <a:r>
              <a:rPr lang="es-ES" dirty="0"/>
              <a:t>SS y SEREMI Salud Tarapacá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50BA0E-66D5-AB9B-2002-D0D4B033EA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517" y="2112932"/>
            <a:ext cx="3362325" cy="3273260"/>
          </a:xfrm>
        </p:spPr>
        <p:txBody>
          <a:bodyPr>
            <a:no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1.- Primer Semestre: Apoyo Técnico y Reformulación</a:t>
            </a:r>
          </a:p>
          <a:p>
            <a:r>
              <a:rPr lang="es-ES" sz="1400" dirty="0">
                <a:solidFill>
                  <a:schemeClr val="tx1"/>
                </a:solidFill>
              </a:rPr>
              <a:t>Se brindó </a:t>
            </a:r>
            <a:r>
              <a:rPr lang="es-ES" sz="1400" b="1" dirty="0">
                <a:solidFill>
                  <a:schemeClr val="tx1"/>
                </a:solidFill>
              </a:rPr>
              <a:t>apoyo técnico personalizado </a:t>
            </a:r>
            <a:r>
              <a:rPr lang="es-ES" sz="1400" dirty="0">
                <a:solidFill>
                  <a:schemeClr val="tx1"/>
                </a:solidFill>
              </a:rPr>
              <a:t>para la reformulación de los planes de trabajo, asegurando que estos abordaran los </a:t>
            </a:r>
            <a:r>
              <a:rPr lang="es-ES" sz="1400" b="1" dirty="0">
                <a:solidFill>
                  <a:schemeClr val="tx1"/>
                </a:solidFill>
              </a:rPr>
              <a:t>componentes exigidos según lo establecido en el Decreto </a:t>
            </a:r>
            <a:r>
              <a:rPr lang="es-ES" sz="1400" b="1" dirty="0" err="1">
                <a:solidFill>
                  <a:schemeClr val="tx1"/>
                </a:solidFill>
              </a:rPr>
              <a:t>N°</a:t>
            </a:r>
            <a:r>
              <a:rPr lang="es-ES" sz="1400" b="1" dirty="0">
                <a:solidFill>
                  <a:schemeClr val="tx1"/>
                </a:solidFill>
              </a:rPr>
              <a:t> 21</a:t>
            </a:r>
            <a:r>
              <a:rPr lang="es-ES" sz="1400" dirty="0">
                <a:solidFill>
                  <a:schemeClr val="tx1"/>
                </a:solidFill>
              </a:rPr>
              <a:t> para el primer semestre.</a:t>
            </a:r>
          </a:p>
          <a:p>
            <a:pPr marL="174625"/>
            <a:r>
              <a:rPr lang="es-ES" sz="1400" dirty="0">
                <a:solidFill>
                  <a:schemeClr val="tx1"/>
                </a:solidFill>
              </a:rPr>
              <a:t>Esta actividad se realizó en estrecha </a:t>
            </a:r>
            <a:r>
              <a:rPr lang="es-ES" sz="1400" b="1" dirty="0">
                <a:solidFill>
                  <a:schemeClr val="tx1"/>
                </a:solidFill>
              </a:rPr>
              <a:t>colaboración con la SEREMI de Salud.</a:t>
            </a:r>
          </a:p>
          <a:p>
            <a:endParaRPr lang="es-CL" sz="1400" dirty="0">
              <a:solidFill>
                <a:schemeClr val="tx1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17250D-05E7-B2AF-1165-85A812052E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837" y="2112932"/>
            <a:ext cx="3362325" cy="3273260"/>
          </a:xfrm>
        </p:spPr>
        <p:txBody>
          <a:bodyPr>
            <a:no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2.- Segundo Semestre: Acompañamiento en Terreno e Implementación</a:t>
            </a:r>
          </a:p>
          <a:p>
            <a:r>
              <a:rPr lang="es-ES" sz="1400" dirty="0">
                <a:solidFill>
                  <a:schemeClr val="tx1"/>
                </a:solidFill>
              </a:rPr>
              <a:t>Durante el segundo semestre, se llevó a cabo un </a:t>
            </a:r>
            <a:r>
              <a:rPr lang="es-ES" sz="1400" b="1" dirty="0">
                <a:solidFill>
                  <a:schemeClr val="tx1"/>
                </a:solidFill>
              </a:rPr>
              <a:t>acompañamiento integral en terreno</a:t>
            </a:r>
            <a:r>
              <a:rPr lang="es-ES" sz="1400" dirty="0">
                <a:solidFill>
                  <a:schemeClr val="tx1"/>
                </a:solidFill>
              </a:rPr>
              <a:t> a los distintos dispositivos de la red con el objetivo de </a:t>
            </a:r>
            <a:r>
              <a:rPr lang="es-ES" sz="1400" b="1" dirty="0">
                <a:solidFill>
                  <a:schemeClr val="tx1"/>
                </a:solidFill>
              </a:rPr>
              <a:t>evaluar el avance en la implementación</a:t>
            </a:r>
            <a:r>
              <a:rPr lang="es-ES" sz="1400" dirty="0">
                <a:solidFill>
                  <a:schemeClr val="tx1"/>
                </a:solidFill>
              </a:rPr>
              <a:t> de los planes reformulados.</a:t>
            </a:r>
          </a:p>
          <a:p>
            <a:pPr marL="263525"/>
            <a:r>
              <a:rPr lang="es-ES" sz="1400" dirty="0">
                <a:solidFill>
                  <a:schemeClr val="tx1"/>
                </a:solidFill>
              </a:rPr>
              <a:t>El acompañamiento abarcó tanto los dispositivos de la </a:t>
            </a:r>
            <a:r>
              <a:rPr lang="es-ES" sz="1400" b="1" dirty="0">
                <a:solidFill>
                  <a:schemeClr val="tx1"/>
                </a:solidFill>
              </a:rPr>
              <a:t>Red Hospitalaria</a:t>
            </a:r>
            <a:r>
              <a:rPr lang="es-ES" sz="1400" dirty="0">
                <a:solidFill>
                  <a:schemeClr val="tx1"/>
                </a:solidFill>
              </a:rPr>
              <a:t> como los de </a:t>
            </a:r>
            <a:r>
              <a:rPr lang="es-ES" sz="1400" b="1" dirty="0">
                <a:solidFill>
                  <a:schemeClr val="tx1"/>
                </a:solidFill>
              </a:rPr>
              <a:t>Atención Primaria de Salud (APS).</a:t>
            </a:r>
            <a:endParaRPr lang="es-CL" sz="1400" dirty="0">
              <a:solidFill>
                <a:schemeClr val="tx1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98828C-D5C1-4D61-AF9E-EE84A1043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9557" y="2112932"/>
            <a:ext cx="3362325" cy="3273260"/>
          </a:xfrm>
        </p:spPr>
        <p:txBody>
          <a:bodyPr>
            <a:norm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3.- Conclusiones Preliminares sobre la Implementación</a:t>
            </a:r>
          </a:p>
          <a:p>
            <a:r>
              <a:rPr lang="es-ES" sz="1400" dirty="0">
                <a:solidFill>
                  <a:schemeClr val="tx1"/>
                </a:solidFill>
              </a:rPr>
              <a:t>Se ha observado que los enfoques y </a:t>
            </a:r>
            <a:r>
              <a:rPr lang="es-ES" sz="1400" b="1" dirty="0">
                <a:solidFill>
                  <a:schemeClr val="tx1"/>
                </a:solidFill>
              </a:rPr>
              <a:t>abordajes de implementación han sido considerablemente distintos</a:t>
            </a:r>
            <a:r>
              <a:rPr lang="es-ES" sz="1400" dirty="0">
                <a:solidFill>
                  <a:schemeClr val="tx1"/>
                </a:solidFill>
              </a:rPr>
              <a:t> entre los recintos, incluso entre aquellos ubicados en una misma comuna, especialmente en las zonas urbanas.</a:t>
            </a:r>
          </a:p>
          <a:p>
            <a:endParaRPr lang="es-C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6974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DA83EC8-FE49-DA5B-8F80-5605B0FBC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264122"/>
              </p:ext>
            </p:extLst>
          </p:nvPr>
        </p:nvGraphicFramePr>
        <p:xfrm>
          <a:off x="-125260" y="1531229"/>
          <a:ext cx="12317260" cy="4885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7813E4-9241-C2B6-0707-20980D3332A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Desafíos Clave en Salud Intercultural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130707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DD2780C-339E-1D3C-E185-310810F4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21" t="26302" r="9543" b="-1"/>
          <a:stretch>
            <a:fillRect/>
          </a:stretch>
        </p:blipFill>
        <p:spPr>
          <a:xfrm>
            <a:off x="318529" y="3339745"/>
            <a:ext cx="4826095" cy="318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9F19617-B734-E431-E943-0F8922A3C5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466595" y="1967121"/>
            <a:ext cx="673139" cy="2745248"/>
          </a:xfrm>
        </p:spPr>
        <p:txBody>
          <a:bodyPr vert="wordArtVert" anchor="ctr"/>
          <a:lstStyle/>
          <a:p>
            <a:r>
              <a:rPr lang="es-ES" dirty="0"/>
              <a:t>Fotos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D51C41-4818-A754-B0F9-1B8D708309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329" r="12968"/>
          <a:stretch>
            <a:fillRect/>
          </a:stretch>
        </p:blipFill>
        <p:spPr>
          <a:xfrm>
            <a:off x="377800" y="363128"/>
            <a:ext cx="4707551" cy="2745248"/>
          </a:xfrm>
          <a:prstGeom prst="round2DiagRect">
            <a:avLst>
              <a:gd name="adj1" fmla="val 0"/>
              <a:gd name="adj2" fmla="val 273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0B3AF7-BDB4-8ED4-6032-FF91F36005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35" t="43105" r="9407"/>
          <a:stretch>
            <a:fillRect/>
          </a:stretch>
        </p:blipFill>
        <p:spPr>
          <a:xfrm>
            <a:off x="6461706" y="3339745"/>
            <a:ext cx="5291267" cy="3181910"/>
          </a:xfrm>
          <a:prstGeom prst="round2DiagRect">
            <a:avLst>
              <a:gd name="adj1" fmla="val 920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ECB55B-764C-E12A-1ABC-C5F8476689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292" t="37669" r="19269" b="9180"/>
          <a:stretch>
            <a:fillRect/>
          </a:stretch>
        </p:blipFill>
        <p:spPr>
          <a:xfrm>
            <a:off x="6769140" y="287916"/>
            <a:ext cx="4826121" cy="2895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0785927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C028EFE-7999-4596-200F-B17BF4AF642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Promoción de estrategias PESPI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801722-F61E-5CF0-B84D-F98551B782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s-ES" dirty="0"/>
              <a:t>Hogar de la Familia Altiplánica</a:t>
            </a:r>
          </a:p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C25B13-4C24-3CE6-1945-A4E5D07573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ES" dirty="0"/>
              <a:t>Parto Intercultural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3D2DFF-C4F7-D73E-8289-2A1DD2B4E7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5516" y="3002280"/>
            <a:ext cx="3592008" cy="2331487"/>
          </a:xfrm>
        </p:spPr>
        <p:txBody>
          <a:bodyPr/>
          <a:lstStyle/>
          <a:p>
            <a:pPr algn="ctr"/>
            <a:r>
              <a:rPr lang="es-ES" dirty="0"/>
              <a:t>Facilitadoras Interculturales Indígenas </a:t>
            </a:r>
            <a:endParaRPr lang="es-CL" dirty="0"/>
          </a:p>
        </p:txBody>
      </p:sp>
      <p:pic>
        <p:nvPicPr>
          <p:cNvPr id="7" name="Imagen 6">
            <a:hlinkClick r:id="rId2"/>
            <a:extLst>
              <a:ext uri="{FF2B5EF4-FFF2-40B4-BE49-F238E27FC236}">
                <a16:creationId xmlns:a16="http://schemas.microsoft.com/office/drawing/2014/main" id="{E8938FDD-BC49-D73A-FE29-8F8925661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31" y="3839395"/>
            <a:ext cx="2429214" cy="1390844"/>
          </a:xfrm>
          <a:prstGeom prst="rect">
            <a:avLst/>
          </a:prstGeom>
        </p:spPr>
      </p:pic>
      <p:pic>
        <p:nvPicPr>
          <p:cNvPr id="9" name="Imagen 8">
            <a:hlinkClick r:id="rId4"/>
            <a:extLst>
              <a:ext uri="{FF2B5EF4-FFF2-40B4-BE49-F238E27FC236}">
                <a16:creationId xmlns:a16="http://schemas.microsoft.com/office/drawing/2014/main" id="{2A281F2F-DFEB-1073-C889-BABC09C6E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588" y="3839395"/>
            <a:ext cx="2438740" cy="1400370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E22FB89B-B29F-51CB-5EC6-D957DBE37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623" y="3839395"/>
            <a:ext cx="2457793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8727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F06A701-13AA-0E1A-6931-C32D50AF15F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15309" y="900983"/>
            <a:ext cx="9585138" cy="596123"/>
          </a:xfrm>
        </p:spPr>
        <p:txBody>
          <a:bodyPr>
            <a:normAutofit/>
          </a:bodyPr>
          <a:lstStyle/>
          <a:p>
            <a:r>
              <a:rPr lang="es-CL" noProof="0" dirty="0"/>
              <a:t>Política de Salud y Pueblos Indígenas 2003</a:t>
            </a:r>
          </a:p>
          <a:p>
            <a:endParaRPr lang="es-CL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F7D208-7D7F-B4E2-D2B8-5633A59A3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99" y="2639504"/>
            <a:ext cx="3362325" cy="1289668"/>
          </a:xfrm>
        </p:spPr>
        <p:txBody>
          <a:bodyPr>
            <a:normAutofit/>
          </a:bodyPr>
          <a:lstStyle/>
          <a:p>
            <a:pPr algn="just"/>
            <a:r>
              <a:rPr lang="es-CL" sz="1200" b="1" noProof="0" dirty="0">
                <a:highlight>
                  <a:srgbClr val="C0C0C0"/>
                </a:highlight>
              </a:rPr>
              <a:t>Equidad en Salud</a:t>
            </a:r>
          </a:p>
          <a:p>
            <a:pPr algn="ctr"/>
            <a:r>
              <a:rPr lang="es-CL" sz="1200" noProof="0" dirty="0"/>
              <a:t>Es la construcción de un sistema de salud que busca  contribuir a disminuir las brechas existentes en el  acceso a la atención de salud oportuna y de calidad.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BDB883C-FAB0-B083-621E-EB6BF86EA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378" y="3929172"/>
            <a:ext cx="3362325" cy="2331487"/>
          </a:xfrm>
        </p:spPr>
        <p:txBody>
          <a:bodyPr>
            <a:normAutofit/>
          </a:bodyPr>
          <a:lstStyle/>
          <a:p>
            <a:r>
              <a:rPr lang="es-CL" sz="1200" b="1" noProof="0" dirty="0">
                <a:highlight>
                  <a:srgbClr val="C0C0C0"/>
                </a:highlight>
              </a:rPr>
              <a:t>Interculturalidad</a:t>
            </a:r>
          </a:p>
          <a:p>
            <a:pPr algn="ctr"/>
            <a:r>
              <a:rPr lang="es-CL" sz="1200" noProof="0" dirty="0"/>
              <a:t>Está orientado a la incorporación del enfoque intercultural en las acciones de salud que realizan los profesionales y técnicos en su relación con los sistemas culturales de salud de los pueblos indígenas.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9FF62E7-649D-5454-6D12-6CE8F135E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2052" y="3929172"/>
            <a:ext cx="3362325" cy="2331487"/>
          </a:xfrm>
        </p:spPr>
        <p:txBody>
          <a:bodyPr>
            <a:normAutofit/>
          </a:bodyPr>
          <a:lstStyle/>
          <a:p>
            <a:r>
              <a:rPr lang="es-CL" sz="1200" b="1" noProof="0" dirty="0">
                <a:highlight>
                  <a:srgbClr val="C0C0C0"/>
                </a:highlight>
              </a:rPr>
              <a:t>Participación</a:t>
            </a:r>
          </a:p>
          <a:p>
            <a:pPr algn="ctr"/>
            <a:r>
              <a:rPr lang="es-CL" sz="1200" noProof="0" dirty="0"/>
              <a:t>La participación de los pueblos indígenas en la formulación, ejecución,  evaluación y monitoreo de los planes locales es un requisito indispensable  en el desarrollo del programa.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40D2C25-E8DF-1E85-BBFE-893AC1DF51E0}"/>
              </a:ext>
            </a:extLst>
          </p:cNvPr>
          <p:cNvSpPr/>
          <p:nvPr/>
        </p:nvSpPr>
        <p:spPr>
          <a:xfrm rot="603591">
            <a:off x="7973183" y="2092777"/>
            <a:ext cx="2858007" cy="3672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lang="es-CL" noProof="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F93CB2B-EBB8-9A6D-9916-985EF11B398F}"/>
              </a:ext>
            </a:extLst>
          </p:cNvPr>
          <p:cNvSpPr/>
          <p:nvPr/>
        </p:nvSpPr>
        <p:spPr>
          <a:xfrm>
            <a:off x="529378" y="1567127"/>
            <a:ext cx="3362325" cy="2144755"/>
          </a:xfrm>
          <a:prstGeom prst="roundRect">
            <a:avLst>
              <a:gd name="adj" fmla="val 43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Propósito</a:t>
            </a:r>
          </a:p>
          <a:p>
            <a:pPr algn="ctr">
              <a:spcBef>
                <a:spcPts val="1200"/>
              </a:spcBef>
            </a:pPr>
            <a:r>
              <a:rPr lang="es-CL" sz="1200" noProof="0" dirty="0"/>
              <a:t>Contribuir al mejoramiento de la situación de los Pueblos Indígenas a través de un desarrollo progresivo de un modelo de salud con enfoque intercultural que involucre su activa participación en la  construcción, ejecución, control  y evaluación del proceso.</a:t>
            </a:r>
          </a:p>
        </p:txBody>
      </p:sp>
    </p:spTree>
    <p:extLst>
      <p:ext uri="{BB962C8B-B14F-4D97-AF65-F5344CB8AC3E}">
        <p14:creationId xmlns:p14="http://schemas.microsoft.com/office/powerpoint/2010/main" val="382267346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2">
            <a:extLst>
              <a:ext uri="{FF2B5EF4-FFF2-40B4-BE49-F238E27FC236}">
                <a16:creationId xmlns:a16="http://schemas.microsoft.com/office/drawing/2014/main" id="{4F404E1E-C2F7-A9DF-85B9-1C9E4020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704850"/>
            <a:ext cx="77724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9FE1B1-2B55-F983-73C6-69123D40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5432132"/>
            <a:ext cx="6096000" cy="753626"/>
          </a:xfrm>
          <a:prstGeom prst="rect">
            <a:avLst/>
          </a:prstGeom>
        </p:spPr>
      </p:pic>
      <p:pic>
        <p:nvPicPr>
          <p:cNvPr id="4" name="Picture 3" descr="Ministerio de Salud (Chile) - Wikipedia, la enciclopedia libre">
            <a:extLst>
              <a:ext uri="{FF2B5EF4-FFF2-40B4-BE49-F238E27FC236}">
                <a16:creationId xmlns:a16="http://schemas.microsoft.com/office/drawing/2014/main" id="{9FE3B993-330F-5E22-C7E5-30F8CEB8D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728" y="1957753"/>
            <a:ext cx="2743199" cy="24832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36B0A3-86E0-119B-D20F-EFE597E820B2}"/>
              </a:ext>
            </a:extLst>
          </p:cNvPr>
          <p:cNvSpPr txBox="1"/>
          <p:nvPr/>
        </p:nvSpPr>
        <p:spPr>
          <a:xfrm>
            <a:off x="3002071" y="4705141"/>
            <a:ext cx="618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Franklin Gothic Book" panose="020B0503020102020204" pitchFamily="34" charset="0"/>
                <a:cs typeface="Dreaming Outloud Pro" panose="020F0502020204030204" pitchFamily="66" charset="0"/>
              </a:rPr>
              <a:t>Yuspajarpa</a:t>
            </a:r>
            <a:r>
              <a:rPr lang="es-ES" sz="2400" b="1" dirty="0">
                <a:solidFill>
                  <a:schemeClr val="bg1"/>
                </a:solidFill>
                <a:latin typeface="Franklin Gothic Book" panose="020B0503020102020204" pitchFamily="34" charset="0"/>
                <a:cs typeface="Dreaming Outloud Pro" panose="020F0502020204030204" pitchFamily="66" charset="0"/>
              </a:rPr>
              <a:t> - </a:t>
            </a:r>
            <a:r>
              <a:rPr lang="es-ES" sz="2400" b="1" dirty="0" err="1">
                <a:solidFill>
                  <a:schemeClr val="bg1"/>
                </a:solidFill>
                <a:latin typeface="Franklin Gothic Book" panose="020B0503020102020204" pitchFamily="34" charset="0"/>
                <a:cs typeface="Dreaming Outloud Pro" panose="020F0502020204030204" pitchFamily="66" charset="0"/>
              </a:rPr>
              <a:t>Jikisinkama</a:t>
            </a:r>
            <a:endParaRPr lang="es-CL" sz="2400" b="1" dirty="0">
              <a:solidFill>
                <a:schemeClr val="bg1"/>
              </a:solidFill>
              <a:latin typeface="Franklin Gothic Book" panose="020B0503020102020204" pitchFamily="34" charset="0"/>
              <a:cs typeface="Dreaming Outloud Pro" panose="020F050202020403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CC97C5-F54C-4BE6-7EFD-B540E909493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77602" y="484391"/>
            <a:ext cx="9585138" cy="596123"/>
          </a:xfrm>
        </p:spPr>
        <p:txBody>
          <a:bodyPr/>
          <a:lstStyle/>
          <a:p>
            <a:r>
              <a:rPr lang="es-CL" noProof="0" dirty="0"/>
              <a:t>¿Qué marco jurídico existe?</a:t>
            </a:r>
          </a:p>
        </p:txBody>
      </p:sp>
      <p:graphicFrame>
        <p:nvGraphicFramePr>
          <p:cNvPr id="6" name="Marcador de contenido 9">
            <a:extLst>
              <a:ext uri="{FF2B5EF4-FFF2-40B4-BE49-F238E27FC236}">
                <a16:creationId xmlns:a16="http://schemas.microsoft.com/office/drawing/2014/main" id="{FDBC40D1-1990-FF93-5306-A0AB6BB445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262982"/>
              </p:ext>
            </p:extLst>
          </p:nvPr>
        </p:nvGraphicFramePr>
        <p:xfrm>
          <a:off x="272827" y="2630145"/>
          <a:ext cx="11646345" cy="3844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DC4F7E4E-C731-247D-139F-09BED98FA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85" y="1398668"/>
            <a:ext cx="3810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32922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B66FD455-B219-F0C1-32EA-D97683124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378823"/>
              </p:ext>
            </p:extLst>
          </p:nvPr>
        </p:nvGraphicFramePr>
        <p:xfrm>
          <a:off x="1187777" y="1991656"/>
          <a:ext cx="9492792" cy="4465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5D20FDBC-B106-5EE6-9E53-48AAB1DE8F9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CL" noProof="0" dirty="0"/>
              <a:t>¿Cómo llegamos al Decreto 21?</a:t>
            </a:r>
          </a:p>
          <a:p>
            <a:endParaRPr lang="es-CL" noProof="0" dirty="0"/>
          </a:p>
        </p:txBody>
      </p:sp>
      <p:pic>
        <p:nvPicPr>
          <p:cNvPr id="14" name="Picture 2" descr="manos de personas morenas indígenas formando un rompecabezas">
            <a:extLst>
              <a:ext uri="{FF2B5EF4-FFF2-40B4-BE49-F238E27FC236}">
                <a16:creationId xmlns:a16="http://schemas.microsoft.com/office/drawing/2014/main" id="{E83ECEC2-0DC4-2432-0380-EF08AA70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50" y="198552"/>
            <a:ext cx="6460896" cy="646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9398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quipos de salud trabajando junto con comunidad aymara de Chile">
            <a:extLst>
              <a:ext uri="{FF2B5EF4-FFF2-40B4-BE49-F238E27FC236}">
                <a16:creationId xmlns:a16="http://schemas.microsoft.com/office/drawing/2014/main" id="{151DCD80-CB46-280C-C21C-2D2D6FE0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786" y="2890971"/>
            <a:ext cx="4157781" cy="4157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ymara community and health team working together in Chile">
            <a:extLst>
              <a:ext uri="{FF2B5EF4-FFF2-40B4-BE49-F238E27FC236}">
                <a16:creationId xmlns:a16="http://schemas.microsoft.com/office/drawing/2014/main" id="{2E0FAAB2-65F3-6EC8-5928-387DA0697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312" y="-154463"/>
            <a:ext cx="3326410" cy="332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A1C7055-B478-6B02-1CC1-24AB92116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179295"/>
              </p:ext>
            </p:extLst>
          </p:nvPr>
        </p:nvGraphicFramePr>
        <p:xfrm>
          <a:off x="715309" y="1497107"/>
          <a:ext cx="11076372" cy="5019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8ECC2A-BAD2-E0CE-04E7-5AB4A927F3E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s-CL" noProof="0" dirty="0"/>
              <a:t>Componentes Decreto 21</a:t>
            </a:r>
          </a:p>
        </p:txBody>
      </p:sp>
    </p:spTree>
    <p:extLst>
      <p:ext uri="{BB962C8B-B14F-4D97-AF65-F5344CB8AC3E}">
        <p14:creationId xmlns:p14="http://schemas.microsoft.com/office/powerpoint/2010/main" val="420585598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FD60428-831C-727D-DD57-9A1CAAC2F9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F49EB9-8DB6-40BE-17EF-E60B595B9E1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s-CL" noProof="0" dirty="0">
                <a:latin typeface="Verdana"/>
                <a:ea typeface="Verdana"/>
              </a:rPr>
              <a:t>Plazos dispuestos por Decreto </a:t>
            </a:r>
            <a:endParaRPr lang="es-CL" noProof="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5AFFB94-090B-CC5F-9B69-DE76F2783D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025786"/>
              </p:ext>
            </p:extLst>
          </p:nvPr>
        </p:nvGraphicFramePr>
        <p:xfrm>
          <a:off x="461227" y="1402916"/>
          <a:ext cx="11269546" cy="517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224498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C1A372-9808-D763-62CC-ADE3654F1E1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COMGES N°33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475B25-6D34-EBED-9A7A-2B6027539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541" y="900983"/>
            <a:ext cx="4228414" cy="53608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692432C-91B7-9BF5-FB8A-1BF96A4CC8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309" y="1984665"/>
            <a:ext cx="6412855" cy="4246194"/>
          </a:xfrm>
        </p:spPr>
        <p:txBody>
          <a:bodyPr/>
          <a:lstStyle/>
          <a:p>
            <a:r>
              <a:rPr lang="es-CL" sz="1800" b="1" i="0" u="none" strike="noStrike" baseline="0" dirty="0">
                <a:solidFill>
                  <a:srgbClr val="1F487C"/>
                </a:solidFill>
                <a:latin typeface="Calibri" panose="020F0502020204030204" pitchFamily="34" charset="0"/>
              </a:rPr>
              <a:t>Objetivo del indicador COMGES </a:t>
            </a:r>
            <a:endParaRPr lang="es-C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Medir el grado de avance y cumplimiento en la instalación de los Modelos de Salud Intercultural en hospitales priorizados y Servicios de Salud, asegurando que se cumpla el Decreto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N°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21 de 2023 de MINSAL. </a:t>
            </a:r>
          </a:p>
          <a:p>
            <a:r>
              <a:rPr lang="es-CL" sz="1800" b="1" i="0" u="none" strike="noStrike" baseline="0" dirty="0">
                <a:solidFill>
                  <a:srgbClr val="1F477B"/>
                </a:solidFill>
                <a:latin typeface="Calibri" panose="020F0502020204030204" pitchFamily="34" charset="0"/>
              </a:rPr>
              <a:t>Objetivos específicos del COMGES: </a:t>
            </a:r>
            <a:endParaRPr lang="es-C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Conformar un equipo de salud intercultural responsable de la implementación de los indicadores de instalación de los Modelos de Salud Intercultural en los hospitales y Servicios de Salud.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Elaborar, ejecutar y monitorear un Plan anual de implementación de Modelos de Salud Intercultural en los hospitales priorizados y el Servicio de Salud, cumpliendo con los indicadores de instalación de Modelos de Salud Intercultural.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0772124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643AD9-47F0-18D7-4573-B2392E84087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COMGES N°33 - Hospitales</a:t>
            </a:r>
            <a:endParaRPr lang="es-CL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D83ED06-B722-AF8E-705E-FBC6C0BAC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155346"/>
              </p:ext>
            </p:extLst>
          </p:nvPr>
        </p:nvGraphicFramePr>
        <p:xfrm>
          <a:off x="605271" y="1922318"/>
          <a:ext cx="10981458" cy="33444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2896">
                  <a:extLst>
                    <a:ext uri="{9D8B030D-6E8A-4147-A177-3AD203B41FA5}">
                      <a16:colId xmlns:a16="http://schemas.microsoft.com/office/drawing/2014/main" val="1381031951"/>
                    </a:ext>
                  </a:extLst>
                </a:gridCol>
                <a:gridCol w="1516206">
                  <a:extLst>
                    <a:ext uri="{9D8B030D-6E8A-4147-A177-3AD203B41FA5}">
                      <a16:colId xmlns:a16="http://schemas.microsoft.com/office/drawing/2014/main" val="3647295787"/>
                    </a:ext>
                  </a:extLst>
                </a:gridCol>
                <a:gridCol w="2140527">
                  <a:extLst>
                    <a:ext uri="{9D8B030D-6E8A-4147-A177-3AD203B41FA5}">
                      <a16:colId xmlns:a16="http://schemas.microsoft.com/office/drawing/2014/main" val="78056291"/>
                    </a:ext>
                  </a:extLst>
                </a:gridCol>
                <a:gridCol w="1683327">
                  <a:extLst>
                    <a:ext uri="{9D8B030D-6E8A-4147-A177-3AD203B41FA5}">
                      <a16:colId xmlns:a16="http://schemas.microsoft.com/office/drawing/2014/main" val="2599842073"/>
                    </a:ext>
                  </a:extLst>
                </a:gridCol>
                <a:gridCol w="4988502">
                  <a:extLst>
                    <a:ext uri="{9D8B030D-6E8A-4147-A177-3AD203B41FA5}">
                      <a16:colId xmlns:a16="http://schemas.microsoft.com/office/drawing/2014/main" val="1510459714"/>
                    </a:ext>
                  </a:extLst>
                </a:gridCol>
              </a:tblGrid>
              <a:tr h="311727">
                <a:tc>
                  <a:txBody>
                    <a:bodyPr/>
                    <a:lstStyle/>
                    <a:p>
                      <a:r>
                        <a:rPr lang="es-ES" sz="1100" dirty="0"/>
                        <a:t>Cod.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Componente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Nombre del indicador 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Meta 2025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Observación</a:t>
                      </a:r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623058"/>
                  </a:ext>
                </a:extLst>
              </a:tr>
              <a:tr h="653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u="none" strike="noStrike" kern="1200" baseline="0" dirty="0">
                          <a:solidFill>
                            <a:schemeClr val="tx1"/>
                          </a:solidFill>
                        </a:rPr>
                        <a:t>H1P1 </a:t>
                      </a:r>
                      <a:endParaRPr lang="es-CL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Participación indígena en salud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u="none" strike="noStrike" kern="1200" baseline="0" dirty="0">
                          <a:solidFill>
                            <a:schemeClr val="tx1"/>
                          </a:solidFill>
                        </a:rPr>
                        <a:t>Porcentaje de hospitales que cuentan con instancia de participación indígena totalmente instalada.</a:t>
                      </a:r>
                      <a:endParaRPr lang="es-E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u="none" strike="noStrike" kern="1200" baseline="0" dirty="0">
                          <a:solidFill>
                            <a:schemeClr val="tx1"/>
                          </a:solidFill>
                        </a:rPr>
                        <a:t>Todos los hospitales priorizados instalan instancias de participación específicas en materia de salud y pueblos indígenas.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El dato se levanta por autorreporte. Para ser considerada como instalada, la instancia de participación cumple al menos con los siguientes criterios: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100" dirty="0"/>
                        <a:t>Formalizada (acto administrativo)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100" dirty="0"/>
                        <a:t>Presencia de directivo/a (acta de asistencia)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100" dirty="0"/>
                        <a:t>Registro en REM A19b</a:t>
                      </a:r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947551"/>
                  </a:ext>
                </a:extLst>
              </a:tr>
              <a:tr h="653084">
                <a:tc>
                  <a:txBody>
                    <a:bodyPr/>
                    <a:lstStyle/>
                    <a:p>
                      <a:r>
                        <a:rPr lang="es-CL" sz="1100"/>
                        <a:t>H2A1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Adecuaciones técnicas y organizacionales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Porcentaje de hospitales que formalizan la conformación de un Equipo de Gestión Intercultural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Todos los hospitales priorizados formalizan la conformación de un Equipo de Gestión Intercultural.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El objetivo de este Equipo es operacionalizar y hacer efectivos los acuerdos que se toman en la instancia de participación, velando por su continuidad y actuando como puente entre ésta y el establecimiento, implementando las orientaciones y normativas vigentes en materia de salud de pueblos indígenas en el establecimiento. Algunos Integrantes del Equipo de gestión intercultural serán parte de la instancia de participación.</a:t>
                      </a:r>
                    </a:p>
                    <a:p>
                      <a:r>
                        <a:rPr lang="es-ES" sz="1100" dirty="0"/>
                        <a:t>La conformación del Equipo de Gestión Intercultural incluye la presencia de directivo del establecimiento. Se formaliza mediante resolución.</a:t>
                      </a:r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433370"/>
                  </a:ext>
                </a:extLst>
              </a:tr>
            </a:tbl>
          </a:graphicData>
        </a:graphic>
      </p:graphicFrame>
      <p:pic>
        <p:nvPicPr>
          <p:cNvPr id="2" name="Picture 3" descr="personal de salud en reunión con más personas del pueblo aymara chile">
            <a:extLst>
              <a:ext uri="{FF2B5EF4-FFF2-40B4-BE49-F238E27FC236}">
                <a16:creationId xmlns:a16="http://schemas.microsoft.com/office/drawing/2014/main" id="{61033FB9-6FA0-127A-835D-DCAE6ECC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183"/>
            <a:ext cx="3958225" cy="2638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9553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BAE20F-466C-7ADA-56B6-75938A7C6C8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s-ES" dirty="0"/>
              <a:t>COMGES N°33 - Hospitales</a:t>
            </a:r>
            <a:endParaRPr lang="es-CL" dirty="0"/>
          </a:p>
          <a:p>
            <a:endParaRPr lang="es-CL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B1C35A9-7F0B-6468-8DA2-D8762C880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36788"/>
              </p:ext>
            </p:extLst>
          </p:nvPr>
        </p:nvGraphicFramePr>
        <p:xfrm>
          <a:off x="605271" y="1497106"/>
          <a:ext cx="10981458" cy="44617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5156">
                  <a:extLst>
                    <a:ext uri="{9D8B030D-6E8A-4147-A177-3AD203B41FA5}">
                      <a16:colId xmlns:a16="http://schemas.microsoft.com/office/drawing/2014/main" val="1381031951"/>
                    </a:ext>
                  </a:extLst>
                </a:gridCol>
                <a:gridCol w="1652155">
                  <a:extLst>
                    <a:ext uri="{9D8B030D-6E8A-4147-A177-3AD203B41FA5}">
                      <a16:colId xmlns:a16="http://schemas.microsoft.com/office/drawing/2014/main" val="3647295787"/>
                    </a:ext>
                  </a:extLst>
                </a:gridCol>
                <a:gridCol w="2119745">
                  <a:extLst>
                    <a:ext uri="{9D8B030D-6E8A-4147-A177-3AD203B41FA5}">
                      <a16:colId xmlns:a16="http://schemas.microsoft.com/office/drawing/2014/main" val="78056291"/>
                    </a:ext>
                  </a:extLst>
                </a:gridCol>
                <a:gridCol w="2691246">
                  <a:extLst>
                    <a:ext uri="{9D8B030D-6E8A-4147-A177-3AD203B41FA5}">
                      <a16:colId xmlns:a16="http://schemas.microsoft.com/office/drawing/2014/main" val="2599842073"/>
                    </a:ext>
                  </a:extLst>
                </a:gridCol>
                <a:gridCol w="3783156">
                  <a:extLst>
                    <a:ext uri="{9D8B030D-6E8A-4147-A177-3AD203B41FA5}">
                      <a16:colId xmlns:a16="http://schemas.microsoft.com/office/drawing/2014/main" val="1510459714"/>
                    </a:ext>
                  </a:extLst>
                </a:gridCol>
              </a:tblGrid>
              <a:tr h="331694">
                <a:tc>
                  <a:txBody>
                    <a:bodyPr/>
                    <a:lstStyle/>
                    <a:p>
                      <a:r>
                        <a:rPr lang="es-ES" sz="1100" dirty="0"/>
                        <a:t>Cod.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Componente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Nombre del indicador 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Meta 2025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Observación</a:t>
                      </a:r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623058"/>
                  </a:ext>
                </a:extLst>
              </a:tr>
              <a:tr h="653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0" u="none" strike="noStrike" kern="1200" baseline="0" dirty="0">
                          <a:solidFill>
                            <a:schemeClr val="tx1"/>
                          </a:solidFill>
                        </a:rPr>
                        <a:t> H3F1</a:t>
                      </a:r>
                      <a:endParaRPr lang="es-CL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Facilitadoras y facilitadores interculturales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u="none" strike="noStrike" kern="1200" baseline="0" dirty="0">
                          <a:solidFill>
                            <a:schemeClr val="tx1"/>
                          </a:solidFill>
                        </a:rPr>
                        <a:t>Porcentaje de hospitales que cuentan con cargo de facilitadora o facilitador intercultural indígena</a:t>
                      </a:r>
                      <a:endParaRPr lang="es-E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u="none" strike="noStrike" kern="1200" baseline="0" dirty="0">
                          <a:solidFill>
                            <a:schemeClr val="tx1"/>
                          </a:solidFill>
                        </a:rPr>
                        <a:t>Todos los hospitales priorizados cuentan con cargo de facilitadora o facilitador intercultural indígena.	</a:t>
                      </a:r>
                    </a:p>
                    <a:p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Las y los facilitadores interculturales indígenas son personas pertenecientes a un pueblo indígena con vínculo contractual con el prestador institucional público de salud, que se desempeñan como nexo entre el establecimiento y las personas, comunidades y organizaciones de los pueblos indígenas. Son gestores de casos de las personas pertenecientes a pueblos indígenas y colaboran también en las funciones de apoyo a la implementación del Modelo de Salud Intercultural. No corresponde a agentes ni sanadores de las medicinas indígenas.</a:t>
                      </a:r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947551"/>
                  </a:ext>
                </a:extLst>
              </a:tr>
              <a:tr h="653084">
                <a:tc>
                  <a:txBody>
                    <a:bodyPr/>
                    <a:lstStyle/>
                    <a:p>
                      <a:r>
                        <a:rPr lang="es-CL" sz="1100" dirty="0"/>
                        <a:t>H4AS1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Asistencia espiritual o religiosa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Porcentaje de hospitales que elaboran protocolos de acompañamiento espiritual o religioso indígena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Todos los hospitales priorizados elaboran protocolos de acompañamiento espiritual o religioso indígena formalizado</a:t>
                      </a:r>
                      <a:endParaRPr lang="es-CL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s-ES" sz="1100" dirty="0"/>
                        <a:t>Estos protocolos deben considerar las particularidades del derecho de los pueblos indígenas.</a:t>
                      </a:r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433370"/>
                  </a:ext>
                </a:extLst>
              </a:tr>
              <a:tr h="653084">
                <a:tc>
                  <a:txBody>
                    <a:bodyPr/>
                    <a:lstStyle/>
                    <a:p>
                      <a:r>
                        <a:rPr lang="es-CL" sz="1100" dirty="0"/>
                        <a:t>H5AS2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/>
                        <a:t>Porcentaje de hospitales que incorporan en reglamento mecanismos para garantizar el derecho a acompañamiento espiritual o religioso indígena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Todos los hospitales priorizados incorporan en reglamento interno mecanismos para garantizar el derecho a acompañamiento espiritual o religioso indígena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1392"/>
                  </a:ext>
                </a:extLst>
              </a:tr>
            </a:tbl>
          </a:graphicData>
        </a:graphic>
      </p:graphicFrame>
      <p:pic>
        <p:nvPicPr>
          <p:cNvPr id="2" name="Picture 2" descr="mesa ceremonial andina">
            <a:extLst>
              <a:ext uri="{FF2B5EF4-FFF2-40B4-BE49-F238E27FC236}">
                <a16:creationId xmlns:a16="http://schemas.microsoft.com/office/drawing/2014/main" id="{8C4EAD70-A424-C0A5-8E0F-1C0859C59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19" y="4479789"/>
            <a:ext cx="4033380" cy="247846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75783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Gob2024">
  <a:themeElements>
    <a:clrScheme name="GOBIERNO DE CHILE 2024">
      <a:dk1>
        <a:srgbClr val="1B4389"/>
      </a:dk1>
      <a:lt1>
        <a:srgbClr val="FFFFFF"/>
      </a:lt1>
      <a:dk2>
        <a:srgbClr val="2259CC"/>
      </a:dk2>
      <a:lt2>
        <a:srgbClr val="DBEDF9"/>
      </a:lt2>
      <a:accent1>
        <a:srgbClr val="0C69B2"/>
      </a:accent1>
      <a:accent2>
        <a:srgbClr val="E5385F"/>
      </a:accent2>
      <a:accent3>
        <a:srgbClr val="2259CC"/>
      </a:accent3>
      <a:accent4>
        <a:srgbClr val="3CB7F5"/>
      </a:accent4>
      <a:accent5>
        <a:srgbClr val="E87982"/>
      </a:accent5>
      <a:accent6>
        <a:srgbClr val="70AD47"/>
      </a:accent6>
      <a:hlink>
        <a:srgbClr val="0563C1"/>
      </a:hlink>
      <a:folHlink>
        <a:srgbClr val="E39509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Gob2024" id="{2F5F9722-0B10-344F-8C82-9BE0849341A2}" vid="{698E2328-B6BA-674D-B63D-49A7BA75759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</TotalTime>
  <Words>2552</Words>
  <Application>Microsoft Macintosh PowerPoint</Application>
  <PresentationFormat>Panorámica</PresentationFormat>
  <Paragraphs>186</Paragraphs>
  <Slides>20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Franklin Gothic Book</vt:lpstr>
      <vt:lpstr>Wingdings</vt:lpstr>
      <vt:lpstr>Verdana</vt:lpstr>
      <vt:lpstr>Arial</vt:lpstr>
      <vt:lpstr>Aptos</vt:lpstr>
      <vt:lpstr>Calibri</vt:lpstr>
      <vt:lpstr>TemaGob2024</vt:lpstr>
      <vt:lpstr>Historia y contexto del DECRETO 21 (2023)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Margarita Cáceres Ticona</cp:lastModifiedBy>
  <cp:revision>425</cp:revision>
  <dcterms:created xsi:type="dcterms:W3CDTF">2022-09-08T19:25:06Z</dcterms:created>
  <dcterms:modified xsi:type="dcterms:W3CDTF">2025-12-15T14:26:44Z</dcterms:modified>
</cp:coreProperties>
</file>