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 id="2147483882" r:id="rId2"/>
    <p:sldMasterId id="2147484414" r:id="rId3"/>
    <p:sldMasterId id="2147484476" r:id="rId4"/>
    <p:sldMasterId id="2147484488" r:id="rId5"/>
    <p:sldMasterId id="2147484666" r:id="rId6"/>
    <p:sldMasterId id="2147484783" r:id="rId7"/>
  </p:sldMasterIdLst>
  <p:notesMasterIdLst>
    <p:notesMasterId r:id="rId41"/>
  </p:notesMasterIdLst>
  <p:sldIdLst>
    <p:sldId id="256" r:id="rId8"/>
    <p:sldId id="302" r:id="rId9"/>
    <p:sldId id="262" r:id="rId10"/>
    <p:sldId id="303" r:id="rId11"/>
    <p:sldId id="305" r:id="rId12"/>
    <p:sldId id="1153" r:id="rId13"/>
    <p:sldId id="3480" r:id="rId14"/>
    <p:sldId id="257" r:id="rId15"/>
    <p:sldId id="3482" r:id="rId16"/>
    <p:sldId id="3483" r:id="rId17"/>
    <p:sldId id="3484" r:id="rId18"/>
    <p:sldId id="3471" r:id="rId19"/>
    <p:sldId id="360" r:id="rId20"/>
    <p:sldId id="364" r:id="rId21"/>
    <p:sldId id="367" r:id="rId22"/>
    <p:sldId id="377" r:id="rId23"/>
    <p:sldId id="366" r:id="rId24"/>
    <p:sldId id="368" r:id="rId25"/>
    <p:sldId id="369" r:id="rId26"/>
    <p:sldId id="370" r:id="rId27"/>
    <p:sldId id="373" r:id="rId28"/>
    <p:sldId id="374" r:id="rId29"/>
    <p:sldId id="371" r:id="rId30"/>
    <p:sldId id="372" r:id="rId31"/>
    <p:sldId id="361" r:id="rId32"/>
    <p:sldId id="362" r:id="rId33"/>
    <p:sldId id="365" r:id="rId34"/>
    <p:sldId id="375" r:id="rId35"/>
    <p:sldId id="376" r:id="rId36"/>
    <p:sldId id="363" r:id="rId37"/>
    <p:sldId id="3474" r:id="rId38"/>
    <p:sldId id="3478" r:id="rId39"/>
    <p:sldId id="277" r:id="rId40"/>
  </p:sldIdLst>
  <p:sldSz cx="12192000" cy="6858000"/>
  <p:notesSz cx="7010400" cy="111252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Vasquez" initials="I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9999"/>
    <a:srgbClr val="FFFFFF"/>
    <a:srgbClr val="FF9933"/>
    <a:srgbClr val="FFFF00"/>
    <a:srgbClr val="FFFFCC"/>
    <a:srgbClr val="CCFF33"/>
    <a:srgbClr val="A3CB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14T08:55:58.951" idx="2">
    <p:pos x="10" y="10"/>
    <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558800"/>
          </a:xfrm>
          <a:prstGeom prst="rect">
            <a:avLst/>
          </a:prstGeom>
        </p:spPr>
        <p:txBody>
          <a:bodyPr vert="horz" lIns="103629" tIns="51814" rIns="103629" bIns="51814" rtlCol="0"/>
          <a:lstStyle>
            <a:lvl1pPr algn="l" eaLnBrk="1" fontAlgn="auto" hangingPunct="1">
              <a:spcBef>
                <a:spcPts val="0"/>
              </a:spcBef>
              <a:spcAft>
                <a:spcPts val="0"/>
              </a:spcAft>
              <a:defRPr sz="1400">
                <a:latin typeface="+mn-lt"/>
                <a:ea typeface="+mn-ea"/>
              </a:defRPr>
            </a:lvl1pPr>
          </a:lstStyle>
          <a:p>
            <a:pPr>
              <a:defRPr/>
            </a:pPr>
            <a:endParaRPr lang="es-CL"/>
          </a:p>
        </p:txBody>
      </p:sp>
      <p:sp>
        <p:nvSpPr>
          <p:cNvPr id="3" name="Marcador de fecha 2"/>
          <p:cNvSpPr>
            <a:spLocks noGrp="1"/>
          </p:cNvSpPr>
          <p:nvPr>
            <p:ph type="dt" idx="1"/>
          </p:nvPr>
        </p:nvSpPr>
        <p:spPr>
          <a:xfrm>
            <a:off x="3970338" y="0"/>
            <a:ext cx="3038475" cy="558800"/>
          </a:xfrm>
          <a:prstGeom prst="rect">
            <a:avLst/>
          </a:prstGeom>
        </p:spPr>
        <p:txBody>
          <a:bodyPr vert="horz" wrap="square" lIns="103629" tIns="51814" rIns="103629" bIns="51814" numCol="1" anchor="t" anchorCtr="0" compatLnSpc="1">
            <a:prstTxWarp prst="textNoShape">
              <a:avLst/>
            </a:prstTxWarp>
          </a:bodyPr>
          <a:lstStyle>
            <a:lvl1pPr algn="r" eaLnBrk="1" hangingPunct="1">
              <a:defRPr sz="1400"/>
            </a:lvl1pPr>
          </a:lstStyle>
          <a:p>
            <a:pPr>
              <a:defRPr/>
            </a:pPr>
            <a:fld id="{AC4528DE-7D11-43DC-AB14-1ED5A2D2A6E5}" type="datetimeFigureOut">
              <a:rPr lang="es-CL" altLang="es-CL"/>
              <a:pPr>
                <a:defRPr/>
              </a:pPr>
              <a:t>06-01-2022</a:t>
            </a:fld>
            <a:endParaRPr lang="es-CL" altLang="es-CL"/>
          </a:p>
        </p:txBody>
      </p:sp>
      <p:sp>
        <p:nvSpPr>
          <p:cNvPr id="4" name="Marcador de imagen de diapositiva 3"/>
          <p:cNvSpPr>
            <a:spLocks noGrp="1" noRot="1" noChangeAspect="1"/>
          </p:cNvSpPr>
          <p:nvPr>
            <p:ph type="sldImg" idx="2"/>
          </p:nvPr>
        </p:nvSpPr>
        <p:spPr>
          <a:xfrm>
            <a:off x="168275" y="1390650"/>
            <a:ext cx="6673850" cy="3754438"/>
          </a:xfrm>
          <a:prstGeom prst="rect">
            <a:avLst/>
          </a:prstGeom>
          <a:noFill/>
          <a:ln w="12700">
            <a:solidFill>
              <a:prstClr val="black"/>
            </a:solidFill>
          </a:ln>
        </p:spPr>
        <p:txBody>
          <a:bodyPr vert="horz" lIns="103629" tIns="51814" rIns="103629" bIns="51814" rtlCol="0" anchor="ctr"/>
          <a:lstStyle/>
          <a:p>
            <a:pPr lvl="0"/>
            <a:endParaRPr lang="es-CL" noProof="0"/>
          </a:p>
        </p:txBody>
      </p:sp>
      <p:sp>
        <p:nvSpPr>
          <p:cNvPr id="5" name="Marcador de notas 4"/>
          <p:cNvSpPr>
            <a:spLocks noGrp="1"/>
          </p:cNvSpPr>
          <p:nvPr>
            <p:ph type="body" sz="quarter" idx="3"/>
          </p:nvPr>
        </p:nvSpPr>
        <p:spPr>
          <a:xfrm>
            <a:off x="701675" y="5354638"/>
            <a:ext cx="5607050" cy="4379912"/>
          </a:xfrm>
          <a:prstGeom prst="rect">
            <a:avLst/>
          </a:prstGeom>
        </p:spPr>
        <p:txBody>
          <a:bodyPr vert="horz" wrap="square" lIns="103629" tIns="51814" rIns="103629" bIns="51814" numCol="1" anchor="t" anchorCtr="0" compatLnSpc="1">
            <a:prstTxWarp prst="textNoShape">
              <a:avLst/>
            </a:prstTxWarp>
          </a:bodyPr>
          <a:lstStyle/>
          <a:p>
            <a:pPr lvl="0"/>
            <a:r>
              <a:rPr lang="es-ES" altLang="es-CL" noProof="0"/>
              <a:t>Haga clic para modificar el estilo de texto del patrón</a:t>
            </a:r>
          </a:p>
          <a:p>
            <a:pPr lvl="1"/>
            <a:r>
              <a:rPr lang="es-ES" altLang="es-CL" noProof="0"/>
              <a:t>Segundo nivel</a:t>
            </a:r>
          </a:p>
          <a:p>
            <a:pPr lvl="2"/>
            <a:r>
              <a:rPr lang="es-ES" altLang="es-CL" noProof="0"/>
              <a:t>Tercer nivel</a:t>
            </a:r>
          </a:p>
          <a:p>
            <a:pPr lvl="3"/>
            <a:r>
              <a:rPr lang="es-ES" altLang="es-CL" noProof="0"/>
              <a:t>Cuarto nivel</a:t>
            </a:r>
          </a:p>
          <a:p>
            <a:pPr lvl="4"/>
            <a:r>
              <a:rPr lang="es-ES" altLang="es-CL" noProof="0"/>
              <a:t>Quinto nivel</a:t>
            </a:r>
            <a:endParaRPr lang="es-CL" altLang="es-CL" noProof="0"/>
          </a:p>
        </p:txBody>
      </p:sp>
      <p:sp>
        <p:nvSpPr>
          <p:cNvPr id="6" name="Marcador de pie de página 5"/>
          <p:cNvSpPr>
            <a:spLocks noGrp="1"/>
          </p:cNvSpPr>
          <p:nvPr>
            <p:ph type="ftr" sz="quarter" idx="4"/>
          </p:nvPr>
        </p:nvSpPr>
        <p:spPr>
          <a:xfrm>
            <a:off x="0" y="10566400"/>
            <a:ext cx="3038475" cy="558800"/>
          </a:xfrm>
          <a:prstGeom prst="rect">
            <a:avLst/>
          </a:prstGeom>
        </p:spPr>
        <p:txBody>
          <a:bodyPr vert="horz" lIns="103629" tIns="51814" rIns="103629" bIns="51814" rtlCol="0" anchor="b"/>
          <a:lstStyle>
            <a:lvl1pPr algn="l" eaLnBrk="1" fontAlgn="auto" hangingPunct="1">
              <a:spcBef>
                <a:spcPts val="0"/>
              </a:spcBef>
              <a:spcAft>
                <a:spcPts val="0"/>
              </a:spcAft>
              <a:defRPr sz="1400">
                <a:latin typeface="+mn-lt"/>
                <a:ea typeface="+mn-ea"/>
              </a:defRPr>
            </a:lvl1pPr>
          </a:lstStyle>
          <a:p>
            <a:pPr>
              <a:defRPr/>
            </a:pPr>
            <a:endParaRPr lang="es-CL"/>
          </a:p>
        </p:txBody>
      </p:sp>
      <p:sp>
        <p:nvSpPr>
          <p:cNvPr id="7" name="Marcador de número de diapositiva 6"/>
          <p:cNvSpPr>
            <a:spLocks noGrp="1"/>
          </p:cNvSpPr>
          <p:nvPr>
            <p:ph type="sldNum" sz="quarter" idx="5"/>
          </p:nvPr>
        </p:nvSpPr>
        <p:spPr>
          <a:xfrm>
            <a:off x="3970338" y="10566400"/>
            <a:ext cx="3038475" cy="558800"/>
          </a:xfrm>
          <a:prstGeom prst="rect">
            <a:avLst/>
          </a:prstGeom>
        </p:spPr>
        <p:txBody>
          <a:bodyPr vert="horz" wrap="square" lIns="103629" tIns="51814" rIns="103629" bIns="51814" numCol="1" anchor="b" anchorCtr="0" compatLnSpc="1">
            <a:prstTxWarp prst="textNoShape">
              <a:avLst/>
            </a:prstTxWarp>
          </a:bodyPr>
          <a:lstStyle>
            <a:lvl1pPr algn="r" eaLnBrk="1" hangingPunct="1">
              <a:defRPr sz="1400"/>
            </a:lvl1pPr>
          </a:lstStyle>
          <a:p>
            <a:fld id="{EC817835-E45C-43A1-9044-0E5491C9B9EE}" type="slidenum">
              <a:rPr lang="es-CL" altLang="es-CL"/>
              <a:pPr/>
              <a:t>‹Nº›</a:t>
            </a:fld>
            <a:endParaRPr lang="es-CL" altLang="es-CL"/>
          </a:p>
        </p:txBody>
      </p:sp>
    </p:spTree>
    <p:extLst>
      <p:ext uri="{BB962C8B-B14F-4D97-AF65-F5344CB8AC3E}">
        <p14:creationId xmlns:p14="http://schemas.microsoft.com/office/powerpoint/2010/main" val="1314324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L" altLang="es-CL" smtClean="0"/>
          </a:p>
        </p:txBody>
      </p:sp>
      <p:sp>
        <p:nvSpPr>
          <p:cNvPr id="6246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BDB21D2-334C-4B7E-9692-1000479BF50D}" type="slidenum">
              <a:rPr lang="es-CL" altLang="es-CL"/>
              <a:pPr/>
              <a:t>2</a:t>
            </a:fld>
            <a:endParaRPr lang="es-CL" altLang="es-CL"/>
          </a:p>
        </p:txBody>
      </p:sp>
    </p:spTree>
    <p:extLst>
      <p:ext uri="{BB962C8B-B14F-4D97-AF65-F5344CB8AC3E}">
        <p14:creationId xmlns:p14="http://schemas.microsoft.com/office/powerpoint/2010/main" val="367743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Date Placeholder 3"/>
          <p:cNvSpPr>
            <a:spLocks noGrp="1"/>
          </p:cNvSpPr>
          <p:nvPr>
            <p:ph type="dt" sz="half" idx="10"/>
          </p:nvPr>
        </p:nvSpPr>
        <p:spPr/>
        <p:txBody>
          <a:bodyPr/>
          <a:lstStyle>
            <a:lvl1pPr>
              <a:defRPr/>
            </a:lvl1pPr>
          </a:lstStyle>
          <a:p>
            <a:pPr>
              <a:defRPr/>
            </a:pPr>
            <a:fld id="{8AE046EA-C6A4-42FE-B6C1-7515A2849EBA}" type="datetimeFigureOut">
              <a:rPr lang="es-CL" altLang="es-CL"/>
              <a:pPr>
                <a:defRPr/>
              </a:pPr>
              <a:t>06-01-2022</a:t>
            </a:fld>
            <a:endParaRPr lang="es-CL" altLang="es-CL"/>
          </a:p>
        </p:txBody>
      </p:sp>
      <p:sp>
        <p:nvSpPr>
          <p:cNvPr id="8" name="Footer Placeholder 4"/>
          <p:cNvSpPr>
            <a:spLocks noGrp="1"/>
          </p:cNvSpPr>
          <p:nvPr>
            <p:ph type="ftr" sz="quarter" idx="11"/>
          </p:nvPr>
        </p:nvSpPr>
        <p:spPr/>
        <p:txBody>
          <a:bodyPr/>
          <a:lstStyle>
            <a:lvl1pPr>
              <a:defRPr/>
            </a:lvl1pPr>
          </a:lstStyle>
          <a:p>
            <a:pPr>
              <a:defRPr/>
            </a:pPr>
            <a:endParaRPr lang="es-CL"/>
          </a:p>
        </p:txBody>
      </p:sp>
      <p:sp>
        <p:nvSpPr>
          <p:cNvPr id="9" name="Slide Number Placeholder 5"/>
          <p:cNvSpPr>
            <a:spLocks noGrp="1"/>
          </p:cNvSpPr>
          <p:nvPr>
            <p:ph type="sldNum" sz="quarter" idx="12"/>
          </p:nvPr>
        </p:nvSpPr>
        <p:spPr/>
        <p:txBody>
          <a:bodyPr/>
          <a:lstStyle>
            <a:lvl1pPr>
              <a:defRPr/>
            </a:lvl1pPr>
          </a:lstStyle>
          <a:p>
            <a:fld id="{ED610956-F193-4CA9-9F5F-98D75B2CEAFE}" type="slidenum">
              <a:rPr lang="es-CL" altLang="es-CL"/>
              <a:pPr/>
              <a:t>‹Nº›</a:t>
            </a:fld>
            <a:endParaRPr lang="es-CL" altLang="es-CL"/>
          </a:p>
        </p:txBody>
      </p:sp>
    </p:spTree>
    <p:extLst>
      <p:ext uri="{BB962C8B-B14F-4D97-AF65-F5344CB8AC3E}">
        <p14:creationId xmlns:p14="http://schemas.microsoft.com/office/powerpoint/2010/main" val="84622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55FC8BBE-6075-4A31-8C3A-938BBD77C0CA}" type="datetimeFigureOut">
              <a:rPr lang="es-CL" altLang="es-CL"/>
              <a:pPr>
                <a:defRPr/>
              </a:pPr>
              <a:t>06-01-2022</a:t>
            </a:fld>
            <a:endParaRPr lang="es-CL" alt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fld id="{F1C479B3-5BAB-4A18-BB42-DAC19B864F33}" type="slidenum">
              <a:rPr lang="es-CL" altLang="es-CL"/>
              <a:pPr/>
              <a:t>‹Nº›</a:t>
            </a:fld>
            <a:endParaRPr lang="es-CL" altLang="es-CL"/>
          </a:p>
        </p:txBody>
      </p:sp>
    </p:spTree>
    <p:extLst>
      <p:ext uri="{BB962C8B-B14F-4D97-AF65-F5344CB8AC3E}">
        <p14:creationId xmlns:p14="http://schemas.microsoft.com/office/powerpoint/2010/main" val="2616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3"/>
          <p:cNvSpPr>
            <a:spLocks noGrp="1"/>
          </p:cNvSpPr>
          <p:nvPr>
            <p:ph type="dt" sz="half" idx="10"/>
          </p:nvPr>
        </p:nvSpPr>
        <p:spPr/>
        <p:txBody>
          <a:bodyPr/>
          <a:lstStyle>
            <a:lvl1pPr>
              <a:defRPr/>
            </a:lvl1pPr>
          </a:lstStyle>
          <a:p>
            <a:pPr>
              <a:defRPr/>
            </a:pPr>
            <a:fld id="{6596C220-6594-48D1-82AD-7F85C5F2121B}" type="datetimeFigureOut">
              <a:rPr lang="es-CL" altLang="es-CL"/>
              <a:pPr>
                <a:defRPr/>
              </a:pPr>
              <a:t>06-01-2022</a:t>
            </a:fld>
            <a:endParaRPr lang="es-CL" altLang="es-CL"/>
          </a:p>
        </p:txBody>
      </p:sp>
      <p:sp>
        <p:nvSpPr>
          <p:cNvPr id="7" name="Footer Placeholder 4"/>
          <p:cNvSpPr>
            <a:spLocks noGrp="1"/>
          </p:cNvSpPr>
          <p:nvPr>
            <p:ph type="ftr" sz="quarter" idx="11"/>
          </p:nvPr>
        </p:nvSpPr>
        <p:spPr/>
        <p:txBody>
          <a:bodyPr/>
          <a:lstStyle>
            <a:lvl1pPr>
              <a:defRPr/>
            </a:lvl1pPr>
          </a:lstStyle>
          <a:p>
            <a:pPr>
              <a:defRPr/>
            </a:pPr>
            <a:endParaRPr lang="es-CL"/>
          </a:p>
        </p:txBody>
      </p:sp>
      <p:sp>
        <p:nvSpPr>
          <p:cNvPr id="8" name="Slide Number Placeholder 5"/>
          <p:cNvSpPr>
            <a:spLocks noGrp="1"/>
          </p:cNvSpPr>
          <p:nvPr>
            <p:ph type="sldNum" sz="quarter" idx="12"/>
          </p:nvPr>
        </p:nvSpPr>
        <p:spPr/>
        <p:txBody>
          <a:bodyPr/>
          <a:lstStyle>
            <a:lvl1pPr>
              <a:defRPr/>
            </a:lvl1pPr>
          </a:lstStyle>
          <a:p>
            <a:fld id="{83037C9E-789E-441D-9B6C-2D56D96D98B4}" type="slidenum">
              <a:rPr lang="es-CL" altLang="es-CL"/>
              <a:pPr/>
              <a:t>‹Nº›</a:t>
            </a:fld>
            <a:endParaRPr lang="es-CL" altLang="es-CL"/>
          </a:p>
        </p:txBody>
      </p:sp>
    </p:spTree>
    <p:extLst>
      <p:ext uri="{BB962C8B-B14F-4D97-AF65-F5344CB8AC3E}">
        <p14:creationId xmlns:p14="http://schemas.microsoft.com/office/powerpoint/2010/main" val="4056892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625D4EBF-6CBE-4CFB-B73A-EDF0E5824485}" type="datetime1">
              <a:rPr lang="en-US" altLang="es-CL"/>
              <a:pPr>
                <a:defRPr/>
              </a:pPr>
              <a:t>1/6/2022</a:t>
            </a:fld>
            <a:endParaRPr lang="en-US" altLang="es-CL"/>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6CAAC986-0ACB-4100-9B15-394A35D73316}" type="slidenum">
              <a:rPr lang="en-US" altLang="es-CL"/>
              <a:pPr/>
              <a:t>‹Nº›</a:t>
            </a:fld>
            <a:endParaRPr lang="en-US" altLang="es-CL"/>
          </a:p>
        </p:txBody>
      </p:sp>
    </p:spTree>
    <p:extLst>
      <p:ext uri="{BB962C8B-B14F-4D97-AF65-F5344CB8AC3E}">
        <p14:creationId xmlns:p14="http://schemas.microsoft.com/office/powerpoint/2010/main" val="2307190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16F51BA0-DF42-4C93-B9D6-4A72F451B2B5}" type="slidenum">
              <a:rPr lang="en-US" altLang="es-CL"/>
              <a:pPr/>
              <a:t>‹Nº›</a:t>
            </a:fld>
            <a:endParaRPr lang="en-US" altLang="es-CL"/>
          </a:p>
        </p:txBody>
      </p:sp>
    </p:spTree>
    <p:extLst>
      <p:ext uri="{BB962C8B-B14F-4D97-AF65-F5344CB8AC3E}">
        <p14:creationId xmlns:p14="http://schemas.microsoft.com/office/powerpoint/2010/main" val="2880663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BE36D3D8-45FC-43FD-849A-FFFE714B6997}" type="datetime1">
              <a:rPr lang="en-US" altLang="es-CL"/>
              <a:pPr>
                <a:defRPr/>
              </a:pPr>
              <a:t>1/6/2022</a:t>
            </a:fld>
            <a:endParaRPr lang="en-US" altLang="es-CL"/>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1CE1CDBC-5D72-495B-9BBA-371C48B49165}" type="slidenum">
              <a:rPr lang="en-US" altLang="es-CL"/>
              <a:pPr/>
              <a:t>‹Nº›</a:t>
            </a:fld>
            <a:endParaRPr lang="en-US" altLang="es-CL"/>
          </a:p>
        </p:txBody>
      </p:sp>
    </p:spTree>
    <p:extLst>
      <p:ext uri="{BB962C8B-B14F-4D97-AF65-F5344CB8AC3E}">
        <p14:creationId xmlns:p14="http://schemas.microsoft.com/office/powerpoint/2010/main" val="2250535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6E76636E-2652-49FE-B029-3E08DEC226F4}" type="datetime1">
              <a:rPr lang="en-US" altLang="es-CL"/>
              <a:pPr>
                <a:defRPr/>
              </a:pPr>
              <a:t>1/6/2022</a:t>
            </a:fld>
            <a:endParaRPr lang="en-US" altLang="es-CL"/>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E60D5605-E483-4B6E-9E59-6F7F34D4C247}" type="slidenum">
              <a:rPr lang="en-US" altLang="es-CL"/>
              <a:pPr/>
              <a:t>‹Nº›</a:t>
            </a:fld>
            <a:endParaRPr lang="en-US" altLang="es-CL"/>
          </a:p>
        </p:txBody>
      </p:sp>
    </p:spTree>
    <p:extLst>
      <p:ext uri="{BB962C8B-B14F-4D97-AF65-F5344CB8AC3E}">
        <p14:creationId xmlns:p14="http://schemas.microsoft.com/office/powerpoint/2010/main" val="2290420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F5AD880A-21B9-49FA-A002-8B4FA9A348F4}" type="datetime1">
              <a:rPr lang="en-US" altLang="es-CL"/>
              <a:pPr>
                <a:defRPr/>
              </a:pPr>
              <a:t>1/6/2022</a:t>
            </a:fld>
            <a:endParaRPr lang="en-US" altLang="es-CL"/>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52C994F4-BE9F-4694-947F-11EAF64DDB78}" type="slidenum">
              <a:rPr lang="en-US" altLang="es-CL"/>
              <a:pPr/>
              <a:t>‹Nº›</a:t>
            </a:fld>
            <a:endParaRPr lang="en-US" altLang="es-CL"/>
          </a:p>
        </p:txBody>
      </p:sp>
    </p:spTree>
    <p:extLst>
      <p:ext uri="{BB962C8B-B14F-4D97-AF65-F5344CB8AC3E}">
        <p14:creationId xmlns:p14="http://schemas.microsoft.com/office/powerpoint/2010/main" val="2252401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C4712413-280C-4126-A898-7A515EFC1E3B}" type="slidenum">
              <a:rPr lang="en-US" altLang="es-CL"/>
              <a:pPr/>
              <a:t>‹Nº›</a:t>
            </a:fld>
            <a:endParaRPr lang="en-US" altLang="es-CL"/>
          </a:p>
        </p:txBody>
      </p:sp>
    </p:spTree>
    <p:extLst>
      <p:ext uri="{BB962C8B-B14F-4D97-AF65-F5344CB8AC3E}">
        <p14:creationId xmlns:p14="http://schemas.microsoft.com/office/powerpoint/2010/main" val="2843553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E84C0256-7E76-4A9F-821A-4ADED95258A8}" type="slidenum">
              <a:rPr lang="en-US" altLang="es-CL"/>
              <a:pPr/>
              <a:t>‹Nº›</a:t>
            </a:fld>
            <a:endParaRPr lang="en-US" altLang="es-CL"/>
          </a:p>
        </p:txBody>
      </p:sp>
    </p:spTree>
    <p:extLst>
      <p:ext uri="{BB962C8B-B14F-4D97-AF65-F5344CB8AC3E}">
        <p14:creationId xmlns:p14="http://schemas.microsoft.com/office/powerpoint/2010/main" val="66868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35D5F0C3-88AF-4FDA-80D6-E024A85F3249}" type="slidenum">
              <a:rPr lang="en-US" altLang="es-CL"/>
              <a:pPr/>
              <a:t>‹Nº›</a:t>
            </a:fld>
            <a:endParaRPr lang="en-US" altLang="es-CL"/>
          </a:p>
        </p:txBody>
      </p:sp>
    </p:spTree>
    <p:extLst>
      <p:ext uri="{BB962C8B-B14F-4D97-AF65-F5344CB8AC3E}">
        <p14:creationId xmlns:p14="http://schemas.microsoft.com/office/powerpoint/2010/main" val="223632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EB60196C-EE27-4D98-9D50-36240150508A}" type="datetimeFigureOut">
              <a:rPr lang="es-CL" altLang="es-CL"/>
              <a:pPr>
                <a:defRPr/>
              </a:pPr>
              <a:t>06-01-2022</a:t>
            </a:fld>
            <a:endParaRPr lang="es-CL" alt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fld id="{57F89637-4995-4DFE-B6D5-87FCB9417355}" type="slidenum">
              <a:rPr lang="es-CL" altLang="es-CL"/>
              <a:pPr/>
              <a:t>‹Nº›</a:t>
            </a:fld>
            <a:endParaRPr lang="es-CL" altLang="es-CL"/>
          </a:p>
        </p:txBody>
      </p:sp>
    </p:spTree>
    <p:extLst>
      <p:ext uri="{BB962C8B-B14F-4D97-AF65-F5344CB8AC3E}">
        <p14:creationId xmlns:p14="http://schemas.microsoft.com/office/powerpoint/2010/main" val="1728601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1DD6A1FB-8D32-44D4-9715-5FC7E54E3286}" type="slidenum">
              <a:rPr lang="en-US" altLang="es-CL"/>
              <a:pPr/>
              <a:t>‹Nº›</a:t>
            </a:fld>
            <a:endParaRPr lang="en-US" altLang="es-CL"/>
          </a:p>
        </p:txBody>
      </p:sp>
    </p:spTree>
    <p:extLst>
      <p:ext uri="{BB962C8B-B14F-4D97-AF65-F5344CB8AC3E}">
        <p14:creationId xmlns:p14="http://schemas.microsoft.com/office/powerpoint/2010/main" val="3781941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0DC0FB06-3076-49B6-95DB-9FAC10656648}" type="slidenum">
              <a:rPr lang="en-US" altLang="es-CL"/>
              <a:pPr/>
              <a:t>‹Nº›</a:t>
            </a:fld>
            <a:endParaRPr lang="en-US" altLang="es-CL"/>
          </a:p>
        </p:txBody>
      </p:sp>
    </p:spTree>
    <p:extLst>
      <p:ext uri="{BB962C8B-B14F-4D97-AF65-F5344CB8AC3E}">
        <p14:creationId xmlns:p14="http://schemas.microsoft.com/office/powerpoint/2010/main" val="3548251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6B1E17DA-8D52-4C2B-9C82-C2AEAFE158B8}" type="slidenum">
              <a:rPr lang="en-US" altLang="es-CL"/>
              <a:pPr/>
              <a:t>‹Nº›</a:t>
            </a:fld>
            <a:endParaRPr lang="en-US" altLang="es-CL"/>
          </a:p>
        </p:txBody>
      </p:sp>
    </p:spTree>
    <p:extLst>
      <p:ext uri="{BB962C8B-B14F-4D97-AF65-F5344CB8AC3E}">
        <p14:creationId xmlns:p14="http://schemas.microsoft.com/office/powerpoint/2010/main" val="363882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lvl1pPr>
              <a:defRPr/>
            </a:lvl1pPr>
          </a:lstStyle>
          <a:p>
            <a:pPr>
              <a:defRPr/>
            </a:pPr>
            <a:fld id="{0C7883B5-9A32-4E75-89ED-70B8B49D6243}" type="datetimeFigureOut">
              <a:rPr lang="es-CL"/>
              <a:pPr>
                <a:defRPr/>
              </a:pPr>
              <a:t>06-01-2022</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CL"/>
          </a:p>
        </p:txBody>
      </p:sp>
      <p:sp>
        <p:nvSpPr>
          <p:cNvPr id="6" name="Marcador de número de diapositiva 5"/>
          <p:cNvSpPr>
            <a:spLocks noGrp="1"/>
          </p:cNvSpPr>
          <p:nvPr>
            <p:ph type="sldNum" sz="quarter" idx="12"/>
          </p:nvPr>
        </p:nvSpPr>
        <p:spPr/>
        <p:txBody>
          <a:bodyPr/>
          <a:lstStyle>
            <a:lvl1pPr>
              <a:defRPr/>
            </a:lvl1pPr>
          </a:lstStyle>
          <a:p>
            <a:fld id="{4C8832F5-B8E7-4F27-A88F-41356E2CACCC}" type="slidenum">
              <a:rPr lang="es-CL"/>
              <a:pPr/>
              <a:t>‹Nº›</a:t>
            </a:fld>
            <a:endParaRPr lang="es-CL"/>
          </a:p>
        </p:txBody>
      </p:sp>
    </p:spTree>
    <p:extLst>
      <p:ext uri="{BB962C8B-B14F-4D97-AF65-F5344CB8AC3E}">
        <p14:creationId xmlns:p14="http://schemas.microsoft.com/office/powerpoint/2010/main" val="328329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a:defRPr/>
            </a:pPr>
            <a:fld id="{F944A12C-E5D5-4196-9C08-02B13E67DF7E}" type="datetimeFigureOut">
              <a:rPr lang="es-CL"/>
              <a:pPr>
                <a:defRPr/>
              </a:pPr>
              <a:t>06-01-2022</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CL"/>
          </a:p>
        </p:txBody>
      </p:sp>
      <p:sp>
        <p:nvSpPr>
          <p:cNvPr id="6" name="Marcador de número de diapositiva 5"/>
          <p:cNvSpPr>
            <a:spLocks noGrp="1"/>
          </p:cNvSpPr>
          <p:nvPr>
            <p:ph type="sldNum" sz="quarter" idx="12"/>
          </p:nvPr>
        </p:nvSpPr>
        <p:spPr/>
        <p:txBody>
          <a:bodyPr/>
          <a:lstStyle>
            <a:lvl1pPr>
              <a:defRPr/>
            </a:lvl1pPr>
          </a:lstStyle>
          <a:p>
            <a:fld id="{8D7BF749-CAB5-461F-8287-5D55A90282C1}" type="slidenum">
              <a:rPr lang="es-CL"/>
              <a:pPr/>
              <a:t>‹Nº›</a:t>
            </a:fld>
            <a:endParaRPr lang="es-CL"/>
          </a:p>
        </p:txBody>
      </p:sp>
    </p:spTree>
    <p:extLst>
      <p:ext uri="{BB962C8B-B14F-4D97-AF65-F5344CB8AC3E}">
        <p14:creationId xmlns:p14="http://schemas.microsoft.com/office/powerpoint/2010/main" val="3811756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9011B593-A717-4298-851E-DFD7ABDC67DF}" type="datetimeFigureOut">
              <a:rPr lang="es-CL"/>
              <a:pPr>
                <a:defRPr/>
              </a:pPr>
              <a:t>06-01-2022</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CL"/>
          </a:p>
        </p:txBody>
      </p:sp>
      <p:sp>
        <p:nvSpPr>
          <p:cNvPr id="6" name="Marcador de número de diapositiva 5"/>
          <p:cNvSpPr>
            <a:spLocks noGrp="1"/>
          </p:cNvSpPr>
          <p:nvPr>
            <p:ph type="sldNum" sz="quarter" idx="12"/>
          </p:nvPr>
        </p:nvSpPr>
        <p:spPr/>
        <p:txBody>
          <a:bodyPr/>
          <a:lstStyle>
            <a:lvl1pPr>
              <a:defRPr/>
            </a:lvl1pPr>
          </a:lstStyle>
          <a:p>
            <a:fld id="{634AE85D-E3C6-4021-9500-4B1A8BA6A217}" type="slidenum">
              <a:rPr lang="es-CL"/>
              <a:pPr/>
              <a:t>‹Nº›</a:t>
            </a:fld>
            <a:endParaRPr lang="es-CL"/>
          </a:p>
        </p:txBody>
      </p:sp>
    </p:spTree>
    <p:extLst>
      <p:ext uri="{BB962C8B-B14F-4D97-AF65-F5344CB8AC3E}">
        <p14:creationId xmlns:p14="http://schemas.microsoft.com/office/powerpoint/2010/main" val="1924486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p:cNvSpPr>
            <a:spLocks noGrp="1"/>
          </p:cNvSpPr>
          <p:nvPr>
            <p:ph type="dt" sz="half" idx="10"/>
          </p:nvPr>
        </p:nvSpPr>
        <p:spPr/>
        <p:txBody>
          <a:bodyPr/>
          <a:lstStyle>
            <a:lvl1pPr>
              <a:defRPr/>
            </a:lvl1pPr>
          </a:lstStyle>
          <a:p>
            <a:pPr>
              <a:defRPr/>
            </a:pPr>
            <a:fld id="{35E71F79-0E1D-40A6-8BA2-43D9D871BFEC}" type="datetimeFigureOut">
              <a:rPr lang="es-CL"/>
              <a:pPr>
                <a:defRPr/>
              </a:pPr>
              <a:t>06-01-2022</a:t>
            </a:fld>
            <a:endParaRPr lang="es-CL"/>
          </a:p>
        </p:txBody>
      </p:sp>
      <p:sp>
        <p:nvSpPr>
          <p:cNvPr id="6" name="Marcador de pie de página 4"/>
          <p:cNvSpPr>
            <a:spLocks noGrp="1"/>
          </p:cNvSpPr>
          <p:nvPr>
            <p:ph type="ftr" sz="quarter" idx="11"/>
          </p:nvPr>
        </p:nvSpPr>
        <p:spPr/>
        <p:txBody>
          <a:bodyPr/>
          <a:lstStyle>
            <a:lvl1pPr>
              <a:defRPr/>
            </a:lvl1pPr>
          </a:lstStyle>
          <a:p>
            <a:pPr>
              <a:defRPr/>
            </a:pPr>
            <a:endParaRPr lang="es-CL"/>
          </a:p>
        </p:txBody>
      </p:sp>
      <p:sp>
        <p:nvSpPr>
          <p:cNvPr id="7" name="Marcador de número de diapositiva 5"/>
          <p:cNvSpPr>
            <a:spLocks noGrp="1"/>
          </p:cNvSpPr>
          <p:nvPr>
            <p:ph type="sldNum" sz="quarter" idx="12"/>
          </p:nvPr>
        </p:nvSpPr>
        <p:spPr/>
        <p:txBody>
          <a:bodyPr/>
          <a:lstStyle>
            <a:lvl1pPr>
              <a:defRPr/>
            </a:lvl1pPr>
          </a:lstStyle>
          <a:p>
            <a:fld id="{15C38793-2F84-4433-A82E-CECFDF890B85}" type="slidenum">
              <a:rPr lang="es-CL"/>
              <a:pPr/>
              <a:t>‹Nº›</a:t>
            </a:fld>
            <a:endParaRPr lang="es-CL"/>
          </a:p>
        </p:txBody>
      </p:sp>
    </p:spTree>
    <p:extLst>
      <p:ext uri="{BB962C8B-B14F-4D97-AF65-F5344CB8AC3E}">
        <p14:creationId xmlns:p14="http://schemas.microsoft.com/office/powerpoint/2010/main" val="2269139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p:cNvSpPr>
            <a:spLocks noGrp="1"/>
          </p:cNvSpPr>
          <p:nvPr>
            <p:ph type="dt" sz="half" idx="10"/>
          </p:nvPr>
        </p:nvSpPr>
        <p:spPr/>
        <p:txBody>
          <a:bodyPr/>
          <a:lstStyle>
            <a:lvl1pPr>
              <a:defRPr/>
            </a:lvl1pPr>
          </a:lstStyle>
          <a:p>
            <a:pPr>
              <a:defRPr/>
            </a:pPr>
            <a:fld id="{91A061C0-FAAB-4979-9D51-882127910D61}" type="datetimeFigureOut">
              <a:rPr lang="es-CL"/>
              <a:pPr>
                <a:defRPr/>
              </a:pPr>
              <a:t>06-01-2022</a:t>
            </a:fld>
            <a:endParaRPr lang="es-CL"/>
          </a:p>
        </p:txBody>
      </p:sp>
      <p:sp>
        <p:nvSpPr>
          <p:cNvPr id="8" name="Marcador de pie de página 4"/>
          <p:cNvSpPr>
            <a:spLocks noGrp="1"/>
          </p:cNvSpPr>
          <p:nvPr>
            <p:ph type="ftr" sz="quarter" idx="11"/>
          </p:nvPr>
        </p:nvSpPr>
        <p:spPr/>
        <p:txBody>
          <a:bodyPr/>
          <a:lstStyle>
            <a:lvl1pPr>
              <a:defRPr/>
            </a:lvl1pPr>
          </a:lstStyle>
          <a:p>
            <a:pPr>
              <a:defRPr/>
            </a:pPr>
            <a:endParaRPr lang="es-CL"/>
          </a:p>
        </p:txBody>
      </p:sp>
      <p:sp>
        <p:nvSpPr>
          <p:cNvPr id="9" name="Marcador de número de diapositiva 5"/>
          <p:cNvSpPr>
            <a:spLocks noGrp="1"/>
          </p:cNvSpPr>
          <p:nvPr>
            <p:ph type="sldNum" sz="quarter" idx="12"/>
          </p:nvPr>
        </p:nvSpPr>
        <p:spPr/>
        <p:txBody>
          <a:bodyPr/>
          <a:lstStyle>
            <a:lvl1pPr>
              <a:defRPr/>
            </a:lvl1pPr>
          </a:lstStyle>
          <a:p>
            <a:fld id="{963275D4-0E77-4B35-B733-088B81898D19}" type="slidenum">
              <a:rPr lang="es-CL"/>
              <a:pPr/>
              <a:t>‹Nº›</a:t>
            </a:fld>
            <a:endParaRPr lang="es-CL"/>
          </a:p>
        </p:txBody>
      </p:sp>
    </p:spTree>
    <p:extLst>
      <p:ext uri="{BB962C8B-B14F-4D97-AF65-F5344CB8AC3E}">
        <p14:creationId xmlns:p14="http://schemas.microsoft.com/office/powerpoint/2010/main" val="36924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p:cNvSpPr>
            <a:spLocks noGrp="1"/>
          </p:cNvSpPr>
          <p:nvPr>
            <p:ph type="dt" sz="half" idx="10"/>
          </p:nvPr>
        </p:nvSpPr>
        <p:spPr/>
        <p:txBody>
          <a:bodyPr/>
          <a:lstStyle>
            <a:lvl1pPr>
              <a:defRPr/>
            </a:lvl1pPr>
          </a:lstStyle>
          <a:p>
            <a:pPr>
              <a:defRPr/>
            </a:pPr>
            <a:fld id="{D5E8CBB5-A6B3-4811-8655-4BDFD0796B72}" type="datetimeFigureOut">
              <a:rPr lang="es-CL"/>
              <a:pPr>
                <a:defRPr/>
              </a:pPr>
              <a:t>06-01-2022</a:t>
            </a:fld>
            <a:endParaRPr lang="es-CL"/>
          </a:p>
        </p:txBody>
      </p:sp>
      <p:sp>
        <p:nvSpPr>
          <p:cNvPr id="4" name="Marcador de pie de página 4"/>
          <p:cNvSpPr>
            <a:spLocks noGrp="1"/>
          </p:cNvSpPr>
          <p:nvPr>
            <p:ph type="ftr" sz="quarter" idx="11"/>
          </p:nvPr>
        </p:nvSpPr>
        <p:spPr/>
        <p:txBody>
          <a:bodyPr/>
          <a:lstStyle>
            <a:lvl1pPr>
              <a:defRPr/>
            </a:lvl1pPr>
          </a:lstStyle>
          <a:p>
            <a:pPr>
              <a:defRPr/>
            </a:pPr>
            <a:endParaRPr lang="es-CL"/>
          </a:p>
        </p:txBody>
      </p:sp>
      <p:sp>
        <p:nvSpPr>
          <p:cNvPr id="5" name="Marcador de número de diapositiva 5"/>
          <p:cNvSpPr>
            <a:spLocks noGrp="1"/>
          </p:cNvSpPr>
          <p:nvPr>
            <p:ph type="sldNum" sz="quarter" idx="12"/>
          </p:nvPr>
        </p:nvSpPr>
        <p:spPr/>
        <p:txBody>
          <a:bodyPr/>
          <a:lstStyle>
            <a:lvl1pPr>
              <a:defRPr/>
            </a:lvl1pPr>
          </a:lstStyle>
          <a:p>
            <a:fld id="{9CA6514E-D4D3-4B94-B70A-EFBAD8DEAAAB}" type="slidenum">
              <a:rPr lang="es-CL"/>
              <a:pPr/>
              <a:t>‹Nº›</a:t>
            </a:fld>
            <a:endParaRPr lang="es-CL"/>
          </a:p>
        </p:txBody>
      </p:sp>
    </p:spTree>
    <p:extLst>
      <p:ext uri="{BB962C8B-B14F-4D97-AF65-F5344CB8AC3E}">
        <p14:creationId xmlns:p14="http://schemas.microsoft.com/office/powerpoint/2010/main" val="629825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4CB88F2A-1CCD-4DDC-B537-C4864BFA0B69}" type="datetimeFigureOut">
              <a:rPr lang="es-CL"/>
              <a:pPr>
                <a:defRPr/>
              </a:pPr>
              <a:t>06-01-2022</a:t>
            </a:fld>
            <a:endParaRPr lang="es-CL"/>
          </a:p>
        </p:txBody>
      </p:sp>
      <p:sp>
        <p:nvSpPr>
          <p:cNvPr id="3" name="Marcador de pie de página 4"/>
          <p:cNvSpPr>
            <a:spLocks noGrp="1"/>
          </p:cNvSpPr>
          <p:nvPr>
            <p:ph type="ftr" sz="quarter" idx="11"/>
          </p:nvPr>
        </p:nvSpPr>
        <p:spPr/>
        <p:txBody>
          <a:bodyPr/>
          <a:lstStyle>
            <a:lvl1pPr>
              <a:defRPr/>
            </a:lvl1pPr>
          </a:lstStyle>
          <a:p>
            <a:pPr>
              <a:defRPr/>
            </a:pPr>
            <a:endParaRPr lang="es-CL"/>
          </a:p>
        </p:txBody>
      </p:sp>
      <p:sp>
        <p:nvSpPr>
          <p:cNvPr id="4" name="Marcador de número de diapositiva 5"/>
          <p:cNvSpPr>
            <a:spLocks noGrp="1"/>
          </p:cNvSpPr>
          <p:nvPr>
            <p:ph type="sldNum" sz="quarter" idx="12"/>
          </p:nvPr>
        </p:nvSpPr>
        <p:spPr/>
        <p:txBody>
          <a:bodyPr/>
          <a:lstStyle>
            <a:lvl1pPr>
              <a:defRPr/>
            </a:lvl1pPr>
          </a:lstStyle>
          <a:p>
            <a:fld id="{F482CF3F-C3F7-42AD-BC3B-0743AA6127A9}" type="slidenum">
              <a:rPr lang="es-CL"/>
              <a:pPr/>
              <a:t>‹Nº›</a:t>
            </a:fld>
            <a:endParaRPr lang="es-CL"/>
          </a:p>
        </p:txBody>
      </p:sp>
    </p:spTree>
    <p:extLst>
      <p:ext uri="{BB962C8B-B14F-4D97-AF65-F5344CB8AC3E}">
        <p14:creationId xmlns:p14="http://schemas.microsoft.com/office/powerpoint/2010/main" val="361204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7" name="Date Placeholder 3"/>
          <p:cNvSpPr>
            <a:spLocks noGrp="1"/>
          </p:cNvSpPr>
          <p:nvPr>
            <p:ph type="dt" sz="half" idx="10"/>
          </p:nvPr>
        </p:nvSpPr>
        <p:spPr/>
        <p:txBody>
          <a:bodyPr/>
          <a:lstStyle>
            <a:lvl1pPr>
              <a:defRPr/>
            </a:lvl1pPr>
          </a:lstStyle>
          <a:p>
            <a:pPr>
              <a:defRPr/>
            </a:pPr>
            <a:fld id="{60281793-57CB-407A-8C5B-620A6F8278D7}" type="datetimeFigureOut">
              <a:rPr lang="es-CL" altLang="es-CL"/>
              <a:pPr>
                <a:defRPr/>
              </a:pPr>
              <a:t>06-01-2022</a:t>
            </a:fld>
            <a:endParaRPr lang="es-CL" altLang="es-CL"/>
          </a:p>
        </p:txBody>
      </p:sp>
      <p:sp>
        <p:nvSpPr>
          <p:cNvPr id="8" name="Footer Placeholder 4"/>
          <p:cNvSpPr>
            <a:spLocks noGrp="1"/>
          </p:cNvSpPr>
          <p:nvPr>
            <p:ph type="ftr" sz="quarter" idx="11"/>
          </p:nvPr>
        </p:nvSpPr>
        <p:spPr/>
        <p:txBody>
          <a:bodyPr/>
          <a:lstStyle>
            <a:lvl1pPr>
              <a:defRPr/>
            </a:lvl1pPr>
          </a:lstStyle>
          <a:p>
            <a:pPr>
              <a:defRPr/>
            </a:pPr>
            <a:endParaRPr lang="es-CL"/>
          </a:p>
        </p:txBody>
      </p:sp>
      <p:sp>
        <p:nvSpPr>
          <p:cNvPr id="9" name="Slide Number Placeholder 5"/>
          <p:cNvSpPr>
            <a:spLocks noGrp="1"/>
          </p:cNvSpPr>
          <p:nvPr>
            <p:ph type="sldNum" sz="quarter" idx="12"/>
          </p:nvPr>
        </p:nvSpPr>
        <p:spPr/>
        <p:txBody>
          <a:bodyPr/>
          <a:lstStyle>
            <a:lvl1pPr>
              <a:defRPr/>
            </a:lvl1pPr>
          </a:lstStyle>
          <a:p>
            <a:fld id="{76D4B280-1AAA-4088-9D8A-606057420F58}" type="slidenum">
              <a:rPr lang="es-CL" altLang="es-CL"/>
              <a:pPr/>
              <a:t>‹Nº›</a:t>
            </a:fld>
            <a:endParaRPr lang="es-CL" altLang="es-CL"/>
          </a:p>
        </p:txBody>
      </p:sp>
    </p:spTree>
    <p:extLst>
      <p:ext uri="{BB962C8B-B14F-4D97-AF65-F5344CB8AC3E}">
        <p14:creationId xmlns:p14="http://schemas.microsoft.com/office/powerpoint/2010/main" val="2259345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63FEB7E0-E0E4-4ED4-AF9A-197BE72E1AD9}" type="datetimeFigureOut">
              <a:rPr lang="es-CL"/>
              <a:pPr>
                <a:defRPr/>
              </a:pPr>
              <a:t>06-01-2022</a:t>
            </a:fld>
            <a:endParaRPr lang="es-CL"/>
          </a:p>
        </p:txBody>
      </p:sp>
      <p:sp>
        <p:nvSpPr>
          <p:cNvPr id="6" name="Marcador de pie de página 4"/>
          <p:cNvSpPr>
            <a:spLocks noGrp="1"/>
          </p:cNvSpPr>
          <p:nvPr>
            <p:ph type="ftr" sz="quarter" idx="11"/>
          </p:nvPr>
        </p:nvSpPr>
        <p:spPr/>
        <p:txBody>
          <a:bodyPr/>
          <a:lstStyle>
            <a:lvl1pPr>
              <a:defRPr/>
            </a:lvl1pPr>
          </a:lstStyle>
          <a:p>
            <a:pPr>
              <a:defRPr/>
            </a:pPr>
            <a:endParaRPr lang="es-CL"/>
          </a:p>
        </p:txBody>
      </p:sp>
      <p:sp>
        <p:nvSpPr>
          <p:cNvPr id="7" name="Marcador de número de diapositiva 5"/>
          <p:cNvSpPr>
            <a:spLocks noGrp="1"/>
          </p:cNvSpPr>
          <p:nvPr>
            <p:ph type="sldNum" sz="quarter" idx="12"/>
          </p:nvPr>
        </p:nvSpPr>
        <p:spPr/>
        <p:txBody>
          <a:bodyPr/>
          <a:lstStyle>
            <a:lvl1pPr>
              <a:defRPr/>
            </a:lvl1pPr>
          </a:lstStyle>
          <a:p>
            <a:fld id="{09DC6863-B181-477D-A1A7-17FC1D4C91DD}" type="slidenum">
              <a:rPr lang="es-CL"/>
              <a:pPr/>
              <a:t>‹Nº›</a:t>
            </a:fld>
            <a:endParaRPr lang="es-CL"/>
          </a:p>
        </p:txBody>
      </p:sp>
    </p:spTree>
    <p:extLst>
      <p:ext uri="{BB962C8B-B14F-4D97-AF65-F5344CB8AC3E}">
        <p14:creationId xmlns:p14="http://schemas.microsoft.com/office/powerpoint/2010/main" val="670547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4CDAD6C9-EA0B-4E36-AC2E-6A9766F378FA}" type="datetimeFigureOut">
              <a:rPr lang="es-CL"/>
              <a:pPr>
                <a:defRPr/>
              </a:pPr>
              <a:t>06-01-2022</a:t>
            </a:fld>
            <a:endParaRPr lang="es-CL"/>
          </a:p>
        </p:txBody>
      </p:sp>
      <p:sp>
        <p:nvSpPr>
          <p:cNvPr id="6" name="Marcador de pie de página 4"/>
          <p:cNvSpPr>
            <a:spLocks noGrp="1"/>
          </p:cNvSpPr>
          <p:nvPr>
            <p:ph type="ftr" sz="quarter" idx="11"/>
          </p:nvPr>
        </p:nvSpPr>
        <p:spPr/>
        <p:txBody>
          <a:bodyPr/>
          <a:lstStyle>
            <a:lvl1pPr>
              <a:defRPr/>
            </a:lvl1pPr>
          </a:lstStyle>
          <a:p>
            <a:pPr>
              <a:defRPr/>
            </a:pPr>
            <a:endParaRPr lang="es-CL"/>
          </a:p>
        </p:txBody>
      </p:sp>
      <p:sp>
        <p:nvSpPr>
          <p:cNvPr id="7" name="Marcador de número de diapositiva 5"/>
          <p:cNvSpPr>
            <a:spLocks noGrp="1"/>
          </p:cNvSpPr>
          <p:nvPr>
            <p:ph type="sldNum" sz="quarter" idx="12"/>
          </p:nvPr>
        </p:nvSpPr>
        <p:spPr/>
        <p:txBody>
          <a:bodyPr/>
          <a:lstStyle>
            <a:lvl1pPr>
              <a:defRPr/>
            </a:lvl1pPr>
          </a:lstStyle>
          <a:p>
            <a:fld id="{4866EB74-6AA0-4FB7-8794-3114B0125E71}" type="slidenum">
              <a:rPr lang="es-CL"/>
              <a:pPr/>
              <a:t>‹Nº›</a:t>
            </a:fld>
            <a:endParaRPr lang="es-CL"/>
          </a:p>
        </p:txBody>
      </p:sp>
    </p:spTree>
    <p:extLst>
      <p:ext uri="{BB962C8B-B14F-4D97-AF65-F5344CB8AC3E}">
        <p14:creationId xmlns:p14="http://schemas.microsoft.com/office/powerpoint/2010/main" val="1153383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a:defRPr/>
            </a:pPr>
            <a:fld id="{7E90E68C-6079-4E41-A002-25EB8190B39A}" type="datetimeFigureOut">
              <a:rPr lang="es-CL"/>
              <a:pPr>
                <a:defRPr/>
              </a:pPr>
              <a:t>06-01-2022</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CL"/>
          </a:p>
        </p:txBody>
      </p:sp>
      <p:sp>
        <p:nvSpPr>
          <p:cNvPr id="6" name="Marcador de número de diapositiva 5"/>
          <p:cNvSpPr>
            <a:spLocks noGrp="1"/>
          </p:cNvSpPr>
          <p:nvPr>
            <p:ph type="sldNum" sz="quarter" idx="12"/>
          </p:nvPr>
        </p:nvSpPr>
        <p:spPr/>
        <p:txBody>
          <a:bodyPr/>
          <a:lstStyle>
            <a:lvl1pPr>
              <a:defRPr/>
            </a:lvl1pPr>
          </a:lstStyle>
          <a:p>
            <a:fld id="{8AF3DB1A-F0E1-4000-BFD1-6ACD72A32D5D}" type="slidenum">
              <a:rPr lang="es-CL"/>
              <a:pPr/>
              <a:t>‹Nº›</a:t>
            </a:fld>
            <a:endParaRPr lang="es-CL"/>
          </a:p>
        </p:txBody>
      </p:sp>
    </p:spTree>
    <p:extLst>
      <p:ext uri="{BB962C8B-B14F-4D97-AF65-F5344CB8AC3E}">
        <p14:creationId xmlns:p14="http://schemas.microsoft.com/office/powerpoint/2010/main" val="3334256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a:defRPr/>
            </a:pPr>
            <a:fld id="{62820628-47B2-4415-9277-BED9EF9EED7B}" type="datetimeFigureOut">
              <a:rPr lang="es-CL"/>
              <a:pPr>
                <a:defRPr/>
              </a:pPr>
              <a:t>06-01-2022</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CL"/>
          </a:p>
        </p:txBody>
      </p:sp>
      <p:sp>
        <p:nvSpPr>
          <p:cNvPr id="6" name="Marcador de número de diapositiva 5"/>
          <p:cNvSpPr>
            <a:spLocks noGrp="1"/>
          </p:cNvSpPr>
          <p:nvPr>
            <p:ph type="sldNum" sz="quarter" idx="12"/>
          </p:nvPr>
        </p:nvSpPr>
        <p:spPr/>
        <p:txBody>
          <a:bodyPr/>
          <a:lstStyle>
            <a:lvl1pPr>
              <a:defRPr/>
            </a:lvl1pPr>
          </a:lstStyle>
          <a:p>
            <a:fld id="{9DA2B1C1-ACA3-4217-979B-01CC758158DF}" type="slidenum">
              <a:rPr lang="es-CL"/>
              <a:pPr/>
              <a:t>‹Nº›</a:t>
            </a:fld>
            <a:endParaRPr lang="es-CL"/>
          </a:p>
        </p:txBody>
      </p:sp>
    </p:spTree>
    <p:extLst>
      <p:ext uri="{BB962C8B-B14F-4D97-AF65-F5344CB8AC3E}">
        <p14:creationId xmlns:p14="http://schemas.microsoft.com/office/powerpoint/2010/main" val="315939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pPr>
              <a:defRPr/>
            </a:pPr>
            <a:fld id="{18EE5664-055E-4EE1-81E8-DFAA966C52A1}" type="datetime1">
              <a:rPr lang="en-US" altLang="es-CL"/>
              <a:pPr>
                <a:defRPr/>
              </a:pPr>
              <a:t>1/6/2022</a:t>
            </a:fld>
            <a:endParaRPr lang="en-US" altLang="es-CL"/>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9AECC676-2D85-4F7E-AC0F-6BEF20D5F9CE}" type="slidenum">
              <a:rPr lang="en-US" altLang="es-CL"/>
              <a:pPr/>
              <a:t>‹Nº›</a:t>
            </a:fld>
            <a:endParaRPr lang="en-US" altLang="es-CL"/>
          </a:p>
        </p:txBody>
      </p:sp>
    </p:spTree>
    <p:extLst>
      <p:ext uri="{BB962C8B-B14F-4D97-AF65-F5344CB8AC3E}">
        <p14:creationId xmlns:p14="http://schemas.microsoft.com/office/powerpoint/2010/main" val="2627693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BD7EF997-A949-45D1-B254-C6FABAE5A5C3}" type="slidenum">
              <a:rPr lang="en-US" altLang="es-CL"/>
              <a:pPr/>
              <a:t>‹Nº›</a:t>
            </a:fld>
            <a:endParaRPr lang="en-US" altLang="es-CL"/>
          </a:p>
        </p:txBody>
      </p:sp>
    </p:spTree>
    <p:extLst>
      <p:ext uri="{BB962C8B-B14F-4D97-AF65-F5344CB8AC3E}">
        <p14:creationId xmlns:p14="http://schemas.microsoft.com/office/powerpoint/2010/main" val="3463258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pPr>
              <a:defRPr/>
            </a:pPr>
            <a:fld id="{8695D4D5-369E-4BCA-9A72-079270390E17}" type="datetime1">
              <a:rPr lang="en-US" altLang="es-CL"/>
              <a:pPr>
                <a:defRPr/>
              </a:pPr>
              <a:t>1/6/2022</a:t>
            </a:fld>
            <a:endParaRPr lang="en-US" altLang="es-CL"/>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E8BB1145-C483-460D-BFC4-028BBC1D23D9}" type="slidenum">
              <a:rPr lang="en-US" altLang="es-CL"/>
              <a:pPr/>
              <a:t>‹Nº›</a:t>
            </a:fld>
            <a:endParaRPr lang="en-US" altLang="es-CL"/>
          </a:p>
        </p:txBody>
      </p:sp>
    </p:spTree>
    <p:extLst>
      <p:ext uri="{BB962C8B-B14F-4D97-AF65-F5344CB8AC3E}">
        <p14:creationId xmlns:p14="http://schemas.microsoft.com/office/powerpoint/2010/main" val="1339580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pPr>
              <a:defRPr/>
            </a:pPr>
            <a:fld id="{B6FEF8CD-2FC6-4C97-B23D-A13FD10B37C1}" type="datetime1">
              <a:rPr lang="en-US" altLang="es-CL"/>
              <a:pPr>
                <a:defRPr/>
              </a:pPr>
              <a:t>1/6/2022</a:t>
            </a:fld>
            <a:endParaRPr lang="en-US" altLang="es-CL"/>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6D17D8DD-ADA0-43BE-8F3C-96845BBD174D}" type="slidenum">
              <a:rPr lang="en-US" altLang="es-CL"/>
              <a:pPr/>
              <a:t>‹Nº›</a:t>
            </a:fld>
            <a:endParaRPr lang="en-US" altLang="es-CL"/>
          </a:p>
        </p:txBody>
      </p:sp>
    </p:spTree>
    <p:extLst>
      <p:ext uri="{BB962C8B-B14F-4D97-AF65-F5344CB8AC3E}">
        <p14:creationId xmlns:p14="http://schemas.microsoft.com/office/powerpoint/2010/main" val="362956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pPr>
              <a:defRPr/>
            </a:pPr>
            <a:fld id="{CC651548-7290-4CA3-A942-F61D68FA8AD8}" type="datetime1">
              <a:rPr lang="en-US" altLang="es-CL"/>
              <a:pPr>
                <a:defRPr/>
              </a:pPr>
              <a:t>1/6/2022</a:t>
            </a:fld>
            <a:endParaRPr lang="en-US" altLang="es-CL"/>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C3C0637F-CEDD-48B7-8E41-A9050C841C66}" type="slidenum">
              <a:rPr lang="en-US" altLang="es-CL"/>
              <a:pPr/>
              <a:t>‹Nº›</a:t>
            </a:fld>
            <a:endParaRPr lang="en-US" altLang="es-CL"/>
          </a:p>
        </p:txBody>
      </p:sp>
    </p:spTree>
    <p:extLst>
      <p:ext uri="{BB962C8B-B14F-4D97-AF65-F5344CB8AC3E}">
        <p14:creationId xmlns:p14="http://schemas.microsoft.com/office/powerpoint/2010/main" val="44634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3B0413A-5EA2-4B51-9894-2C609A3FB827}" type="slidenum">
              <a:rPr lang="en-US" altLang="es-CL"/>
              <a:pPr/>
              <a:t>‹Nº›</a:t>
            </a:fld>
            <a:endParaRPr lang="en-US" altLang="es-CL"/>
          </a:p>
        </p:txBody>
      </p:sp>
    </p:spTree>
    <p:extLst>
      <p:ext uri="{BB962C8B-B14F-4D97-AF65-F5344CB8AC3E}">
        <p14:creationId xmlns:p14="http://schemas.microsoft.com/office/powerpoint/2010/main" val="381697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01175E89-C794-4DA5-8874-474D0D615D2B}" type="datetimeFigureOut">
              <a:rPr lang="es-CL" altLang="es-CL"/>
              <a:pPr>
                <a:defRPr/>
              </a:pPr>
              <a:t>06-01-2022</a:t>
            </a:fld>
            <a:endParaRPr lang="es-CL" alt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fld id="{BEB6BA10-FB40-4F1E-B13F-ECAE6A920F55}" type="slidenum">
              <a:rPr lang="es-CL" altLang="es-CL"/>
              <a:pPr/>
              <a:t>‹Nº›</a:t>
            </a:fld>
            <a:endParaRPr lang="es-CL" altLang="es-CL"/>
          </a:p>
        </p:txBody>
      </p:sp>
    </p:spTree>
    <p:extLst>
      <p:ext uri="{BB962C8B-B14F-4D97-AF65-F5344CB8AC3E}">
        <p14:creationId xmlns:p14="http://schemas.microsoft.com/office/powerpoint/2010/main" val="3571929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12A2359C-E1F4-4016-879A-ED21DBFF1CFC}" type="slidenum">
              <a:rPr lang="en-US" altLang="es-CL"/>
              <a:pPr/>
              <a:t>‹Nº›</a:t>
            </a:fld>
            <a:endParaRPr lang="en-US" altLang="es-CL"/>
          </a:p>
        </p:txBody>
      </p:sp>
    </p:spTree>
    <p:extLst>
      <p:ext uri="{BB962C8B-B14F-4D97-AF65-F5344CB8AC3E}">
        <p14:creationId xmlns:p14="http://schemas.microsoft.com/office/powerpoint/2010/main" val="190841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7B58AEBF-6642-4CF1-8ADB-B001427A5E40}" type="slidenum">
              <a:rPr lang="en-US" altLang="es-CL"/>
              <a:pPr/>
              <a:t>‹Nº›</a:t>
            </a:fld>
            <a:endParaRPr lang="en-US" altLang="es-CL"/>
          </a:p>
        </p:txBody>
      </p:sp>
    </p:spTree>
    <p:extLst>
      <p:ext uri="{BB962C8B-B14F-4D97-AF65-F5344CB8AC3E}">
        <p14:creationId xmlns:p14="http://schemas.microsoft.com/office/powerpoint/2010/main" val="2619427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8973A9B3-D745-4826-8BA7-ADCC05ABBD65}" type="slidenum">
              <a:rPr lang="en-US" altLang="es-CL"/>
              <a:pPr/>
              <a:t>‹Nº›</a:t>
            </a:fld>
            <a:endParaRPr lang="en-US" altLang="es-CL"/>
          </a:p>
        </p:txBody>
      </p:sp>
    </p:spTree>
    <p:extLst>
      <p:ext uri="{BB962C8B-B14F-4D97-AF65-F5344CB8AC3E}">
        <p14:creationId xmlns:p14="http://schemas.microsoft.com/office/powerpoint/2010/main" val="3268910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CC359C1-128D-4B9E-9AF7-F97393884016}" type="slidenum">
              <a:rPr lang="en-US" altLang="es-CL"/>
              <a:pPr/>
              <a:t>‹Nº›</a:t>
            </a:fld>
            <a:endParaRPr lang="en-US" altLang="es-CL"/>
          </a:p>
        </p:txBody>
      </p:sp>
    </p:spTree>
    <p:extLst>
      <p:ext uri="{BB962C8B-B14F-4D97-AF65-F5344CB8AC3E}">
        <p14:creationId xmlns:p14="http://schemas.microsoft.com/office/powerpoint/2010/main" val="3759148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334C937-2DE0-4B59-B872-6DB2DEE4E7A3}" type="slidenum">
              <a:rPr lang="en-US" altLang="es-CL"/>
              <a:pPr/>
              <a:t>‹Nº›</a:t>
            </a:fld>
            <a:endParaRPr lang="en-US" altLang="es-CL"/>
          </a:p>
        </p:txBody>
      </p:sp>
    </p:spTree>
    <p:extLst>
      <p:ext uri="{BB962C8B-B14F-4D97-AF65-F5344CB8AC3E}">
        <p14:creationId xmlns:p14="http://schemas.microsoft.com/office/powerpoint/2010/main" val="4041146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lvl1pPr>
              <a:defRPr/>
            </a:lvl1pPr>
          </a:lstStyle>
          <a:p>
            <a:pPr>
              <a:defRPr/>
            </a:pPr>
            <a:fld id="{124BF60F-2011-4BF2-AED2-8D1E591DEE07}" type="datetimeFigureOut">
              <a:rPr lang="es-CL"/>
              <a:pPr>
                <a:defRPr/>
              </a:pPr>
              <a:t>06-01-2022</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CL"/>
          </a:p>
        </p:txBody>
      </p:sp>
      <p:sp>
        <p:nvSpPr>
          <p:cNvPr id="6" name="Marcador de número de diapositiva 5"/>
          <p:cNvSpPr>
            <a:spLocks noGrp="1"/>
          </p:cNvSpPr>
          <p:nvPr>
            <p:ph type="sldNum" sz="quarter" idx="12"/>
          </p:nvPr>
        </p:nvSpPr>
        <p:spPr/>
        <p:txBody>
          <a:bodyPr/>
          <a:lstStyle>
            <a:lvl1pPr>
              <a:defRPr/>
            </a:lvl1pPr>
          </a:lstStyle>
          <a:p>
            <a:fld id="{9001D8E0-FD93-44CD-AFC3-30387229EA33}" type="slidenum">
              <a:rPr lang="es-CL"/>
              <a:pPr/>
              <a:t>‹Nº›</a:t>
            </a:fld>
            <a:endParaRPr lang="es-CL"/>
          </a:p>
        </p:txBody>
      </p:sp>
    </p:spTree>
    <p:extLst>
      <p:ext uri="{BB962C8B-B14F-4D97-AF65-F5344CB8AC3E}">
        <p14:creationId xmlns:p14="http://schemas.microsoft.com/office/powerpoint/2010/main" val="2535744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a:defRPr/>
            </a:pPr>
            <a:fld id="{94F883CA-DA7B-4109-9B83-12AE292BE821}" type="datetimeFigureOut">
              <a:rPr lang="es-CL"/>
              <a:pPr>
                <a:defRPr/>
              </a:pPr>
              <a:t>06-01-2022</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CL"/>
          </a:p>
        </p:txBody>
      </p:sp>
      <p:sp>
        <p:nvSpPr>
          <p:cNvPr id="6" name="Marcador de número de diapositiva 5"/>
          <p:cNvSpPr>
            <a:spLocks noGrp="1"/>
          </p:cNvSpPr>
          <p:nvPr>
            <p:ph type="sldNum" sz="quarter" idx="12"/>
          </p:nvPr>
        </p:nvSpPr>
        <p:spPr/>
        <p:txBody>
          <a:bodyPr/>
          <a:lstStyle>
            <a:lvl1pPr>
              <a:defRPr/>
            </a:lvl1pPr>
          </a:lstStyle>
          <a:p>
            <a:fld id="{9532438E-648C-43AA-A73D-A3AD7034C07B}" type="slidenum">
              <a:rPr lang="es-CL"/>
              <a:pPr/>
              <a:t>‹Nº›</a:t>
            </a:fld>
            <a:endParaRPr lang="es-CL"/>
          </a:p>
        </p:txBody>
      </p:sp>
    </p:spTree>
    <p:extLst>
      <p:ext uri="{BB962C8B-B14F-4D97-AF65-F5344CB8AC3E}">
        <p14:creationId xmlns:p14="http://schemas.microsoft.com/office/powerpoint/2010/main" val="24764607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E8CC551F-06F1-4FA1-BA2F-CD9C164F4656}" type="datetimeFigureOut">
              <a:rPr lang="es-CL"/>
              <a:pPr>
                <a:defRPr/>
              </a:pPr>
              <a:t>06-01-2022</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CL"/>
          </a:p>
        </p:txBody>
      </p:sp>
      <p:sp>
        <p:nvSpPr>
          <p:cNvPr id="6" name="Marcador de número de diapositiva 5"/>
          <p:cNvSpPr>
            <a:spLocks noGrp="1"/>
          </p:cNvSpPr>
          <p:nvPr>
            <p:ph type="sldNum" sz="quarter" idx="12"/>
          </p:nvPr>
        </p:nvSpPr>
        <p:spPr/>
        <p:txBody>
          <a:bodyPr/>
          <a:lstStyle>
            <a:lvl1pPr>
              <a:defRPr/>
            </a:lvl1pPr>
          </a:lstStyle>
          <a:p>
            <a:fld id="{05E9D171-BF91-43D1-9305-0CA75BE5D4C4}" type="slidenum">
              <a:rPr lang="es-CL"/>
              <a:pPr/>
              <a:t>‹Nº›</a:t>
            </a:fld>
            <a:endParaRPr lang="es-CL"/>
          </a:p>
        </p:txBody>
      </p:sp>
    </p:spTree>
    <p:extLst>
      <p:ext uri="{BB962C8B-B14F-4D97-AF65-F5344CB8AC3E}">
        <p14:creationId xmlns:p14="http://schemas.microsoft.com/office/powerpoint/2010/main" val="4285530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p:cNvSpPr>
            <a:spLocks noGrp="1"/>
          </p:cNvSpPr>
          <p:nvPr>
            <p:ph type="dt" sz="half" idx="10"/>
          </p:nvPr>
        </p:nvSpPr>
        <p:spPr/>
        <p:txBody>
          <a:bodyPr/>
          <a:lstStyle>
            <a:lvl1pPr>
              <a:defRPr/>
            </a:lvl1pPr>
          </a:lstStyle>
          <a:p>
            <a:pPr>
              <a:defRPr/>
            </a:pPr>
            <a:fld id="{FF84EC48-EAF5-469B-A333-E29372714020}" type="datetimeFigureOut">
              <a:rPr lang="es-CL"/>
              <a:pPr>
                <a:defRPr/>
              </a:pPr>
              <a:t>06-01-2022</a:t>
            </a:fld>
            <a:endParaRPr lang="es-CL"/>
          </a:p>
        </p:txBody>
      </p:sp>
      <p:sp>
        <p:nvSpPr>
          <p:cNvPr id="6" name="Marcador de pie de página 4"/>
          <p:cNvSpPr>
            <a:spLocks noGrp="1"/>
          </p:cNvSpPr>
          <p:nvPr>
            <p:ph type="ftr" sz="quarter" idx="11"/>
          </p:nvPr>
        </p:nvSpPr>
        <p:spPr/>
        <p:txBody>
          <a:bodyPr/>
          <a:lstStyle>
            <a:lvl1pPr>
              <a:defRPr/>
            </a:lvl1pPr>
          </a:lstStyle>
          <a:p>
            <a:pPr>
              <a:defRPr/>
            </a:pPr>
            <a:endParaRPr lang="es-CL"/>
          </a:p>
        </p:txBody>
      </p:sp>
      <p:sp>
        <p:nvSpPr>
          <p:cNvPr id="7" name="Marcador de número de diapositiva 5"/>
          <p:cNvSpPr>
            <a:spLocks noGrp="1"/>
          </p:cNvSpPr>
          <p:nvPr>
            <p:ph type="sldNum" sz="quarter" idx="12"/>
          </p:nvPr>
        </p:nvSpPr>
        <p:spPr/>
        <p:txBody>
          <a:bodyPr/>
          <a:lstStyle>
            <a:lvl1pPr>
              <a:defRPr/>
            </a:lvl1pPr>
          </a:lstStyle>
          <a:p>
            <a:fld id="{6A784A36-7780-40C5-BFD3-ECAF71A6ACD9}" type="slidenum">
              <a:rPr lang="es-CL"/>
              <a:pPr/>
              <a:t>‹Nº›</a:t>
            </a:fld>
            <a:endParaRPr lang="es-CL"/>
          </a:p>
        </p:txBody>
      </p:sp>
    </p:spTree>
    <p:extLst>
      <p:ext uri="{BB962C8B-B14F-4D97-AF65-F5344CB8AC3E}">
        <p14:creationId xmlns:p14="http://schemas.microsoft.com/office/powerpoint/2010/main" val="519358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p:cNvSpPr>
            <a:spLocks noGrp="1"/>
          </p:cNvSpPr>
          <p:nvPr>
            <p:ph type="dt" sz="half" idx="10"/>
          </p:nvPr>
        </p:nvSpPr>
        <p:spPr/>
        <p:txBody>
          <a:bodyPr/>
          <a:lstStyle>
            <a:lvl1pPr>
              <a:defRPr/>
            </a:lvl1pPr>
          </a:lstStyle>
          <a:p>
            <a:pPr>
              <a:defRPr/>
            </a:pPr>
            <a:fld id="{C6AAAA12-1206-47BC-8B44-C62FEA9B9AF7}" type="datetimeFigureOut">
              <a:rPr lang="es-CL"/>
              <a:pPr>
                <a:defRPr/>
              </a:pPr>
              <a:t>06-01-2022</a:t>
            </a:fld>
            <a:endParaRPr lang="es-CL"/>
          </a:p>
        </p:txBody>
      </p:sp>
      <p:sp>
        <p:nvSpPr>
          <p:cNvPr id="8" name="Marcador de pie de página 4"/>
          <p:cNvSpPr>
            <a:spLocks noGrp="1"/>
          </p:cNvSpPr>
          <p:nvPr>
            <p:ph type="ftr" sz="quarter" idx="11"/>
          </p:nvPr>
        </p:nvSpPr>
        <p:spPr/>
        <p:txBody>
          <a:bodyPr/>
          <a:lstStyle>
            <a:lvl1pPr>
              <a:defRPr/>
            </a:lvl1pPr>
          </a:lstStyle>
          <a:p>
            <a:pPr>
              <a:defRPr/>
            </a:pPr>
            <a:endParaRPr lang="es-CL"/>
          </a:p>
        </p:txBody>
      </p:sp>
      <p:sp>
        <p:nvSpPr>
          <p:cNvPr id="9" name="Marcador de número de diapositiva 5"/>
          <p:cNvSpPr>
            <a:spLocks noGrp="1"/>
          </p:cNvSpPr>
          <p:nvPr>
            <p:ph type="sldNum" sz="quarter" idx="12"/>
          </p:nvPr>
        </p:nvSpPr>
        <p:spPr/>
        <p:txBody>
          <a:bodyPr/>
          <a:lstStyle>
            <a:lvl1pPr>
              <a:defRPr/>
            </a:lvl1pPr>
          </a:lstStyle>
          <a:p>
            <a:fld id="{010D94D0-1541-44C8-833B-C49329F5A7D4}" type="slidenum">
              <a:rPr lang="es-CL"/>
              <a:pPr/>
              <a:t>‹Nº›</a:t>
            </a:fld>
            <a:endParaRPr lang="es-CL"/>
          </a:p>
        </p:txBody>
      </p:sp>
    </p:spTree>
    <p:extLst>
      <p:ext uri="{BB962C8B-B14F-4D97-AF65-F5344CB8AC3E}">
        <p14:creationId xmlns:p14="http://schemas.microsoft.com/office/powerpoint/2010/main" val="339662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000F2111-6A01-41BD-938C-1A50771E7247}" type="datetimeFigureOut">
              <a:rPr lang="es-CL" altLang="es-CL"/>
              <a:pPr>
                <a:defRPr/>
              </a:pPr>
              <a:t>06-01-2022</a:t>
            </a:fld>
            <a:endParaRPr lang="es-CL" altLang="es-CL"/>
          </a:p>
        </p:txBody>
      </p:sp>
      <p:sp>
        <p:nvSpPr>
          <p:cNvPr id="8" name="Footer Placeholder 4"/>
          <p:cNvSpPr>
            <a:spLocks noGrp="1"/>
          </p:cNvSpPr>
          <p:nvPr>
            <p:ph type="ftr" sz="quarter" idx="11"/>
          </p:nvPr>
        </p:nvSpPr>
        <p:spPr/>
        <p:txBody>
          <a:bodyPr/>
          <a:lstStyle>
            <a:lvl1pPr>
              <a:defRPr/>
            </a:lvl1pPr>
          </a:lstStyle>
          <a:p>
            <a:pPr>
              <a:defRPr/>
            </a:pPr>
            <a:endParaRPr lang="es-CL"/>
          </a:p>
        </p:txBody>
      </p:sp>
      <p:sp>
        <p:nvSpPr>
          <p:cNvPr id="9" name="Slide Number Placeholder 5"/>
          <p:cNvSpPr>
            <a:spLocks noGrp="1"/>
          </p:cNvSpPr>
          <p:nvPr>
            <p:ph type="sldNum" sz="quarter" idx="12"/>
          </p:nvPr>
        </p:nvSpPr>
        <p:spPr/>
        <p:txBody>
          <a:bodyPr/>
          <a:lstStyle>
            <a:lvl1pPr>
              <a:defRPr/>
            </a:lvl1pPr>
          </a:lstStyle>
          <a:p>
            <a:fld id="{C4ED9DF7-C656-4103-A118-4D9B489300AE}" type="slidenum">
              <a:rPr lang="es-CL" altLang="es-CL"/>
              <a:pPr/>
              <a:t>‹Nº›</a:t>
            </a:fld>
            <a:endParaRPr lang="es-CL" altLang="es-CL"/>
          </a:p>
        </p:txBody>
      </p:sp>
    </p:spTree>
    <p:extLst>
      <p:ext uri="{BB962C8B-B14F-4D97-AF65-F5344CB8AC3E}">
        <p14:creationId xmlns:p14="http://schemas.microsoft.com/office/powerpoint/2010/main" val="1218255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p:cNvSpPr>
            <a:spLocks noGrp="1"/>
          </p:cNvSpPr>
          <p:nvPr>
            <p:ph type="dt" sz="half" idx="10"/>
          </p:nvPr>
        </p:nvSpPr>
        <p:spPr/>
        <p:txBody>
          <a:bodyPr/>
          <a:lstStyle>
            <a:lvl1pPr>
              <a:defRPr/>
            </a:lvl1pPr>
          </a:lstStyle>
          <a:p>
            <a:pPr>
              <a:defRPr/>
            </a:pPr>
            <a:fld id="{F990D986-055A-46E9-9ACE-AB7889B548E7}" type="datetimeFigureOut">
              <a:rPr lang="es-CL"/>
              <a:pPr>
                <a:defRPr/>
              </a:pPr>
              <a:t>06-01-2022</a:t>
            </a:fld>
            <a:endParaRPr lang="es-CL"/>
          </a:p>
        </p:txBody>
      </p:sp>
      <p:sp>
        <p:nvSpPr>
          <p:cNvPr id="4" name="Marcador de pie de página 4"/>
          <p:cNvSpPr>
            <a:spLocks noGrp="1"/>
          </p:cNvSpPr>
          <p:nvPr>
            <p:ph type="ftr" sz="quarter" idx="11"/>
          </p:nvPr>
        </p:nvSpPr>
        <p:spPr/>
        <p:txBody>
          <a:bodyPr/>
          <a:lstStyle>
            <a:lvl1pPr>
              <a:defRPr/>
            </a:lvl1pPr>
          </a:lstStyle>
          <a:p>
            <a:pPr>
              <a:defRPr/>
            </a:pPr>
            <a:endParaRPr lang="es-CL"/>
          </a:p>
        </p:txBody>
      </p:sp>
      <p:sp>
        <p:nvSpPr>
          <p:cNvPr id="5" name="Marcador de número de diapositiva 5"/>
          <p:cNvSpPr>
            <a:spLocks noGrp="1"/>
          </p:cNvSpPr>
          <p:nvPr>
            <p:ph type="sldNum" sz="quarter" idx="12"/>
          </p:nvPr>
        </p:nvSpPr>
        <p:spPr/>
        <p:txBody>
          <a:bodyPr/>
          <a:lstStyle>
            <a:lvl1pPr>
              <a:defRPr/>
            </a:lvl1pPr>
          </a:lstStyle>
          <a:p>
            <a:fld id="{34CC5D71-0A3C-4895-924A-2120E0CE95A8}" type="slidenum">
              <a:rPr lang="es-CL"/>
              <a:pPr/>
              <a:t>‹Nº›</a:t>
            </a:fld>
            <a:endParaRPr lang="es-CL"/>
          </a:p>
        </p:txBody>
      </p:sp>
    </p:spTree>
    <p:extLst>
      <p:ext uri="{BB962C8B-B14F-4D97-AF65-F5344CB8AC3E}">
        <p14:creationId xmlns:p14="http://schemas.microsoft.com/office/powerpoint/2010/main" val="16475741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E1C4D48-4F68-48CD-8162-75530CD35732}" type="datetimeFigureOut">
              <a:rPr lang="es-CL"/>
              <a:pPr>
                <a:defRPr/>
              </a:pPr>
              <a:t>06-01-2022</a:t>
            </a:fld>
            <a:endParaRPr lang="es-CL"/>
          </a:p>
        </p:txBody>
      </p:sp>
      <p:sp>
        <p:nvSpPr>
          <p:cNvPr id="3" name="Marcador de pie de página 4"/>
          <p:cNvSpPr>
            <a:spLocks noGrp="1"/>
          </p:cNvSpPr>
          <p:nvPr>
            <p:ph type="ftr" sz="quarter" idx="11"/>
          </p:nvPr>
        </p:nvSpPr>
        <p:spPr/>
        <p:txBody>
          <a:bodyPr/>
          <a:lstStyle>
            <a:lvl1pPr>
              <a:defRPr/>
            </a:lvl1pPr>
          </a:lstStyle>
          <a:p>
            <a:pPr>
              <a:defRPr/>
            </a:pPr>
            <a:endParaRPr lang="es-CL"/>
          </a:p>
        </p:txBody>
      </p:sp>
      <p:sp>
        <p:nvSpPr>
          <p:cNvPr id="4" name="Marcador de número de diapositiva 5"/>
          <p:cNvSpPr>
            <a:spLocks noGrp="1"/>
          </p:cNvSpPr>
          <p:nvPr>
            <p:ph type="sldNum" sz="quarter" idx="12"/>
          </p:nvPr>
        </p:nvSpPr>
        <p:spPr/>
        <p:txBody>
          <a:bodyPr/>
          <a:lstStyle>
            <a:lvl1pPr>
              <a:defRPr/>
            </a:lvl1pPr>
          </a:lstStyle>
          <a:p>
            <a:fld id="{62FE3338-CE8E-46EE-BCA9-EF4F1DDE7C16}" type="slidenum">
              <a:rPr lang="es-CL"/>
              <a:pPr/>
              <a:t>‹Nº›</a:t>
            </a:fld>
            <a:endParaRPr lang="es-CL"/>
          </a:p>
        </p:txBody>
      </p:sp>
    </p:spTree>
    <p:extLst>
      <p:ext uri="{BB962C8B-B14F-4D97-AF65-F5344CB8AC3E}">
        <p14:creationId xmlns:p14="http://schemas.microsoft.com/office/powerpoint/2010/main" val="875257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84603226-2765-47B8-B5C9-4A476769D130}" type="datetimeFigureOut">
              <a:rPr lang="es-CL"/>
              <a:pPr>
                <a:defRPr/>
              </a:pPr>
              <a:t>06-01-2022</a:t>
            </a:fld>
            <a:endParaRPr lang="es-CL"/>
          </a:p>
        </p:txBody>
      </p:sp>
      <p:sp>
        <p:nvSpPr>
          <p:cNvPr id="6" name="Marcador de pie de página 4"/>
          <p:cNvSpPr>
            <a:spLocks noGrp="1"/>
          </p:cNvSpPr>
          <p:nvPr>
            <p:ph type="ftr" sz="quarter" idx="11"/>
          </p:nvPr>
        </p:nvSpPr>
        <p:spPr/>
        <p:txBody>
          <a:bodyPr/>
          <a:lstStyle>
            <a:lvl1pPr>
              <a:defRPr/>
            </a:lvl1pPr>
          </a:lstStyle>
          <a:p>
            <a:pPr>
              <a:defRPr/>
            </a:pPr>
            <a:endParaRPr lang="es-CL"/>
          </a:p>
        </p:txBody>
      </p:sp>
      <p:sp>
        <p:nvSpPr>
          <p:cNvPr id="7" name="Marcador de número de diapositiva 5"/>
          <p:cNvSpPr>
            <a:spLocks noGrp="1"/>
          </p:cNvSpPr>
          <p:nvPr>
            <p:ph type="sldNum" sz="quarter" idx="12"/>
          </p:nvPr>
        </p:nvSpPr>
        <p:spPr/>
        <p:txBody>
          <a:bodyPr/>
          <a:lstStyle>
            <a:lvl1pPr>
              <a:defRPr/>
            </a:lvl1pPr>
          </a:lstStyle>
          <a:p>
            <a:fld id="{739147C5-4F83-4271-9D1C-11927DB21EA0}" type="slidenum">
              <a:rPr lang="es-CL"/>
              <a:pPr/>
              <a:t>‹Nº›</a:t>
            </a:fld>
            <a:endParaRPr lang="es-CL"/>
          </a:p>
        </p:txBody>
      </p:sp>
    </p:spTree>
    <p:extLst>
      <p:ext uri="{BB962C8B-B14F-4D97-AF65-F5344CB8AC3E}">
        <p14:creationId xmlns:p14="http://schemas.microsoft.com/office/powerpoint/2010/main" val="18017554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010EB785-BC57-4C58-BF49-7B51355559BD}" type="datetimeFigureOut">
              <a:rPr lang="es-CL"/>
              <a:pPr>
                <a:defRPr/>
              </a:pPr>
              <a:t>06-01-2022</a:t>
            </a:fld>
            <a:endParaRPr lang="es-CL"/>
          </a:p>
        </p:txBody>
      </p:sp>
      <p:sp>
        <p:nvSpPr>
          <p:cNvPr id="6" name="Marcador de pie de página 4"/>
          <p:cNvSpPr>
            <a:spLocks noGrp="1"/>
          </p:cNvSpPr>
          <p:nvPr>
            <p:ph type="ftr" sz="quarter" idx="11"/>
          </p:nvPr>
        </p:nvSpPr>
        <p:spPr/>
        <p:txBody>
          <a:bodyPr/>
          <a:lstStyle>
            <a:lvl1pPr>
              <a:defRPr/>
            </a:lvl1pPr>
          </a:lstStyle>
          <a:p>
            <a:pPr>
              <a:defRPr/>
            </a:pPr>
            <a:endParaRPr lang="es-CL"/>
          </a:p>
        </p:txBody>
      </p:sp>
      <p:sp>
        <p:nvSpPr>
          <p:cNvPr id="7" name="Marcador de número de diapositiva 5"/>
          <p:cNvSpPr>
            <a:spLocks noGrp="1"/>
          </p:cNvSpPr>
          <p:nvPr>
            <p:ph type="sldNum" sz="quarter" idx="12"/>
          </p:nvPr>
        </p:nvSpPr>
        <p:spPr/>
        <p:txBody>
          <a:bodyPr/>
          <a:lstStyle>
            <a:lvl1pPr>
              <a:defRPr/>
            </a:lvl1pPr>
          </a:lstStyle>
          <a:p>
            <a:fld id="{451FA793-FFC0-45DC-B630-0D92A89D375E}" type="slidenum">
              <a:rPr lang="es-CL"/>
              <a:pPr/>
              <a:t>‹Nº›</a:t>
            </a:fld>
            <a:endParaRPr lang="es-CL"/>
          </a:p>
        </p:txBody>
      </p:sp>
    </p:spTree>
    <p:extLst>
      <p:ext uri="{BB962C8B-B14F-4D97-AF65-F5344CB8AC3E}">
        <p14:creationId xmlns:p14="http://schemas.microsoft.com/office/powerpoint/2010/main" val="4113689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a:defRPr/>
            </a:pPr>
            <a:fld id="{42CB16AD-D9A4-4B32-A10D-7F8C6CA26622}" type="datetimeFigureOut">
              <a:rPr lang="es-CL"/>
              <a:pPr>
                <a:defRPr/>
              </a:pPr>
              <a:t>06-01-2022</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CL"/>
          </a:p>
        </p:txBody>
      </p:sp>
      <p:sp>
        <p:nvSpPr>
          <p:cNvPr id="6" name="Marcador de número de diapositiva 5"/>
          <p:cNvSpPr>
            <a:spLocks noGrp="1"/>
          </p:cNvSpPr>
          <p:nvPr>
            <p:ph type="sldNum" sz="quarter" idx="12"/>
          </p:nvPr>
        </p:nvSpPr>
        <p:spPr/>
        <p:txBody>
          <a:bodyPr/>
          <a:lstStyle>
            <a:lvl1pPr>
              <a:defRPr/>
            </a:lvl1pPr>
          </a:lstStyle>
          <a:p>
            <a:fld id="{55E88EB4-4E36-4F5D-AE36-3B179E7E880D}" type="slidenum">
              <a:rPr lang="es-CL"/>
              <a:pPr/>
              <a:t>‹Nº›</a:t>
            </a:fld>
            <a:endParaRPr lang="es-CL"/>
          </a:p>
        </p:txBody>
      </p:sp>
    </p:spTree>
    <p:extLst>
      <p:ext uri="{BB962C8B-B14F-4D97-AF65-F5344CB8AC3E}">
        <p14:creationId xmlns:p14="http://schemas.microsoft.com/office/powerpoint/2010/main" val="1821633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a:defRPr/>
            </a:pPr>
            <a:fld id="{2084172E-E072-40E0-BD25-317A6B759E8C}" type="datetimeFigureOut">
              <a:rPr lang="es-CL"/>
              <a:pPr>
                <a:defRPr/>
              </a:pPr>
              <a:t>06-01-2022</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CL"/>
          </a:p>
        </p:txBody>
      </p:sp>
      <p:sp>
        <p:nvSpPr>
          <p:cNvPr id="6" name="Marcador de número de diapositiva 5"/>
          <p:cNvSpPr>
            <a:spLocks noGrp="1"/>
          </p:cNvSpPr>
          <p:nvPr>
            <p:ph type="sldNum" sz="quarter" idx="12"/>
          </p:nvPr>
        </p:nvSpPr>
        <p:spPr/>
        <p:txBody>
          <a:bodyPr/>
          <a:lstStyle>
            <a:lvl1pPr>
              <a:defRPr/>
            </a:lvl1pPr>
          </a:lstStyle>
          <a:p>
            <a:fld id="{F99DC506-8234-49A3-958E-1373D4FF3C64}" type="slidenum">
              <a:rPr lang="es-CL"/>
              <a:pPr/>
              <a:t>‹Nº›</a:t>
            </a:fld>
            <a:endParaRPr lang="es-CL"/>
          </a:p>
        </p:txBody>
      </p:sp>
    </p:spTree>
    <p:extLst>
      <p:ext uri="{BB962C8B-B14F-4D97-AF65-F5344CB8AC3E}">
        <p14:creationId xmlns:p14="http://schemas.microsoft.com/office/powerpoint/2010/main" val="23300554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D9A899F8-D6E4-4A0D-A102-31653BA3241F}" type="datetime1">
              <a:rPr lang="en-US" altLang="es-CL"/>
              <a:pPr>
                <a:defRPr/>
              </a:pPr>
              <a:t>1/6/2022</a:t>
            </a:fld>
            <a:endParaRPr lang="en-US" altLang="es-CL"/>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97232785-2AC1-4948-B42E-15C6F69BEAF1}" type="slidenum">
              <a:rPr lang="en-US" altLang="es-CL"/>
              <a:pPr/>
              <a:t>‹Nº›</a:t>
            </a:fld>
            <a:endParaRPr lang="en-US" altLang="es-CL"/>
          </a:p>
        </p:txBody>
      </p:sp>
    </p:spTree>
    <p:extLst>
      <p:ext uri="{BB962C8B-B14F-4D97-AF65-F5344CB8AC3E}">
        <p14:creationId xmlns:p14="http://schemas.microsoft.com/office/powerpoint/2010/main" val="38350818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F9443EDF-4EF5-4346-A9A3-DA60D054CBAD}" type="slidenum">
              <a:rPr lang="en-US" altLang="es-CL"/>
              <a:pPr/>
              <a:t>‹Nº›</a:t>
            </a:fld>
            <a:endParaRPr lang="en-US" altLang="es-CL"/>
          </a:p>
        </p:txBody>
      </p:sp>
    </p:spTree>
    <p:extLst>
      <p:ext uri="{BB962C8B-B14F-4D97-AF65-F5344CB8AC3E}">
        <p14:creationId xmlns:p14="http://schemas.microsoft.com/office/powerpoint/2010/main" val="446015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B870A121-CE5A-400B-B71C-CE3C5F4A5C70}" type="datetime1">
              <a:rPr lang="en-US" altLang="es-CL"/>
              <a:pPr>
                <a:defRPr/>
              </a:pPr>
              <a:t>1/6/2022</a:t>
            </a:fld>
            <a:endParaRPr lang="en-US" altLang="es-CL"/>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791CF96-D306-4204-B1B0-258BDAC0F2A5}" type="slidenum">
              <a:rPr lang="en-US" altLang="es-CL"/>
              <a:pPr/>
              <a:t>‹Nº›</a:t>
            </a:fld>
            <a:endParaRPr lang="en-US" altLang="es-CL"/>
          </a:p>
        </p:txBody>
      </p:sp>
    </p:spTree>
    <p:extLst>
      <p:ext uri="{BB962C8B-B14F-4D97-AF65-F5344CB8AC3E}">
        <p14:creationId xmlns:p14="http://schemas.microsoft.com/office/powerpoint/2010/main" val="4050876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39F2CF4F-75F4-43F3-AAAA-F0E8CD2A7F13}" type="datetime1">
              <a:rPr lang="en-US" altLang="es-CL"/>
              <a:pPr>
                <a:defRPr/>
              </a:pPr>
              <a:t>1/6/2022</a:t>
            </a:fld>
            <a:endParaRPr lang="en-US" altLang="es-CL"/>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29A3D2CF-7473-4138-8D7D-91E8D2AB8291}" type="slidenum">
              <a:rPr lang="en-US" altLang="es-CL"/>
              <a:pPr/>
              <a:t>‹Nº›</a:t>
            </a:fld>
            <a:endParaRPr lang="en-US" altLang="es-CL"/>
          </a:p>
        </p:txBody>
      </p:sp>
    </p:spTree>
    <p:extLst>
      <p:ext uri="{BB962C8B-B14F-4D97-AF65-F5344CB8AC3E}">
        <p14:creationId xmlns:p14="http://schemas.microsoft.com/office/powerpoint/2010/main" val="274742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EB6646F6-4223-4E08-B47D-C6F6C62D3580}" type="datetimeFigureOut">
              <a:rPr lang="es-CL" altLang="es-CL"/>
              <a:pPr>
                <a:defRPr/>
              </a:pPr>
              <a:t>06-01-2022</a:t>
            </a:fld>
            <a:endParaRPr lang="es-CL" altLang="es-CL"/>
          </a:p>
        </p:txBody>
      </p:sp>
      <p:sp>
        <p:nvSpPr>
          <p:cNvPr id="4" name="Footer Placeholder 4"/>
          <p:cNvSpPr>
            <a:spLocks noGrp="1"/>
          </p:cNvSpPr>
          <p:nvPr>
            <p:ph type="ftr" sz="quarter" idx="11"/>
          </p:nvPr>
        </p:nvSpPr>
        <p:spPr/>
        <p:txBody>
          <a:bodyPr/>
          <a:lstStyle>
            <a:lvl1pPr>
              <a:defRPr/>
            </a:lvl1pPr>
          </a:lstStyle>
          <a:p>
            <a:pPr>
              <a:defRPr/>
            </a:pPr>
            <a:endParaRPr lang="es-CL"/>
          </a:p>
        </p:txBody>
      </p:sp>
      <p:sp>
        <p:nvSpPr>
          <p:cNvPr id="5" name="Slide Number Placeholder 5"/>
          <p:cNvSpPr>
            <a:spLocks noGrp="1"/>
          </p:cNvSpPr>
          <p:nvPr>
            <p:ph type="sldNum" sz="quarter" idx="12"/>
          </p:nvPr>
        </p:nvSpPr>
        <p:spPr/>
        <p:txBody>
          <a:bodyPr/>
          <a:lstStyle>
            <a:lvl1pPr>
              <a:defRPr/>
            </a:lvl1pPr>
          </a:lstStyle>
          <a:p>
            <a:fld id="{4DAE0BC7-D1C3-4096-A5F6-81E36098E68F}" type="slidenum">
              <a:rPr lang="es-CL" altLang="es-CL"/>
              <a:pPr/>
              <a:t>‹Nº›</a:t>
            </a:fld>
            <a:endParaRPr lang="es-CL" altLang="es-CL"/>
          </a:p>
        </p:txBody>
      </p:sp>
    </p:spTree>
    <p:extLst>
      <p:ext uri="{BB962C8B-B14F-4D97-AF65-F5344CB8AC3E}">
        <p14:creationId xmlns:p14="http://schemas.microsoft.com/office/powerpoint/2010/main" val="31945827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AAA79472-C91A-4C18-A379-951D3587D9A6}" type="datetime1">
              <a:rPr lang="en-US" altLang="es-CL"/>
              <a:pPr>
                <a:defRPr/>
              </a:pPr>
              <a:t>1/6/2022</a:t>
            </a:fld>
            <a:endParaRPr lang="en-US" altLang="es-CL"/>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EBC7DE0E-EAD4-42D9-A46A-4D7AEA61C262}" type="slidenum">
              <a:rPr lang="en-US" altLang="es-CL"/>
              <a:pPr/>
              <a:t>‹Nº›</a:t>
            </a:fld>
            <a:endParaRPr lang="en-US" altLang="es-CL"/>
          </a:p>
        </p:txBody>
      </p:sp>
    </p:spTree>
    <p:extLst>
      <p:ext uri="{BB962C8B-B14F-4D97-AF65-F5344CB8AC3E}">
        <p14:creationId xmlns:p14="http://schemas.microsoft.com/office/powerpoint/2010/main" val="4196233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00BCFDF6-3167-41C9-B1CA-5A3E3D5409DF}" type="slidenum">
              <a:rPr lang="en-US" altLang="es-CL"/>
              <a:pPr/>
              <a:t>‹Nº›</a:t>
            </a:fld>
            <a:endParaRPr lang="en-US" altLang="es-CL"/>
          </a:p>
        </p:txBody>
      </p:sp>
    </p:spTree>
    <p:extLst>
      <p:ext uri="{BB962C8B-B14F-4D97-AF65-F5344CB8AC3E}">
        <p14:creationId xmlns:p14="http://schemas.microsoft.com/office/powerpoint/2010/main" val="11678482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073D9B5C-AB78-4889-ADB2-2D85A202FC0E}" type="slidenum">
              <a:rPr lang="en-US" altLang="es-CL"/>
              <a:pPr/>
              <a:t>‹Nº›</a:t>
            </a:fld>
            <a:endParaRPr lang="en-US" altLang="es-CL"/>
          </a:p>
        </p:txBody>
      </p:sp>
    </p:spTree>
    <p:extLst>
      <p:ext uri="{BB962C8B-B14F-4D97-AF65-F5344CB8AC3E}">
        <p14:creationId xmlns:p14="http://schemas.microsoft.com/office/powerpoint/2010/main" val="1712570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9A83F6B6-79F2-4C0E-A397-6E4B7CF9DF19}" type="slidenum">
              <a:rPr lang="en-US" altLang="es-CL"/>
              <a:pPr/>
              <a:t>‹Nº›</a:t>
            </a:fld>
            <a:endParaRPr lang="en-US" altLang="es-CL"/>
          </a:p>
        </p:txBody>
      </p:sp>
    </p:spTree>
    <p:extLst>
      <p:ext uri="{BB962C8B-B14F-4D97-AF65-F5344CB8AC3E}">
        <p14:creationId xmlns:p14="http://schemas.microsoft.com/office/powerpoint/2010/main" val="7484879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628C24EE-DCFF-4441-AC63-E2219A9335F1}" type="slidenum">
              <a:rPr lang="en-US" altLang="es-CL"/>
              <a:pPr/>
              <a:t>‹Nº›</a:t>
            </a:fld>
            <a:endParaRPr lang="en-US" altLang="es-CL"/>
          </a:p>
        </p:txBody>
      </p:sp>
    </p:spTree>
    <p:extLst>
      <p:ext uri="{BB962C8B-B14F-4D97-AF65-F5344CB8AC3E}">
        <p14:creationId xmlns:p14="http://schemas.microsoft.com/office/powerpoint/2010/main" val="1121768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2FBF4870-6A3C-449B-88F2-F2DEBE16B89C}" type="slidenum">
              <a:rPr lang="en-US" altLang="es-CL"/>
              <a:pPr/>
              <a:t>‹Nº›</a:t>
            </a:fld>
            <a:endParaRPr lang="en-US" altLang="es-CL"/>
          </a:p>
        </p:txBody>
      </p:sp>
    </p:spTree>
    <p:extLst>
      <p:ext uri="{BB962C8B-B14F-4D97-AF65-F5344CB8AC3E}">
        <p14:creationId xmlns:p14="http://schemas.microsoft.com/office/powerpoint/2010/main" val="24674058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15B7293E-238C-4E13-9DE7-F73677C2034B}" type="slidenum">
              <a:rPr lang="en-US" altLang="es-CL"/>
              <a:pPr/>
              <a:t>‹Nº›</a:t>
            </a:fld>
            <a:endParaRPr lang="en-US" altLang="es-CL"/>
          </a:p>
        </p:txBody>
      </p:sp>
    </p:spTree>
    <p:extLst>
      <p:ext uri="{BB962C8B-B14F-4D97-AF65-F5344CB8AC3E}">
        <p14:creationId xmlns:p14="http://schemas.microsoft.com/office/powerpoint/2010/main" val="33168138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Slide Number Placeholder 5"/>
          <p:cNvSpPr>
            <a:spLocks noGrp="1"/>
          </p:cNvSpPr>
          <p:nvPr>
            <p:ph type="sldNum" sz="quarter" idx="10"/>
          </p:nvPr>
        </p:nvSpPr>
        <p:spPr/>
        <p:txBody>
          <a:bodyPr/>
          <a:lstStyle>
            <a:lvl1pPr>
              <a:defRPr/>
            </a:lvl1pPr>
          </a:lstStyle>
          <a:p>
            <a:fld id="{5F531144-FAE5-48BA-9E53-AE6C3F9ECF3C}" type="slidenum">
              <a:rPr lang="en-US" altLang="es-CL"/>
              <a:pPr/>
              <a:t>‹Nº›</a:t>
            </a:fld>
            <a:endParaRPr lang="en-US" altLang="es-CL"/>
          </a:p>
        </p:txBody>
      </p:sp>
    </p:spTree>
    <p:extLst>
      <p:ext uri="{BB962C8B-B14F-4D97-AF65-F5344CB8AC3E}">
        <p14:creationId xmlns:p14="http://schemas.microsoft.com/office/powerpoint/2010/main" val="845882069"/>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9E4166DC-D796-4794-8468-D102A1887BFA}" type="slidenum">
              <a:rPr lang="en-US" altLang="es-CL"/>
              <a:pPr/>
              <a:t>‹Nº›</a:t>
            </a:fld>
            <a:endParaRPr lang="en-US" altLang="es-CL"/>
          </a:p>
        </p:txBody>
      </p:sp>
    </p:spTree>
    <p:extLst>
      <p:ext uri="{BB962C8B-B14F-4D97-AF65-F5344CB8AC3E}">
        <p14:creationId xmlns:p14="http://schemas.microsoft.com/office/powerpoint/2010/main" val="4043376648"/>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pitchFamily="-60" charset="0"/>
                <a:cs typeface="+mn-cs"/>
              </a:defRPr>
            </a:lvl1pPr>
          </a:lstStyle>
          <a:p>
            <a:pPr>
              <a:defRPr/>
            </a:pPr>
            <a:endParaRPr lang="es-CL"/>
          </a:p>
        </p:txBody>
      </p:sp>
      <p:sp>
        <p:nvSpPr>
          <p:cNvPr id="5" name="Footer Placeholder 4"/>
          <p:cNvSpPr>
            <a:spLocks noGrp="1"/>
          </p:cNvSpPr>
          <p:nvPr>
            <p:ph type="ftr" sz="quarter" idx="11"/>
          </p:nvPr>
        </p:nvSpPr>
        <p:spPr>
          <a:xfrm>
            <a:off x="25400" y="6527800"/>
            <a:ext cx="3860800" cy="24606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mn-lt"/>
                <a:cs typeface="+mn-cs"/>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D0810A62-95B1-4DE0-9024-6DC224601CA6}" type="slidenum">
              <a:rPr lang="en-US" altLang="es-CL"/>
              <a:pPr/>
              <a:t>‹Nº›</a:t>
            </a:fld>
            <a:endParaRPr lang="en-US" altLang="es-CL"/>
          </a:p>
        </p:txBody>
      </p:sp>
    </p:spTree>
    <p:extLst>
      <p:ext uri="{BB962C8B-B14F-4D97-AF65-F5344CB8AC3E}">
        <p14:creationId xmlns:p14="http://schemas.microsoft.com/office/powerpoint/2010/main" val="17407869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61B9AC4A-97AA-47C2-B9F9-7A6DDA95F213}" type="datetimeFigureOut">
              <a:rPr lang="es-CL" altLang="es-CL"/>
              <a:pPr>
                <a:defRPr/>
              </a:pPr>
              <a:t>06-01-2022</a:t>
            </a:fld>
            <a:endParaRPr lang="es-CL" altLang="es-CL"/>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s-CL"/>
          </a:p>
        </p:txBody>
      </p:sp>
      <p:sp>
        <p:nvSpPr>
          <p:cNvPr id="6" name="Slide Number Placeholder 8"/>
          <p:cNvSpPr>
            <a:spLocks noGrp="1"/>
          </p:cNvSpPr>
          <p:nvPr>
            <p:ph type="sldNum" sz="quarter" idx="12"/>
          </p:nvPr>
        </p:nvSpPr>
        <p:spPr/>
        <p:txBody>
          <a:bodyPr/>
          <a:lstStyle>
            <a:lvl1pPr>
              <a:defRPr/>
            </a:lvl1pPr>
          </a:lstStyle>
          <a:p>
            <a:fld id="{D1811BD4-FE05-44B3-9768-7BA928DEAF9D}" type="slidenum">
              <a:rPr lang="es-CL" altLang="es-CL"/>
              <a:pPr/>
              <a:t>‹Nº›</a:t>
            </a:fld>
            <a:endParaRPr lang="es-CL" altLang="es-CL"/>
          </a:p>
        </p:txBody>
      </p:sp>
    </p:spTree>
    <p:extLst>
      <p:ext uri="{BB962C8B-B14F-4D97-AF65-F5344CB8AC3E}">
        <p14:creationId xmlns:p14="http://schemas.microsoft.com/office/powerpoint/2010/main" val="14356368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Slide Number Placeholder 5"/>
          <p:cNvSpPr>
            <a:spLocks noGrp="1"/>
          </p:cNvSpPr>
          <p:nvPr>
            <p:ph type="sldNum" sz="quarter" idx="10"/>
          </p:nvPr>
        </p:nvSpPr>
        <p:spPr/>
        <p:txBody>
          <a:bodyPr/>
          <a:lstStyle>
            <a:lvl1pPr>
              <a:defRPr/>
            </a:lvl1pPr>
          </a:lstStyle>
          <a:p>
            <a:fld id="{AD4DBA13-5A24-4CB1-A060-AAFEC79EAD5A}" type="slidenum">
              <a:rPr lang="en-US" altLang="es-CL"/>
              <a:pPr/>
              <a:t>‹Nº›</a:t>
            </a:fld>
            <a:endParaRPr lang="en-US" altLang="es-CL"/>
          </a:p>
        </p:txBody>
      </p:sp>
    </p:spTree>
    <p:extLst>
      <p:ext uri="{BB962C8B-B14F-4D97-AF65-F5344CB8AC3E}">
        <p14:creationId xmlns:p14="http://schemas.microsoft.com/office/powerpoint/2010/main" val="604422067"/>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pitchFamily="-60" charset="0"/>
                <a:cs typeface="+mn-cs"/>
              </a:defRPr>
            </a:lvl1pPr>
          </a:lstStyle>
          <a:p>
            <a:pPr>
              <a:defRPr/>
            </a:pPr>
            <a:endParaRPr lang="es-CL"/>
          </a:p>
        </p:txBody>
      </p:sp>
      <p:sp>
        <p:nvSpPr>
          <p:cNvPr id="8" name="Footer Placeholder 7"/>
          <p:cNvSpPr>
            <a:spLocks noGrp="1"/>
          </p:cNvSpPr>
          <p:nvPr>
            <p:ph type="ftr" sz="quarter" idx="11"/>
          </p:nvPr>
        </p:nvSpPr>
        <p:spPr>
          <a:xfrm>
            <a:off x="25400" y="6527800"/>
            <a:ext cx="3860800" cy="24606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mn-lt"/>
                <a:cs typeface="+mn-cs"/>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4EEE3DA2-8A4B-41CF-9C4D-F71E3612977E}" type="slidenum">
              <a:rPr lang="en-US" altLang="es-CL"/>
              <a:pPr/>
              <a:t>‹Nº›</a:t>
            </a:fld>
            <a:endParaRPr lang="en-US" altLang="es-CL"/>
          </a:p>
        </p:txBody>
      </p:sp>
    </p:spTree>
    <p:extLst>
      <p:ext uri="{BB962C8B-B14F-4D97-AF65-F5344CB8AC3E}">
        <p14:creationId xmlns:p14="http://schemas.microsoft.com/office/powerpoint/2010/main" val="1929256704"/>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Slide Number Placeholder 5"/>
          <p:cNvSpPr>
            <a:spLocks noGrp="1"/>
          </p:cNvSpPr>
          <p:nvPr>
            <p:ph type="sldNum" sz="quarter" idx="10"/>
          </p:nvPr>
        </p:nvSpPr>
        <p:spPr/>
        <p:txBody>
          <a:bodyPr/>
          <a:lstStyle>
            <a:lvl1pPr>
              <a:defRPr/>
            </a:lvl1pPr>
          </a:lstStyle>
          <a:p>
            <a:fld id="{4DE4C70B-3590-42B4-A316-DF37B6AACB99}" type="slidenum">
              <a:rPr lang="en-US" altLang="es-CL"/>
              <a:pPr/>
              <a:t>‹Nº›</a:t>
            </a:fld>
            <a:endParaRPr lang="en-US" altLang="es-CL"/>
          </a:p>
        </p:txBody>
      </p:sp>
    </p:spTree>
    <p:extLst>
      <p:ext uri="{BB962C8B-B14F-4D97-AF65-F5344CB8AC3E}">
        <p14:creationId xmlns:p14="http://schemas.microsoft.com/office/powerpoint/2010/main" val="3448099169"/>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12D7744C-D7BC-4B05-A172-2B35166B2921}" type="slidenum">
              <a:rPr lang="en-US" altLang="es-CL"/>
              <a:pPr/>
              <a:t>‹Nº›</a:t>
            </a:fld>
            <a:endParaRPr lang="en-US" altLang="es-CL"/>
          </a:p>
        </p:txBody>
      </p:sp>
    </p:spTree>
    <p:extLst>
      <p:ext uri="{BB962C8B-B14F-4D97-AF65-F5344CB8AC3E}">
        <p14:creationId xmlns:p14="http://schemas.microsoft.com/office/powerpoint/2010/main" val="1117146763"/>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Slide Number Placeholder 5"/>
          <p:cNvSpPr>
            <a:spLocks noGrp="1"/>
          </p:cNvSpPr>
          <p:nvPr>
            <p:ph type="sldNum" sz="quarter" idx="10"/>
          </p:nvPr>
        </p:nvSpPr>
        <p:spPr/>
        <p:txBody>
          <a:bodyPr/>
          <a:lstStyle>
            <a:lvl1pPr>
              <a:defRPr/>
            </a:lvl1pPr>
          </a:lstStyle>
          <a:p>
            <a:fld id="{FE377328-0A6D-4462-9853-381E765F4722}" type="slidenum">
              <a:rPr lang="en-US" altLang="es-CL"/>
              <a:pPr/>
              <a:t>‹Nº›</a:t>
            </a:fld>
            <a:endParaRPr lang="en-US" altLang="es-CL"/>
          </a:p>
        </p:txBody>
      </p:sp>
    </p:spTree>
    <p:extLst>
      <p:ext uri="{BB962C8B-B14F-4D97-AF65-F5344CB8AC3E}">
        <p14:creationId xmlns:p14="http://schemas.microsoft.com/office/powerpoint/2010/main" val="1904522221"/>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Slide Number Placeholder 5"/>
          <p:cNvSpPr>
            <a:spLocks noGrp="1"/>
          </p:cNvSpPr>
          <p:nvPr>
            <p:ph type="sldNum" sz="quarter" idx="10"/>
          </p:nvPr>
        </p:nvSpPr>
        <p:spPr/>
        <p:txBody>
          <a:bodyPr/>
          <a:lstStyle>
            <a:lvl1pPr>
              <a:defRPr/>
            </a:lvl1pPr>
          </a:lstStyle>
          <a:p>
            <a:fld id="{F40318BD-FD0F-41FA-BB7B-8DF650781440}" type="slidenum">
              <a:rPr lang="en-US" altLang="es-CL"/>
              <a:pPr/>
              <a:t>‹Nº›</a:t>
            </a:fld>
            <a:endParaRPr lang="en-US" altLang="es-CL"/>
          </a:p>
        </p:txBody>
      </p:sp>
    </p:spTree>
    <p:extLst>
      <p:ext uri="{BB962C8B-B14F-4D97-AF65-F5344CB8AC3E}">
        <p14:creationId xmlns:p14="http://schemas.microsoft.com/office/powerpoint/2010/main" val="1090640301"/>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FBEC7C04-55BA-44E9-A49C-25D2272BDEFC}" type="slidenum">
              <a:rPr lang="en-US" altLang="es-CL"/>
              <a:pPr/>
              <a:t>‹Nº›</a:t>
            </a:fld>
            <a:endParaRPr lang="en-US" altLang="es-CL"/>
          </a:p>
        </p:txBody>
      </p:sp>
    </p:spTree>
    <p:extLst>
      <p:ext uri="{BB962C8B-B14F-4D97-AF65-F5344CB8AC3E}">
        <p14:creationId xmlns:p14="http://schemas.microsoft.com/office/powerpoint/2010/main" val="287031325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826B82AD-B0C8-49EC-9D24-892FD17DFEC8}" type="slidenum">
              <a:rPr lang="en-US" altLang="es-CL"/>
              <a:pPr/>
              <a:t>‹Nº›</a:t>
            </a:fld>
            <a:endParaRPr lang="en-US" altLang="es-CL"/>
          </a:p>
        </p:txBody>
      </p:sp>
    </p:spTree>
    <p:extLst>
      <p:ext uri="{BB962C8B-B14F-4D97-AF65-F5344CB8AC3E}">
        <p14:creationId xmlns:p14="http://schemas.microsoft.com/office/powerpoint/2010/main" val="253079430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a:xfrm>
            <a:off x="465138" y="6459538"/>
            <a:ext cx="2619375" cy="365125"/>
          </a:xfrm>
        </p:spPr>
        <p:txBody>
          <a:bodyPr/>
          <a:lstStyle>
            <a:lvl1pPr>
              <a:defRPr/>
            </a:lvl1pPr>
          </a:lstStyle>
          <a:p>
            <a:pPr>
              <a:defRPr/>
            </a:pPr>
            <a:fld id="{5538583A-5C3C-425E-8A6D-216FC40D5256}" type="datetimeFigureOut">
              <a:rPr lang="es-CL" altLang="es-CL"/>
              <a:pPr>
                <a:defRPr/>
              </a:pPr>
              <a:t>06-01-2022</a:t>
            </a:fld>
            <a:endParaRPr lang="es-CL" altLang="es-CL"/>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s-CL"/>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B2A10154-4DCC-4FD9-BC69-D8AABA200AF3}" type="slidenum">
              <a:rPr lang="es-CL" altLang="es-CL"/>
              <a:pPr/>
              <a:t>‹Nº›</a:t>
            </a:fld>
            <a:endParaRPr lang="es-CL" altLang="es-CL"/>
          </a:p>
        </p:txBody>
      </p:sp>
    </p:spTree>
    <p:extLst>
      <p:ext uri="{BB962C8B-B14F-4D97-AF65-F5344CB8AC3E}">
        <p14:creationId xmlns:p14="http://schemas.microsoft.com/office/powerpoint/2010/main" val="354356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lvl1pPr>
              <a:defRPr/>
            </a:lvl1pPr>
          </a:lstStyle>
          <a:p>
            <a:pPr>
              <a:defRPr/>
            </a:pPr>
            <a:fld id="{26BD05B8-49B9-47D2-8550-64F04F8FD080}" type="datetimeFigureOut">
              <a:rPr lang="es-CL" altLang="es-CL"/>
              <a:pPr>
                <a:defRPr/>
              </a:pPr>
              <a:t>06-01-2022</a:t>
            </a:fld>
            <a:endParaRPr lang="es-CL" altLang="es-CL"/>
          </a:p>
        </p:txBody>
      </p:sp>
      <p:sp>
        <p:nvSpPr>
          <p:cNvPr id="8" name="Footer Placeholder 5"/>
          <p:cNvSpPr>
            <a:spLocks noGrp="1"/>
          </p:cNvSpPr>
          <p:nvPr>
            <p:ph type="ftr" sz="quarter" idx="11"/>
          </p:nvPr>
        </p:nvSpPr>
        <p:spPr/>
        <p:txBody>
          <a:bodyPr/>
          <a:lstStyle>
            <a:lvl1pPr>
              <a:defRPr/>
            </a:lvl1pPr>
          </a:lstStyle>
          <a:p>
            <a:pPr>
              <a:defRPr/>
            </a:pPr>
            <a:endParaRPr lang="es-CL"/>
          </a:p>
        </p:txBody>
      </p:sp>
      <p:sp>
        <p:nvSpPr>
          <p:cNvPr id="9" name="Slide Number Placeholder 6"/>
          <p:cNvSpPr>
            <a:spLocks noGrp="1"/>
          </p:cNvSpPr>
          <p:nvPr>
            <p:ph type="sldNum" sz="quarter" idx="12"/>
          </p:nvPr>
        </p:nvSpPr>
        <p:spPr/>
        <p:txBody>
          <a:bodyPr/>
          <a:lstStyle>
            <a:lvl1pPr>
              <a:defRPr/>
            </a:lvl1pPr>
          </a:lstStyle>
          <a:p>
            <a:fld id="{F28CA8AE-BE72-4D1C-AB93-5E32D8EC1179}" type="slidenum">
              <a:rPr lang="es-CL" altLang="es-CL"/>
              <a:pPr/>
              <a:t>‹Nº›</a:t>
            </a:fld>
            <a:endParaRPr lang="es-CL" altLang="es-CL"/>
          </a:p>
        </p:txBody>
      </p:sp>
    </p:spTree>
    <p:extLst>
      <p:ext uri="{BB962C8B-B14F-4D97-AF65-F5344CB8AC3E}">
        <p14:creationId xmlns:p14="http://schemas.microsoft.com/office/powerpoint/2010/main" val="243205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wrap="square" lIns="91440" tIns="45720" rIns="91440" bIns="45720" numCol="1" anchor="b" anchorCtr="0" compatLnSpc="1">
            <a:prstTxWarp prst="textNoShape">
              <a:avLst/>
            </a:prstTxWarp>
            <a:normAutofit/>
          </a:bodyPr>
          <a:lstStyle/>
          <a:p>
            <a:pPr lvl="0"/>
            <a:r>
              <a:rPr lang="es-ES" altLang="es-CL"/>
              <a:t>Haga clic para modificar el estilo de título del patrón</a:t>
            </a:r>
            <a:endParaRPr lang="en-US" altLang="es-CL"/>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n-US" altLang="es-CL" smtClean="0"/>
          </a:p>
        </p:txBody>
      </p:sp>
      <p:sp>
        <p:nvSpPr>
          <p:cNvPr id="4" name="Date Placeholder 3"/>
          <p:cNvSpPr>
            <a:spLocks noGrp="1"/>
          </p:cNvSpPr>
          <p:nvPr>
            <p:ph type="dt" sz="half" idx="2"/>
          </p:nvPr>
        </p:nvSpPr>
        <p:spPr>
          <a:xfrm>
            <a:off x="1096963" y="6459538"/>
            <a:ext cx="247332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FFFFFF"/>
                </a:solidFill>
              </a:defRPr>
            </a:lvl1pPr>
          </a:lstStyle>
          <a:p>
            <a:pPr>
              <a:defRPr/>
            </a:pPr>
            <a:fld id="{AC5F91E0-483B-477E-8046-079ED170A74A}" type="datetimeFigureOut">
              <a:rPr lang="es-CL" altLang="es-CL"/>
              <a:pPr>
                <a:defRPr/>
              </a:pPr>
              <a:t>06-01-2022</a:t>
            </a:fld>
            <a:endParaRPr lang="es-CL" altLang="es-CL"/>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defRPr>
            </a:lvl1pPr>
          </a:lstStyle>
          <a:p>
            <a:pPr>
              <a:defRPr/>
            </a:pPr>
            <a:endParaRPr lang="es-CL"/>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DF67E19C-CAA9-4131-8DC1-08FEEF71739C}" type="slidenum">
              <a:rPr lang="es-CL" altLang="es-CL"/>
              <a:pPr/>
              <a:t>‹Nº›</a:t>
            </a:fld>
            <a:endParaRPr lang="es-CL" altLang="es-CL"/>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872" r:id="rId1"/>
    <p:sldLayoutId id="2147484845" r:id="rId2"/>
    <p:sldLayoutId id="2147484873" r:id="rId3"/>
    <p:sldLayoutId id="2147484846" r:id="rId4"/>
    <p:sldLayoutId id="2147484847" r:id="rId5"/>
    <p:sldLayoutId id="2147484848" r:id="rId6"/>
    <p:sldLayoutId id="2147484874" r:id="rId7"/>
    <p:sldLayoutId id="2147484875" r:id="rId8"/>
    <p:sldLayoutId id="2147484876" r:id="rId9"/>
    <p:sldLayoutId id="2147484849" r:id="rId10"/>
    <p:sldLayoutId id="2147484877"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S PGothic" panose="020B0600070205080204" pitchFamily="34" charset="-128"/>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S PGothic" panose="020B0600070205080204" pitchFamily="34" charset="-128"/>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S PGothic" panose="020B0600070205080204" pitchFamily="34" charset="-128"/>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0" y="152400"/>
            <a:ext cx="10885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2051" name="Text Placeholder 2"/>
          <p:cNvSpPr>
            <a:spLocks noGrp="1"/>
          </p:cNvSpPr>
          <p:nvPr>
            <p:ph type="body" idx="1"/>
          </p:nvPr>
        </p:nvSpPr>
        <p:spPr bwMode="auto">
          <a:xfrm>
            <a:off x="203200" y="1477963"/>
            <a:ext cx="109029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25400" y="6527800"/>
            <a:ext cx="3860800" cy="246063"/>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900" u="none">
                <a:solidFill>
                  <a:srgbClr val="898989"/>
                </a:solidFill>
                <a:latin typeface="Verdana" pitchFamily="34" charset="0"/>
                <a:ea typeface="ヒラギノ角ゴ Pro W3" charset="-128"/>
                <a:cs typeface="+mn-cs"/>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8243888" y="6527800"/>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defRPr>
            </a:lvl1pPr>
          </a:lstStyle>
          <a:p>
            <a:fld id="{D481FD8F-6DA6-4907-BD09-F893920C6166}" type="slidenum">
              <a:rPr lang="en-US" altLang="es-CL"/>
              <a:pPr/>
              <a:t>‹Nº›</a:t>
            </a:fld>
            <a:endParaRPr lang="en-US" altLang="es-CL"/>
          </a:p>
        </p:txBody>
      </p:sp>
      <p:sp>
        <p:nvSpPr>
          <p:cNvPr id="8198" name="Rectangle 6"/>
          <p:cNvSpPr>
            <a:spLocks noChangeArrowheads="1"/>
          </p:cNvSpPr>
          <p:nvPr/>
        </p:nvSpPr>
        <p:spPr bwMode="auto">
          <a:xfrm>
            <a:off x="11218863" y="-6350"/>
            <a:ext cx="377825" cy="866775"/>
          </a:xfrm>
          <a:prstGeom prst="rect">
            <a:avLst/>
          </a:prstGeom>
          <a:solidFill>
            <a:srgbClr val="006CB7"/>
          </a:solidFill>
          <a:ln>
            <a:noFill/>
          </a:ln>
          <a:effectLst>
            <a:outerShdw dist="38100" dir="2700000" algn="br" rotWithShape="0">
              <a:srgbClr val="808080">
                <a:alpha val="25000"/>
              </a:srgbClr>
            </a:outerShdw>
          </a:effectLst>
        </p:spPr>
        <p:txBody>
          <a:bodyPr anchor="ct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9pPr>
          </a:lstStyle>
          <a:p>
            <a:pPr eaLnBrk="1" hangingPunct="1">
              <a:defRPr/>
            </a:pPr>
            <a:endParaRPr lang="es-ES" altLang="es-CL" sz="1800">
              <a:solidFill>
                <a:srgbClr val="FFFFFF"/>
              </a:solidFill>
              <a:latin typeface="Calibri" panose="020F0502020204030204" pitchFamily="34" charset="0"/>
            </a:endParaRPr>
          </a:p>
        </p:txBody>
      </p:sp>
      <p:sp>
        <p:nvSpPr>
          <p:cNvPr id="8199" name="Rectangle 7"/>
          <p:cNvSpPr>
            <a:spLocks noChangeArrowheads="1"/>
          </p:cNvSpPr>
          <p:nvPr/>
        </p:nvSpPr>
        <p:spPr bwMode="auto">
          <a:xfrm>
            <a:off x="11596688" y="0"/>
            <a:ext cx="463550" cy="860425"/>
          </a:xfrm>
          <a:prstGeom prst="rect">
            <a:avLst/>
          </a:prstGeom>
          <a:solidFill>
            <a:srgbClr val="EF4144"/>
          </a:solidFill>
          <a:ln>
            <a:noFill/>
          </a:ln>
          <a:effectLst>
            <a:outerShdw dist="38100" dir="2700000" rotWithShape="0">
              <a:srgbClr val="808080">
                <a:alpha val="25000"/>
              </a:srgbClr>
            </a:outerShdw>
          </a:effectLst>
        </p:spPr>
        <p:txBody>
          <a:bodyPr anchor="ct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9pPr>
          </a:lstStyle>
          <a:p>
            <a:pPr eaLnBrk="1" hangingPunct="1">
              <a:defRPr/>
            </a:pPr>
            <a:endParaRPr lang="es-ES" altLang="es-CL" sz="1800">
              <a:solidFill>
                <a:srgbClr val="FFFFFF"/>
              </a:solidFill>
              <a:latin typeface="Calibri" panose="020F0502020204030204" pitchFamily="34" charset="0"/>
            </a:endParaRPr>
          </a:p>
        </p:txBody>
      </p:sp>
      <p:sp>
        <p:nvSpPr>
          <p:cNvPr id="8200" name="Rectangle 9"/>
          <p:cNvSpPr>
            <a:spLocks noChangeArrowheads="1"/>
          </p:cNvSpPr>
          <p:nvPr/>
        </p:nvSpPr>
        <p:spPr bwMode="auto">
          <a:xfrm>
            <a:off x="11218863" y="6400800"/>
            <a:ext cx="377825" cy="457200"/>
          </a:xfrm>
          <a:prstGeom prst="rect">
            <a:avLst/>
          </a:prstGeom>
          <a:solidFill>
            <a:srgbClr val="006CB7"/>
          </a:solidFill>
          <a:ln>
            <a:noFill/>
          </a:ln>
          <a:effectLst>
            <a:outerShdw dist="38100" dir="12899965" algn="br" rotWithShape="0">
              <a:srgbClr val="808080">
                <a:alpha val="25000"/>
              </a:srgbClr>
            </a:outerShdw>
          </a:effectLst>
        </p:spPr>
        <p:txBody>
          <a:bodyPr anchor="ct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9pPr>
          </a:lstStyle>
          <a:p>
            <a:pPr eaLnBrk="1" hangingPunct="1">
              <a:defRPr/>
            </a:pPr>
            <a:endParaRPr lang="es-ES" altLang="es-CL" sz="1800">
              <a:solidFill>
                <a:srgbClr val="FFFFFF"/>
              </a:solidFill>
              <a:latin typeface="Calibri" panose="020F0502020204030204" pitchFamily="34" charset="0"/>
            </a:endParaRPr>
          </a:p>
        </p:txBody>
      </p:sp>
      <p:sp>
        <p:nvSpPr>
          <p:cNvPr id="8201" name="Rectangle 10"/>
          <p:cNvSpPr>
            <a:spLocks noChangeArrowheads="1"/>
          </p:cNvSpPr>
          <p:nvPr/>
        </p:nvSpPr>
        <p:spPr bwMode="auto">
          <a:xfrm>
            <a:off x="11596688" y="6400800"/>
            <a:ext cx="463550" cy="457200"/>
          </a:xfrm>
          <a:prstGeom prst="rect">
            <a:avLst/>
          </a:prstGeom>
          <a:solidFill>
            <a:srgbClr val="EF4144"/>
          </a:solidFill>
          <a:ln>
            <a:noFill/>
          </a:ln>
          <a:effectLst>
            <a:outerShdw dist="38100" dir="12899965" rotWithShape="0">
              <a:srgbClr val="808080">
                <a:alpha val="25000"/>
              </a:srgbClr>
            </a:outerShdw>
          </a:effectLst>
        </p:spPr>
        <p:txBody>
          <a:bodyPr anchor="ct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9pPr>
          </a:lstStyle>
          <a:p>
            <a:pPr eaLnBrk="1" hangingPunct="1">
              <a:defRPr/>
            </a:pPr>
            <a:endParaRPr lang="es-ES" altLang="es-CL" sz="1800">
              <a:solidFill>
                <a:srgbClr val="FFFFFF"/>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Marcador de título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smtClean="0"/>
              <a:t>Haga clic para modificar el estilo de título del patrón</a:t>
            </a:r>
            <a:endParaRPr lang="es-CL" altLang="es-MX" smtClean="0"/>
          </a:p>
        </p:txBody>
      </p:sp>
      <p:sp>
        <p:nvSpPr>
          <p:cNvPr id="3075" name="Marcador de texto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s-CL" altLang="es-MX" smtClean="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38CE194-61EE-4843-A4E5-E1004844E2CF}" type="datetimeFigureOut">
              <a:rPr lang="es-CL"/>
              <a:pPr>
                <a:defRPr/>
              </a:pPr>
              <a:t>06-01-2022</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1DB8D4E-7BB0-45FA-B1E6-3F0E34FF206C}" type="slidenum">
              <a:rPr lang="es-CL"/>
              <a:pPr/>
              <a:t>‹Nº›</a:t>
            </a:fld>
            <a:endParaRPr lang="es-CL"/>
          </a:p>
        </p:txBody>
      </p:sp>
    </p:spTree>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03200" y="152400"/>
            <a:ext cx="10885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4099" name="Text Placeholder 2"/>
          <p:cNvSpPr>
            <a:spLocks noGrp="1"/>
          </p:cNvSpPr>
          <p:nvPr>
            <p:ph type="body" idx="1"/>
          </p:nvPr>
        </p:nvSpPr>
        <p:spPr bwMode="auto">
          <a:xfrm>
            <a:off x="203200" y="1477963"/>
            <a:ext cx="109029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25400" y="6527800"/>
            <a:ext cx="38608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charset="-128"/>
                <a:cs typeface="+mn-cs"/>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8243888" y="6527800"/>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anose="020B0604030504040204" pitchFamily="34" charset="0"/>
              </a:defRPr>
            </a:lvl1pPr>
          </a:lstStyle>
          <a:p>
            <a:fld id="{3A55AE56-43BF-4D7F-A8A8-87D409B22BEB}" type="slidenum">
              <a:rPr lang="en-US" altLang="es-CL"/>
              <a:pPr/>
              <a:t>‹Nº›</a:t>
            </a:fld>
            <a:endParaRPr lang="en-US" altLang="es-CL"/>
          </a:p>
        </p:txBody>
      </p:sp>
      <p:sp>
        <p:nvSpPr>
          <p:cNvPr id="10246" name="Rectangle 6"/>
          <p:cNvSpPr>
            <a:spLocks noChangeArrowheads="1"/>
          </p:cNvSpPr>
          <p:nvPr userDrawn="1"/>
        </p:nvSpPr>
        <p:spPr bwMode="auto">
          <a:xfrm>
            <a:off x="11218863" y="-6350"/>
            <a:ext cx="377825" cy="866775"/>
          </a:xfrm>
          <a:prstGeom prst="rect">
            <a:avLst/>
          </a:prstGeom>
          <a:solidFill>
            <a:srgbClr val="006CB7"/>
          </a:solidFill>
          <a:ln>
            <a:noFill/>
          </a:ln>
          <a:effectLst>
            <a:outerShdw dist="38100" dir="2700000" algn="br" rotWithShape="0">
              <a:srgbClr val="808080">
                <a:alpha val="25000"/>
              </a:srgbClr>
            </a:outerShdw>
          </a:effectLst>
        </p:spPr>
        <p:txBody>
          <a:bodyPr anchor="ct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9pPr>
          </a:lstStyle>
          <a:p>
            <a:pPr>
              <a:defRPr/>
            </a:pPr>
            <a:endParaRPr lang="es-ES" altLang="es-CL">
              <a:solidFill>
                <a:srgbClr val="FFFFFF"/>
              </a:solidFill>
              <a:latin typeface="Calibri" panose="020F0502020204030204" pitchFamily="34" charset="0"/>
            </a:endParaRPr>
          </a:p>
        </p:txBody>
      </p:sp>
      <p:sp>
        <p:nvSpPr>
          <p:cNvPr id="10247" name="Rectangle 7"/>
          <p:cNvSpPr>
            <a:spLocks noChangeArrowheads="1"/>
          </p:cNvSpPr>
          <p:nvPr userDrawn="1"/>
        </p:nvSpPr>
        <p:spPr bwMode="auto">
          <a:xfrm>
            <a:off x="11596688" y="0"/>
            <a:ext cx="463550" cy="860425"/>
          </a:xfrm>
          <a:prstGeom prst="rect">
            <a:avLst/>
          </a:prstGeom>
          <a:solidFill>
            <a:srgbClr val="EF4144"/>
          </a:solidFill>
          <a:ln>
            <a:noFill/>
          </a:ln>
          <a:effectLst>
            <a:outerShdw dist="38100" dir="2700000" rotWithShape="0">
              <a:srgbClr val="808080">
                <a:alpha val="25000"/>
              </a:srgbClr>
            </a:outerShdw>
          </a:effectLst>
        </p:spPr>
        <p:txBody>
          <a:bodyPr anchor="ct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9pPr>
          </a:lstStyle>
          <a:p>
            <a:pPr>
              <a:defRPr/>
            </a:pPr>
            <a:endParaRPr lang="es-ES" altLang="es-CL">
              <a:solidFill>
                <a:srgbClr val="FFFFFF"/>
              </a:solidFill>
              <a:latin typeface="Calibri" panose="020F0502020204030204" pitchFamily="34" charset="0"/>
            </a:endParaRPr>
          </a:p>
        </p:txBody>
      </p:sp>
      <p:sp>
        <p:nvSpPr>
          <p:cNvPr id="10248" name="Rectangle 9"/>
          <p:cNvSpPr>
            <a:spLocks noChangeArrowheads="1"/>
          </p:cNvSpPr>
          <p:nvPr userDrawn="1"/>
        </p:nvSpPr>
        <p:spPr bwMode="auto">
          <a:xfrm>
            <a:off x="11218863" y="6400800"/>
            <a:ext cx="377825" cy="457200"/>
          </a:xfrm>
          <a:prstGeom prst="rect">
            <a:avLst/>
          </a:prstGeom>
          <a:solidFill>
            <a:srgbClr val="006CB7"/>
          </a:solidFill>
          <a:ln>
            <a:noFill/>
          </a:ln>
          <a:effectLst>
            <a:outerShdw dist="38100" dir="12899965" algn="br" rotWithShape="0">
              <a:srgbClr val="808080">
                <a:alpha val="25000"/>
              </a:srgbClr>
            </a:outerShdw>
          </a:effectLst>
        </p:spPr>
        <p:txBody>
          <a:bodyPr anchor="ct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9pPr>
          </a:lstStyle>
          <a:p>
            <a:pPr>
              <a:defRPr/>
            </a:pPr>
            <a:endParaRPr lang="es-ES" altLang="es-CL">
              <a:solidFill>
                <a:srgbClr val="FFFFFF"/>
              </a:solidFill>
              <a:latin typeface="Calibri" panose="020F0502020204030204" pitchFamily="34" charset="0"/>
            </a:endParaRPr>
          </a:p>
        </p:txBody>
      </p:sp>
      <p:sp>
        <p:nvSpPr>
          <p:cNvPr id="10249" name="Rectangle 10"/>
          <p:cNvSpPr>
            <a:spLocks noChangeArrowheads="1"/>
          </p:cNvSpPr>
          <p:nvPr userDrawn="1"/>
        </p:nvSpPr>
        <p:spPr bwMode="auto">
          <a:xfrm>
            <a:off x="11596688" y="6400800"/>
            <a:ext cx="463550" cy="457200"/>
          </a:xfrm>
          <a:prstGeom prst="rect">
            <a:avLst/>
          </a:prstGeom>
          <a:solidFill>
            <a:srgbClr val="EF4144"/>
          </a:solidFill>
          <a:ln>
            <a:noFill/>
          </a:ln>
          <a:effectLst>
            <a:outerShdw dist="38100" dir="12899965" rotWithShape="0">
              <a:srgbClr val="808080">
                <a:alpha val="25000"/>
              </a:srgbClr>
            </a:outerShdw>
          </a:effectLst>
        </p:spPr>
        <p:txBody>
          <a:bodyPr anchor="ct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9pPr>
          </a:lstStyle>
          <a:p>
            <a:pPr>
              <a:defRPr/>
            </a:pPr>
            <a:endParaRPr lang="es-ES" altLang="es-CL">
              <a:solidFill>
                <a:srgbClr val="FFFFFF"/>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897" r:id="rId9"/>
    <p:sldLayoutId id="2147484898" r:id="rId10"/>
    <p:sldLayoutId id="2147484899"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Marcador de título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smtClean="0"/>
              <a:t>Haga clic para modificar el estilo de título del patrón</a:t>
            </a:r>
            <a:endParaRPr lang="es-CL" altLang="es-MX" smtClean="0"/>
          </a:p>
        </p:txBody>
      </p:sp>
      <p:sp>
        <p:nvSpPr>
          <p:cNvPr id="5123" name="Marcador de texto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s-CL" altLang="es-MX" smtClean="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5F50155-78E1-447C-B4A4-357E4D276543}" type="datetimeFigureOut">
              <a:rPr lang="es-CL"/>
              <a:pPr>
                <a:defRPr/>
              </a:pPr>
              <a:t>06-01-2022</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22C8915-6C51-4881-82A1-AA2646CFC1EC}" type="slidenum">
              <a:rPr lang="es-CL"/>
              <a:pPr/>
              <a:t>‹Nº›</a:t>
            </a:fld>
            <a:endParaRPr lang="es-CL"/>
          </a:p>
        </p:txBody>
      </p:sp>
    </p:spTree>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0" y="152400"/>
            <a:ext cx="10885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6147" name="Text Placeholder 2"/>
          <p:cNvSpPr>
            <a:spLocks noGrp="1"/>
          </p:cNvSpPr>
          <p:nvPr>
            <p:ph type="body" idx="1"/>
          </p:nvPr>
        </p:nvSpPr>
        <p:spPr bwMode="auto">
          <a:xfrm>
            <a:off x="203200" y="1477963"/>
            <a:ext cx="109029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25400" y="6527800"/>
            <a:ext cx="38608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8243888" y="6527800"/>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defRPr>
            </a:lvl1pPr>
          </a:lstStyle>
          <a:p>
            <a:fld id="{311986C7-BAC6-4EC6-B135-78B827F8D248}" type="slidenum">
              <a:rPr lang="en-US" altLang="es-CL"/>
              <a:pPr/>
              <a:t>‹Nº›</a:t>
            </a:fld>
            <a:endParaRPr lang="en-US" altLang="es-CL"/>
          </a:p>
        </p:txBody>
      </p:sp>
      <p:sp>
        <p:nvSpPr>
          <p:cNvPr id="2054" name="Rectangle 6"/>
          <p:cNvSpPr>
            <a:spLocks noChangeArrowheads="1"/>
          </p:cNvSpPr>
          <p:nvPr/>
        </p:nvSpPr>
        <p:spPr bwMode="auto">
          <a:xfrm>
            <a:off x="11218863" y="-6350"/>
            <a:ext cx="377825" cy="866775"/>
          </a:xfrm>
          <a:prstGeom prst="rect">
            <a:avLst/>
          </a:prstGeom>
          <a:solidFill>
            <a:srgbClr val="006CB7"/>
          </a:solidFill>
          <a:ln>
            <a:noFill/>
          </a:ln>
          <a:effectLst>
            <a:outerShdw blurRad="63500" dist="38100" dir="2700000" algn="br" rotWithShape="0">
              <a:srgbClr val="000000">
                <a:alpha val="25000"/>
              </a:srgbClr>
            </a:outerShdw>
          </a:effectLst>
        </p:spPr>
        <p:txBody>
          <a:bodyPr anchor="ctr"/>
          <a:lstStyle/>
          <a:p>
            <a:pPr eaLnBrk="1" hangingPunct="1">
              <a:defRPr/>
            </a:pPr>
            <a:endParaRPr lang="es-ES">
              <a:solidFill>
                <a:srgbClr val="FFFFFF"/>
              </a:solidFill>
              <a:latin typeface="Calibri" charset="0"/>
              <a:ea typeface="ヒラギノ角ゴ Pro W3" charset="0"/>
              <a:cs typeface="ヒラギノ角ゴ Pro W3" charset="0"/>
            </a:endParaRPr>
          </a:p>
        </p:txBody>
      </p:sp>
      <p:sp>
        <p:nvSpPr>
          <p:cNvPr id="2055" name="Rectangle 7"/>
          <p:cNvSpPr>
            <a:spLocks noChangeArrowheads="1"/>
          </p:cNvSpPr>
          <p:nvPr/>
        </p:nvSpPr>
        <p:spPr bwMode="auto">
          <a:xfrm>
            <a:off x="11596688" y="0"/>
            <a:ext cx="463550" cy="860425"/>
          </a:xfrm>
          <a:prstGeom prst="rect">
            <a:avLst/>
          </a:prstGeom>
          <a:solidFill>
            <a:srgbClr val="EF4144"/>
          </a:solidFill>
          <a:ln>
            <a:noFill/>
          </a:ln>
          <a:effectLst>
            <a:outerShdw blurRad="63500" dist="38100" dir="2700000" rotWithShape="0">
              <a:srgbClr val="000000">
                <a:alpha val="25000"/>
              </a:srgbClr>
            </a:outerShdw>
          </a:effectLst>
        </p:spPr>
        <p:txBody>
          <a:bodyPr anchor="ctr"/>
          <a:lstStyle/>
          <a:p>
            <a:pPr eaLnBrk="1" hangingPunct="1">
              <a:defRPr/>
            </a:pPr>
            <a:endParaRPr lang="es-ES">
              <a:solidFill>
                <a:srgbClr val="FFFFFF"/>
              </a:solidFill>
              <a:latin typeface="Calibri" charset="0"/>
              <a:ea typeface="ヒラギノ角ゴ Pro W3" charset="0"/>
              <a:cs typeface="ヒラギノ角ゴ Pro W3" charset="0"/>
            </a:endParaRPr>
          </a:p>
        </p:txBody>
      </p:sp>
      <p:sp>
        <p:nvSpPr>
          <p:cNvPr id="2056" name="Rectangle 9"/>
          <p:cNvSpPr>
            <a:spLocks noChangeArrowheads="1"/>
          </p:cNvSpPr>
          <p:nvPr/>
        </p:nvSpPr>
        <p:spPr bwMode="auto">
          <a:xfrm>
            <a:off x="11218863" y="6400800"/>
            <a:ext cx="377825" cy="457200"/>
          </a:xfrm>
          <a:prstGeom prst="rect">
            <a:avLst/>
          </a:prstGeom>
          <a:solidFill>
            <a:srgbClr val="006CB7"/>
          </a:solidFill>
          <a:ln>
            <a:noFill/>
          </a:ln>
          <a:effectLst>
            <a:outerShdw blurRad="63500" dist="38100" dir="12899965" algn="br" rotWithShape="0">
              <a:srgbClr val="000000">
                <a:alpha val="25000"/>
              </a:srgbClr>
            </a:outerShdw>
          </a:effectLst>
        </p:spPr>
        <p:txBody>
          <a:bodyPr anchor="ctr"/>
          <a:lstStyle/>
          <a:p>
            <a:pPr eaLnBrk="1" hangingPunct="1">
              <a:defRPr/>
            </a:pPr>
            <a:endParaRPr lang="es-ES">
              <a:solidFill>
                <a:srgbClr val="FFFFFF"/>
              </a:solidFill>
              <a:latin typeface="Calibri" charset="0"/>
              <a:ea typeface="ヒラギノ角ゴ Pro W3" charset="0"/>
              <a:cs typeface="ヒラギノ角ゴ Pro W3" charset="0"/>
            </a:endParaRPr>
          </a:p>
        </p:txBody>
      </p:sp>
      <p:sp>
        <p:nvSpPr>
          <p:cNvPr id="2057" name="Rectangle 10"/>
          <p:cNvSpPr>
            <a:spLocks noChangeArrowheads="1"/>
          </p:cNvSpPr>
          <p:nvPr/>
        </p:nvSpPr>
        <p:spPr bwMode="auto">
          <a:xfrm>
            <a:off x="11596688" y="6400800"/>
            <a:ext cx="463550" cy="457200"/>
          </a:xfrm>
          <a:prstGeom prst="rect">
            <a:avLst/>
          </a:prstGeom>
          <a:solidFill>
            <a:srgbClr val="EF4144"/>
          </a:solidFill>
          <a:ln>
            <a:noFill/>
          </a:ln>
          <a:effectLst>
            <a:outerShdw blurRad="63500" dist="38100" dir="12899965" rotWithShape="0">
              <a:srgbClr val="000000">
                <a:alpha val="25000"/>
              </a:srgbClr>
            </a:outerShdw>
          </a:effectLst>
        </p:spPr>
        <p:txBody>
          <a:bodyPr anchor="ctr"/>
          <a:lstStyle/>
          <a:p>
            <a:pPr eaLnBrk="1" hangingPunct="1">
              <a:defRPr/>
            </a:pPr>
            <a:endParaRPr lang="es-ES">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4900" r:id="rId1"/>
    <p:sldLayoutId id="2147484901" r:id="rId2"/>
    <p:sldLayoutId id="2147484902" r:id="rId3"/>
    <p:sldLayoutId id="2147484903" r:id="rId4"/>
    <p:sldLayoutId id="2147484904" r:id="rId5"/>
    <p:sldLayoutId id="2147484905" r:id="rId6"/>
    <p:sldLayoutId id="2147484906" r:id="rId7"/>
    <p:sldLayoutId id="2147484907" r:id="rId8"/>
    <p:sldLayoutId id="2147484908" r:id="rId9"/>
    <p:sldLayoutId id="2147484909" r:id="rId10"/>
    <p:sldLayoutId id="2147484910"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203200" y="152400"/>
            <a:ext cx="10885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título del patrón</a:t>
            </a:r>
            <a:endParaRPr lang="en-US" altLang="es-CL" smtClean="0"/>
          </a:p>
        </p:txBody>
      </p:sp>
      <p:sp>
        <p:nvSpPr>
          <p:cNvPr id="7171" name="Text Placeholder 2"/>
          <p:cNvSpPr>
            <a:spLocks noGrp="1"/>
          </p:cNvSpPr>
          <p:nvPr>
            <p:ph type="body" idx="1"/>
          </p:nvPr>
        </p:nvSpPr>
        <p:spPr bwMode="auto">
          <a:xfrm>
            <a:off x="203200" y="1477963"/>
            <a:ext cx="109029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n-US" altLang="es-CL" smtClean="0"/>
          </a:p>
        </p:txBody>
      </p:sp>
      <p:sp>
        <p:nvSpPr>
          <p:cNvPr id="6" name="Slide Number Placeholder 5"/>
          <p:cNvSpPr>
            <a:spLocks noGrp="1"/>
          </p:cNvSpPr>
          <p:nvPr>
            <p:ph type="sldNum" sz="quarter" idx="4"/>
          </p:nvPr>
        </p:nvSpPr>
        <p:spPr>
          <a:xfrm>
            <a:off x="8243888" y="6527800"/>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cs typeface="Arial" panose="020B0604020202020204" pitchFamily="34" charset="0"/>
              </a:defRPr>
            </a:lvl1pPr>
          </a:lstStyle>
          <a:p>
            <a:fld id="{C9C067A1-FB74-4DA3-A946-9E64385F8946}" type="slidenum">
              <a:rPr lang="en-US" altLang="es-CL"/>
              <a:pPr/>
              <a:t>‹Nº›</a:t>
            </a:fld>
            <a:endParaRPr lang="en-US" altLang="es-CL"/>
          </a:p>
        </p:txBody>
      </p:sp>
      <p:sp>
        <p:nvSpPr>
          <p:cNvPr id="7" name="Rectangle 6"/>
          <p:cNvSpPr>
            <a:spLocks noChangeArrowheads="1"/>
          </p:cNvSpPr>
          <p:nvPr/>
        </p:nvSpPr>
        <p:spPr bwMode="auto">
          <a:xfrm>
            <a:off x="11218863" y="-6350"/>
            <a:ext cx="377825"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8" name="Rectangle 7"/>
          <p:cNvSpPr>
            <a:spLocks noChangeArrowheads="1"/>
          </p:cNvSpPr>
          <p:nvPr/>
        </p:nvSpPr>
        <p:spPr bwMode="auto">
          <a:xfrm>
            <a:off x="11596688" y="0"/>
            <a:ext cx="463550"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0" name="Rectangle 9"/>
          <p:cNvSpPr>
            <a:spLocks noChangeArrowheads="1"/>
          </p:cNvSpPr>
          <p:nvPr/>
        </p:nvSpPr>
        <p:spPr bwMode="auto">
          <a:xfrm>
            <a:off x="11218863" y="6400800"/>
            <a:ext cx="377825"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1" name="Rectangle 10"/>
          <p:cNvSpPr>
            <a:spLocks noChangeArrowheads="1"/>
          </p:cNvSpPr>
          <p:nvPr/>
        </p:nvSpPr>
        <p:spPr bwMode="auto">
          <a:xfrm>
            <a:off x="11596688" y="6400800"/>
            <a:ext cx="463550"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2" name="CuadroTexto 11"/>
          <p:cNvSpPr txBox="1"/>
          <p:nvPr/>
        </p:nvSpPr>
        <p:spPr>
          <a:xfrm>
            <a:off x="177800" y="6494463"/>
            <a:ext cx="3683000" cy="246062"/>
          </a:xfrm>
          <a:prstGeom prst="rect">
            <a:avLst/>
          </a:prstGeom>
          <a:noFill/>
        </p:spPr>
        <p:txBody>
          <a:bodyPr>
            <a:spAutoFit/>
          </a:bodyPr>
          <a:lstStyle>
            <a:lvl1pPr eaLnBrk="0" hangingPunct="0">
              <a:defRPr sz="2400">
                <a:solidFill>
                  <a:schemeClr val="tx1"/>
                </a:solidFill>
                <a:latin typeface="Arial" charset="0"/>
                <a:ea typeface="ヒラギノ角ゴ Pro W3" pitchFamily="-60" charset="-128"/>
              </a:defRPr>
            </a:lvl1pPr>
            <a:lvl2pPr marL="37931725" indent="-37474525" eaLnBrk="0" hangingPunct="0">
              <a:defRPr sz="2400">
                <a:solidFill>
                  <a:schemeClr val="tx1"/>
                </a:solidFill>
                <a:latin typeface="Arial" charset="0"/>
                <a:ea typeface="ヒラギノ角ゴ Pro W3" pitchFamily="-60" charset="-128"/>
              </a:defRPr>
            </a:lvl2pPr>
            <a:lvl3pPr eaLnBrk="0" hangingPunct="0">
              <a:defRPr sz="2400">
                <a:solidFill>
                  <a:schemeClr val="tx1"/>
                </a:solidFill>
                <a:latin typeface="Arial" charset="0"/>
                <a:ea typeface="ヒラギノ角ゴ Pro W3" pitchFamily="-60" charset="-128"/>
              </a:defRPr>
            </a:lvl3pPr>
            <a:lvl4pPr eaLnBrk="0" hangingPunct="0">
              <a:defRPr sz="2400">
                <a:solidFill>
                  <a:schemeClr val="tx1"/>
                </a:solidFill>
                <a:latin typeface="Arial" charset="0"/>
                <a:ea typeface="ヒラギノ角ゴ Pro W3" pitchFamily="-60" charset="-128"/>
              </a:defRPr>
            </a:lvl4pPr>
            <a:lvl5pPr eaLnBrk="0" hangingPunct="0">
              <a:defRPr sz="2400">
                <a:solidFill>
                  <a:schemeClr val="tx1"/>
                </a:solidFill>
                <a:latin typeface="Arial" charset="0"/>
                <a:ea typeface="ヒラギノ角ゴ Pro W3" pitchFamily="-60" charset="-128"/>
              </a:defRPr>
            </a:lvl5pPr>
            <a:lvl6pPr marL="457200" eaLnBrk="0" fontAlgn="base" hangingPunct="0">
              <a:spcBef>
                <a:spcPct val="0"/>
              </a:spcBef>
              <a:spcAft>
                <a:spcPct val="0"/>
              </a:spcAft>
              <a:defRPr sz="2400">
                <a:solidFill>
                  <a:schemeClr val="tx1"/>
                </a:solidFill>
                <a:latin typeface="Arial" charset="0"/>
                <a:ea typeface="ヒラギノ角ゴ Pro W3" pitchFamily="-60" charset="-128"/>
              </a:defRPr>
            </a:lvl6pPr>
            <a:lvl7pPr marL="914400" eaLnBrk="0" fontAlgn="base" hangingPunct="0">
              <a:spcBef>
                <a:spcPct val="0"/>
              </a:spcBef>
              <a:spcAft>
                <a:spcPct val="0"/>
              </a:spcAft>
              <a:defRPr sz="2400">
                <a:solidFill>
                  <a:schemeClr val="tx1"/>
                </a:solidFill>
                <a:latin typeface="Arial" charset="0"/>
                <a:ea typeface="ヒラギノ角ゴ Pro W3" pitchFamily="-60" charset="-128"/>
              </a:defRPr>
            </a:lvl7pPr>
            <a:lvl8pPr marL="1371600" eaLnBrk="0" fontAlgn="base" hangingPunct="0">
              <a:spcBef>
                <a:spcPct val="0"/>
              </a:spcBef>
              <a:spcAft>
                <a:spcPct val="0"/>
              </a:spcAft>
              <a:defRPr sz="2400">
                <a:solidFill>
                  <a:schemeClr val="tx1"/>
                </a:solidFill>
                <a:latin typeface="Arial" charset="0"/>
                <a:ea typeface="ヒラギノ角ゴ Pro W3" pitchFamily="-60" charset="-128"/>
              </a:defRPr>
            </a:lvl8pPr>
            <a:lvl9pPr marL="1828800" eaLnBrk="0" fontAlgn="base" hangingPunct="0">
              <a:spcBef>
                <a:spcPct val="0"/>
              </a:spcBef>
              <a:spcAft>
                <a:spcPct val="0"/>
              </a:spcAft>
              <a:defRPr sz="2400">
                <a:solidFill>
                  <a:schemeClr val="tx1"/>
                </a:solidFill>
                <a:latin typeface="Arial" charset="0"/>
                <a:ea typeface="ヒラギノ角ゴ Pro W3" pitchFamily="-60" charset="-128"/>
              </a:defRPr>
            </a:lvl9pPr>
          </a:lstStyle>
          <a:p>
            <a:pPr eaLnBrk="1" hangingPunct="1">
              <a:defRPr/>
            </a:pPr>
            <a:r>
              <a:rPr lang="es-ES_tradnl" sz="1000">
                <a:solidFill>
                  <a:srgbClr val="7F7F7F"/>
                </a:solidFill>
                <a:latin typeface="Verdana" pitchFamily="-60" charset="0"/>
                <a:cs typeface="Arial" panose="020B0604020202020204" pitchFamily="34" charset="0"/>
              </a:rPr>
              <a:t>Gobierno de Chile / Ministerio de Salud</a:t>
            </a:r>
          </a:p>
        </p:txBody>
      </p:sp>
    </p:spTree>
  </p:cSld>
  <p:clrMap bg1="lt1" tx1="dk1" bg2="lt2" tx2="dk2" accent1="accent1" accent2="accent2" accent3="accent3" accent4="accent4" accent5="accent5" accent6="accent6" hlink="hlink" folHlink="folHlink"/>
  <p:sldLayoutIdLst>
    <p:sldLayoutId id="2147484911" r:id="rId1"/>
    <p:sldLayoutId id="2147484912" r:id="rId2"/>
    <p:sldLayoutId id="2147484913" r:id="rId3"/>
    <p:sldLayoutId id="2147484914" r:id="rId4"/>
    <p:sldLayoutId id="2147484915" r:id="rId5"/>
    <p:sldLayoutId id="2147484916" r:id="rId6"/>
    <p:sldLayoutId id="2147484917" r:id="rId7"/>
    <p:sldLayoutId id="2147484918" r:id="rId8"/>
    <p:sldLayoutId id="2147484919" r:id="rId9"/>
    <p:sldLayoutId id="2147484920" r:id="rId10"/>
    <p:sldLayoutId id="2147484921" r:id="rId11"/>
  </p:sldLayoutIdLst>
  <p:transition spd="med"/>
  <p:hf hdr="0" ftr="0" dt="0"/>
  <p:txStyles>
    <p:titleStyle>
      <a:lvl1pPr algn="l" defTabSz="457200" rtl="0" fontAlgn="base">
        <a:spcBef>
          <a:spcPct val="0"/>
        </a:spcBef>
        <a:spcAft>
          <a:spcPct val="0"/>
        </a:spcAft>
        <a:defRPr sz="2400" kern="1200">
          <a:solidFill>
            <a:srgbClr val="006CB7"/>
          </a:solidFill>
          <a:latin typeface="Verdana"/>
          <a:ea typeface="ヒラギノ角ゴ Pro W3" charset="-128"/>
          <a:cs typeface="Verdana"/>
        </a:defRPr>
      </a:lvl1pPr>
      <a:lvl2pPr algn="l" defTabSz="457200" rtl="0" fontAlgn="base">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fontAlgn="base">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fontAlgn="base">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fontAlgn="base">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2000" kern="1200">
          <a:solidFill>
            <a:srgbClr val="595959"/>
          </a:solidFill>
          <a:latin typeface="Verdana"/>
          <a:ea typeface="ヒラギノ角ゴ Pro W3" charset="-128"/>
          <a:cs typeface="Verdana"/>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Verdana"/>
          <a:ea typeface="ヒラギノ角ゴ Pro W3" charset="-128"/>
          <a:cs typeface="Verdana"/>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595959"/>
          </a:solidFill>
          <a:latin typeface="Verdana"/>
          <a:ea typeface="ヒラギノ角ゴ Pro W3" charset="-128"/>
          <a:cs typeface="Verdana"/>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4pPr>
      <a:lvl5pPr marL="2057400" indent="-228600" algn="l" defTabSz="457200" rtl="0" fontAlgn="base">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8.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hyperlink" Target="https://forms.gle/Tt2bdkD85mBjFBq3A"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2.png"/><Relationship Id="rId3" Type="http://schemas.openxmlformats.org/officeDocument/2006/relationships/oleObject" Target="../embeddings/oleObject1.bin"/><Relationship Id="rId7" Type="http://schemas.openxmlformats.org/officeDocument/2006/relationships/image" Target="../media/image14.png"/><Relationship Id="rId12" Type="http://schemas.openxmlformats.org/officeDocument/2006/relationships/oleObject" Target="../embeddings/Gr_fico_de_Microsoft_Excel3.xls"/><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oleObject" Target="../embeddings/oleObject3.bin"/><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oleObject" Target="../embeddings/Gr_fico_de_Microsoft_Excel1.xls"/><Relationship Id="rId9" Type="http://schemas.openxmlformats.org/officeDocument/2006/relationships/oleObject" Target="../embeddings/Gr_fico_de_Microsoft_Excel2.xls"/><Relationship Id="rId14"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62113" y="2770188"/>
            <a:ext cx="8867775" cy="1566862"/>
          </a:xfrm>
        </p:spPr>
        <p:txBody>
          <a:bodyPr>
            <a:noAutofit/>
          </a:bodyPr>
          <a:lstStyle/>
          <a:p>
            <a:pPr algn="ctr" eaLnBrk="1" hangingPunct="1">
              <a:defRPr/>
            </a:pPr>
            <a:r>
              <a:rPr lang="es-CL" altLang="es-CL" sz="3200" b="1" dirty="0">
                <a:solidFill>
                  <a:srgbClr val="262626"/>
                </a:solidFill>
              </a:rPr>
              <a:t/>
            </a:r>
            <a:br>
              <a:rPr lang="es-CL" altLang="es-CL" sz="3200" b="1" dirty="0">
                <a:solidFill>
                  <a:srgbClr val="262626"/>
                </a:solidFill>
              </a:rPr>
            </a:br>
            <a:r>
              <a:rPr lang="es-CL" altLang="es-CL" sz="3600" dirty="0">
                <a:solidFill>
                  <a:srgbClr val="5B9BD5">
                    <a:lumMod val="50000"/>
                  </a:srgbClr>
                </a:solidFill>
                <a:latin typeface="Calibri" panose="020F0502020204030204"/>
                <a:ea typeface="+mn-ea"/>
                <a:cs typeface="+mn-cs"/>
              </a:rPr>
              <a:t>PROCESO DISEÑO RED ASISTENCIAL </a:t>
            </a:r>
            <a:r>
              <a:rPr lang="es-CL" altLang="es-CL" sz="3200" b="1" dirty="0">
                <a:solidFill>
                  <a:srgbClr val="262626"/>
                </a:solidFill>
              </a:rPr>
              <a:t/>
            </a:r>
            <a:br>
              <a:rPr lang="es-CL" altLang="es-CL" sz="3200" b="1" dirty="0">
                <a:solidFill>
                  <a:srgbClr val="262626"/>
                </a:solidFill>
              </a:rPr>
            </a:br>
            <a:r>
              <a:rPr lang="es-CL" altLang="es-CL" sz="3200" b="1" i="1" dirty="0">
                <a:solidFill>
                  <a:schemeClr val="bg1">
                    <a:lumMod val="50000"/>
                  </a:schemeClr>
                </a:solidFill>
              </a:rPr>
              <a:t>Avances 2021 – Plan de Trabajo 2022</a:t>
            </a:r>
            <a:r>
              <a:rPr lang="es-CL" altLang="es-CL" sz="3200" b="1" dirty="0">
                <a:solidFill>
                  <a:srgbClr val="262626"/>
                </a:solidFill>
              </a:rPr>
              <a:t/>
            </a:r>
            <a:br>
              <a:rPr lang="es-CL" altLang="es-CL" sz="3200" b="1" dirty="0">
                <a:solidFill>
                  <a:srgbClr val="262626"/>
                </a:solidFill>
              </a:rPr>
            </a:br>
            <a:r>
              <a:rPr lang="es-CL" altLang="es-CL" sz="3200" b="1" dirty="0">
                <a:solidFill>
                  <a:srgbClr val="262626"/>
                </a:solidFill>
              </a:rPr>
              <a:t> </a:t>
            </a:r>
          </a:p>
        </p:txBody>
      </p:sp>
      <p:pic>
        <p:nvPicPr>
          <p:cNvPr id="60419" name="Imagen 1" descr="Descripción: SSIquiqu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563" y="385763"/>
            <a:ext cx="166528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3171825" y="4632325"/>
            <a:ext cx="6094413" cy="892175"/>
          </a:xfrm>
          <a:prstGeom prst="rect">
            <a:avLst/>
          </a:prstGeom>
          <a:noFill/>
        </p:spPr>
        <p:txBody>
          <a:bodyPr>
            <a:spAutoFit/>
          </a:bodyPr>
          <a:lstStyle/>
          <a:p>
            <a:pPr algn="ctr" eaLnBrk="1" fontAlgn="auto" hangingPunct="1">
              <a:spcBef>
                <a:spcPts val="0"/>
              </a:spcBef>
              <a:spcAft>
                <a:spcPts val="0"/>
              </a:spcAft>
              <a:defRPr/>
            </a:pPr>
            <a:r>
              <a:rPr lang="es-CL" dirty="0">
                <a:solidFill>
                  <a:srgbClr val="5B9BD5">
                    <a:lumMod val="50000"/>
                  </a:srgbClr>
                </a:solidFill>
                <a:latin typeface="Calibri Light" panose="020F0302020204030204"/>
                <a:ea typeface="+mn-ea"/>
              </a:rPr>
              <a:t>Subdirección de Gestión Asistencial</a:t>
            </a:r>
          </a:p>
          <a:p>
            <a:pPr algn="ctr" eaLnBrk="1" fontAlgn="auto" hangingPunct="1">
              <a:spcBef>
                <a:spcPts val="0"/>
              </a:spcBef>
              <a:spcAft>
                <a:spcPts val="0"/>
              </a:spcAft>
              <a:defRPr/>
            </a:pPr>
            <a:r>
              <a:rPr lang="es-CL" dirty="0">
                <a:solidFill>
                  <a:srgbClr val="5B9BD5">
                    <a:lumMod val="50000"/>
                  </a:srgbClr>
                </a:solidFill>
                <a:latin typeface="Calibri Light" panose="020F0302020204030204"/>
                <a:ea typeface="+mn-ea"/>
              </a:rPr>
              <a:t>Equipo de Diseño de la Red </a:t>
            </a:r>
          </a:p>
          <a:p>
            <a:pPr algn="ctr" eaLnBrk="1" fontAlgn="auto" hangingPunct="1">
              <a:spcBef>
                <a:spcPts val="0"/>
              </a:spcBef>
              <a:spcAft>
                <a:spcPts val="0"/>
              </a:spcAft>
              <a:defRPr/>
            </a:pPr>
            <a:r>
              <a:rPr lang="es-CL" sz="1600" dirty="0">
                <a:solidFill>
                  <a:srgbClr val="5B9BD5">
                    <a:lumMod val="50000"/>
                  </a:srgbClr>
                </a:solidFill>
                <a:latin typeface="Calibri" panose="020F0502020204030204"/>
                <a:ea typeface="+mn-ea"/>
              </a:rPr>
              <a:t>Unidad de Gestión de la Información – Unidad de Epidemiología </a:t>
            </a:r>
            <a:endParaRPr lang="es-ES" sz="1600" dirty="0">
              <a:solidFill>
                <a:srgbClr val="5B9BD5">
                  <a:lumMod val="50000"/>
                </a:srgbClr>
              </a:solidFill>
              <a:latin typeface="Calibri" panose="020F0502020204030204"/>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1698288" y="0"/>
            <a:ext cx="296862" cy="6858000"/>
          </a:xfrm>
          <a:prstGeom prst="rect">
            <a:avLst/>
          </a:prstGeom>
          <a:solidFill>
            <a:srgbClr val="006C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solidFill>
                <a:prstClr val="white"/>
              </a:solidFill>
            </a:endParaRPr>
          </a:p>
        </p:txBody>
      </p:sp>
      <p:sp>
        <p:nvSpPr>
          <p:cNvPr id="8" name="Rectángulo 7"/>
          <p:cNvSpPr/>
          <p:nvPr/>
        </p:nvSpPr>
        <p:spPr>
          <a:xfrm>
            <a:off x="11591925" y="0"/>
            <a:ext cx="120650" cy="6858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solidFill>
                <a:prstClr val="white"/>
              </a:solidFill>
            </a:endParaRPr>
          </a:p>
        </p:txBody>
      </p:sp>
      <p:sp>
        <p:nvSpPr>
          <p:cNvPr id="9" name="Título 1"/>
          <p:cNvSpPr>
            <a:spLocks noGrp="1"/>
          </p:cNvSpPr>
          <p:nvPr>
            <p:ph type="title"/>
          </p:nvPr>
        </p:nvSpPr>
        <p:spPr>
          <a:xfrm>
            <a:off x="303213" y="400050"/>
            <a:ext cx="10515600" cy="803275"/>
          </a:xfrm>
        </p:spPr>
        <p:txBody>
          <a:bodyPr rtlCol="0">
            <a:normAutofit fontScale="90000"/>
          </a:bodyPr>
          <a:lstStyle/>
          <a:p>
            <a:pPr defTabSz="914377" eaLnBrk="1" fontAlgn="auto" hangingPunct="1">
              <a:spcAft>
                <a:spcPts val="0"/>
              </a:spcAft>
              <a:defRPr/>
            </a:pPr>
            <a:r>
              <a:rPr lang="es-CL" altLang="es-MX" sz="3200" b="1" dirty="0">
                <a:solidFill>
                  <a:schemeClr val="tx2"/>
                </a:solidFill>
                <a:ea typeface="MS PGothic" panose="020B0600070205080204" pitchFamily="34" charset="-128"/>
                <a:cs typeface="+mn-cs"/>
              </a:rPr>
              <a:t/>
            </a:r>
            <a:br>
              <a:rPr lang="es-CL" altLang="es-MX" sz="3200" b="1" dirty="0">
                <a:solidFill>
                  <a:schemeClr val="tx2"/>
                </a:solidFill>
                <a:ea typeface="MS PGothic" panose="020B0600070205080204" pitchFamily="34" charset="-128"/>
                <a:cs typeface="+mn-cs"/>
              </a:rPr>
            </a:br>
            <a:r>
              <a:rPr lang="es-CL" altLang="es-MX" sz="3200" b="1" dirty="0">
                <a:solidFill>
                  <a:schemeClr val="tx2"/>
                </a:solidFill>
                <a:ea typeface="MS PGothic" panose="020B0600070205080204" pitchFamily="34" charset="-128"/>
                <a:cs typeface="+mn-cs"/>
              </a:rPr>
              <a:t>Aspectos Epidemiológicos  </a:t>
            </a:r>
            <a:r>
              <a:rPr lang="es-MX" altLang="es-MX" sz="3200" b="1" dirty="0">
                <a:solidFill>
                  <a:schemeClr val="tx2"/>
                </a:solidFill>
                <a:ea typeface="MS PGothic" panose="020B0600070205080204" pitchFamily="34" charset="-128"/>
                <a:cs typeface="+mn-cs"/>
              </a:rPr>
              <a:t>y factores de riesgo al daño en salud </a:t>
            </a:r>
            <a:r>
              <a:rPr lang="es-CL" altLang="es-MX" dirty="0">
                <a:solidFill>
                  <a:srgbClr val="002060"/>
                </a:solidFill>
              </a:rPr>
              <a:t/>
            </a:r>
            <a:br>
              <a:rPr lang="es-CL" altLang="es-MX" dirty="0">
                <a:solidFill>
                  <a:srgbClr val="002060"/>
                </a:solidFill>
              </a:rPr>
            </a:br>
            <a:endParaRPr lang="es-MX" b="1" dirty="0">
              <a:solidFill>
                <a:schemeClr val="tx2">
                  <a:lumMod val="75000"/>
                </a:schemeClr>
              </a:solidFill>
            </a:endParaRPr>
          </a:p>
        </p:txBody>
      </p:sp>
      <p:sp>
        <p:nvSpPr>
          <p:cNvPr id="70661" name="31 Rectángulo"/>
          <p:cNvSpPr>
            <a:spLocks noChangeArrowheads="1"/>
          </p:cNvSpPr>
          <p:nvPr/>
        </p:nvSpPr>
        <p:spPr bwMode="auto">
          <a:xfrm>
            <a:off x="9631363" y="2098675"/>
            <a:ext cx="693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b="1">
                <a:solidFill>
                  <a:srgbClr val="FFFFFF"/>
                </a:solidFill>
                <a:latin typeface="Cambria" panose="02040503050406030204" pitchFamily="18" charset="0"/>
                <a:ea typeface="ヒラギノ角ゴ Pro W3" charset="-128"/>
              </a:rPr>
              <a:t>0,6</a:t>
            </a:r>
            <a:endParaRPr lang="es-CL" altLang="es-CL">
              <a:solidFill>
                <a:srgbClr val="FFFFFF"/>
              </a:solidFill>
              <a:latin typeface="Arial" panose="020B0604020202020204" pitchFamily="34" charset="0"/>
              <a:ea typeface="ヒラギノ角ゴ Pro W3" charset="-128"/>
            </a:endParaRPr>
          </a:p>
        </p:txBody>
      </p:sp>
      <p:sp>
        <p:nvSpPr>
          <p:cNvPr id="70662" name="CuadroTexto 38"/>
          <p:cNvSpPr txBox="1">
            <a:spLocks noChangeArrowheads="1"/>
          </p:cNvSpPr>
          <p:nvPr/>
        </p:nvSpPr>
        <p:spPr bwMode="auto">
          <a:xfrm>
            <a:off x="479425" y="1466850"/>
            <a:ext cx="108791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Font typeface="Symbol" panose="05050102010706020507" pitchFamily="18" charset="2"/>
              <a:buChar char=""/>
            </a:pPr>
            <a:r>
              <a:rPr lang="es-MX" altLang="es-CL" sz="1600" b="1">
                <a:solidFill>
                  <a:srgbClr val="002060"/>
                </a:solidFill>
                <a:latin typeface="Calibri Light" panose="020F0302020204030204" pitchFamily="34" charset="0"/>
              </a:rPr>
              <a:t>Altas tasas de enfermedades trasmisibles </a:t>
            </a:r>
            <a:r>
              <a:rPr lang="es-MX" altLang="es-CL" sz="1600">
                <a:solidFill>
                  <a:srgbClr val="002060"/>
                </a:solidFill>
                <a:latin typeface="Calibri Light" panose="020F0302020204030204" pitchFamily="34" charset="0"/>
              </a:rPr>
              <a:t>como VIH y otras ITS, asociadas a la baja realización del examen, pueden incidir en diagnósticos tardíos. </a:t>
            </a:r>
          </a:p>
          <a:p>
            <a:pPr>
              <a:buFont typeface="Symbol" panose="05050102010706020507" pitchFamily="18" charset="2"/>
              <a:buChar char=""/>
            </a:pPr>
            <a:r>
              <a:rPr lang="es-MX" altLang="es-CL" sz="1600" b="1">
                <a:solidFill>
                  <a:srgbClr val="002060"/>
                </a:solidFill>
                <a:latin typeface="Calibri Light" panose="020F0302020204030204" pitchFamily="34" charset="0"/>
              </a:rPr>
              <a:t>Enfermedades crónicas no trasmisibles</a:t>
            </a:r>
            <a:r>
              <a:rPr lang="es-MX" altLang="es-CL" sz="1600">
                <a:solidFill>
                  <a:srgbClr val="002060"/>
                </a:solidFill>
                <a:latin typeface="Calibri Light" panose="020F0302020204030204" pitchFamily="34" charset="0"/>
              </a:rPr>
              <a:t>, la prevalencia por Hipertensión Arterial alcanza el 13.8% este descenso se asocia al 62% de el reconocimiento de la enfermedad,  a diferencias de la Diabetes Mellitus el 14, 9% y el Síndrome Metabólico 37%, las ultimas dos por sobre la media nacional.</a:t>
            </a:r>
          </a:p>
          <a:p>
            <a:pPr>
              <a:buFont typeface="Symbol" panose="05050102010706020507" pitchFamily="18" charset="2"/>
              <a:buChar char=""/>
            </a:pPr>
            <a:r>
              <a:rPr lang="es-MX" altLang="es-CL" sz="1600">
                <a:solidFill>
                  <a:srgbClr val="002060"/>
                </a:solidFill>
                <a:latin typeface="Calibri Light" panose="020F0302020204030204" pitchFamily="34" charset="0"/>
              </a:rPr>
              <a:t>El </a:t>
            </a:r>
            <a:r>
              <a:rPr lang="es-MX" altLang="es-CL" sz="1600" b="1">
                <a:solidFill>
                  <a:srgbClr val="002060"/>
                </a:solidFill>
                <a:latin typeface="Calibri Light" panose="020F0302020204030204" pitchFamily="34" charset="0"/>
              </a:rPr>
              <a:t>riesgo cardiovascular </a:t>
            </a:r>
            <a:r>
              <a:rPr lang="es-MX" altLang="es-CL" sz="1600">
                <a:solidFill>
                  <a:srgbClr val="002060"/>
                </a:solidFill>
                <a:latin typeface="Calibri Light" panose="020F0302020204030204" pitchFamily="34" charset="0"/>
              </a:rPr>
              <a:t>bajo a 58%.</a:t>
            </a:r>
          </a:p>
          <a:p>
            <a:pPr>
              <a:buFont typeface="Symbol" panose="05050102010706020507" pitchFamily="18" charset="2"/>
              <a:buChar char=""/>
            </a:pPr>
            <a:r>
              <a:rPr lang="es-MX" altLang="es-CL" sz="1600">
                <a:solidFill>
                  <a:srgbClr val="002060"/>
                </a:solidFill>
                <a:latin typeface="Calibri Light" panose="020F0302020204030204" pitchFamily="34" charset="0"/>
              </a:rPr>
              <a:t>La </a:t>
            </a:r>
            <a:r>
              <a:rPr lang="es-MX" altLang="es-CL" sz="1600" b="1">
                <a:solidFill>
                  <a:srgbClr val="002060"/>
                </a:solidFill>
                <a:latin typeface="Calibri Light" panose="020F0302020204030204" pitchFamily="34" charset="0"/>
              </a:rPr>
              <a:t>prevalencia de Factores de Riesgo </a:t>
            </a:r>
            <a:r>
              <a:rPr lang="es-MX" altLang="es-CL" sz="1600">
                <a:solidFill>
                  <a:srgbClr val="002060"/>
                </a:solidFill>
                <a:latin typeface="Calibri Light" panose="020F0302020204030204" pitchFamily="34" charset="0"/>
              </a:rPr>
              <a:t>de relevancia como el sobrepeso 43.9% y obesidad moderada del 28%, el sedentarismo 84%. </a:t>
            </a:r>
          </a:p>
          <a:p>
            <a:pPr>
              <a:buFont typeface="Symbol" panose="05050102010706020507" pitchFamily="18" charset="2"/>
              <a:buChar char=""/>
            </a:pPr>
            <a:r>
              <a:rPr lang="es-MX" altLang="es-CL" sz="1600">
                <a:solidFill>
                  <a:srgbClr val="002060"/>
                </a:solidFill>
                <a:latin typeface="Calibri Light" panose="020F0302020204030204" pitchFamily="34" charset="0"/>
              </a:rPr>
              <a:t>En el orden de los </a:t>
            </a:r>
            <a:r>
              <a:rPr lang="es-MX" altLang="es-CL" sz="1600" b="1">
                <a:solidFill>
                  <a:srgbClr val="002060"/>
                </a:solidFill>
                <a:latin typeface="Calibri Light" panose="020F0302020204030204" pitchFamily="34" charset="0"/>
              </a:rPr>
              <a:t>delitos de violencia </a:t>
            </a:r>
            <a:r>
              <a:rPr lang="es-MX" altLang="es-CL" sz="1600">
                <a:solidFill>
                  <a:srgbClr val="002060"/>
                </a:solidFill>
                <a:latin typeface="Calibri Light" panose="020F0302020204030204" pitchFamily="34" charset="0"/>
              </a:rPr>
              <a:t>nos encontramos por sobre la media nacional (781) pese a mantener una curva en descenso. </a:t>
            </a:r>
          </a:p>
          <a:p>
            <a:pPr>
              <a:buFont typeface="Symbol" panose="05050102010706020507" pitchFamily="18" charset="2"/>
              <a:buChar char=""/>
            </a:pPr>
            <a:r>
              <a:rPr lang="es-MX" altLang="es-CL" sz="1600">
                <a:solidFill>
                  <a:srgbClr val="002060"/>
                </a:solidFill>
                <a:latin typeface="Calibri Light" panose="020F0302020204030204" pitchFamily="34" charset="0"/>
              </a:rPr>
              <a:t>En nuestra región el 17.7%  de la población adulta se encuentra en alguna </a:t>
            </a:r>
            <a:r>
              <a:rPr lang="es-MX" altLang="es-CL" sz="1600" b="1">
                <a:solidFill>
                  <a:srgbClr val="002060"/>
                </a:solidFill>
                <a:latin typeface="Calibri Light" panose="020F0302020204030204" pitchFamily="34" charset="0"/>
              </a:rPr>
              <a:t>situación de discapacidad</a:t>
            </a:r>
            <a:r>
              <a:rPr lang="es-MX" altLang="es-CL" sz="1600">
                <a:solidFill>
                  <a:srgbClr val="002060"/>
                </a:solidFill>
                <a:latin typeface="Calibri Light" panose="020F0302020204030204" pitchFamily="34" charset="0"/>
              </a:rPr>
              <a:t>, según el grado de discapacidad el 9.8% se encuentra en estado severo superando el valor nacional ( 8,3%) y el 7,8% en estado leve moderado.</a:t>
            </a:r>
          </a:p>
          <a:p>
            <a:pPr>
              <a:buFont typeface="Symbol" panose="05050102010706020507" pitchFamily="18" charset="2"/>
              <a:buChar char=""/>
            </a:pPr>
            <a:r>
              <a:rPr lang="es-MX" altLang="es-CL" sz="1600">
                <a:solidFill>
                  <a:srgbClr val="002060"/>
                </a:solidFill>
                <a:latin typeface="Calibri Light" panose="020F0302020204030204" pitchFamily="34" charset="0"/>
              </a:rPr>
              <a:t>Los adultos mayores de 60 años representan al 60% de la población en situación de discapacidad.</a:t>
            </a:r>
          </a:p>
          <a:p>
            <a:pPr>
              <a:buFont typeface="Symbol" panose="05050102010706020507" pitchFamily="18" charset="2"/>
              <a:buChar char=""/>
            </a:pPr>
            <a:r>
              <a:rPr lang="es-MX" altLang="es-CL" sz="1600">
                <a:solidFill>
                  <a:srgbClr val="002060"/>
                </a:solidFill>
                <a:latin typeface="Calibri Light" panose="020F0302020204030204" pitchFamily="34" charset="0"/>
              </a:rPr>
              <a:t>La dependencia funcional en adultos mayores ha aumentado tanto en prevalencia como en su severidad. </a:t>
            </a:r>
          </a:p>
          <a:p>
            <a:pPr>
              <a:buFont typeface="Symbol" panose="05050102010706020507" pitchFamily="18" charset="2"/>
              <a:buChar char=""/>
            </a:pPr>
            <a:r>
              <a:rPr lang="es-MX" altLang="es-CL" sz="1600">
                <a:solidFill>
                  <a:srgbClr val="002060"/>
                </a:solidFill>
                <a:latin typeface="Calibri Light" panose="020F0302020204030204" pitchFamily="34" charset="0"/>
              </a:rPr>
              <a:t>Bajos índices en el auto reporte de enfermedades.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1698288" y="0"/>
            <a:ext cx="296862" cy="6858000"/>
          </a:xfrm>
          <a:prstGeom prst="rect">
            <a:avLst/>
          </a:prstGeom>
          <a:solidFill>
            <a:srgbClr val="006C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solidFill>
                <a:prstClr val="white"/>
              </a:solidFill>
            </a:endParaRPr>
          </a:p>
        </p:txBody>
      </p:sp>
      <p:sp>
        <p:nvSpPr>
          <p:cNvPr id="8" name="Rectángulo 7"/>
          <p:cNvSpPr/>
          <p:nvPr/>
        </p:nvSpPr>
        <p:spPr>
          <a:xfrm>
            <a:off x="11591925" y="0"/>
            <a:ext cx="120650" cy="6858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solidFill>
                <a:prstClr val="white"/>
              </a:solidFill>
            </a:endParaRPr>
          </a:p>
        </p:txBody>
      </p:sp>
      <p:sp>
        <p:nvSpPr>
          <p:cNvPr id="9" name="Título 1"/>
          <p:cNvSpPr>
            <a:spLocks noGrp="1"/>
          </p:cNvSpPr>
          <p:nvPr>
            <p:ph type="title"/>
          </p:nvPr>
        </p:nvSpPr>
        <p:spPr>
          <a:xfrm>
            <a:off x="303213" y="400050"/>
            <a:ext cx="10515600" cy="803275"/>
          </a:xfrm>
        </p:spPr>
        <p:txBody>
          <a:bodyPr rtlCol="0">
            <a:normAutofit fontScale="90000"/>
          </a:bodyPr>
          <a:lstStyle/>
          <a:p>
            <a:pPr defTabSz="914377" eaLnBrk="1" fontAlgn="auto" hangingPunct="1">
              <a:spcAft>
                <a:spcPts val="0"/>
              </a:spcAft>
              <a:defRPr/>
            </a:pPr>
            <a:r>
              <a:rPr lang="es-CL" altLang="es-MX" sz="3200" b="1" dirty="0">
                <a:solidFill>
                  <a:schemeClr val="tx2"/>
                </a:solidFill>
                <a:ea typeface="MS PGothic" panose="020B0600070205080204" pitchFamily="34" charset="-128"/>
                <a:cs typeface="+mn-cs"/>
              </a:rPr>
              <a:t/>
            </a:r>
            <a:br>
              <a:rPr lang="es-CL" altLang="es-MX" sz="3200" b="1" dirty="0">
                <a:solidFill>
                  <a:schemeClr val="tx2"/>
                </a:solidFill>
                <a:ea typeface="MS PGothic" panose="020B0600070205080204" pitchFamily="34" charset="-128"/>
                <a:cs typeface="+mn-cs"/>
              </a:rPr>
            </a:br>
            <a:r>
              <a:rPr lang="es-CL" altLang="es-MX" sz="3200" b="1" dirty="0">
                <a:solidFill>
                  <a:schemeClr val="tx2"/>
                </a:solidFill>
                <a:ea typeface="MS PGothic" panose="020B0600070205080204" pitchFamily="34" charset="-128"/>
                <a:cs typeface="+mn-cs"/>
              </a:rPr>
              <a:t>Determinantes Sociales De Salud </a:t>
            </a:r>
            <a:r>
              <a:rPr lang="es-CL" altLang="es-MX" dirty="0">
                <a:solidFill>
                  <a:srgbClr val="002060"/>
                </a:solidFill>
              </a:rPr>
              <a:t/>
            </a:r>
            <a:br>
              <a:rPr lang="es-CL" altLang="es-MX" dirty="0">
                <a:solidFill>
                  <a:srgbClr val="002060"/>
                </a:solidFill>
              </a:rPr>
            </a:br>
            <a:endParaRPr lang="es-MX" b="1" dirty="0">
              <a:solidFill>
                <a:schemeClr val="tx2">
                  <a:lumMod val="75000"/>
                </a:schemeClr>
              </a:solidFill>
            </a:endParaRPr>
          </a:p>
        </p:txBody>
      </p:sp>
      <p:sp>
        <p:nvSpPr>
          <p:cNvPr id="71685" name="31 Rectángulo"/>
          <p:cNvSpPr>
            <a:spLocks noChangeArrowheads="1"/>
          </p:cNvSpPr>
          <p:nvPr/>
        </p:nvSpPr>
        <p:spPr bwMode="auto">
          <a:xfrm>
            <a:off x="9631363" y="2098675"/>
            <a:ext cx="693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b="1">
                <a:solidFill>
                  <a:srgbClr val="FFFFFF"/>
                </a:solidFill>
                <a:latin typeface="Cambria" panose="02040503050406030204" pitchFamily="18" charset="0"/>
                <a:ea typeface="ヒラギノ角ゴ Pro W3" charset="-128"/>
              </a:rPr>
              <a:t>0,6</a:t>
            </a:r>
            <a:endParaRPr lang="es-CL" altLang="es-CL">
              <a:solidFill>
                <a:srgbClr val="FFFFFF"/>
              </a:solidFill>
              <a:latin typeface="Arial" panose="020B0604020202020204" pitchFamily="34" charset="0"/>
              <a:ea typeface="ヒラギノ角ゴ Pro W3" charset="-128"/>
            </a:endParaRPr>
          </a:p>
        </p:txBody>
      </p:sp>
      <p:sp>
        <p:nvSpPr>
          <p:cNvPr id="71686" name="CuadroTexto 38"/>
          <p:cNvSpPr txBox="1">
            <a:spLocks noChangeArrowheads="1"/>
          </p:cNvSpPr>
          <p:nvPr/>
        </p:nvSpPr>
        <p:spPr bwMode="auto">
          <a:xfrm>
            <a:off x="430213" y="1536700"/>
            <a:ext cx="10879137"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ct val="115000"/>
              </a:lnSpc>
              <a:buFont typeface="Symbol" panose="05050102010706020507" pitchFamily="18" charset="2"/>
              <a:buChar char=""/>
            </a:pPr>
            <a:r>
              <a:rPr lang="es-CL" altLang="es-CL" sz="1600">
                <a:solidFill>
                  <a:srgbClr val="002060"/>
                </a:solidFill>
                <a:latin typeface="Calibri Light" panose="020F0302020204030204" pitchFamily="34" charset="0"/>
              </a:rPr>
              <a:t>El 6,4 % de la población se encuentra en </a:t>
            </a:r>
            <a:r>
              <a:rPr lang="es-CL" altLang="es-CL" sz="1600" b="1">
                <a:solidFill>
                  <a:srgbClr val="002060"/>
                </a:solidFill>
                <a:latin typeface="Calibri Light" panose="020F0302020204030204" pitchFamily="34" charset="0"/>
              </a:rPr>
              <a:t>situación de pobreza </a:t>
            </a:r>
            <a:r>
              <a:rPr lang="es-CL" altLang="es-CL" sz="1600">
                <a:solidFill>
                  <a:srgbClr val="002060"/>
                </a:solidFill>
                <a:latin typeface="Calibri Light" panose="020F0302020204030204" pitchFamily="34" charset="0"/>
              </a:rPr>
              <a:t>por ingresos</a:t>
            </a:r>
            <a:endParaRPr lang="es-MX" altLang="es-CL" sz="1600">
              <a:solidFill>
                <a:srgbClr val="002060"/>
              </a:solidFill>
              <a:latin typeface="Calibri Light" panose="020F0302020204030204" pitchFamily="34" charset="0"/>
            </a:endParaRPr>
          </a:p>
          <a:p>
            <a:pPr>
              <a:lnSpc>
                <a:spcPct val="115000"/>
              </a:lnSpc>
              <a:buFont typeface="Symbol" panose="05050102010706020507" pitchFamily="18" charset="2"/>
              <a:buChar char=""/>
            </a:pPr>
            <a:r>
              <a:rPr lang="es-CL" altLang="es-CL" sz="1600">
                <a:solidFill>
                  <a:srgbClr val="002060"/>
                </a:solidFill>
                <a:latin typeface="Calibri Light" panose="020F0302020204030204" pitchFamily="34" charset="0"/>
              </a:rPr>
              <a:t>La </a:t>
            </a:r>
            <a:r>
              <a:rPr lang="es-CL" altLang="es-CL" sz="1600" b="1">
                <a:solidFill>
                  <a:srgbClr val="002060"/>
                </a:solidFill>
                <a:latin typeface="Calibri Light" panose="020F0302020204030204" pitchFamily="34" charset="0"/>
              </a:rPr>
              <a:t>pobreza multidimensional</a:t>
            </a:r>
            <a:r>
              <a:rPr lang="es-CL" altLang="es-CL" sz="1600">
                <a:solidFill>
                  <a:srgbClr val="002060"/>
                </a:solidFill>
                <a:latin typeface="Calibri Light" panose="020F0302020204030204" pitchFamily="34" charset="0"/>
              </a:rPr>
              <a:t>, (Educación, Salud, Trabajo y Seguridad Social, y Vivienda y las nuevas dimensiones: </a:t>
            </a:r>
            <a:r>
              <a:rPr lang="es-MX" altLang="es-CL" sz="1600">
                <a:solidFill>
                  <a:srgbClr val="002060"/>
                </a:solidFill>
                <a:latin typeface="Calibri Light" panose="020F0302020204030204" pitchFamily="34" charset="0"/>
              </a:rPr>
              <a:t>Redes y Cohesión Social</a:t>
            </a:r>
            <a:r>
              <a:rPr lang="es-CL" altLang="es-CL" sz="1600">
                <a:solidFill>
                  <a:srgbClr val="002060"/>
                </a:solidFill>
                <a:latin typeface="Calibri Light" panose="020F0302020204030204" pitchFamily="34" charset="0"/>
              </a:rPr>
              <a:t>),  se presenta en un 24,9%. </a:t>
            </a:r>
            <a:endParaRPr lang="es-MX" altLang="es-CL" sz="1600">
              <a:solidFill>
                <a:srgbClr val="002060"/>
              </a:solidFill>
              <a:latin typeface="Calibri Light" panose="020F0302020204030204" pitchFamily="34" charset="0"/>
            </a:endParaRPr>
          </a:p>
          <a:p>
            <a:pPr>
              <a:lnSpc>
                <a:spcPct val="115000"/>
              </a:lnSpc>
              <a:buFont typeface="Symbol" panose="05050102010706020507" pitchFamily="18" charset="2"/>
              <a:buChar char=""/>
            </a:pPr>
            <a:r>
              <a:rPr lang="es-CL" altLang="es-CL" sz="1600">
                <a:solidFill>
                  <a:srgbClr val="002060"/>
                </a:solidFill>
                <a:latin typeface="Calibri Light" panose="020F0302020204030204" pitchFamily="34" charset="0"/>
              </a:rPr>
              <a:t>Las dimensiones de Trabajo y Seguridad Social (31.1%), Vivienda y entorno (28%9 y Educación (24%) son las que más contribuyen a la pobreza multidimensional.  </a:t>
            </a:r>
            <a:endParaRPr lang="es-MX" altLang="es-CL" sz="1600">
              <a:solidFill>
                <a:srgbClr val="002060"/>
              </a:solidFill>
              <a:latin typeface="Calibri Light" panose="020F0302020204030204" pitchFamily="34" charset="0"/>
            </a:endParaRPr>
          </a:p>
          <a:p>
            <a:pPr>
              <a:lnSpc>
                <a:spcPct val="115000"/>
              </a:lnSpc>
              <a:buFont typeface="Symbol" panose="05050102010706020507" pitchFamily="18" charset="2"/>
              <a:buChar char=""/>
            </a:pPr>
            <a:r>
              <a:rPr lang="es-CL" altLang="es-CL" sz="1600">
                <a:solidFill>
                  <a:srgbClr val="002060"/>
                </a:solidFill>
                <a:latin typeface="Calibri Light" panose="020F0302020204030204" pitchFamily="34" charset="0"/>
              </a:rPr>
              <a:t>El 1,7% de la población se sitúa bajo de la línea de </a:t>
            </a:r>
            <a:r>
              <a:rPr lang="es-CL" altLang="es-CL" sz="1600" b="1">
                <a:solidFill>
                  <a:srgbClr val="002060"/>
                </a:solidFill>
                <a:latin typeface="Calibri Light" panose="020F0302020204030204" pitchFamily="34" charset="0"/>
              </a:rPr>
              <a:t>la extrema pobreza o indigencia</a:t>
            </a:r>
            <a:r>
              <a:rPr lang="es-CL" altLang="es-CL" sz="1600">
                <a:solidFill>
                  <a:srgbClr val="002060"/>
                </a:solidFill>
                <a:latin typeface="Calibri Light" panose="020F0302020204030204" pitchFamily="34" charset="0"/>
              </a:rPr>
              <a:t>.</a:t>
            </a:r>
            <a:endParaRPr lang="es-MX" altLang="es-CL" sz="1600">
              <a:solidFill>
                <a:srgbClr val="002060"/>
              </a:solidFill>
              <a:latin typeface="Calibri Light" panose="020F0302020204030204" pitchFamily="34" charset="0"/>
            </a:endParaRPr>
          </a:p>
          <a:p>
            <a:pPr>
              <a:lnSpc>
                <a:spcPct val="115000"/>
              </a:lnSpc>
              <a:buFont typeface="Symbol" panose="05050102010706020507" pitchFamily="18" charset="2"/>
              <a:buChar char=""/>
            </a:pPr>
            <a:r>
              <a:rPr lang="es-CL" altLang="es-CL" sz="1600">
                <a:solidFill>
                  <a:srgbClr val="002060"/>
                </a:solidFill>
                <a:latin typeface="Calibri Light" panose="020F0302020204030204" pitchFamily="34" charset="0"/>
              </a:rPr>
              <a:t>Presenta el más </a:t>
            </a:r>
            <a:r>
              <a:rPr lang="es-CL" altLang="es-CL" sz="1600" b="1">
                <a:solidFill>
                  <a:srgbClr val="002060"/>
                </a:solidFill>
                <a:latin typeface="Calibri Light" panose="020F0302020204030204" pitchFamily="34" charset="0"/>
              </a:rPr>
              <a:t>alto índice de hacinamiento </a:t>
            </a:r>
            <a:r>
              <a:rPr lang="es-CL" altLang="es-CL" sz="1600">
                <a:solidFill>
                  <a:srgbClr val="002060"/>
                </a:solidFill>
                <a:latin typeface="Calibri Light" panose="020F0302020204030204" pitchFamily="34" charset="0"/>
              </a:rPr>
              <a:t>del país con 13. 5%, y con un aumento sostenido en la </a:t>
            </a:r>
            <a:r>
              <a:rPr lang="es-CL" altLang="es-CL" sz="1600" b="1">
                <a:solidFill>
                  <a:srgbClr val="002060"/>
                </a:solidFill>
                <a:latin typeface="Calibri Light" panose="020F0302020204030204" pitchFamily="34" charset="0"/>
              </a:rPr>
              <a:t>calidad deficitaria de la calidad de la vivienda </a:t>
            </a:r>
            <a:r>
              <a:rPr lang="es-CL" altLang="es-CL" sz="1600">
                <a:solidFill>
                  <a:srgbClr val="002060"/>
                </a:solidFill>
                <a:latin typeface="Calibri Light" panose="020F0302020204030204" pitchFamily="34" charset="0"/>
              </a:rPr>
              <a:t>y en donde el 46% obtiene el agua desde otro sistema de distribución. </a:t>
            </a:r>
            <a:endParaRPr lang="es-MX" altLang="es-CL" sz="1600">
              <a:solidFill>
                <a:srgbClr val="002060"/>
              </a:solidFill>
              <a:latin typeface="Calibri Light" panose="020F0302020204030204" pitchFamily="34" charset="0"/>
            </a:endParaRPr>
          </a:p>
          <a:p>
            <a:pPr>
              <a:lnSpc>
                <a:spcPct val="115000"/>
              </a:lnSpc>
              <a:buFont typeface="Symbol" panose="05050102010706020507" pitchFamily="18" charset="2"/>
              <a:buChar char=""/>
            </a:pPr>
            <a:r>
              <a:rPr lang="es-CL" altLang="es-CL" sz="1600">
                <a:solidFill>
                  <a:srgbClr val="002060"/>
                </a:solidFill>
                <a:latin typeface="Calibri Light" panose="020F0302020204030204" pitchFamily="34" charset="0"/>
              </a:rPr>
              <a:t>Según el </a:t>
            </a:r>
            <a:r>
              <a:rPr lang="es-CL" altLang="es-CL" sz="1600" b="1">
                <a:solidFill>
                  <a:srgbClr val="002060"/>
                </a:solidFill>
                <a:latin typeface="Calibri Light" panose="020F0302020204030204" pitchFamily="34" charset="0"/>
              </a:rPr>
              <a:t>nivel de escolaridad </a:t>
            </a:r>
            <a:r>
              <a:rPr lang="es-CL" altLang="es-CL" sz="1600">
                <a:solidFill>
                  <a:srgbClr val="002060"/>
                </a:solidFill>
                <a:latin typeface="Calibri Light" panose="020F0302020204030204" pitchFamily="34" charset="0"/>
              </a:rPr>
              <a:t>presenta la mayor cantidad promedio de años de escolaridad con 11,7 años.  El 40 % de la población cuenta con educación media completa. </a:t>
            </a:r>
            <a:endParaRPr lang="es-MX" altLang="es-CL" sz="1600">
              <a:solidFill>
                <a:srgbClr val="002060"/>
              </a:solidFill>
              <a:latin typeface="Calibri Light" panose="020F0302020204030204" pitchFamily="34" charset="0"/>
            </a:endParaRPr>
          </a:p>
          <a:p>
            <a:pPr>
              <a:lnSpc>
                <a:spcPct val="115000"/>
              </a:lnSpc>
              <a:buFont typeface="Symbol" panose="05050102010706020507" pitchFamily="18" charset="2"/>
              <a:buChar char=""/>
            </a:pPr>
            <a:r>
              <a:rPr lang="es-CL" altLang="es-CL" sz="1600">
                <a:solidFill>
                  <a:srgbClr val="002060"/>
                </a:solidFill>
                <a:latin typeface="Calibri Light" panose="020F0302020204030204" pitchFamily="34" charset="0"/>
              </a:rPr>
              <a:t>La </a:t>
            </a:r>
            <a:r>
              <a:rPr lang="es-CL" altLang="es-CL" sz="1600" b="1">
                <a:solidFill>
                  <a:srgbClr val="002060"/>
                </a:solidFill>
                <a:latin typeface="Calibri Light" panose="020F0302020204030204" pitchFamily="34" charset="0"/>
              </a:rPr>
              <a:t>tasa de participación laboral </a:t>
            </a:r>
            <a:r>
              <a:rPr lang="es-CL" altLang="es-CL" sz="1600">
                <a:solidFill>
                  <a:srgbClr val="002060"/>
                </a:solidFill>
                <a:latin typeface="Calibri Light" panose="020F0302020204030204" pitchFamily="34" charset="0"/>
              </a:rPr>
              <a:t>en de 62.3% desagregada por sexo la tasa de participación masculina es de 74,2%, mientras que la femenina alcanza el 51,5%</a:t>
            </a:r>
            <a:endParaRPr lang="es-MX" altLang="es-CL" sz="1600">
              <a:solidFill>
                <a:srgbClr val="002060"/>
              </a:solidFill>
              <a:latin typeface="Calibri Light" panose="020F0302020204030204" pitchFamily="34" charset="0"/>
            </a:endParaRPr>
          </a:p>
          <a:p>
            <a:pPr>
              <a:buFont typeface="Symbol" panose="05050102010706020507" pitchFamily="18" charset="2"/>
              <a:buChar char=""/>
            </a:pPr>
            <a:endParaRPr lang="es-MX" altLang="es-CL" sz="1600">
              <a:solidFill>
                <a:srgbClr val="002060"/>
              </a:solidFill>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72706" name="5 Marcador de texto"/>
          <p:cNvSpPr>
            <a:spLocks noGrp="1"/>
          </p:cNvSpPr>
          <p:nvPr>
            <p:ph type="body" idx="1"/>
          </p:nvPr>
        </p:nvSpPr>
        <p:spPr>
          <a:xfrm>
            <a:off x="2271713" y="1844675"/>
            <a:ext cx="7772400" cy="1500188"/>
          </a:xfrm>
        </p:spPr>
        <p:txBody>
          <a:bodyPr/>
          <a:lstStyle/>
          <a:p>
            <a:r>
              <a:rPr lang="es-ES" altLang="es-CL" sz="4000" smtClean="0">
                <a:solidFill>
                  <a:schemeClr val="bg1"/>
                </a:solidFill>
                <a:latin typeface="Cambria" panose="02040503050406030204" pitchFamily="18" charset="0"/>
              </a:rPr>
              <a:t>Identificación de la Demanda</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ítulo 4"/>
          <p:cNvSpPr>
            <a:spLocks noGrp="1"/>
          </p:cNvSpPr>
          <p:nvPr>
            <p:ph type="ctrTitle"/>
          </p:nvPr>
        </p:nvSpPr>
        <p:spPr>
          <a:xfrm>
            <a:off x="668338" y="311150"/>
            <a:ext cx="10363200" cy="682625"/>
          </a:xfrm>
        </p:spPr>
        <p:txBody>
          <a:bodyPr/>
          <a:lstStyle/>
          <a:p>
            <a:pPr algn="ctr"/>
            <a:r>
              <a:rPr lang="es-MX" sz="4000" smtClean="0">
                <a:solidFill>
                  <a:schemeClr val="tx2"/>
                </a:solidFill>
                <a:latin typeface="Verdana" panose="020B0604030504040204" pitchFamily="34" charset="0"/>
                <a:cs typeface="Verdana" panose="020B0604030504040204" pitchFamily="34" charset="0"/>
              </a:rPr>
              <a:t>Demanda Explícita</a:t>
            </a:r>
            <a:r>
              <a:rPr lang="es-CL" sz="4000" smtClean="0">
                <a:solidFill>
                  <a:schemeClr val="tx2"/>
                </a:solidFill>
                <a:latin typeface="Verdana" panose="020B0604030504040204" pitchFamily="34" charset="0"/>
                <a:cs typeface="Verdana" panose="020B0604030504040204" pitchFamily="34" charset="0"/>
              </a:rPr>
              <a:t/>
            </a:r>
            <a:br>
              <a:rPr lang="es-CL" sz="4000" smtClean="0">
                <a:solidFill>
                  <a:schemeClr val="tx2"/>
                </a:solidFill>
                <a:latin typeface="Verdana" panose="020B0604030504040204" pitchFamily="34" charset="0"/>
                <a:cs typeface="Verdana" panose="020B0604030504040204" pitchFamily="34" charset="0"/>
              </a:rPr>
            </a:br>
            <a:endParaRPr lang="es-CL" sz="4000" smtClean="0">
              <a:latin typeface="Verdana" panose="020B0604030504040204" pitchFamily="34" charset="0"/>
              <a:cs typeface="Verdana" panose="020B0604030504040204" pitchFamily="34" charset="0"/>
            </a:endParaRPr>
          </a:p>
        </p:txBody>
      </p:sp>
      <p:sp>
        <p:nvSpPr>
          <p:cNvPr id="4" name="CuadroTexto 3"/>
          <p:cNvSpPr txBox="1"/>
          <p:nvPr/>
        </p:nvSpPr>
        <p:spPr>
          <a:xfrm>
            <a:off x="1268413" y="1227138"/>
            <a:ext cx="4087812" cy="400050"/>
          </a:xfrm>
          <a:prstGeom prst="rect">
            <a:avLst/>
          </a:prstGeom>
          <a:noFill/>
        </p:spPr>
        <p:txBody>
          <a:bodyPr>
            <a:spAutoFit/>
          </a:bodyPr>
          <a:lstStyle/>
          <a:p>
            <a:pPr eaLnBrk="1" fontAlgn="auto" hangingPunct="1">
              <a:spcBef>
                <a:spcPts val="0"/>
              </a:spcBef>
              <a:spcAft>
                <a:spcPts val="0"/>
              </a:spcAft>
              <a:defRPr/>
            </a:pPr>
            <a:r>
              <a:rPr lang="es-CL" sz="2000" dirty="0">
                <a:solidFill>
                  <a:srgbClr val="1F497D"/>
                </a:solidFill>
                <a:latin typeface="Calibri"/>
                <a:ea typeface="+mn-ea"/>
              </a:rPr>
              <a:t>Prestaciones de Salud (Producción) </a:t>
            </a:r>
          </a:p>
        </p:txBody>
      </p:sp>
      <p:sp>
        <p:nvSpPr>
          <p:cNvPr id="6" name="CuadroTexto 5"/>
          <p:cNvSpPr txBox="1"/>
          <p:nvPr/>
        </p:nvSpPr>
        <p:spPr>
          <a:xfrm>
            <a:off x="1268413" y="3568700"/>
            <a:ext cx="2854325" cy="400050"/>
          </a:xfrm>
          <a:prstGeom prst="rect">
            <a:avLst/>
          </a:prstGeom>
          <a:noFill/>
        </p:spPr>
        <p:txBody>
          <a:bodyPr>
            <a:spAutoFit/>
          </a:bodyPr>
          <a:lstStyle>
            <a:defPPr>
              <a:defRPr lang="es-CL"/>
            </a:defPPr>
            <a:lvl1pPr>
              <a:defRPr sz="2000">
                <a:solidFill>
                  <a:schemeClr val="tx2"/>
                </a:solidFill>
              </a:defRPr>
            </a:lvl1pPr>
          </a:lstStyle>
          <a:p>
            <a:pPr eaLnBrk="1" fontAlgn="auto" hangingPunct="1">
              <a:spcBef>
                <a:spcPts val="0"/>
              </a:spcBef>
              <a:spcAft>
                <a:spcPts val="0"/>
              </a:spcAft>
              <a:defRPr/>
            </a:pPr>
            <a:r>
              <a:rPr lang="es-CL" dirty="0">
                <a:solidFill>
                  <a:srgbClr val="1F497D"/>
                </a:solidFill>
                <a:latin typeface="Calibri"/>
                <a:ea typeface="+mn-ea"/>
              </a:rPr>
              <a:t>Demanda no satisfecha</a:t>
            </a:r>
          </a:p>
        </p:txBody>
      </p:sp>
      <p:sp>
        <p:nvSpPr>
          <p:cNvPr id="7" name="CuadroTexto 6"/>
          <p:cNvSpPr txBox="1"/>
          <p:nvPr/>
        </p:nvSpPr>
        <p:spPr>
          <a:xfrm>
            <a:off x="1282700" y="1644650"/>
            <a:ext cx="9501188" cy="646113"/>
          </a:xfrm>
          <a:prstGeom prst="rect">
            <a:avLst/>
          </a:prstGeom>
          <a:noFill/>
        </p:spPr>
        <p:txBody>
          <a:bodyPr>
            <a:spAutoFit/>
          </a:bodyPr>
          <a:lstStyle/>
          <a:p>
            <a:pPr eaLnBrk="1" fontAlgn="auto" hangingPunct="1">
              <a:spcBef>
                <a:spcPts val="0"/>
              </a:spcBef>
              <a:spcAft>
                <a:spcPts val="0"/>
              </a:spcAft>
              <a:defRPr/>
            </a:pPr>
            <a:r>
              <a:rPr lang="es-CL" dirty="0">
                <a:solidFill>
                  <a:prstClr val="black"/>
                </a:solidFill>
                <a:latin typeface="Calibri"/>
                <a:ea typeface="+mn-ea"/>
              </a:rPr>
              <a:t>La entregada de acciones de salud tales como: intervenciones de promoción, prevención, tratamiento, rehabilitación y paliación a nuestros usuarios.</a:t>
            </a:r>
          </a:p>
        </p:txBody>
      </p:sp>
      <p:sp>
        <p:nvSpPr>
          <p:cNvPr id="8" name="CuadroTexto 7"/>
          <p:cNvSpPr txBox="1"/>
          <p:nvPr/>
        </p:nvSpPr>
        <p:spPr>
          <a:xfrm>
            <a:off x="1282700" y="2522538"/>
            <a:ext cx="9602788" cy="646112"/>
          </a:xfrm>
          <a:prstGeom prst="rect">
            <a:avLst/>
          </a:prstGeom>
          <a:noFill/>
        </p:spPr>
        <p:txBody>
          <a:bodyPr>
            <a:spAutoFit/>
          </a:bodyPr>
          <a:lstStyle/>
          <a:p>
            <a:pPr eaLnBrk="1" fontAlgn="auto" hangingPunct="1">
              <a:spcBef>
                <a:spcPts val="0"/>
              </a:spcBef>
              <a:spcAft>
                <a:spcPts val="0"/>
              </a:spcAft>
              <a:defRPr/>
            </a:pPr>
            <a:r>
              <a:rPr lang="es-CL" dirty="0">
                <a:solidFill>
                  <a:prstClr val="black"/>
                </a:solidFill>
                <a:latin typeface="Calibri"/>
                <a:ea typeface="+mn-ea"/>
              </a:rPr>
              <a:t>Se analizan las consultas, intervenciones quirúrgicas y egresos hospitalarios, en sus distintas dimensiones con una mirada comunal y enfoque comparativo regional y nacional</a:t>
            </a:r>
          </a:p>
        </p:txBody>
      </p:sp>
      <p:sp>
        <p:nvSpPr>
          <p:cNvPr id="9" name="CuadroTexto 8"/>
          <p:cNvSpPr txBox="1"/>
          <p:nvPr/>
        </p:nvSpPr>
        <p:spPr>
          <a:xfrm>
            <a:off x="1268413" y="4124325"/>
            <a:ext cx="9501187" cy="1476375"/>
          </a:xfrm>
          <a:prstGeom prst="rect">
            <a:avLst/>
          </a:prstGeom>
          <a:noFill/>
        </p:spPr>
        <p:txBody>
          <a:bodyPr>
            <a:spAutoFit/>
          </a:bodyPr>
          <a:lstStyle/>
          <a:p>
            <a:pPr eaLnBrk="1" fontAlgn="auto" hangingPunct="1">
              <a:spcBef>
                <a:spcPts val="0"/>
              </a:spcBef>
              <a:spcAft>
                <a:spcPts val="0"/>
              </a:spcAft>
              <a:defRPr/>
            </a:pPr>
            <a:r>
              <a:rPr lang="es-CL" dirty="0">
                <a:solidFill>
                  <a:prstClr val="black"/>
                </a:solidFill>
                <a:latin typeface="Calibri"/>
                <a:ea typeface="+mn-ea"/>
              </a:rPr>
              <a:t>Es el conjunto de actividades no entregadas a población que conformar la Lista de Espera y las Garantías Explicitas en Salud Vencidas y Exceptuadas no resueltas.</a:t>
            </a:r>
          </a:p>
          <a:p>
            <a:pPr eaLnBrk="1" fontAlgn="auto" hangingPunct="1">
              <a:spcBef>
                <a:spcPts val="0"/>
              </a:spcBef>
              <a:spcAft>
                <a:spcPts val="0"/>
              </a:spcAft>
              <a:defRPr/>
            </a:pPr>
            <a:r>
              <a:rPr lang="es-CL" dirty="0">
                <a:solidFill>
                  <a:prstClr val="black"/>
                </a:solidFill>
                <a:latin typeface="Calibri"/>
                <a:ea typeface="+mn-ea"/>
              </a:rPr>
              <a:t>Al igual que en la producción, se analizan varias dimensiones con miradas comunales y enfoques comparativos, haciendo uso de indicadores establecidos a nivel nacional. Tales como número de personas en espera, promedio de días de espera,, medianas y percentiles.</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615F61A-DDC3-4DA4-88E4-FA23143A848E}" type="slidenum">
              <a:rPr lang="en-US" altLang="es-CL">
                <a:solidFill>
                  <a:srgbClr val="898989"/>
                </a:solidFill>
                <a:latin typeface="Verdana" panose="020B0604030504040204" pitchFamily="34" charset="0"/>
              </a:rPr>
              <a:pPr/>
              <a:t>14</a:t>
            </a:fld>
            <a:endParaRPr lang="en-US" altLang="es-CL">
              <a:solidFill>
                <a:srgbClr val="898989"/>
              </a:solidFill>
              <a:latin typeface="Verdana" panose="020B0604030504040204" pitchFamily="34" charset="0"/>
            </a:endParaRPr>
          </a:p>
        </p:txBody>
      </p:sp>
      <p:sp>
        <p:nvSpPr>
          <p:cNvPr id="5" name="CuadroTexto 4"/>
          <p:cNvSpPr txBox="1"/>
          <p:nvPr/>
        </p:nvSpPr>
        <p:spPr>
          <a:xfrm>
            <a:off x="430213" y="396875"/>
            <a:ext cx="7937500" cy="522288"/>
          </a:xfrm>
          <a:prstGeom prst="rect">
            <a:avLst/>
          </a:prstGeom>
          <a:noFill/>
        </p:spPr>
        <p:txBody>
          <a:bodyPr>
            <a:spAutoFit/>
          </a:bodyPr>
          <a:lstStyle/>
          <a:p>
            <a:pPr eaLnBrk="1" fontAlgn="auto" hangingPunct="1">
              <a:spcBef>
                <a:spcPts val="0"/>
              </a:spcBef>
              <a:spcAft>
                <a:spcPts val="0"/>
              </a:spcAft>
              <a:defRPr/>
            </a:pPr>
            <a:r>
              <a:rPr lang="es-CL" sz="2800" b="1" dirty="0">
                <a:solidFill>
                  <a:srgbClr val="1F497D"/>
                </a:solidFill>
                <a:latin typeface="Calibri"/>
                <a:ea typeface="+mn-ea"/>
              </a:rPr>
              <a:t>Prestaciones de Salud :: Variables de Producción</a:t>
            </a:r>
          </a:p>
        </p:txBody>
      </p:sp>
      <p:pic>
        <p:nvPicPr>
          <p:cNvPr id="74756"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1181100"/>
            <a:ext cx="94964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arcador de contenido 2"/>
          <p:cNvSpPr>
            <a:spLocks noGrp="1"/>
          </p:cNvSpPr>
          <p:nvPr>
            <p:ph idx="1"/>
          </p:nvPr>
        </p:nvSpPr>
        <p:spPr/>
        <p:txBody>
          <a:bodyPr/>
          <a:lstStyle/>
          <a:p>
            <a:endParaRPr lang="es-CL" smtClean="0">
              <a:latin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946E314-96D8-4EDD-9544-F77062B56B3E}" type="slidenum">
              <a:rPr lang="en-US" altLang="es-CL">
                <a:solidFill>
                  <a:srgbClr val="898989"/>
                </a:solidFill>
                <a:latin typeface="Verdana" panose="020B0604030504040204" pitchFamily="34" charset="0"/>
              </a:rPr>
              <a:pPr/>
              <a:t>15</a:t>
            </a:fld>
            <a:endParaRPr lang="en-US" altLang="es-CL">
              <a:solidFill>
                <a:srgbClr val="898989"/>
              </a:solidFill>
              <a:latin typeface="Verdana" panose="020B0604030504040204" pitchFamily="34" charset="0"/>
            </a:endParaRPr>
          </a:p>
        </p:txBody>
      </p:sp>
      <p:pic>
        <p:nvPicPr>
          <p:cNvPr id="75780"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954088"/>
            <a:ext cx="1044575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1B57443-87EB-4961-A50A-D221DBC7AF9A}" type="slidenum">
              <a:rPr lang="en-US" altLang="es-CL">
                <a:solidFill>
                  <a:srgbClr val="898989"/>
                </a:solidFill>
                <a:latin typeface="Verdana" panose="020B0604030504040204" pitchFamily="34" charset="0"/>
              </a:rPr>
              <a:pPr/>
              <a:t>16</a:t>
            </a:fld>
            <a:endParaRPr lang="en-US" altLang="es-CL">
              <a:solidFill>
                <a:srgbClr val="898989"/>
              </a:solidFill>
              <a:latin typeface="Verdana" panose="020B0604030504040204" pitchFamily="34" charset="0"/>
            </a:endParaRPr>
          </a:p>
        </p:txBody>
      </p:sp>
      <p:pic>
        <p:nvPicPr>
          <p:cNvPr id="76803"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123825"/>
            <a:ext cx="6877050"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17C060C-33DE-41E1-9C84-7272F0CA0688}" type="slidenum">
              <a:rPr lang="en-US" altLang="es-CL">
                <a:solidFill>
                  <a:srgbClr val="898989"/>
                </a:solidFill>
                <a:latin typeface="Verdana" panose="020B0604030504040204" pitchFamily="34" charset="0"/>
              </a:rPr>
              <a:pPr/>
              <a:t>17</a:t>
            </a:fld>
            <a:endParaRPr lang="en-US" altLang="es-CL">
              <a:solidFill>
                <a:srgbClr val="898989"/>
              </a:solidFill>
              <a:latin typeface="Verdana" panose="020B0604030504040204" pitchFamily="34" charset="0"/>
            </a:endParaRPr>
          </a:p>
        </p:txBody>
      </p:sp>
      <p:pic>
        <p:nvPicPr>
          <p:cNvPr id="77827"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44513"/>
            <a:ext cx="7923213"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ítulo 1"/>
          <p:cNvSpPr>
            <a:spLocks noGrp="1"/>
          </p:cNvSpPr>
          <p:nvPr>
            <p:ph type="title"/>
          </p:nvPr>
        </p:nvSpPr>
        <p:spPr/>
        <p:txBody>
          <a:bodyPr/>
          <a:lstStyle/>
          <a:p>
            <a:endParaRPr lang="es-CL" smtClean="0">
              <a:latin typeface="Verdana" panose="020B0604030504040204" pitchFamily="34" charset="0"/>
              <a:cs typeface="Verdana" panose="020B0604030504040204" pitchFamily="34" charset="0"/>
            </a:endParaRPr>
          </a:p>
        </p:txBody>
      </p:sp>
      <p:sp>
        <p:nvSpPr>
          <p:cNvPr id="78851" name="Marcador de contenido 2"/>
          <p:cNvSpPr>
            <a:spLocks noGrp="1"/>
          </p:cNvSpPr>
          <p:nvPr>
            <p:ph idx="1"/>
          </p:nvPr>
        </p:nvSpPr>
        <p:spPr/>
        <p:txBody>
          <a:bodyPr/>
          <a:lstStyle/>
          <a:p>
            <a:endParaRPr lang="es-CL" smtClean="0">
              <a:latin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6B6625A-813C-454C-92BA-0FA6BE0889A4}" type="slidenum">
              <a:rPr lang="en-US" altLang="es-CL">
                <a:solidFill>
                  <a:srgbClr val="898989"/>
                </a:solidFill>
                <a:latin typeface="Verdana" panose="020B0604030504040204" pitchFamily="34" charset="0"/>
              </a:rPr>
              <a:pPr/>
              <a:t>18</a:t>
            </a:fld>
            <a:endParaRPr lang="en-US" altLang="es-CL">
              <a:solidFill>
                <a:srgbClr val="898989"/>
              </a:solidFill>
              <a:latin typeface="Verdana" panose="020B0604030504040204" pitchFamily="34" charset="0"/>
            </a:endParaRPr>
          </a:p>
        </p:txBody>
      </p:sp>
      <p:pic>
        <p:nvPicPr>
          <p:cNvPr id="78853"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95263"/>
            <a:ext cx="12068175"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14C2A62-59F1-4CDB-BA18-33C7C96FF6AF}" type="slidenum">
              <a:rPr lang="en-US" altLang="es-CL">
                <a:solidFill>
                  <a:srgbClr val="898989"/>
                </a:solidFill>
                <a:latin typeface="Verdana" panose="020B0604030504040204" pitchFamily="34" charset="0"/>
              </a:rPr>
              <a:pPr/>
              <a:t>19</a:t>
            </a:fld>
            <a:endParaRPr lang="en-US" altLang="es-CL">
              <a:solidFill>
                <a:srgbClr val="898989"/>
              </a:solidFill>
              <a:latin typeface="Verdana" panose="020B0604030504040204" pitchFamily="34" charset="0"/>
            </a:endParaRPr>
          </a:p>
        </p:txBody>
      </p:sp>
      <p:sp>
        <p:nvSpPr>
          <p:cNvPr id="5" name="CuadroTexto 4"/>
          <p:cNvSpPr txBox="1"/>
          <p:nvPr/>
        </p:nvSpPr>
        <p:spPr>
          <a:xfrm>
            <a:off x="409575" y="330200"/>
            <a:ext cx="9888538" cy="830263"/>
          </a:xfrm>
          <a:prstGeom prst="rect">
            <a:avLst/>
          </a:prstGeom>
          <a:noFill/>
        </p:spPr>
        <p:txBody>
          <a:bodyPr>
            <a:spAutoFit/>
          </a:bodyPr>
          <a:lstStyle>
            <a:defPPr>
              <a:defRPr lang="es-CL"/>
            </a:defPPr>
            <a:lvl1pPr>
              <a:defRPr sz="2000">
                <a:solidFill>
                  <a:schemeClr val="tx2"/>
                </a:solidFill>
              </a:defRPr>
            </a:lvl1pPr>
          </a:lstStyle>
          <a:p>
            <a:pPr eaLnBrk="1" fontAlgn="auto" hangingPunct="1">
              <a:spcBef>
                <a:spcPts val="0"/>
              </a:spcBef>
              <a:spcAft>
                <a:spcPts val="0"/>
              </a:spcAft>
              <a:defRPr/>
            </a:pPr>
            <a:r>
              <a:rPr lang="es-CL" sz="2400" b="1" dirty="0">
                <a:solidFill>
                  <a:srgbClr val="1F497D"/>
                </a:solidFill>
                <a:latin typeface="Calibri"/>
                <a:ea typeface="+mn-ea"/>
              </a:rPr>
              <a:t>Demanda no satisfecha :: Lista de Espera y Garantías GES Vencidas/Exceptuadas no resueltas</a:t>
            </a:r>
          </a:p>
        </p:txBody>
      </p:sp>
      <p:pic>
        <p:nvPicPr>
          <p:cNvPr id="79876"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1462088"/>
            <a:ext cx="95821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7538"/>
            <a:ext cx="7429500" cy="1150937"/>
          </a:xfrm>
        </p:spPr>
        <p:txBody>
          <a:bodyPr>
            <a:noAutofit/>
          </a:bodyPr>
          <a:lstStyle/>
          <a:p>
            <a:pPr eaLnBrk="1" hangingPunct="1">
              <a:defRPr/>
            </a:pPr>
            <a:r>
              <a:rPr lang="es-CL" altLang="es-CL" sz="3200" b="1" dirty="0">
                <a:solidFill>
                  <a:srgbClr val="262626"/>
                </a:solidFill>
              </a:rPr>
              <a:t/>
            </a:r>
            <a:br>
              <a:rPr lang="es-CL" altLang="es-CL" sz="3200" b="1" dirty="0">
                <a:solidFill>
                  <a:srgbClr val="262626"/>
                </a:solidFill>
              </a:rPr>
            </a:br>
            <a:r>
              <a:rPr lang="es-CL" altLang="es-CL" sz="3200" b="1" dirty="0">
                <a:solidFill>
                  <a:schemeClr val="tx2">
                    <a:lumMod val="75000"/>
                  </a:schemeClr>
                </a:solidFill>
              </a:rPr>
              <a:t>Definición y Antecedentes Generales </a:t>
            </a:r>
          </a:p>
        </p:txBody>
      </p:sp>
      <p:sp>
        <p:nvSpPr>
          <p:cNvPr id="61443" name="Rectangle 54"/>
          <p:cNvSpPr>
            <a:spLocks noChangeArrowheads="1"/>
          </p:cNvSpPr>
          <p:nvPr/>
        </p:nvSpPr>
        <p:spPr bwMode="auto">
          <a:xfrm>
            <a:off x="2930525" y="2062163"/>
            <a:ext cx="18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s-CL" altLang="es-CL"/>
          </a:p>
        </p:txBody>
      </p:sp>
      <p:pic>
        <p:nvPicPr>
          <p:cNvPr id="61444" name="Imagen 1" descr="Descripción: SSIquiqu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9863" y="111125"/>
            <a:ext cx="8334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ángulo 2"/>
          <p:cNvSpPr>
            <a:spLocks noChangeArrowheads="1"/>
          </p:cNvSpPr>
          <p:nvPr/>
        </p:nvSpPr>
        <p:spPr bwMode="auto">
          <a:xfrm>
            <a:off x="1252538" y="2187575"/>
            <a:ext cx="4579937" cy="3138488"/>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defRPr/>
            </a:pPr>
            <a:r>
              <a:rPr lang="es-ES" altLang="es-CL" sz="2000" b="1" i="1" dirty="0">
                <a:solidFill>
                  <a:srgbClr val="C00000"/>
                </a:solidFill>
                <a:latin typeface="Arial Narrow" panose="020B0606020202030204" pitchFamily="34" charset="0"/>
              </a:rPr>
              <a:t>Estudio detallado de la red asistencial </a:t>
            </a:r>
            <a:r>
              <a:rPr lang="es-ES" altLang="es-CL" sz="2000" i="1" dirty="0">
                <a:solidFill>
                  <a:schemeClr val="tx2">
                    <a:lumMod val="75000"/>
                  </a:schemeClr>
                </a:solidFill>
                <a:latin typeface="Arial Narrow" panose="020B0606020202030204" pitchFamily="34" charset="0"/>
              </a:rPr>
              <a:t>desde los ámbitos de la Demanda y  la Caracterización de la zona de influencia, oferta, las brechas y soluciones que optimizan el funcionamiento de la red asistencial, permitiendo el uso  eficiente de los recursos, la continuidad de los procesos asistencial, el incremento de la producción y satisfacción usuaria.</a:t>
            </a:r>
          </a:p>
          <a:p>
            <a:pPr algn="just">
              <a:buFont typeface="Arial" panose="020B0604020202020204" pitchFamily="34" charset="0"/>
              <a:buNone/>
              <a:defRPr/>
            </a:pPr>
            <a:endParaRPr lang="es-CL" altLang="es-CL" i="1" dirty="0">
              <a:latin typeface="Verdana" panose="020B0604030504040204" pitchFamily="34" charset="0"/>
            </a:endParaRPr>
          </a:p>
        </p:txBody>
      </p:sp>
      <p:pic>
        <p:nvPicPr>
          <p:cNvPr id="61446" name="Image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68475"/>
            <a:ext cx="5387975"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D495350-08BB-4C58-A872-9B104AF6F729}" type="slidenum">
              <a:rPr lang="en-US" altLang="es-CL">
                <a:solidFill>
                  <a:srgbClr val="898989"/>
                </a:solidFill>
                <a:latin typeface="Verdana" panose="020B0604030504040204" pitchFamily="34" charset="0"/>
              </a:rPr>
              <a:pPr/>
              <a:t>20</a:t>
            </a:fld>
            <a:endParaRPr lang="en-US" altLang="es-CL">
              <a:solidFill>
                <a:srgbClr val="898989"/>
              </a:solidFill>
              <a:latin typeface="Verdana" panose="020B0604030504040204" pitchFamily="34" charset="0"/>
            </a:endParaRPr>
          </a:p>
        </p:txBody>
      </p:sp>
      <p:pic>
        <p:nvPicPr>
          <p:cNvPr id="80899"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492125"/>
            <a:ext cx="10396538"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ítulo 1"/>
          <p:cNvSpPr>
            <a:spLocks noGrp="1"/>
          </p:cNvSpPr>
          <p:nvPr>
            <p:ph type="title"/>
          </p:nvPr>
        </p:nvSpPr>
        <p:spPr/>
        <p:txBody>
          <a:bodyPr/>
          <a:lstStyle/>
          <a:p>
            <a:r>
              <a:rPr lang="es-CL" sz="1800" smtClean="0">
                <a:latin typeface="Verdana" panose="020B0604030504040204" pitchFamily="34" charset="0"/>
                <a:cs typeface="Verdana" panose="020B0604030504040204" pitchFamily="34" charset="0"/>
              </a:rPr>
              <a:t>Lista de Espera Consulta Nueva de Especialidad por Especialidades año 2019</a:t>
            </a:r>
            <a:br>
              <a:rPr lang="es-CL" sz="1800" smtClean="0">
                <a:latin typeface="Verdana" panose="020B0604030504040204" pitchFamily="34" charset="0"/>
                <a:cs typeface="Verdana" panose="020B0604030504040204" pitchFamily="34" charset="0"/>
              </a:rPr>
            </a:br>
            <a:r>
              <a:rPr lang="es-CL" sz="1800" smtClean="0">
                <a:latin typeface="Verdana" panose="020B0604030504040204" pitchFamily="34" charset="0"/>
                <a:cs typeface="Verdana" panose="020B0604030504040204" pitchFamily="34" charset="0"/>
              </a:rPr>
              <a:t>Servicio de Salud Iquique</a:t>
            </a:r>
          </a:p>
        </p:txBody>
      </p:sp>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EFDCEEB-8966-495D-9D1B-BE6FA18DB995}" type="slidenum">
              <a:rPr lang="en-US" altLang="es-CL">
                <a:solidFill>
                  <a:srgbClr val="898989"/>
                </a:solidFill>
                <a:latin typeface="Verdana" panose="020B0604030504040204" pitchFamily="34" charset="0"/>
              </a:rPr>
              <a:pPr/>
              <a:t>21</a:t>
            </a:fld>
            <a:endParaRPr lang="en-US" altLang="es-CL">
              <a:solidFill>
                <a:srgbClr val="898989"/>
              </a:solidFill>
              <a:latin typeface="Verdana" panose="020B0604030504040204" pitchFamily="34" charset="0"/>
            </a:endParaRPr>
          </a:p>
        </p:txBody>
      </p:sp>
      <p:graphicFrame>
        <p:nvGraphicFramePr>
          <p:cNvPr id="5" name="Tabla 4"/>
          <p:cNvGraphicFramePr>
            <a:graphicFrameLocks noGrp="1"/>
          </p:cNvGraphicFramePr>
          <p:nvPr/>
        </p:nvGraphicFramePr>
        <p:xfrm>
          <a:off x="2693988" y="1166813"/>
          <a:ext cx="5549900" cy="4524375"/>
        </p:xfrm>
        <a:graphic>
          <a:graphicData uri="http://schemas.openxmlformats.org/drawingml/2006/table">
            <a:tbl>
              <a:tblPr/>
              <a:tblGrid>
                <a:gridCol w="3006645"/>
                <a:gridCol w="646590"/>
                <a:gridCol w="1077650"/>
                <a:gridCol w="819015"/>
              </a:tblGrid>
              <a:tr h="161585">
                <a:tc>
                  <a:txBody>
                    <a:bodyPr/>
                    <a:lstStyle/>
                    <a:p>
                      <a:pPr algn="l" fontAlgn="b"/>
                      <a:r>
                        <a:rPr lang="es-CL" sz="900" b="0" i="0" u="none" strike="noStrike">
                          <a:solidFill>
                            <a:srgbClr val="000000"/>
                          </a:solidFill>
                          <a:effectLst/>
                          <a:latin typeface="Calibri" panose="020F0502020204030204" pitchFamily="34" charset="0"/>
                        </a:rPr>
                        <a:t>Especialidades</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s-CL" sz="900" b="0" i="0" u="none" strike="noStrike">
                          <a:solidFill>
                            <a:srgbClr val="000000"/>
                          </a:solidFill>
                          <a:effectLst/>
                          <a:latin typeface="Calibri" panose="020F0502020204030204" pitchFamily="34" charset="0"/>
                        </a:rPr>
                        <a:t>MEDICA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s-CL" sz="900" b="0" i="0" u="none" strike="noStrike">
                          <a:solidFill>
                            <a:srgbClr val="000000"/>
                          </a:solidFill>
                          <a:effectLst/>
                          <a:latin typeface="Calibri" panose="020F0502020204030204" pitchFamily="34" charset="0"/>
                        </a:rPr>
                        <a:t>ODONTOLOGICA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s-CL" sz="900" b="0" i="0" u="none" strike="noStrike">
                          <a:solidFill>
                            <a:srgbClr val="000000"/>
                          </a:solidFill>
                          <a:effectLst/>
                          <a:latin typeface="Calibri" panose="020F0502020204030204" pitchFamily="34" charset="0"/>
                        </a:rPr>
                        <a:t>Total general</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r>
              <a:tr h="161585">
                <a:tc>
                  <a:txBody>
                    <a:bodyPr/>
                    <a:lstStyle/>
                    <a:p>
                      <a:pPr algn="l" fontAlgn="b"/>
                      <a:r>
                        <a:rPr lang="es-CL" sz="900" b="0" i="0" u="none" strike="noStrike">
                          <a:solidFill>
                            <a:srgbClr val="000000"/>
                          </a:solidFill>
                          <a:effectLst/>
                          <a:latin typeface="Calibri" panose="020F0502020204030204" pitchFamily="34" charset="0"/>
                        </a:rPr>
                        <a:t>OFTALMOLOGÍA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1868</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1868</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OTORRINOLARINGOLOGÍA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1446</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1446</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GASTROENTEROLOGÍA ADULTO</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968</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968</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UROLOGÍA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943</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943</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CIRUGÍA GENERAL</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900</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900</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NEUROLOGÍA ADULTO</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822</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822</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ES" sz="900" b="0" i="0" u="none" strike="noStrike">
                          <a:solidFill>
                            <a:srgbClr val="000000"/>
                          </a:solidFill>
                          <a:effectLst/>
                          <a:latin typeface="Calibri" panose="020F0502020204030204" pitchFamily="34" charset="0"/>
                        </a:rPr>
                        <a:t>ORTODONCIA Y ORTOPEDIA DENTO MÁXILO FACIAL</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708</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708</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GINECOLOGÍA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694</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694</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TRAUMATOLOGÍA Y ORTOPEDIA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617</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617</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ENDODONCIA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568</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568</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PERIODONCIA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527</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527</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DERMATOLOGÍA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524</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524</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REHABILITACIÓN ORAL</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450</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450</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NEUROCIRUGÍA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408</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408</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CIRUGÍA VASCULAR PERIFÉRICA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389</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389</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ODONTOPEDIATRÍA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340</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340</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CARDIOLOGÍA PEDIÁTRICA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209</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209</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ES" sz="900" b="0" i="0" u="none" strike="noStrike">
                          <a:solidFill>
                            <a:srgbClr val="000000"/>
                          </a:solidFill>
                          <a:effectLst/>
                          <a:latin typeface="Calibri" panose="020F0502020204030204" pitchFamily="34" charset="0"/>
                        </a:rPr>
                        <a:t>CIRUGÍA Y TRAUMATOLOGÍA BUCO MAXILOFACIAL</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209</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209</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NEUROLOGÍA PEDIÁTRICA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196</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196</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NEFROLOGÍA ADULTO</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189</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189</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REUMATOLOGÍA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177</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177</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MEDICINA INTERNA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159</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159</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CARDIOLOGÍA</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148</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148</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ENDOCRINOLOGÍA ADULTO</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147</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147</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PSIQUIATRÍA ADULTO</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127</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a:solidFill>
                            <a:srgbClr val="000000"/>
                          </a:solidFill>
                          <a:effectLst/>
                          <a:latin typeface="Calibri" panose="020F0502020204030204" pitchFamily="34" charset="0"/>
                        </a:rPr>
                        <a:t> </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127</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Demás especialidades</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876</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126</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1002</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85">
                <a:tc>
                  <a:txBody>
                    <a:bodyPr/>
                    <a:lstStyle/>
                    <a:p>
                      <a:pPr algn="l" fontAlgn="b"/>
                      <a:r>
                        <a:rPr lang="es-CL" sz="900" b="0" i="0" u="none" strike="noStrike">
                          <a:solidFill>
                            <a:srgbClr val="000000"/>
                          </a:solidFill>
                          <a:effectLst/>
                          <a:latin typeface="Calibri" panose="020F0502020204030204" pitchFamily="34" charset="0"/>
                        </a:rPr>
                        <a:t>Total general</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11807</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a:solidFill>
                            <a:srgbClr val="000000"/>
                          </a:solidFill>
                          <a:effectLst/>
                          <a:latin typeface="Calibri" panose="020F0502020204030204" pitchFamily="34" charset="0"/>
                        </a:rPr>
                        <a:t>2928</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0" i="0" u="none" strike="noStrike" dirty="0">
                          <a:solidFill>
                            <a:srgbClr val="000000"/>
                          </a:solidFill>
                          <a:effectLst/>
                          <a:latin typeface="Calibri" panose="020F0502020204030204" pitchFamily="34" charset="0"/>
                        </a:rPr>
                        <a:t>14735</a:t>
                      </a:r>
                    </a:p>
                  </a:txBody>
                  <a:tcPr marL="8082" marR="8082"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BD8134C-95A3-4CF9-A5E5-4B8E308D68A5}" type="slidenum">
              <a:rPr lang="en-US" altLang="es-CL">
                <a:solidFill>
                  <a:srgbClr val="898989"/>
                </a:solidFill>
                <a:latin typeface="Verdana" panose="020B0604030504040204" pitchFamily="34" charset="0"/>
              </a:rPr>
              <a:pPr/>
              <a:t>22</a:t>
            </a:fld>
            <a:endParaRPr lang="en-US" altLang="es-CL">
              <a:solidFill>
                <a:srgbClr val="898989"/>
              </a:solidFill>
              <a:latin typeface="Verdana" panose="020B0604030504040204" pitchFamily="34" charset="0"/>
            </a:endParaRPr>
          </a:p>
        </p:txBody>
      </p:sp>
      <p:sp>
        <p:nvSpPr>
          <p:cNvPr id="82947" name="Título 1"/>
          <p:cNvSpPr txBox="1">
            <a:spLocks/>
          </p:cNvSpPr>
          <p:nvPr/>
        </p:nvSpPr>
        <p:spPr bwMode="auto">
          <a:xfrm>
            <a:off x="355600" y="304800"/>
            <a:ext cx="10885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2000">
                <a:solidFill>
                  <a:srgbClr val="595959"/>
                </a:solidFill>
                <a:latin typeface="Verdana" panose="020B0604030504040204" pitchFamily="34" charset="0"/>
                <a:ea typeface="ヒラギノ角ゴ Pro W3" charset="-128"/>
                <a:cs typeface="Verdana" panose="020B0604030504040204" pitchFamily="34" charset="0"/>
              </a:defRPr>
            </a:lvl1pPr>
            <a:lvl2pPr marL="742950" indent="-285750" defTabSz="457200">
              <a:spcBef>
                <a:spcPct val="20000"/>
              </a:spcBef>
              <a:buFont typeface="Arial" panose="020B0604020202020204" pitchFamily="34" charset="0"/>
              <a:buChar char="–"/>
              <a:defRPr sz="2800">
                <a:solidFill>
                  <a:srgbClr val="595959"/>
                </a:solidFill>
                <a:latin typeface="Verdana" panose="020B0604030504040204" pitchFamily="34" charset="0"/>
                <a:ea typeface="ヒラギノ角ゴ Pro W3" charset="-128"/>
                <a:cs typeface="Verdana" panose="020B0604030504040204" pitchFamily="34" charset="0"/>
              </a:defRPr>
            </a:lvl2pPr>
            <a:lvl3pPr marL="1143000" indent="-228600" defTabSz="457200">
              <a:spcBef>
                <a:spcPct val="20000"/>
              </a:spcBef>
              <a:buFont typeface="Arial" panose="020B0604020202020204" pitchFamily="34" charset="0"/>
              <a:buChar char="•"/>
              <a:defRPr sz="1600">
                <a:solidFill>
                  <a:srgbClr val="595959"/>
                </a:solidFill>
                <a:latin typeface="Verdana" panose="020B0604030504040204" pitchFamily="34" charset="0"/>
                <a:ea typeface="ヒラギノ角ゴ Pro W3" charset="-128"/>
                <a:cs typeface="Verdana" panose="020B0604030504040204" pitchFamily="34" charset="0"/>
              </a:defRPr>
            </a:lvl3pPr>
            <a:lvl4pPr marL="1600200" indent="-228600" defTabSz="4572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4pPr>
            <a:lvl5pPr marL="2057400" indent="-228600" defTabSz="4572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5pPr>
            <a:lvl6pPr marL="2514600" indent="-228600" defTabSz="457200" fontAlgn="base">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6pPr>
            <a:lvl7pPr marL="2971800" indent="-228600" defTabSz="457200" fontAlgn="base">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7pPr>
            <a:lvl8pPr marL="3429000" indent="-228600" defTabSz="457200" fontAlgn="base">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8pPr>
            <a:lvl9pPr marL="3886200" indent="-228600" defTabSz="457200" fontAlgn="base">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9pPr>
          </a:lstStyle>
          <a:p>
            <a:pPr eaLnBrk="1" hangingPunct="1">
              <a:spcBef>
                <a:spcPct val="0"/>
              </a:spcBef>
              <a:buFontTx/>
              <a:buNone/>
            </a:pPr>
            <a:r>
              <a:rPr lang="es-CL" sz="1800">
                <a:solidFill>
                  <a:srgbClr val="006CB7"/>
                </a:solidFill>
              </a:rPr>
              <a:t>Lista de Espera Intervenciones Quirúrgicas por Especialidades corte año 2019</a:t>
            </a:r>
            <a:br>
              <a:rPr lang="es-CL" sz="1800">
                <a:solidFill>
                  <a:srgbClr val="006CB7"/>
                </a:solidFill>
              </a:rPr>
            </a:br>
            <a:r>
              <a:rPr lang="es-CL" sz="1800">
                <a:solidFill>
                  <a:srgbClr val="006CB7"/>
                </a:solidFill>
              </a:rPr>
              <a:t>Servicio de Salud Iquique</a:t>
            </a:r>
          </a:p>
        </p:txBody>
      </p:sp>
      <p:pic>
        <p:nvPicPr>
          <p:cNvPr id="82948"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1335088"/>
            <a:ext cx="794385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5F9902F-A367-4AF4-9009-C87461C5853D}" type="slidenum">
              <a:rPr lang="en-US" altLang="es-CL">
                <a:solidFill>
                  <a:srgbClr val="898989"/>
                </a:solidFill>
                <a:latin typeface="Verdana" panose="020B0604030504040204" pitchFamily="34" charset="0"/>
              </a:rPr>
              <a:pPr/>
              <a:t>23</a:t>
            </a:fld>
            <a:endParaRPr lang="en-US" altLang="es-CL">
              <a:solidFill>
                <a:srgbClr val="898989"/>
              </a:solidFill>
              <a:latin typeface="Verdana" panose="020B0604030504040204" pitchFamily="34" charset="0"/>
            </a:endParaRPr>
          </a:p>
        </p:txBody>
      </p:sp>
      <p:pic>
        <p:nvPicPr>
          <p:cNvPr id="83971"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088" y="733425"/>
            <a:ext cx="77724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55CB8BA-26C3-483B-98C8-EBC8C8342F4F}" type="slidenum">
              <a:rPr lang="en-US" altLang="es-CL">
                <a:solidFill>
                  <a:srgbClr val="898989"/>
                </a:solidFill>
                <a:latin typeface="Verdana" panose="020B0604030504040204" pitchFamily="34" charset="0"/>
              </a:rPr>
              <a:pPr/>
              <a:t>24</a:t>
            </a:fld>
            <a:endParaRPr lang="en-US" altLang="es-CL">
              <a:solidFill>
                <a:srgbClr val="898989"/>
              </a:solidFill>
              <a:latin typeface="Verdana" panose="020B0604030504040204" pitchFamily="34" charset="0"/>
            </a:endParaRPr>
          </a:p>
        </p:txBody>
      </p:sp>
      <p:pic>
        <p:nvPicPr>
          <p:cNvPr id="84995"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88" y="0"/>
            <a:ext cx="766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ítulo 4"/>
          <p:cNvSpPr>
            <a:spLocks noGrp="1"/>
          </p:cNvSpPr>
          <p:nvPr>
            <p:ph type="ctrTitle"/>
          </p:nvPr>
        </p:nvSpPr>
        <p:spPr>
          <a:xfrm>
            <a:off x="784225" y="519113"/>
            <a:ext cx="10363200" cy="933450"/>
          </a:xfrm>
        </p:spPr>
        <p:txBody>
          <a:bodyPr/>
          <a:lstStyle/>
          <a:p>
            <a:pPr algn="ctr"/>
            <a:r>
              <a:rPr lang="es-MX" sz="4000" smtClean="0">
                <a:solidFill>
                  <a:schemeClr val="tx2"/>
                </a:solidFill>
                <a:latin typeface="Verdana" panose="020B0604030504040204" pitchFamily="34" charset="0"/>
                <a:cs typeface="Verdana" panose="020B0604030504040204" pitchFamily="34" charset="0"/>
              </a:rPr>
              <a:t>Demanda </a:t>
            </a:r>
            <a:r>
              <a:rPr lang="es-CL" sz="4000" smtClean="0">
                <a:solidFill>
                  <a:schemeClr val="tx2"/>
                </a:solidFill>
                <a:latin typeface="Verdana" panose="020B0604030504040204" pitchFamily="34" charset="0"/>
                <a:cs typeface="Verdana" panose="020B0604030504040204" pitchFamily="34" charset="0"/>
              </a:rPr>
              <a:t>Oculta</a:t>
            </a:r>
          </a:p>
        </p:txBody>
      </p:sp>
      <p:sp>
        <p:nvSpPr>
          <p:cNvPr id="86019" name="CuadroTexto 5"/>
          <p:cNvSpPr txBox="1">
            <a:spLocks noChangeArrowheads="1"/>
          </p:cNvSpPr>
          <p:nvPr/>
        </p:nvSpPr>
        <p:spPr bwMode="auto">
          <a:xfrm>
            <a:off x="914400" y="2179638"/>
            <a:ext cx="1036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s-CL">
                <a:solidFill>
                  <a:srgbClr val="000000"/>
                </a:solidFill>
                <a:ea typeface="Calibri" panose="020F0502020204030204" pitchFamily="34" charset="0"/>
                <a:cs typeface="Times New Roman" panose="02020603050405020304" pitchFamily="18" charset="0"/>
              </a:rPr>
              <a:t>Para efectos de la actualización del Diseño de la Red 2021 -2022, se entenderá como demanda oculta a aquella proporción de la población beneficiaria que por diversos factores no ha accedido al sistema de salud.</a:t>
            </a:r>
          </a:p>
        </p:txBody>
      </p:sp>
      <p:sp>
        <p:nvSpPr>
          <p:cNvPr id="86020" name="CuadroTexto 6"/>
          <p:cNvSpPr txBox="1">
            <a:spLocks noChangeArrowheads="1"/>
          </p:cNvSpPr>
          <p:nvPr/>
        </p:nvSpPr>
        <p:spPr bwMode="auto">
          <a:xfrm>
            <a:off x="914400" y="3059113"/>
            <a:ext cx="10363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s-CL">
                <a:solidFill>
                  <a:srgbClr val="000000"/>
                </a:solidFill>
                <a:ea typeface="Calibri" panose="020F0502020204030204" pitchFamily="34" charset="0"/>
                <a:cs typeface="Times New Roman" panose="02020603050405020304" pitchFamily="18" charset="0"/>
              </a:rPr>
              <a:t>Para determinar la demanda oculta del Servicio de Salud Iquique, el Depto. Estadísticas y Gestión de la Información levanta una propuesta metodológica al nivel central con el objetivo de determinar en forma participativa la percepción de la misma. La cual tiene una excelente recepción por el nivel central.</a:t>
            </a:r>
          </a:p>
        </p:txBody>
      </p:sp>
      <p:sp>
        <p:nvSpPr>
          <p:cNvPr id="86021" name="CuadroTexto 8"/>
          <p:cNvSpPr txBox="1">
            <a:spLocks noChangeArrowheads="1"/>
          </p:cNvSpPr>
          <p:nvPr/>
        </p:nvSpPr>
        <p:spPr bwMode="auto">
          <a:xfrm>
            <a:off x="914400" y="4214813"/>
            <a:ext cx="10363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s-CL">
                <a:solidFill>
                  <a:srgbClr val="000000"/>
                </a:solidFill>
                <a:ea typeface="Calibri" panose="020F0502020204030204" pitchFamily="34" charset="0"/>
                <a:cs typeface="Times New Roman" panose="02020603050405020304" pitchFamily="18" charset="0"/>
              </a:rPr>
              <a:t>Se define una muestra de tipo probabilística con un muestreo estratificado simple, ya que la población fue censada mediante estratos equivalentes a cada centro de salud.</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B38507C-44C6-488F-BF65-DBDFBF8EA023}" type="slidenum">
              <a:rPr lang="en-US" altLang="es-CL">
                <a:solidFill>
                  <a:srgbClr val="898989"/>
                </a:solidFill>
                <a:latin typeface="Verdana" panose="020B0604030504040204" pitchFamily="34" charset="0"/>
              </a:rPr>
              <a:pPr/>
              <a:t>26</a:t>
            </a:fld>
            <a:endParaRPr lang="en-US" altLang="es-CL">
              <a:solidFill>
                <a:srgbClr val="898989"/>
              </a:solidFill>
              <a:latin typeface="Verdana" panose="020B0604030504040204" pitchFamily="34" charset="0"/>
            </a:endParaRPr>
          </a:p>
        </p:txBody>
      </p:sp>
      <p:pic>
        <p:nvPicPr>
          <p:cNvPr id="87043" name="Image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1633538"/>
            <a:ext cx="10483850"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CuadroTexto 5"/>
          <p:cNvSpPr txBox="1">
            <a:spLocks noChangeArrowheads="1"/>
          </p:cNvSpPr>
          <p:nvPr/>
        </p:nvSpPr>
        <p:spPr bwMode="auto">
          <a:xfrm>
            <a:off x="609600" y="660400"/>
            <a:ext cx="1036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s-CL">
                <a:solidFill>
                  <a:srgbClr val="000000"/>
                </a:solidFill>
                <a:ea typeface="Calibri" panose="020F0502020204030204" pitchFamily="34" charset="0"/>
                <a:cs typeface="Times New Roman" panose="02020603050405020304" pitchFamily="18" charset="0"/>
              </a:rPr>
              <a:t>Se aplicó la encuesta en 14 días, la cual incluyó visitas en terreno a los centros de salud con una participación total de 842 funcionarios. Cuyo análisis evidencia una demanda oculta del 30%.</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EC5AC41-186B-45AF-B3D5-1A50989D5395}" type="slidenum">
              <a:rPr lang="en-US" altLang="es-CL">
                <a:solidFill>
                  <a:srgbClr val="898989"/>
                </a:solidFill>
                <a:latin typeface="Verdana" panose="020B0604030504040204" pitchFamily="34" charset="0"/>
              </a:rPr>
              <a:pPr/>
              <a:t>27</a:t>
            </a:fld>
            <a:endParaRPr lang="en-US" altLang="es-CL">
              <a:solidFill>
                <a:srgbClr val="898989"/>
              </a:solidFill>
              <a:latin typeface="Verdana" panose="020B0604030504040204" pitchFamily="34" charset="0"/>
            </a:endParaRPr>
          </a:p>
        </p:txBody>
      </p:sp>
      <p:pic>
        <p:nvPicPr>
          <p:cNvPr id="88067"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350" y="0"/>
            <a:ext cx="8067675" cy="613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ítulo 1"/>
          <p:cNvSpPr>
            <a:spLocks noGrp="1"/>
          </p:cNvSpPr>
          <p:nvPr>
            <p:ph type="title"/>
          </p:nvPr>
        </p:nvSpPr>
        <p:spPr/>
        <p:txBody>
          <a:bodyPr/>
          <a:lstStyle/>
          <a:p>
            <a:r>
              <a:rPr lang="es-CL" smtClean="0">
                <a:latin typeface="Verdana" panose="020B0604030504040204" pitchFamily="34" charset="0"/>
                <a:cs typeface="Verdana" panose="020B0604030504040204" pitchFamily="34" charset="0"/>
              </a:rPr>
              <a:t>Principales causas de abandono de planes, programas y/o citas agendadas</a:t>
            </a:r>
          </a:p>
        </p:txBody>
      </p:sp>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8066ED0-5DA4-4368-9D4D-FC6901A0033B}" type="slidenum">
              <a:rPr lang="en-US" altLang="es-CL">
                <a:solidFill>
                  <a:srgbClr val="898989"/>
                </a:solidFill>
                <a:latin typeface="Verdana" panose="020B0604030504040204" pitchFamily="34" charset="0"/>
              </a:rPr>
              <a:pPr/>
              <a:t>28</a:t>
            </a:fld>
            <a:endParaRPr lang="en-US" altLang="es-CL">
              <a:solidFill>
                <a:srgbClr val="898989"/>
              </a:solidFill>
              <a:latin typeface="Verdana" panose="020B0604030504040204" pitchFamily="34" charset="0"/>
            </a:endParaRPr>
          </a:p>
        </p:txBody>
      </p:sp>
      <p:pic>
        <p:nvPicPr>
          <p:cNvPr id="89092"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982663"/>
            <a:ext cx="4964113"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Imagen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1006475"/>
            <a:ext cx="4560887"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Imagen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075" y="5327650"/>
            <a:ext cx="39719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42C04BB-FCE7-4280-925C-643336C33762}" type="slidenum">
              <a:rPr lang="en-US" altLang="es-CL">
                <a:solidFill>
                  <a:srgbClr val="898989"/>
                </a:solidFill>
                <a:latin typeface="Verdana" panose="020B0604030504040204" pitchFamily="34" charset="0"/>
              </a:rPr>
              <a:pPr/>
              <a:t>29</a:t>
            </a:fld>
            <a:endParaRPr lang="en-US" altLang="es-CL">
              <a:solidFill>
                <a:srgbClr val="898989"/>
              </a:solidFill>
              <a:latin typeface="Verdana" panose="020B0604030504040204" pitchFamily="34" charset="0"/>
            </a:endParaRPr>
          </a:p>
        </p:txBody>
      </p:sp>
      <p:pic>
        <p:nvPicPr>
          <p:cNvPr id="90115"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588963"/>
            <a:ext cx="5707063" cy="626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Imagen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563" y="595313"/>
            <a:ext cx="5202237"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a:spLocks noChangeArrowheads="1"/>
          </p:cNvSpPr>
          <p:nvPr/>
        </p:nvSpPr>
        <p:spPr bwMode="auto">
          <a:xfrm>
            <a:off x="844550" y="53975"/>
            <a:ext cx="8969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s-CL" altLang="es-MX" sz="3200" b="1">
                <a:solidFill>
                  <a:schemeClr val="tx2"/>
                </a:solidFill>
                <a:latin typeface="Calibri Light" panose="020F0302020204030204" pitchFamily="34" charset="0"/>
              </a:rPr>
              <a:t>PROCESO DISEÑO DE LA RED ASISTENCIAL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550" y="573088"/>
            <a:ext cx="10868025" cy="5711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ítulo 1"/>
          <p:cNvSpPr>
            <a:spLocks noGrp="1"/>
          </p:cNvSpPr>
          <p:nvPr>
            <p:ph type="title"/>
          </p:nvPr>
        </p:nvSpPr>
        <p:spPr/>
        <p:txBody>
          <a:bodyPr/>
          <a:lstStyle/>
          <a:p>
            <a:pPr algn="ctr"/>
            <a:r>
              <a:rPr lang="es-CL" sz="3200" smtClean="0">
                <a:solidFill>
                  <a:schemeClr val="tx2"/>
                </a:solidFill>
                <a:latin typeface="Verdana" panose="020B0604030504040204" pitchFamily="34" charset="0"/>
                <a:cs typeface="Verdana" panose="020B0604030504040204" pitchFamily="34" charset="0"/>
              </a:rPr>
              <a:t>Usuarios extranjeros en la red pública</a:t>
            </a:r>
          </a:p>
        </p:txBody>
      </p:sp>
      <p:sp>
        <p:nvSpPr>
          <p:cNvPr id="3" name="Marcador de contenido 2"/>
          <p:cNvSpPr>
            <a:spLocks noGrp="1"/>
          </p:cNvSpPr>
          <p:nvPr>
            <p:ph idx="1"/>
          </p:nvPr>
        </p:nvSpPr>
        <p:spPr>
          <a:xfrm>
            <a:off x="347663" y="889000"/>
            <a:ext cx="10902950" cy="1301750"/>
          </a:xfrm>
        </p:spPr>
        <p:txBody>
          <a:bodyPr/>
          <a:lstStyle/>
          <a:p>
            <a:pPr marL="0" indent="0">
              <a:buFont typeface="Arial" panose="020B0604020202020204" pitchFamily="34" charset="0"/>
              <a:buNone/>
              <a:defRPr/>
            </a:pPr>
            <a:r>
              <a:rPr lang="es-ES_tradnl" sz="1600" dirty="0">
                <a:solidFill>
                  <a:srgbClr val="222A35"/>
                </a:solidFill>
                <a:latin typeface="Calibri" panose="020F0502020204030204" pitchFamily="34" charset="0"/>
                <a:ea typeface="Calibri" panose="020F0502020204030204" pitchFamily="34" charset="0"/>
                <a:cs typeface="Calibri" panose="020F0502020204030204" pitchFamily="34" charset="0"/>
              </a:rPr>
              <a:t>Al analizar la población extranjera que se encuentra registrada y activa en el nivel primario del sector público de salud, utilizando como fuente la herramienta electrónica IRIS. Se puede observar un incremento en la población extranjera entre los cortes del 2020 y 2021.</a:t>
            </a:r>
          </a:p>
          <a:p>
            <a:pPr marL="0" indent="0">
              <a:buFont typeface="Arial" panose="020B0604020202020204" pitchFamily="34" charset="0"/>
              <a:buNone/>
              <a:defRPr/>
            </a:pPr>
            <a:r>
              <a:rPr lang="es-ES_tradnl" sz="1600" dirty="0">
                <a:solidFill>
                  <a:srgbClr val="222A35"/>
                </a:solidFill>
                <a:latin typeface="Calibri" panose="020F0502020204030204" pitchFamily="34" charset="0"/>
                <a:ea typeface="Calibri" panose="020F0502020204030204" pitchFamily="34" charset="0"/>
                <a:cs typeface="Calibri" panose="020F0502020204030204" pitchFamily="34" charset="0"/>
              </a:rPr>
              <a:t>Tendiendo en consideración que no toda la población inscritas validadas por FONASA se encuentra en la plataforma señalada.</a:t>
            </a:r>
          </a:p>
          <a:p>
            <a:pPr marL="0" indent="0">
              <a:buFont typeface="Arial" panose="020B0604020202020204" pitchFamily="34" charset="0"/>
              <a:buNone/>
              <a:defRPr/>
            </a:pPr>
            <a:endParaRPr lang="es-ES_tradnl" sz="1600" dirty="0">
              <a:solidFill>
                <a:srgbClr val="222A35"/>
              </a:solidFill>
              <a:latin typeface="Calibri" panose="020F0502020204030204" pitchFamily="34" charset="0"/>
              <a:ea typeface="Calibri" panose="020F0502020204030204" pitchFamily="34" charset="0"/>
              <a:cs typeface="Calibri" panose="020F0502020204030204" pitchFamily="34" charset="0"/>
            </a:endParaRPr>
          </a:p>
          <a:p>
            <a:pPr>
              <a:defRPr/>
            </a:pPr>
            <a:endParaRPr lang="es-CL" sz="1800" dirty="0"/>
          </a:p>
        </p:txBody>
      </p:sp>
      <p:sp>
        <p:nvSpPr>
          <p:cNvPr id="4" name="Marcador de número de diapositiva 3"/>
          <p:cNvSpPr>
            <a:spLocks noGrp="1"/>
          </p:cNvSpPr>
          <p:nvPr>
            <p:ph type="sldNum" sz="quarter" idx="10"/>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B97B276-DFDC-4C61-A23D-F30A46A307AB}" type="slidenum">
              <a:rPr lang="en-US" altLang="es-CL">
                <a:solidFill>
                  <a:srgbClr val="898989"/>
                </a:solidFill>
                <a:latin typeface="Verdana" panose="020B0604030504040204" pitchFamily="34" charset="0"/>
              </a:rPr>
              <a:pPr/>
              <a:t>30</a:t>
            </a:fld>
            <a:endParaRPr lang="en-US" altLang="es-CL">
              <a:solidFill>
                <a:srgbClr val="898989"/>
              </a:solidFill>
              <a:latin typeface="Verdana" panose="020B0604030504040204" pitchFamily="34" charset="0"/>
            </a:endParaRPr>
          </a:p>
        </p:txBody>
      </p:sp>
      <p:sp>
        <p:nvSpPr>
          <p:cNvPr id="91141" name="CuadroTexto 5"/>
          <p:cNvSpPr txBox="1">
            <a:spLocks noChangeArrowheads="1"/>
          </p:cNvSpPr>
          <p:nvPr/>
        </p:nvSpPr>
        <p:spPr bwMode="auto">
          <a:xfrm>
            <a:off x="509588" y="3989388"/>
            <a:ext cx="7529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2000">
                <a:solidFill>
                  <a:srgbClr val="595959"/>
                </a:solidFill>
                <a:latin typeface="Verdana" panose="020B0604030504040204" pitchFamily="34" charset="0"/>
                <a:ea typeface="ヒラギノ角ゴ Pro W3" charset="-128"/>
                <a:cs typeface="Verdana" panose="020B0604030504040204" pitchFamily="34" charset="0"/>
              </a:defRPr>
            </a:lvl1pPr>
            <a:lvl2pPr marL="742950" indent="-285750" defTabSz="457200">
              <a:spcBef>
                <a:spcPct val="20000"/>
              </a:spcBef>
              <a:buFont typeface="Arial" panose="020B0604020202020204" pitchFamily="34" charset="0"/>
              <a:buChar char="–"/>
              <a:defRPr sz="2800">
                <a:solidFill>
                  <a:srgbClr val="595959"/>
                </a:solidFill>
                <a:latin typeface="Verdana" panose="020B0604030504040204" pitchFamily="34" charset="0"/>
                <a:ea typeface="ヒラギノ角ゴ Pro W3" charset="-128"/>
                <a:cs typeface="Verdana" panose="020B0604030504040204" pitchFamily="34" charset="0"/>
              </a:defRPr>
            </a:lvl2pPr>
            <a:lvl3pPr marL="1143000" indent="-228600" defTabSz="457200">
              <a:spcBef>
                <a:spcPct val="20000"/>
              </a:spcBef>
              <a:buFont typeface="Arial" panose="020B0604020202020204" pitchFamily="34" charset="0"/>
              <a:buChar char="•"/>
              <a:defRPr sz="1600">
                <a:solidFill>
                  <a:srgbClr val="595959"/>
                </a:solidFill>
                <a:latin typeface="Verdana" panose="020B0604030504040204" pitchFamily="34" charset="0"/>
                <a:ea typeface="ヒラギノ角ゴ Pro W3" charset="-128"/>
                <a:cs typeface="Verdana" panose="020B0604030504040204" pitchFamily="34" charset="0"/>
              </a:defRPr>
            </a:lvl3pPr>
            <a:lvl4pPr marL="1600200" indent="-228600" defTabSz="4572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4pPr>
            <a:lvl5pPr marL="2057400" indent="-228600" defTabSz="4572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5pPr>
            <a:lvl6pPr marL="2514600" indent="-228600" defTabSz="457200" fontAlgn="base">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6pPr>
            <a:lvl7pPr marL="2971800" indent="-228600" defTabSz="457200" fontAlgn="base">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7pPr>
            <a:lvl8pPr marL="3429000" indent="-228600" defTabSz="457200" fontAlgn="base">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8pPr>
            <a:lvl9pPr marL="3886200" indent="-228600" defTabSz="457200" fontAlgn="base">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9pPr>
          </a:lstStyle>
          <a:p>
            <a:pPr eaLnBrk="1" hangingPunct="1">
              <a:buFont typeface="Arial" panose="020B0604020202020204" pitchFamily="34" charset="0"/>
              <a:buNone/>
            </a:pPr>
            <a:r>
              <a:rPr lang="es-CL" sz="1600">
                <a:solidFill>
                  <a:srgbClr val="222A35"/>
                </a:solidFill>
                <a:latin typeface="Calibri" panose="020F0502020204030204" pitchFamily="34" charset="0"/>
                <a:cs typeface="Calibri" panose="020F0502020204030204" pitchFamily="34" charset="0"/>
              </a:rPr>
              <a:t>Las 3 nacionalidades que predominan entre los inscritos en APS según IRIS son:</a:t>
            </a:r>
          </a:p>
        </p:txBody>
      </p:sp>
      <p:graphicFrame>
        <p:nvGraphicFramePr>
          <p:cNvPr id="7" name="Tabla 6"/>
          <p:cNvGraphicFramePr>
            <a:graphicFrameLocks noGrp="1"/>
          </p:cNvGraphicFramePr>
          <p:nvPr/>
        </p:nvGraphicFramePr>
        <p:xfrm>
          <a:off x="3152775" y="2190750"/>
          <a:ext cx="4886325" cy="1485900"/>
        </p:xfrm>
        <a:graphic>
          <a:graphicData uri="http://schemas.openxmlformats.org/drawingml/2006/table">
            <a:tbl>
              <a:tblPr>
                <a:tableStyleId>{5C22544A-7EE6-4342-B048-85BDC9FD1C3A}</a:tableStyleId>
              </a:tblPr>
              <a:tblGrid>
                <a:gridCol w="977265"/>
                <a:gridCol w="977265"/>
                <a:gridCol w="977265"/>
                <a:gridCol w="977265"/>
                <a:gridCol w="977265"/>
              </a:tblGrid>
              <a:tr h="297180">
                <a:tc>
                  <a:txBody>
                    <a:bodyPr/>
                    <a:lstStyle/>
                    <a:p>
                      <a:pPr algn="ctr" fontAlgn="b"/>
                      <a:r>
                        <a:rPr lang="es-CL" sz="1100" u="none" strike="noStrike">
                          <a:effectLst/>
                        </a:rPr>
                        <a:t>Años</a:t>
                      </a:r>
                      <a:endParaRPr lang="es-CL"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s-CL" sz="1100" u="none" strike="noStrike">
                          <a:effectLst/>
                        </a:rPr>
                        <a:t>2020</a:t>
                      </a:r>
                      <a:endParaRPr lang="es-CL"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s-CL"/>
                    </a:p>
                  </a:txBody>
                  <a:tcPr/>
                </a:tc>
                <a:tc gridSpan="2">
                  <a:txBody>
                    <a:bodyPr/>
                    <a:lstStyle/>
                    <a:p>
                      <a:pPr algn="ctr" fontAlgn="b"/>
                      <a:r>
                        <a:rPr lang="es-CL" sz="1100" u="none" strike="noStrike">
                          <a:effectLst/>
                        </a:rPr>
                        <a:t>2021</a:t>
                      </a:r>
                      <a:endParaRPr lang="es-CL"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s-CL"/>
                    </a:p>
                  </a:txBody>
                  <a:tcPr/>
                </a:tc>
              </a:tr>
              <a:tr h="297180">
                <a:tc>
                  <a:txBody>
                    <a:bodyPr/>
                    <a:lstStyle/>
                    <a:p>
                      <a:pPr algn="ctr"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N°</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N°</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a:t>
                      </a:r>
                      <a:endParaRPr lang="es-CL" sz="1100" b="0" i="0" u="none" strike="noStrike">
                        <a:solidFill>
                          <a:srgbClr val="000000"/>
                        </a:solidFill>
                        <a:effectLst/>
                        <a:latin typeface="Calibri" panose="020F0502020204030204" pitchFamily="34" charset="0"/>
                      </a:endParaRPr>
                    </a:p>
                  </a:txBody>
                  <a:tcPr marL="9525" marR="9525" marT="9525" marB="0" anchor="b"/>
                </a:tc>
              </a:tr>
              <a:tr h="297180">
                <a:tc>
                  <a:txBody>
                    <a:bodyPr/>
                    <a:lstStyle/>
                    <a:p>
                      <a:pPr algn="ctr" fontAlgn="b"/>
                      <a:r>
                        <a:rPr lang="es-CL" sz="1100" u="none" strike="noStrike">
                          <a:effectLst/>
                        </a:rPr>
                        <a:t>Total</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10651</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100%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11823</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100%</a:t>
                      </a:r>
                      <a:endParaRPr lang="es-CL" sz="1100" b="0" i="0" u="none" strike="noStrike">
                        <a:solidFill>
                          <a:srgbClr val="000000"/>
                        </a:solidFill>
                        <a:effectLst/>
                        <a:latin typeface="Calibri" panose="020F0502020204030204" pitchFamily="34" charset="0"/>
                      </a:endParaRPr>
                    </a:p>
                  </a:txBody>
                  <a:tcPr marL="9525" marR="9525" marT="9525" marB="0" anchor="b"/>
                </a:tc>
              </a:tr>
              <a:tr h="297180">
                <a:tc>
                  <a:txBody>
                    <a:bodyPr/>
                    <a:lstStyle/>
                    <a:p>
                      <a:pPr algn="ctr" fontAlgn="b"/>
                      <a:r>
                        <a:rPr lang="es-CL" sz="1100" u="none" strike="noStrike">
                          <a:effectLst/>
                        </a:rPr>
                        <a:t>Chilenos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7443</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69,90%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7747</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65,50%</a:t>
                      </a:r>
                      <a:endParaRPr lang="es-CL" sz="1100" b="0" i="0" u="none" strike="noStrike">
                        <a:solidFill>
                          <a:srgbClr val="000000"/>
                        </a:solidFill>
                        <a:effectLst/>
                        <a:latin typeface="Calibri" panose="020F0502020204030204" pitchFamily="34" charset="0"/>
                      </a:endParaRPr>
                    </a:p>
                  </a:txBody>
                  <a:tcPr marL="9525" marR="9525" marT="9525" marB="0" anchor="b"/>
                </a:tc>
              </a:tr>
              <a:tr h="297180">
                <a:tc>
                  <a:txBody>
                    <a:bodyPr/>
                    <a:lstStyle/>
                    <a:p>
                      <a:pPr algn="ctr" fontAlgn="b"/>
                      <a:r>
                        <a:rPr lang="es-CL" sz="1100" u="none" strike="noStrike">
                          <a:effectLst/>
                        </a:rPr>
                        <a:t>Extranjeros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3208</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30,10%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4076</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dirty="0">
                          <a:effectLst/>
                        </a:rPr>
                        <a:t>34,50%</a:t>
                      </a:r>
                      <a:endParaRPr lang="es-CL"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8" name="Tabla 7"/>
          <p:cNvGraphicFramePr>
            <a:graphicFrameLocks noGrp="1"/>
          </p:cNvGraphicFramePr>
          <p:nvPr/>
        </p:nvGraphicFramePr>
        <p:xfrm>
          <a:off x="3152775" y="4471988"/>
          <a:ext cx="4886325" cy="1485900"/>
        </p:xfrm>
        <a:graphic>
          <a:graphicData uri="http://schemas.openxmlformats.org/drawingml/2006/table">
            <a:tbl>
              <a:tblPr>
                <a:tableStyleId>{5C22544A-7EE6-4342-B048-85BDC9FD1C3A}</a:tableStyleId>
              </a:tblPr>
              <a:tblGrid>
                <a:gridCol w="977265"/>
                <a:gridCol w="977265"/>
                <a:gridCol w="977265"/>
                <a:gridCol w="977265"/>
                <a:gridCol w="977265"/>
              </a:tblGrid>
              <a:tr h="297180">
                <a:tc>
                  <a:txBody>
                    <a:bodyPr/>
                    <a:lstStyle/>
                    <a:p>
                      <a:pPr algn="ctr" fontAlgn="b"/>
                      <a:r>
                        <a:rPr lang="es-CL" sz="1100" u="none" strike="noStrike" dirty="0">
                          <a:effectLst/>
                        </a:rPr>
                        <a:t>Años</a:t>
                      </a:r>
                      <a:endParaRPr lang="es-CL"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s-CL" sz="1100" u="none" strike="noStrike" dirty="0">
                          <a:effectLst/>
                        </a:rPr>
                        <a:t>2020</a:t>
                      </a:r>
                      <a:endParaRPr lang="es-CL"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CL"/>
                    </a:p>
                  </a:txBody>
                  <a:tcPr/>
                </a:tc>
                <a:tc gridSpan="2">
                  <a:txBody>
                    <a:bodyPr/>
                    <a:lstStyle/>
                    <a:p>
                      <a:pPr algn="ctr" fontAlgn="b"/>
                      <a:r>
                        <a:rPr lang="es-CL" sz="1100" u="none" strike="noStrike">
                          <a:effectLst/>
                        </a:rPr>
                        <a:t>2021</a:t>
                      </a:r>
                      <a:endParaRPr lang="es-CL"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s-CL"/>
                    </a:p>
                  </a:txBody>
                  <a:tcPr/>
                </a:tc>
              </a:tr>
              <a:tr h="297180">
                <a:tc>
                  <a:txBody>
                    <a:bodyPr/>
                    <a:lstStyle/>
                    <a:p>
                      <a:pPr algn="ctr" fontAlgn="b"/>
                      <a:r>
                        <a:rPr lang="es-CL" sz="1100" u="none" strike="noStrike">
                          <a:effectLst/>
                        </a:rPr>
                        <a:t> </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N°</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dirty="0">
                          <a:effectLst/>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N°</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a:t>
                      </a:r>
                      <a:endParaRPr lang="es-CL" sz="1100" b="0" i="0" u="none" strike="noStrike">
                        <a:solidFill>
                          <a:srgbClr val="000000"/>
                        </a:solidFill>
                        <a:effectLst/>
                        <a:latin typeface="Calibri" panose="020F0502020204030204" pitchFamily="34" charset="0"/>
                      </a:endParaRPr>
                    </a:p>
                  </a:txBody>
                  <a:tcPr marL="9525" marR="9525" marT="9525" marB="0" anchor="b"/>
                </a:tc>
              </a:tr>
              <a:tr h="297180">
                <a:tc>
                  <a:txBody>
                    <a:bodyPr/>
                    <a:lstStyle/>
                    <a:p>
                      <a:pPr algn="ctr" fontAlgn="b"/>
                      <a:r>
                        <a:rPr lang="es-CL" sz="1100" u="none" strike="noStrike">
                          <a:effectLst/>
                        </a:rPr>
                        <a:t>Bolivianos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1539,84</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48%</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136019,2</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42,4</a:t>
                      </a:r>
                      <a:endParaRPr lang="es-CL" sz="1100" b="0" i="0" u="none" strike="noStrike">
                        <a:solidFill>
                          <a:srgbClr val="000000"/>
                        </a:solidFill>
                        <a:effectLst/>
                        <a:latin typeface="Calibri" panose="020F0502020204030204" pitchFamily="34" charset="0"/>
                      </a:endParaRPr>
                    </a:p>
                  </a:txBody>
                  <a:tcPr marL="9525" marR="9525" marT="9525" marB="0" anchor="b"/>
                </a:tc>
              </a:tr>
              <a:tr h="297180">
                <a:tc>
                  <a:txBody>
                    <a:bodyPr/>
                    <a:lstStyle/>
                    <a:p>
                      <a:pPr algn="ctr" fontAlgn="b"/>
                      <a:r>
                        <a:rPr lang="es-CL" sz="1100" u="none" strike="noStrike">
                          <a:effectLst/>
                        </a:rPr>
                        <a:t>Venezolanos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526,112</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dirty="0">
                          <a:effectLst/>
                        </a:rPr>
                        <a:t>16,40%</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dirty="0">
                          <a:effectLst/>
                        </a:rPr>
                        <a:t>708,968</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22,10%</a:t>
                      </a:r>
                      <a:endParaRPr lang="es-CL" sz="1100" b="0" i="0" u="none" strike="noStrike">
                        <a:solidFill>
                          <a:srgbClr val="000000"/>
                        </a:solidFill>
                        <a:effectLst/>
                        <a:latin typeface="Calibri" panose="020F0502020204030204" pitchFamily="34" charset="0"/>
                      </a:endParaRPr>
                    </a:p>
                  </a:txBody>
                  <a:tcPr marL="9525" marR="9525" marT="9525" marB="0" anchor="b"/>
                </a:tc>
              </a:tr>
              <a:tr h="297180">
                <a:tc>
                  <a:txBody>
                    <a:bodyPr/>
                    <a:lstStyle/>
                    <a:p>
                      <a:pPr algn="ctr" fontAlgn="b"/>
                      <a:r>
                        <a:rPr lang="es-CL" sz="1100" u="none" strike="noStrike">
                          <a:effectLst/>
                        </a:rPr>
                        <a:t>Peruanos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420,248</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a:effectLst/>
                        </a:rPr>
                        <a:t>13,10%</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dirty="0">
                          <a:effectLst/>
                        </a:rPr>
                        <a:t>442,704</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L" sz="1100" u="none" strike="noStrike" dirty="0">
                          <a:effectLst/>
                        </a:rPr>
                        <a:t>13,80%</a:t>
                      </a:r>
                      <a:endParaRPr lang="es-CL"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92162" name="5 Marcador de texto"/>
          <p:cNvSpPr>
            <a:spLocks noGrp="1"/>
          </p:cNvSpPr>
          <p:nvPr>
            <p:ph type="body" idx="1"/>
          </p:nvPr>
        </p:nvSpPr>
        <p:spPr>
          <a:xfrm>
            <a:off x="2271713" y="1844675"/>
            <a:ext cx="7772400" cy="1500188"/>
          </a:xfrm>
        </p:spPr>
        <p:txBody>
          <a:bodyPr/>
          <a:lstStyle/>
          <a:p>
            <a:r>
              <a:rPr lang="es-ES" altLang="es-CL" sz="4000" smtClean="0">
                <a:solidFill>
                  <a:schemeClr val="bg1"/>
                </a:solidFill>
                <a:latin typeface="Cambria" panose="02040503050406030204" pitchFamily="18" charset="0"/>
              </a:rPr>
              <a:t>Plan de Trabajo 2022</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808038"/>
            <a:ext cx="11017250"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1698288" y="0"/>
            <a:ext cx="296862" cy="6858000"/>
          </a:xfrm>
          <a:prstGeom prst="rect">
            <a:avLst/>
          </a:prstGeom>
          <a:solidFill>
            <a:srgbClr val="006C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solidFill>
                <a:prstClr val="white"/>
              </a:solidFill>
            </a:endParaRPr>
          </a:p>
        </p:txBody>
      </p:sp>
      <p:sp>
        <p:nvSpPr>
          <p:cNvPr id="8" name="Rectángulo 7"/>
          <p:cNvSpPr/>
          <p:nvPr/>
        </p:nvSpPr>
        <p:spPr>
          <a:xfrm>
            <a:off x="11591925" y="0"/>
            <a:ext cx="120650" cy="6858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solidFill>
                <a:prstClr val="white"/>
              </a:solidFill>
            </a:endParaRPr>
          </a:p>
        </p:txBody>
      </p:sp>
      <p:sp>
        <p:nvSpPr>
          <p:cNvPr id="2" name="CuadroTexto 1"/>
          <p:cNvSpPr txBox="1"/>
          <p:nvPr/>
        </p:nvSpPr>
        <p:spPr>
          <a:xfrm>
            <a:off x="1431925" y="1812925"/>
            <a:ext cx="8969375" cy="3232150"/>
          </a:xfrm>
          <a:prstGeom prst="rect">
            <a:avLst/>
          </a:prstGeom>
          <a:noFill/>
        </p:spPr>
        <p:txBody>
          <a:bodyPr>
            <a:spAutoFit/>
          </a:bodyPr>
          <a:lstStyle/>
          <a:p>
            <a:pPr algn="ctr" eaLnBrk="1" fontAlgn="auto" hangingPunct="1">
              <a:spcBef>
                <a:spcPts val="0"/>
              </a:spcBef>
              <a:spcAft>
                <a:spcPts val="0"/>
              </a:spcAft>
              <a:defRPr/>
            </a:pPr>
            <a:r>
              <a:rPr lang="es-CL" sz="6000" b="1" dirty="0">
                <a:solidFill>
                  <a:srgbClr val="5B9BD5">
                    <a:lumMod val="50000"/>
                  </a:srgbClr>
                </a:solidFill>
                <a:latin typeface="Calibri Light" panose="020F0302020204030204"/>
                <a:ea typeface="+mn-ea"/>
              </a:rPr>
              <a:t>Muchas Gracias </a:t>
            </a:r>
          </a:p>
          <a:p>
            <a:pPr algn="ctr" eaLnBrk="1" fontAlgn="auto" hangingPunct="1">
              <a:spcBef>
                <a:spcPts val="0"/>
              </a:spcBef>
              <a:spcAft>
                <a:spcPts val="0"/>
              </a:spcAft>
              <a:defRPr/>
            </a:pPr>
            <a:r>
              <a:rPr lang="es-CL" sz="2400" dirty="0">
                <a:solidFill>
                  <a:srgbClr val="5B9BD5">
                    <a:lumMod val="50000"/>
                  </a:srgbClr>
                </a:solidFill>
                <a:latin typeface="Calibri Light" panose="020F0302020204030204"/>
                <a:ea typeface="+mn-ea"/>
              </a:rPr>
              <a:t>Equipo Diseño de la Red </a:t>
            </a:r>
          </a:p>
          <a:p>
            <a:pPr algn="ctr" eaLnBrk="1" fontAlgn="auto" hangingPunct="1">
              <a:spcBef>
                <a:spcPts val="0"/>
              </a:spcBef>
              <a:spcAft>
                <a:spcPts val="0"/>
              </a:spcAft>
              <a:defRPr/>
            </a:pPr>
            <a:r>
              <a:rPr lang="es-CL" sz="2400" dirty="0">
                <a:solidFill>
                  <a:srgbClr val="5B9BD5">
                    <a:lumMod val="50000"/>
                  </a:srgbClr>
                </a:solidFill>
                <a:latin typeface="Calibri Light" panose="020F0302020204030204"/>
                <a:ea typeface="+mn-ea"/>
              </a:rPr>
              <a:t>Servicio de Salud Iquique </a:t>
            </a:r>
          </a:p>
          <a:p>
            <a:pPr algn="ctr" eaLnBrk="1" fontAlgn="auto" hangingPunct="1">
              <a:spcBef>
                <a:spcPts val="0"/>
              </a:spcBef>
              <a:spcAft>
                <a:spcPts val="0"/>
              </a:spcAft>
              <a:defRPr/>
            </a:pPr>
            <a:endParaRPr lang="es-CL" sz="2400" dirty="0">
              <a:solidFill>
                <a:srgbClr val="5B9BD5">
                  <a:lumMod val="50000"/>
                </a:srgbClr>
              </a:solidFill>
              <a:latin typeface="Calibri Light" panose="020F0302020204030204"/>
              <a:ea typeface="+mn-ea"/>
            </a:endParaRPr>
          </a:p>
          <a:p>
            <a:pPr algn="ctr" eaLnBrk="1" fontAlgn="auto" hangingPunct="1">
              <a:spcBef>
                <a:spcPts val="0"/>
              </a:spcBef>
              <a:spcAft>
                <a:spcPts val="0"/>
              </a:spcAft>
              <a:defRPr/>
            </a:pPr>
            <a:r>
              <a:rPr lang="es-CL" sz="2400" dirty="0">
                <a:solidFill>
                  <a:srgbClr val="FF0000"/>
                </a:solidFill>
                <a:latin typeface="Calibri Light" panose="020F0302020204030204"/>
                <a:ea typeface="+mn-ea"/>
                <a:hlinkClick r:id="rId2"/>
              </a:rPr>
              <a:t>https://forms.gle/Tt2bdkD85mBjFBq3A</a:t>
            </a:r>
            <a:endParaRPr lang="es-CL" sz="2400" dirty="0">
              <a:solidFill>
                <a:srgbClr val="FF0000"/>
              </a:solidFill>
              <a:latin typeface="Calibri Light" panose="020F0302020204030204"/>
              <a:ea typeface="+mn-ea"/>
            </a:endParaRPr>
          </a:p>
          <a:p>
            <a:pPr algn="ctr" eaLnBrk="1" fontAlgn="auto" hangingPunct="1">
              <a:spcBef>
                <a:spcPts val="0"/>
              </a:spcBef>
              <a:spcAft>
                <a:spcPts val="0"/>
              </a:spcAft>
              <a:defRPr/>
            </a:pPr>
            <a:endParaRPr lang="es-CL" sz="2400" dirty="0">
              <a:solidFill>
                <a:srgbClr val="FF0000"/>
              </a:solidFill>
              <a:latin typeface="Calibri Light" panose="020F0302020204030204"/>
              <a:ea typeface="+mn-ea"/>
            </a:endParaRPr>
          </a:p>
          <a:p>
            <a:pPr algn="ctr" eaLnBrk="1" fontAlgn="auto" hangingPunct="1">
              <a:spcBef>
                <a:spcPts val="0"/>
              </a:spcBef>
              <a:spcAft>
                <a:spcPts val="0"/>
              </a:spcAft>
              <a:defRPr/>
            </a:pPr>
            <a:endParaRPr lang="es-CL" sz="2400" dirty="0">
              <a:solidFill>
                <a:srgbClr val="5B9BD5">
                  <a:lumMod val="50000"/>
                </a:srgbClr>
              </a:solidFill>
              <a:latin typeface="Calibri Light" panose="020F0302020204030204"/>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par>
                                <p:cTn id="8" presetID="22" presetClass="entr" presetSubtype="4" fill="hold" grpId="0" nodeType="withEffect">
                                  <p:stCondLst>
                                    <p:cond delay="10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2000"/>
                                        <p:tgtEl>
                                          <p:spTgt spid="11"/>
                                        </p:tgtEl>
                                      </p:cBhvr>
                                    </p:animEffect>
                                  </p:childTnLst>
                                </p:cTn>
                              </p:par>
                            </p:childTnLst>
                          </p:cTn>
                        </p:par>
                        <p:par>
                          <p:cTn id="11" fill="hold" nodeType="afterGroup">
                            <p:stCondLst>
                              <p:cond delay="210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uadroTexto 1"/>
          <p:cNvSpPr txBox="1">
            <a:spLocks noChangeArrowheads="1"/>
          </p:cNvSpPr>
          <p:nvPr/>
        </p:nvSpPr>
        <p:spPr bwMode="auto">
          <a:xfrm>
            <a:off x="844550" y="53975"/>
            <a:ext cx="8969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s-CL" altLang="es-MX" sz="3200" b="1">
                <a:solidFill>
                  <a:schemeClr val="tx2"/>
                </a:solidFill>
                <a:latin typeface="Calibri Light" panose="020F0302020204030204" pitchFamily="34" charset="0"/>
              </a:rPr>
              <a:t>PROCESO DISEÑO DE LA RED ASISTENCIAL </a:t>
            </a:r>
          </a:p>
        </p:txBody>
      </p:sp>
      <p:pic>
        <p:nvPicPr>
          <p:cNvPr id="64515"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625" y="569913"/>
            <a:ext cx="10868025" cy="5711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ángulo: esquinas redondeadas 2"/>
          <p:cNvSpPr/>
          <p:nvPr/>
        </p:nvSpPr>
        <p:spPr>
          <a:xfrm>
            <a:off x="3524250" y="869950"/>
            <a:ext cx="909638" cy="474663"/>
          </a:xfrm>
          <a:prstGeom prst="round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9" name="Rectángulo: esquinas redondeadas 8"/>
          <p:cNvSpPr/>
          <p:nvPr/>
        </p:nvSpPr>
        <p:spPr>
          <a:xfrm>
            <a:off x="3546475" y="1555750"/>
            <a:ext cx="887413" cy="476250"/>
          </a:xfrm>
          <a:prstGeom prst="round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6" name="Globo: línea doblada 5"/>
          <p:cNvSpPr/>
          <p:nvPr/>
        </p:nvSpPr>
        <p:spPr>
          <a:xfrm>
            <a:off x="5157788" y="576263"/>
            <a:ext cx="2174875" cy="827087"/>
          </a:xfrm>
          <a:prstGeom prst="borderCallout2">
            <a:avLst>
              <a:gd name="adj1" fmla="val 18750"/>
              <a:gd name="adj2" fmla="val -8333"/>
              <a:gd name="adj3" fmla="val 18750"/>
              <a:gd name="adj4" fmla="val -16667"/>
              <a:gd name="adj5" fmla="val 53708"/>
              <a:gd name="adj6" fmla="val -31676"/>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anose="05000000000000000000" pitchFamily="2" charset="2"/>
              <a:buChar char="ü"/>
              <a:defRPr/>
            </a:pPr>
            <a:r>
              <a:rPr lang="es-CL" altLang="es-MX" sz="1000" dirty="0">
                <a:solidFill>
                  <a:srgbClr val="002060"/>
                </a:solidFill>
                <a:latin typeface="Calibri Light" panose="020F0302020204030204" pitchFamily="34" charset="0"/>
              </a:rPr>
              <a:t> Aspectos geográficos </a:t>
            </a:r>
          </a:p>
          <a:p>
            <a:pPr>
              <a:buFont typeface="Wingdings" panose="05000000000000000000" pitchFamily="2" charset="2"/>
              <a:buChar char="ü"/>
              <a:defRPr/>
            </a:pPr>
            <a:r>
              <a:rPr lang="es-CL" altLang="es-MX" sz="1000" dirty="0">
                <a:solidFill>
                  <a:srgbClr val="002060"/>
                </a:solidFill>
                <a:latin typeface="Calibri Light" panose="020F0302020204030204" pitchFamily="34" charset="0"/>
              </a:rPr>
              <a:t> Aspectos demográficos </a:t>
            </a:r>
          </a:p>
          <a:p>
            <a:pPr>
              <a:buFont typeface="Wingdings" panose="05000000000000000000" pitchFamily="2" charset="2"/>
              <a:buChar char="ü"/>
              <a:defRPr/>
            </a:pPr>
            <a:r>
              <a:rPr lang="es-CL" altLang="es-MX" sz="1000" dirty="0">
                <a:solidFill>
                  <a:srgbClr val="002060"/>
                </a:solidFill>
                <a:latin typeface="Calibri Light" panose="020F0302020204030204" pitchFamily="34" charset="0"/>
              </a:rPr>
              <a:t> Aspectos epidemiológicos </a:t>
            </a:r>
          </a:p>
          <a:p>
            <a:pPr>
              <a:buFont typeface="Wingdings" panose="05000000000000000000" pitchFamily="2" charset="2"/>
              <a:buChar char="ü"/>
              <a:defRPr/>
            </a:pPr>
            <a:r>
              <a:rPr lang="es-CL" altLang="es-MX" sz="1000" dirty="0">
                <a:solidFill>
                  <a:srgbClr val="002060"/>
                </a:solidFill>
                <a:latin typeface="Calibri Light" panose="020F0302020204030204" pitchFamily="34" charset="0"/>
              </a:rPr>
              <a:t> Factores de riesgo al daño en salud </a:t>
            </a:r>
          </a:p>
          <a:p>
            <a:pPr>
              <a:buFont typeface="Wingdings" panose="05000000000000000000" pitchFamily="2" charset="2"/>
              <a:buChar char="ü"/>
              <a:defRPr/>
            </a:pPr>
            <a:r>
              <a:rPr lang="es-CL" altLang="es-MX" sz="1000" dirty="0">
                <a:solidFill>
                  <a:srgbClr val="002060"/>
                </a:solidFill>
                <a:latin typeface="Calibri Light" panose="020F0302020204030204" pitchFamily="34" charset="0"/>
              </a:rPr>
              <a:t>Determinantes sociales de salud </a:t>
            </a:r>
          </a:p>
        </p:txBody>
      </p:sp>
      <p:sp>
        <p:nvSpPr>
          <p:cNvPr id="10" name="Globo: línea doblada 9"/>
          <p:cNvSpPr/>
          <p:nvPr/>
        </p:nvSpPr>
        <p:spPr>
          <a:xfrm>
            <a:off x="5157788" y="1495425"/>
            <a:ext cx="2195512" cy="385763"/>
          </a:xfrm>
          <a:prstGeom prst="borderCallout2">
            <a:avLst>
              <a:gd name="adj1" fmla="val 18750"/>
              <a:gd name="adj2" fmla="val -8333"/>
              <a:gd name="adj3" fmla="val 18750"/>
              <a:gd name="adj4" fmla="val -16667"/>
              <a:gd name="adj5" fmla="val 53708"/>
              <a:gd name="adj6" fmla="val -31676"/>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anose="05000000000000000000" pitchFamily="2" charset="2"/>
              <a:buChar char="ü"/>
              <a:defRPr/>
            </a:pPr>
            <a:r>
              <a:rPr lang="es-CL" altLang="es-MX" sz="1000" dirty="0">
                <a:solidFill>
                  <a:srgbClr val="002060"/>
                </a:solidFill>
                <a:latin typeface="Calibri Light" panose="020F0302020204030204" pitchFamily="34" charset="0"/>
              </a:rPr>
              <a:t> Demanda Explicita </a:t>
            </a:r>
          </a:p>
          <a:p>
            <a:pPr>
              <a:buFont typeface="Wingdings" panose="05000000000000000000" pitchFamily="2" charset="2"/>
              <a:buChar char="ü"/>
              <a:defRPr/>
            </a:pPr>
            <a:r>
              <a:rPr lang="es-CL" altLang="es-MX" sz="1000" dirty="0">
                <a:solidFill>
                  <a:srgbClr val="002060"/>
                </a:solidFill>
                <a:latin typeface="Calibri Light" panose="020F0302020204030204" pitchFamily="34" charset="0"/>
              </a:rPr>
              <a:t> Demanda Oculta </a:t>
            </a:r>
          </a:p>
        </p:txBody>
      </p:sp>
      <p:sp>
        <p:nvSpPr>
          <p:cNvPr id="11" name="Cerrar llave 10"/>
          <p:cNvSpPr/>
          <p:nvPr/>
        </p:nvSpPr>
        <p:spPr>
          <a:xfrm>
            <a:off x="7456488" y="622300"/>
            <a:ext cx="374650" cy="1262063"/>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CL" dirty="0">
              <a:solidFill>
                <a:prstClr val="black"/>
              </a:solidFill>
            </a:endParaRPr>
          </a:p>
        </p:txBody>
      </p:sp>
      <p:sp>
        <p:nvSpPr>
          <p:cNvPr id="13" name="CuadroTexto 12"/>
          <p:cNvSpPr txBox="1">
            <a:spLocks noChangeArrowheads="1"/>
          </p:cNvSpPr>
          <p:nvPr/>
        </p:nvSpPr>
        <p:spPr bwMode="auto">
          <a:xfrm>
            <a:off x="7954963" y="1095375"/>
            <a:ext cx="1081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L" altLang="es-MX" sz="1600" b="1">
                <a:solidFill>
                  <a:srgbClr val="000000"/>
                </a:solidFill>
              </a:rPr>
              <a:t>AÑO 2021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grpId="0" nodeType="clickEffect">
                                  <p:stCondLst>
                                    <p:cond delay="0"/>
                                  </p:stCondLst>
                                  <p:childTnLst>
                                    <p:animScale>
                                      <p:cBhvr>
                                        <p:cTn id="14" dur="2000" fill="hold"/>
                                        <p:tgtEl>
                                          <p:spTgt spid="13"/>
                                        </p:tgtEl>
                                      </p:cBhvr>
                                      <p:by x="150000" y="150000"/>
                                    </p:animScale>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6" grpId="0" animBg="1"/>
      <p:bldP spid="10" grpId="0" animBg="1"/>
      <p:bldP spid="11"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uadroTexto 1"/>
          <p:cNvSpPr txBox="1">
            <a:spLocks noChangeArrowheads="1"/>
          </p:cNvSpPr>
          <p:nvPr/>
        </p:nvSpPr>
        <p:spPr bwMode="auto">
          <a:xfrm>
            <a:off x="844550" y="53975"/>
            <a:ext cx="8969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s-CL" altLang="es-MX" sz="3200" b="1">
                <a:solidFill>
                  <a:schemeClr val="tx2"/>
                </a:solidFill>
                <a:latin typeface="Calibri Light" panose="020F0302020204030204" pitchFamily="34" charset="0"/>
              </a:rPr>
              <a:t>PROCESO DISEÑO DE LA RED ASISTENCIAL </a:t>
            </a:r>
          </a:p>
        </p:txBody>
      </p:sp>
      <p:pic>
        <p:nvPicPr>
          <p:cNvPr id="65539"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 y="573088"/>
            <a:ext cx="10868025" cy="5711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ángulo: esquinas redondeadas 8"/>
          <p:cNvSpPr/>
          <p:nvPr/>
        </p:nvSpPr>
        <p:spPr>
          <a:xfrm>
            <a:off x="5092700" y="1833563"/>
            <a:ext cx="887413" cy="47625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6" name="Cerrar llave 15"/>
          <p:cNvSpPr/>
          <p:nvPr/>
        </p:nvSpPr>
        <p:spPr>
          <a:xfrm>
            <a:off x="10574338" y="1819275"/>
            <a:ext cx="496887" cy="3732213"/>
          </a:xfrm>
          <a:prstGeom prst="rightBrace">
            <a:avLst>
              <a:gd name="adj1" fmla="val 8333"/>
              <a:gd name="adj2" fmla="val 47114"/>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CL" dirty="0">
              <a:solidFill>
                <a:prstClr val="black"/>
              </a:solidFill>
            </a:endParaRPr>
          </a:p>
        </p:txBody>
      </p:sp>
      <p:sp>
        <p:nvSpPr>
          <p:cNvPr id="17" name="CuadroTexto 16"/>
          <p:cNvSpPr txBox="1">
            <a:spLocks noChangeArrowheads="1"/>
          </p:cNvSpPr>
          <p:nvPr/>
        </p:nvSpPr>
        <p:spPr bwMode="auto">
          <a:xfrm>
            <a:off x="11071225" y="3344863"/>
            <a:ext cx="1081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L" altLang="es-MX" sz="1600" b="1">
                <a:solidFill>
                  <a:srgbClr val="000000"/>
                </a:solidFill>
              </a:rPr>
              <a:t>AÑO 2022</a:t>
            </a:r>
          </a:p>
        </p:txBody>
      </p:sp>
      <p:sp>
        <p:nvSpPr>
          <p:cNvPr id="14" name="Rectángulo: esquinas redondeadas 13"/>
          <p:cNvSpPr/>
          <p:nvPr/>
        </p:nvSpPr>
        <p:spPr>
          <a:xfrm>
            <a:off x="3335338" y="2235200"/>
            <a:ext cx="801687" cy="47625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5" name="Rectángulo: esquinas redondeadas 14"/>
          <p:cNvSpPr/>
          <p:nvPr/>
        </p:nvSpPr>
        <p:spPr>
          <a:xfrm>
            <a:off x="3335338" y="2952750"/>
            <a:ext cx="801687" cy="47625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8" name="Rectángulo: esquinas redondeadas 17"/>
          <p:cNvSpPr/>
          <p:nvPr/>
        </p:nvSpPr>
        <p:spPr>
          <a:xfrm>
            <a:off x="6176963" y="1833563"/>
            <a:ext cx="887412" cy="47625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9" name="Rectángulo: esquinas redondeadas 18"/>
          <p:cNvSpPr/>
          <p:nvPr/>
        </p:nvSpPr>
        <p:spPr>
          <a:xfrm>
            <a:off x="5980113" y="4616450"/>
            <a:ext cx="1273175" cy="585788"/>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0" name="Rectángulo: esquinas redondeadas 19"/>
          <p:cNvSpPr/>
          <p:nvPr/>
        </p:nvSpPr>
        <p:spPr>
          <a:xfrm>
            <a:off x="9213850" y="1833563"/>
            <a:ext cx="887413" cy="47625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1" name="Rectángulo: esquinas redondeadas 20"/>
          <p:cNvSpPr/>
          <p:nvPr/>
        </p:nvSpPr>
        <p:spPr>
          <a:xfrm>
            <a:off x="9155113" y="4579938"/>
            <a:ext cx="1027112" cy="62230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heel(1)">
                                      <p:cBhvr>
                                        <p:cTn id="54" dur="2000"/>
                                        <p:tgtEl>
                                          <p:spTgt spid="1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2000"/>
                                        <p:tgtEl>
                                          <p:spTgt spid="20"/>
                                        </p:tgtEl>
                                      </p:cBhvr>
                                    </p:animEffect>
                                    <p:anim calcmode="lin" valueType="num">
                                      <p:cBhvr>
                                        <p:cTn id="60" dur="2000" fill="hold"/>
                                        <p:tgtEl>
                                          <p:spTgt spid="20"/>
                                        </p:tgtEl>
                                        <p:attrNameLst>
                                          <p:attrName>ppt_w</p:attrName>
                                        </p:attrNameLst>
                                      </p:cBhvr>
                                      <p:tavLst>
                                        <p:tav tm="0" fmla="#ppt_w*sin(2.5*pi*$)">
                                          <p:val>
                                            <p:fltVal val="0"/>
                                          </p:val>
                                        </p:tav>
                                        <p:tav tm="100000">
                                          <p:val>
                                            <p:fltVal val="1"/>
                                          </p:val>
                                        </p:tav>
                                      </p:tavLst>
                                    </p:anim>
                                    <p:anim calcmode="lin" valueType="num">
                                      <p:cBhvr>
                                        <p:cTn id="61"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80">
                                          <p:stCondLst>
                                            <p:cond delay="0"/>
                                          </p:stCondLst>
                                        </p:cTn>
                                        <p:tgtEl>
                                          <p:spTgt spid="21"/>
                                        </p:tgtEl>
                                      </p:cBhvr>
                                    </p:animEffect>
                                    <p:anim calcmode="lin" valueType="num">
                                      <p:cBhvr>
                                        <p:cTn id="6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2" dur="26">
                                          <p:stCondLst>
                                            <p:cond delay="650"/>
                                          </p:stCondLst>
                                        </p:cTn>
                                        <p:tgtEl>
                                          <p:spTgt spid="21"/>
                                        </p:tgtEl>
                                      </p:cBhvr>
                                      <p:to x="100000" y="60000"/>
                                    </p:animScale>
                                    <p:animScale>
                                      <p:cBhvr>
                                        <p:cTn id="73" dur="166" decel="50000">
                                          <p:stCondLst>
                                            <p:cond delay="676"/>
                                          </p:stCondLst>
                                        </p:cTn>
                                        <p:tgtEl>
                                          <p:spTgt spid="21"/>
                                        </p:tgtEl>
                                      </p:cBhvr>
                                      <p:to x="100000" y="100000"/>
                                    </p:animScale>
                                    <p:animScale>
                                      <p:cBhvr>
                                        <p:cTn id="74" dur="26">
                                          <p:stCondLst>
                                            <p:cond delay="1312"/>
                                          </p:stCondLst>
                                        </p:cTn>
                                        <p:tgtEl>
                                          <p:spTgt spid="21"/>
                                        </p:tgtEl>
                                      </p:cBhvr>
                                      <p:to x="100000" y="80000"/>
                                    </p:animScale>
                                    <p:animScale>
                                      <p:cBhvr>
                                        <p:cTn id="75" dur="166" decel="50000">
                                          <p:stCondLst>
                                            <p:cond delay="1338"/>
                                          </p:stCondLst>
                                        </p:cTn>
                                        <p:tgtEl>
                                          <p:spTgt spid="21"/>
                                        </p:tgtEl>
                                      </p:cBhvr>
                                      <p:to x="100000" y="100000"/>
                                    </p:animScale>
                                    <p:animScale>
                                      <p:cBhvr>
                                        <p:cTn id="76" dur="26">
                                          <p:stCondLst>
                                            <p:cond delay="1642"/>
                                          </p:stCondLst>
                                        </p:cTn>
                                        <p:tgtEl>
                                          <p:spTgt spid="21"/>
                                        </p:tgtEl>
                                      </p:cBhvr>
                                      <p:to x="100000" y="90000"/>
                                    </p:animScale>
                                    <p:animScale>
                                      <p:cBhvr>
                                        <p:cTn id="77" dur="166" decel="50000">
                                          <p:stCondLst>
                                            <p:cond delay="1668"/>
                                          </p:stCondLst>
                                        </p:cTn>
                                        <p:tgtEl>
                                          <p:spTgt spid="21"/>
                                        </p:tgtEl>
                                      </p:cBhvr>
                                      <p:to x="100000" y="100000"/>
                                    </p:animScale>
                                    <p:animScale>
                                      <p:cBhvr>
                                        <p:cTn id="78" dur="26">
                                          <p:stCondLst>
                                            <p:cond delay="1808"/>
                                          </p:stCondLst>
                                        </p:cTn>
                                        <p:tgtEl>
                                          <p:spTgt spid="21"/>
                                        </p:tgtEl>
                                      </p:cBhvr>
                                      <p:to x="100000" y="95000"/>
                                    </p:animScale>
                                    <p:animScale>
                                      <p:cBhvr>
                                        <p:cTn id="79"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p:bldP spid="14" grpId="0" animBg="1"/>
      <p:bldP spid="15"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4144"/>
        </a:solidFill>
        <a:effectLst/>
      </p:bgPr>
    </p:bg>
    <p:spTree>
      <p:nvGrpSpPr>
        <p:cNvPr id="1" name=""/>
        <p:cNvGrpSpPr/>
        <p:nvPr/>
      </p:nvGrpSpPr>
      <p:grpSpPr>
        <a:xfrm>
          <a:off x="0" y="0"/>
          <a:ext cx="0" cy="0"/>
          <a:chOff x="0" y="0"/>
          <a:chExt cx="0" cy="0"/>
        </a:xfrm>
      </p:grpSpPr>
      <p:sp>
        <p:nvSpPr>
          <p:cNvPr id="66562" name="5 Marcador de texto"/>
          <p:cNvSpPr>
            <a:spLocks noGrp="1"/>
          </p:cNvSpPr>
          <p:nvPr>
            <p:ph type="body" idx="1"/>
          </p:nvPr>
        </p:nvSpPr>
        <p:spPr>
          <a:xfrm>
            <a:off x="1685925" y="1928813"/>
            <a:ext cx="7772400" cy="1500187"/>
          </a:xfrm>
        </p:spPr>
        <p:txBody>
          <a:bodyPr/>
          <a:lstStyle/>
          <a:p>
            <a:r>
              <a:rPr lang="es-ES" altLang="es-CL" sz="4000" smtClean="0">
                <a:solidFill>
                  <a:schemeClr val="bg1"/>
                </a:solidFill>
                <a:latin typeface="Cambria" panose="02040503050406030204" pitchFamily="18" charset="0"/>
              </a:rPr>
              <a:t>Caracterización Area de Influencia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1698288" y="0"/>
            <a:ext cx="296862" cy="6858000"/>
          </a:xfrm>
          <a:prstGeom prst="rect">
            <a:avLst/>
          </a:prstGeom>
          <a:solidFill>
            <a:srgbClr val="006C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solidFill>
                <a:prstClr val="white"/>
              </a:solidFill>
            </a:endParaRPr>
          </a:p>
        </p:txBody>
      </p:sp>
      <p:sp>
        <p:nvSpPr>
          <p:cNvPr id="8" name="Rectángulo 7"/>
          <p:cNvSpPr/>
          <p:nvPr/>
        </p:nvSpPr>
        <p:spPr>
          <a:xfrm>
            <a:off x="11591925" y="0"/>
            <a:ext cx="120650" cy="6858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solidFill>
                <a:prstClr val="white"/>
              </a:solidFill>
            </a:endParaRPr>
          </a:p>
        </p:txBody>
      </p:sp>
      <p:sp>
        <p:nvSpPr>
          <p:cNvPr id="9" name="Título 1"/>
          <p:cNvSpPr>
            <a:spLocks noGrp="1"/>
          </p:cNvSpPr>
          <p:nvPr>
            <p:ph type="title"/>
          </p:nvPr>
        </p:nvSpPr>
        <p:spPr>
          <a:xfrm>
            <a:off x="639763" y="374650"/>
            <a:ext cx="10515600" cy="804863"/>
          </a:xfrm>
        </p:spPr>
        <p:txBody>
          <a:bodyPr rtlCol="0">
            <a:normAutofit fontScale="90000"/>
          </a:bodyPr>
          <a:lstStyle/>
          <a:p>
            <a:pPr defTabSz="914377" eaLnBrk="1" fontAlgn="auto" hangingPunct="1">
              <a:spcAft>
                <a:spcPts val="0"/>
              </a:spcAft>
              <a:defRPr/>
            </a:pPr>
            <a:r>
              <a:rPr lang="es-CL" altLang="es-MX" sz="3200" b="1" dirty="0">
                <a:solidFill>
                  <a:schemeClr val="tx2"/>
                </a:solidFill>
                <a:ea typeface="MS PGothic" panose="020B0600070205080204" pitchFamily="34" charset="-128"/>
                <a:cs typeface="+mn-cs"/>
              </a:rPr>
              <a:t/>
            </a:r>
            <a:br>
              <a:rPr lang="es-CL" altLang="es-MX" sz="3200" b="1" dirty="0">
                <a:solidFill>
                  <a:schemeClr val="tx2"/>
                </a:solidFill>
                <a:ea typeface="MS PGothic" panose="020B0600070205080204" pitchFamily="34" charset="-128"/>
                <a:cs typeface="+mn-cs"/>
              </a:rPr>
            </a:br>
            <a:r>
              <a:rPr lang="es-CL" altLang="es-MX" sz="3200" b="1" dirty="0">
                <a:solidFill>
                  <a:schemeClr val="tx2"/>
                </a:solidFill>
                <a:ea typeface="MS PGothic" panose="020B0600070205080204" pitchFamily="34" charset="-128"/>
                <a:cs typeface="+mn-cs"/>
              </a:rPr>
              <a:t>Aspectos Geográficos </a:t>
            </a:r>
            <a:r>
              <a:rPr lang="es-CL" altLang="es-MX" dirty="0">
                <a:solidFill>
                  <a:srgbClr val="002060"/>
                </a:solidFill>
              </a:rPr>
              <a:t/>
            </a:r>
            <a:br>
              <a:rPr lang="es-CL" altLang="es-MX" dirty="0">
                <a:solidFill>
                  <a:srgbClr val="002060"/>
                </a:solidFill>
              </a:rPr>
            </a:br>
            <a:endParaRPr lang="es-MX" b="1" dirty="0">
              <a:solidFill>
                <a:schemeClr val="tx2">
                  <a:lumMod val="75000"/>
                </a:schemeClr>
              </a:solidFill>
            </a:endParaRPr>
          </a:p>
        </p:txBody>
      </p:sp>
      <p:grpSp>
        <p:nvGrpSpPr>
          <p:cNvPr id="67589" name="Grupo 5"/>
          <p:cNvGrpSpPr>
            <a:grpSpLocks/>
          </p:cNvGrpSpPr>
          <p:nvPr/>
        </p:nvGrpSpPr>
        <p:grpSpPr bwMode="auto">
          <a:xfrm>
            <a:off x="639763" y="1433513"/>
            <a:ext cx="8213725" cy="4921250"/>
            <a:chOff x="1658938" y="871539"/>
            <a:chExt cx="8108950" cy="5675311"/>
          </a:xfrm>
        </p:grpSpPr>
        <p:sp>
          <p:nvSpPr>
            <p:cNvPr id="67591" name="1 Rectángulo"/>
            <p:cNvSpPr>
              <a:spLocks noChangeArrowheads="1"/>
            </p:cNvSpPr>
            <p:nvPr/>
          </p:nvSpPr>
          <p:spPr bwMode="auto">
            <a:xfrm>
              <a:off x="3648075" y="6362700"/>
              <a:ext cx="47132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sz="600" b="1" i="1">
                  <a:solidFill>
                    <a:srgbClr val="000000"/>
                  </a:solidFill>
                  <a:latin typeface="Arial" panose="020B0604020202020204" pitchFamily="34" charset="0"/>
                  <a:ea typeface="ヒラギノ角ゴ Pro W3" charset="-128"/>
                </a:rPr>
                <a:t>Topografía de la ciudad de Iquique y Alto Hospicio</a:t>
              </a:r>
              <a:endParaRPr lang="es-CL" altLang="es-CL" sz="600" i="1">
                <a:solidFill>
                  <a:srgbClr val="000000"/>
                </a:solidFill>
                <a:latin typeface="Arial" panose="020B0604020202020204" pitchFamily="34" charset="0"/>
                <a:ea typeface="ヒラギノ角ゴ Pro W3" charset="-128"/>
              </a:endParaRPr>
            </a:p>
          </p:txBody>
        </p:sp>
        <p:pic>
          <p:nvPicPr>
            <p:cNvPr id="675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3292475"/>
              <a:ext cx="403289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266825"/>
              <a:ext cx="7640638" cy="18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594" name="42 Rectángulo"/>
            <p:cNvSpPr>
              <a:spLocks noChangeArrowheads="1"/>
            </p:cNvSpPr>
            <p:nvPr/>
          </p:nvSpPr>
          <p:spPr bwMode="auto">
            <a:xfrm>
              <a:off x="3935414" y="1730376"/>
              <a:ext cx="3722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sz="600" i="1">
                  <a:solidFill>
                    <a:srgbClr val="000000"/>
                  </a:solidFill>
                  <a:latin typeface="Arial Black" panose="020B0A04020102020204" pitchFamily="34" charset="0"/>
                  <a:ea typeface="ヒラギノ角ゴ Pro W3" charset="-128"/>
                </a:rPr>
                <a:t>                                                                                                  COLCHANE</a:t>
              </a:r>
            </a:p>
            <a:p>
              <a:pPr>
                <a:lnSpc>
                  <a:spcPct val="100000"/>
                </a:lnSpc>
                <a:spcBef>
                  <a:spcPct val="0"/>
                </a:spcBef>
                <a:buFont typeface="Arial" panose="020B0604020202020204" pitchFamily="34" charset="0"/>
                <a:buNone/>
              </a:pPr>
              <a:r>
                <a:rPr lang="es-ES_tradnl" altLang="es-CL" sz="600" i="1">
                  <a:solidFill>
                    <a:srgbClr val="000000"/>
                  </a:solidFill>
                  <a:latin typeface="Arial Black" panose="020B0A04020102020204" pitchFamily="34" charset="0"/>
                  <a:ea typeface="ヒラギノ角ゴ Pro W3" charset="-128"/>
                </a:rPr>
                <a:t>ALTO HOSPICIO POZO ALMONTE  HUARA      CAMIÑA</a:t>
              </a:r>
              <a:endParaRPr lang="es-CL" altLang="es-CL" sz="600" i="1">
                <a:solidFill>
                  <a:srgbClr val="000000"/>
                </a:solidFill>
                <a:latin typeface="Arial Black" panose="020B0A04020102020204" pitchFamily="34" charset="0"/>
                <a:ea typeface="ヒラギノ角ゴ Pro W3" charset="-128"/>
              </a:endParaRPr>
            </a:p>
          </p:txBody>
        </p:sp>
        <p:sp>
          <p:nvSpPr>
            <p:cNvPr id="67595" name="44 Rectángulo"/>
            <p:cNvSpPr>
              <a:spLocks noChangeArrowheads="1"/>
            </p:cNvSpPr>
            <p:nvPr/>
          </p:nvSpPr>
          <p:spPr bwMode="auto">
            <a:xfrm>
              <a:off x="1658938" y="871539"/>
              <a:ext cx="8108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lang="es-CL" altLang="es-CL" sz="900" i="1">
                  <a:solidFill>
                    <a:srgbClr val="000000"/>
                  </a:solidFill>
                  <a:latin typeface="Arial Black" panose="020B0A04020102020204" pitchFamily="34" charset="0"/>
                  <a:ea typeface="ヒラギノ角ゴ Pro W3" charset="-128"/>
                </a:rPr>
                <a:t>Desértico Costero con Alta Nubosidad             Desértico Normal                Desértico Marginal de Altura       Estepa de Altura </a:t>
              </a:r>
            </a:p>
          </p:txBody>
        </p:sp>
        <p:pic>
          <p:nvPicPr>
            <p:cNvPr id="675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1122364"/>
              <a:ext cx="863600"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2038" y="1049339"/>
              <a:ext cx="755650"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9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825" y="1055689"/>
              <a:ext cx="1150938"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9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1763" y="1068389"/>
              <a:ext cx="1822450" cy="55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7590" name="CuadroTexto 18"/>
          <p:cNvSpPr txBox="1">
            <a:spLocks noChangeArrowheads="1"/>
          </p:cNvSpPr>
          <p:nvPr/>
        </p:nvSpPr>
        <p:spPr bwMode="auto">
          <a:xfrm>
            <a:off x="5357813" y="4000500"/>
            <a:ext cx="57975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lnSpc>
                <a:spcPct val="115000"/>
              </a:lnSpc>
              <a:buFont typeface="Symbol" panose="05050102010706020507" pitchFamily="18" charset="2"/>
              <a:buChar char=""/>
            </a:pPr>
            <a:r>
              <a:rPr lang="es-CL" altLang="es-CL">
                <a:ea typeface="Calibri" panose="020F0502020204030204" pitchFamily="34" charset="0"/>
                <a:cs typeface="Times New Roman" panose="02020603050405020304" pitchFamily="18" charset="0"/>
              </a:rPr>
              <a:t>Diversas tipologías de flora, fauna, geomorfológicas, </a:t>
            </a:r>
            <a:r>
              <a:rPr lang="es-CL" altLang="es-CL">
                <a:solidFill>
                  <a:srgbClr val="0F243E"/>
                </a:solidFill>
                <a:ea typeface="Calibri" panose="020F0502020204030204" pitchFamily="34" charset="0"/>
                <a:cs typeface="Times New Roman" panose="02020603050405020304" pitchFamily="18" charset="0"/>
              </a:rPr>
              <a:t>topográficas y estabilidad sedimentaria, H</a:t>
            </a:r>
            <a:r>
              <a:rPr lang="es-CL" altLang="es-CL">
                <a:ea typeface="Calibri" panose="020F0502020204030204" pitchFamily="34" charset="0"/>
                <a:cs typeface="Times New Roman" panose="02020603050405020304" pitchFamily="18" charset="0"/>
              </a:rPr>
              <a:t>idrografía, climatológicas.</a:t>
            </a:r>
            <a:endParaRPr lang="es-MX" altLang="es-CL">
              <a:ea typeface="Calibri" panose="020F0502020204030204" pitchFamily="34" charset="0"/>
              <a:cs typeface="Times New Roman" panose="02020603050405020304" pitchFamily="18" charset="0"/>
            </a:endParaRPr>
          </a:p>
          <a:p>
            <a:pPr algn="just">
              <a:lnSpc>
                <a:spcPct val="115000"/>
              </a:lnSpc>
              <a:buFont typeface="Symbol" panose="05050102010706020507" pitchFamily="18" charset="2"/>
              <a:buChar char=""/>
            </a:pPr>
            <a:r>
              <a:rPr lang="es-CL" altLang="es-CL">
                <a:ea typeface="Calibri" panose="020F0502020204030204" pitchFamily="34" charset="0"/>
                <a:cs typeface="Times New Roman" panose="02020603050405020304" pitchFamily="18" charset="0"/>
              </a:rPr>
              <a:t>Variables de riesgos : origen natural, de conectividad vial y tecnológica, y otras  asociadas al cambio climático.</a:t>
            </a:r>
            <a:endParaRPr lang="es-MX" altLang="es-C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1698288" y="0"/>
            <a:ext cx="296862" cy="6858000"/>
          </a:xfrm>
          <a:prstGeom prst="rect">
            <a:avLst/>
          </a:prstGeom>
          <a:solidFill>
            <a:srgbClr val="006C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solidFill>
                <a:prstClr val="white"/>
              </a:solidFill>
            </a:endParaRPr>
          </a:p>
        </p:txBody>
      </p:sp>
      <p:sp>
        <p:nvSpPr>
          <p:cNvPr id="8" name="Rectángulo 7"/>
          <p:cNvSpPr/>
          <p:nvPr/>
        </p:nvSpPr>
        <p:spPr>
          <a:xfrm>
            <a:off x="11591925" y="0"/>
            <a:ext cx="120650" cy="6858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solidFill>
                <a:prstClr val="white"/>
              </a:solidFill>
            </a:endParaRPr>
          </a:p>
        </p:txBody>
      </p:sp>
      <p:sp>
        <p:nvSpPr>
          <p:cNvPr id="9" name="Título 1"/>
          <p:cNvSpPr>
            <a:spLocks noGrp="1"/>
          </p:cNvSpPr>
          <p:nvPr>
            <p:ph type="title"/>
          </p:nvPr>
        </p:nvSpPr>
        <p:spPr>
          <a:xfrm>
            <a:off x="330200" y="76200"/>
            <a:ext cx="10515600" cy="803275"/>
          </a:xfrm>
        </p:spPr>
        <p:txBody>
          <a:bodyPr rtlCol="0">
            <a:normAutofit fontScale="90000"/>
          </a:bodyPr>
          <a:lstStyle/>
          <a:p>
            <a:pPr defTabSz="914377" eaLnBrk="1" fontAlgn="auto" hangingPunct="1">
              <a:spcAft>
                <a:spcPts val="0"/>
              </a:spcAft>
              <a:defRPr/>
            </a:pPr>
            <a:r>
              <a:rPr lang="es-CL" altLang="es-MX" sz="3200" b="1" dirty="0">
                <a:solidFill>
                  <a:schemeClr val="tx2"/>
                </a:solidFill>
                <a:ea typeface="MS PGothic" panose="020B0600070205080204" pitchFamily="34" charset="-128"/>
                <a:cs typeface="+mn-cs"/>
              </a:rPr>
              <a:t/>
            </a:r>
            <a:br>
              <a:rPr lang="es-CL" altLang="es-MX" sz="3200" b="1" dirty="0">
                <a:solidFill>
                  <a:schemeClr val="tx2"/>
                </a:solidFill>
                <a:ea typeface="MS PGothic" panose="020B0600070205080204" pitchFamily="34" charset="-128"/>
                <a:cs typeface="+mn-cs"/>
              </a:rPr>
            </a:br>
            <a:r>
              <a:rPr lang="es-CL" altLang="es-MX" sz="3200" b="1" dirty="0">
                <a:solidFill>
                  <a:schemeClr val="tx2"/>
                </a:solidFill>
                <a:ea typeface="MS PGothic" panose="020B0600070205080204" pitchFamily="34" charset="-128"/>
                <a:cs typeface="+mn-cs"/>
              </a:rPr>
              <a:t>Aspectos Demográficos </a:t>
            </a:r>
            <a:r>
              <a:rPr lang="es-CL" altLang="es-MX" dirty="0">
                <a:solidFill>
                  <a:srgbClr val="002060"/>
                </a:solidFill>
              </a:rPr>
              <a:t/>
            </a:r>
            <a:br>
              <a:rPr lang="es-CL" altLang="es-MX" dirty="0">
                <a:solidFill>
                  <a:srgbClr val="002060"/>
                </a:solidFill>
              </a:rPr>
            </a:br>
            <a:endParaRPr lang="es-MX" b="1" dirty="0">
              <a:solidFill>
                <a:schemeClr val="tx2">
                  <a:lumMod val="75000"/>
                </a:schemeClr>
              </a:solidFill>
            </a:endParaRPr>
          </a:p>
        </p:txBody>
      </p:sp>
      <p:graphicFrame>
        <p:nvGraphicFramePr>
          <p:cNvPr id="68613" name="1 Gráfico"/>
          <p:cNvGraphicFramePr>
            <a:graphicFrameLocks/>
          </p:cNvGraphicFramePr>
          <p:nvPr/>
        </p:nvGraphicFramePr>
        <p:xfrm>
          <a:off x="8367713" y="4392613"/>
          <a:ext cx="3138487" cy="2389187"/>
        </p:xfrm>
        <a:graphic>
          <a:graphicData uri="http://schemas.openxmlformats.org/presentationml/2006/ole">
            <mc:AlternateContent xmlns:mc="http://schemas.openxmlformats.org/markup-compatibility/2006">
              <mc:Choice xmlns:v="urn:schemas-microsoft-com:vml" Requires="v">
                <p:oleObj spid="_x0000_s68648" r:id="rId4" imgW="3139712" imgH="2383743" progId="Excel.Chart.8">
                  <p:embed/>
                </p:oleObj>
              </mc:Choice>
              <mc:Fallback>
                <p:oleObj r:id="rId4" imgW="3139712" imgH="2383743" progId="Excel.Chart.8">
                  <p:embed/>
                  <p:pic>
                    <p:nvPicPr>
                      <p:cNvPr id="0" name="1 Gráfic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7713" y="4392613"/>
                        <a:ext cx="3138487"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113" y="504825"/>
            <a:ext cx="5895975" cy="246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15" name="2 Marcador de contenido"/>
          <p:cNvSpPr txBox="1">
            <a:spLocks/>
          </p:cNvSpPr>
          <p:nvPr/>
        </p:nvSpPr>
        <p:spPr bwMode="auto">
          <a:xfrm>
            <a:off x="1027113" y="609600"/>
            <a:ext cx="682625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buFont typeface="Arial" panose="020B0604020202020204" pitchFamily="34" charset="0"/>
              <a:buNone/>
            </a:pPr>
            <a:r>
              <a:rPr lang="es-CL" altLang="es-CL" sz="800">
                <a:solidFill>
                  <a:srgbClr val="595959"/>
                </a:solidFill>
                <a:latin typeface="Cambria" panose="02040503050406030204" pitchFamily="18" charset="0"/>
                <a:ea typeface="ヒラギノ角ゴ Pro W3" charset="-128"/>
              </a:rPr>
              <a:t> </a:t>
            </a:r>
            <a:r>
              <a:rPr lang="es-CL" altLang="es-CL" sz="2000">
                <a:solidFill>
                  <a:srgbClr val="595959"/>
                </a:solidFill>
                <a:latin typeface="Cambria" panose="02040503050406030204" pitchFamily="18" charset="0"/>
                <a:ea typeface="ヒラギノ角ゴ Pro W3" charset="-128"/>
              </a:rPr>
              <a:t>Población General:</a:t>
            </a:r>
          </a:p>
          <a:p>
            <a:pPr>
              <a:lnSpc>
                <a:spcPct val="100000"/>
              </a:lnSpc>
              <a:spcBef>
                <a:spcPct val="20000"/>
              </a:spcBef>
              <a:buFont typeface="Arial" panose="020B0604020202020204" pitchFamily="34" charset="0"/>
              <a:buNone/>
            </a:pPr>
            <a:endParaRPr lang="es-ES_tradnl" altLang="es-CL" sz="2000">
              <a:solidFill>
                <a:srgbClr val="595959"/>
              </a:solidFill>
              <a:latin typeface="Cambria" panose="02040503050406030204" pitchFamily="18" charset="0"/>
              <a:ea typeface="ヒラギノ角ゴ Pro W3" charset="-128"/>
            </a:endParaRPr>
          </a:p>
          <a:p>
            <a:pPr>
              <a:lnSpc>
                <a:spcPct val="100000"/>
              </a:lnSpc>
              <a:spcBef>
                <a:spcPct val="20000"/>
              </a:spcBef>
              <a:buFont typeface="Arial" panose="020B0604020202020204" pitchFamily="34" charset="0"/>
              <a:buNone/>
            </a:pPr>
            <a:endParaRPr lang="es-ES_tradnl" altLang="es-CL" sz="2000">
              <a:solidFill>
                <a:srgbClr val="595959"/>
              </a:solidFill>
              <a:latin typeface="Cambria" panose="02040503050406030204" pitchFamily="18" charset="0"/>
              <a:ea typeface="ヒラギノ角ゴ Pro W3" charset="-128"/>
            </a:endParaRPr>
          </a:p>
          <a:p>
            <a:pPr>
              <a:lnSpc>
                <a:spcPct val="100000"/>
              </a:lnSpc>
              <a:spcBef>
                <a:spcPct val="20000"/>
              </a:spcBef>
              <a:buFont typeface="Arial" panose="020B0604020202020204" pitchFamily="34" charset="0"/>
              <a:buNone/>
            </a:pPr>
            <a:endParaRPr lang="es-ES_tradnl" altLang="es-CL" sz="2000">
              <a:solidFill>
                <a:srgbClr val="595959"/>
              </a:solidFill>
              <a:latin typeface="Cambria" panose="02040503050406030204" pitchFamily="18" charset="0"/>
              <a:ea typeface="ヒラギノ角ゴ Pro W3" charset="-128"/>
            </a:endParaRPr>
          </a:p>
          <a:p>
            <a:pPr>
              <a:lnSpc>
                <a:spcPct val="100000"/>
              </a:lnSpc>
              <a:spcBef>
                <a:spcPct val="20000"/>
              </a:spcBef>
              <a:buFont typeface="Arial" panose="020B0604020202020204" pitchFamily="34" charset="0"/>
              <a:buNone/>
            </a:pPr>
            <a:endParaRPr lang="es-ES_tradnl" altLang="es-CL" sz="2000">
              <a:solidFill>
                <a:srgbClr val="595959"/>
              </a:solidFill>
              <a:latin typeface="Cambria" panose="02040503050406030204" pitchFamily="18" charset="0"/>
              <a:ea typeface="ヒラギノ角ゴ Pro W3" charset="-128"/>
            </a:endParaRPr>
          </a:p>
          <a:p>
            <a:pPr>
              <a:lnSpc>
                <a:spcPct val="100000"/>
              </a:lnSpc>
              <a:spcBef>
                <a:spcPct val="20000"/>
              </a:spcBef>
              <a:buFont typeface="Arial" panose="020B0604020202020204" pitchFamily="34" charset="0"/>
              <a:buNone/>
            </a:pPr>
            <a:r>
              <a:rPr lang="es-CL" altLang="es-CL" sz="2000">
                <a:solidFill>
                  <a:srgbClr val="595959"/>
                </a:solidFill>
                <a:latin typeface="Cambria" panose="02040503050406030204" pitchFamily="18" charset="0"/>
                <a:ea typeface="ヒラギノ角ゴ Pro W3" charset="-128"/>
              </a:rPr>
              <a:t>           Corresponde al </a:t>
            </a:r>
            <a:r>
              <a:rPr lang="es-CL" altLang="es-CL" sz="3200" b="1">
                <a:solidFill>
                  <a:srgbClr val="C00000"/>
                </a:solidFill>
                <a:latin typeface="Cambria" panose="02040503050406030204" pitchFamily="18" charset="0"/>
                <a:ea typeface="ヒラギノ角ゴ Pro W3" charset="-128"/>
              </a:rPr>
              <a:t>1.9 % </a:t>
            </a:r>
            <a:r>
              <a:rPr lang="es-CL" altLang="es-CL" sz="2000">
                <a:solidFill>
                  <a:srgbClr val="595959"/>
                </a:solidFill>
                <a:latin typeface="Cambria" panose="02040503050406030204" pitchFamily="18" charset="0"/>
                <a:ea typeface="ヒラギノ角ゴ Pro W3" charset="-128"/>
              </a:rPr>
              <a:t>del país </a:t>
            </a:r>
          </a:p>
          <a:p>
            <a:pPr>
              <a:lnSpc>
                <a:spcPct val="100000"/>
              </a:lnSpc>
              <a:spcBef>
                <a:spcPct val="20000"/>
              </a:spcBef>
              <a:buFont typeface="Arial" panose="020B0604020202020204" pitchFamily="34" charset="0"/>
              <a:buNone/>
            </a:pPr>
            <a:r>
              <a:rPr lang="es-CL" altLang="es-CL" sz="2000">
                <a:solidFill>
                  <a:srgbClr val="595959"/>
                </a:solidFill>
                <a:latin typeface="Cambria" panose="02040503050406030204" pitchFamily="18" charset="0"/>
                <a:ea typeface="ヒラギノ角ゴ Pro W3" charset="-128"/>
              </a:rPr>
              <a:t>      </a:t>
            </a:r>
            <a:r>
              <a:rPr lang="es-ES_tradnl" altLang="es-CL" sz="2000">
                <a:solidFill>
                  <a:srgbClr val="595959"/>
                </a:solidFill>
                <a:latin typeface="Cambria" panose="02040503050406030204" pitchFamily="18" charset="0"/>
                <a:ea typeface="ヒラギノ角ゴ Pro W3" charset="-128"/>
              </a:rPr>
              <a:t>Tasa de Crecimiento anual: </a:t>
            </a:r>
            <a:r>
              <a:rPr lang="es-ES_tradnl" altLang="es-CL" sz="3200" b="1">
                <a:solidFill>
                  <a:srgbClr val="C00000"/>
                </a:solidFill>
                <a:latin typeface="Cambria" panose="02040503050406030204" pitchFamily="18" charset="0"/>
                <a:ea typeface="ヒラギノ角ゴ Pro W3" charset="-128"/>
              </a:rPr>
              <a:t>2,3</a:t>
            </a:r>
            <a:r>
              <a:rPr lang="es-ES_tradnl" altLang="es-CL" sz="2000">
                <a:solidFill>
                  <a:srgbClr val="595959"/>
                </a:solidFill>
                <a:latin typeface="Cambria" panose="02040503050406030204" pitchFamily="18" charset="0"/>
                <a:ea typeface="ヒラギノ角ゴ Pro W3" charset="-128"/>
              </a:rPr>
              <a:t>/</a:t>
            </a:r>
            <a:r>
              <a:rPr lang="es-ES_tradnl" altLang="es-CL" sz="3200" b="1">
                <a:solidFill>
                  <a:srgbClr val="C00000"/>
                </a:solidFill>
                <a:latin typeface="Cambria" panose="02040503050406030204" pitchFamily="18" charset="0"/>
                <a:ea typeface="ヒラギノ角ゴ Pro W3" charset="-128"/>
              </a:rPr>
              <a:t> </a:t>
            </a:r>
            <a:r>
              <a:rPr lang="es-ES_tradnl" altLang="es-CL" sz="2000">
                <a:solidFill>
                  <a:srgbClr val="595959"/>
                </a:solidFill>
                <a:latin typeface="Cambria" panose="02040503050406030204" pitchFamily="18" charset="0"/>
                <a:ea typeface="ヒラギノ角ゴ Pro W3" charset="-128"/>
              </a:rPr>
              <a:t>100 hbts.</a:t>
            </a:r>
            <a:endParaRPr lang="es-CL" altLang="es-CL" sz="2000">
              <a:solidFill>
                <a:srgbClr val="595959"/>
              </a:solidFill>
              <a:latin typeface="Cambria" panose="02040503050406030204" pitchFamily="18" charset="0"/>
              <a:ea typeface="ヒラギノ角ゴ Pro W3" charset="-128"/>
            </a:endParaRPr>
          </a:p>
        </p:txBody>
      </p:sp>
      <p:sp>
        <p:nvSpPr>
          <p:cNvPr id="68616" name="1 Rectángulo"/>
          <p:cNvSpPr>
            <a:spLocks noChangeArrowheads="1"/>
          </p:cNvSpPr>
          <p:nvPr/>
        </p:nvSpPr>
        <p:spPr bwMode="auto">
          <a:xfrm>
            <a:off x="587375" y="6391275"/>
            <a:ext cx="1531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CL" altLang="es-CL" sz="800" i="1">
                <a:solidFill>
                  <a:srgbClr val="000000"/>
                </a:solidFill>
                <a:latin typeface="Cambria" panose="02040503050406030204" pitchFamily="18" charset="0"/>
                <a:ea typeface="ヒラギノ角ゴ Pro W3" charset="-128"/>
              </a:rPr>
              <a:t>(*)Proyección INE. Censo 2002</a:t>
            </a:r>
          </a:p>
        </p:txBody>
      </p:sp>
      <p:sp>
        <p:nvSpPr>
          <p:cNvPr id="49" name="3 CuadroTexto"/>
          <p:cNvSpPr txBox="1"/>
          <p:nvPr/>
        </p:nvSpPr>
        <p:spPr>
          <a:xfrm>
            <a:off x="1100242" y="3676900"/>
            <a:ext cx="2736221" cy="400110"/>
          </a:xfrm>
          <a:prstGeom prst="rect">
            <a:avLst/>
          </a:prstGeom>
          <a:noFill/>
        </p:spPr>
        <p:txBody>
          <a:bodyPr>
            <a:spAutoFit/>
            <a:scene3d>
              <a:camera prst="orthographicFront">
                <a:rot lat="300000" lon="0" rev="0"/>
              </a:camera>
              <a:lightRig rig="threePt" dir="t"/>
            </a:scene3d>
          </a:bodyPr>
          <a:lstStyle/>
          <a:p>
            <a:pPr defTabSz="457200">
              <a:defRPr/>
            </a:pPr>
            <a:r>
              <a:rPr lang="es-ES_tradnl" sz="2000" b="1" dirty="0">
                <a:solidFill>
                  <a:srgbClr val="C00000"/>
                </a:solidFill>
                <a:latin typeface="Cambria" pitchFamily="18" charset="0"/>
                <a:ea typeface="ヒラギノ角ゴ Pro W3" charset="-128"/>
                <a:cs typeface="ヒラギノ角ゴ Pro W3" charset="-128"/>
              </a:rPr>
              <a:t>Proyección al 2025</a:t>
            </a:r>
            <a:endParaRPr lang="es-CL" sz="2000" b="1" dirty="0">
              <a:solidFill>
                <a:srgbClr val="C00000"/>
              </a:solidFill>
              <a:latin typeface="Cambria" pitchFamily="18" charset="0"/>
              <a:ea typeface="ヒラギノ角ゴ Pro W3" charset="-128"/>
              <a:cs typeface="ヒラギノ角ゴ Pro W3" charset="-128"/>
            </a:endParaRPr>
          </a:p>
        </p:txBody>
      </p:sp>
      <p:sp>
        <p:nvSpPr>
          <p:cNvPr id="50" name="5 Rectángulo"/>
          <p:cNvSpPr>
            <a:spLocks noChangeArrowheads="1"/>
          </p:cNvSpPr>
          <p:nvPr/>
        </p:nvSpPr>
        <p:spPr bwMode="auto">
          <a:xfrm>
            <a:off x="4035425" y="3765550"/>
            <a:ext cx="433388" cy="17303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s-CL" sz="2000" kern="0">
              <a:solidFill>
                <a:prstClr val="white"/>
              </a:solidFill>
              <a:latin typeface="Calibri"/>
              <a:ea typeface="ヒラギノ角ゴ Pro W3" charset="-128"/>
            </a:endParaRPr>
          </a:p>
        </p:txBody>
      </p:sp>
      <p:sp>
        <p:nvSpPr>
          <p:cNvPr id="68619" name="4 CuadroTexto"/>
          <p:cNvSpPr txBox="1">
            <a:spLocks noChangeArrowheads="1"/>
          </p:cNvSpPr>
          <p:nvPr/>
        </p:nvSpPr>
        <p:spPr bwMode="auto">
          <a:xfrm>
            <a:off x="3910013" y="3702050"/>
            <a:ext cx="126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sz="1800" b="1">
                <a:solidFill>
                  <a:srgbClr val="1F497D"/>
                </a:solidFill>
                <a:latin typeface="Cambria" panose="02040503050406030204" pitchFamily="18" charset="0"/>
                <a:ea typeface="ヒラギノ角ゴ Pro W3" charset="-128"/>
              </a:rPr>
              <a:t>410. 903</a:t>
            </a:r>
            <a:endParaRPr lang="es-CL" altLang="es-CL" sz="1800" b="1">
              <a:solidFill>
                <a:srgbClr val="1F497D"/>
              </a:solidFill>
              <a:latin typeface="Cambria" panose="02040503050406030204" pitchFamily="18" charset="0"/>
              <a:ea typeface="ヒラギノ角ゴ Pro W3" charset="-128"/>
            </a:endParaRPr>
          </a:p>
        </p:txBody>
      </p:sp>
      <p:sp>
        <p:nvSpPr>
          <p:cNvPr id="68620" name="12 CuadroTexto"/>
          <p:cNvSpPr txBox="1">
            <a:spLocks noChangeArrowheads="1"/>
          </p:cNvSpPr>
          <p:nvPr/>
        </p:nvSpPr>
        <p:spPr bwMode="auto">
          <a:xfrm>
            <a:off x="7715250" y="4108450"/>
            <a:ext cx="6524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sz="1600">
                <a:solidFill>
                  <a:srgbClr val="FFFFFF"/>
                </a:solidFill>
                <a:latin typeface="Arial" panose="020B0604020202020204" pitchFamily="34" charset="0"/>
                <a:ea typeface="ヒラギノ角ゴ Pro W3" charset="-128"/>
              </a:rPr>
              <a:t>52%</a:t>
            </a:r>
            <a:endParaRPr lang="es-CL" altLang="es-CL" sz="1600">
              <a:solidFill>
                <a:srgbClr val="FFFFFF"/>
              </a:solidFill>
              <a:latin typeface="Arial" panose="020B0604020202020204" pitchFamily="34" charset="0"/>
              <a:ea typeface="ヒラギノ角ゴ Pro W3" charset="-128"/>
            </a:endParaRPr>
          </a:p>
        </p:txBody>
      </p:sp>
      <p:sp>
        <p:nvSpPr>
          <p:cNvPr id="68621" name="22 CuadroTexto"/>
          <p:cNvSpPr txBox="1">
            <a:spLocks noChangeArrowheads="1"/>
          </p:cNvSpPr>
          <p:nvPr/>
        </p:nvSpPr>
        <p:spPr bwMode="auto">
          <a:xfrm>
            <a:off x="8578850" y="4102100"/>
            <a:ext cx="792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sz="1800">
                <a:solidFill>
                  <a:srgbClr val="FFFFFF"/>
                </a:solidFill>
                <a:latin typeface="Arial" panose="020B0604020202020204" pitchFamily="34" charset="0"/>
                <a:ea typeface="ヒラギノ角ゴ Pro W3" charset="-128"/>
              </a:rPr>
              <a:t> </a:t>
            </a:r>
            <a:r>
              <a:rPr lang="es-ES_tradnl" altLang="es-CL" sz="1600">
                <a:solidFill>
                  <a:srgbClr val="FFFFFF"/>
                </a:solidFill>
                <a:latin typeface="Arial" panose="020B0604020202020204" pitchFamily="34" charset="0"/>
                <a:ea typeface="ヒラギノ角ゴ Pro W3" charset="-128"/>
              </a:rPr>
              <a:t>48%</a:t>
            </a:r>
            <a:endParaRPr lang="es-CL" altLang="es-CL" sz="1600">
              <a:solidFill>
                <a:srgbClr val="FFFFFF"/>
              </a:solidFill>
              <a:latin typeface="Arial" panose="020B0604020202020204" pitchFamily="34" charset="0"/>
              <a:ea typeface="ヒラギノ角ゴ Pro W3" charset="-128"/>
            </a:endParaRPr>
          </a:p>
        </p:txBody>
      </p:sp>
      <p:pic>
        <p:nvPicPr>
          <p:cNvPr id="57" name="Picture 6"/>
          <p:cNvPicPr>
            <a:picLocks noChangeAspect="1" noChangeArrowheads="1"/>
          </p:cNvPicPr>
          <p:nvPr/>
        </p:nvPicPr>
        <p:blipFill>
          <a:blip r:embed="rId7">
            <a:duotone>
              <a:srgbClr val="4F81BD">
                <a:shade val="45000"/>
                <a:satMod val="135000"/>
              </a:srgbClr>
              <a:prstClr val="white"/>
            </a:duotone>
          </a:blip>
          <a:srcRect/>
          <a:stretch>
            <a:fillRect/>
          </a:stretch>
        </p:blipFill>
        <p:spPr bwMode="auto">
          <a:xfrm>
            <a:off x="8604343" y="1184912"/>
            <a:ext cx="2602342" cy="3373835"/>
          </a:xfrm>
          <a:prstGeom prst="rect">
            <a:avLst/>
          </a:prstGeom>
          <a:noFill/>
          <a:ln>
            <a:noFill/>
          </a:ln>
        </p:spPr>
      </p:pic>
      <p:sp>
        <p:nvSpPr>
          <p:cNvPr id="68623" name="14 Rectángulo"/>
          <p:cNvSpPr>
            <a:spLocks noChangeArrowheads="1"/>
          </p:cNvSpPr>
          <p:nvPr/>
        </p:nvSpPr>
        <p:spPr bwMode="auto">
          <a:xfrm>
            <a:off x="7204075" y="671513"/>
            <a:ext cx="3252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CL" altLang="es-CL" sz="2000">
                <a:solidFill>
                  <a:srgbClr val="000000"/>
                </a:solidFill>
                <a:latin typeface="Cambria" panose="02040503050406030204" pitchFamily="18" charset="0"/>
                <a:ea typeface="ヒラギノ角ゴ Pro W3" charset="-128"/>
              </a:rPr>
              <a:t> </a:t>
            </a:r>
            <a:r>
              <a:rPr lang="es-ES_tradnl" altLang="es-CL" sz="2000">
                <a:solidFill>
                  <a:srgbClr val="000000"/>
                </a:solidFill>
                <a:latin typeface="Cambria" panose="02040503050406030204" pitchFamily="18" charset="0"/>
                <a:ea typeface="ヒラギノ角ゴ Pro W3" charset="-128"/>
              </a:rPr>
              <a:t>Densidad :</a:t>
            </a:r>
            <a:r>
              <a:rPr lang="es-ES_tradnl" altLang="es-CL" sz="3200" b="1">
                <a:solidFill>
                  <a:srgbClr val="C00000"/>
                </a:solidFill>
                <a:latin typeface="Cambria" panose="02040503050406030204" pitchFamily="18" charset="0"/>
                <a:ea typeface="ヒラギノ角ゴ Pro W3" charset="-128"/>
              </a:rPr>
              <a:t> 7.8</a:t>
            </a:r>
            <a:r>
              <a:rPr lang="es-ES_tradnl" altLang="es-CL" sz="2000">
                <a:solidFill>
                  <a:srgbClr val="000000"/>
                </a:solidFill>
                <a:latin typeface="Cambria" panose="02040503050406030204" pitchFamily="18" charset="0"/>
                <a:ea typeface="ヒラギノ角ゴ Pro W3" charset="-128"/>
              </a:rPr>
              <a:t>, hab/km2 </a:t>
            </a:r>
            <a:endParaRPr lang="es-CL" altLang="es-CL" sz="2000">
              <a:solidFill>
                <a:srgbClr val="000000"/>
              </a:solidFill>
              <a:latin typeface="Arial" panose="020B0604020202020204" pitchFamily="34" charset="0"/>
              <a:ea typeface="ヒラギノ角ゴ Pro W3" charset="-128"/>
            </a:endParaRPr>
          </a:p>
        </p:txBody>
      </p:sp>
      <p:sp>
        <p:nvSpPr>
          <p:cNvPr id="68624" name="25 Rectángulo"/>
          <p:cNvSpPr>
            <a:spLocks noChangeArrowheads="1"/>
          </p:cNvSpPr>
          <p:nvPr/>
        </p:nvSpPr>
        <p:spPr bwMode="auto">
          <a:xfrm>
            <a:off x="8126413" y="2641600"/>
            <a:ext cx="9064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b="1">
                <a:solidFill>
                  <a:srgbClr val="005FA1"/>
                </a:solidFill>
                <a:latin typeface="Cambria" panose="02040503050406030204" pitchFamily="18" charset="0"/>
                <a:ea typeface="ヒラギノ角ゴ Pro W3" charset="-128"/>
              </a:rPr>
              <a:t>76,3</a:t>
            </a:r>
            <a:endParaRPr lang="es-CL" altLang="es-CL">
              <a:solidFill>
                <a:srgbClr val="005FA1"/>
              </a:solidFill>
              <a:latin typeface="Arial" panose="020B0604020202020204" pitchFamily="34" charset="0"/>
              <a:ea typeface="ヒラギノ角ゴ Pro W3" charset="-128"/>
            </a:endParaRPr>
          </a:p>
        </p:txBody>
      </p:sp>
      <p:sp>
        <p:nvSpPr>
          <p:cNvPr id="68625" name="31 Rectángulo"/>
          <p:cNvSpPr>
            <a:spLocks noChangeArrowheads="1"/>
          </p:cNvSpPr>
          <p:nvPr/>
        </p:nvSpPr>
        <p:spPr bwMode="auto">
          <a:xfrm>
            <a:off x="9631363" y="2098675"/>
            <a:ext cx="693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b="1">
                <a:solidFill>
                  <a:srgbClr val="FFFFFF"/>
                </a:solidFill>
                <a:latin typeface="Cambria" panose="02040503050406030204" pitchFamily="18" charset="0"/>
                <a:ea typeface="ヒラギノ角ゴ Pro W3" charset="-128"/>
              </a:rPr>
              <a:t>0,6</a:t>
            </a:r>
            <a:endParaRPr lang="es-CL" altLang="es-CL">
              <a:solidFill>
                <a:srgbClr val="FFFFFF"/>
              </a:solidFill>
              <a:latin typeface="Arial" panose="020B0604020202020204" pitchFamily="34" charset="0"/>
              <a:ea typeface="ヒラギノ角ゴ Pro W3" charset="-128"/>
            </a:endParaRPr>
          </a:p>
        </p:txBody>
      </p:sp>
      <p:sp>
        <p:nvSpPr>
          <p:cNvPr id="61" name="2 Elipse"/>
          <p:cNvSpPr>
            <a:spLocks noChangeArrowheads="1"/>
          </p:cNvSpPr>
          <p:nvPr/>
        </p:nvSpPr>
        <p:spPr bwMode="auto">
          <a:xfrm>
            <a:off x="3790950" y="3716338"/>
            <a:ext cx="1279525" cy="385762"/>
          </a:xfrm>
          <a:prstGeom prst="ellipse">
            <a:avLst/>
          </a:prstGeom>
          <a:noFill/>
          <a:ln w="25400">
            <a:solidFill>
              <a:srgbClr val="FF0000"/>
            </a:solidFill>
            <a:round/>
            <a:headEnd/>
            <a:tailEnd/>
          </a:ln>
          <a:effectLst>
            <a:outerShdw blurRad="40000" dist="23000" dir="5400000" rotWithShape="0">
              <a:srgbClr val="808080">
                <a:alpha val="34998"/>
              </a:srgbClr>
            </a:outerShdw>
          </a:effectLst>
        </p:spPr>
        <p:txBody>
          <a:bodyPr anchor="ctr"/>
          <a:lstStyle/>
          <a:p>
            <a:pPr algn="ctr" defTabSz="457200">
              <a:defRPr/>
            </a:pPr>
            <a:endParaRPr lang="es-CL" sz="2000">
              <a:solidFill>
                <a:prstClr val="white"/>
              </a:solidFill>
              <a:latin typeface="Calibri"/>
              <a:ea typeface="ヒラギノ角ゴ Pro W3" charset="-128"/>
            </a:endParaRPr>
          </a:p>
        </p:txBody>
      </p:sp>
      <p:graphicFrame>
        <p:nvGraphicFramePr>
          <p:cNvPr id="68627" name="2 Gráfico"/>
          <p:cNvGraphicFramePr>
            <a:graphicFrameLocks/>
          </p:cNvGraphicFramePr>
          <p:nvPr/>
        </p:nvGraphicFramePr>
        <p:xfrm>
          <a:off x="1046163" y="893763"/>
          <a:ext cx="3295650" cy="2073275"/>
        </p:xfrm>
        <a:graphic>
          <a:graphicData uri="http://schemas.openxmlformats.org/presentationml/2006/ole">
            <mc:AlternateContent xmlns:mc="http://schemas.openxmlformats.org/markup-compatibility/2006">
              <mc:Choice xmlns:v="urn:schemas-microsoft-com:vml" Requires="v">
                <p:oleObj spid="_x0000_s68649" r:id="rId9" imgW="2914141" imgH="2170364" progId="Excel.Chart.8">
                  <p:embed/>
                </p:oleObj>
              </mc:Choice>
              <mc:Fallback>
                <p:oleObj r:id="rId9" imgW="2914141" imgH="2170364" progId="Excel.Chart.8">
                  <p:embed/>
                  <p:pic>
                    <p:nvPicPr>
                      <p:cNvPr id="0" name="2 Gráfico"/>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6163" y="893763"/>
                        <a:ext cx="329565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28" name="2 Gráfico"/>
          <p:cNvGraphicFramePr>
            <a:graphicFrameLocks/>
          </p:cNvGraphicFramePr>
          <p:nvPr/>
        </p:nvGraphicFramePr>
        <p:xfrm>
          <a:off x="3298825" y="487363"/>
          <a:ext cx="3965575" cy="2752725"/>
        </p:xfrm>
        <a:graphic>
          <a:graphicData uri="http://schemas.openxmlformats.org/presentationml/2006/ole">
            <mc:AlternateContent xmlns:mc="http://schemas.openxmlformats.org/markup-compatibility/2006">
              <mc:Choice xmlns:v="urn:schemas-microsoft-com:vml" Requires="v">
                <p:oleObj spid="_x0000_s68650" r:id="rId12" imgW="3218967" imgH="2408129" progId="Excel.Chart.8">
                  <p:embed/>
                </p:oleObj>
              </mc:Choice>
              <mc:Fallback>
                <p:oleObj r:id="rId12" imgW="3218967" imgH="2408129" progId="Excel.Chart.8">
                  <p:embed/>
                  <p:pic>
                    <p:nvPicPr>
                      <p:cNvPr id="0" name="2 Gráfico"/>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98825" y="487363"/>
                        <a:ext cx="39655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 name="1 CuadroTexto"/>
          <p:cNvSpPr txBox="1">
            <a:spLocks noChangeArrowheads="1"/>
          </p:cNvSpPr>
          <p:nvPr/>
        </p:nvSpPr>
        <p:spPr bwMode="auto">
          <a:xfrm>
            <a:off x="4935538" y="1714500"/>
            <a:ext cx="995362" cy="431800"/>
          </a:xfrm>
          <a:prstGeom prst="rect">
            <a:avLst/>
          </a:prstGeom>
          <a:solidFill>
            <a:sysClr val="window" lastClr="FFFFFF"/>
          </a:solidFill>
          <a:ln>
            <a:noFill/>
          </a:ln>
        </p:spPr>
        <p:txBody>
          <a:bodyPr>
            <a:spAutoFit/>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9pPr>
          </a:lstStyle>
          <a:p>
            <a:pPr algn="ctr" defTabSz="457200" eaLnBrk="1" fontAlgn="auto" hangingPunct="1">
              <a:spcBef>
                <a:spcPct val="0"/>
              </a:spcBef>
              <a:spcAft>
                <a:spcPts val="0"/>
              </a:spcAft>
              <a:buFont typeface="Arial" panose="020B0604020202020204" pitchFamily="34" charset="0"/>
              <a:buNone/>
              <a:defRPr/>
            </a:pPr>
            <a:r>
              <a:rPr lang="es-ES_tradnl" altLang="es-CL" sz="1400" b="1" kern="0" dirty="0">
                <a:solidFill>
                  <a:srgbClr val="C00000"/>
                </a:solidFill>
                <a:latin typeface="Arial" panose="020B0604020202020204" pitchFamily="34" charset="0"/>
              </a:rPr>
              <a:t>391.165</a:t>
            </a:r>
          </a:p>
          <a:p>
            <a:pPr algn="ctr" defTabSz="457200" eaLnBrk="1" fontAlgn="auto" hangingPunct="1">
              <a:spcBef>
                <a:spcPct val="0"/>
              </a:spcBef>
              <a:spcAft>
                <a:spcPts val="0"/>
              </a:spcAft>
              <a:buFont typeface="Arial" panose="020B0604020202020204" pitchFamily="34" charset="0"/>
              <a:buNone/>
              <a:defRPr/>
            </a:pPr>
            <a:r>
              <a:rPr lang="es-ES_tradnl" altLang="es-CL" sz="800" kern="0" dirty="0">
                <a:solidFill>
                  <a:prstClr val="black"/>
                </a:solidFill>
                <a:latin typeface="Arial" panose="020B0604020202020204" pitchFamily="34" charset="0"/>
              </a:rPr>
              <a:t>2021</a:t>
            </a:r>
            <a:endParaRPr lang="es-CL" altLang="es-CL" sz="800" kern="0" dirty="0">
              <a:solidFill>
                <a:prstClr val="black"/>
              </a:solidFill>
              <a:latin typeface="Arial" panose="020B0604020202020204" pitchFamily="34" charset="0"/>
            </a:endParaRPr>
          </a:p>
        </p:txBody>
      </p:sp>
      <p:grpSp>
        <p:nvGrpSpPr>
          <p:cNvPr id="68630" name="Grupo 81"/>
          <p:cNvGrpSpPr>
            <a:grpSpLocks/>
          </p:cNvGrpSpPr>
          <p:nvPr/>
        </p:nvGrpSpPr>
        <p:grpSpPr bwMode="auto">
          <a:xfrm>
            <a:off x="714375" y="4233863"/>
            <a:ext cx="7138988" cy="2303462"/>
            <a:chOff x="1582379" y="832327"/>
            <a:chExt cx="8725012" cy="2909411"/>
          </a:xfrm>
        </p:grpSpPr>
        <p:sp>
          <p:nvSpPr>
            <p:cNvPr id="68635" name="12 CuadroTexto"/>
            <p:cNvSpPr txBox="1">
              <a:spLocks noChangeArrowheads="1"/>
            </p:cNvSpPr>
            <p:nvPr/>
          </p:nvSpPr>
          <p:spPr bwMode="auto">
            <a:xfrm>
              <a:off x="4046538" y="1655764"/>
              <a:ext cx="652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sz="1600">
                  <a:solidFill>
                    <a:srgbClr val="FFFFFF"/>
                  </a:solidFill>
                  <a:latin typeface="Arial" panose="020B0604020202020204" pitchFamily="34" charset="0"/>
                  <a:ea typeface="ヒラギノ角ゴ Pro W3" charset="-128"/>
                </a:rPr>
                <a:t>52</a:t>
              </a:r>
            </a:p>
            <a:p>
              <a:pPr>
                <a:lnSpc>
                  <a:spcPct val="100000"/>
                </a:lnSpc>
                <a:spcBef>
                  <a:spcPct val="0"/>
                </a:spcBef>
                <a:buFont typeface="Arial" panose="020B0604020202020204" pitchFamily="34" charset="0"/>
                <a:buNone/>
              </a:pPr>
              <a:r>
                <a:rPr lang="es-ES_tradnl" altLang="es-CL" sz="1600">
                  <a:solidFill>
                    <a:srgbClr val="FFFFFF"/>
                  </a:solidFill>
                  <a:latin typeface="Arial" panose="020B0604020202020204" pitchFamily="34" charset="0"/>
                  <a:ea typeface="ヒラギノ角ゴ Pro W3" charset="-128"/>
                </a:rPr>
                <a:t>%</a:t>
              </a:r>
              <a:endParaRPr lang="es-CL" altLang="es-CL" sz="1600">
                <a:solidFill>
                  <a:srgbClr val="FFFFFF"/>
                </a:solidFill>
                <a:latin typeface="Arial" panose="020B0604020202020204" pitchFamily="34" charset="0"/>
                <a:ea typeface="ヒラギノ角ゴ Pro W3" charset="-128"/>
              </a:endParaRPr>
            </a:p>
          </p:txBody>
        </p:sp>
        <p:sp>
          <p:nvSpPr>
            <p:cNvPr id="68636" name="31 Rectángulo"/>
            <p:cNvSpPr>
              <a:spLocks noChangeArrowheads="1"/>
            </p:cNvSpPr>
            <p:nvPr/>
          </p:nvSpPr>
          <p:spPr bwMode="auto">
            <a:xfrm>
              <a:off x="8743951" y="1685925"/>
              <a:ext cx="695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b="1">
                  <a:solidFill>
                    <a:srgbClr val="FFFFFF"/>
                  </a:solidFill>
                  <a:latin typeface="Cambria" panose="02040503050406030204" pitchFamily="18" charset="0"/>
                  <a:ea typeface="ヒラギノ角ゴ Pro W3" charset="-128"/>
                </a:rPr>
                <a:t>0,6</a:t>
              </a:r>
              <a:endParaRPr lang="es-CL" altLang="es-CL">
                <a:solidFill>
                  <a:srgbClr val="FFFFFF"/>
                </a:solidFill>
                <a:latin typeface="Arial" panose="020B0604020202020204" pitchFamily="34" charset="0"/>
                <a:ea typeface="ヒラギノ角ゴ Pro W3" charset="-128"/>
              </a:endParaRPr>
            </a:p>
          </p:txBody>
        </p:sp>
        <p:sp>
          <p:nvSpPr>
            <p:cNvPr id="68637" name="1 Rectángulo"/>
            <p:cNvSpPr>
              <a:spLocks noChangeArrowheads="1"/>
            </p:cNvSpPr>
            <p:nvPr/>
          </p:nvSpPr>
          <p:spPr bwMode="auto">
            <a:xfrm>
              <a:off x="1649276" y="832327"/>
              <a:ext cx="7882988" cy="46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CL" altLang="es-CL" sz="1800">
                  <a:solidFill>
                    <a:srgbClr val="595959"/>
                  </a:solidFill>
                  <a:latin typeface="Cambria" panose="02040503050406030204" pitchFamily="18" charset="0"/>
                  <a:ea typeface="ヒラギノ角ゴ Pro W3" charset="-128"/>
                </a:rPr>
                <a:t>Índice de masculinidad                                       Distribución etarea</a:t>
              </a:r>
              <a:endParaRPr lang="es-CL" altLang="es-CL" sz="1800">
                <a:solidFill>
                  <a:srgbClr val="000000"/>
                </a:solidFill>
                <a:latin typeface="Arial" panose="020B0604020202020204" pitchFamily="34" charset="0"/>
                <a:ea typeface="ヒラギノ角ゴ Pro W3" charset="-128"/>
              </a:endParaRPr>
            </a:p>
          </p:txBody>
        </p:sp>
        <p:pic>
          <p:nvPicPr>
            <p:cNvPr id="68638" name="17 Imag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97613" y="1422400"/>
              <a:ext cx="40005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6 Llamada rectangular"/>
            <p:cNvSpPr/>
            <p:nvPr/>
          </p:nvSpPr>
          <p:spPr>
            <a:xfrm>
              <a:off x="6741331" y="1299517"/>
              <a:ext cx="869203" cy="717829"/>
            </a:xfrm>
            <a:prstGeom prst="wedgeRectCallout">
              <a:avLst/>
            </a:prstGeom>
          </p:spPr>
          <p:style>
            <a:lnRef idx="2">
              <a:schemeClr val="accent1"/>
            </a:lnRef>
            <a:fillRef idx="1">
              <a:schemeClr val="lt1"/>
            </a:fillRef>
            <a:effectRef idx="0">
              <a:schemeClr val="accent1"/>
            </a:effectRef>
            <a:fontRef idx="minor">
              <a:schemeClr val="dk1"/>
            </a:fontRef>
          </p:style>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algn="ctr" defTabSz="457200">
                <a:defRPr/>
              </a:pPr>
              <a:r>
                <a:rPr lang="es-ES_tradnl" altLang="es-CL" dirty="0">
                  <a:solidFill>
                    <a:srgbClr val="000000"/>
                  </a:solidFill>
                  <a:latin typeface="Calibri" pitchFamily="34" charset="0"/>
                </a:rPr>
                <a:t>24% </a:t>
              </a:r>
              <a:r>
                <a:rPr lang="es-ES_tradnl" altLang="es-CL" sz="900" dirty="0">
                  <a:solidFill>
                    <a:srgbClr val="000000"/>
                  </a:solidFill>
                  <a:latin typeface="Calibri" pitchFamily="34" charset="0"/>
                </a:rPr>
                <a:t>Menor de 15 años </a:t>
              </a:r>
              <a:endParaRPr lang="es-CL" altLang="es-CL" sz="900" dirty="0">
                <a:solidFill>
                  <a:srgbClr val="000000"/>
                </a:solidFill>
                <a:latin typeface="Calibri" pitchFamily="34" charset="0"/>
              </a:endParaRPr>
            </a:p>
          </p:txBody>
        </p:sp>
        <p:sp>
          <p:nvSpPr>
            <p:cNvPr id="88" name="26 Llamada rectangular"/>
            <p:cNvSpPr/>
            <p:nvPr/>
          </p:nvSpPr>
          <p:spPr>
            <a:xfrm>
              <a:off x="9587582" y="1923106"/>
              <a:ext cx="719809" cy="914329"/>
            </a:xfrm>
            <a:prstGeom prst="wedgeRectCallout">
              <a:avLst/>
            </a:prstGeom>
          </p:spPr>
          <p:style>
            <a:lnRef idx="2">
              <a:schemeClr val="accent1"/>
            </a:lnRef>
            <a:fillRef idx="1">
              <a:schemeClr val="lt1"/>
            </a:fillRef>
            <a:effectRef idx="0">
              <a:schemeClr val="accent1"/>
            </a:effectRef>
            <a:fontRef idx="minor">
              <a:schemeClr val="dk1"/>
            </a:fontRef>
          </p:style>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algn="ctr" defTabSz="457200">
                <a:defRPr/>
              </a:pPr>
              <a:r>
                <a:rPr lang="es-ES_tradnl" altLang="es-CL" dirty="0">
                  <a:solidFill>
                    <a:srgbClr val="000000"/>
                  </a:solidFill>
                  <a:latin typeface="Calibri" pitchFamily="34" charset="0"/>
                </a:rPr>
                <a:t>7</a:t>
              </a:r>
            </a:p>
            <a:p>
              <a:pPr algn="ctr" defTabSz="457200">
                <a:defRPr/>
              </a:pPr>
              <a:r>
                <a:rPr lang="es-ES_tradnl" altLang="es-CL" dirty="0">
                  <a:solidFill>
                    <a:srgbClr val="000000"/>
                  </a:solidFill>
                  <a:latin typeface="Calibri" pitchFamily="34" charset="0"/>
                </a:rPr>
                <a:t>8% </a:t>
              </a:r>
              <a:r>
                <a:rPr lang="es-ES_tradnl" altLang="es-CL" sz="900" dirty="0">
                  <a:solidFill>
                    <a:srgbClr val="000000"/>
                  </a:solidFill>
                  <a:latin typeface="Calibri" pitchFamily="34" charset="0"/>
                </a:rPr>
                <a:t>Mayor de 65 años </a:t>
              </a:r>
              <a:endParaRPr lang="es-CL" altLang="es-CL" sz="900" dirty="0">
                <a:solidFill>
                  <a:srgbClr val="000000"/>
                </a:solidFill>
                <a:latin typeface="Calibri" pitchFamily="34" charset="0"/>
              </a:endParaRPr>
            </a:p>
          </p:txBody>
        </p:sp>
        <p:cxnSp>
          <p:nvCxnSpPr>
            <p:cNvPr id="89" name="8 Conector recto de flecha"/>
            <p:cNvCxnSpPr>
              <a:cxnSpLocks noChangeShapeType="1"/>
            </p:cNvCxnSpPr>
            <p:nvPr/>
          </p:nvCxnSpPr>
          <p:spPr bwMode="auto">
            <a:xfrm>
              <a:off x="6906246" y="2350193"/>
              <a:ext cx="485046" cy="938391"/>
            </a:xfrm>
            <a:prstGeom prst="straightConnector1">
              <a:avLst/>
            </a:prstGeom>
            <a:noFill/>
            <a:ln w="25400">
              <a:solidFill>
                <a:srgbClr val="FFFF00"/>
              </a:solidFill>
              <a:round/>
              <a:headEnd/>
              <a:tailEnd type="arrow" w="med" len="med"/>
            </a:ln>
            <a:effectLst>
              <a:outerShdw blurRad="40000" dist="20000" dir="5400000" rotWithShape="0">
                <a:srgbClr val="808080">
                  <a:alpha val="37999"/>
                </a:srgbClr>
              </a:outerShdw>
            </a:effectLst>
          </p:spPr>
        </p:cxnSp>
        <p:cxnSp>
          <p:nvCxnSpPr>
            <p:cNvPr id="90" name="30 Conector recto de flecha"/>
            <p:cNvCxnSpPr>
              <a:cxnSpLocks noChangeShapeType="1"/>
            </p:cNvCxnSpPr>
            <p:nvPr/>
          </p:nvCxnSpPr>
          <p:spPr bwMode="auto">
            <a:xfrm flipV="1">
              <a:off x="8951201" y="2923654"/>
              <a:ext cx="488927" cy="395007"/>
            </a:xfrm>
            <a:prstGeom prst="straightConnector1">
              <a:avLst/>
            </a:prstGeom>
            <a:noFill/>
            <a:ln w="25400">
              <a:solidFill>
                <a:srgbClr val="FFFF00"/>
              </a:solidFill>
              <a:round/>
              <a:headEnd/>
              <a:tailEnd type="arrow" w="med" len="med"/>
            </a:ln>
            <a:effectLst>
              <a:outerShdw blurRad="40000" dist="20000" dir="5400000" rotWithShape="0">
                <a:srgbClr val="808080">
                  <a:alpha val="37999"/>
                </a:srgbClr>
              </a:outerShdw>
            </a:effectLst>
          </p:spPr>
        </p:cxnSp>
        <p:pic>
          <p:nvPicPr>
            <p:cNvPr id="91" name="Picture 3"/>
            <p:cNvPicPr>
              <a:picLocks noChangeAspect="1" noChangeArrowheads="1"/>
            </p:cNvPicPr>
            <p:nvPr/>
          </p:nvPicPr>
          <p:blipFill>
            <a:blip r:embed="rId15">
              <a:duotone>
                <a:schemeClr val="accent1">
                  <a:shade val="45000"/>
                  <a:satMod val="135000"/>
                </a:schemeClr>
                <a:prstClr val="white"/>
              </a:duotone>
            </a:blip>
            <a:srcRect/>
            <a:stretch>
              <a:fillRect/>
            </a:stretch>
          </p:blipFill>
          <p:spPr bwMode="auto">
            <a:xfrm>
              <a:off x="3400352" y="1209580"/>
              <a:ext cx="2641194" cy="1734519"/>
            </a:xfrm>
            <a:prstGeom prst="rect">
              <a:avLst/>
            </a:prstGeom>
            <a:noFill/>
            <a:ln>
              <a:noFill/>
            </a:ln>
          </p:spPr>
        </p:pic>
        <p:sp>
          <p:nvSpPr>
            <p:cNvPr id="68644" name="22 CuadroTexto"/>
            <p:cNvSpPr txBox="1">
              <a:spLocks noChangeArrowheads="1"/>
            </p:cNvSpPr>
            <p:nvPr/>
          </p:nvSpPr>
          <p:spPr bwMode="auto">
            <a:xfrm>
              <a:off x="4239764" y="1149530"/>
              <a:ext cx="1160305" cy="46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sz="1800">
                  <a:solidFill>
                    <a:srgbClr val="FFFFFF"/>
                  </a:solidFill>
                  <a:latin typeface="Arial" panose="020B0604020202020204" pitchFamily="34" charset="0"/>
                  <a:ea typeface="ヒラギノ角ゴ Pro W3" charset="-128"/>
                </a:rPr>
                <a:t> </a:t>
              </a:r>
              <a:r>
                <a:rPr lang="es-ES_tradnl" altLang="es-CL" sz="1600" b="1">
                  <a:solidFill>
                    <a:srgbClr val="FF0000"/>
                  </a:solidFill>
                  <a:latin typeface="Arial" panose="020B0604020202020204" pitchFamily="34" charset="0"/>
                  <a:ea typeface="ヒラギノ角ゴ Pro W3" charset="-128"/>
                </a:rPr>
                <a:t>103,1</a:t>
              </a:r>
              <a:endParaRPr lang="es-CL" altLang="es-CL" sz="1600" b="1">
                <a:solidFill>
                  <a:srgbClr val="FF0000"/>
                </a:solidFill>
                <a:latin typeface="Arial" panose="020B0604020202020204" pitchFamily="34" charset="0"/>
                <a:ea typeface="ヒラギノ角ゴ Pro W3" charset="-128"/>
              </a:endParaRPr>
            </a:p>
          </p:txBody>
        </p:sp>
        <p:pic>
          <p:nvPicPr>
            <p:cNvPr id="93" name="Picture 3"/>
            <p:cNvPicPr>
              <a:picLocks noChangeAspect="1" noChangeArrowheads="1"/>
            </p:cNvPicPr>
            <p:nvPr/>
          </p:nvPicPr>
          <p:blipFill>
            <a:blip r:embed="rId15">
              <a:duotone>
                <a:schemeClr val="accent1">
                  <a:shade val="45000"/>
                  <a:satMod val="135000"/>
                </a:schemeClr>
                <a:prstClr val="white"/>
              </a:duotone>
            </a:blip>
            <a:srcRect/>
            <a:stretch>
              <a:fillRect/>
            </a:stretch>
          </p:blipFill>
          <p:spPr bwMode="auto">
            <a:xfrm>
              <a:off x="1582379" y="1602615"/>
              <a:ext cx="2065349" cy="1276631"/>
            </a:xfrm>
            <a:prstGeom prst="rect">
              <a:avLst/>
            </a:prstGeom>
            <a:noFill/>
            <a:ln>
              <a:noFill/>
            </a:ln>
          </p:spPr>
        </p:pic>
        <p:sp>
          <p:nvSpPr>
            <p:cNvPr id="68646" name="22 CuadroTexto"/>
            <p:cNvSpPr txBox="1">
              <a:spLocks noChangeArrowheads="1"/>
            </p:cNvSpPr>
            <p:nvPr/>
          </p:nvSpPr>
          <p:spPr bwMode="auto">
            <a:xfrm>
              <a:off x="2257425" y="2836863"/>
              <a:ext cx="35766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sz="800" b="1">
                  <a:solidFill>
                    <a:srgbClr val="000000"/>
                  </a:solidFill>
                  <a:latin typeface="Arial" panose="020B0604020202020204" pitchFamily="34" charset="0"/>
                  <a:ea typeface="ヒラギノ角ゴ Pro W3" charset="-128"/>
                </a:rPr>
                <a:t>  2002                                                                   2015</a:t>
              </a:r>
              <a:endParaRPr lang="es-CL" altLang="es-CL" sz="800" b="1">
                <a:solidFill>
                  <a:srgbClr val="000000"/>
                </a:solidFill>
                <a:latin typeface="Arial" panose="020B0604020202020204" pitchFamily="34" charset="0"/>
                <a:ea typeface="ヒラギノ角ゴ Pro W3" charset="-128"/>
              </a:endParaRPr>
            </a:p>
          </p:txBody>
        </p:sp>
        <p:sp>
          <p:nvSpPr>
            <p:cNvPr id="68647" name="22 CuadroTexto"/>
            <p:cNvSpPr txBox="1">
              <a:spLocks noChangeArrowheads="1"/>
            </p:cNvSpPr>
            <p:nvPr/>
          </p:nvSpPr>
          <p:spPr bwMode="auto">
            <a:xfrm>
              <a:off x="2246035" y="1068154"/>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sz="1800">
                  <a:solidFill>
                    <a:srgbClr val="FFFFFF"/>
                  </a:solidFill>
                  <a:latin typeface="Arial" panose="020B0604020202020204" pitchFamily="34" charset="0"/>
                  <a:ea typeface="ヒラギノ角ゴ Pro W3" charset="-128"/>
                </a:rPr>
                <a:t> </a:t>
              </a:r>
              <a:r>
                <a:rPr lang="es-ES_tradnl" altLang="es-CL" sz="1400" b="1">
                  <a:solidFill>
                    <a:srgbClr val="FF0000"/>
                  </a:solidFill>
                  <a:latin typeface="Arial" panose="020B0604020202020204" pitchFamily="34" charset="0"/>
                  <a:ea typeface="ヒラギノ角ゴ Pro W3" charset="-128"/>
                </a:rPr>
                <a:t>106,2</a:t>
              </a:r>
              <a:endParaRPr lang="es-CL" altLang="es-CL" sz="1400" b="1">
                <a:solidFill>
                  <a:srgbClr val="FF0000"/>
                </a:solidFill>
                <a:latin typeface="Arial" panose="020B0604020202020204" pitchFamily="34" charset="0"/>
                <a:ea typeface="ヒラギノ角ゴ Pro W3" charset="-128"/>
              </a:endParaRPr>
            </a:p>
          </p:txBody>
        </p:sp>
      </p:grpSp>
      <p:sp>
        <p:nvSpPr>
          <p:cNvPr id="68631" name="CuadroTexto 3"/>
          <p:cNvSpPr txBox="1">
            <a:spLocks noChangeArrowheads="1"/>
          </p:cNvSpPr>
          <p:nvPr/>
        </p:nvSpPr>
        <p:spPr bwMode="auto">
          <a:xfrm>
            <a:off x="9415463" y="5040313"/>
            <a:ext cx="501650" cy="246062"/>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MX" altLang="es-CL" sz="1000"/>
              <a:t>6.2%</a:t>
            </a:r>
          </a:p>
        </p:txBody>
      </p:sp>
      <p:sp>
        <p:nvSpPr>
          <p:cNvPr id="68632" name="CuadroTexto 95"/>
          <p:cNvSpPr txBox="1">
            <a:spLocks noChangeArrowheads="1"/>
          </p:cNvSpPr>
          <p:nvPr/>
        </p:nvSpPr>
        <p:spPr bwMode="auto">
          <a:xfrm>
            <a:off x="10020300" y="5768975"/>
            <a:ext cx="619125" cy="276225"/>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MX" altLang="es-CL" sz="1200">
                <a:solidFill>
                  <a:schemeClr val="bg1"/>
                </a:solidFill>
              </a:rPr>
              <a:t>93.8%</a:t>
            </a:r>
          </a:p>
        </p:txBody>
      </p:sp>
      <p:sp>
        <p:nvSpPr>
          <p:cNvPr id="68633" name="CuadroTexto 96"/>
          <p:cNvSpPr txBox="1">
            <a:spLocks noChangeArrowheads="1"/>
          </p:cNvSpPr>
          <p:nvPr/>
        </p:nvSpPr>
        <p:spPr bwMode="auto">
          <a:xfrm>
            <a:off x="4510088" y="1755775"/>
            <a:ext cx="487362" cy="215900"/>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MX" altLang="es-CL" sz="800"/>
              <a:t>49.2%</a:t>
            </a:r>
          </a:p>
        </p:txBody>
      </p:sp>
      <p:sp>
        <p:nvSpPr>
          <p:cNvPr id="98" name="CuadroTexto 97"/>
          <p:cNvSpPr txBox="1"/>
          <p:nvPr/>
        </p:nvSpPr>
        <p:spPr>
          <a:xfrm>
            <a:off x="5862638" y="1755775"/>
            <a:ext cx="530225" cy="215900"/>
          </a:xfrm>
          <a:prstGeom prst="rect">
            <a:avLst/>
          </a:prstGeom>
          <a:solidFill>
            <a:schemeClr val="accent1">
              <a:lumMod val="60000"/>
              <a:lumOff val="40000"/>
            </a:schemeClr>
          </a:solidFill>
        </p:spPr>
        <p:txBody>
          <a:bodyPr>
            <a:spAutoFit/>
          </a:bodyPr>
          <a:lstStyle/>
          <a:p>
            <a:pPr>
              <a:defRPr/>
            </a:pPr>
            <a:r>
              <a:rPr lang="es-MX" sz="800" dirty="0"/>
              <a:t>    50.8%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1698288" y="0"/>
            <a:ext cx="296862" cy="6858000"/>
          </a:xfrm>
          <a:prstGeom prst="rect">
            <a:avLst/>
          </a:prstGeom>
          <a:solidFill>
            <a:srgbClr val="006C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solidFill>
                <a:prstClr val="white"/>
              </a:solidFill>
            </a:endParaRPr>
          </a:p>
        </p:txBody>
      </p:sp>
      <p:sp>
        <p:nvSpPr>
          <p:cNvPr id="8" name="Rectángulo 7"/>
          <p:cNvSpPr/>
          <p:nvPr/>
        </p:nvSpPr>
        <p:spPr>
          <a:xfrm>
            <a:off x="11591925" y="0"/>
            <a:ext cx="120650" cy="6858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solidFill>
                <a:prstClr val="white"/>
              </a:solidFill>
            </a:endParaRPr>
          </a:p>
        </p:txBody>
      </p:sp>
      <p:sp>
        <p:nvSpPr>
          <p:cNvPr id="9" name="Título 1"/>
          <p:cNvSpPr>
            <a:spLocks noGrp="1"/>
          </p:cNvSpPr>
          <p:nvPr>
            <p:ph type="title"/>
          </p:nvPr>
        </p:nvSpPr>
        <p:spPr>
          <a:xfrm>
            <a:off x="303213" y="400050"/>
            <a:ext cx="10515600" cy="803275"/>
          </a:xfrm>
        </p:spPr>
        <p:txBody>
          <a:bodyPr rtlCol="0">
            <a:normAutofit fontScale="90000"/>
          </a:bodyPr>
          <a:lstStyle/>
          <a:p>
            <a:pPr defTabSz="914377" eaLnBrk="1" fontAlgn="auto" hangingPunct="1">
              <a:spcAft>
                <a:spcPts val="0"/>
              </a:spcAft>
              <a:defRPr/>
            </a:pPr>
            <a:r>
              <a:rPr lang="es-CL" altLang="es-MX" sz="3200" b="1" dirty="0">
                <a:solidFill>
                  <a:schemeClr val="tx2"/>
                </a:solidFill>
                <a:ea typeface="MS PGothic" panose="020B0600070205080204" pitchFamily="34" charset="-128"/>
                <a:cs typeface="+mn-cs"/>
              </a:rPr>
              <a:t/>
            </a:r>
            <a:br>
              <a:rPr lang="es-CL" altLang="es-MX" sz="3200" b="1" dirty="0">
                <a:solidFill>
                  <a:schemeClr val="tx2"/>
                </a:solidFill>
                <a:ea typeface="MS PGothic" panose="020B0600070205080204" pitchFamily="34" charset="-128"/>
                <a:cs typeface="+mn-cs"/>
              </a:rPr>
            </a:br>
            <a:r>
              <a:rPr lang="es-CL" altLang="es-MX" sz="3200" b="1" dirty="0">
                <a:solidFill>
                  <a:schemeClr val="tx2"/>
                </a:solidFill>
                <a:ea typeface="MS PGothic" panose="020B0600070205080204" pitchFamily="34" charset="-128"/>
                <a:cs typeface="+mn-cs"/>
              </a:rPr>
              <a:t>Aspectos Demográficos </a:t>
            </a:r>
            <a:r>
              <a:rPr lang="es-CL" altLang="es-MX" dirty="0">
                <a:solidFill>
                  <a:srgbClr val="002060"/>
                </a:solidFill>
              </a:rPr>
              <a:t/>
            </a:r>
            <a:br>
              <a:rPr lang="es-CL" altLang="es-MX" dirty="0">
                <a:solidFill>
                  <a:srgbClr val="002060"/>
                </a:solidFill>
              </a:rPr>
            </a:br>
            <a:endParaRPr lang="es-MX" b="1" dirty="0">
              <a:solidFill>
                <a:schemeClr val="tx2">
                  <a:lumMod val="75000"/>
                </a:schemeClr>
              </a:solidFill>
            </a:endParaRPr>
          </a:p>
        </p:txBody>
      </p:sp>
      <p:sp>
        <p:nvSpPr>
          <p:cNvPr id="69637" name="31 Rectángulo"/>
          <p:cNvSpPr>
            <a:spLocks noChangeArrowheads="1"/>
          </p:cNvSpPr>
          <p:nvPr/>
        </p:nvSpPr>
        <p:spPr bwMode="auto">
          <a:xfrm>
            <a:off x="9631363" y="2098675"/>
            <a:ext cx="693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s-ES_tradnl" altLang="es-CL" b="1">
                <a:solidFill>
                  <a:srgbClr val="FFFFFF"/>
                </a:solidFill>
                <a:latin typeface="Cambria" panose="02040503050406030204" pitchFamily="18" charset="0"/>
                <a:ea typeface="ヒラギノ角ゴ Pro W3" charset="-128"/>
              </a:rPr>
              <a:t>0,6</a:t>
            </a:r>
            <a:endParaRPr lang="es-CL" altLang="es-CL">
              <a:solidFill>
                <a:srgbClr val="FFFFFF"/>
              </a:solidFill>
              <a:latin typeface="Arial" panose="020B0604020202020204" pitchFamily="34" charset="0"/>
              <a:ea typeface="ヒラギノ角ゴ Pro W3" charset="-128"/>
            </a:endParaRPr>
          </a:p>
        </p:txBody>
      </p:sp>
      <p:sp>
        <p:nvSpPr>
          <p:cNvPr id="69638" name="CuadroTexto 38"/>
          <p:cNvSpPr txBox="1">
            <a:spLocks noChangeArrowheads="1"/>
          </p:cNvSpPr>
          <p:nvPr/>
        </p:nvSpPr>
        <p:spPr bwMode="auto">
          <a:xfrm>
            <a:off x="430213" y="1493838"/>
            <a:ext cx="108791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Font typeface="Symbol" panose="05050102010706020507" pitchFamily="18" charset="2"/>
              <a:buChar char=""/>
            </a:pPr>
            <a:r>
              <a:rPr lang="es-CL" altLang="es-CL" sz="1600">
                <a:solidFill>
                  <a:srgbClr val="002060"/>
                </a:solidFill>
                <a:latin typeface="Calibri Light" panose="020F0302020204030204" pitchFamily="34" charset="0"/>
              </a:rPr>
              <a:t>La </a:t>
            </a:r>
            <a:r>
              <a:rPr lang="es-CL" altLang="es-CL" sz="1600" b="1">
                <a:solidFill>
                  <a:srgbClr val="002060"/>
                </a:solidFill>
                <a:latin typeface="Calibri Light" panose="020F0302020204030204" pitchFamily="34" charset="0"/>
              </a:rPr>
              <a:t>variable étnica </a:t>
            </a:r>
            <a:r>
              <a:rPr lang="es-CL" altLang="es-CL" sz="1600">
                <a:solidFill>
                  <a:srgbClr val="002060"/>
                </a:solidFill>
                <a:latin typeface="Calibri Light" panose="020F0302020204030204" pitchFamily="34" charset="0"/>
              </a:rPr>
              <a:t>predominante es la aymara con un 58.7%.</a:t>
            </a:r>
            <a:endParaRPr lang="es-MX" altLang="es-CL" sz="1600">
              <a:solidFill>
                <a:srgbClr val="002060"/>
              </a:solidFill>
              <a:latin typeface="Calibri Light" panose="020F0302020204030204" pitchFamily="34" charset="0"/>
            </a:endParaRPr>
          </a:p>
          <a:p>
            <a:pPr>
              <a:buFont typeface="Symbol" panose="05050102010706020507" pitchFamily="18" charset="2"/>
              <a:buChar char=""/>
            </a:pPr>
            <a:r>
              <a:rPr lang="es-CL" altLang="es-CL" sz="1600">
                <a:solidFill>
                  <a:srgbClr val="002060"/>
                </a:solidFill>
                <a:latin typeface="Calibri Light" panose="020F0302020204030204" pitchFamily="34" charset="0"/>
              </a:rPr>
              <a:t>La </a:t>
            </a:r>
            <a:r>
              <a:rPr lang="es-CL" altLang="es-CL" sz="1600" b="1">
                <a:solidFill>
                  <a:srgbClr val="002060"/>
                </a:solidFill>
                <a:latin typeface="Calibri Light" panose="020F0302020204030204" pitchFamily="34" charset="0"/>
              </a:rPr>
              <a:t>migración internacional </a:t>
            </a:r>
            <a:r>
              <a:rPr lang="es-CL" altLang="es-CL" sz="1600">
                <a:solidFill>
                  <a:srgbClr val="002060"/>
                </a:solidFill>
                <a:latin typeface="Calibri Light" panose="020F0302020204030204" pitchFamily="34" charset="0"/>
              </a:rPr>
              <a:t>de la región es la más alta del país con un 13,9% concentrándose en un 63% en la comuna de Iquique, siendo el 75% pertenecientes a los países fronterizos de Perú y Bolivia. </a:t>
            </a:r>
            <a:endParaRPr lang="es-MX" altLang="es-CL" sz="1600">
              <a:solidFill>
                <a:srgbClr val="002060"/>
              </a:solidFill>
              <a:latin typeface="Calibri Light" panose="020F0302020204030204" pitchFamily="34" charset="0"/>
            </a:endParaRPr>
          </a:p>
          <a:p>
            <a:pPr>
              <a:buFont typeface="Symbol" panose="05050102010706020507" pitchFamily="18" charset="2"/>
              <a:buChar char=""/>
            </a:pPr>
            <a:r>
              <a:rPr lang="es-CL" altLang="es-CL" sz="1600">
                <a:solidFill>
                  <a:srgbClr val="002060"/>
                </a:solidFill>
                <a:latin typeface="Calibri Light" panose="020F0302020204030204" pitchFamily="34" charset="0"/>
              </a:rPr>
              <a:t>La </a:t>
            </a:r>
            <a:r>
              <a:rPr lang="es-CL" altLang="es-CL" sz="1600" b="1">
                <a:solidFill>
                  <a:srgbClr val="002060"/>
                </a:solidFill>
                <a:latin typeface="Calibri Light" panose="020F0302020204030204" pitchFamily="34" charset="0"/>
              </a:rPr>
              <a:t>migración interna </a:t>
            </a:r>
            <a:r>
              <a:rPr lang="es-CL" altLang="es-CL" sz="1600">
                <a:solidFill>
                  <a:srgbClr val="002060"/>
                </a:solidFill>
                <a:latin typeface="Calibri Light" panose="020F0302020204030204" pitchFamily="34" charset="0"/>
              </a:rPr>
              <a:t>de la región es una unas de las que más han expulsado población hacia el resto del país son (-8,6 por mil). </a:t>
            </a:r>
            <a:endParaRPr lang="es-MX" altLang="es-CL" sz="1600">
              <a:solidFill>
                <a:srgbClr val="002060"/>
              </a:solidFill>
              <a:latin typeface="Calibri Light" panose="020F0302020204030204" pitchFamily="34" charset="0"/>
            </a:endParaRPr>
          </a:p>
          <a:p>
            <a:pPr>
              <a:buFont typeface="Symbol" panose="05050102010706020507" pitchFamily="18" charset="2"/>
              <a:buChar char=""/>
            </a:pPr>
            <a:r>
              <a:rPr lang="es-CL" altLang="es-CL" sz="1600">
                <a:solidFill>
                  <a:srgbClr val="002060"/>
                </a:solidFill>
                <a:latin typeface="Calibri Light" panose="020F0302020204030204" pitchFamily="34" charset="0"/>
              </a:rPr>
              <a:t>El </a:t>
            </a:r>
            <a:r>
              <a:rPr lang="es-CL" altLang="es-CL" sz="1600" b="1">
                <a:solidFill>
                  <a:srgbClr val="002060"/>
                </a:solidFill>
                <a:latin typeface="Calibri Light" panose="020F0302020204030204" pitchFamily="34" charset="0"/>
              </a:rPr>
              <a:t>sistema de afiliación </a:t>
            </a:r>
            <a:r>
              <a:rPr lang="es-CL" altLang="es-CL" sz="1600">
                <a:solidFill>
                  <a:srgbClr val="002060"/>
                </a:solidFill>
                <a:latin typeface="Calibri Light" panose="020F0302020204030204" pitchFamily="34" charset="0"/>
              </a:rPr>
              <a:t>el 74% de la población se encuentra adscrito al sistema público (FONASA), en donde el 60% se concentra en los tramos A y B</a:t>
            </a:r>
            <a:endParaRPr lang="es-MX" altLang="es-CL" sz="1600">
              <a:solidFill>
                <a:srgbClr val="002060"/>
              </a:solidFill>
              <a:latin typeface="Calibri Light" panose="020F0302020204030204" pitchFamily="34" charset="0"/>
            </a:endParaRPr>
          </a:p>
          <a:p>
            <a:pPr>
              <a:buFont typeface="Symbol" panose="05050102010706020507" pitchFamily="18" charset="2"/>
              <a:buChar char=""/>
            </a:pPr>
            <a:r>
              <a:rPr lang="es-CL" altLang="es-CL" sz="1600">
                <a:solidFill>
                  <a:srgbClr val="002060"/>
                </a:solidFill>
                <a:latin typeface="Calibri Light" panose="020F0302020204030204" pitchFamily="34" charset="0"/>
              </a:rPr>
              <a:t>Según Estadísticas vitales, contamos con una </a:t>
            </a:r>
            <a:r>
              <a:rPr lang="es-CL" altLang="es-CL" sz="1600" b="1">
                <a:solidFill>
                  <a:srgbClr val="002060"/>
                </a:solidFill>
                <a:latin typeface="Calibri Light" panose="020F0302020204030204" pitchFamily="34" charset="0"/>
              </a:rPr>
              <a:t>tasa de fecundidad </a:t>
            </a:r>
            <a:r>
              <a:rPr lang="es-CL" altLang="es-CL" sz="1600">
                <a:solidFill>
                  <a:srgbClr val="002060"/>
                </a:solidFill>
                <a:latin typeface="Calibri Light" panose="020F0302020204030204" pitchFamily="34" charset="0"/>
              </a:rPr>
              <a:t>de 1,7 hijos, con descenso en todos los grupos de edad. </a:t>
            </a:r>
            <a:endParaRPr lang="es-MX" altLang="es-CL" sz="1600">
              <a:solidFill>
                <a:srgbClr val="002060"/>
              </a:solidFill>
              <a:latin typeface="Calibri Light" panose="020F0302020204030204" pitchFamily="34" charset="0"/>
            </a:endParaRPr>
          </a:p>
          <a:p>
            <a:pPr>
              <a:buFont typeface="Symbol" panose="05050102010706020507" pitchFamily="18" charset="2"/>
              <a:buChar char=""/>
            </a:pPr>
            <a:r>
              <a:rPr lang="es-CL" altLang="es-CL" sz="1600">
                <a:solidFill>
                  <a:srgbClr val="002060"/>
                </a:solidFill>
                <a:latin typeface="Calibri Light" panose="020F0302020204030204" pitchFamily="34" charset="0"/>
              </a:rPr>
              <a:t>La </a:t>
            </a:r>
            <a:r>
              <a:rPr lang="es-CL" altLang="es-CL" sz="1600" b="1">
                <a:solidFill>
                  <a:srgbClr val="002060"/>
                </a:solidFill>
                <a:latin typeface="Calibri Light" panose="020F0302020204030204" pitchFamily="34" charset="0"/>
              </a:rPr>
              <a:t>esperanza de vida </a:t>
            </a:r>
            <a:r>
              <a:rPr lang="es-CL" altLang="es-CL" sz="1600">
                <a:solidFill>
                  <a:srgbClr val="002060"/>
                </a:solidFill>
                <a:latin typeface="Calibri Light" panose="020F0302020204030204" pitchFamily="34" charset="0"/>
              </a:rPr>
              <a:t>alcanza los 77, 4 años en hombres y 83 años en mujeres. </a:t>
            </a:r>
            <a:endParaRPr lang="es-MX" altLang="es-CL" sz="1600">
              <a:solidFill>
                <a:srgbClr val="002060"/>
              </a:solidFill>
              <a:latin typeface="Calibri Light" panose="020F0302020204030204" pitchFamily="34" charset="0"/>
            </a:endParaRPr>
          </a:p>
          <a:p>
            <a:pPr>
              <a:buFont typeface="Symbol" panose="05050102010706020507" pitchFamily="18" charset="2"/>
              <a:buChar char=""/>
            </a:pPr>
            <a:r>
              <a:rPr lang="es-CL" altLang="es-CL" sz="1600">
                <a:solidFill>
                  <a:srgbClr val="002060"/>
                </a:solidFill>
                <a:latin typeface="Calibri Light" panose="020F0302020204030204" pitchFamily="34" charset="0"/>
              </a:rPr>
              <a:t>La </a:t>
            </a:r>
            <a:r>
              <a:rPr lang="es-CL" altLang="es-CL" sz="1600" b="1">
                <a:solidFill>
                  <a:srgbClr val="002060"/>
                </a:solidFill>
                <a:latin typeface="Calibri Light" panose="020F0302020204030204" pitchFamily="34" charset="0"/>
              </a:rPr>
              <a:t>Tasa de mortalidad regional </a:t>
            </a:r>
            <a:r>
              <a:rPr lang="es-CL" altLang="es-CL" sz="1600">
                <a:solidFill>
                  <a:srgbClr val="002060"/>
                </a:solidFill>
                <a:latin typeface="Calibri Light" panose="020F0302020204030204" pitchFamily="34" charset="0"/>
              </a:rPr>
              <a:t>es de 3,9, muy por debajo de la nacional (5,7), sin embargo, se ve un aumento en la mortalidad femenina. </a:t>
            </a:r>
            <a:endParaRPr lang="es-MX" altLang="es-CL" sz="1600">
              <a:solidFill>
                <a:srgbClr val="002060"/>
              </a:solidFill>
              <a:latin typeface="Calibri Light" panose="020F0302020204030204" pitchFamily="34" charset="0"/>
            </a:endParaRPr>
          </a:p>
          <a:p>
            <a:pPr>
              <a:buFont typeface="Symbol" panose="05050102010706020507" pitchFamily="18" charset="2"/>
              <a:buChar char=""/>
            </a:pPr>
            <a:r>
              <a:rPr lang="es-CL" altLang="es-CL" sz="1600">
                <a:solidFill>
                  <a:srgbClr val="002060"/>
                </a:solidFill>
                <a:latin typeface="Calibri Light" panose="020F0302020204030204" pitchFamily="34" charset="0"/>
              </a:rPr>
              <a:t>La </a:t>
            </a:r>
            <a:r>
              <a:rPr lang="es-CL" altLang="es-CL" sz="1600" b="1">
                <a:solidFill>
                  <a:srgbClr val="002060"/>
                </a:solidFill>
                <a:latin typeface="Calibri Light" panose="020F0302020204030204" pitchFamily="34" charset="0"/>
              </a:rPr>
              <a:t>Mortalidad por causas </a:t>
            </a:r>
            <a:r>
              <a:rPr lang="es-CL" altLang="es-CL" sz="1600">
                <a:solidFill>
                  <a:srgbClr val="002060"/>
                </a:solidFill>
                <a:latin typeface="Calibri Light" panose="020F0302020204030204" pitchFamily="34" charset="0"/>
              </a:rPr>
              <a:t>las principales causas son las neoplásicas y circulatorias en partes iguales (96.6 -97.5).</a:t>
            </a:r>
            <a:endParaRPr lang="es-MX" altLang="es-CL" sz="1600">
              <a:solidFill>
                <a:srgbClr val="002060"/>
              </a:solidFill>
              <a:latin typeface="Calibri Light" panose="020F0302020204030204" pitchFamily="34" charset="0"/>
            </a:endParaRPr>
          </a:p>
          <a:p>
            <a:pPr>
              <a:buFont typeface="Symbol" panose="05050102010706020507" pitchFamily="18" charset="2"/>
              <a:buChar char=""/>
            </a:pPr>
            <a:r>
              <a:rPr lang="es-CL" altLang="es-CL" sz="1600">
                <a:solidFill>
                  <a:srgbClr val="002060"/>
                </a:solidFill>
                <a:latin typeface="Calibri Light" panose="020F0302020204030204" pitchFamily="34" charset="0"/>
              </a:rPr>
              <a:t>El </a:t>
            </a:r>
            <a:r>
              <a:rPr lang="es-CL" altLang="es-CL" sz="1600" b="1">
                <a:solidFill>
                  <a:srgbClr val="002060"/>
                </a:solidFill>
                <a:latin typeface="Calibri Light" panose="020F0302020204030204" pitchFamily="34" charset="0"/>
              </a:rPr>
              <a:t>índice de envejecimiento </a:t>
            </a:r>
            <a:r>
              <a:rPr lang="es-CL" altLang="es-CL" sz="1600">
                <a:solidFill>
                  <a:srgbClr val="002060"/>
                </a:solidFill>
                <a:latin typeface="Calibri Light" panose="020F0302020204030204" pitchFamily="34" charset="0"/>
              </a:rPr>
              <a:t>es el más bajo del país, no obstante, las comunas de Camiña (71,2) y Colchane (82,9)</a:t>
            </a:r>
            <a:r>
              <a:rPr lang="es-MX" altLang="es-CL" sz="1600">
                <a:solidFill>
                  <a:srgbClr val="002060"/>
                </a:solidFill>
                <a:latin typeface="Calibri Light" panose="020F0302020204030204" pitchFamily="34" charset="0"/>
              </a:rPr>
              <a:t> </a:t>
            </a:r>
            <a:r>
              <a:rPr lang="es-CL" altLang="es-CL" sz="1600">
                <a:solidFill>
                  <a:srgbClr val="002060"/>
                </a:solidFill>
                <a:latin typeface="Calibri Light" panose="020F0302020204030204" pitchFamily="34" charset="0"/>
              </a:rPr>
              <a:t>tienen el índice mas alto de la región. </a:t>
            </a:r>
            <a:endParaRPr lang="es-MX" altLang="es-CL" sz="1600">
              <a:solidFill>
                <a:srgbClr val="002060"/>
              </a:solidFill>
              <a:latin typeface="Calibri Light" panose="020F0302020204030204" pitchFamily="34" charset="0"/>
            </a:endParaRPr>
          </a:p>
          <a:p>
            <a:pPr>
              <a:buFont typeface="Symbol" panose="05050102010706020507" pitchFamily="18" charset="2"/>
              <a:buChar char=""/>
            </a:pPr>
            <a:r>
              <a:rPr lang="es-CL" altLang="es-CL" sz="1600">
                <a:solidFill>
                  <a:srgbClr val="002060"/>
                </a:solidFill>
                <a:latin typeface="Calibri Light" panose="020F0302020204030204" pitchFamily="34" charset="0"/>
              </a:rPr>
              <a:t>De acuerdo al </a:t>
            </a:r>
            <a:r>
              <a:rPr lang="es-CL" altLang="es-CL" sz="1600" b="1">
                <a:solidFill>
                  <a:srgbClr val="002060"/>
                </a:solidFill>
                <a:latin typeface="Calibri Light" panose="020F0302020204030204" pitchFamily="34" charset="0"/>
              </a:rPr>
              <a:t>índice de dependencia demográfica </a:t>
            </a:r>
            <a:r>
              <a:rPr lang="es-CL" altLang="es-CL" sz="1600">
                <a:solidFill>
                  <a:srgbClr val="002060"/>
                </a:solidFill>
                <a:latin typeface="Calibri Light" panose="020F0302020204030204" pitchFamily="34" charset="0"/>
              </a:rPr>
              <a:t>se mantiene con respecto al país. Camiña presenta el valor mas alto dentro de la región y la tercera más alta en el país.</a:t>
            </a:r>
            <a:endParaRPr lang="es-MX" altLang="es-CL" sz="1600">
              <a:solidFill>
                <a:srgbClr val="002060"/>
              </a:solidFill>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theme/theme1.xml><?xml version="1.0" encoding="utf-8"?>
<a:theme xmlns:a="http://schemas.openxmlformats.org/drawingml/2006/main" name="Retrospección">
  <a:themeElements>
    <a:clrScheme name="SSI">
      <a:dk1>
        <a:sysClr val="windowText" lastClr="000000"/>
      </a:dk1>
      <a:lt1>
        <a:sysClr val="window" lastClr="FFFFFF"/>
      </a:lt1>
      <a:dk2>
        <a:srgbClr val="344068"/>
      </a:dk2>
      <a:lt2>
        <a:srgbClr val="D9E0E6"/>
      </a:lt2>
      <a:accent1>
        <a:srgbClr val="FF0000"/>
      </a:accent1>
      <a:accent2>
        <a:srgbClr val="0070C0"/>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3429</TotalTime>
  <Words>1620</Words>
  <Application>Microsoft Office PowerPoint</Application>
  <PresentationFormat>Panorámica</PresentationFormat>
  <Paragraphs>293</Paragraphs>
  <Slides>33</Slides>
  <Notes>1</Notes>
  <HiddenSlides>0</HiddenSlides>
  <MMClips>0</MMClips>
  <ScaleCrop>false</ScaleCrop>
  <HeadingPairs>
    <vt:vector size="8" baseType="variant">
      <vt:variant>
        <vt:lpstr>Fuentes usadas</vt:lpstr>
      </vt:variant>
      <vt:variant>
        <vt:i4>12</vt:i4>
      </vt:variant>
      <vt:variant>
        <vt:lpstr>Tema</vt:lpstr>
      </vt:variant>
      <vt:variant>
        <vt:i4>7</vt:i4>
      </vt:variant>
      <vt:variant>
        <vt:lpstr>Servidores OLE incrustados</vt:lpstr>
      </vt:variant>
      <vt:variant>
        <vt:i4>1</vt:i4>
      </vt:variant>
      <vt:variant>
        <vt:lpstr>Títulos de diapositiva</vt:lpstr>
      </vt:variant>
      <vt:variant>
        <vt:i4>33</vt:i4>
      </vt:variant>
    </vt:vector>
  </HeadingPairs>
  <TitlesOfParts>
    <vt:vector size="53" baseType="lpstr">
      <vt:lpstr>Calibri</vt:lpstr>
      <vt:lpstr>MS PGothic</vt:lpstr>
      <vt:lpstr>Arial</vt:lpstr>
      <vt:lpstr>Calibri Light</vt:lpstr>
      <vt:lpstr>Verdana</vt:lpstr>
      <vt:lpstr>ヒラギノ角ゴ Pro W3</vt:lpstr>
      <vt:lpstr>Arial Narrow</vt:lpstr>
      <vt:lpstr>Wingdings</vt:lpstr>
      <vt:lpstr>Cambria</vt:lpstr>
      <vt:lpstr>Arial Black</vt:lpstr>
      <vt:lpstr>Times New Roman</vt:lpstr>
      <vt:lpstr>Symbol</vt:lpstr>
      <vt:lpstr>Retrospección</vt:lpstr>
      <vt:lpstr>7_Office Theme</vt:lpstr>
      <vt:lpstr>Tema de Office</vt:lpstr>
      <vt:lpstr>9_Office Theme</vt:lpstr>
      <vt:lpstr>1_Tema de Office</vt:lpstr>
      <vt:lpstr>1_Office Theme</vt:lpstr>
      <vt:lpstr>2_Office Theme</vt:lpstr>
      <vt:lpstr>Gráfico de Microsoft Excel</vt:lpstr>
      <vt:lpstr> PROCESO DISEÑO RED ASISTENCIAL  Avances 2021 – Plan de Trabajo 2022  </vt:lpstr>
      <vt:lpstr> Definición y Antecedentes Generales </vt:lpstr>
      <vt:lpstr>Presentación de PowerPoint</vt:lpstr>
      <vt:lpstr>Presentación de PowerPoint</vt:lpstr>
      <vt:lpstr>Presentación de PowerPoint</vt:lpstr>
      <vt:lpstr>Presentación de PowerPoint</vt:lpstr>
      <vt:lpstr> Aspectos Geográficos  </vt:lpstr>
      <vt:lpstr> Aspectos Demográficos  </vt:lpstr>
      <vt:lpstr> Aspectos Demográficos  </vt:lpstr>
      <vt:lpstr> Aspectos Epidemiológicos  y factores de riesgo al daño en salud  </vt:lpstr>
      <vt:lpstr> Determinantes Sociales De Salud  </vt:lpstr>
      <vt:lpstr>Presentación de PowerPoint</vt:lpstr>
      <vt:lpstr>Demanda Explícita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Lista de Espera Consulta Nueva de Especialidad por Especialidades año 2019 Servicio de Salud Iquique</vt:lpstr>
      <vt:lpstr>Presentación de PowerPoint</vt:lpstr>
      <vt:lpstr>Presentación de PowerPoint</vt:lpstr>
      <vt:lpstr>Presentación de PowerPoint</vt:lpstr>
      <vt:lpstr>Demanda Oculta</vt:lpstr>
      <vt:lpstr>Presentación de PowerPoint</vt:lpstr>
      <vt:lpstr>Presentación de PowerPoint</vt:lpstr>
      <vt:lpstr>Principales causas de abandono de planes, programas y/o citas agendadas</vt:lpstr>
      <vt:lpstr>Presentación de PowerPoint</vt:lpstr>
      <vt:lpstr>Usuarios extranjeros en la red pública</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VISITA HOSPITAL CURICÓ Y PLAN DE TRABAJO PROPUESTO</dc:title>
  <dc:creator>andres dinamarca</dc:creator>
  <cp:lastModifiedBy>afigueroa</cp:lastModifiedBy>
  <cp:revision>179</cp:revision>
  <cp:lastPrinted>2019-09-30T13:06:16Z</cp:lastPrinted>
  <dcterms:created xsi:type="dcterms:W3CDTF">2019-06-04T14:14:14Z</dcterms:created>
  <dcterms:modified xsi:type="dcterms:W3CDTF">2022-01-07T01:36:55Z</dcterms:modified>
</cp:coreProperties>
</file>