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1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2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62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4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45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27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1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4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20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8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0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73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14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20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9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4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3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4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4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6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0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2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5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1B16-8144-4175-868D-B64D94EF760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C78D-6F8D-4116-BE72-5919F0C6E10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1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COMPROMISO DE GESTIÓN N°1  2017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V="1">
            <a:off x="2296514" y="6941125"/>
            <a:ext cx="7720322" cy="135083"/>
          </a:xfrm>
        </p:spPr>
        <p:txBody>
          <a:bodyPr>
            <a:normAutofit fontScale="25000" lnSpcReduction="20000"/>
          </a:bodyPr>
          <a:lstStyle/>
          <a:p>
            <a:endParaRPr lang="es-CL" dirty="0"/>
          </a:p>
        </p:txBody>
      </p:sp>
      <p:pic>
        <p:nvPicPr>
          <p:cNvPr id="1026" name="Picture 2" descr="C:\Users\Nelson Castillo\Desktop\Image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6" y="1844825"/>
            <a:ext cx="6748463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elson Castillo\Desktop\Image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80" y="1721365"/>
            <a:ext cx="6748463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lson Castillo\Desktop\logo s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66" y="1628800"/>
            <a:ext cx="2752725" cy="23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elson Castillo\Desktop\FOTOS FORMATOS\IQUIQUE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1628801"/>
            <a:ext cx="2466975" cy="23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elson Castillo\Desktop\FOTOS FORMATOS\IQUIQUE\iquique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72" y="1628801"/>
            <a:ext cx="2628900" cy="23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elson Castillo\Desktop\FOTOS FORMATOS\IQUIQUE\parapente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66" y="4006202"/>
            <a:ext cx="2752725" cy="208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elson Castillo\Desktop\FOTOS NOCHE\IQUIQUE NOCTURNO 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14" y="4006202"/>
            <a:ext cx="2647358" cy="208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elson Castillo\Desktop\FOTOS NOCHE\IQUIQUE NOCTURN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6" y="4006202"/>
            <a:ext cx="2456284" cy="208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48314"/>
          </a:xfrm>
        </p:spPr>
        <p:txBody>
          <a:bodyPr>
            <a:normAutofit/>
          </a:bodyPr>
          <a:lstStyle/>
          <a:p>
            <a:r>
              <a:rPr lang="es-CL" sz="2800" dirty="0" smtClean="0"/>
              <a:t> </a:t>
            </a:r>
            <a:r>
              <a:rPr lang="es-CL" sz="2800" dirty="0"/>
              <a:t>DISEÑO DE RED ACTUALIZADO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es-CL" sz="1800" b="1" dirty="0"/>
              <a:t>CORTE 1</a:t>
            </a:r>
          </a:p>
          <a:p>
            <a:pPr>
              <a:buFontTx/>
              <a:buChar char="-"/>
            </a:pPr>
            <a:r>
              <a:rPr lang="es-CL" sz="1400" dirty="0"/>
              <a:t>Análisis del Doc. de Diseño de la Red Asistencial (R.A) y de su funcionabilidad, identificando  los principales Nodos Críticos (N.C) del funcionamiento de la Red y generar un Plan de Mejora Anual 2017 asociado a los</a:t>
            </a:r>
          </a:p>
          <a:p>
            <a:pPr marL="0" indent="0">
              <a:buNone/>
            </a:pPr>
            <a:r>
              <a:rPr lang="es-CL" sz="1400" dirty="0"/>
              <a:t>         nodos críticos de acuerdo a formato adjunto, por parte de la Comisión de Diseño de la Red del S.S.</a:t>
            </a:r>
          </a:p>
          <a:p>
            <a:pPr>
              <a:buFontTx/>
              <a:buChar char="-"/>
            </a:pPr>
            <a:r>
              <a:rPr lang="es-CL" sz="1400" dirty="0"/>
              <a:t>Plan de Mejora: ( Abril-Diciembre )1 Nodo crítico por trimestre y 3 actividades mensuales de mejora, asociada al Nodo crítico correspondiente.</a:t>
            </a:r>
          </a:p>
          <a:p>
            <a:pPr marL="0" indent="0">
              <a:buNone/>
            </a:pPr>
            <a:r>
              <a:rPr lang="es-CL" sz="1800" b="1" dirty="0">
                <a:solidFill>
                  <a:prstClr val="black"/>
                </a:solidFill>
              </a:rPr>
              <a:t>CORTE 2</a:t>
            </a:r>
          </a:p>
          <a:p>
            <a:pPr lvl="0">
              <a:buFontTx/>
              <a:buChar char="-"/>
            </a:pPr>
            <a:r>
              <a:rPr lang="es-CL" sz="1400" dirty="0">
                <a:solidFill>
                  <a:prstClr val="black"/>
                </a:solidFill>
              </a:rPr>
              <a:t>Cumplimiento de las actividades programadas en los meses de Abril, Mayo y Junio, para la realización </a:t>
            </a:r>
          </a:p>
          <a:p>
            <a:pPr marL="0" indent="0">
              <a:buNone/>
            </a:pPr>
            <a:r>
              <a:rPr lang="es-CL" sz="1400" dirty="0">
                <a:solidFill>
                  <a:prstClr val="black"/>
                </a:solidFill>
              </a:rPr>
              <a:t>         del Plan de Mejora de los N.C de funcionabilidad de la R.A identificados de acuerdo a formato.</a:t>
            </a:r>
          </a:p>
          <a:p>
            <a:pPr marL="0" indent="0">
              <a:buNone/>
            </a:pPr>
            <a:endParaRPr lang="es-CL" sz="1200" dirty="0"/>
          </a:p>
          <a:p>
            <a:pPr marL="0" indent="0">
              <a:buNone/>
            </a:pPr>
            <a:r>
              <a:rPr lang="es-CL" sz="1800" b="1" dirty="0">
                <a:solidFill>
                  <a:prstClr val="black"/>
                </a:solidFill>
              </a:rPr>
              <a:t>CORTE 3</a:t>
            </a:r>
          </a:p>
          <a:p>
            <a:pPr lvl="0">
              <a:buFontTx/>
              <a:buChar char="-"/>
            </a:pPr>
            <a:r>
              <a:rPr lang="es-CL" sz="1400" dirty="0">
                <a:solidFill>
                  <a:prstClr val="black"/>
                </a:solidFill>
              </a:rPr>
              <a:t>Cumplimiento de las actividades programadas en los meses de Julio, Agosto y Septiembre, para la realización del Plan de Mejora de los N.C de funcionabilidad de la R.A identificados de acuerdo a formato.</a:t>
            </a:r>
          </a:p>
          <a:p>
            <a:pPr mar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CL" sz="1800" b="1" dirty="0">
                <a:solidFill>
                  <a:prstClr val="black"/>
                </a:solidFill>
              </a:rPr>
              <a:t>CORTE 4</a:t>
            </a:r>
          </a:p>
          <a:p>
            <a:pPr lvl="0">
              <a:buFontTx/>
              <a:buChar char="-"/>
            </a:pPr>
            <a:r>
              <a:rPr lang="es-CL" sz="1400" dirty="0">
                <a:solidFill>
                  <a:prstClr val="black"/>
                </a:solidFill>
              </a:rPr>
              <a:t>Cumplimiento de las actividades programadas en los meses de Octubre, Noviembre y Diciembre, para la realización del Plan de Mejora de los N.C de funcionabilidad de la R.A identificados de acuerdo a formato.</a:t>
            </a:r>
          </a:p>
          <a:p>
            <a:pPr marL="0" indent="0">
              <a:buNone/>
            </a:pPr>
            <a:endParaRPr lang="es-CL" sz="1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2000" dirty="0"/>
          </a:p>
        </p:txBody>
      </p:sp>
      <p:sp>
        <p:nvSpPr>
          <p:cNvPr id="4" name="AutoShape 2" descr="Resultado de imagen para gifs medicos"/>
          <p:cNvSpPr>
            <a:spLocks noChangeAspect="1" noChangeArrowheads="1"/>
          </p:cNvSpPr>
          <p:nvPr/>
        </p:nvSpPr>
        <p:spPr bwMode="auto">
          <a:xfrm>
            <a:off x="1679575" y="-1787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AutoShape 4" descr="Resultado de imagen para gifs medicos"/>
          <p:cNvSpPr>
            <a:spLocks noChangeAspect="1" noChangeArrowheads="1"/>
          </p:cNvSpPr>
          <p:nvPr/>
        </p:nvSpPr>
        <p:spPr bwMode="auto">
          <a:xfrm>
            <a:off x="6960096" y="465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5589240"/>
            <a:ext cx="1581150" cy="11049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5608408"/>
            <a:ext cx="1360684" cy="12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 flipV="1">
            <a:off x="609600" y="-1579417"/>
            <a:ext cx="10972800" cy="145472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1018" y="311150"/>
            <a:ext cx="6286500" cy="58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27" y="456035"/>
            <a:ext cx="9539581" cy="594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216</Words>
  <Application>Microsoft Office PowerPoint</Application>
  <PresentationFormat>Panorámica</PresentationFormat>
  <Paragraphs>17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1_Tema de Office</vt:lpstr>
      <vt:lpstr>Tema de Office</vt:lpstr>
      <vt:lpstr>COMPROMISO DE GESTIÓN N°1  2017</vt:lpstr>
      <vt:lpstr> DISEÑO DE RED ACTUALIZADO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COMPROMISO DE GESTIÓN N°1  2017</dc:title>
  <dc:creator>Equipo: MXL5421DZR</dc:creator>
  <cp:lastModifiedBy>Equipo: MXL5421DZR</cp:lastModifiedBy>
  <cp:revision>5</cp:revision>
  <dcterms:created xsi:type="dcterms:W3CDTF">2017-03-17T15:25:25Z</dcterms:created>
  <dcterms:modified xsi:type="dcterms:W3CDTF">2017-03-22T20:37:31Z</dcterms:modified>
</cp:coreProperties>
</file>