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047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782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3930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0394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4900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3340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6969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2682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5214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598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8402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7712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2535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343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3284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7481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45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C80D32C-0668-45C9-A8CD-4C5F3E983FE2}" type="datetimeFigureOut">
              <a:rPr lang="es-CL" smtClean="0"/>
              <a:t>23-03-2017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A379FF7-2177-493C-8A8B-F533452628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26998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709969" y="312312"/>
            <a:ext cx="11215868" cy="859665"/>
          </a:xfrm>
        </p:spPr>
        <p:txBody>
          <a:bodyPr>
            <a:noAutofit/>
          </a:bodyPr>
          <a:lstStyle/>
          <a:p>
            <a:pPr algn="ctr"/>
            <a:r>
              <a:rPr lang="es-CL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COMGES N° 16 : Fortalecimiento de la calidad de vida laboral a través de la ejecución de los planes de trabajo locales, diseñados con enfoque participativo.  </a:t>
            </a:r>
            <a:endParaRPr lang="es-CL" sz="1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Marcador de contenido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721279"/>
              </p:ext>
            </p:extLst>
          </p:nvPr>
        </p:nvGraphicFramePr>
        <p:xfrm>
          <a:off x="709969" y="2025530"/>
          <a:ext cx="11220774" cy="4601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2300"/>
                <a:gridCol w="2313696"/>
                <a:gridCol w="6304778"/>
              </a:tblGrid>
              <a:tr h="25519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Eje estratégico </a:t>
                      </a:r>
                      <a:endParaRPr lang="es-CL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Nodo Critico</a:t>
                      </a:r>
                      <a:endParaRPr lang="es-CL" sz="16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2153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6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Eje 1: Calidad de Vida Laboral</a:t>
                      </a:r>
                      <a:endParaRPr lang="es-CL" sz="16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6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6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CL" sz="1600" i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Participación</a:t>
                      </a:r>
                      <a:r>
                        <a:rPr lang="es-CL" sz="1600" i="1" baseline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de la ley médica es nula, en el Comité de Buenas practicas Laborales.</a:t>
                      </a:r>
                      <a:endParaRPr lang="es-CL" sz="1600" i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s-CL" sz="1600" i="1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9687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Eje </a:t>
                      </a:r>
                      <a:r>
                        <a:rPr lang="es-CL" sz="16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2:</a:t>
                      </a:r>
                      <a:r>
                        <a:rPr lang="es-CL" sz="16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16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Conciliación </a:t>
                      </a:r>
                      <a:r>
                        <a:rPr lang="es-CL" sz="16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Vida personal, familiar y laboral</a:t>
                      </a:r>
                      <a:endParaRPr lang="es-CL" sz="16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6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blipFill>
                      <a:blip r:embed="rId3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CL" sz="1600" i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En </a:t>
                      </a:r>
                      <a:r>
                        <a:rPr lang="es-CL" sz="1600" i="1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cuidados infantiles, mejoras en infraestructura o implementación requieren de recursos económicos y de recurso humano.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s-CL" sz="1600" i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0108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Eje </a:t>
                      </a:r>
                      <a:r>
                        <a:rPr lang="es-CL" sz="16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3:</a:t>
                      </a:r>
                      <a:r>
                        <a:rPr lang="es-CL" sz="16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16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Salud </a:t>
                      </a:r>
                      <a:r>
                        <a:rPr lang="es-CL" sz="16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Funcionaria</a:t>
                      </a:r>
                      <a:endParaRPr lang="es-CL" sz="16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6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CL" sz="1600" i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Gestión </a:t>
                      </a:r>
                      <a:r>
                        <a:rPr lang="es-CL" sz="1600" i="1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de Lista de Espera Funcionaria – No se da prioridad a la atención de funcionarios</a:t>
                      </a:r>
                      <a:r>
                        <a:rPr lang="es-CL" sz="1600" i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s-CL" sz="1600" i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CL" sz="1600" i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Gestión </a:t>
                      </a:r>
                      <a:r>
                        <a:rPr lang="es-CL" sz="1600" i="1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biopsicosocial del ausentismo funcionario se solicita que </a:t>
                      </a:r>
                      <a:r>
                        <a:rPr lang="es-CL" sz="1600" i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se </a:t>
                      </a:r>
                      <a:r>
                        <a:rPr lang="es-CL" sz="1600" i="1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descuente los no gestionables (enfermedades catastróficas). 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709969" y="1273577"/>
            <a:ext cx="11215868" cy="64633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CL" b="1" i="1" dirty="0" smtClean="0"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Meta nacional 2017: </a:t>
            </a:r>
            <a:r>
              <a:rPr lang="es-CL" i="1" dirty="0" smtClean="0"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100% de ejecución del Plan de Calidad de Vida Laboral, implementando procesos de mejora continua en las áreas estratégicas definidas por las orientaciones técnicas.</a:t>
            </a:r>
            <a:r>
              <a:rPr lang="es-CL" b="1" i="1" dirty="0" smtClean="0"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es-CL" i="1" dirty="0">
              <a:solidFill>
                <a:schemeClr val="bg1">
                  <a:lumMod val="65000"/>
                  <a:lumOff val="3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501540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</TotalTime>
  <Words>147</Words>
  <Application>Microsoft Office PowerPoint</Application>
  <PresentationFormat>Panorámica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Cambria</vt:lpstr>
      <vt:lpstr>Century Gothic</vt:lpstr>
      <vt:lpstr>Times New Roman</vt:lpstr>
      <vt:lpstr>Wingdings 3</vt:lpstr>
      <vt:lpstr>Sector</vt:lpstr>
      <vt:lpstr>COMGES N° 16 : Fortalecimiento de la calidad de vida laboral a través de la ejecución de los planes de trabajo locales, diseñados con enfoque participativo.  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COMGES N° 16 : Fortalecimiento de la calidad de vida laboral a través de la ejecución de los planes de trabajo locales, diseñados con enfoque participativo.</dc:title>
  <dc:creator>Vanessa Sepulveda Muñoz</dc:creator>
  <cp:lastModifiedBy>Vanessa Sepulveda Muñoz</cp:lastModifiedBy>
  <cp:revision>3</cp:revision>
  <dcterms:created xsi:type="dcterms:W3CDTF">2017-03-24T00:38:16Z</dcterms:created>
  <dcterms:modified xsi:type="dcterms:W3CDTF">2017-03-24T01:12:41Z</dcterms:modified>
</cp:coreProperties>
</file>