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5689" r:id="rId4"/>
    <p:sldMasterId id="2147485701" r:id="rId5"/>
  </p:sldMasterIdLst>
  <p:notesMasterIdLst>
    <p:notesMasterId r:id="rId23"/>
  </p:notesMasterIdLst>
  <p:handoutMasterIdLst>
    <p:handoutMasterId r:id="rId24"/>
  </p:handoutMasterIdLst>
  <p:sldIdLst>
    <p:sldId id="272" r:id="rId6"/>
    <p:sldId id="413" r:id="rId7"/>
    <p:sldId id="416" r:id="rId8"/>
    <p:sldId id="419" r:id="rId9"/>
    <p:sldId id="417" r:id="rId10"/>
    <p:sldId id="421" r:id="rId11"/>
    <p:sldId id="423" r:id="rId12"/>
    <p:sldId id="424" r:id="rId13"/>
    <p:sldId id="425" r:id="rId14"/>
    <p:sldId id="437" r:id="rId15"/>
    <p:sldId id="428" r:id="rId16"/>
    <p:sldId id="436" r:id="rId17"/>
    <p:sldId id="426" r:id="rId18"/>
    <p:sldId id="431" r:id="rId19"/>
    <p:sldId id="433" r:id="rId20"/>
    <p:sldId id="434" r:id="rId21"/>
    <p:sldId id="371" r:id="rId22"/>
  </p:sldIdLst>
  <p:sldSz cx="9144000" cy="6858000" type="screen4x3"/>
  <p:notesSz cx="68580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E454A"/>
    <a:srgbClr val="FF5D61"/>
    <a:srgbClr val="FF3300"/>
    <a:srgbClr val="005FA1"/>
    <a:srgbClr val="FFFFCC"/>
    <a:srgbClr val="40404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Objects="1">
      <p:cViewPr varScale="1">
        <p:scale>
          <a:sx n="118" d="100"/>
          <a:sy n="118" d="100"/>
        </p:scale>
        <p:origin x="1326" y="96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95820-02E0-469A-A8C6-585BE2D7AE07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892B445-E09A-47B3-B09F-4BB1ADA6A8BC}">
      <dgm:prSet phldrT="[Texto]" custT="1"/>
      <dgm:spPr/>
      <dgm:t>
        <a:bodyPr/>
        <a:lstStyle/>
        <a:p>
          <a:r>
            <a:rPr lang="es-ES" sz="2800" b="1" dirty="0">
              <a:latin typeface="Cambria" panose="02040503050406030204" pitchFamily="18" charset="0"/>
            </a:rPr>
            <a:t>Preparación</a:t>
          </a:r>
          <a:r>
            <a:rPr lang="es-ES" sz="3200" dirty="0"/>
            <a:t> </a:t>
          </a:r>
        </a:p>
      </dgm:t>
    </dgm:pt>
    <dgm:pt modelId="{EE0E53D1-A28B-4E4C-A017-98757F743FEB}" type="parTrans" cxnId="{FCC4075D-27E4-4969-B22F-4057DA7959F5}">
      <dgm:prSet/>
      <dgm:spPr/>
      <dgm:t>
        <a:bodyPr/>
        <a:lstStyle/>
        <a:p>
          <a:endParaRPr lang="es-ES"/>
        </a:p>
      </dgm:t>
    </dgm:pt>
    <dgm:pt modelId="{E8D73822-8F22-4F98-A62B-254EF1D0A1B1}" type="sibTrans" cxnId="{FCC4075D-27E4-4969-B22F-4057DA7959F5}">
      <dgm:prSet/>
      <dgm:spPr/>
      <dgm:t>
        <a:bodyPr/>
        <a:lstStyle/>
        <a:p>
          <a:endParaRPr lang="es-ES"/>
        </a:p>
      </dgm:t>
    </dgm:pt>
    <dgm:pt modelId="{28EF9662-265D-4208-8727-A4BFEA30204F}">
      <dgm:prSet phldrT="[Texto]" custT="1"/>
      <dgm:spPr/>
      <dgm:t>
        <a:bodyPr/>
        <a:lstStyle/>
        <a:p>
          <a:r>
            <a:rPr lang="es-ES" sz="2800" b="1" dirty="0">
              <a:latin typeface="Cambria" panose="02040503050406030204" pitchFamily="18" charset="0"/>
            </a:rPr>
            <a:t>Ejecución</a:t>
          </a:r>
          <a:r>
            <a:rPr lang="es-ES" sz="3800" dirty="0"/>
            <a:t> </a:t>
          </a:r>
        </a:p>
      </dgm:t>
    </dgm:pt>
    <dgm:pt modelId="{F4259BED-BDB7-4389-909B-D26E0049860D}" type="parTrans" cxnId="{DAD05A23-6731-443B-B8CF-B70269C3250F}">
      <dgm:prSet/>
      <dgm:spPr/>
      <dgm:t>
        <a:bodyPr/>
        <a:lstStyle/>
        <a:p>
          <a:endParaRPr lang="es-ES"/>
        </a:p>
      </dgm:t>
    </dgm:pt>
    <dgm:pt modelId="{9B9FD6AE-9701-401A-82BD-EE0990867AFB}" type="sibTrans" cxnId="{DAD05A23-6731-443B-B8CF-B70269C3250F}">
      <dgm:prSet/>
      <dgm:spPr/>
      <dgm:t>
        <a:bodyPr/>
        <a:lstStyle/>
        <a:p>
          <a:endParaRPr lang="es-ES"/>
        </a:p>
      </dgm:t>
    </dgm:pt>
    <dgm:pt modelId="{D5ED8ECC-3DB7-4FE8-86EC-6C8759A1697C}">
      <dgm:prSet phldrT="[Texto]" custT="1"/>
      <dgm:spPr/>
      <dgm:t>
        <a:bodyPr/>
        <a:lstStyle/>
        <a:p>
          <a:r>
            <a:rPr lang="es-ES" sz="2800" b="1" dirty="0">
              <a:latin typeface="Cambria" panose="02040503050406030204" pitchFamily="18" charset="0"/>
            </a:rPr>
            <a:t>Evaluación</a:t>
          </a:r>
          <a:r>
            <a:rPr lang="es-ES" sz="3700" dirty="0"/>
            <a:t> </a:t>
          </a:r>
        </a:p>
      </dgm:t>
    </dgm:pt>
    <dgm:pt modelId="{3C3E83AA-1867-4045-853A-644336532C76}" type="parTrans" cxnId="{AFB9B245-2580-42D7-85F8-D1048FA56990}">
      <dgm:prSet/>
      <dgm:spPr/>
      <dgm:t>
        <a:bodyPr/>
        <a:lstStyle/>
        <a:p>
          <a:endParaRPr lang="es-ES"/>
        </a:p>
      </dgm:t>
    </dgm:pt>
    <dgm:pt modelId="{FF21417E-CCAC-4BF8-BFD8-E143D876E8FC}" type="sibTrans" cxnId="{AFB9B245-2580-42D7-85F8-D1048FA56990}">
      <dgm:prSet/>
      <dgm:spPr/>
      <dgm:t>
        <a:bodyPr/>
        <a:lstStyle/>
        <a:p>
          <a:endParaRPr lang="es-ES"/>
        </a:p>
      </dgm:t>
    </dgm:pt>
    <dgm:pt modelId="{B0E4E425-16F7-4D6F-B947-F90B05E18E5C}">
      <dgm:prSet phldrT="[Texto]" custT="1"/>
      <dgm:spPr/>
      <dgm:t>
        <a:bodyPr/>
        <a:lstStyle/>
        <a:p>
          <a:r>
            <a:rPr lang="es-ES" sz="1600" dirty="0">
              <a:latin typeface="Cambria" panose="02040503050406030204" pitchFamily="18" charset="0"/>
            </a:rPr>
            <a:t>Plan de Intervención : Toma de decisión </a:t>
          </a:r>
        </a:p>
      </dgm:t>
    </dgm:pt>
    <dgm:pt modelId="{F65D0C2D-DD0C-4928-A458-368A82BAC638}" type="parTrans" cxnId="{4A6E5CC8-16F9-46A0-BB49-94DC9D9C8DA4}">
      <dgm:prSet/>
      <dgm:spPr/>
      <dgm:t>
        <a:bodyPr/>
        <a:lstStyle/>
        <a:p>
          <a:endParaRPr lang="es-ES"/>
        </a:p>
      </dgm:t>
    </dgm:pt>
    <dgm:pt modelId="{32ACFF3A-2EEE-4B87-B401-275BDB575DA1}" type="sibTrans" cxnId="{4A6E5CC8-16F9-46A0-BB49-94DC9D9C8DA4}">
      <dgm:prSet/>
      <dgm:spPr/>
      <dgm:t>
        <a:bodyPr/>
        <a:lstStyle/>
        <a:p>
          <a:endParaRPr lang="es-ES"/>
        </a:p>
      </dgm:t>
    </dgm:pt>
    <dgm:pt modelId="{6D7C246B-1A75-4EEF-9518-546D32662F1B}">
      <dgm:prSet custT="1"/>
      <dgm:spPr/>
      <dgm:t>
        <a:bodyPr/>
        <a:lstStyle/>
        <a:p>
          <a:r>
            <a:rPr lang="es-ES" sz="1600" dirty="0">
              <a:latin typeface="Cambria" panose="02040503050406030204" pitchFamily="18" charset="0"/>
            </a:rPr>
            <a:t>Implementación Modelo de Atención transitorio</a:t>
          </a:r>
        </a:p>
      </dgm:t>
    </dgm:pt>
    <dgm:pt modelId="{F17BA5CF-1C36-44AA-8DAE-370679DD7290}" type="parTrans" cxnId="{01B99019-785C-442F-95FF-781F6818F1DA}">
      <dgm:prSet/>
      <dgm:spPr/>
      <dgm:t>
        <a:bodyPr/>
        <a:lstStyle/>
        <a:p>
          <a:endParaRPr lang="es-ES"/>
        </a:p>
      </dgm:t>
    </dgm:pt>
    <dgm:pt modelId="{230B7B0E-CA70-4F4F-BAC3-3714D7D60172}" type="sibTrans" cxnId="{01B99019-785C-442F-95FF-781F6818F1DA}">
      <dgm:prSet/>
      <dgm:spPr/>
      <dgm:t>
        <a:bodyPr/>
        <a:lstStyle/>
        <a:p>
          <a:endParaRPr lang="es-ES"/>
        </a:p>
      </dgm:t>
    </dgm:pt>
    <dgm:pt modelId="{4E7145FB-AE44-4369-9EB1-52BE680BC84E}">
      <dgm:prSet custT="1"/>
      <dgm:spPr/>
      <dgm:t>
        <a:bodyPr/>
        <a:lstStyle/>
        <a:p>
          <a:r>
            <a:rPr lang="es-ES" sz="1600" dirty="0">
              <a:latin typeface="Cambria" panose="02040503050406030204" pitchFamily="18" charset="0"/>
            </a:rPr>
            <a:t>Re Organización de Red</a:t>
          </a:r>
          <a:r>
            <a:rPr lang="es-ES" sz="1600" baseline="0" dirty="0">
              <a:latin typeface="Cambria" panose="02040503050406030204" pitchFamily="18" charset="0"/>
            </a:rPr>
            <a:t> Asistencial y Modelo de Atención </a:t>
          </a:r>
          <a:endParaRPr lang="es-ES" sz="1600" dirty="0">
            <a:latin typeface="Cambria" panose="02040503050406030204" pitchFamily="18" charset="0"/>
          </a:endParaRPr>
        </a:p>
      </dgm:t>
    </dgm:pt>
    <dgm:pt modelId="{A0BC6106-88A1-487F-9ECF-A710A183AA26}" type="parTrans" cxnId="{57D12DF6-36FB-4660-878B-8DED3F82FDFF}">
      <dgm:prSet/>
      <dgm:spPr/>
      <dgm:t>
        <a:bodyPr/>
        <a:lstStyle/>
        <a:p>
          <a:endParaRPr lang="es-ES"/>
        </a:p>
      </dgm:t>
    </dgm:pt>
    <dgm:pt modelId="{12D9B585-CEB7-464C-95AF-E99663F4A0FA}" type="sibTrans" cxnId="{57D12DF6-36FB-4660-878B-8DED3F82FDFF}">
      <dgm:prSet/>
      <dgm:spPr/>
      <dgm:t>
        <a:bodyPr/>
        <a:lstStyle/>
        <a:p>
          <a:endParaRPr lang="es-ES"/>
        </a:p>
      </dgm:t>
    </dgm:pt>
    <dgm:pt modelId="{F5884A68-8266-42A8-9E12-E60529CE6DA0}">
      <dgm:prSet custT="1"/>
      <dgm:spPr/>
      <dgm:t>
        <a:bodyPr/>
        <a:lstStyle/>
        <a:p>
          <a:r>
            <a:rPr lang="es-ES" sz="1600" dirty="0">
              <a:latin typeface="Cambria" panose="02040503050406030204" pitchFamily="18" charset="0"/>
            </a:rPr>
            <a:t>Elaboración y difusión  de Informes </a:t>
          </a:r>
        </a:p>
      </dgm:t>
    </dgm:pt>
    <dgm:pt modelId="{9D3A2957-4F69-45F8-8D7E-FCD7EBCE82BE}" type="parTrans" cxnId="{7E0C1ADD-0745-46AD-A947-216A37508CF9}">
      <dgm:prSet/>
      <dgm:spPr/>
      <dgm:t>
        <a:bodyPr/>
        <a:lstStyle/>
        <a:p>
          <a:endParaRPr lang="es-ES"/>
        </a:p>
      </dgm:t>
    </dgm:pt>
    <dgm:pt modelId="{4EC92B05-B934-4EFB-9A04-31B3E8995A6F}" type="sibTrans" cxnId="{7E0C1ADD-0745-46AD-A947-216A37508CF9}">
      <dgm:prSet/>
      <dgm:spPr/>
      <dgm:t>
        <a:bodyPr/>
        <a:lstStyle/>
        <a:p>
          <a:endParaRPr lang="es-ES"/>
        </a:p>
      </dgm:t>
    </dgm:pt>
    <dgm:pt modelId="{34829289-3CE7-4F36-8EB4-436F567D58CF}">
      <dgm:prSet custT="1"/>
      <dgm:spPr/>
      <dgm:t>
        <a:bodyPr/>
        <a:lstStyle/>
        <a:p>
          <a:r>
            <a:rPr lang="es-ES" sz="1600" dirty="0">
              <a:latin typeface="Cambria" panose="02040503050406030204" pitchFamily="18" charset="0"/>
            </a:rPr>
            <a:t>Monitoreo </a:t>
          </a:r>
          <a:r>
            <a:rPr lang="es-ES" sz="1600" baseline="0" dirty="0">
              <a:latin typeface="Cambria" panose="02040503050406030204" pitchFamily="18" charset="0"/>
            </a:rPr>
            <a:t> y Supervisión Red Asistencial</a:t>
          </a:r>
          <a:endParaRPr lang="es-ES" sz="1600" dirty="0">
            <a:latin typeface="Cambria" panose="02040503050406030204" pitchFamily="18" charset="0"/>
          </a:endParaRPr>
        </a:p>
      </dgm:t>
    </dgm:pt>
    <dgm:pt modelId="{0195291E-51EE-45FA-B320-7BB7032D2A42}" type="parTrans" cxnId="{7FE5A985-C591-478B-A9EB-DC56B5A2D81C}">
      <dgm:prSet/>
      <dgm:spPr/>
      <dgm:t>
        <a:bodyPr/>
        <a:lstStyle/>
        <a:p>
          <a:endParaRPr lang="es-ES"/>
        </a:p>
      </dgm:t>
    </dgm:pt>
    <dgm:pt modelId="{9BD01647-7DCE-4E5C-A6DC-E36513F6CD9F}" type="sibTrans" cxnId="{7FE5A985-C591-478B-A9EB-DC56B5A2D81C}">
      <dgm:prSet/>
      <dgm:spPr/>
      <dgm:t>
        <a:bodyPr/>
        <a:lstStyle/>
        <a:p>
          <a:endParaRPr lang="es-ES"/>
        </a:p>
      </dgm:t>
    </dgm:pt>
    <dgm:pt modelId="{D9AAEF6F-ECE5-4DFB-99FA-7692487A5765}">
      <dgm:prSet custT="1"/>
      <dgm:spPr>
        <a:solidFill>
          <a:srgbClr val="4F81BD">
            <a:shade val="50000"/>
            <a:hueOff val="80319"/>
            <a:satOff val="-1680"/>
            <a:lumOff val="9347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8100" tIns="28575" rIns="3810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Operatividad Red Asistencial 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Instalación de Dispositivos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Coordinación Administración </a:t>
          </a:r>
        </a:p>
      </dgm:t>
    </dgm:pt>
    <dgm:pt modelId="{A7193843-2CEF-42D2-AF2B-30647F8C44B1}" type="parTrans" cxnId="{7D9BAC27-B9AC-4B97-B09B-870BBA1D46BD}">
      <dgm:prSet/>
      <dgm:spPr/>
      <dgm:t>
        <a:bodyPr/>
        <a:lstStyle/>
        <a:p>
          <a:endParaRPr lang="es-ES"/>
        </a:p>
      </dgm:t>
    </dgm:pt>
    <dgm:pt modelId="{F71D23AB-7F0A-4341-B17A-4D71637A8618}" type="sibTrans" cxnId="{7D9BAC27-B9AC-4B97-B09B-870BBA1D46BD}">
      <dgm:prSet/>
      <dgm:spPr/>
      <dgm:t>
        <a:bodyPr/>
        <a:lstStyle/>
        <a:p>
          <a:endParaRPr lang="es-ES"/>
        </a:p>
      </dgm:t>
    </dgm:pt>
    <dgm:pt modelId="{226C3012-90E2-401F-8E81-6C0CAFFBE314}">
      <dgm:prSet custT="1"/>
      <dgm:spPr/>
      <dgm:t>
        <a:bodyPr/>
        <a:lstStyle/>
        <a:p>
          <a:r>
            <a:rPr lang="es-ES" sz="1600" dirty="0">
              <a:latin typeface="Cambria" panose="02040503050406030204" pitchFamily="18" charset="0"/>
            </a:rPr>
            <a:t>Diagnóstico</a:t>
          </a:r>
          <a:r>
            <a:rPr lang="es-ES" sz="1600" baseline="0" dirty="0">
              <a:latin typeface="Cambria" panose="02040503050406030204" pitchFamily="18" charset="0"/>
            </a:rPr>
            <a:t> de Situación: Nivel de Operatividad </a:t>
          </a:r>
        </a:p>
      </dgm:t>
    </dgm:pt>
    <dgm:pt modelId="{9DB3BFDD-4D06-443C-BA8C-9916E36295F9}" type="sibTrans" cxnId="{6CDBFF1E-4FC2-4DFD-AFF7-37A13E88D3E3}">
      <dgm:prSet/>
      <dgm:spPr/>
      <dgm:t>
        <a:bodyPr/>
        <a:lstStyle/>
        <a:p>
          <a:endParaRPr lang="es-ES"/>
        </a:p>
      </dgm:t>
    </dgm:pt>
    <dgm:pt modelId="{B73A6430-AA3B-40A7-8788-A901E34AD1B2}" type="parTrans" cxnId="{6CDBFF1E-4FC2-4DFD-AFF7-37A13E88D3E3}">
      <dgm:prSet/>
      <dgm:spPr/>
      <dgm:t>
        <a:bodyPr/>
        <a:lstStyle/>
        <a:p>
          <a:endParaRPr lang="es-ES"/>
        </a:p>
      </dgm:t>
    </dgm:pt>
    <dgm:pt modelId="{EE9F0996-A177-4B98-87F9-A235072E5388}">
      <dgm:prSet custT="1"/>
      <dgm:spPr/>
      <dgm:t>
        <a:bodyPr/>
        <a:lstStyle/>
        <a:p>
          <a:r>
            <a:rPr lang="es-ES" sz="1600" dirty="0">
              <a:latin typeface="Cambria" panose="02040503050406030204" pitchFamily="18" charset="0"/>
            </a:rPr>
            <a:t>Coordinación y Generación de Alianzas estratégicas (Inter y </a:t>
          </a:r>
          <a:r>
            <a:rPr lang="es-ES" sz="1600" dirty="0" err="1">
              <a:latin typeface="Cambria" panose="02040503050406030204" pitchFamily="18" charset="0"/>
            </a:rPr>
            <a:t>Extasector</a:t>
          </a:r>
          <a:r>
            <a:rPr lang="es-ES" sz="1600" dirty="0">
              <a:latin typeface="Cambria" panose="02040503050406030204" pitchFamily="18" charset="0"/>
            </a:rPr>
            <a:t> )</a:t>
          </a:r>
        </a:p>
      </dgm:t>
    </dgm:pt>
    <dgm:pt modelId="{0461679B-394E-4C2A-AEC0-471AD9D9238D}" type="sibTrans" cxnId="{9CF28F56-3097-495B-907F-33A29225E7B2}">
      <dgm:prSet/>
      <dgm:spPr/>
      <dgm:t>
        <a:bodyPr/>
        <a:lstStyle/>
        <a:p>
          <a:endParaRPr lang="es-ES"/>
        </a:p>
      </dgm:t>
    </dgm:pt>
    <dgm:pt modelId="{5EB8E6C7-A68A-4366-A2A3-9444246E4FDB}" type="parTrans" cxnId="{9CF28F56-3097-495B-907F-33A29225E7B2}">
      <dgm:prSet/>
      <dgm:spPr/>
      <dgm:t>
        <a:bodyPr/>
        <a:lstStyle/>
        <a:p>
          <a:endParaRPr lang="es-ES"/>
        </a:p>
      </dgm:t>
    </dgm:pt>
    <dgm:pt modelId="{9B88A677-ED4B-4E73-A41A-B4004104DE94}" type="pres">
      <dgm:prSet presAssocID="{2C095820-02E0-469A-A8C6-585BE2D7AE0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DCDEC23-1804-4D87-ACF6-AFD262E1384E}" type="pres">
      <dgm:prSet presAssocID="{C892B445-E09A-47B3-B09F-4BB1ADA6A8BC}" presName="compNode" presStyleCnt="0"/>
      <dgm:spPr/>
    </dgm:pt>
    <dgm:pt modelId="{1FEC8B6B-A542-4630-A349-AE2782132C5C}" type="pres">
      <dgm:prSet presAssocID="{C892B445-E09A-47B3-B09F-4BB1ADA6A8BC}" presName="aNode" presStyleLbl="bgShp" presStyleIdx="0" presStyleCnt="3" custScaleY="100000" custLinFactNeighborX="-3378"/>
      <dgm:spPr/>
      <dgm:t>
        <a:bodyPr/>
        <a:lstStyle/>
        <a:p>
          <a:endParaRPr lang="es-CL"/>
        </a:p>
      </dgm:t>
    </dgm:pt>
    <dgm:pt modelId="{30826BFE-95AA-40BC-95FC-C277CA3528DA}" type="pres">
      <dgm:prSet presAssocID="{C892B445-E09A-47B3-B09F-4BB1ADA6A8BC}" presName="textNode" presStyleLbl="bgShp" presStyleIdx="0" presStyleCnt="3"/>
      <dgm:spPr/>
      <dgm:t>
        <a:bodyPr/>
        <a:lstStyle/>
        <a:p>
          <a:endParaRPr lang="es-CL"/>
        </a:p>
      </dgm:t>
    </dgm:pt>
    <dgm:pt modelId="{990763EB-2034-4095-B143-2F006A0A2B70}" type="pres">
      <dgm:prSet presAssocID="{C892B445-E09A-47B3-B09F-4BB1ADA6A8BC}" presName="compChildNode" presStyleCnt="0"/>
      <dgm:spPr/>
    </dgm:pt>
    <dgm:pt modelId="{A6C701C5-793D-4874-99ED-E8A09072EF1B}" type="pres">
      <dgm:prSet presAssocID="{C892B445-E09A-47B3-B09F-4BB1ADA6A8BC}" presName="theInnerList" presStyleCnt="0"/>
      <dgm:spPr/>
    </dgm:pt>
    <dgm:pt modelId="{8E84070B-A2CC-45B4-BFD3-7043DCCCCD49}" type="pres">
      <dgm:prSet presAssocID="{226C3012-90E2-401F-8E81-6C0CAFFBE314}" presName="childNode" presStyleLbl="node1" presStyleIdx="0" presStyleCnt="8" custScaleX="103912" custScaleY="91896" custLinFactY="-29021" custLinFactNeighborX="-654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CE520E-9696-4C1B-9B9A-C9F4B0D33C6A}" type="pres">
      <dgm:prSet presAssocID="{226C3012-90E2-401F-8E81-6C0CAFFBE314}" presName="aSpace2" presStyleCnt="0"/>
      <dgm:spPr/>
    </dgm:pt>
    <dgm:pt modelId="{A1FFC8BD-6098-4FF5-B691-BA949C6A2ACD}" type="pres">
      <dgm:prSet presAssocID="{EE9F0996-A177-4B98-87F9-A235072E5388}" presName="childNode" presStyleLbl="node1" presStyleIdx="1" presStyleCnt="8" custScaleX="105396" custLinFactY="-28296" custLinFactNeighborX="161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53D32E-0F96-4A04-9E03-2707449C18E7}" type="pres">
      <dgm:prSet presAssocID="{EE9F0996-A177-4B98-87F9-A235072E5388}" presName="aSpace2" presStyleCnt="0"/>
      <dgm:spPr/>
    </dgm:pt>
    <dgm:pt modelId="{75B6BF87-72A9-4F3B-8DF1-958811E650E4}" type="pres">
      <dgm:prSet presAssocID="{4E7145FB-AE44-4369-9EB1-52BE680BC84E}" presName="childNode" presStyleLbl="node1" presStyleIdx="2" presStyleCnt="8" custScaleX="104912" custLinFactY="-30149" custLinFactNeighborX="-81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6D1B1A-5144-496D-ACEE-D2F4128B834B}" type="pres">
      <dgm:prSet presAssocID="{C892B445-E09A-47B3-B09F-4BB1ADA6A8BC}" presName="aSpace" presStyleCnt="0"/>
      <dgm:spPr/>
    </dgm:pt>
    <dgm:pt modelId="{D36DD0F3-64AA-4430-9782-7231BC8C86B0}" type="pres">
      <dgm:prSet presAssocID="{28EF9662-265D-4208-8727-A4BFEA30204F}" presName="compNode" presStyleCnt="0"/>
      <dgm:spPr/>
    </dgm:pt>
    <dgm:pt modelId="{4C9D1757-CE90-4FEE-8C77-CC6167B0C9A9}" type="pres">
      <dgm:prSet presAssocID="{28EF9662-265D-4208-8727-A4BFEA30204F}" presName="aNode" presStyleLbl="bgShp" presStyleIdx="1" presStyleCnt="3" custScaleX="106221" custLinFactNeighborX="-2130" custLinFactNeighborY="282"/>
      <dgm:spPr/>
      <dgm:t>
        <a:bodyPr/>
        <a:lstStyle/>
        <a:p>
          <a:endParaRPr lang="es-CL"/>
        </a:p>
      </dgm:t>
    </dgm:pt>
    <dgm:pt modelId="{38939852-5393-42D6-A86F-51AA431D4CCE}" type="pres">
      <dgm:prSet presAssocID="{28EF9662-265D-4208-8727-A4BFEA30204F}" presName="textNode" presStyleLbl="bgShp" presStyleIdx="1" presStyleCnt="3"/>
      <dgm:spPr/>
      <dgm:t>
        <a:bodyPr/>
        <a:lstStyle/>
        <a:p>
          <a:endParaRPr lang="es-CL"/>
        </a:p>
      </dgm:t>
    </dgm:pt>
    <dgm:pt modelId="{E0D20167-5EBF-45A6-8B18-AF72F2374AAD}" type="pres">
      <dgm:prSet presAssocID="{28EF9662-265D-4208-8727-A4BFEA30204F}" presName="compChildNode" presStyleCnt="0"/>
      <dgm:spPr/>
    </dgm:pt>
    <dgm:pt modelId="{F66AC41C-93FD-4E52-9944-DDC3DD133973}" type="pres">
      <dgm:prSet presAssocID="{28EF9662-265D-4208-8727-A4BFEA30204F}" presName="theInnerList" presStyleCnt="0"/>
      <dgm:spPr/>
    </dgm:pt>
    <dgm:pt modelId="{589837B1-4BFE-4171-AA08-185EBFE06FB9}" type="pres">
      <dgm:prSet presAssocID="{6D7C246B-1A75-4EEF-9518-546D32662F1B}" presName="childNode" presStyleLbl="node1" presStyleIdx="3" presStyleCnt="8" custScaleX="117268" custScaleY="108455" custLinFactY="-35364" custLinFactNeighborX="-3671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88DEEB-5DF3-47EE-9DA3-378DF63B2049}" type="pres">
      <dgm:prSet presAssocID="{6D7C246B-1A75-4EEF-9518-546D32662F1B}" presName="aSpace2" presStyleCnt="0"/>
      <dgm:spPr/>
    </dgm:pt>
    <dgm:pt modelId="{53F6AA22-0FBD-4307-A1D4-6ED1820BA8BF}" type="pres">
      <dgm:prSet presAssocID="{D9AAEF6F-ECE5-4DFB-99FA-7692487A5765}" presName="childNode" presStyleLbl="node1" presStyleIdx="4" presStyleCnt="8" custScaleX="122300" custScaleY="144083" custLinFactY="-41261" custLinFactNeighborX="-2717" custLinFactNeighborY="-100000">
        <dgm:presLayoutVars>
          <dgm:bulletEnabled val="1"/>
        </dgm:presLayoutVars>
      </dgm:prSet>
      <dgm:spPr>
        <a:xfrm>
          <a:off x="3240357" y="2178569"/>
          <a:ext cx="2173612" cy="98361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FC840076-0B98-4629-B53A-B9F8334C11FC}" type="pres">
      <dgm:prSet presAssocID="{D9AAEF6F-ECE5-4DFB-99FA-7692487A5765}" presName="aSpace2" presStyleCnt="0"/>
      <dgm:spPr/>
    </dgm:pt>
    <dgm:pt modelId="{9B96FF07-369E-45DB-B3D4-B1A86FEAE6D7}" type="pres">
      <dgm:prSet presAssocID="{34829289-3CE7-4F36-8EB4-436F567D58CF}" presName="childNode" presStyleLbl="node1" presStyleIdx="5" presStyleCnt="8" custScaleX="123109" custLinFactY="-40663" custLinFactNeighborX="-3671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05A96F-E776-4138-9455-223FFC2BC77F}" type="pres">
      <dgm:prSet presAssocID="{28EF9662-265D-4208-8727-A4BFEA30204F}" presName="aSpace" presStyleCnt="0"/>
      <dgm:spPr/>
    </dgm:pt>
    <dgm:pt modelId="{BCE913F2-52A5-4789-9B0D-9F3BE7004B26}" type="pres">
      <dgm:prSet presAssocID="{D5ED8ECC-3DB7-4FE8-86EC-6C8759A1697C}" presName="compNode" presStyleCnt="0"/>
      <dgm:spPr/>
    </dgm:pt>
    <dgm:pt modelId="{934CB59C-C551-4A81-80A4-AE41BA9BDDF4}" type="pres">
      <dgm:prSet presAssocID="{D5ED8ECC-3DB7-4FE8-86EC-6C8759A1697C}" presName="aNode" presStyleLbl="bgShp" presStyleIdx="2" presStyleCnt="3"/>
      <dgm:spPr/>
      <dgm:t>
        <a:bodyPr/>
        <a:lstStyle/>
        <a:p>
          <a:endParaRPr lang="es-CL"/>
        </a:p>
      </dgm:t>
    </dgm:pt>
    <dgm:pt modelId="{877497F2-4677-41F3-AC11-522BCF7D67BC}" type="pres">
      <dgm:prSet presAssocID="{D5ED8ECC-3DB7-4FE8-86EC-6C8759A1697C}" presName="textNode" presStyleLbl="bgShp" presStyleIdx="2" presStyleCnt="3"/>
      <dgm:spPr/>
      <dgm:t>
        <a:bodyPr/>
        <a:lstStyle/>
        <a:p>
          <a:endParaRPr lang="es-CL"/>
        </a:p>
      </dgm:t>
    </dgm:pt>
    <dgm:pt modelId="{294DFCCA-1AD5-40E4-B10C-24815DBE4F23}" type="pres">
      <dgm:prSet presAssocID="{D5ED8ECC-3DB7-4FE8-86EC-6C8759A1697C}" presName="compChildNode" presStyleCnt="0"/>
      <dgm:spPr/>
    </dgm:pt>
    <dgm:pt modelId="{B6D38CD3-B8AE-404F-BAA9-AEEFCAC9EC1A}" type="pres">
      <dgm:prSet presAssocID="{D5ED8ECC-3DB7-4FE8-86EC-6C8759A1697C}" presName="theInnerList" presStyleCnt="0"/>
      <dgm:spPr/>
    </dgm:pt>
    <dgm:pt modelId="{9BEDFFE3-3FD7-4541-AE21-108CEBE4ECD5}" type="pres">
      <dgm:prSet presAssocID="{B0E4E425-16F7-4D6F-B947-F90B05E18E5C}" presName="childNode" presStyleLbl="node1" presStyleIdx="6" presStyleCnt="8" custScaleY="109368" custLinFactY="-9529" custLinFactNeighborX="-792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2B2082-974A-4C31-B7E1-47FE85A26853}" type="pres">
      <dgm:prSet presAssocID="{B0E4E425-16F7-4D6F-B947-F90B05E18E5C}" presName="aSpace2" presStyleCnt="0"/>
      <dgm:spPr/>
    </dgm:pt>
    <dgm:pt modelId="{59FA59F4-176B-47E6-B9D3-8BD52F5EB3F2}" type="pres">
      <dgm:prSet presAssocID="{F5884A68-8266-42A8-9E12-E60529CE6DA0}" presName="childNode" presStyleLbl="node1" presStyleIdx="7" presStyleCnt="8" custLinFactY="-16280" custLinFactNeighborX="-185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D9BAC27-B9AC-4B97-B09B-870BBA1D46BD}" srcId="{28EF9662-265D-4208-8727-A4BFEA30204F}" destId="{D9AAEF6F-ECE5-4DFB-99FA-7692487A5765}" srcOrd="1" destOrd="0" parTransId="{A7193843-2CEF-42D2-AF2B-30647F8C44B1}" sibTransId="{F71D23AB-7F0A-4341-B17A-4D71637A8618}"/>
    <dgm:cxn modelId="{AFB9B245-2580-42D7-85F8-D1048FA56990}" srcId="{2C095820-02E0-469A-A8C6-585BE2D7AE07}" destId="{D5ED8ECC-3DB7-4FE8-86EC-6C8759A1697C}" srcOrd="2" destOrd="0" parTransId="{3C3E83AA-1867-4045-853A-644336532C76}" sibTransId="{FF21417E-CCAC-4BF8-BFD8-E143D876E8FC}"/>
    <dgm:cxn modelId="{701D9B0C-FCF0-447E-8F43-E60AC9520861}" type="presOf" srcId="{34829289-3CE7-4F36-8EB4-436F567D58CF}" destId="{9B96FF07-369E-45DB-B3D4-B1A86FEAE6D7}" srcOrd="0" destOrd="0" presId="urn:microsoft.com/office/officeart/2005/8/layout/lProcess2"/>
    <dgm:cxn modelId="{46FDC869-35E8-4F07-AE89-730C6E033BD4}" type="presOf" srcId="{B0E4E425-16F7-4D6F-B947-F90B05E18E5C}" destId="{9BEDFFE3-3FD7-4541-AE21-108CEBE4ECD5}" srcOrd="0" destOrd="0" presId="urn:microsoft.com/office/officeart/2005/8/layout/lProcess2"/>
    <dgm:cxn modelId="{01B99019-785C-442F-95FF-781F6818F1DA}" srcId="{28EF9662-265D-4208-8727-A4BFEA30204F}" destId="{6D7C246B-1A75-4EEF-9518-546D32662F1B}" srcOrd="0" destOrd="0" parTransId="{F17BA5CF-1C36-44AA-8DAE-370679DD7290}" sibTransId="{230B7B0E-CA70-4F4F-BAC3-3714D7D60172}"/>
    <dgm:cxn modelId="{9C9210DD-0BDD-4697-BE31-A95A6F33E63F}" type="presOf" srcId="{6D7C246B-1A75-4EEF-9518-546D32662F1B}" destId="{589837B1-4BFE-4171-AA08-185EBFE06FB9}" srcOrd="0" destOrd="0" presId="urn:microsoft.com/office/officeart/2005/8/layout/lProcess2"/>
    <dgm:cxn modelId="{1302BB21-A014-41E2-B55E-E237AC2936AA}" type="presOf" srcId="{D5ED8ECC-3DB7-4FE8-86EC-6C8759A1697C}" destId="{934CB59C-C551-4A81-80A4-AE41BA9BDDF4}" srcOrd="0" destOrd="0" presId="urn:microsoft.com/office/officeart/2005/8/layout/lProcess2"/>
    <dgm:cxn modelId="{4A6E5CC8-16F9-46A0-BB49-94DC9D9C8DA4}" srcId="{D5ED8ECC-3DB7-4FE8-86EC-6C8759A1697C}" destId="{B0E4E425-16F7-4D6F-B947-F90B05E18E5C}" srcOrd="0" destOrd="0" parTransId="{F65D0C2D-DD0C-4928-A458-368A82BAC638}" sibTransId="{32ACFF3A-2EEE-4B87-B401-275BDB575DA1}"/>
    <dgm:cxn modelId="{7FE5A985-C591-478B-A9EB-DC56B5A2D81C}" srcId="{28EF9662-265D-4208-8727-A4BFEA30204F}" destId="{34829289-3CE7-4F36-8EB4-436F567D58CF}" srcOrd="2" destOrd="0" parTransId="{0195291E-51EE-45FA-B320-7BB7032D2A42}" sibTransId="{9BD01647-7DCE-4E5C-A6DC-E36513F6CD9F}"/>
    <dgm:cxn modelId="{6CDBFF1E-4FC2-4DFD-AFF7-37A13E88D3E3}" srcId="{C892B445-E09A-47B3-B09F-4BB1ADA6A8BC}" destId="{226C3012-90E2-401F-8E81-6C0CAFFBE314}" srcOrd="0" destOrd="0" parTransId="{B73A6430-AA3B-40A7-8788-A901E34AD1B2}" sibTransId="{9DB3BFDD-4D06-443C-BA8C-9916E36295F9}"/>
    <dgm:cxn modelId="{28043A62-56DD-4E97-B019-44F8F961FB52}" type="presOf" srcId="{28EF9662-265D-4208-8727-A4BFEA30204F}" destId="{38939852-5393-42D6-A86F-51AA431D4CCE}" srcOrd="1" destOrd="0" presId="urn:microsoft.com/office/officeart/2005/8/layout/lProcess2"/>
    <dgm:cxn modelId="{AFB0FA52-9C84-46BF-A87B-7195948B7B8C}" type="presOf" srcId="{C892B445-E09A-47B3-B09F-4BB1ADA6A8BC}" destId="{1FEC8B6B-A542-4630-A349-AE2782132C5C}" srcOrd="0" destOrd="0" presId="urn:microsoft.com/office/officeart/2005/8/layout/lProcess2"/>
    <dgm:cxn modelId="{2D864216-DC19-43EA-B03F-BAA89F16255E}" type="presOf" srcId="{4E7145FB-AE44-4369-9EB1-52BE680BC84E}" destId="{75B6BF87-72A9-4F3B-8DF1-958811E650E4}" srcOrd="0" destOrd="0" presId="urn:microsoft.com/office/officeart/2005/8/layout/lProcess2"/>
    <dgm:cxn modelId="{839BC3C8-2140-4F55-8D39-66B4AD30BC82}" type="presOf" srcId="{2C095820-02E0-469A-A8C6-585BE2D7AE07}" destId="{9B88A677-ED4B-4E73-A41A-B4004104DE94}" srcOrd="0" destOrd="0" presId="urn:microsoft.com/office/officeart/2005/8/layout/lProcess2"/>
    <dgm:cxn modelId="{7E0C1ADD-0745-46AD-A947-216A37508CF9}" srcId="{D5ED8ECC-3DB7-4FE8-86EC-6C8759A1697C}" destId="{F5884A68-8266-42A8-9E12-E60529CE6DA0}" srcOrd="1" destOrd="0" parTransId="{9D3A2957-4F69-45F8-8D7E-FCD7EBCE82BE}" sibTransId="{4EC92B05-B934-4EFB-9A04-31B3E8995A6F}"/>
    <dgm:cxn modelId="{57D12DF6-36FB-4660-878B-8DED3F82FDFF}" srcId="{C892B445-E09A-47B3-B09F-4BB1ADA6A8BC}" destId="{4E7145FB-AE44-4369-9EB1-52BE680BC84E}" srcOrd="2" destOrd="0" parTransId="{A0BC6106-88A1-487F-9ECF-A710A183AA26}" sibTransId="{12D9B585-CEB7-464C-95AF-E99663F4A0FA}"/>
    <dgm:cxn modelId="{661DA5CA-C7EC-4311-94ED-93ABC17C79A4}" type="presOf" srcId="{D9AAEF6F-ECE5-4DFB-99FA-7692487A5765}" destId="{53F6AA22-0FBD-4307-A1D4-6ED1820BA8BF}" srcOrd="0" destOrd="0" presId="urn:microsoft.com/office/officeart/2005/8/layout/lProcess2"/>
    <dgm:cxn modelId="{9CF28F56-3097-495B-907F-33A29225E7B2}" srcId="{C892B445-E09A-47B3-B09F-4BB1ADA6A8BC}" destId="{EE9F0996-A177-4B98-87F9-A235072E5388}" srcOrd="1" destOrd="0" parTransId="{5EB8E6C7-A68A-4366-A2A3-9444246E4FDB}" sibTransId="{0461679B-394E-4C2A-AEC0-471AD9D9238D}"/>
    <dgm:cxn modelId="{AC9C4589-4D78-4E6B-982D-B39AB1BBBA9B}" type="presOf" srcId="{28EF9662-265D-4208-8727-A4BFEA30204F}" destId="{4C9D1757-CE90-4FEE-8C77-CC6167B0C9A9}" srcOrd="0" destOrd="0" presId="urn:microsoft.com/office/officeart/2005/8/layout/lProcess2"/>
    <dgm:cxn modelId="{FCC4075D-27E4-4969-B22F-4057DA7959F5}" srcId="{2C095820-02E0-469A-A8C6-585BE2D7AE07}" destId="{C892B445-E09A-47B3-B09F-4BB1ADA6A8BC}" srcOrd="0" destOrd="0" parTransId="{EE0E53D1-A28B-4E4C-A017-98757F743FEB}" sibTransId="{E8D73822-8F22-4F98-A62B-254EF1D0A1B1}"/>
    <dgm:cxn modelId="{60DD6E2A-BEF3-482A-AAF1-AA805A6CA7D9}" type="presOf" srcId="{C892B445-E09A-47B3-B09F-4BB1ADA6A8BC}" destId="{30826BFE-95AA-40BC-95FC-C277CA3528DA}" srcOrd="1" destOrd="0" presId="urn:microsoft.com/office/officeart/2005/8/layout/lProcess2"/>
    <dgm:cxn modelId="{9F3A1CB5-6BF4-431D-BC99-D765B9D95B09}" type="presOf" srcId="{D5ED8ECC-3DB7-4FE8-86EC-6C8759A1697C}" destId="{877497F2-4677-41F3-AC11-522BCF7D67BC}" srcOrd="1" destOrd="0" presId="urn:microsoft.com/office/officeart/2005/8/layout/lProcess2"/>
    <dgm:cxn modelId="{89C015D9-1826-441A-8BF2-C6D33B24569A}" type="presOf" srcId="{226C3012-90E2-401F-8E81-6C0CAFFBE314}" destId="{8E84070B-A2CC-45B4-BFD3-7043DCCCCD49}" srcOrd="0" destOrd="0" presId="urn:microsoft.com/office/officeart/2005/8/layout/lProcess2"/>
    <dgm:cxn modelId="{2CDE019E-5585-445B-B93C-91B908CAD054}" type="presOf" srcId="{F5884A68-8266-42A8-9E12-E60529CE6DA0}" destId="{59FA59F4-176B-47E6-B9D3-8BD52F5EB3F2}" srcOrd="0" destOrd="0" presId="urn:microsoft.com/office/officeart/2005/8/layout/lProcess2"/>
    <dgm:cxn modelId="{A1157F99-F41E-4573-AA28-33FFBA73664D}" type="presOf" srcId="{EE9F0996-A177-4B98-87F9-A235072E5388}" destId="{A1FFC8BD-6098-4FF5-B691-BA949C6A2ACD}" srcOrd="0" destOrd="0" presId="urn:microsoft.com/office/officeart/2005/8/layout/lProcess2"/>
    <dgm:cxn modelId="{DAD05A23-6731-443B-B8CF-B70269C3250F}" srcId="{2C095820-02E0-469A-A8C6-585BE2D7AE07}" destId="{28EF9662-265D-4208-8727-A4BFEA30204F}" srcOrd="1" destOrd="0" parTransId="{F4259BED-BDB7-4389-909B-D26E0049860D}" sibTransId="{9B9FD6AE-9701-401A-82BD-EE0990867AFB}"/>
    <dgm:cxn modelId="{DF04B743-4E59-4DC3-8A82-D187F052119A}" type="presParOf" srcId="{9B88A677-ED4B-4E73-A41A-B4004104DE94}" destId="{FDCDEC23-1804-4D87-ACF6-AFD262E1384E}" srcOrd="0" destOrd="0" presId="urn:microsoft.com/office/officeart/2005/8/layout/lProcess2"/>
    <dgm:cxn modelId="{F8DCBB46-51F2-4F17-9D14-9F227CC46743}" type="presParOf" srcId="{FDCDEC23-1804-4D87-ACF6-AFD262E1384E}" destId="{1FEC8B6B-A542-4630-A349-AE2782132C5C}" srcOrd="0" destOrd="0" presId="urn:microsoft.com/office/officeart/2005/8/layout/lProcess2"/>
    <dgm:cxn modelId="{7CF7E39A-CF57-452A-8E98-50164E9473F8}" type="presParOf" srcId="{FDCDEC23-1804-4D87-ACF6-AFD262E1384E}" destId="{30826BFE-95AA-40BC-95FC-C277CA3528DA}" srcOrd="1" destOrd="0" presId="urn:microsoft.com/office/officeart/2005/8/layout/lProcess2"/>
    <dgm:cxn modelId="{22548918-603B-4206-B6AD-6E544443E2A1}" type="presParOf" srcId="{FDCDEC23-1804-4D87-ACF6-AFD262E1384E}" destId="{990763EB-2034-4095-B143-2F006A0A2B70}" srcOrd="2" destOrd="0" presId="urn:microsoft.com/office/officeart/2005/8/layout/lProcess2"/>
    <dgm:cxn modelId="{7A8550D1-EFF6-4C76-972E-8E0BAE054AD6}" type="presParOf" srcId="{990763EB-2034-4095-B143-2F006A0A2B70}" destId="{A6C701C5-793D-4874-99ED-E8A09072EF1B}" srcOrd="0" destOrd="0" presId="urn:microsoft.com/office/officeart/2005/8/layout/lProcess2"/>
    <dgm:cxn modelId="{B7EEFFB8-86A3-44FE-BE3E-CAD81AA6281E}" type="presParOf" srcId="{A6C701C5-793D-4874-99ED-E8A09072EF1B}" destId="{8E84070B-A2CC-45B4-BFD3-7043DCCCCD49}" srcOrd="0" destOrd="0" presId="urn:microsoft.com/office/officeart/2005/8/layout/lProcess2"/>
    <dgm:cxn modelId="{878905DA-F12B-494D-ABFD-64CC1C483A81}" type="presParOf" srcId="{A6C701C5-793D-4874-99ED-E8A09072EF1B}" destId="{D8CE520E-9696-4C1B-9B9A-C9F4B0D33C6A}" srcOrd="1" destOrd="0" presId="urn:microsoft.com/office/officeart/2005/8/layout/lProcess2"/>
    <dgm:cxn modelId="{0B344CD8-3B84-4A0F-BF19-22CA7EAC7004}" type="presParOf" srcId="{A6C701C5-793D-4874-99ED-E8A09072EF1B}" destId="{A1FFC8BD-6098-4FF5-B691-BA949C6A2ACD}" srcOrd="2" destOrd="0" presId="urn:microsoft.com/office/officeart/2005/8/layout/lProcess2"/>
    <dgm:cxn modelId="{388AAE81-F734-4424-9C63-AE444D0AB964}" type="presParOf" srcId="{A6C701C5-793D-4874-99ED-E8A09072EF1B}" destId="{EC53D32E-0F96-4A04-9E03-2707449C18E7}" srcOrd="3" destOrd="0" presId="urn:microsoft.com/office/officeart/2005/8/layout/lProcess2"/>
    <dgm:cxn modelId="{F33C6394-158C-4769-9A71-85F531423293}" type="presParOf" srcId="{A6C701C5-793D-4874-99ED-E8A09072EF1B}" destId="{75B6BF87-72A9-4F3B-8DF1-958811E650E4}" srcOrd="4" destOrd="0" presId="urn:microsoft.com/office/officeart/2005/8/layout/lProcess2"/>
    <dgm:cxn modelId="{2F747209-E803-422E-AAF0-1E41E896688B}" type="presParOf" srcId="{9B88A677-ED4B-4E73-A41A-B4004104DE94}" destId="{176D1B1A-5144-496D-ACEE-D2F4128B834B}" srcOrd="1" destOrd="0" presId="urn:microsoft.com/office/officeart/2005/8/layout/lProcess2"/>
    <dgm:cxn modelId="{466B04B3-9C52-4A4A-9F2A-959F51F38075}" type="presParOf" srcId="{9B88A677-ED4B-4E73-A41A-B4004104DE94}" destId="{D36DD0F3-64AA-4430-9782-7231BC8C86B0}" srcOrd="2" destOrd="0" presId="urn:microsoft.com/office/officeart/2005/8/layout/lProcess2"/>
    <dgm:cxn modelId="{FA7758AD-895F-4995-9359-EE863A2EC5B8}" type="presParOf" srcId="{D36DD0F3-64AA-4430-9782-7231BC8C86B0}" destId="{4C9D1757-CE90-4FEE-8C77-CC6167B0C9A9}" srcOrd="0" destOrd="0" presId="urn:microsoft.com/office/officeart/2005/8/layout/lProcess2"/>
    <dgm:cxn modelId="{9FD4D93D-8418-4CD4-94E2-A8E2868379EE}" type="presParOf" srcId="{D36DD0F3-64AA-4430-9782-7231BC8C86B0}" destId="{38939852-5393-42D6-A86F-51AA431D4CCE}" srcOrd="1" destOrd="0" presId="urn:microsoft.com/office/officeart/2005/8/layout/lProcess2"/>
    <dgm:cxn modelId="{5320C607-D704-4B76-AEFD-3E4097D004B1}" type="presParOf" srcId="{D36DD0F3-64AA-4430-9782-7231BC8C86B0}" destId="{E0D20167-5EBF-45A6-8B18-AF72F2374AAD}" srcOrd="2" destOrd="0" presId="urn:microsoft.com/office/officeart/2005/8/layout/lProcess2"/>
    <dgm:cxn modelId="{4719B606-EAA8-49E2-92B1-B7C1BBAD9A84}" type="presParOf" srcId="{E0D20167-5EBF-45A6-8B18-AF72F2374AAD}" destId="{F66AC41C-93FD-4E52-9944-DDC3DD133973}" srcOrd="0" destOrd="0" presId="urn:microsoft.com/office/officeart/2005/8/layout/lProcess2"/>
    <dgm:cxn modelId="{83E32B47-C100-4CA5-90EC-19ADE2C626CA}" type="presParOf" srcId="{F66AC41C-93FD-4E52-9944-DDC3DD133973}" destId="{589837B1-4BFE-4171-AA08-185EBFE06FB9}" srcOrd="0" destOrd="0" presId="urn:microsoft.com/office/officeart/2005/8/layout/lProcess2"/>
    <dgm:cxn modelId="{9B575933-BD74-4411-94C6-CE9D0BAD5190}" type="presParOf" srcId="{F66AC41C-93FD-4E52-9944-DDC3DD133973}" destId="{2888DEEB-5DF3-47EE-9DA3-378DF63B2049}" srcOrd="1" destOrd="0" presId="urn:microsoft.com/office/officeart/2005/8/layout/lProcess2"/>
    <dgm:cxn modelId="{72AFEA8E-FE07-40EB-B89D-B48FEBB20A6B}" type="presParOf" srcId="{F66AC41C-93FD-4E52-9944-DDC3DD133973}" destId="{53F6AA22-0FBD-4307-A1D4-6ED1820BA8BF}" srcOrd="2" destOrd="0" presId="urn:microsoft.com/office/officeart/2005/8/layout/lProcess2"/>
    <dgm:cxn modelId="{1F8D6984-9FA5-4ACC-9606-8B8B3F028FA8}" type="presParOf" srcId="{F66AC41C-93FD-4E52-9944-DDC3DD133973}" destId="{FC840076-0B98-4629-B53A-B9F8334C11FC}" srcOrd="3" destOrd="0" presId="urn:microsoft.com/office/officeart/2005/8/layout/lProcess2"/>
    <dgm:cxn modelId="{899C8CCB-C9FF-4FEC-9AB3-F68A3990CB33}" type="presParOf" srcId="{F66AC41C-93FD-4E52-9944-DDC3DD133973}" destId="{9B96FF07-369E-45DB-B3D4-B1A86FEAE6D7}" srcOrd="4" destOrd="0" presId="urn:microsoft.com/office/officeart/2005/8/layout/lProcess2"/>
    <dgm:cxn modelId="{799C06E7-C9D3-467F-BB27-E787F6F98AD3}" type="presParOf" srcId="{9B88A677-ED4B-4E73-A41A-B4004104DE94}" destId="{2205A96F-E776-4138-9455-223FFC2BC77F}" srcOrd="3" destOrd="0" presId="urn:microsoft.com/office/officeart/2005/8/layout/lProcess2"/>
    <dgm:cxn modelId="{58A29672-C3A6-4A85-A511-DDCD5B0DC8B6}" type="presParOf" srcId="{9B88A677-ED4B-4E73-A41A-B4004104DE94}" destId="{BCE913F2-52A5-4789-9B0D-9F3BE7004B26}" srcOrd="4" destOrd="0" presId="urn:microsoft.com/office/officeart/2005/8/layout/lProcess2"/>
    <dgm:cxn modelId="{11762544-8074-4425-A947-8EC5B6FDC8A2}" type="presParOf" srcId="{BCE913F2-52A5-4789-9B0D-9F3BE7004B26}" destId="{934CB59C-C551-4A81-80A4-AE41BA9BDDF4}" srcOrd="0" destOrd="0" presId="urn:microsoft.com/office/officeart/2005/8/layout/lProcess2"/>
    <dgm:cxn modelId="{4ED87FCE-AC71-428A-8B8F-32880116C286}" type="presParOf" srcId="{BCE913F2-52A5-4789-9B0D-9F3BE7004B26}" destId="{877497F2-4677-41F3-AC11-522BCF7D67BC}" srcOrd="1" destOrd="0" presId="urn:microsoft.com/office/officeart/2005/8/layout/lProcess2"/>
    <dgm:cxn modelId="{8A03D3C0-47BA-4B93-9BB3-03F4E39A8795}" type="presParOf" srcId="{BCE913F2-52A5-4789-9B0D-9F3BE7004B26}" destId="{294DFCCA-1AD5-40E4-B10C-24815DBE4F23}" srcOrd="2" destOrd="0" presId="urn:microsoft.com/office/officeart/2005/8/layout/lProcess2"/>
    <dgm:cxn modelId="{1A217D4B-A8B5-4C3F-9BDE-986355B03D75}" type="presParOf" srcId="{294DFCCA-1AD5-40E4-B10C-24815DBE4F23}" destId="{B6D38CD3-B8AE-404F-BAA9-AEEFCAC9EC1A}" srcOrd="0" destOrd="0" presId="urn:microsoft.com/office/officeart/2005/8/layout/lProcess2"/>
    <dgm:cxn modelId="{91C75153-F4B3-4EE8-A0D2-533F6EF42262}" type="presParOf" srcId="{B6D38CD3-B8AE-404F-BAA9-AEEFCAC9EC1A}" destId="{9BEDFFE3-3FD7-4541-AE21-108CEBE4ECD5}" srcOrd="0" destOrd="0" presId="urn:microsoft.com/office/officeart/2005/8/layout/lProcess2"/>
    <dgm:cxn modelId="{8CD26F7F-CCB7-42EA-BC00-45D8A4603492}" type="presParOf" srcId="{B6D38CD3-B8AE-404F-BAA9-AEEFCAC9EC1A}" destId="{092B2082-974A-4C31-B7E1-47FE85A26853}" srcOrd="1" destOrd="0" presId="urn:microsoft.com/office/officeart/2005/8/layout/lProcess2"/>
    <dgm:cxn modelId="{3423A037-3E72-497C-AED8-A9C3B419B339}" type="presParOf" srcId="{B6D38CD3-B8AE-404F-BAA9-AEEFCAC9EC1A}" destId="{59FA59F4-176B-47E6-B9D3-8BD52F5EB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2BFC3-103D-4C81-8B00-E9F29767E9F3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219322-9106-4F5C-9E32-23689A5C40AB}">
      <dgm:prSet phldrT="[Texto]" custT="1"/>
      <dgm:spPr/>
      <dgm:t>
        <a:bodyPr/>
        <a:lstStyle/>
        <a:p>
          <a:r>
            <a:rPr lang="es-ES" sz="2000" dirty="0">
              <a:latin typeface="Cambria" panose="02040503050406030204" pitchFamily="18" charset="0"/>
            </a:rPr>
            <a:t>Atención Primaria </a:t>
          </a:r>
        </a:p>
      </dgm:t>
    </dgm:pt>
    <dgm:pt modelId="{18CDE849-067B-4751-98EF-4B0438DFAD40}" type="parTrans" cxnId="{99325450-D871-4FCE-9C94-322F26EC4C2C}">
      <dgm:prSet/>
      <dgm:spPr/>
      <dgm:t>
        <a:bodyPr/>
        <a:lstStyle/>
        <a:p>
          <a:endParaRPr lang="es-ES"/>
        </a:p>
      </dgm:t>
    </dgm:pt>
    <dgm:pt modelId="{736EB26C-BA0F-483D-A708-28B66C2CBB3B}" type="sibTrans" cxnId="{99325450-D871-4FCE-9C94-322F26EC4C2C}">
      <dgm:prSet/>
      <dgm:spPr/>
      <dgm:t>
        <a:bodyPr/>
        <a:lstStyle/>
        <a:p>
          <a:endParaRPr lang="es-ES"/>
        </a:p>
      </dgm:t>
    </dgm:pt>
    <dgm:pt modelId="{EEC89492-7A9D-4C46-8208-FAF3336773B7}">
      <dgm:prSet phldrT="[Texto]" custT="1"/>
      <dgm:spPr/>
      <dgm:t>
        <a:bodyPr/>
        <a:lstStyle/>
        <a:p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Reprogramación Agenda </a:t>
          </a:r>
        </a:p>
      </dgm:t>
    </dgm:pt>
    <dgm:pt modelId="{7003C7DC-1CBF-4C02-AAA6-5823244A7DF7}" type="parTrans" cxnId="{B29AF7CC-27BC-4FF7-828D-F196890BD260}">
      <dgm:prSet/>
      <dgm:spPr/>
      <dgm:t>
        <a:bodyPr/>
        <a:lstStyle/>
        <a:p>
          <a:endParaRPr lang="es-ES"/>
        </a:p>
      </dgm:t>
    </dgm:pt>
    <dgm:pt modelId="{36862A0A-B09A-4000-966D-762F42E5B169}" type="sibTrans" cxnId="{B29AF7CC-27BC-4FF7-828D-F196890BD260}">
      <dgm:prSet/>
      <dgm:spPr/>
      <dgm:t>
        <a:bodyPr/>
        <a:lstStyle/>
        <a:p>
          <a:endParaRPr lang="es-ES"/>
        </a:p>
      </dgm:t>
    </dgm:pt>
    <dgm:pt modelId="{9EBF1375-9ED9-402E-9F6B-B2D8FACE202E}">
      <dgm:prSet phldrT="[Texto]"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Atención Hospitalaria </a:t>
          </a:r>
        </a:p>
      </dgm:t>
    </dgm:pt>
    <dgm:pt modelId="{30583393-4373-46FD-81AB-7EF1BC486440}" type="parTrans" cxnId="{2269CE40-8350-4981-BB31-BBFE106A520F}">
      <dgm:prSet/>
      <dgm:spPr/>
      <dgm:t>
        <a:bodyPr/>
        <a:lstStyle/>
        <a:p>
          <a:endParaRPr lang="es-ES"/>
        </a:p>
      </dgm:t>
    </dgm:pt>
    <dgm:pt modelId="{C791DA74-58C2-4E22-BAC8-113D8A38B68B}" type="sibTrans" cxnId="{2269CE40-8350-4981-BB31-BBFE106A520F}">
      <dgm:prSet/>
      <dgm:spPr/>
      <dgm:t>
        <a:bodyPr/>
        <a:lstStyle/>
        <a:p>
          <a:endParaRPr lang="es-ES"/>
        </a:p>
      </dgm:t>
    </dgm:pt>
    <dgm:pt modelId="{61D3C810-9D04-415F-84B4-4AAEB7B1B621}">
      <dgm:prSet phldrT="[Texto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Plan de Altas precoces y gestión de camas</a:t>
          </a:r>
        </a:p>
      </dgm:t>
    </dgm:pt>
    <dgm:pt modelId="{79C305B4-0408-4FFB-BB59-772FCA5768D5}" type="parTrans" cxnId="{5F4CA398-F22F-4E34-B4A7-3EBB1EDECB2D}">
      <dgm:prSet/>
      <dgm:spPr/>
      <dgm:t>
        <a:bodyPr/>
        <a:lstStyle/>
        <a:p>
          <a:endParaRPr lang="es-ES"/>
        </a:p>
      </dgm:t>
    </dgm:pt>
    <dgm:pt modelId="{EAD9103C-C169-44D9-8617-4F2EEAE7776F}" type="sibTrans" cxnId="{5F4CA398-F22F-4E34-B4A7-3EBB1EDECB2D}">
      <dgm:prSet/>
      <dgm:spPr/>
      <dgm:t>
        <a:bodyPr/>
        <a:lstStyle/>
        <a:p>
          <a:endParaRPr lang="es-ES"/>
        </a:p>
      </dgm:t>
    </dgm:pt>
    <dgm:pt modelId="{CE150586-D98E-43DA-84BC-1220954B7040}">
      <dgm:prSet phldrT="[Texto]" custT="1"/>
      <dgm:spPr/>
      <dgm:t>
        <a:bodyPr/>
        <a:lstStyle/>
        <a:p>
          <a:r>
            <a:rPr lang="es-ES" sz="1400" kern="1200" dirty="0">
              <a:latin typeface="Cambria" panose="02040503050406030204" pitchFamily="18" charset="0"/>
            </a:rPr>
            <a:t>Programación de Pabellón </a:t>
          </a:r>
        </a:p>
      </dgm:t>
    </dgm:pt>
    <dgm:pt modelId="{C13A40B3-F14B-41F4-9ABF-ECB50DA0B797}" type="parTrans" cxnId="{6F686A95-B983-4A58-8ABB-AEFE0AEA9FC8}">
      <dgm:prSet/>
      <dgm:spPr/>
      <dgm:t>
        <a:bodyPr/>
        <a:lstStyle/>
        <a:p>
          <a:endParaRPr lang="es-ES"/>
        </a:p>
      </dgm:t>
    </dgm:pt>
    <dgm:pt modelId="{2D56F44C-2900-4C48-80DD-DD6D28037A7D}" type="sibTrans" cxnId="{6F686A95-B983-4A58-8ABB-AEFE0AEA9FC8}">
      <dgm:prSet/>
      <dgm:spPr/>
      <dgm:t>
        <a:bodyPr/>
        <a:lstStyle/>
        <a:p>
          <a:endParaRPr lang="es-ES"/>
        </a:p>
      </dgm:t>
    </dgm:pt>
    <dgm:pt modelId="{DB1A9F5F-2B25-47E3-A6A1-94572F27D831}">
      <dgm:prSet custT="1"/>
      <dgm:spPr/>
      <dgm:t>
        <a:bodyPr/>
        <a:lstStyle/>
        <a:p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Reasignación de funciones </a:t>
          </a:r>
        </a:p>
      </dgm:t>
    </dgm:pt>
    <dgm:pt modelId="{8BE71DF7-7A84-4A3D-84EE-855AB1B49812}" type="parTrans" cxnId="{57B7F39B-2A51-4E4B-8264-1E1796DD801F}">
      <dgm:prSet/>
      <dgm:spPr/>
      <dgm:t>
        <a:bodyPr/>
        <a:lstStyle/>
        <a:p>
          <a:endParaRPr lang="es-ES"/>
        </a:p>
      </dgm:t>
    </dgm:pt>
    <dgm:pt modelId="{DA951412-4DBD-40B7-A1BA-70ED66B57DC7}" type="sibTrans" cxnId="{57B7F39B-2A51-4E4B-8264-1E1796DD801F}">
      <dgm:prSet/>
      <dgm:spPr/>
      <dgm:t>
        <a:bodyPr/>
        <a:lstStyle/>
        <a:p>
          <a:endParaRPr lang="es-ES"/>
        </a:p>
      </dgm:t>
    </dgm:pt>
    <dgm:pt modelId="{97674DBB-EE0D-400F-8069-CEBEB6B71172}">
      <dgm:prSet custT="1"/>
      <dgm:spPr/>
      <dgm:t>
        <a:bodyPr/>
        <a:lstStyle/>
        <a:p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Entrega previa de fármacos</a:t>
          </a:r>
        </a:p>
      </dgm:t>
    </dgm:pt>
    <dgm:pt modelId="{DF1CC0A1-B280-4A79-BB27-72BF5EE8F300}" type="parTrans" cxnId="{84E44E85-89AA-4293-A696-1A263E0828AF}">
      <dgm:prSet/>
      <dgm:spPr/>
      <dgm:t>
        <a:bodyPr/>
        <a:lstStyle/>
        <a:p>
          <a:endParaRPr lang="es-ES"/>
        </a:p>
      </dgm:t>
    </dgm:pt>
    <dgm:pt modelId="{95F82F65-0916-44F8-9152-DCBD28A2CCAC}" type="sibTrans" cxnId="{84E44E85-89AA-4293-A696-1A263E0828AF}">
      <dgm:prSet/>
      <dgm:spPr/>
      <dgm:t>
        <a:bodyPr/>
        <a:lstStyle/>
        <a:p>
          <a:endParaRPr lang="es-ES"/>
        </a:p>
      </dgm:t>
    </dgm:pt>
    <dgm:pt modelId="{FACE60C4-2695-40AA-A05D-B9F2CDB69EE5}">
      <dgm:prSet custT="1"/>
      <dgm:spPr/>
      <dgm:t>
        <a:bodyPr/>
        <a:lstStyle/>
        <a:p>
          <a:r>
            <a:rPr lang="es-CL" sz="1400" dirty="0">
              <a:latin typeface="Cambria" panose="02040503050406030204" pitchFamily="18" charset="0"/>
            </a:rPr>
            <a:t>Garantizar las Atenciones</a:t>
          </a:r>
          <a:endParaRPr lang="es-ES" sz="1400" dirty="0">
            <a:latin typeface="Cambria" panose="02040503050406030204" pitchFamily="18" charset="0"/>
          </a:endParaRPr>
        </a:p>
      </dgm:t>
    </dgm:pt>
    <dgm:pt modelId="{CF5506E6-C126-47B3-BB1D-3D18293C7B9E}" type="parTrans" cxnId="{F695683C-BD9D-4596-B3F5-9C8A8C63A8A5}">
      <dgm:prSet/>
      <dgm:spPr/>
      <dgm:t>
        <a:bodyPr/>
        <a:lstStyle/>
        <a:p>
          <a:endParaRPr lang="es-ES"/>
        </a:p>
      </dgm:t>
    </dgm:pt>
    <dgm:pt modelId="{F899E56F-B0D5-450E-B5CF-8E5CB1C77506}" type="sibTrans" cxnId="{F695683C-BD9D-4596-B3F5-9C8A8C63A8A5}">
      <dgm:prSet/>
      <dgm:spPr/>
      <dgm:t>
        <a:bodyPr/>
        <a:lstStyle/>
        <a:p>
          <a:endParaRPr lang="es-ES"/>
        </a:p>
      </dgm:t>
    </dgm:pt>
    <dgm:pt modelId="{562F0458-28A5-4CCF-837F-EDC32B9CDE71}">
      <dgm:prSet custT="1"/>
      <dgm:spPr/>
      <dgm:t>
        <a:bodyPr/>
        <a:lstStyle/>
        <a:p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Disponibilidad pabellón exclusivo</a:t>
          </a:r>
        </a:p>
      </dgm:t>
    </dgm:pt>
    <dgm:pt modelId="{C4D49215-DF4A-4F44-9B67-1A350D87CD18}" type="parTrans" cxnId="{8B976754-908B-4F09-8116-19C17F59EB9C}">
      <dgm:prSet/>
      <dgm:spPr/>
      <dgm:t>
        <a:bodyPr/>
        <a:lstStyle/>
        <a:p>
          <a:endParaRPr lang="es-ES"/>
        </a:p>
      </dgm:t>
    </dgm:pt>
    <dgm:pt modelId="{EB745C60-8776-4845-905A-EF08AA452040}" type="sibTrans" cxnId="{8B976754-908B-4F09-8116-19C17F59EB9C}">
      <dgm:prSet/>
      <dgm:spPr/>
      <dgm:t>
        <a:bodyPr/>
        <a:lstStyle/>
        <a:p>
          <a:endParaRPr lang="es-ES"/>
        </a:p>
      </dgm:t>
    </dgm:pt>
    <dgm:pt modelId="{28BBC6D9-9333-4E41-9B6B-364948F9F776}">
      <dgm:prSet custT="1"/>
      <dgm:spPr/>
      <dgm:t>
        <a:bodyPr/>
        <a:lstStyle/>
        <a:p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Hospitalización Domiciliaria</a:t>
          </a:r>
        </a:p>
      </dgm:t>
    </dgm:pt>
    <dgm:pt modelId="{277A773B-2050-4A18-8C54-3FB39E6D266D}" type="parTrans" cxnId="{D98E37C0-D041-44BF-8C68-2B70A1482970}">
      <dgm:prSet/>
      <dgm:spPr/>
      <dgm:t>
        <a:bodyPr/>
        <a:lstStyle/>
        <a:p>
          <a:endParaRPr lang="es-ES"/>
        </a:p>
      </dgm:t>
    </dgm:pt>
    <dgm:pt modelId="{C6C7F660-FED2-4E64-8DD4-0C29FD98EFD9}" type="sibTrans" cxnId="{D98E37C0-D041-44BF-8C68-2B70A1482970}">
      <dgm:prSet/>
      <dgm:spPr/>
      <dgm:t>
        <a:bodyPr/>
        <a:lstStyle/>
        <a:p>
          <a:endParaRPr lang="es-ES"/>
        </a:p>
      </dgm:t>
    </dgm:pt>
    <dgm:pt modelId="{423D011A-3800-46E7-8DEA-998B5D9C6C5B}" type="pres">
      <dgm:prSet presAssocID="{89F2BFC3-103D-4C81-8B00-E9F29767E9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2B3EB9DF-2C0E-4A2E-B0A7-3E6779B15B7E}" type="pres">
      <dgm:prSet presAssocID="{82219322-9106-4F5C-9E32-23689A5C40AB}" presName="root" presStyleCnt="0"/>
      <dgm:spPr/>
    </dgm:pt>
    <dgm:pt modelId="{F7EBC1CE-790A-41A7-BFD7-5DC1610C66F9}" type="pres">
      <dgm:prSet presAssocID="{82219322-9106-4F5C-9E32-23689A5C40AB}" presName="rootComposite" presStyleCnt="0"/>
      <dgm:spPr/>
    </dgm:pt>
    <dgm:pt modelId="{1383966F-991A-421E-947A-CF603751A084}" type="pres">
      <dgm:prSet presAssocID="{82219322-9106-4F5C-9E32-23689A5C40AB}" presName="rootText" presStyleLbl="node1" presStyleIdx="0" presStyleCnt="2" custScaleX="126487"/>
      <dgm:spPr/>
      <dgm:t>
        <a:bodyPr/>
        <a:lstStyle/>
        <a:p>
          <a:endParaRPr lang="es-CL"/>
        </a:p>
      </dgm:t>
    </dgm:pt>
    <dgm:pt modelId="{B0D0CD5E-89C5-4B6F-B783-01F03253FD8F}" type="pres">
      <dgm:prSet presAssocID="{82219322-9106-4F5C-9E32-23689A5C40AB}" presName="rootConnector" presStyleLbl="node1" presStyleIdx="0" presStyleCnt="2"/>
      <dgm:spPr/>
      <dgm:t>
        <a:bodyPr/>
        <a:lstStyle/>
        <a:p>
          <a:endParaRPr lang="es-CL"/>
        </a:p>
      </dgm:t>
    </dgm:pt>
    <dgm:pt modelId="{CA8B8726-CCC7-4571-8CB0-B32FDA5D20C3}" type="pres">
      <dgm:prSet presAssocID="{82219322-9106-4F5C-9E32-23689A5C40AB}" presName="childShape" presStyleCnt="0"/>
      <dgm:spPr/>
    </dgm:pt>
    <dgm:pt modelId="{BC2C5275-B1C8-4E2A-8ECC-F4E0ACDD1B7A}" type="pres">
      <dgm:prSet presAssocID="{7003C7DC-1CBF-4C02-AAA6-5823244A7DF7}" presName="Name13" presStyleLbl="parChTrans1D2" presStyleIdx="0" presStyleCnt="8"/>
      <dgm:spPr/>
      <dgm:t>
        <a:bodyPr/>
        <a:lstStyle/>
        <a:p>
          <a:endParaRPr lang="es-CL"/>
        </a:p>
      </dgm:t>
    </dgm:pt>
    <dgm:pt modelId="{62799A47-145D-44EC-BC72-2D5833512C3C}" type="pres">
      <dgm:prSet presAssocID="{EEC89492-7A9D-4C46-8208-FAF3336773B7}" presName="childText" presStyleLbl="bgAcc1" presStyleIdx="0" presStyleCnt="8" custScaleX="1394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221AA1-6AEA-413A-9487-2742AFC964CD}" type="pres">
      <dgm:prSet presAssocID="{8BE71DF7-7A84-4A3D-84EE-855AB1B49812}" presName="Name13" presStyleLbl="parChTrans1D2" presStyleIdx="1" presStyleCnt="8"/>
      <dgm:spPr/>
      <dgm:t>
        <a:bodyPr/>
        <a:lstStyle/>
        <a:p>
          <a:endParaRPr lang="es-CL"/>
        </a:p>
      </dgm:t>
    </dgm:pt>
    <dgm:pt modelId="{7F701E79-857E-4AD8-964B-565BC57CFE90}" type="pres">
      <dgm:prSet presAssocID="{DB1A9F5F-2B25-47E3-A6A1-94572F27D831}" presName="childText" presStyleLbl="bgAcc1" presStyleIdx="1" presStyleCnt="8" custScaleX="1410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002F1D-5660-4E09-92BB-4915D689A3F4}" type="pres">
      <dgm:prSet presAssocID="{DF1CC0A1-B280-4A79-BB27-72BF5EE8F300}" presName="Name13" presStyleLbl="parChTrans1D2" presStyleIdx="2" presStyleCnt="8"/>
      <dgm:spPr/>
      <dgm:t>
        <a:bodyPr/>
        <a:lstStyle/>
        <a:p>
          <a:endParaRPr lang="es-CL"/>
        </a:p>
      </dgm:t>
    </dgm:pt>
    <dgm:pt modelId="{C9F0A511-C353-4EEC-8F05-1402FC64E056}" type="pres">
      <dgm:prSet presAssocID="{97674DBB-EE0D-400F-8069-CEBEB6B71172}" presName="childText" presStyleLbl="bgAcc1" presStyleIdx="2" presStyleCnt="8" custScaleX="14225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54F4ED-0D1B-47C1-BCCB-A9D12E387F0F}" type="pres">
      <dgm:prSet presAssocID="{CF5506E6-C126-47B3-BB1D-3D18293C7B9E}" presName="Name13" presStyleLbl="parChTrans1D2" presStyleIdx="3" presStyleCnt="8"/>
      <dgm:spPr/>
      <dgm:t>
        <a:bodyPr/>
        <a:lstStyle/>
        <a:p>
          <a:endParaRPr lang="es-CL"/>
        </a:p>
      </dgm:t>
    </dgm:pt>
    <dgm:pt modelId="{C01346E0-346E-4274-A219-39600AD1D82A}" type="pres">
      <dgm:prSet presAssocID="{FACE60C4-2695-40AA-A05D-B9F2CDB69EE5}" presName="childText" presStyleLbl="bgAcc1" presStyleIdx="3" presStyleCnt="8" custScaleX="141040" custLinFactNeighborX="-1601" custLinFactNeighborY="-58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D8F5D0-77BF-4C44-B855-020C22A388F0}" type="pres">
      <dgm:prSet presAssocID="{9EBF1375-9ED9-402E-9F6B-B2D8FACE202E}" presName="root" presStyleCnt="0"/>
      <dgm:spPr/>
    </dgm:pt>
    <dgm:pt modelId="{303BE45B-A1A3-482A-9789-E6C4066630BC}" type="pres">
      <dgm:prSet presAssocID="{9EBF1375-9ED9-402E-9F6B-B2D8FACE202E}" presName="rootComposite" presStyleCnt="0"/>
      <dgm:spPr/>
    </dgm:pt>
    <dgm:pt modelId="{BC49A5EC-E0D2-43F1-9FA7-4C88A5CC38A4}" type="pres">
      <dgm:prSet presAssocID="{9EBF1375-9ED9-402E-9F6B-B2D8FACE202E}" presName="rootText" presStyleLbl="node1" presStyleIdx="1" presStyleCnt="2" custScaleX="137497" custLinFactNeighborX="-8943" custLinFactNeighborY="-363"/>
      <dgm:spPr/>
      <dgm:t>
        <a:bodyPr/>
        <a:lstStyle/>
        <a:p>
          <a:endParaRPr lang="es-CL"/>
        </a:p>
      </dgm:t>
    </dgm:pt>
    <dgm:pt modelId="{CC686B1F-2ABD-480A-BFE4-D72F61E19BB9}" type="pres">
      <dgm:prSet presAssocID="{9EBF1375-9ED9-402E-9F6B-B2D8FACE202E}" presName="rootConnector" presStyleLbl="node1" presStyleIdx="1" presStyleCnt="2"/>
      <dgm:spPr/>
      <dgm:t>
        <a:bodyPr/>
        <a:lstStyle/>
        <a:p>
          <a:endParaRPr lang="es-CL"/>
        </a:p>
      </dgm:t>
    </dgm:pt>
    <dgm:pt modelId="{E8CC4A6C-9641-477F-99B5-0B02FAED4EA1}" type="pres">
      <dgm:prSet presAssocID="{9EBF1375-9ED9-402E-9F6B-B2D8FACE202E}" presName="childShape" presStyleCnt="0"/>
      <dgm:spPr/>
    </dgm:pt>
    <dgm:pt modelId="{135F47D1-9370-4D75-924E-6EE0EB7D320A}" type="pres">
      <dgm:prSet presAssocID="{79C305B4-0408-4FFB-BB59-772FCA5768D5}" presName="Name13" presStyleLbl="parChTrans1D2" presStyleIdx="4" presStyleCnt="8"/>
      <dgm:spPr/>
      <dgm:t>
        <a:bodyPr/>
        <a:lstStyle/>
        <a:p>
          <a:endParaRPr lang="es-CL"/>
        </a:p>
      </dgm:t>
    </dgm:pt>
    <dgm:pt modelId="{07B52ECE-2712-45B3-99E6-97A9246B7784}" type="pres">
      <dgm:prSet presAssocID="{61D3C810-9D04-415F-84B4-4AAEB7B1B621}" presName="childText" presStyleLbl="bgAcc1" presStyleIdx="4" presStyleCnt="8" custScaleX="151708" custLinFactNeighborX="-14823" custLinFactNeighborY="17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A256D9-EECE-44A5-96D3-18E05722EF45}" type="pres">
      <dgm:prSet presAssocID="{C13A40B3-F14B-41F4-9ABF-ECB50DA0B797}" presName="Name13" presStyleLbl="parChTrans1D2" presStyleIdx="5" presStyleCnt="8"/>
      <dgm:spPr/>
      <dgm:t>
        <a:bodyPr/>
        <a:lstStyle/>
        <a:p>
          <a:endParaRPr lang="es-CL"/>
        </a:p>
      </dgm:t>
    </dgm:pt>
    <dgm:pt modelId="{A05315C6-991B-48D9-ABBD-71A2356F726C}" type="pres">
      <dgm:prSet presAssocID="{CE150586-D98E-43DA-84BC-1220954B7040}" presName="childText" presStyleLbl="bgAcc1" presStyleIdx="5" presStyleCnt="8" custScaleX="147126" custLinFactNeighborX="-15524" custLinFactNeighborY="-173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614FFA-9EB3-4BB0-A5DA-84311F517610}" type="pres">
      <dgm:prSet presAssocID="{C4D49215-DF4A-4F44-9B67-1A350D87CD18}" presName="Name13" presStyleLbl="parChTrans1D2" presStyleIdx="6" presStyleCnt="8"/>
      <dgm:spPr/>
      <dgm:t>
        <a:bodyPr/>
        <a:lstStyle/>
        <a:p>
          <a:endParaRPr lang="es-CL"/>
        </a:p>
      </dgm:t>
    </dgm:pt>
    <dgm:pt modelId="{234BE434-2092-4643-9A79-5EA40B9C869F}" type="pres">
      <dgm:prSet presAssocID="{562F0458-28A5-4CCF-837F-EDC32B9CDE71}" presName="childText" presStyleLbl="bgAcc1" presStyleIdx="6" presStyleCnt="8" custScaleX="147127" custLinFactNeighborX="-15228" custLinFactNeighborY="-37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B2E1A7-1EB4-4073-BF08-E74E438F21E1}" type="pres">
      <dgm:prSet presAssocID="{277A773B-2050-4A18-8C54-3FB39E6D266D}" presName="Name13" presStyleLbl="parChTrans1D2" presStyleIdx="7" presStyleCnt="8"/>
      <dgm:spPr/>
      <dgm:t>
        <a:bodyPr/>
        <a:lstStyle/>
        <a:p>
          <a:endParaRPr lang="es-CL"/>
        </a:p>
      </dgm:t>
    </dgm:pt>
    <dgm:pt modelId="{2A57D550-4B6B-4B23-A6D4-7CE72CF515E1}" type="pres">
      <dgm:prSet presAssocID="{28BBC6D9-9333-4E41-9B6B-364948F9F776}" presName="childText" presStyleLbl="bgAcc1" presStyleIdx="7" presStyleCnt="8" custScaleX="151708" custLinFactNeighborX="-16627" custLinFactNeighborY="-107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CBD7594-F401-4D4B-BDE9-9501B33C2ACB}" type="presOf" srcId="{DF1CC0A1-B280-4A79-BB27-72BF5EE8F300}" destId="{8B002F1D-5660-4E09-92BB-4915D689A3F4}" srcOrd="0" destOrd="0" presId="urn:microsoft.com/office/officeart/2005/8/layout/hierarchy3"/>
    <dgm:cxn modelId="{D061B8B8-A52C-43E9-A9F3-6D78CD837855}" type="presOf" srcId="{9EBF1375-9ED9-402E-9F6B-B2D8FACE202E}" destId="{CC686B1F-2ABD-480A-BFE4-D72F61E19BB9}" srcOrd="1" destOrd="0" presId="urn:microsoft.com/office/officeart/2005/8/layout/hierarchy3"/>
    <dgm:cxn modelId="{F695683C-BD9D-4596-B3F5-9C8A8C63A8A5}" srcId="{82219322-9106-4F5C-9E32-23689A5C40AB}" destId="{FACE60C4-2695-40AA-A05D-B9F2CDB69EE5}" srcOrd="3" destOrd="0" parTransId="{CF5506E6-C126-47B3-BB1D-3D18293C7B9E}" sibTransId="{F899E56F-B0D5-450E-B5CF-8E5CB1C77506}"/>
    <dgm:cxn modelId="{99325450-D871-4FCE-9C94-322F26EC4C2C}" srcId="{89F2BFC3-103D-4C81-8B00-E9F29767E9F3}" destId="{82219322-9106-4F5C-9E32-23689A5C40AB}" srcOrd="0" destOrd="0" parTransId="{18CDE849-067B-4751-98EF-4B0438DFAD40}" sibTransId="{736EB26C-BA0F-483D-A708-28B66C2CBB3B}"/>
    <dgm:cxn modelId="{3E20B140-1E5D-4E2D-BC08-D9584868E651}" type="presOf" srcId="{97674DBB-EE0D-400F-8069-CEBEB6B71172}" destId="{C9F0A511-C353-4EEC-8F05-1402FC64E056}" srcOrd="0" destOrd="0" presId="urn:microsoft.com/office/officeart/2005/8/layout/hierarchy3"/>
    <dgm:cxn modelId="{57B7F39B-2A51-4E4B-8264-1E1796DD801F}" srcId="{82219322-9106-4F5C-9E32-23689A5C40AB}" destId="{DB1A9F5F-2B25-47E3-A6A1-94572F27D831}" srcOrd="1" destOrd="0" parTransId="{8BE71DF7-7A84-4A3D-84EE-855AB1B49812}" sibTransId="{DA951412-4DBD-40B7-A1BA-70ED66B57DC7}"/>
    <dgm:cxn modelId="{4BE636F9-5359-4393-B322-335211B94E1F}" type="presOf" srcId="{61D3C810-9D04-415F-84B4-4AAEB7B1B621}" destId="{07B52ECE-2712-45B3-99E6-97A9246B7784}" srcOrd="0" destOrd="0" presId="urn:microsoft.com/office/officeart/2005/8/layout/hierarchy3"/>
    <dgm:cxn modelId="{13051E18-6462-44CD-A9F7-B80D9979416F}" type="presOf" srcId="{28BBC6D9-9333-4E41-9B6B-364948F9F776}" destId="{2A57D550-4B6B-4B23-A6D4-7CE72CF515E1}" srcOrd="0" destOrd="0" presId="urn:microsoft.com/office/officeart/2005/8/layout/hierarchy3"/>
    <dgm:cxn modelId="{D637D3A5-8309-4C13-9960-1260AEB3B169}" type="presOf" srcId="{EEC89492-7A9D-4C46-8208-FAF3336773B7}" destId="{62799A47-145D-44EC-BC72-2D5833512C3C}" srcOrd="0" destOrd="0" presId="urn:microsoft.com/office/officeart/2005/8/layout/hierarchy3"/>
    <dgm:cxn modelId="{46CF4A25-5420-41B6-80C5-9F6F2F676DD1}" type="presOf" srcId="{562F0458-28A5-4CCF-837F-EDC32B9CDE71}" destId="{234BE434-2092-4643-9A79-5EA40B9C869F}" srcOrd="0" destOrd="0" presId="urn:microsoft.com/office/officeart/2005/8/layout/hierarchy3"/>
    <dgm:cxn modelId="{D98E37C0-D041-44BF-8C68-2B70A1482970}" srcId="{9EBF1375-9ED9-402E-9F6B-B2D8FACE202E}" destId="{28BBC6D9-9333-4E41-9B6B-364948F9F776}" srcOrd="3" destOrd="0" parTransId="{277A773B-2050-4A18-8C54-3FB39E6D266D}" sibTransId="{C6C7F660-FED2-4E64-8DD4-0C29FD98EFD9}"/>
    <dgm:cxn modelId="{2D976EB4-CF2A-46E3-BD45-A41556505A7D}" type="presOf" srcId="{82219322-9106-4F5C-9E32-23689A5C40AB}" destId="{B0D0CD5E-89C5-4B6F-B783-01F03253FD8F}" srcOrd="1" destOrd="0" presId="urn:microsoft.com/office/officeart/2005/8/layout/hierarchy3"/>
    <dgm:cxn modelId="{6F686A95-B983-4A58-8ABB-AEFE0AEA9FC8}" srcId="{9EBF1375-9ED9-402E-9F6B-B2D8FACE202E}" destId="{CE150586-D98E-43DA-84BC-1220954B7040}" srcOrd="1" destOrd="0" parTransId="{C13A40B3-F14B-41F4-9ABF-ECB50DA0B797}" sibTransId="{2D56F44C-2900-4C48-80DD-DD6D28037A7D}"/>
    <dgm:cxn modelId="{B29AF7CC-27BC-4FF7-828D-F196890BD260}" srcId="{82219322-9106-4F5C-9E32-23689A5C40AB}" destId="{EEC89492-7A9D-4C46-8208-FAF3336773B7}" srcOrd="0" destOrd="0" parTransId="{7003C7DC-1CBF-4C02-AAA6-5823244A7DF7}" sibTransId="{36862A0A-B09A-4000-966D-762F42E5B169}"/>
    <dgm:cxn modelId="{CF76A753-4E9C-471C-85C7-28D94BDE597C}" type="presOf" srcId="{8BE71DF7-7A84-4A3D-84EE-855AB1B49812}" destId="{25221AA1-6AEA-413A-9487-2742AFC964CD}" srcOrd="0" destOrd="0" presId="urn:microsoft.com/office/officeart/2005/8/layout/hierarchy3"/>
    <dgm:cxn modelId="{D63988CD-C74F-4368-95CA-EA7DC4C1C6F9}" type="presOf" srcId="{79C305B4-0408-4FFB-BB59-772FCA5768D5}" destId="{135F47D1-9370-4D75-924E-6EE0EB7D320A}" srcOrd="0" destOrd="0" presId="urn:microsoft.com/office/officeart/2005/8/layout/hierarchy3"/>
    <dgm:cxn modelId="{8B976754-908B-4F09-8116-19C17F59EB9C}" srcId="{9EBF1375-9ED9-402E-9F6B-B2D8FACE202E}" destId="{562F0458-28A5-4CCF-837F-EDC32B9CDE71}" srcOrd="2" destOrd="0" parTransId="{C4D49215-DF4A-4F44-9B67-1A350D87CD18}" sibTransId="{EB745C60-8776-4845-905A-EF08AA452040}"/>
    <dgm:cxn modelId="{67A7616F-8C8D-4780-886B-5766E3F214D4}" type="presOf" srcId="{CE150586-D98E-43DA-84BC-1220954B7040}" destId="{A05315C6-991B-48D9-ABBD-71A2356F726C}" srcOrd="0" destOrd="0" presId="urn:microsoft.com/office/officeart/2005/8/layout/hierarchy3"/>
    <dgm:cxn modelId="{04F40EAF-A61C-4600-BF07-F3CFFF5B5B98}" type="presOf" srcId="{CF5506E6-C126-47B3-BB1D-3D18293C7B9E}" destId="{5054F4ED-0D1B-47C1-BCCB-A9D12E387F0F}" srcOrd="0" destOrd="0" presId="urn:microsoft.com/office/officeart/2005/8/layout/hierarchy3"/>
    <dgm:cxn modelId="{84E44E85-89AA-4293-A696-1A263E0828AF}" srcId="{82219322-9106-4F5C-9E32-23689A5C40AB}" destId="{97674DBB-EE0D-400F-8069-CEBEB6B71172}" srcOrd="2" destOrd="0" parTransId="{DF1CC0A1-B280-4A79-BB27-72BF5EE8F300}" sibTransId="{95F82F65-0916-44F8-9152-DCBD28A2CCAC}"/>
    <dgm:cxn modelId="{F9C3ADE0-4593-4AE3-A8D7-EB8A484471C5}" type="presOf" srcId="{C4D49215-DF4A-4F44-9B67-1A350D87CD18}" destId="{C7614FFA-9EB3-4BB0-A5DA-84311F517610}" srcOrd="0" destOrd="0" presId="urn:microsoft.com/office/officeart/2005/8/layout/hierarchy3"/>
    <dgm:cxn modelId="{4A208C92-88DF-4BB8-88B8-A5CE22D4E2D1}" type="presOf" srcId="{9EBF1375-9ED9-402E-9F6B-B2D8FACE202E}" destId="{BC49A5EC-E0D2-43F1-9FA7-4C88A5CC38A4}" srcOrd="0" destOrd="0" presId="urn:microsoft.com/office/officeart/2005/8/layout/hierarchy3"/>
    <dgm:cxn modelId="{5F4CA398-F22F-4E34-B4A7-3EBB1EDECB2D}" srcId="{9EBF1375-9ED9-402E-9F6B-B2D8FACE202E}" destId="{61D3C810-9D04-415F-84B4-4AAEB7B1B621}" srcOrd="0" destOrd="0" parTransId="{79C305B4-0408-4FFB-BB59-772FCA5768D5}" sibTransId="{EAD9103C-C169-44D9-8617-4F2EEAE7776F}"/>
    <dgm:cxn modelId="{2F0E4D06-D7A9-44DA-9480-E44DF5737625}" type="presOf" srcId="{FACE60C4-2695-40AA-A05D-B9F2CDB69EE5}" destId="{C01346E0-346E-4274-A219-39600AD1D82A}" srcOrd="0" destOrd="0" presId="urn:microsoft.com/office/officeart/2005/8/layout/hierarchy3"/>
    <dgm:cxn modelId="{0FB8C799-D465-4E0C-A433-07B62729BA35}" type="presOf" srcId="{277A773B-2050-4A18-8C54-3FB39E6D266D}" destId="{CFB2E1A7-1EB4-4073-BF08-E74E438F21E1}" srcOrd="0" destOrd="0" presId="urn:microsoft.com/office/officeart/2005/8/layout/hierarchy3"/>
    <dgm:cxn modelId="{14A5A4DB-A7B3-412E-AD3D-A59D1CF9FB4A}" type="presOf" srcId="{DB1A9F5F-2B25-47E3-A6A1-94572F27D831}" destId="{7F701E79-857E-4AD8-964B-565BC57CFE90}" srcOrd="0" destOrd="0" presId="urn:microsoft.com/office/officeart/2005/8/layout/hierarchy3"/>
    <dgm:cxn modelId="{64A1305A-CA63-40D0-B43C-F424C1393C5A}" type="presOf" srcId="{C13A40B3-F14B-41F4-9ABF-ECB50DA0B797}" destId="{3EA256D9-EECE-44A5-96D3-18E05722EF45}" srcOrd="0" destOrd="0" presId="urn:microsoft.com/office/officeart/2005/8/layout/hierarchy3"/>
    <dgm:cxn modelId="{2269CE40-8350-4981-BB31-BBFE106A520F}" srcId="{89F2BFC3-103D-4C81-8B00-E9F29767E9F3}" destId="{9EBF1375-9ED9-402E-9F6B-B2D8FACE202E}" srcOrd="1" destOrd="0" parTransId="{30583393-4373-46FD-81AB-7EF1BC486440}" sibTransId="{C791DA74-58C2-4E22-BAC8-113D8A38B68B}"/>
    <dgm:cxn modelId="{E14557F8-4DB8-4D39-ABBD-56380032C658}" type="presOf" srcId="{7003C7DC-1CBF-4C02-AAA6-5823244A7DF7}" destId="{BC2C5275-B1C8-4E2A-8ECC-F4E0ACDD1B7A}" srcOrd="0" destOrd="0" presId="urn:microsoft.com/office/officeart/2005/8/layout/hierarchy3"/>
    <dgm:cxn modelId="{778A0923-990A-4CB0-98DC-B01F0D7B5ED9}" type="presOf" srcId="{89F2BFC3-103D-4C81-8B00-E9F29767E9F3}" destId="{423D011A-3800-46E7-8DEA-998B5D9C6C5B}" srcOrd="0" destOrd="0" presId="urn:microsoft.com/office/officeart/2005/8/layout/hierarchy3"/>
    <dgm:cxn modelId="{85D91F1C-BE0F-4A5E-8951-803F5FF6AEC3}" type="presOf" srcId="{82219322-9106-4F5C-9E32-23689A5C40AB}" destId="{1383966F-991A-421E-947A-CF603751A084}" srcOrd="0" destOrd="0" presId="urn:microsoft.com/office/officeart/2005/8/layout/hierarchy3"/>
    <dgm:cxn modelId="{1F6E6331-EC47-45B1-9889-261E95E7B437}" type="presParOf" srcId="{423D011A-3800-46E7-8DEA-998B5D9C6C5B}" destId="{2B3EB9DF-2C0E-4A2E-B0A7-3E6779B15B7E}" srcOrd="0" destOrd="0" presId="urn:microsoft.com/office/officeart/2005/8/layout/hierarchy3"/>
    <dgm:cxn modelId="{535C71F7-490D-4764-8198-ABE8D4DBC15C}" type="presParOf" srcId="{2B3EB9DF-2C0E-4A2E-B0A7-3E6779B15B7E}" destId="{F7EBC1CE-790A-41A7-BFD7-5DC1610C66F9}" srcOrd="0" destOrd="0" presId="urn:microsoft.com/office/officeart/2005/8/layout/hierarchy3"/>
    <dgm:cxn modelId="{41D41585-E9C0-4B1C-B9A6-FD7B57422371}" type="presParOf" srcId="{F7EBC1CE-790A-41A7-BFD7-5DC1610C66F9}" destId="{1383966F-991A-421E-947A-CF603751A084}" srcOrd="0" destOrd="0" presId="urn:microsoft.com/office/officeart/2005/8/layout/hierarchy3"/>
    <dgm:cxn modelId="{EE31A165-4439-4FE9-A096-6D99843C7B5A}" type="presParOf" srcId="{F7EBC1CE-790A-41A7-BFD7-5DC1610C66F9}" destId="{B0D0CD5E-89C5-4B6F-B783-01F03253FD8F}" srcOrd="1" destOrd="0" presId="urn:microsoft.com/office/officeart/2005/8/layout/hierarchy3"/>
    <dgm:cxn modelId="{E52BC4C7-006B-4E3C-AF21-55E510DC4FE1}" type="presParOf" srcId="{2B3EB9DF-2C0E-4A2E-B0A7-3E6779B15B7E}" destId="{CA8B8726-CCC7-4571-8CB0-B32FDA5D20C3}" srcOrd="1" destOrd="0" presId="urn:microsoft.com/office/officeart/2005/8/layout/hierarchy3"/>
    <dgm:cxn modelId="{07103771-4689-48B6-B394-F37FAAE732CD}" type="presParOf" srcId="{CA8B8726-CCC7-4571-8CB0-B32FDA5D20C3}" destId="{BC2C5275-B1C8-4E2A-8ECC-F4E0ACDD1B7A}" srcOrd="0" destOrd="0" presId="urn:microsoft.com/office/officeart/2005/8/layout/hierarchy3"/>
    <dgm:cxn modelId="{945F435E-01FD-485C-A0D6-7B1BE7AAF057}" type="presParOf" srcId="{CA8B8726-CCC7-4571-8CB0-B32FDA5D20C3}" destId="{62799A47-145D-44EC-BC72-2D5833512C3C}" srcOrd="1" destOrd="0" presId="urn:microsoft.com/office/officeart/2005/8/layout/hierarchy3"/>
    <dgm:cxn modelId="{A45A96F4-BAB7-46B4-9098-BCB107BA35BD}" type="presParOf" srcId="{CA8B8726-CCC7-4571-8CB0-B32FDA5D20C3}" destId="{25221AA1-6AEA-413A-9487-2742AFC964CD}" srcOrd="2" destOrd="0" presId="urn:microsoft.com/office/officeart/2005/8/layout/hierarchy3"/>
    <dgm:cxn modelId="{6944DFDF-D135-4DD3-AD7A-0F8C76B98A4D}" type="presParOf" srcId="{CA8B8726-CCC7-4571-8CB0-B32FDA5D20C3}" destId="{7F701E79-857E-4AD8-964B-565BC57CFE90}" srcOrd="3" destOrd="0" presId="urn:microsoft.com/office/officeart/2005/8/layout/hierarchy3"/>
    <dgm:cxn modelId="{63AD687B-FAAA-4206-85E0-8873FB2B46CA}" type="presParOf" srcId="{CA8B8726-CCC7-4571-8CB0-B32FDA5D20C3}" destId="{8B002F1D-5660-4E09-92BB-4915D689A3F4}" srcOrd="4" destOrd="0" presId="urn:microsoft.com/office/officeart/2005/8/layout/hierarchy3"/>
    <dgm:cxn modelId="{85712912-6A31-4FAB-B4E2-3D37894106BD}" type="presParOf" srcId="{CA8B8726-CCC7-4571-8CB0-B32FDA5D20C3}" destId="{C9F0A511-C353-4EEC-8F05-1402FC64E056}" srcOrd="5" destOrd="0" presId="urn:microsoft.com/office/officeart/2005/8/layout/hierarchy3"/>
    <dgm:cxn modelId="{9883ED6B-C8EB-4A3E-BE1E-620E420C772F}" type="presParOf" srcId="{CA8B8726-CCC7-4571-8CB0-B32FDA5D20C3}" destId="{5054F4ED-0D1B-47C1-BCCB-A9D12E387F0F}" srcOrd="6" destOrd="0" presId="urn:microsoft.com/office/officeart/2005/8/layout/hierarchy3"/>
    <dgm:cxn modelId="{4C21128E-D21F-49FE-B873-29A522F1A04D}" type="presParOf" srcId="{CA8B8726-CCC7-4571-8CB0-B32FDA5D20C3}" destId="{C01346E0-346E-4274-A219-39600AD1D82A}" srcOrd="7" destOrd="0" presId="urn:microsoft.com/office/officeart/2005/8/layout/hierarchy3"/>
    <dgm:cxn modelId="{EAB0D4AF-6D06-4242-9988-840A2F6F4C62}" type="presParOf" srcId="{423D011A-3800-46E7-8DEA-998B5D9C6C5B}" destId="{D6D8F5D0-77BF-4C44-B855-020C22A388F0}" srcOrd="1" destOrd="0" presId="urn:microsoft.com/office/officeart/2005/8/layout/hierarchy3"/>
    <dgm:cxn modelId="{7882D6EA-3122-40E9-BBED-5610411400EF}" type="presParOf" srcId="{D6D8F5D0-77BF-4C44-B855-020C22A388F0}" destId="{303BE45B-A1A3-482A-9789-E6C4066630BC}" srcOrd="0" destOrd="0" presId="urn:microsoft.com/office/officeart/2005/8/layout/hierarchy3"/>
    <dgm:cxn modelId="{942AF1E6-8DC6-4F2D-85D8-9F5DC311BAD8}" type="presParOf" srcId="{303BE45B-A1A3-482A-9789-E6C4066630BC}" destId="{BC49A5EC-E0D2-43F1-9FA7-4C88A5CC38A4}" srcOrd="0" destOrd="0" presId="urn:microsoft.com/office/officeart/2005/8/layout/hierarchy3"/>
    <dgm:cxn modelId="{A065C007-9A8C-4138-8927-C7371AAA3717}" type="presParOf" srcId="{303BE45B-A1A3-482A-9789-E6C4066630BC}" destId="{CC686B1F-2ABD-480A-BFE4-D72F61E19BB9}" srcOrd="1" destOrd="0" presId="urn:microsoft.com/office/officeart/2005/8/layout/hierarchy3"/>
    <dgm:cxn modelId="{F167BB64-97B3-4BDB-AC77-632EB521A54C}" type="presParOf" srcId="{D6D8F5D0-77BF-4C44-B855-020C22A388F0}" destId="{E8CC4A6C-9641-477F-99B5-0B02FAED4EA1}" srcOrd="1" destOrd="0" presId="urn:microsoft.com/office/officeart/2005/8/layout/hierarchy3"/>
    <dgm:cxn modelId="{31FD5FD6-E0BB-467C-8AAC-F195819E5F85}" type="presParOf" srcId="{E8CC4A6C-9641-477F-99B5-0B02FAED4EA1}" destId="{135F47D1-9370-4D75-924E-6EE0EB7D320A}" srcOrd="0" destOrd="0" presId="urn:microsoft.com/office/officeart/2005/8/layout/hierarchy3"/>
    <dgm:cxn modelId="{E33B1531-DCB4-47EE-8772-60192A6C7807}" type="presParOf" srcId="{E8CC4A6C-9641-477F-99B5-0B02FAED4EA1}" destId="{07B52ECE-2712-45B3-99E6-97A9246B7784}" srcOrd="1" destOrd="0" presId="urn:microsoft.com/office/officeart/2005/8/layout/hierarchy3"/>
    <dgm:cxn modelId="{659966B4-C1C1-4E61-BB0A-F1A52B330A61}" type="presParOf" srcId="{E8CC4A6C-9641-477F-99B5-0B02FAED4EA1}" destId="{3EA256D9-EECE-44A5-96D3-18E05722EF45}" srcOrd="2" destOrd="0" presId="urn:microsoft.com/office/officeart/2005/8/layout/hierarchy3"/>
    <dgm:cxn modelId="{2E6BAD2A-9C88-4909-AE7B-2E1F91238FB6}" type="presParOf" srcId="{E8CC4A6C-9641-477F-99B5-0B02FAED4EA1}" destId="{A05315C6-991B-48D9-ABBD-71A2356F726C}" srcOrd="3" destOrd="0" presId="urn:microsoft.com/office/officeart/2005/8/layout/hierarchy3"/>
    <dgm:cxn modelId="{C88991D6-8025-4ED2-B62B-DF3F6B13E2D5}" type="presParOf" srcId="{E8CC4A6C-9641-477F-99B5-0B02FAED4EA1}" destId="{C7614FFA-9EB3-4BB0-A5DA-84311F517610}" srcOrd="4" destOrd="0" presId="urn:microsoft.com/office/officeart/2005/8/layout/hierarchy3"/>
    <dgm:cxn modelId="{38F0DBD1-A23C-4F54-AF9F-036A1D2A828D}" type="presParOf" srcId="{E8CC4A6C-9641-477F-99B5-0B02FAED4EA1}" destId="{234BE434-2092-4643-9A79-5EA40B9C869F}" srcOrd="5" destOrd="0" presId="urn:microsoft.com/office/officeart/2005/8/layout/hierarchy3"/>
    <dgm:cxn modelId="{00C2B7FD-84ED-4385-B862-5CE5D0C21363}" type="presParOf" srcId="{E8CC4A6C-9641-477F-99B5-0B02FAED4EA1}" destId="{CFB2E1A7-1EB4-4073-BF08-E74E438F21E1}" srcOrd="6" destOrd="0" presId="urn:microsoft.com/office/officeart/2005/8/layout/hierarchy3"/>
    <dgm:cxn modelId="{E39FF1C1-525E-48E1-843B-798C4DE31E31}" type="presParOf" srcId="{E8CC4A6C-9641-477F-99B5-0B02FAED4EA1}" destId="{2A57D550-4B6B-4B23-A6D4-7CE72CF515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2BFC3-103D-4C81-8B00-E9F29767E9F3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219322-9106-4F5C-9E32-23689A5C40AB}">
      <dgm:prSet phldrT="[Texto]" custT="1"/>
      <dgm:spPr/>
      <dgm:t>
        <a:bodyPr/>
        <a:lstStyle/>
        <a:p>
          <a:r>
            <a:rPr lang="es-ES" sz="20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Red de Urgencia </a:t>
          </a:r>
        </a:p>
      </dgm:t>
    </dgm:pt>
    <dgm:pt modelId="{18CDE849-067B-4751-98EF-4B0438DFAD40}" type="parTrans" cxnId="{99325450-D871-4FCE-9C94-322F26EC4C2C}">
      <dgm:prSet/>
      <dgm:spPr/>
      <dgm:t>
        <a:bodyPr/>
        <a:lstStyle/>
        <a:p>
          <a:endParaRPr lang="es-ES"/>
        </a:p>
      </dgm:t>
    </dgm:pt>
    <dgm:pt modelId="{736EB26C-BA0F-483D-A708-28B66C2CBB3B}" type="sibTrans" cxnId="{99325450-D871-4FCE-9C94-322F26EC4C2C}">
      <dgm:prSet/>
      <dgm:spPr/>
      <dgm:t>
        <a:bodyPr/>
        <a:lstStyle/>
        <a:p>
          <a:endParaRPr lang="es-ES"/>
        </a:p>
      </dgm:t>
    </dgm:pt>
    <dgm:pt modelId="{EEC89492-7A9D-4C46-8208-FAF3336773B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Disposición de Médicos EDF</a:t>
          </a:r>
        </a:p>
      </dgm:t>
    </dgm:pt>
    <dgm:pt modelId="{7003C7DC-1CBF-4C02-AAA6-5823244A7DF7}" type="parTrans" cxnId="{B29AF7CC-27BC-4FF7-828D-F196890BD260}">
      <dgm:prSet/>
      <dgm:spPr/>
      <dgm:t>
        <a:bodyPr/>
        <a:lstStyle/>
        <a:p>
          <a:endParaRPr lang="es-ES"/>
        </a:p>
      </dgm:t>
    </dgm:pt>
    <dgm:pt modelId="{36862A0A-B09A-4000-966D-762F42E5B169}" type="sibTrans" cxnId="{B29AF7CC-27BC-4FF7-828D-F196890BD260}">
      <dgm:prSet/>
      <dgm:spPr/>
      <dgm:t>
        <a:bodyPr/>
        <a:lstStyle/>
        <a:p>
          <a:endParaRPr lang="es-ES"/>
        </a:p>
      </dgm:t>
    </dgm:pt>
    <dgm:pt modelId="{2468CA07-3D50-4C21-9E09-2C921B39003F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Ampliación horaria de SAPU</a:t>
          </a:r>
        </a:p>
      </dgm:t>
    </dgm:pt>
    <dgm:pt modelId="{A720FD93-25F0-439B-937E-DD948B5140FB}" type="parTrans" cxnId="{0421AA14-0E45-45B0-ADB3-7C53F146C507}">
      <dgm:prSet/>
      <dgm:spPr/>
      <dgm:t>
        <a:bodyPr/>
        <a:lstStyle/>
        <a:p>
          <a:endParaRPr lang="es-ES"/>
        </a:p>
      </dgm:t>
    </dgm:pt>
    <dgm:pt modelId="{06701CE6-02C3-46A7-A412-7157B65CCEA1}" type="sibTrans" cxnId="{0421AA14-0E45-45B0-ADB3-7C53F146C507}">
      <dgm:prSet/>
      <dgm:spPr/>
      <dgm:t>
        <a:bodyPr/>
        <a:lstStyle/>
        <a:p>
          <a:endParaRPr lang="es-ES"/>
        </a:p>
      </dgm:t>
    </dgm:pt>
    <dgm:pt modelId="{9EBF1375-9ED9-402E-9F6B-B2D8FACE202E}">
      <dgm:prSet phldrT="[Texto]" custT="1"/>
      <dgm:spPr/>
      <dgm:t>
        <a:bodyPr/>
        <a:lstStyle/>
        <a:p>
          <a:r>
            <a:rPr lang="es-ES" sz="20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Inter y </a:t>
          </a:r>
          <a:r>
            <a:rPr lang="es-ES" sz="2000" kern="1200" dirty="0" err="1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Extrasector</a:t>
          </a:r>
          <a:r>
            <a:rPr lang="es-ES" sz="2000" kern="1200" dirty="0"/>
            <a:t>  </a:t>
          </a:r>
        </a:p>
      </dgm:t>
    </dgm:pt>
    <dgm:pt modelId="{30583393-4373-46FD-81AB-7EF1BC486440}" type="parTrans" cxnId="{2269CE40-8350-4981-BB31-BBFE106A520F}">
      <dgm:prSet/>
      <dgm:spPr/>
      <dgm:t>
        <a:bodyPr/>
        <a:lstStyle/>
        <a:p>
          <a:endParaRPr lang="es-ES"/>
        </a:p>
      </dgm:t>
    </dgm:pt>
    <dgm:pt modelId="{C791DA74-58C2-4E22-BAC8-113D8A38B68B}" type="sibTrans" cxnId="{2269CE40-8350-4981-BB31-BBFE106A520F}">
      <dgm:prSet/>
      <dgm:spPr/>
      <dgm:t>
        <a:bodyPr/>
        <a:lstStyle/>
        <a:p>
          <a:endParaRPr lang="es-ES"/>
        </a:p>
      </dgm:t>
    </dgm:pt>
    <dgm:pt modelId="{61D3C810-9D04-415F-84B4-4AAEB7B1B621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Cobertura Aero medica</a:t>
          </a:r>
        </a:p>
      </dgm:t>
    </dgm:pt>
    <dgm:pt modelId="{79C305B4-0408-4FFB-BB59-772FCA5768D5}" type="parTrans" cxnId="{5F4CA398-F22F-4E34-B4A7-3EBB1EDECB2D}">
      <dgm:prSet/>
      <dgm:spPr/>
      <dgm:t>
        <a:bodyPr/>
        <a:lstStyle/>
        <a:p>
          <a:endParaRPr lang="es-ES"/>
        </a:p>
      </dgm:t>
    </dgm:pt>
    <dgm:pt modelId="{EAD9103C-C169-44D9-8617-4F2EEAE7776F}" type="sibTrans" cxnId="{5F4CA398-F22F-4E34-B4A7-3EBB1EDECB2D}">
      <dgm:prSet/>
      <dgm:spPr/>
      <dgm:t>
        <a:bodyPr/>
        <a:lstStyle/>
        <a:p>
          <a:endParaRPr lang="es-ES"/>
        </a:p>
      </dgm:t>
    </dgm:pt>
    <dgm:pt modelId="{CE150586-D98E-43DA-84BC-1220954B7040}">
      <dgm:prSet phldrT="[Texto]" custT="1"/>
      <dgm:spPr/>
      <dgm:t>
        <a:bodyPr/>
        <a:lstStyle/>
        <a:p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Apoyo Minsal </a:t>
          </a:r>
        </a:p>
      </dgm:t>
    </dgm:pt>
    <dgm:pt modelId="{C13A40B3-F14B-41F4-9ABF-ECB50DA0B797}" type="parTrans" cxnId="{6F686A95-B983-4A58-8ABB-AEFE0AEA9FC8}">
      <dgm:prSet/>
      <dgm:spPr/>
      <dgm:t>
        <a:bodyPr/>
        <a:lstStyle/>
        <a:p>
          <a:endParaRPr lang="es-ES"/>
        </a:p>
      </dgm:t>
    </dgm:pt>
    <dgm:pt modelId="{2D56F44C-2900-4C48-80DD-DD6D28037A7D}" type="sibTrans" cxnId="{6F686A95-B983-4A58-8ABB-AEFE0AEA9FC8}">
      <dgm:prSet/>
      <dgm:spPr/>
      <dgm:t>
        <a:bodyPr/>
        <a:lstStyle/>
        <a:p>
          <a:endParaRPr lang="es-ES"/>
        </a:p>
      </dgm:t>
    </dgm:pt>
    <dgm:pt modelId="{4D544D62-3939-406A-A9E3-B2F64588DFA4}">
      <dgm:prSet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Disposición de puestos sanitario</a:t>
          </a:r>
        </a:p>
      </dgm:t>
    </dgm:pt>
    <dgm:pt modelId="{AF0FF728-7267-44E2-9770-97DB726714AF}" type="parTrans" cxnId="{3B937A42-BACC-4DC4-8ACF-96BF52FC5B5C}">
      <dgm:prSet/>
      <dgm:spPr/>
      <dgm:t>
        <a:bodyPr/>
        <a:lstStyle/>
        <a:p>
          <a:endParaRPr lang="es-ES"/>
        </a:p>
      </dgm:t>
    </dgm:pt>
    <dgm:pt modelId="{DF7F8D83-7DDD-4EB9-B922-9601C8546F9F}" type="sibTrans" cxnId="{3B937A42-BACC-4DC4-8ACF-96BF52FC5B5C}">
      <dgm:prSet/>
      <dgm:spPr/>
      <dgm:t>
        <a:bodyPr/>
        <a:lstStyle/>
        <a:p>
          <a:endParaRPr lang="es-ES"/>
        </a:p>
      </dgm:t>
    </dgm:pt>
    <dgm:pt modelId="{A8A89D66-77ED-4FA4-A449-708F22201672}">
      <dgm:prSet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Profesionalización</a:t>
          </a:r>
          <a:r>
            <a:rPr lang="es-ES" sz="1400" baseline="0" dirty="0">
              <a:latin typeface="Cambria" panose="02040503050406030204" pitchFamily="18" charset="0"/>
            </a:rPr>
            <a:t> de ambulancias </a:t>
          </a:r>
          <a:endParaRPr lang="es-ES" sz="1400" dirty="0">
            <a:latin typeface="Cambria" panose="02040503050406030204" pitchFamily="18" charset="0"/>
          </a:endParaRPr>
        </a:p>
      </dgm:t>
    </dgm:pt>
    <dgm:pt modelId="{DC53194F-E5F0-44DF-96D0-516781A60B84}" type="parTrans" cxnId="{1084D5F9-2323-4A6F-867E-0F21C0B85C31}">
      <dgm:prSet/>
      <dgm:spPr/>
      <dgm:t>
        <a:bodyPr/>
        <a:lstStyle/>
        <a:p>
          <a:endParaRPr lang="es-ES"/>
        </a:p>
      </dgm:t>
    </dgm:pt>
    <dgm:pt modelId="{B0783B41-658F-448D-B823-E78835E5BFA0}" type="sibTrans" cxnId="{1084D5F9-2323-4A6F-867E-0F21C0B85C31}">
      <dgm:prSet/>
      <dgm:spPr/>
      <dgm:t>
        <a:bodyPr/>
        <a:lstStyle/>
        <a:p>
          <a:endParaRPr lang="es-ES"/>
        </a:p>
      </dgm:t>
    </dgm:pt>
    <dgm:pt modelId="{5463DEB7-E9EF-4208-9160-3A7E70263915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Apoyo Sector Privado, FFAA y ONG</a:t>
          </a:r>
        </a:p>
      </dgm:t>
    </dgm:pt>
    <dgm:pt modelId="{C5D10C6A-EDF4-432D-BE3F-A7E469E1CE24}" type="parTrans" cxnId="{2C27E827-B6A2-4C5D-A25E-714715713687}">
      <dgm:prSet/>
      <dgm:spPr/>
      <dgm:t>
        <a:bodyPr/>
        <a:lstStyle/>
        <a:p>
          <a:endParaRPr lang="es-ES"/>
        </a:p>
      </dgm:t>
    </dgm:pt>
    <dgm:pt modelId="{B2E75F5C-336F-4161-A6A7-7ED3AC355EF4}" type="sibTrans" cxnId="{2C27E827-B6A2-4C5D-A25E-714715713687}">
      <dgm:prSet/>
      <dgm:spPr/>
      <dgm:t>
        <a:bodyPr/>
        <a:lstStyle/>
        <a:p>
          <a:endParaRPr lang="es-ES"/>
        </a:p>
      </dgm:t>
    </dgm:pt>
    <dgm:pt modelId="{D7B16F72-DE64-49AB-B793-7DE677FAE8B8}">
      <dgm:prSet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Coordinación ABC emergencia </a:t>
          </a:r>
        </a:p>
      </dgm:t>
    </dgm:pt>
    <dgm:pt modelId="{CDF0719E-C21D-4C57-AAB7-FED9E33DC4E1}" type="parTrans" cxnId="{229FC32F-B750-4CF4-8065-13BED83F1A14}">
      <dgm:prSet/>
      <dgm:spPr/>
      <dgm:t>
        <a:bodyPr/>
        <a:lstStyle/>
        <a:p>
          <a:endParaRPr lang="es-ES"/>
        </a:p>
      </dgm:t>
    </dgm:pt>
    <dgm:pt modelId="{EE6097D9-C247-48F4-9123-522AD097FF33}" type="sibTrans" cxnId="{229FC32F-B750-4CF4-8065-13BED83F1A14}">
      <dgm:prSet/>
      <dgm:spPr/>
      <dgm:t>
        <a:bodyPr/>
        <a:lstStyle/>
        <a:p>
          <a:endParaRPr lang="es-ES"/>
        </a:p>
      </dgm:t>
    </dgm:pt>
    <dgm:pt modelId="{423D011A-3800-46E7-8DEA-998B5D9C6C5B}" type="pres">
      <dgm:prSet presAssocID="{89F2BFC3-103D-4C81-8B00-E9F29767E9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2B3EB9DF-2C0E-4A2E-B0A7-3E6779B15B7E}" type="pres">
      <dgm:prSet presAssocID="{82219322-9106-4F5C-9E32-23689A5C40AB}" presName="root" presStyleCnt="0"/>
      <dgm:spPr/>
    </dgm:pt>
    <dgm:pt modelId="{F7EBC1CE-790A-41A7-BFD7-5DC1610C66F9}" type="pres">
      <dgm:prSet presAssocID="{82219322-9106-4F5C-9E32-23689A5C40AB}" presName="rootComposite" presStyleCnt="0"/>
      <dgm:spPr/>
    </dgm:pt>
    <dgm:pt modelId="{1383966F-991A-421E-947A-CF603751A084}" type="pres">
      <dgm:prSet presAssocID="{82219322-9106-4F5C-9E32-23689A5C40AB}" presName="rootText" presStyleLbl="node1" presStyleIdx="0" presStyleCnt="2" custScaleX="109177" custScaleY="81476" custLinFactNeighborX="1299" custLinFactNeighborY="-9864"/>
      <dgm:spPr/>
      <dgm:t>
        <a:bodyPr/>
        <a:lstStyle/>
        <a:p>
          <a:endParaRPr lang="es-CL"/>
        </a:p>
      </dgm:t>
    </dgm:pt>
    <dgm:pt modelId="{B0D0CD5E-89C5-4B6F-B783-01F03253FD8F}" type="pres">
      <dgm:prSet presAssocID="{82219322-9106-4F5C-9E32-23689A5C40AB}" presName="rootConnector" presStyleLbl="node1" presStyleIdx="0" presStyleCnt="2"/>
      <dgm:spPr/>
      <dgm:t>
        <a:bodyPr/>
        <a:lstStyle/>
        <a:p>
          <a:endParaRPr lang="es-CL"/>
        </a:p>
      </dgm:t>
    </dgm:pt>
    <dgm:pt modelId="{CA8B8726-CCC7-4571-8CB0-B32FDA5D20C3}" type="pres">
      <dgm:prSet presAssocID="{82219322-9106-4F5C-9E32-23689A5C40AB}" presName="childShape" presStyleCnt="0"/>
      <dgm:spPr/>
    </dgm:pt>
    <dgm:pt modelId="{BC2C5275-B1C8-4E2A-8ECC-F4E0ACDD1B7A}" type="pres">
      <dgm:prSet presAssocID="{7003C7DC-1CBF-4C02-AAA6-5823244A7DF7}" presName="Name13" presStyleLbl="parChTrans1D2" presStyleIdx="0" presStyleCnt="8"/>
      <dgm:spPr/>
      <dgm:t>
        <a:bodyPr/>
        <a:lstStyle/>
        <a:p>
          <a:endParaRPr lang="es-CL"/>
        </a:p>
      </dgm:t>
    </dgm:pt>
    <dgm:pt modelId="{62799A47-145D-44EC-BC72-2D5833512C3C}" type="pres">
      <dgm:prSet presAssocID="{EEC89492-7A9D-4C46-8208-FAF3336773B7}" presName="childText" presStyleLbl="bgAcc1" presStyleIdx="0" presStyleCnt="8" custScaleX="113358" custScaleY="77147" custLinFactNeighborX="1122" custLinFactNeighborY="-883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B47E8C-7E1F-4F78-8F02-928BB686818D}" type="pres">
      <dgm:prSet presAssocID="{A720FD93-25F0-439B-937E-DD948B5140FB}" presName="Name13" presStyleLbl="parChTrans1D2" presStyleIdx="1" presStyleCnt="8"/>
      <dgm:spPr/>
      <dgm:t>
        <a:bodyPr/>
        <a:lstStyle/>
        <a:p>
          <a:endParaRPr lang="es-CL"/>
        </a:p>
      </dgm:t>
    </dgm:pt>
    <dgm:pt modelId="{04A5AD9F-F429-4AF2-A439-908BEE2170E3}" type="pres">
      <dgm:prSet presAssocID="{2468CA07-3D50-4C21-9E09-2C921B39003F}" presName="childText" presStyleLbl="bgAcc1" presStyleIdx="1" presStyleCnt="8" custScaleX="113359" custScaleY="66847" custLinFactNeighborX="4406" custLinFactNeighborY="-65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A3D90B-68B7-4A67-A57E-61BB02B36AA1}" type="pres">
      <dgm:prSet presAssocID="{AF0FF728-7267-44E2-9770-97DB726714AF}" presName="Name13" presStyleLbl="parChTrans1D2" presStyleIdx="2" presStyleCnt="8"/>
      <dgm:spPr/>
      <dgm:t>
        <a:bodyPr/>
        <a:lstStyle/>
        <a:p>
          <a:endParaRPr lang="es-CL"/>
        </a:p>
      </dgm:t>
    </dgm:pt>
    <dgm:pt modelId="{22BB42A0-A859-4A9A-ADA5-E225D63DF59D}" type="pres">
      <dgm:prSet presAssocID="{4D544D62-3939-406A-A9E3-B2F64588DFA4}" presName="childText" presStyleLbl="bgAcc1" presStyleIdx="2" presStyleCnt="8" custScaleX="112997" custScaleY="63850" custLinFactNeighborX="4587" custLinFactNeighborY="29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794705-37E9-431E-A548-3F0EB9C64E4A}" type="pres">
      <dgm:prSet presAssocID="{DC53194F-E5F0-44DF-96D0-516781A60B84}" presName="Name13" presStyleLbl="parChTrans1D2" presStyleIdx="3" presStyleCnt="8"/>
      <dgm:spPr/>
      <dgm:t>
        <a:bodyPr/>
        <a:lstStyle/>
        <a:p>
          <a:endParaRPr lang="es-CL"/>
        </a:p>
      </dgm:t>
    </dgm:pt>
    <dgm:pt modelId="{E160CAF9-1573-4F7D-A922-B662C239077B}" type="pres">
      <dgm:prSet presAssocID="{A8A89D66-77ED-4FA4-A449-708F22201672}" presName="childText" presStyleLbl="bgAcc1" presStyleIdx="3" presStyleCnt="8" custScaleX="123353" custScaleY="80715" custLinFactNeighborX="-591" custLinFactNeighborY="62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D8F5D0-77BF-4C44-B855-020C22A388F0}" type="pres">
      <dgm:prSet presAssocID="{9EBF1375-9ED9-402E-9F6B-B2D8FACE202E}" presName="root" presStyleCnt="0"/>
      <dgm:spPr/>
    </dgm:pt>
    <dgm:pt modelId="{303BE45B-A1A3-482A-9789-E6C4066630BC}" type="pres">
      <dgm:prSet presAssocID="{9EBF1375-9ED9-402E-9F6B-B2D8FACE202E}" presName="rootComposite" presStyleCnt="0"/>
      <dgm:spPr/>
    </dgm:pt>
    <dgm:pt modelId="{BC49A5EC-E0D2-43F1-9FA7-4C88A5CC38A4}" type="pres">
      <dgm:prSet presAssocID="{9EBF1375-9ED9-402E-9F6B-B2D8FACE202E}" presName="rootText" presStyleLbl="node1" presStyleIdx="1" presStyleCnt="2" custScaleY="86409" custLinFactNeighborX="-18423" custLinFactNeighborY="-8313"/>
      <dgm:spPr/>
      <dgm:t>
        <a:bodyPr/>
        <a:lstStyle/>
        <a:p>
          <a:endParaRPr lang="es-CL"/>
        </a:p>
      </dgm:t>
    </dgm:pt>
    <dgm:pt modelId="{CC686B1F-2ABD-480A-BFE4-D72F61E19BB9}" type="pres">
      <dgm:prSet presAssocID="{9EBF1375-9ED9-402E-9F6B-B2D8FACE202E}" presName="rootConnector" presStyleLbl="node1" presStyleIdx="1" presStyleCnt="2"/>
      <dgm:spPr/>
      <dgm:t>
        <a:bodyPr/>
        <a:lstStyle/>
        <a:p>
          <a:endParaRPr lang="es-CL"/>
        </a:p>
      </dgm:t>
    </dgm:pt>
    <dgm:pt modelId="{E8CC4A6C-9641-477F-99B5-0B02FAED4EA1}" type="pres">
      <dgm:prSet presAssocID="{9EBF1375-9ED9-402E-9F6B-B2D8FACE202E}" presName="childShape" presStyleCnt="0"/>
      <dgm:spPr/>
    </dgm:pt>
    <dgm:pt modelId="{135F47D1-9370-4D75-924E-6EE0EB7D320A}" type="pres">
      <dgm:prSet presAssocID="{79C305B4-0408-4FFB-BB59-772FCA5768D5}" presName="Name13" presStyleLbl="parChTrans1D2" presStyleIdx="4" presStyleCnt="8"/>
      <dgm:spPr/>
      <dgm:t>
        <a:bodyPr/>
        <a:lstStyle/>
        <a:p>
          <a:endParaRPr lang="es-CL"/>
        </a:p>
      </dgm:t>
    </dgm:pt>
    <dgm:pt modelId="{07B52ECE-2712-45B3-99E6-97A9246B7784}" type="pres">
      <dgm:prSet presAssocID="{61D3C810-9D04-415F-84B4-4AAEB7B1B621}" presName="childText" presStyleLbl="bgAcc1" presStyleIdx="4" presStyleCnt="8" custScaleY="73472" custLinFactNeighborX="-26121" custLinFactNeighborY="-106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0EB2D7-7641-4E8A-916D-43D8FDD3DD54}" type="pres">
      <dgm:prSet presAssocID="{C5D10C6A-EDF4-432D-BE3F-A7E469E1CE24}" presName="Name13" presStyleLbl="parChTrans1D2" presStyleIdx="5" presStyleCnt="8"/>
      <dgm:spPr/>
      <dgm:t>
        <a:bodyPr/>
        <a:lstStyle/>
        <a:p>
          <a:endParaRPr lang="es-CL"/>
        </a:p>
      </dgm:t>
    </dgm:pt>
    <dgm:pt modelId="{89748339-C28C-4353-89E5-3598A9A7881A}" type="pres">
      <dgm:prSet presAssocID="{5463DEB7-E9EF-4208-9160-3A7E70263915}" presName="childText" presStyleLbl="bgAcc1" presStyleIdx="5" presStyleCnt="8" custScaleY="72872" custLinFactNeighborX="-26121" custLinFactNeighborY="-135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A256D9-EECE-44A5-96D3-18E05722EF45}" type="pres">
      <dgm:prSet presAssocID="{C13A40B3-F14B-41F4-9ABF-ECB50DA0B797}" presName="Name13" presStyleLbl="parChTrans1D2" presStyleIdx="6" presStyleCnt="8"/>
      <dgm:spPr/>
      <dgm:t>
        <a:bodyPr/>
        <a:lstStyle/>
        <a:p>
          <a:endParaRPr lang="es-CL"/>
        </a:p>
      </dgm:t>
    </dgm:pt>
    <dgm:pt modelId="{A05315C6-991B-48D9-ABBD-71A2356F726C}" type="pres">
      <dgm:prSet presAssocID="{CE150586-D98E-43DA-84BC-1220954B7040}" presName="childText" presStyleLbl="bgAcc1" presStyleIdx="6" presStyleCnt="8" custScaleY="60257" custLinFactNeighborX="-22362" custLinFactNeighborY="-117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67B5CA7-69CA-457A-9671-C90E4ED65DF0}" type="pres">
      <dgm:prSet presAssocID="{CDF0719E-C21D-4C57-AAB7-FED9E33DC4E1}" presName="Name13" presStyleLbl="parChTrans1D2" presStyleIdx="7" presStyleCnt="8"/>
      <dgm:spPr/>
      <dgm:t>
        <a:bodyPr/>
        <a:lstStyle/>
        <a:p>
          <a:endParaRPr lang="es-CL"/>
        </a:p>
      </dgm:t>
    </dgm:pt>
    <dgm:pt modelId="{1B0B1EB4-CEEE-4CFB-8BCD-FAD66CFBA704}" type="pres">
      <dgm:prSet presAssocID="{D7B16F72-DE64-49AB-B793-7DE677FAE8B8}" presName="childText" presStyleLbl="bgAcc1" presStyleIdx="7" presStyleCnt="8" custScaleX="121692" custScaleY="66976" custLinFactNeighborX="-24714" custLinFactNeighborY="101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061B8B8-A52C-43E9-A9F3-6D78CD837855}" type="presOf" srcId="{9EBF1375-9ED9-402E-9F6B-B2D8FACE202E}" destId="{CC686B1F-2ABD-480A-BFE4-D72F61E19BB9}" srcOrd="1" destOrd="0" presId="urn:microsoft.com/office/officeart/2005/8/layout/hierarchy3"/>
    <dgm:cxn modelId="{9FF515DD-3B7E-4A84-811D-69C20987A97B}" type="presOf" srcId="{5463DEB7-E9EF-4208-9160-3A7E70263915}" destId="{89748339-C28C-4353-89E5-3598A9A7881A}" srcOrd="0" destOrd="0" presId="urn:microsoft.com/office/officeart/2005/8/layout/hierarchy3"/>
    <dgm:cxn modelId="{99325450-D871-4FCE-9C94-322F26EC4C2C}" srcId="{89F2BFC3-103D-4C81-8B00-E9F29767E9F3}" destId="{82219322-9106-4F5C-9E32-23689A5C40AB}" srcOrd="0" destOrd="0" parTransId="{18CDE849-067B-4751-98EF-4B0438DFAD40}" sibTransId="{736EB26C-BA0F-483D-A708-28B66C2CBB3B}"/>
    <dgm:cxn modelId="{1084D5F9-2323-4A6F-867E-0F21C0B85C31}" srcId="{82219322-9106-4F5C-9E32-23689A5C40AB}" destId="{A8A89D66-77ED-4FA4-A449-708F22201672}" srcOrd="3" destOrd="0" parTransId="{DC53194F-E5F0-44DF-96D0-516781A60B84}" sibTransId="{B0783B41-658F-448D-B823-E78835E5BFA0}"/>
    <dgm:cxn modelId="{4BE636F9-5359-4393-B322-335211B94E1F}" type="presOf" srcId="{61D3C810-9D04-415F-84B4-4AAEB7B1B621}" destId="{07B52ECE-2712-45B3-99E6-97A9246B7784}" srcOrd="0" destOrd="0" presId="urn:microsoft.com/office/officeart/2005/8/layout/hierarchy3"/>
    <dgm:cxn modelId="{3B937A42-BACC-4DC4-8ACF-96BF52FC5B5C}" srcId="{82219322-9106-4F5C-9E32-23689A5C40AB}" destId="{4D544D62-3939-406A-A9E3-B2F64588DFA4}" srcOrd="2" destOrd="0" parTransId="{AF0FF728-7267-44E2-9770-97DB726714AF}" sibTransId="{DF7F8D83-7DDD-4EB9-B922-9601C8546F9F}"/>
    <dgm:cxn modelId="{D637D3A5-8309-4C13-9960-1260AEB3B169}" type="presOf" srcId="{EEC89492-7A9D-4C46-8208-FAF3336773B7}" destId="{62799A47-145D-44EC-BC72-2D5833512C3C}" srcOrd="0" destOrd="0" presId="urn:microsoft.com/office/officeart/2005/8/layout/hierarchy3"/>
    <dgm:cxn modelId="{229FC32F-B750-4CF4-8065-13BED83F1A14}" srcId="{9EBF1375-9ED9-402E-9F6B-B2D8FACE202E}" destId="{D7B16F72-DE64-49AB-B793-7DE677FAE8B8}" srcOrd="3" destOrd="0" parTransId="{CDF0719E-C21D-4C57-AAB7-FED9E33DC4E1}" sibTransId="{EE6097D9-C247-48F4-9123-522AD097FF33}"/>
    <dgm:cxn modelId="{2D976EB4-CF2A-46E3-BD45-A41556505A7D}" type="presOf" srcId="{82219322-9106-4F5C-9E32-23689A5C40AB}" destId="{B0D0CD5E-89C5-4B6F-B783-01F03253FD8F}" srcOrd="1" destOrd="0" presId="urn:microsoft.com/office/officeart/2005/8/layout/hierarchy3"/>
    <dgm:cxn modelId="{869CF044-452E-4D51-9357-433BDDBFD025}" type="presOf" srcId="{4D544D62-3939-406A-A9E3-B2F64588DFA4}" destId="{22BB42A0-A859-4A9A-ADA5-E225D63DF59D}" srcOrd="0" destOrd="0" presId="urn:microsoft.com/office/officeart/2005/8/layout/hierarchy3"/>
    <dgm:cxn modelId="{6F686A95-B983-4A58-8ABB-AEFE0AEA9FC8}" srcId="{9EBF1375-9ED9-402E-9F6B-B2D8FACE202E}" destId="{CE150586-D98E-43DA-84BC-1220954B7040}" srcOrd="2" destOrd="0" parTransId="{C13A40B3-F14B-41F4-9ABF-ECB50DA0B797}" sibTransId="{2D56F44C-2900-4C48-80DD-DD6D28037A7D}"/>
    <dgm:cxn modelId="{B29AF7CC-27BC-4FF7-828D-F196890BD260}" srcId="{82219322-9106-4F5C-9E32-23689A5C40AB}" destId="{EEC89492-7A9D-4C46-8208-FAF3336773B7}" srcOrd="0" destOrd="0" parTransId="{7003C7DC-1CBF-4C02-AAA6-5823244A7DF7}" sibTransId="{36862A0A-B09A-4000-966D-762F42E5B169}"/>
    <dgm:cxn modelId="{2B67EF58-9A89-42B1-AFCA-45626198FD20}" type="presOf" srcId="{2468CA07-3D50-4C21-9E09-2C921B39003F}" destId="{04A5AD9F-F429-4AF2-A439-908BEE2170E3}" srcOrd="0" destOrd="0" presId="urn:microsoft.com/office/officeart/2005/8/layout/hierarchy3"/>
    <dgm:cxn modelId="{D63988CD-C74F-4368-95CA-EA7DC4C1C6F9}" type="presOf" srcId="{79C305B4-0408-4FFB-BB59-772FCA5768D5}" destId="{135F47D1-9370-4D75-924E-6EE0EB7D320A}" srcOrd="0" destOrd="0" presId="urn:microsoft.com/office/officeart/2005/8/layout/hierarchy3"/>
    <dgm:cxn modelId="{67A7616F-8C8D-4780-886B-5766E3F214D4}" type="presOf" srcId="{CE150586-D98E-43DA-84BC-1220954B7040}" destId="{A05315C6-991B-48D9-ABBD-71A2356F726C}" srcOrd="0" destOrd="0" presId="urn:microsoft.com/office/officeart/2005/8/layout/hierarchy3"/>
    <dgm:cxn modelId="{7926DADB-5075-40C3-8B81-E5E71258C144}" type="presOf" srcId="{C5D10C6A-EDF4-432D-BE3F-A7E469E1CE24}" destId="{AA0EB2D7-7641-4E8A-916D-43D8FDD3DD54}" srcOrd="0" destOrd="0" presId="urn:microsoft.com/office/officeart/2005/8/layout/hierarchy3"/>
    <dgm:cxn modelId="{A16E1CF6-52DC-4975-ACC6-07739E7A6556}" type="presOf" srcId="{A8A89D66-77ED-4FA4-A449-708F22201672}" destId="{E160CAF9-1573-4F7D-A922-B662C239077B}" srcOrd="0" destOrd="0" presId="urn:microsoft.com/office/officeart/2005/8/layout/hierarchy3"/>
    <dgm:cxn modelId="{4A208C92-88DF-4BB8-88B8-A5CE22D4E2D1}" type="presOf" srcId="{9EBF1375-9ED9-402E-9F6B-B2D8FACE202E}" destId="{BC49A5EC-E0D2-43F1-9FA7-4C88A5CC38A4}" srcOrd="0" destOrd="0" presId="urn:microsoft.com/office/officeart/2005/8/layout/hierarchy3"/>
    <dgm:cxn modelId="{2C27E827-B6A2-4C5D-A25E-714715713687}" srcId="{9EBF1375-9ED9-402E-9F6B-B2D8FACE202E}" destId="{5463DEB7-E9EF-4208-9160-3A7E70263915}" srcOrd="1" destOrd="0" parTransId="{C5D10C6A-EDF4-432D-BE3F-A7E469E1CE24}" sibTransId="{B2E75F5C-336F-4161-A6A7-7ED3AC355EF4}"/>
    <dgm:cxn modelId="{5F4CA398-F22F-4E34-B4A7-3EBB1EDECB2D}" srcId="{9EBF1375-9ED9-402E-9F6B-B2D8FACE202E}" destId="{61D3C810-9D04-415F-84B4-4AAEB7B1B621}" srcOrd="0" destOrd="0" parTransId="{79C305B4-0408-4FFB-BB59-772FCA5768D5}" sibTransId="{EAD9103C-C169-44D9-8617-4F2EEAE7776F}"/>
    <dgm:cxn modelId="{9A255426-5696-43B5-83E3-1F7A0D6C5F1E}" type="presOf" srcId="{AF0FF728-7267-44E2-9770-97DB726714AF}" destId="{80A3D90B-68B7-4A67-A57E-61BB02B36AA1}" srcOrd="0" destOrd="0" presId="urn:microsoft.com/office/officeart/2005/8/layout/hierarchy3"/>
    <dgm:cxn modelId="{66C8972A-7946-44AE-A69A-69D446A79F24}" type="presOf" srcId="{A720FD93-25F0-439B-937E-DD948B5140FB}" destId="{C6B47E8C-7E1F-4F78-8F02-928BB686818D}" srcOrd="0" destOrd="0" presId="urn:microsoft.com/office/officeart/2005/8/layout/hierarchy3"/>
    <dgm:cxn modelId="{64A1305A-CA63-40D0-B43C-F424C1393C5A}" type="presOf" srcId="{C13A40B3-F14B-41F4-9ABF-ECB50DA0B797}" destId="{3EA256D9-EECE-44A5-96D3-18E05722EF45}" srcOrd="0" destOrd="0" presId="urn:microsoft.com/office/officeart/2005/8/layout/hierarchy3"/>
    <dgm:cxn modelId="{2269CE40-8350-4981-BB31-BBFE106A520F}" srcId="{89F2BFC3-103D-4C81-8B00-E9F29767E9F3}" destId="{9EBF1375-9ED9-402E-9F6B-B2D8FACE202E}" srcOrd="1" destOrd="0" parTransId="{30583393-4373-46FD-81AB-7EF1BC486440}" sibTransId="{C791DA74-58C2-4E22-BAC8-113D8A38B68B}"/>
    <dgm:cxn modelId="{6875619E-3314-49F1-B20B-82B1E2EF8180}" type="presOf" srcId="{DC53194F-E5F0-44DF-96D0-516781A60B84}" destId="{67794705-37E9-431E-A548-3F0EB9C64E4A}" srcOrd="0" destOrd="0" presId="urn:microsoft.com/office/officeart/2005/8/layout/hierarchy3"/>
    <dgm:cxn modelId="{DAC32D17-3438-4CD2-B9F1-3655F85C0D2D}" type="presOf" srcId="{CDF0719E-C21D-4C57-AAB7-FED9E33DC4E1}" destId="{367B5CA7-69CA-457A-9671-C90E4ED65DF0}" srcOrd="0" destOrd="0" presId="urn:microsoft.com/office/officeart/2005/8/layout/hierarchy3"/>
    <dgm:cxn modelId="{0421AA14-0E45-45B0-ADB3-7C53F146C507}" srcId="{82219322-9106-4F5C-9E32-23689A5C40AB}" destId="{2468CA07-3D50-4C21-9E09-2C921B39003F}" srcOrd="1" destOrd="0" parTransId="{A720FD93-25F0-439B-937E-DD948B5140FB}" sibTransId="{06701CE6-02C3-46A7-A412-7157B65CCEA1}"/>
    <dgm:cxn modelId="{E14557F8-4DB8-4D39-ABBD-56380032C658}" type="presOf" srcId="{7003C7DC-1CBF-4C02-AAA6-5823244A7DF7}" destId="{BC2C5275-B1C8-4E2A-8ECC-F4E0ACDD1B7A}" srcOrd="0" destOrd="0" presId="urn:microsoft.com/office/officeart/2005/8/layout/hierarchy3"/>
    <dgm:cxn modelId="{575A9965-F141-4B36-9DC6-C826F9FC1A09}" type="presOf" srcId="{D7B16F72-DE64-49AB-B793-7DE677FAE8B8}" destId="{1B0B1EB4-CEEE-4CFB-8BCD-FAD66CFBA704}" srcOrd="0" destOrd="0" presId="urn:microsoft.com/office/officeart/2005/8/layout/hierarchy3"/>
    <dgm:cxn modelId="{778A0923-990A-4CB0-98DC-B01F0D7B5ED9}" type="presOf" srcId="{89F2BFC3-103D-4C81-8B00-E9F29767E9F3}" destId="{423D011A-3800-46E7-8DEA-998B5D9C6C5B}" srcOrd="0" destOrd="0" presId="urn:microsoft.com/office/officeart/2005/8/layout/hierarchy3"/>
    <dgm:cxn modelId="{85D91F1C-BE0F-4A5E-8951-803F5FF6AEC3}" type="presOf" srcId="{82219322-9106-4F5C-9E32-23689A5C40AB}" destId="{1383966F-991A-421E-947A-CF603751A084}" srcOrd="0" destOrd="0" presId="urn:microsoft.com/office/officeart/2005/8/layout/hierarchy3"/>
    <dgm:cxn modelId="{1F6E6331-EC47-45B1-9889-261E95E7B437}" type="presParOf" srcId="{423D011A-3800-46E7-8DEA-998B5D9C6C5B}" destId="{2B3EB9DF-2C0E-4A2E-B0A7-3E6779B15B7E}" srcOrd="0" destOrd="0" presId="urn:microsoft.com/office/officeart/2005/8/layout/hierarchy3"/>
    <dgm:cxn modelId="{535C71F7-490D-4764-8198-ABE8D4DBC15C}" type="presParOf" srcId="{2B3EB9DF-2C0E-4A2E-B0A7-3E6779B15B7E}" destId="{F7EBC1CE-790A-41A7-BFD7-5DC1610C66F9}" srcOrd="0" destOrd="0" presId="urn:microsoft.com/office/officeart/2005/8/layout/hierarchy3"/>
    <dgm:cxn modelId="{41D41585-E9C0-4B1C-B9A6-FD7B57422371}" type="presParOf" srcId="{F7EBC1CE-790A-41A7-BFD7-5DC1610C66F9}" destId="{1383966F-991A-421E-947A-CF603751A084}" srcOrd="0" destOrd="0" presId="urn:microsoft.com/office/officeart/2005/8/layout/hierarchy3"/>
    <dgm:cxn modelId="{EE31A165-4439-4FE9-A096-6D99843C7B5A}" type="presParOf" srcId="{F7EBC1CE-790A-41A7-BFD7-5DC1610C66F9}" destId="{B0D0CD5E-89C5-4B6F-B783-01F03253FD8F}" srcOrd="1" destOrd="0" presId="urn:microsoft.com/office/officeart/2005/8/layout/hierarchy3"/>
    <dgm:cxn modelId="{E52BC4C7-006B-4E3C-AF21-55E510DC4FE1}" type="presParOf" srcId="{2B3EB9DF-2C0E-4A2E-B0A7-3E6779B15B7E}" destId="{CA8B8726-CCC7-4571-8CB0-B32FDA5D20C3}" srcOrd="1" destOrd="0" presId="urn:microsoft.com/office/officeart/2005/8/layout/hierarchy3"/>
    <dgm:cxn modelId="{07103771-4689-48B6-B394-F37FAAE732CD}" type="presParOf" srcId="{CA8B8726-CCC7-4571-8CB0-B32FDA5D20C3}" destId="{BC2C5275-B1C8-4E2A-8ECC-F4E0ACDD1B7A}" srcOrd="0" destOrd="0" presId="urn:microsoft.com/office/officeart/2005/8/layout/hierarchy3"/>
    <dgm:cxn modelId="{945F435E-01FD-485C-A0D6-7B1BE7AAF057}" type="presParOf" srcId="{CA8B8726-CCC7-4571-8CB0-B32FDA5D20C3}" destId="{62799A47-145D-44EC-BC72-2D5833512C3C}" srcOrd="1" destOrd="0" presId="urn:microsoft.com/office/officeart/2005/8/layout/hierarchy3"/>
    <dgm:cxn modelId="{6EA231F2-8F22-404C-BA51-D1C2B1564E23}" type="presParOf" srcId="{CA8B8726-CCC7-4571-8CB0-B32FDA5D20C3}" destId="{C6B47E8C-7E1F-4F78-8F02-928BB686818D}" srcOrd="2" destOrd="0" presId="urn:microsoft.com/office/officeart/2005/8/layout/hierarchy3"/>
    <dgm:cxn modelId="{AFAD969A-9AA4-4384-A25D-19F3ED981002}" type="presParOf" srcId="{CA8B8726-CCC7-4571-8CB0-B32FDA5D20C3}" destId="{04A5AD9F-F429-4AF2-A439-908BEE2170E3}" srcOrd="3" destOrd="0" presId="urn:microsoft.com/office/officeart/2005/8/layout/hierarchy3"/>
    <dgm:cxn modelId="{5AF53DDE-CF20-4189-8348-44D021ADEA37}" type="presParOf" srcId="{CA8B8726-CCC7-4571-8CB0-B32FDA5D20C3}" destId="{80A3D90B-68B7-4A67-A57E-61BB02B36AA1}" srcOrd="4" destOrd="0" presId="urn:microsoft.com/office/officeart/2005/8/layout/hierarchy3"/>
    <dgm:cxn modelId="{4A4FFCD7-6482-41FE-9515-27B0A90C0DF0}" type="presParOf" srcId="{CA8B8726-CCC7-4571-8CB0-B32FDA5D20C3}" destId="{22BB42A0-A859-4A9A-ADA5-E225D63DF59D}" srcOrd="5" destOrd="0" presId="urn:microsoft.com/office/officeart/2005/8/layout/hierarchy3"/>
    <dgm:cxn modelId="{AF4CBEFE-76EF-4FB5-A788-E746DE19E822}" type="presParOf" srcId="{CA8B8726-CCC7-4571-8CB0-B32FDA5D20C3}" destId="{67794705-37E9-431E-A548-3F0EB9C64E4A}" srcOrd="6" destOrd="0" presId="urn:microsoft.com/office/officeart/2005/8/layout/hierarchy3"/>
    <dgm:cxn modelId="{0FD64811-6187-445E-8F6F-9B0E55441FE5}" type="presParOf" srcId="{CA8B8726-CCC7-4571-8CB0-B32FDA5D20C3}" destId="{E160CAF9-1573-4F7D-A922-B662C239077B}" srcOrd="7" destOrd="0" presId="urn:microsoft.com/office/officeart/2005/8/layout/hierarchy3"/>
    <dgm:cxn modelId="{EAB0D4AF-6D06-4242-9988-840A2F6F4C62}" type="presParOf" srcId="{423D011A-3800-46E7-8DEA-998B5D9C6C5B}" destId="{D6D8F5D0-77BF-4C44-B855-020C22A388F0}" srcOrd="1" destOrd="0" presId="urn:microsoft.com/office/officeart/2005/8/layout/hierarchy3"/>
    <dgm:cxn modelId="{7882D6EA-3122-40E9-BBED-5610411400EF}" type="presParOf" srcId="{D6D8F5D0-77BF-4C44-B855-020C22A388F0}" destId="{303BE45B-A1A3-482A-9789-E6C4066630BC}" srcOrd="0" destOrd="0" presId="urn:microsoft.com/office/officeart/2005/8/layout/hierarchy3"/>
    <dgm:cxn modelId="{942AF1E6-8DC6-4F2D-85D8-9F5DC311BAD8}" type="presParOf" srcId="{303BE45B-A1A3-482A-9789-E6C4066630BC}" destId="{BC49A5EC-E0D2-43F1-9FA7-4C88A5CC38A4}" srcOrd="0" destOrd="0" presId="urn:microsoft.com/office/officeart/2005/8/layout/hierarchy3"/>
    <dgm:cxn modelId="{A065C007-9A8C-4138-8927-C7371AAA3717}" type="presParOf" srcId="{303BE45B-A1A3-482A-9789-E6C4066630BC}" destId="{CC686B1F-2ABD-480A-BFE4-D72F61E19BB9}" srcOrd="1" destOrd="0" presId="urn:microsoft.com/office/officeart/2005/8/layout/hierarchy3"/>
    <dgm:cxn modelId="{F167BB64-97B3-4BDB-AC77-632EB521A54C}" type="presParOf" srcId="{D6D8F5D0-77BF-4C44-B855-020C22A388F0}" destId="{E8CC4A6C-9641-477F-99B5-0B02FAED4EA1}" srcOrd="1" destOrd="0" presId="urn:microsoft.com/office/officeart/2005/8/layout/hierarchy3"/>
    <dgm:cxn modelId="{31FD5FD6-E0BB-467C-8AAC-F195819E5F85}" type="presParOf" srcId="{E8CC4A6C-9641-477F-99B5-0B02FAED4EA1}" destId="{135F47D1-9370-4D75-924E-6EE0EB7D320A}" srcOrd="0" destOrd="0" presId="urn:microsoft.com/office/officeart/2005/8/layout/hierarchy3"/>
    <dgm:cxn modelId="{E33B1531-DCB4-47EE-8772-60192A6C7807}" type="presParOf" srcId="{E8CC4A6C-9641-477F-99B5-0B02FAED4EA1}" destId="{07B52ECE-2712-45B3-99E6-97A9246B7784}" srcOrd="1" destOrd="0" presId="urn:microsoft.com/office/officeart/2005/8/layout/hierarchy3"/>
    <dgm:cxn modelId="{90948E5A-A35E-4121-8F8E-63BAD1196BA0}" type="presParOf" srcId="{E8CC4A6C-9641-477F-99B5-0B02FAED4EA1}" destId="{AA0EB2D7-7641-4E8A-916D-43D8FDD3DD54}" srcOrd="2" destOrd="0" presId="urn:microsoft.com/office/officeart/2005/8/layout/hierarchy3"/>
    <dgm:cxn modelId="{042D6434-B1BE-425A-A331-031C287CB865}" type="presParOf" srcId="{E8CC4A6C-9641-477F-99B5-0B02FAED4EA1}" destId="{89748339-C28C-4353-89E5-3598A9A7881A}" srcOrd="3" destOrd="0" presId="urn:microsoft.com/office/officeart/2005/8/layout/hierarchy3"/>
    <dgm:cxn modelId="{659966B4-C1C1-4E61-BB0A-F1A52B330A61}" type="presParOf" srcId="{E8CC4A6C-9641-477F-99B5-0B02FAED4EA1}" destId="{3EA256D9-EECE-44A5-96D3-18E05722EF45}" srcOrd="4" destOrd="0" presId="urn:microsoft.com/office/officeart/2005/8/layout/hierarchy3"/>
    <dgm:cxn modelId="{2E6BAD2A-9C88-4909-AE7B-2E1F91238FB6}" type="presParOf" srcId="{E8CC4A6C-9641-477F-99B5-0B02FAED4EA1}" destId="{A05315C6-991B-48D9-ABBD-71A2356F726C}" srcOrd="5" destOrd="0" presId="urn:microsoft.com/office/officeart/2005/8/layout/hierarchy3"/>
    <dgm:cxn modelId="{41CC4011-DEE2-463F-A0A0-EBE7BB456CC2}" type="presParOf" srcId="{E8CC4A6C-9641-477F-99B5-0B02FAED4EA1}" destId="{367B5CA7-69CA-457A-9671-C90E4ED65DF0}" srcOrd="6" destOrd="0" presId="urn:microsoft.com/office/officeart/2005/8/layout/hierarchy3"/>
    <dgm:cxn modelId="{30FEB654-A66B-42E9-A45B-B57A5E2151C1}" type="presParOf" srcId="{E8CC4A6C-9641-477F-99B5-0B02FAED4EA1}" destId="{1B0B1EB4-CEEE-4CFB-8BCD-FAD66CFBA70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2BFC3-103D-4C81-8B00-E9F29767E9F3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219322-9106-4F5C-9E32-23689A5C40AB}">
      <dgm:prSet phldrT="[Texto]" custT="1"/>
      <dgm:spPr/>
      <dgm:t>
        <a:bodyPr/>
        <a:lstStyle/>
        <a:p>
          <a:r>
            <a:rPr lang="es-ES" sz="20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Macrozona </a:t>
          </a:r>
          <a:r>
            <a:rPr lang="es-ES" sz="2000" kern="1200" baseline="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endParaRPr lang="es-ES" sz="2000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18CDE849-067B-4751-98EF-4B0438DFAD40}" type="parTrans" cxnId="{99325450-D871-4FCE-9C94-322F26EC4C2C}">
      <dgm:prSet/>
      <dgm:spPr/>
      <dgm:t>
        <a:bodyPr/>
        <a:lstStyle/>
        <a:p>
          <a:endParaRPr lang="es-ES"/>
        </a:p>
      </dgm:t>
    </dgm:pt>
    <dgm:pt modelId="{736EB26C-BA0F-483D-A708-28B66C2CBB3B}" type="sibTrans" cxnId="{99325450-D871-4FCE-9C94-322F26EC4C2C}">
      <dgm:prSet/>
      <dgm:spPr/>
      <dgm:t>
        <a:bodyPr/>
        <a:lstStyle/>
        <a:p>
          <a:endParaRPr lang="es-ES"/>
        </a:p>
      </dgm:t>
    </dgm:pt>
    <dgm:pt modelId="{EEC89492-7A9D-4C46-8208-FAF3336773B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Apoyo</a:t>
          </a:r>
          <a:r>
            <a:rPr lang="es-ES" sz="1400" baseline="0" dirty="0">
              <a:latin typeface="Cambria" panose="02040503050406030204" pitchFamily="18" charset="0"/>
            </a:rPr>
            <a:t> de ERR</a:t>
          </a:r>
          <a:endParaRPr lang="es-ES" sz="1400" dirty="0">
            <a:latin typeface="Cambria" panose="02040503050406030204" pitchFamily="18" charset="0"/>
          </a:endParaRPr>
        </a:p>
      </dgm:t>
    </dgm:pt>
    <dgm:pt modelId="{7003C7DC-1CBF-4C02-AAA6-5823244A7DF7}" type="parTrans" cxnId="{B29AF7CC-27BC-4FF7-828D-F196890BD260}">
      <dgm:prSet/>
      <dgm:spPr/>
      <dgm:t>
        <a:bodyPr/>
        <a:lstStyle/>
        <a:p>
          <a:endParaRPr lang="es-ES"/>
        </a:p>
      </dgm:t>
    </dgm:pt>
    <dgm:pt modelId="{36862A0A-B09A-4000-966D-762F42E5B169}" type="sibTrans" cxnId="{B29AF7CC-27BC-4FF7-828D-F196890BD260}">
      <dgm:prSet/>
      <dgm:spPr/>
      <dgm:t>
        <a:bodyPr/>
        <a:lstStyle/>
        <a:p>
          <a:endParaRPr lang="es-ES"/>
        </a:p>
      </dgm:t>
    </dgm:pt>
    <dgm:pt modelId="{2468CA07-3D50-4C21-9E09-2C921B39003F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Cobertura Asistencial Limite regional </a:t>
          </a:r>
        </a:p>
      </dgm:t>
    </dgm:pt>
    <dgm:pt modelId="{A720FD93-25F0-439B-937E-DD948B5140FB}" type="parTrans" cxnId="{0421AA14-0E45-45B0-ADB3-7C53F146C507}">
      <dgm:prSet/>
      <dgm:spPr/>
      <dgm:t>
        <a:bodyPr/>
        <a:lstStyle/>
        <a:p>
          <a:endParaRPr lang="es-ES"/>
        </a:p>
      </dgm:t>
    </dgm:pt>
    <dgm:pt modelId="{06701CE6-02C3-46A7-A412-7157B65CCEA1}" type="sibTrans" cxnId="{0421AA14-0E45-45B0-ADB3-7C53F146C507}">
      <dgm:prSet/>
      <dgm:spPr/>
      <dgm:t>
        <a:bodyPr/>
        <a:lstStyle/>
        <a:p>
          <a:endParaRPr lang="es-ES"/>
        </a:p>
      </dgm:t>
    </dgm:pt>
    <dgm:pt modelId="{4D544D62-3939-406A-A9E3-B2F64588DFA4}">
      <dgm:prSet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</a:rPr>
            <a:t>Coordinación SS/ UGCC</a:t>
          </a:r>
        </a:p>
      </dgm:t>
    </dgm:pt>
    <dgm:pt modelId="{AF0FF728-7267-44E2-9770-97DB726714AF}" type="parTrans" cxnId="{3B937A42-BACC-4DC4-8ACF-96BF52FC5B5C}">
      <dgm:prSet/>
      <dgm:spPr/>
      <dgm:t>
        <a:bodyPr/>
        <a:lstStyle/>
        <a:p>
          <a:endParaRPr lang="es-ES"/>
        </a:p>
      </dgm:t>
    </dgm:pt>
    <dgm:pt modelId="{DF7F8D83-7DDD-4EB9-B922-9601C8546F9F}" type="sibTrans" cxnId="{3B937A42-BACC-4DC4-8ACF-96BF52FC5B5C}">
      <dgm:prSet/>
      <dgm:spPr/>
      <dgm:t>
        <a:bodyPr/>
        <a:lstStyle/>
        <a:p>
          <a:endParaRPr lang="es-ES"/>
        </a:p>
      </dgm:t>
    </dgm:pt>
    <dgm:pt modelId="{423D011A-3800-46E7-8DEA-998B5D9C6C5B}" type="pres">
      <dgm:prSet presAssocID="{89F2BFC3-103D-4C81-8B00-E9F29767E9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2B3EB9DF-2C0E-4A2E-B0A7-3E6779B15B7E}" type="pres">
      <dgm:prSet presAssocID="{82219322-9106-4F5C-9E32-23689A5C40AB}" presName="root" presStyleCnt="0"/>
      <dgm:spPr/>
    </dgm:pt>
    <dgm:pt modelId="{F7EBC1CE-790A-41A7-BFD7-5DC1610C66F9}" type="pres">
      <dgm:prSet presAssocID="{82219322-9106-4F5C-9E32-23689A5C40AB}" presName="rootComposite" presStyleCnt="0"/>
      <dgm:spPr/>
    </dgm:pt>
    <dgm:pt modelId="{1383966F-991A-421E-947A-CF603751A084}" type="pres">
      <dgm:prSet presAssocID="{82219322-9106-4F5C-9E32-23689A5C40AB}" presName="rootText" presStyleLbl="node1" presStyleIdx="0" presStyleCnt="1" custScaleX="102071" custScaleY="76712" custLinFactNeighborX="-12" custLinFactNeighborY="-7415"/>
      <dgm:spPr/>
      <dgm:t>
        <a:bodyPr/>
        <a:lstStyle/>
        <a:p>
          <a:endParaRPr lang="es-CL"/>
        </a:p>
      </dgm:t>
    </dgm:pt>
    <dgm:pt modelId="{B0D0CD5E-89C5-4B6F-B783-01F03253FD8F}" type="pres">
      <dgm:prSet presAssocID="{82219322-9106-4F5C-9E32-23689A5C40AB}" presName="rootConnector" presStyleLbl="node1" presStyleIdx="0" presStyleCnt="1"/>
      <dgm:spPr/>
      <dgm:t>
        <a:bodyPr/>
        <a:lstStyle/>
        <a:p>
          <a:endParaRPr lang="es-CL"/>
        </a:p>
      </dgm:t>
    </dgm:pt>
    <dgm:pt modelId="{CA8B8726-CCC7-4571-8CB0-B32FDA5D20C3}" type="pres">
      <dgm:prSet presAssocID="{82219322-9106-4F5C-9E32-23689A5C40AB}" presName="childShape" presStyleCnt="0"/>
      <dgm:spPr/>
    </dgm:pt>
    <dgm:pt modelId="{BC2C5275-B1C8-4E2A-8ECC-F4E0ACDD1B7A}" type="pres">
      <dgm:prSet presAssocID="{7003C7DC-1CBF-4C02-AAA6-5823244A7DF7}" presName="Name13" presStyleLbl="parChTrans1D2" presStyleIdx="0" presStyleCnt="3"/>
      <dgm:spPr/>
      <dgm:t>
        <a:bodyPr/>
        <a:lstStyle/>
        <a:p>
          <a:endParaRPr lang="es-CL"/>
        </a:p>
      </dgm:t>
    </dgm:pt>
    <dgm:pt modelId="{62799A47-145D-44EC-BC72-2D5833512C3C}" type="pres">
      <dgm:prSet presAssocID="{EEC89492-7A9D-4C46-8208-FAF3336773B7}" presName="childText" presStyleLbl="bgAcc1" presStyleIdx="0" presStyleCnt="3" custScaleX="102967" custScaleY="57030" custLinFactNeighborX="-2794" custLinFactNeighborY="-1260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B47E8C-7E1F-4F78-8F02-928BB686818D}" type="pres">
      <dgm:prSet presAssocID="{A720FD93-25F0-439B-937E-DD948B5140FB}" presName="Name13" presStyleLbl="parChTrans1D2" presStyleIdx="1" presStyleCnt="3"/>
      <dgm:spPr/>
      <dgm:t>
        <a:bodyPr/>
        <a:lstStyle/>
        <a:p>
          <a:endParaRPr lang="es-CL"/>
        </a:p>
      </dgm:t>
    </dgm:pt>
    <dgm:pt modelId="{04A5AD9F-F429-4AF2-A439-908BEE2170E3}" type="pres">
      <dgm:prSet presAssocID="{2468CA07-3D50-4C21-9E09-2C921B39003F}" presName="childText" presStyleLbl="bgAcc1" presStyleIdx="1" presStyleCnt="3" custScaleY="64915" custLinFactNeighborX="-2063" custLinFactNeighborY="-140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A3D90B-68B7-4A67-A57E-61BB02B36AA1}" type="pres">
      <dgm:prSet presAssocID="{AF0FF728-7267-44E2-9770-97DB726714AF}" presName="Name13" presStyleLbl="parChTrans1D2" presStyleIdx="2" presStyleCnt="3"/>
      <dgm:spPr/>
      <dgm:t>
        <a:bodyPr/>
        <a:lstStyle/>
        <a:p>
          <a:endParaRPr lang="es-CL"/>
        </a:p>
      </dgm:t>
    </dgm:pt>
    <dgm:pt modelId="{22BB42A0-A859-4A9A-ADA5-E225D63DF59D}" type="pres">
      <dgm:prSet presAssocID="{4D544D62-3939-406A-A9E3-B2F64588DFA4}" presName="childText" presStyleLbl="bgAcc1" presStyleIdx="2" presStyleCnt="3" custScaleY="71352" custLinFactNeighborX="-2063" custLinFactNeighborY="-97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69CF044-452E-4D51-9357-433BDDBFD025}" type="presOf" srcId="{4D544D62-3939-406A-A9E3-B2F64588DFA4}" destId="{22BB42A0-A859-4A9A-ADA5-E225D63DF59D}" srcOrd="0" destOrd="0" presId="urn:microsoft.com/office/officeart/2005/8/layout/hierarchy3"/>
    <dgm:cxn modelId="{778A0923-990A-4CB0-98DC-B01F0D7B5ED9}" type="presOf" srcId="{89F2BFC3-103D-4C81-8B00-E9F29767E9F3}" destId="{423D011A-3800-46E7-8DEA-998B5D9C6C5B}" srcOrd="0" destOrd="0" presId="urn:microsoft.com/office/officeart/2005/8/layout/hierarchy3"/>
    <dgm:cxn modelId="{99325450-D871-4FCE-9C94-322F26EC4C2C}" srcId="{89F2BFC3-103D-4C81-8B00-E9F29767E9F3}" destId="{82219322-9106-4F5C-9E32-23689A5C40AB}" srcOrd="0" destOrd="0" parTransId="{18CDE849-067B-4751-98EF-4B0438DFAD40}" sibTransId="{736EB26C-BA0F-483D-A708-28B66C2CBB3B}"/>
    <dgm:cxn modelId="{E14557F8-4DB8-4D39-ABBD-56380032C658}" type="presOf" srcId="{7003C7DC-1CBF-4C02-AAA6-5823244A7DF7}" destId="{BC2C5275-B1C8-4E2A-8ECC-F4E0ACDD1B7A}" srcOrd="0" destOrd="0" presId="urn:microsoft.com/office/officeart/2005/8/layout/hierarchy3"/>
    <dgm:cxn modelId="{D637D3A5-8309-4C13-9960-1260AEB3B169}" type="presOf" srcId="{EEC89492-7A9D-4C46-8208-FAF3336773B7}" destId="{62799A47-145D-44EC-BC72-2D5833512C3C}" srcOrd="0" destOrd="0" presId="urn:microsoft.com/office/officeart/2005/8/layout/hierarchy3"/>
    <dgm:cxn modelId="{B29AF7CC-27BC-4FF7-828D-F196890BD260}" srcId="{82219322-9106-4F5C-9E32-23689A5C40AB}" destId="{EEC89492-7A9D-4C46-8208-FAF3336773B7}" srcOrd="0" destOrd="0" parTransId="{7003C7DC-1CBF-4C02-AAA6-5823244A7DF7}" sibTransId="{36862A0A-B09A-4000-966D-762F42E5B169}"/>
    <dgm:cxn modelId="{2B67EF58-9A89-42B1-AFCA-45626198FD20}" type="presOf" srcId="{2468CA07-3D50-4C21-9E09-2C921B39003F}" destId="{04A5AD9F-F429-4AF2-A439-908BEE2170E3}" srcOrd="0" destOrd="0" presId="urn:microsoft.com/office/officeart/2005/8/layout/hierarchy3"/>
    <dgm:cxn modelId="{3B937A42-BACC-4DC4-8ACF-96BF52FC5B5C}" srcId="{82219322-9106-4F5C-9E32-23689A5C40AB}" destId="{4D544D62-3939-406A-A9E3-B2F64588DFA4}" srcOrd="2" destOrd="0" parTransId="{AF0FF728-7267-44E2-9770-97DB726714AF}" sibTransId="{DF7F8D83-7DDD-4EB9-B922-9601C8546F9F}"/>
    <dgm:cxn modelId="{66C8972A-7946-44AE-A69A-69D446A79F24}" type="presOf" srcId="{A720FD93-25F0-439B-937E-DD948B5140FB}" destId="{C6B47E8C-7E1F-4F78-8F02-928BB686818D}" srcOrd="0" destOrd="0" presId="urn:microsoft.com/office/officeart/2005/8/layout/hierarchy3"/>
    <dgm:cxn modelId="{85D91F1C-BE0F-4A5E-8951-803F5FF6AEC3}" type="presOf" srcId="{82219322-9106-4F5C-9E32-23689A5C40AB}" destId="{1383966F-991A-421E-947A-CF603751A084}" srcOrd="0" destOrd="0" presId="urn:microsoft.com/office/officeart/2005/8/layout/hierarchy3"/>
    <dgm:cxn modelId="{2D976EB4-CF2A-46E3-BD45-A41556505A7D}" type="presOf" srcId="{82219322-9106-4F5C-9E32-23689A5C40AB}" destId="{B0D0CD5E-89C5-4B6F-B783-01F03253FD8F}" srcOrd="1" destOrd="0" presId="urn:microsoft.com/office/officeart/2005/8/layout/hierarchy3"/>
    <dgm:cxn modelId="{9A255426-5696-43B5-83E3-1F7A0D6C5F1E}" type="presOf" srcId="{AF0FF728-7267-44E2-9770-97DB726714AF}" destId="{80A3D90B-68B7-4A67-A57E-61BB02B36AA1}" srcOrd="0" destOrd="0" presId="urn:microsoft.com/office/officeart/2005/8/layout/hierarchy3"/>
    <dgm:cxn modelId="{0421AA14-0E45-45B0-ADB3-7C53F146C507}" srcId="{82219322-9106-4F5C-9E32-23689A5C40AB}" destId="{2468CA07-3D50-4C21-9E09-2C921B39003F}" srcOrd="1" destOrd="0" parTransId="{A720FD93-25F0-439B-937E-DD948B5140FB}" sibTransId="{06701CE6-02C3-46A7-A412-7157B65CCEA1}"/>
    <dgm:cxn modelId="{1F6E6331-EC47-45B1-9889-261E95E7B437}" type="presParOf" srcId="{423D011A-3800-46E7-8DEA-998B5D9C6C5B}" destId="{2B3EB9DF-2C0E-4A2E-B0A7-3E6779B15B7E}" srcOrd="0" destOrd="0" presId="urn:microsoft.com/office/officeart/2005/8/layout/hierarchy3"/>
    <dgm:cxn modelId="{535C71F7-490D-4764-8198-ABE8D4DBC15C}" type="presParOf" srcId="{2B3EB9DF-2C0E-4A2E-B0A7-3E6779B15B7E}" destId="{F7EBC1CE-790A-41A7-BFD7-5DC1610C66F9}" srcOrd="0" destOrd="0" presId="urn:microsoft.com/office/officeart/2005/8/layout/hierarchy3"/>
    <dgm:cxn modelId="{41D41585-E9C0-4B1C-B9A6-FD7B57422371}" type="presParOf" srcId="{F7EBC1CE-790A-41A7-BFD7-5DC1610C66F9}" destId="{1383966F-991A-421E-947A-CF603751A084}" srcOrd="0" destOrd="0" presId="urn:microsoft.com/office/officeart/2005/8/layout/hierarchy3"/>
    <dgm:cxn modelId="{EE31A165-4439-4FE9-A096-6D99843C7B5A}" type="presParOf" srcId="{F7EBC1CE-790A-41A7-BFD7-5DC1610C66F9}" destId="{B0D0CD5E-89C5-4B6F-B783-01F03253FD8F}" srcOrd="1" destOrd="0" presId="urn:microsoft.com/office/officeart/2005/8/layout/hierarchy3"/>
    <dgm:cxn modelId="{E52BC4C7-006B-4E3C-AF21-55E510DC4FE1}" type="presParOf" srcId="{2B3EB9DF-2C0E-4A2E-B0A7-3E6779B15B7E}" destId="{CA8B8726-CCC7-4571-8CB0-B32FDA5D20C3}" srcOrd="1" destOrd="0" presId="urn:microsoft.com/office/officeart/2005/8/layout/hierarchy3"/>
    <dgm:cxn modelId="{07103771-4689-48B6-B394-F37FAAE732CD}" type="presParOf" srcId="{CA8B8726-CCC7-4571-8CB0-B32FDA5D20C3}" destId="{BC2C5275-B1C8-4E2A-8ECC-F4E0ACDD1B7A}" srcOrd="0" destOrd="0" presId="urn:microsoft.com/office/officeart/2005/8/layout/hierarchy3"/>
    <dgm:cxn modelId="{945F435E-01FD-485C-A0D6-7B1BE7AAF057}" type="presParOf" srcId="{CA8B8726-CCC7-4571-8CB0-B32FDA5D20C3}" destId="{62799A47-145D-44EC-BC72-2D5833512C3C}" srcOrd="1" destOrd="0" presId="urn:microsoft.com/office/officeart/2005/8/layout/hierarchy3"/>
    <dgm:cxn modelId="{6EA231F2-8F22-404C-BA51-D1C2B1564E23}" type="presParOf" srcId="{CA8B8726-CCC7-4571-8CB0-B32FDA5D20C3}" destId="{C6B47E8C-7E1F-4F78-8F02-928BB686818D}" srcOrd="2" destOrd="0" presId="urn:microsoft.com/office/officeart/2005/8/layout/hierarchy3"/>
    <dgm:cxn modelId="{AFAD969A-9AA4-4384-A25D-19F3ED981002}" type="presParOf" srcId="{CA8B8726-CCC7-4571-8CB0-B32FDA5D20C3}" destId="{04A5AD9F-F429-4AF2-A439-908BEE2170E3}" srcOrd="3" destOrd="0" presId="urn:microsoft.com/office/officeart/2005/8/layout/hierarchy3"/>
    <dgm:cxn modelId="{5AF53DDE-CF20-4189-8348-44D021ADEA37}" type="presParOf" srcId="{CA8B8726-CCC7-4571-8CB0-B32FDA5D20C3}" destId="{80A3D90B-68B7-4A67-A57E-61BB02B36AA1}" srcOrd="4" destOrd="0" presId="urn:microsoft.com/office/officeart/2005/8/layout/hierarchy3"/>
    <dgm:cxn modelId="{4A4FFCD7-6482-41FE-9515-27B0A90C0DF0}" type="presParOf" srcId="{CA8B8726-CCC7-4571-8CB0-B32FDA5D20C3}" destId="{22BB42A0-A859-4A9A-ADA5-E225D63DF59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F2BFC3-103D-4C81-8B00-E9F29767E9F3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219322-9106-4F5C-9E32-23689A5C40AB}">
      <dgm:prSet phldrT="[Texto]" custT="1"/>
      <dgm:spPr/>
      <dgm:t>
        <a:bodyPr/>
        <a:lstStyle/>
        <a:p>
          <a:r>
            <a:rPr lang="es-ES" sz="2000" dirty="0">
              <a:latin typeface="Cambria" panose="02040503050406030204" pitchFamily="18" charset="0"/>
            </a:rPr>
            <a:t>Transversales  </a:t>
          </a:r>
        </a:p>
      </dgm:t>
    </dgm:pt>
    <dgm:pt modelId="{18CDE849-067B-4751-98EF-4B0438DFAD40}" type="parTrans" cxnId="{99325450-D871-4FCE-9C94-322F26EC4C2C}">
      <dgm:prSet/>
      <dgm:spPr/>
      <dgm:t>
        <a:bodyPr/>
        <a:lstStyle/>
        <a:p>
          <a:endParaRPr lang="es-ES"/>
        </a:p>
      </dgm:t>
    </dgm:pt>
    <dgm:pt modelId="{736EB26C-BA0F-483D-A708-28B66C2CBB3B}" type="sibTrans" cxnId="{99325450-D871-4FCE-9C94-322F26EC4C2C}">
      <dgm:prSet/>
      <dgm:spPr/>
      <dgm:t>
        <a:bodyPr/>
        <a:lstStyle/>
        <a:p>
          <a:endParaRPr lang="es-ES"/>
        </a:p>
      </dgm:t>
    </dgm:pt>
    <dgm:pt modelId="{DB1A9F5F-2B25-47E3-A6A1-94572F27D831}">
      <dgm:prSet custT="1"/>
      <dgm:spPr/>
      <dgm:t>
        <a:bodyPr/>
        <a:lstStyle/>
        <a:p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Diseño y Ejecución de Plan Comunicacional</a:t>
          </a:r>
        </a:p>
      </dgm:t>
    </dgm:pt>
    <dgm:pt modelId="{8BE71DF7-7A84-4A3D-84EE-855AB1B49812}" type="parTrans" cxnId="{57B7F39B-2A51-4E4B-8264-1E1796DD801F}">
      <dgm:prSet/>
      <dgm:spPr/>
      <dgm:t>
        <a:bodyPr/>
        <a:lstStyle/>
        <a:p>
          <a:endParaRPr lang="es-ES"/>
        </a:p>
      </dgm:t>
    </dgm:pt>
    <dgm:pt modelId="{DA951412-4DBD-40B7-A1BA-70ED66B57DC7}" type="sibTrans" cxnId="{57B7F39B-2A51-4E4B-8264-1E1796DD801F}">
      <dgm:prSet/>
      <dgm:spPr/>
      <dgm:t>
        <a:bodyPr/>
        <a:lstStyle/>
        <a:p>
          <a:endParaRPr lang="es-ES"/>
        </a:p>
      </dgm:t>
    </dgm:pt>
    <dgm:pt modelId="{97674DBB-EE0D-400F-8069-CEBEB6B71172}">
      <dgm:prSet custT="1"/>
      <dgm:spPr/>
      <dgm:t>
        <a:bodyPr/>
        <a:lstStyle/>
        <a:p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Gestión</a:t>
          </a:r>
          <a:r>
            <a:rPr lang="es-ES" sz="14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 y Ejecución  Presupuestaria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DF1CC0A1-B280-4A79-BB27-72BF5EE8F300}" type="parTrans" cxnId="{84E44E85-89AA-4293-A696-1A263E0828AF}">
      <dgm:prSet/>
      <dgm:spPr/>
      <dgm:t>
        <a:bodyPr/>
        <a:lstStyle/>
        <a:p>
          <a:endParaRPr lang="es-ES"/>
        </a:p>
      </dgm:t>
    </dgm:pt>
    <dgm:pt modelId="{95F82F65-0916-44F8-9152-DCBD28A2CCAC}" type="sibTrans" cxnId="{84E44E85-89AA-4293-A696-1A263E0828AF}">
      <dgm:prSet/>
      <dgm:spPr/>
      <dgm:t>
        <a:bodyPr/>
        <a:lstStyle/>
        <a:p>
          <a:endParaRPr lang="es-ES"/>
        </a:p>
      </dgm:t>
    </dgm:pt>
    <dgm:pt modelId="{FACE60C4-2695-40AA-A05D-B9F2CDB69EE5}">
      <dgm:prSet custT="1"/>
      <dgm:spPr/>
      <dgm:t>
        <a:bodyPr/>
        <a:lstStyle/>
        <a:p>
          <a:endParaRPr lang="es-CL" sz="1400" baseline="0" dirty="0">
            <a:latin typeface="Cambria" panose="02040503050406030204" pitchFamily="18" charset="0"/>
          </a:endParaRPr>
        </a:p>
        <a:p>
          <a:r>
            <a:rPr lang="es-CL" sz="1400" baseline="0" dirty="0">
              <a:latin typeface="Cambria" panose="02040503050406030204" pitchFamily="18" charset="0"/>
            </a:rPr>
            <a:t>Implementación Modelo de Vigilancia Epidemiológica </a:t>
          </a:r>
          <a:endParaRPr lang="es-ES" sz="1400" baseline="0" dirty="0">
            <a:latin typeface="Cambria" panose="02040503050406030204" pitchFamily="18" charset="0"/>
          </a:endParaRPr>
        </a:p>
        <a:p>
          <a:r>
            <a:rPr lang="es-ES" sz="1400" baseline="0" dirty="0">
              <a:latin typeface="Cambria" panose="02040503050406030204" pitchFamily="18" charset="0"/>
            </a:rPr>
            <a:t> </a:t>
          </a:r>
          <a:endParaRPr lang="es-ES" sz="1400" dirty="0">
            <a:latin typeface="Cambria" panose="02040503050406030204" pitchFamily="18" charset="0"/>
          </a:endParaRPr>
        </a:p>
      </dgm:t>
    </dgm:pt>
    <dgm:pt modelId="{CF5506E6-C126-47B3-BB1D-3D18293C7B9E}" type="parTrans" cxnId="{F695683C-BD9D-4596-B3F5-9C8A8C63A8A5}">
      <dgm:prSet/>
      <dgm:spPr/>
      <dgm:t>
        <a:bodyPr/>
        <a:lstStyle/>
        <a:p>
          <a:endParaRPr lang="es-ES"/>
        </a:p>
      </dgm:t>
    </dgm:pt>
    <dgm:pt modelId="{F899E56F-B0D5-450E-B5CF-8E5CB1C77506}" type="sibTrans" cxnId="{F695683C-BD9D-4596-B3F5-9C8A8C63A8A5}">
      <dgm:prSet/>
      <dgm:spPr/>
      <dgm:t>
        <a:bodyPr/>
        <a:lstStyle/>
        <a:p>
          <a:endParaRPr lang="es-ES"/>
        </a:p>
      </dgm:t>
    </dgm:pt>
    <dgm:pt modelId="{D969DCDA-649E-467F-9FD6-AF2EA7BCE68F}">
      <dgm:prSet custT="1"/>
      <dgm:spPr/>
      <dgm:t>
        <a:bodyPr/>
        <a:lstStyle/>
        <a:p>
          <a:r>
            <a:rPr lang="es-ES" sz="1400" baseline="0" dirty="0">
              <a:latin typeface="Cambria" panose="02040503050406030204" pitchFamily="18" charset="0"/>
            </a:rPr>
            <a:t>Participación  Comunitaria</a:t>
          </a:r>
          <a:endParaRPr lang="es-ES" sz="1400" dirty="0">
            <a:latin typeface="Cambria" panose="02040503050406030204" pitchFamily="18" charset="0"/>
          </a:endParaRPr>
        </a:p>
      </dgm:t>
    </dgm:pt>
    <dgm:pt modelId="{A75AC683-9A56-4220-8CB8-4E06E8AA7ED7}" type="parTrans" cxnId="{231C978D-41E6-4F16-8C07-7D5CE5F0CC4A}">
      <dgm:prSet/>
      <dgm:spPr/>
      <dgm:t>
        <a:bodyPr/>
        <a:lstStyle/>
        <a:p>
          <a:endParaRPr lang="es-ES"/>
        </a:p>
      </dgm:t>
    </dgm:pt>
    <dgm:pt modelId="{4BABCFFF-2C44-416D-A58B-AC784589E6E6}" type="sibTrans" cxnId="{231C978D-41E6-4F16-8C07-7D5CE5F0CC4A}">
      <dgm:prSet/>
      <dgm:spPr/>
      <dgm:t>
        <a:bodyPr/>
        <a:lstStyle/>
        <a:p>
          <a:endParaRPr lang="es-ES"/>
        </a:p>
      </dgm:t>
    </dgm:pt>
    <dgm:pt modelId="{423D011A-3800-46E7-8DEA-998B5D9C6C5B}" type="pres">
      <dgm:prSet presAssocID="{89F2BFC3-103D-4C81-8B00-E9F29767E9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2B3EB9DF-2C0E-4A2E-B0A7-3E6779B15B7E}" type="pres">
      <dgm:prSet presAssocID="{82219322-9106-4F5C-9E32-23689A5C40AB}" presName="root" presStyleCnt="0"/>
      <dgm:spPr/>
    </dgm:pt>
    <dgm:pt modelId="{F7EBC1CE-790A-41A7-BFD7-5DC1610C66F9}" type="pres">
      <dgm:prSet presAssocID="{82219322-9106-4F5C-9E32-23689A5C40AB}" presName="rootComposite" presStyleCnt="0"/>
      <dgm:spPr/>
    </dgm:pt>
    <dgm:pt modelId="{1383966F-991A-421E-947A-CF603751A084}" type="pres">
      <dgm:prSet presAssocID="{82219322-9106-4F5C-9E32-23689A5C40AB}" presName="rootText" presStyleLbl="node1" presStyleIdx="0" presStyleCnt="1" custScaleX="144210"/>
      <dgm:spPr/>
      <dgm:t>
        <a:bodyPr/>
        <a:lstStyle/>
        <a:p>
          <a:endParaRPr lang="es-CL"/>
        </a:p>
      </dgm:t>
    </dgm:pt>
    <dgm:pt modelId="{B0D0CD5E-89C5-4B6F-B783-01F03253FD8F}" type="pres">
      <dgm:prSet presAssocID="{82219322-9106-4F5C-9E32-23689A5C40AB}" presName="rootConnector" presStyleLbl="node1" presStyleIdx="0" presStyleCnt="1"/>
      <dgm:spPr/>
      <dgm:t>
        <a:bodyPr/>
        <a:lstStyle/>
        <a:p>
          <a:endParaRPr lang="es-CL"/>
        </a:p>
      </dgm:t>
    </dgm:pt>
    <dgm:pt modelId="{CA8B8726-CCC7-4571-8CB0-B32FDA5D20C3}" type="pres">
      <dgm:prSet presAssocID="{82219322-9106-4F5C-9E32-23689A5C40AB}" presName="childShape" presStyleCnt="0"/>
      <dgm:spPr/>
    </dgm:pt>
    <dgm:pt modelId="{92E4BB70-706A-4C05-9655-546CF6511630}" type="pres">
      <dgm:prSet presAssocID="{A75AC683-9A56-4220-8CB8-4E06E8AA7ED7}" presName="Name13" presStyleLbl="parChTrans1D2" presStyleIdx="0" presStyleCnt="4"/>
      <dgm:spPr/>
      <dgm:t>
        <a:bodyPr/>
        <a:lstStyle/>
        <a:p>
          <a:endParaRPr lang="es-CL"/>
        </a:p>
      </dgm:t>
    </dgm:pt>
    <dgm:pt modelId="{414C136B-DC32-45FF-9063-8EF38AA837E7}" type="pres">
      <dgm:prSet presAssocID="{D969DCDA-649E-467F-9FD6-AF2EA7BCE68F}" presName="childText" presStyleLbl="bgAcc1" presStyleIdx="0" presStyleCnt="4" custScaleX="17240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221AA1-6AEA-413A-9487-2742AFC964CD}" type="pres">
      <dgm:prSet presAssocID="{8BE71DF7-7A84-4A3D-84EE-855AB1B49812}" presName="Name13" presStyleLbl="parChTrans1D2" presStyleIdx="1" presStyleCnt="4"/>
      <dgm:spPr/>
      <dgm:t>
        <a:bodyPr/>
        <a:lstStyle/>
        <a:p>
          <a:endParaRPr lang="es-CL"/>
        </a:p>
      </dgm:t>
    </dgm:pt>
    <dgm:pt modelId="{7F701E79-857E-4AD8-964B-565BC57CFE90}" type="pres">
      <dgm:prSet presAssocID="{DB1A9F5F-2B25-47E3-A6A1-94572F27D831}" presName="childText" presStyleLbl="bgAcc1" presStyleIdx="1" presStyleCnt="4" custScaleX="177222" custLinFactNeighborX="1526" custLinFactNeighborY="56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002F1D-5660-4E09-92BB-4915D689A3F4}" type="pres">
      <dgm:prSet presAssocID="{DF1CC0A1-B280-4A79-BB27-72BF5EE8F300}" presName="Name13" presStyleLbl="parChTrans1D2" presStyleIdx="2" presStyleCnt="4"/>
      <dgm:spPr/>
      <dgm:t>
        <a:bodyPr/>
        <a:lstStyle/>
        <a:p>
          <a:endParaRPr lang="es-CL"/>
        </a:p>
      </dgm:t>
    </dgm:pt>
    <dgm:pt modelId="{C9F0A511-C353-4EEC-8F05-1402FC64E056}" type="pres">
      <dgm:prSet presAssocID="{97674DBB-EE0D-400F-8069-CEBEB6B71172}" presName="childText" presStyleLbl="bgAcc1" presStyleIdx="2" presStyleCnt="4" custScaleX="172769" custLinFactNeighborX="1924" custLinFactNeighborY="-11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54F4ED-0D1B-47C1-BCCB-A9D12E387F0F}" type="pres">
      <dgm:prSet presAssocID="{CF5506E6-C126-47B3-BB1D-3D18293C7B9E}" presName="Name13" presStyleLbl="parChTrans1D2" presStyleIdx="3" presStyleCnt="4"/>
      <dgm:spPr/>
      <dgm:t>
        <a:bodyPr/>
        <a:lstStyle/>
        <a:p>
          <a:endParaRPr lang="es-CL"/>
        </a:p>
      </dgm:t>
    </dgm:pt>
    <dgm:pt modelId="{C01346E0-346E-4274-A219-39600AD1D82A}" type="pres">
      <dgm:prSet presAssocID="{FACE60C4-2695-40AA-A05D-B9F2CDB69EE5}" presName="childText" presStyleLbl="bgAcc1" presStyleIdx="3" presStyleCnt="4" custScaleX="176426" custLinFactNeighborX="-1601" custLinFactNeighborY="-58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78A0923-990A-4CB0-98DC-B01F0D7B5ED9}" type="presOf" srcId="{89F2BFC3-103D-4C81-8B00-E9F29767E9F3}" destId="{423D011A-3800-46E7-8DEA-998B5D9C6C5B}" srcOrd="0" destOrd="0" presId="urn:microsoft.com/office/officeart/2005/8/layout/hierarchy3"/>
    <dgm:cxn modelId="{14A5A4DB-A7B3-412E-AD3D-A59D1CF9FB4A}" type="presOf" srcId="{DB1A9F5F-2B25-47E3-A6A1-94572F27D831}" destId="{7F701E79-857E-4AD8-964B-565BC57CFE90}" srcOrd="0" destOrd="0" presId="urn:microsoft.com/office/officeart/2005/8/layout/hierarchy3"/>
    <dgm:cxn modelId="{2F0E4D06-D7A9-44DA-9480-E44DF5737625}" type="presOf" srcId="{FACE60C4-2695-40AA-A05D-B9F2CDB69EE5}" destId="{C01346E0-346E-4274-A219-39600AD1D82A}" srcOrd="0" destOrd="0" presId="urn:microsoft.com/office/officeart/2005/8/layout/hierarchy3"/>
    <dgm:cxn modelId="{84E44E85-89AA-4293-A696-1A263E0828AF}" srcId="{82219322-9106-4F5C-9E32-23689A5C40AB}" destId="{97674DBB-EE0D-400F-8069-CEBEB6B71172}" srcOrd="2" destOrd="0" parTransId="{DF1CC0A1-B280-4A79-BB27-72BF5EE8F300}" sibTransId="{95F82F65-0916-44F8-9152-DCBD28A2CCAC}"/>
    <dgm:cxn modelId="{57B7F39B-2A51-4E4B-8264-1E1796DD801F}" srcId="{82219322-9106-4F5C-9E32-23689A5C40AB}" destId="{DB1A9F5F-2B25-47E3-A6A1-94572F27D831}" srcOrd="1" destOrd="0" parTransId="{8BE71DF7-7A84-4A3D-84EE-855AB1B49812}" sibTransId="{DA951412-4DBD-40B7-A1BA-70ED66B57DC7}"/>
    <dgm:cxn modelId="{99325450-D871-4FCE-9C94-322F26EC4C2C}" srcId="{89F2BFC3-103D-4C81-8B00-E9F29767E9F3}" destId="{82219322-9106-4F5C-9E32-23689A5C40AB}" srcOrd="0" destOrd="0" parTransId="{18CDE849-067B-4751-98EF-4B0438DFAD40}" sibTransId="{736EB26C-BA0F-483D-A708-28B66C2CBB3B}"/>
    <dgm:cxn modelId="{231C978D-41E6-4F16-8C07-7D5CE5F0CC4A}" srcId="{82219322-9106-4F5C-9E32-23689A5C40AB}" destId="{D969DCDA-649E-467F-9FD6-AF2EA7BCE68F}" srcOrd="0" destOrd="0" parTransId="{A75AC683-9A56-4220-8CB8-4E06E8AA7ED7}" sibTransId="{4BABCFFF-2C44-416D-A58B-AC784589E6E6}"/>
    <dgm:cxn modelId="{04F40EAF-A61C-4600-BF07-F3CFFF5B5B98}" type="presOf" srcId="{CF5506E6-C126-47B3-BB1D-3D18293C7B9E}" destId="{5054F4ED-0D1B-47C1-BCCB-A9D12E387F0F}" srcOrd="0" destOrd="0" presId="urn:microsoft.com/office/officeart/2005/8/layout/hierarchy3"/>
    <dgm:cxn modelId="{4CBD7594-F401-4D4B-BDE9-9501B33C2ACB}" type="presOf" srcId="{DF1CC0A1-B280-4A79-BB27-72BF5EE8F300}" destId="{8B002F1D-5660-4E09-92BB-4915D689A3F4}" srcOrd="0" destOrd="0" presId="urn:microsoft.com/office/officeart/2005/8/layout/hierarchy3"/>
    <dgm:cxn modelId="{CF76A753-4E9C-471C-85C7-28D94BDE597C}" type="presOf" srcId="{8BE71DF7-7A84-4A3D-84EE-855AB1B49812}" destId="{25221AA1-6AEA-413A-9487-2742AFC964CD}" srcOrd="0" destOrd="0" presId="urn:microsoft.com/office/officeart/2005/8/layout/hierarchy3"/>
    <dgm:cxn modelId="{F695683C-BD9D-4596-B3F5-9C8A8C63A8A5}" srcId="{82219322-9106-4F5C-9E32-23689A5C40AB}" destId="{FACE60C4-2695-40AA-A05D-B9F2CDB69EE5}" srcOrd="3" destOrd="0" parTransId="{CF5506E6-C126-47B3-BB1D-3D18293C7B9E}" sibTransId="{F899E56F-B0D5-450E-B5CF-8E5CB1C77506}"/>
    <dgm:cxn modelId="{85D91F1C-BE0F-4A5E-8951-803F5FF6AEC3}" type="presOf" srcId="{82219322-9106-4F5C-9E32-23689A5C40AB}" destId="{1383966F-991A-421E-947A-CF603751A084}" srcOrd="0" destOrd="0" presId="urn:microsoft.com/office/officeart/2005/8/layout/hierarchy3"/>
    <dgm:cxn modelId="{3E20B140-1E5D-4E2D-BC08-D9584868E651}" type="presOf" srcId="{97674DBB-EE0D-400F-8069-CEBEB6B71172}" destId="{C9F0A511-C353-4EEC-8F05-1402FC64E056}" srcOrd="0" destOrd="0" presId="urn:microsoft.com/office/officeart/2005/8/layout/hierarchy3"/>
    <dgm:cxn modelId="{2D976EB4-CF2A-46E3-BD45-A41556505A7D}" type="presOf" srcId="{82219322-9106-4F5C-9E32-23689A5C40AB}" destId="{B0D0CD5E-89C5-4B6F-B783-01F03253FD8F}" srcOrd="1" destOrd="0" presId="urn:microsoft.com/office/officeart/2005/8/layout/hierarchy3"/>
    <dgm:cxn modelId="{207E93AB-39BA-475D-8160-15FEA2CC5D30}" type="presOf" srcId="{D969DCDA-649E-467F-9FD6-AF2EA7BCE68F}" destId="{414C136B-DC32-45FF-9063-8EF38AA837E7}" srcOrd="0" destOrd="0" presId="urn:microsoft.com/office/officeart/2005/8/layout/hierarchy3"/>
    <dgm:cxn modelId="{34037579-ACEE-4264-AA02-7026F6381637}" type="presOf" srcId="{A75AC683-9A56-4220-8CB8-4E06E8AA7ED7}" destId="{92E4BB70-706A-4C05-9655-546CF6511630}" srcOrd="0" destOrd="0" presId="urn:microsoft.com/office/officeart/2005/8/layout/hierarchy3"/>
    <dgm:cxn modelId="{1F6E6331-EC47-45B1-9889-261E95E7B437}" type="presParOf" srcId="{423D011A-3800-46E7-8DEA-998B5D9C6C5B}" destId="{2B3EB9DF-2C0E-4A2E-B0A7-3E6779B15B7E}" srcOrd="0" destOrd="0" presId="urn:microsoft.com/office/officeart/2005/8/layout/hierarchy3"/>
    <dgm:cxn modelId="{535C71F7-490D-4764-8198-ABE8D4DBC15C}" type="presParOf" srcId="{2B3EB9DF-2C0E-4A2E-B0A7-3E6779B15B7E}" destId="{F7EBC1CE-790A-41A7-BFD7-5DC1610C66F9}" srcOrd="0" destOrd="0" presId="urn:microsoft.com/office/officeart/2005/8/layout/hierarchy3"/>
    <dgm:cxn modelId="{41D41585-E9C0-4B1C-B9A6-FD7B57422371}" type="presParOf" srcId="{F7EBC1CE-790A-41A7-BFD7-5DC1610C66F9}" destId="{1383966F-991A-421E-947A-CF603751A084}" srcOrd="0" destOrd="0" presId="urn:microsoft.com/office/officeart/2005/8/layout/hierarchy3"/>
    <dgm:cxn modelId="{EE31A165-4439-4FE9-A096-6D99843C7B5A}" type="presParOf" srcId="{F7EBC1CE-790A-41A7-BFD7-5DC1610C66F9}" destId="{B0D0CD5E-89C5-4B6F-B783-01F03253FD8F}" srcOrd="1" destOrd="0" presId="urn:microsoft.com/office/officeart/2005/8/layout/hierarchy3"/>
    <dgm:cxn modelId="{E52BC4C7-006B-4E3C-AF21-55E510DC4FE1}" type="presParOf" srcId="{2B3EB9DF-2C0E-4A2E-B0A7-3E6779B15B7E}" destId="{CA8B8726-CCC7-4571-8CB0-B32FDA5D20C3}" srcOrd="1" destOrd="0" presId="urn:microsoft.com/office/officeart/2005/8/layout/hierarchy3"/>
    <dgm:cxn modelId="{266B9C9E-4862-4930-8DE6-B1EC0B0843DA}" type="presParOf" srcId="{CA8B8726-CCC7-4571-8CB0-B32FDA5D20C3}" destId="{92E4BB70-706A-4C05-9655-546CF6511630}" srcOrd="0" destOrd="0" presId="urn:microsoft.com/office/officeart/2005/8/layout/hierarchy3"/>
    <dgm:cxn modelId="{8B82EAA9-6811-49B7-A019-3AF3BE1DA29B}" type="presParOf" srcId="{CA8B8726-CCC7-4571-8CB0-B32FDA5D20C3}" destId="{414C136B-DC32-45FF-9063-8EF38AA837E7}" srcOrd="1" destOrd="0" presId="urn:microsoft.com/office/officeart/2005/8/layout/hierarchy3"/>
    <dgm:cxn modelId="{A45A96F4-BAB7-46B4-9098-BCB107BA35BD}" type="presParOf" srcId="{CA8B8726-CCC7-4571-8CB0-B32FDA5D20C3}" destId="{25221AA1-6AEA-413A-9487-2742AFC964CD}" srcOrd="2" destOrd="0" presId="urn:microsoft.com/office/officeart/2005/8/layout/hierarchy3"/>
    <dgm:cxn modelId="{6944DFDF-D135-4DD3-AD7A-0F8C76B98A4D}" type="presParOf" srcId="{CA8B8726-CCC7-4571-8CB0-B32FDA5D20C3}" destId="{7F701E79-857E-4AD8-964B-565BC57CFE90}" srcOrd="3" destOrd="0" presId="urn:microsoft.com/office/officeart/2005/8/layout/hierarchy3"/>
    <dgm:cxn modelId="{63AD687B-FAAA-4206-85E0-8873FB2B46CA}" type="presParOf" srcId="{CA8B8726-CCC7-4571-8CB0-B32FDA5D20C3}" destId="{8B002F1D-5660-4E09-92BB-4915D689A3F4}" srcOrd="4" destOrd="0" presId="urn:microsoft.com/office/officeart/2005/8/layout/hierarchy3"/>
    <dgm:cxn modelId="{85712912-6A31-4FAB-B4E2-3D37894106BD}" type="presParOf" srcId="{CA8B8726-CCC7-4571-8CB0-B32FDA5D20C3}" destId="{C9F0A511-C353-4EEC-8F05-1402FC64E056}" srcOrd="5" destOrd="0" presId="urn:microsoft.com/office/officeart/2005/8/layout/hierarchy3"/>
    <dgm:cxn modelId="{9883ED6B-C8EB-4A3E-BE1E-620E420C772F}" type="presParOf" srcId="{CA8B8726-CCC7-4571-8CB0-B32FDA5D20C3}" destId="{5054F4ED-0D1B-47C1-BCCB-A9D12E387F0F}" srcOrd="6" destOrd="0" presId="urn:microsoft.com/office/officeart/2005/8/layout/hierarchy3"/>
    <dgm:cxn modelId="{4C21128E-D21F-49FE-B873-29A522F1A04D}" type="presParOf" srcId="{CA8B8726-CCC7-4571-8CB0-B32FDA5D20C3}" destId="{C01346E0-346E-4274-A219-39600AD1D82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C8B6B-A542-4630-A349-AE2782132C5C}">
      <dsp:nvSpPr>
        <dsp:cNvPr id="0" name=""/>
        <dsp:cNvSpPr/>
      </dsp:nvSpPr>
      <dsp:spPr>
        <a:xfrm>
          <a:off x="0" y="0"/>
          <a:ext cx="2662674" cy="4968552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Cambria" panose="02040503050406030204" pitchFamily="18" charset="0"/>
            </a:rPr>
            <a:t>Preparación</a:t>
          </a:r>
          <a:r>
            <a:rPr lang="es-ES" sz="3200" kern="1200" dirty="0"/>
            <a:t> </a:t>
          </a:r>
        </a:p>
      </dsp:txBody>
      <dsp:txXfrm>
        <a:off x="0" y="0"/>
        <a:ext cx="2662674" cy="1490565"/>
      </dsp:txXfrm>
    </dsp:sp>
    <dsp:sp modelId="{8E84070B-A2CC-45B4-BFD3-7043DCCCCD49}">
      <dsp:nvSpPr>
        <dsp:cNvPr id="0" name=""/>
        <dsp:cNvSpPr/>
      </dsp:nvSpPr>
      <dsp:spPr>
        <a:xfrm>
          <a:off x="214479" y="1048424"/>
          <a:ext cx="2213471" cy="918753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mbria" panose="02040503050406030204" pitchFamily="18" charset="0"/>
            </a:rPr>
            <a:t>Diagnóstico</a:t>
          </a:r>
          <a:r>
            <a:rPr lang="es-ES" sz="1600" kern="1200" baseline="0" dirty="0">
              <a:latin typeface="Cambria" panose="02040503050406030204" pitchFamily="18" charset="0"/>
            </a:rPr>
            <a:t> de Situación: Nivel de Operatividad </a:t>
          </a:r>
        </a:p>
      </dsp:txBody>
      <dsp:txXfrm>
        <a:off x="241388" y="1075333"/>
        <a:ext cx="2159653" cy="864935"/>
      </dsp:txXfrm>
    </dsp:sp>
    <dsp:sp modelId="{A1FFC8BD-6098-4FF5-B691-BA949C6A2ACD}">
      <dsp:nvSpPr>
        <dsp:cNvPr id="0" name=""/>
        <dsp:cNvSpPr/>
      </dsp:nvSpPr>
      <dsp:spPr>
        <a:xfrm>
          <a:off x="216034" y="2128238"/>
          <a:ext cx="2245082" cy="99977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mbria" panose="02040503050406030204" pitchFamily="18" charset="0"/>
            </a:rPr>
            <a:t>Coordinación y Generación de Alianzas estratégicas (Inter y </a:t>
          </a:r>
          <a:r>
            <a:rPr lang="es-ES" sz="1600" kern="1200" dirty="0" err="1">
              <a:latin typeface="Cambria" panose="02040503050406030204" pitchFamily="18" charset="0"/>
            </a:rPr>
            <a:t>Extasector</a:t>
          </a:r>
          <a:r>
            <a:rPr lang="es-ES" sz="1600" kern="1200" dirty="0">
              <a:latin typeface="Cambria" panose="02040503050406030204" pitchFamily="18" charset="0"/>
            </a:rPr>
            <a:t> )</a:t>
          </a:r>
        </a:p>
      </dsp:txBody>
      <dsp:txXfrm>
        <a:off x="245316" y="2157520"/>
        <a:ext cx="2186518" cy="941211"/>
      </dsp:txXfrm>
    </dsp:sp>
    <dsp:sp modelId="{75B6BF87-72A9-4F3B-8DF1-958811E650E4}">
      <dsp:nvSpPr>
        <dsp:cNvPr id="0" name=""/>
        <dsp:cNvSpPr/>
      </dsp:nvSpPr>
      <dsp:spPr>
        <a:xfrm>
          <a:off x="216034" y="3263299"/>
          <a:ext cx="2234772" cy="99977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mbria" panose="02040503050406030204" pitchFamily="18" charset="0"/>
            </a:rPr>
            <a:t>Re Organización de Red</a:t>
          </a:r>
          <a:r>
            <a:rPr lang="es-ES" sz="1600" kern="1200" baseline="0" dirty="0">
              <a:latin typeface="Cambria" panose="02040503050406030204" pitchFamily="18" charset="0"/>
            </a:rPr>
            <a:t> Asistencial y Modelo de Atención </a:t>
          </a:r>
          <a:endParaRPr lang="es-ES" sz="1600" kern="1200" dirty="0">
            <a:latin typeface="Cambria" panose="02040503050406030204" pitchFamily="18" charset="0"/>
          </a:endParaRPr>
        </a:p>
      </dsp:txBody>
      <dsp:txXfrm>
        <a:off x="245316" y="3292581"/>
        <a:ext cx="2176208" cy="941211"/>
      </dsp:txXfrm>
    </dsp:sp>
    <dsp:sp modelId="{4C9D1757-CE90-4FEE-8C77-CC6167B0C9A9}">
      <dsp:nvSpPr>
        <dsp:cNvPr id="0" name=""/>
        <dsp:cNvSpPr/>
      </dsp:nvSpPr>
      <dsp:spPr>
        <a:xfrm>
          <a:off x="2809469" y="0"/>
          <a:ext cx="2828319" cy="4968552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Cambria" panose="02040503050406030204" pitchFamily="18" charset="0"/>
            </a:rPr>
            <a:t>Ejecución</a:t>
          </a:r>
          <a:r>
            <a:rPr lang="es-ES" sz="3800" kern="1200" dirty="0"/>
            <a:t> </a:t>
          </a:r>
        </a:p>
      </dsp:txBody>
      <dsp:txXfrm>
        <a:off x="2809469" y="0"/>
        <a:ext cx="2828319" cy="1490565"/>
      </dsp:txXfrm>
    </dsp:sp>
    <dsp:sp modelId="{589837B1-4BFE-4171-AA08-185EBFE06FB9}">
      <dsp:nvSpPr>
        <dsp:cNvPr id="0" name=""/>
        <dsp:cNvSpPr/>
      </dsp:nvSpPr>
      <dsp:spPr>
        <a:xfrm>
          <a:off x="2953160" y="1064118"/>
          <a:ext cx="2497972" cy="91328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71077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mbria" panose="02040503050406030204" pitchFamily="18" charset="0"/>
            </a:rPr>
            <a:t>Implementación Modelo de Atención transitorio</a:t>
          </a:r>
        </a:p>
      </dsp:txBody>
      <dsp:txXfrm>
        <a:off x="2979909" y="1090867"/>
        <a:ext cx="2444474" cy="859782"/>
      </dsp:txXfrm>
    </dsp:sp>
    <dsp:sp modelId="{53F6AA22-0FBD-4307-A1D4-6ED1820BA8BF}">
      <dsp:nvSpPr>
        <dsp:cNvPr id="0" name=""/>
        <dsp:cNvSpPr/>
      </dsp:nvSpPr>
      <dsp:spPr>
        <a:xfrm>
          <a:off x="2919887" y="2057292"/>
          <a:ext cx="2605161" cy="1213297"/>
        </a:xfrm>
        <a:prstGeom prst="roundRect">
          <a:avLst>
            <a:gd name="adj" fmla="val 10000"/>
          </a:avLst>
        </a:prstGeom>
        <a:solidFill>
          <a:srgbClr val="4F81BD">
            <a:shade val="50000"/>
            <a:hueOff val="80319"/>
            <a:satOff val="-1680"/>
            <a:lumOff val="9347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Operatividad Red Asistencial 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Instalación de Dispositivos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Coordinación Administración </a:t>
          </a:r>
        </a:p>
      </dsp:txBody>
      <dsp:txXfrm>
        <a:off x="2955423" y="2092828"/>
        <a:ext cx="2534089" cy="1142225"/>
      </dsp:txXfrm>
    </dsp:sp>
    <dsp:sp modelId="{9B96FF07-369E-45DB-B3D4-B1A86FEAE6D7}">
      <dsp:nvSpPr>
        <dsp:cNvPr id="0" name=""/>
        <dsp:cNvSpPr/>
      </dsp:nvSpPr>
      <dsp:spPr>
        <a:xfrm>
          <a:off x="2890949" y="3405176"/>
          <a:ext cx="2622393" cy="84208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71077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mbria" panose="02040503050406030204" pitchFamily="18" charset="0"/>
            </a:rPr>
            <a:t>Monitoreo </a:t>
          </a:r>
          <a:r>
            <a:rPr lang="es-ES" sz="1600" kern="1200" baseline="0" dirty="0">
              <a:latin typeface="Cambria" panose="02040503050406030204" pitchFamily="18" charset="0"/>
            </a:rPr>
            <a:t> y Supervisión Red Asistencial</a:t>
          </a:r>
          <a:endParaRPr lang="es-ES" sz="1600" kern="1200" dirty="0">
            <a:latin typeface="Cambria" panose="02040503050406030204" pitchFamily="18" charset="0"/>
          </a:endParaRPr>
        </a:p>
      </dsp:txBody>
      <dsp:txXfrm>
        <a:off x="2915613" y="3429840"/>
        <a:ext cx="2573065" cy="792754"/>
      </dsp:txXfrm>
    </dsp:sp>
    <dsp:sp modelId="{934CB59C-C551-4A81-80A4-AE41BA9BDDF4}">
      <dsp:nvSpPr>
        <dsp:cNvPr id="0" name=""/>
        <dsp:cNvSpPr/>
      </dsp:nvSpPr>
      <dsp:spPr>
        <a:xfrm>
          <a:off x="5894204" y="0"/>
          <a:ext cx="2662674" cy="4968552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Cambria" panose="02040503050406030204" pitchFamily="18" charset="0"/>
            </a:rPr>
            <a:t>Evaluación</a:t>
          </a:r>
          <a:r>
            <a:rPr lang="es-ES" sz="3700" kern="1200" dirty="0"/>
            <a:t> </a:t>
          </a:r>
        </a:p>
      </dsp:txBody>
      <dsp:txXfrm>
        <a:off x="5894204" y="0"/>
        <a:ext cx="2662674" cy="1490565"/>
      </dsp:txXfrm>
    </dsp:sp>
    <dsp:sp modelId="{9BEDFFE3-3FD7-4541-AE21-108CEBE4ECD5}">
      <dsp:nvSpPr>
        <dsp:cNvPr id="0" name=""/>
        <dsp:cNvSpPr/>
      </dsp:nvSpPr>
      <dsp:spPr>
        <a:xfrm>
          <a:off x="6143601" y="1133057"/>
          <a:ext cx="2130139" cy="157116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mbria" panose="02040503050406030204" pitchFamily="18" charset="0"/>
            </a:rPr>
            <a:t>Plan de Intervención : Toma de decisión </a:t>
          </a:r>
        </a:p>
      </dsp:txBody>
      <dsp:txXfrm>
        <a:off x="6189619" y="1179075"/>
        <a:ext cx="2038103" cy="1479129"/>
      </dsp:txXfrm>
    </dsp:sp>
    <dsp:sp modelId="{59FA59F4-176B-47E6-B9D3-8BD52F5EB3F2}">
      <dsp:nvSpPr>
        <dsp:cNvPr id="0" name=""/>
        <dsp:cNvSpPr/>
      </dsp:nvSpPr>
      <dsp:spPr>
        <a:xfrm>
          <a:off x="6156531" y="2828251"/>
          <a:ext cx="2130139" cy="143658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mbria" panose="02040503050406030204" pitchFamily="18" charset="0"/>
            </a:rPr>
            <a:t>Elaboración y difusión  de Informes </a:t>
          </a:r>
        </a:p>
      </dsp:txBody>
      <dsp:txXfrm>
        <a:off x="6198607" y="2870327"/>
        <a:ext cx="2045987" cy="1352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3966F-991A-421E-947A-CF603751A084}">
      <dsp:nvSpPr>
        <dsp:cNvPr id="0" name=""/>
        <dsp:cNvSpPr/>
      </dsp:nvSpPr>
      <dsp:spPr>
        <a:xfrm>
          <a:off x="73240" y="2339"/>
          <a:ext cx="1629955" cy="64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ambria" panose="02040503050406030204" pitchFamily="18" charset="0"/>
            </a:rPr>
            <a:t>Atención Primaria </a:t>
          </a:r>
        </a:p>
      </dsp:txBody>
      <dsp:txXfrm>
        <a:off x="92111" y="21210"/>
        <a:ext cx="1592213" cy="606575"/>
      </dsp:txXfrm>
    </dsp:sp>
    <dsp:sp modelId="{BC2C5275-B1C8-4E2A-8ECC-F4E0ACDD1B7A}">
      <dsp:nvSpPr>
        <dsp:cNvPr id="0" name=""/>
        <dsp:cNvSpPr/>
      </dsp:nvSpPr>
      <dsp:spPr>
        <a:xfrm>
          <a:off x="236235" y="646656"/>
          <a:ext cx="162995" cy="483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37"/>
              </a:lnTo>
              <a:lnTo>
                <a:pt x="162995" y="483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99A47-145D-44EC-BC72-2D5833512C3C}">
      <dsp:nvSpPr>
        <dsp:cNvPr id="0" name=""/>
        <dsp:cNvSpPr/>
      </dsp:nvSpPr>
      <dsp:spPr>
        <a:xfrm>
          <a:off x="399231" y="807736"/>
          <a:ext cx="1437611" cy="644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Reprogramación Agenda </a:t>
          </a:r>
        </a:p>
      </dsp:txBody>
      <dsp:txXfrm>
        <a:off x="418102" y="826607"/>
        <a:ext cx="1399869" cy="606575"/>
      </dsp:txXfrm>
    </dsp:sp>
    <dsp:sp modelId="{25221AA1-6AEA-413A-9487-2742AFC964CD}">
      <dsp:nvSpPr>
        <dsp:cNvPr id="0" name=""/>
        <dsp:cNvSpPr/>
      </dsp:nvSpPr>
      <dsp:spPr>
        <a:xfrm>
          <a:off x="236235" y="646656"/>
          <a:ext cx="162995" cy="128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34"/>
              </a:lnTo>
              <a:lnTo>
                <a:pt x="162995" y="128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01E79-857E-4AD8-964B-565BC57CFE90}">
      <dsp:nvSpPr>
        <dsp:cNvPr id="0" name=""/>
        <dsp:cNvSpPr/>
      </dsp:nvSpPr>
      <dsp:spPr>
        <a:xfrm>
          <a:off x="399231" y="1613132"/>
          <a:ext cx="1453981" cy="644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Reasignación de funciones </a:t>
          </a:r>
        </a:p>
      </dsp:txBody>
      <dsp:txXfrm>
        <a:off x="418102" y="1632003"/>
        <a:ext cx="1416239" cy="606575"/>
      </dsp:txXfrm>
    </dsp:sp>
    <dsp:sp modelId="{8B002F1D-5660-4E09-92BB-4915D689A3F4}">
      <dsp:nvSpPr>
        <dsp:cNvPr id="0" name=""/>
        <dsp:cNvSpPr/>
      </dsp:nvSpPr>
      <dsp:spPr>
        <a:xfrm>
          <a:off x="236235" y="646656"/>
          <a:ext cx="162995" cy="2094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4031"/>
              </a:lnTo>
              <a:lnTo>
                <a:pt x="162995" y="20940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0A511-C353-4EEC-8F05-1402FC64E056}">
      <dsp:nvSpPr>
        <dsp:cNvPr id="0" name=""/>
        <dsp:cNvSpPr/>
      </dsp:nvSpPr>
      <dsp:spPr>
        <a:xfrm>
          <a:off x="399231" y="2418529"/>
          <a:ext cx="1466507" cy="644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Entrega previa de fármacos</a:t>
          </a:r>
        </a:p>
      </dsp:txBody>
      <dsp:txXfrm>
        <a:off x="418102" y="2437400"/>
        <a:ext cx="1428765" cy="606575"/>
      </dsp:txXfrm>
    </dsp:sp>
    <dsp:sp modelId="{5054F4ED-0D1B-47C1-BCCB-A9D12E387F0F}">
      <dsp:nvSpPr>
        <dsp:cNvPr id="0" name=""/>
        <dsp:cNvSpPr/>
      </dsp:nvSpPr>
      <dsp:spPr>
        <a:xfrm>
          <a:off x="236235" y="646656"/>
          <a:ext cx="146490" cy="286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703"/>
              </a:lnTo>
              <a:lnTo>
                <a:pt x="146490" y="2861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346E0-346E-4274-A219-39600AD1D82A}">
      <dsp:nvSpPr>
        <dsp:cNvPr id="0" name=""/>
        <dsp:cNvSpPr/>
      </dsp:nvSpPr>
      <dsp:spPr>
        <a:xfrm>
          <a:off x="382726" y="3186201"/>
          <a:ext cx="1453992" cy="644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latin typeface="Cambria" panose="02040503050406030204" pitchFamily="18" charset="0"/>
            </a:rPr>
            <a:t>Garantizar las Atenciones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401597" y="3205072"/>
        <a:ext cx="1416250" cy="606575"/>
      </dsp:txXfrm>
    </dsp:sp>
    <dsp:sp modelId="{BC49A5EC-E0D2-43F1-9FA7-4C88A5CC38A4}">
      <dsp:nvSpPr>
        <dsp:cNvPr id="0" name=""/>
        <dsp:cNvSpPr/>
      </dsp:nvSpPr>
      <dsp:spPr>
        <a:xfrm>
          <a:off x="1910111" y="0"/>
          <a:ext cx="1771833" cy="64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Atención Hospitalaria </a:t>
          </a:r>
        </a:p>
      </dsp:txBody>
      <dsp:txXfrm>
        <a:off x="1928982" y="18871"/>
        <a:ext cx="1734091" cy="606575"/>
      </dsp:txXfrm>
    </dsp:sp>
    <dsp:sp modelId="{135F47D1-9370-4D75-924E-6EE0EB7D320A}">
      <dsp:nvSpPr>
        <dsp:cNvPr id="0" name=""/>
        <dsp:cNvSpPr/>
      </dsp:nvSpPr>
      <dsp:spPr>
        <a:xfrm>
          <a:off x="2087295" y="644318"/>
          <a:ext cx="139614" cy="49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74"/>
              </a:lnTo>
              <a:lnTo>
                <a:pt x="139614" y="496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52ECE-2712-45B3-99E6-97A9246B7784}">
      <dsp:nvSpPr>
        <dsp:cNvPr id="0" name=""/>
        <dsp:cNvSpPr/>
      </dsp:nvSpPr>
      <dsp:spPr>
        <a:xfrm>
          <a:off x="2226909" y="819134"/>
          <a:ext cx="1563969" cy="644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Plan de Altas precoces y gestión de camas</a:t>
          </a:r>
        </a:p>
      </dsp:txBody>
      <dsp:txXfrm>
        <a:off x="2245780" y="838005"/>
        <a:ext cx="1526227" cy="606575"/>
      </dsp:txXfrm>
    </dsp:sp>
    <dsp:sp modelId="{3EA256D9-EECE-44A5-96D3-18E05722EF45}">
      <dsp:nvSpPr>
        <dsp:cNvPr id="0" name=""/>
        <dsp:cNvSpPr/>
      </dsp:nvSpPr>
      <dsp:spPr>
        <a:xfrm>
          <a:off x="2087295" y="644318"/>
          <a:ext cx="132387" cy="1279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13"/>
              </a:lnTo>
              <a:lnTo>
                <a:pt x="132387" y="12798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315C6-991B-48D9-ABBD-71A2356F726C}">
      <dsp:nvSpPr>
        <dsp:cNvPr id="0" name=""/>
        <dsp:cNvSpPr/>
      </dsp:nvSpPr>
      <dsp:spPr>
        <a:xfrm>
          <a:off x="2219683" y="1601973"/>
          <a:ext cx="1516733" cy="644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Programación de Pabellón </a:t>
          </a:r>
        </a:p>
      </dsp:txBody>
      <dsp:txXfrm>
        <a:off x="2238554" y="1620844"/>
        <a:ext cx="1478991" cy="606575"/>
      </dsp:txXfrm>
    </dsp:sp>
    <dsp:sp modelId="{C7614FFA-9EB3-4BB0-A5DA-84311F517610}">
      <dsp:nvSpPr>
        <dsp:cNvPr id="0" name=""/>
        <dsp:cNvSpPr/>
      </dsp:nvSpPr>
      <dsp:spPr>
        <a:xfrm>
          <a:off x="2087295" y="644318"/>
          <a:ext cx="135439" cy="2071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956"/>
              </a:lnTo>
              <a:lnTo>
                <a:pt x="135439" y="2071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BE434-2092-4643-9A79-5EA40B9C869F}">
      <dsp:nvSpPr>
        <dsp:cNvPr id="0" name=""/>
        <dsp:cNvSpPr/>
      </dsp:nvSpPr>
      <dsp:spPr>
        <a:xfrm>
          <a:off x="2222734" y="2394116"/>
          <a:ext cx="1516743" cy="644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Disponibilidad pabellón exclusivo</a:t>
          </a:r>
        </a:p>
      </dsp:txBody>
      <dsp:txXfrm>
        <a:off x="2241605" y="2412987"/>
        <a:ext cx="1479001" cy="606575"/>
      </dsp:txXfrm>
    </dsp:sp>
    <dsp:sp modelId="{CFB2E1A7-1EB4-4073-BF08-E74E438F21E1}">
      <dsp:nvSpPr>
        <dsp:cNvPr id="0" name=""/>
        <dsp:cNvSpPr/>
      </dsp:nvSpPr>
      <dsp:spPr>
        <a:xfrm>
          <a:off x="2087295" y="644318"/>
          <a:ext cx="121016" cy="2832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509"/>
              </a:lnTo>
              <a:lnTo>
                <a:pt x="121016" y="2832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7D550-4B6B-4B23-A6D4-7CE72CF515E1}">
      <dsp:nvSpPr>
        <dsp:cNvPr id="0" name=""/>
        <dsp:cNvSpPr/>
      </dsp:nvSpPr>
      <dsp:spPr>
        <a:xfrm>
          <a:off x="2208312" y="3154668"/>
          <a:ext cx="1563969" cy="644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Hospitalización Domiciliaria</a:t>
          </a:r>
        </a:p>
      </dsp:txBody>
      <dsp:txXfrm>
        <a:off x="2227183" y="3173539"/>
        <a:ext cx="1526227" cy="606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3966F-991A-421E-947A-CF603751A084}">
      <dsp:nvSpPr>
        <dsp:cNvPr id="0" name=""/>
        <dsp:cNvSpPr/>
      </dsp:nvSpPr>
      <dsp:spPr>
        <a:xfrm>
          <a:off x="20826" y="124640"/>
          <a:ext cx="1706776" cy="636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Red de Urgencia </a:t>
          </a:r>
        </a:p>
      </dsp:txBody>
      <dsp:txXfrm>
        <a:off x="39479" y="143293"/>
        <a:ext cx="1669470" cy="599555"/>
      </dsp:txXfrm>
    </dsp:sp>
    <dsp:sp modelId="{BC2C5275-B1C8-4E2A-8ECC-F4E0ACDD1B7A}">
      <dsp:nvSpPr>
        <dsp:cNvPr id="0" name=""/>
        <dsp:cNvSpPr/>
      </dsp:nvSpPr>
      <dsp:spPr>
        <a:xfrm>
          <a:off x="191504" y="761502"/>
          <a:ext cx="164402" cy="505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008"/>
              </a:lnTo>
              <a:lnTo>
                <a:pt x="164402" y="505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99A47-145D-44EC-BC72-2D5833512C3C}">
      <dsp:nvSpPr>
        <dsp:cNvPr id="0" name=""/>
        <dsp:cNvSpPr/>
      </dsp:nvSpPr>
      <dsp:spPr>
        <a:xfrm>
          <a:off x="355907" y="964999"/>
          <a:ext cx="1417711" cy="603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Disposición de Médicos EDF</a:t>
          </a:r>
        </a:p>
      </dsp:txBody>
      <dsp:txXfrm>
        <a:off x="373569" y="982661"/>
        <a:ext cx="1382387" cy="567700"/>
      </dsp:txXfrm>
    </dsp:sp>
    <dsp:sp modelId="{C6B47E8C-7E1F-4F78-8F02-928BB686818D}">
      <dsp:nvSpPr>
        <dsp:cNvPr id="0" name=""/>
        <dsp:cNvSpPr/>
      </dsp:nvSpPr>
      <dsp:spPr>
        <a:xfrm>
          <a:off x="191504" y="761502"/>
          <a:ext cx="205473" cy="1281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17"/>
              </a:lnTo>
              <a:lnTo>
                <a:pt x="205473" y="1281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5AD9F-F429-4AF2-A439-908BEE2170E3}">
      <dsp:nvSpPr>
        <dsp:cNvPr id="0" name=""/>
        <dsp:cNvSpPr/>
      </dsp:nvSpPr>
      <dsp:spPr>
        <a:xfrm>
          <a:off x="396978" y="1781563"/>
          <a:ext cx="1417723" cy="522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Ampliación horaria de SAPU</a:t>
          </a:r>
        </a:p>
      </dsp:txBody>
      <dsp:txXfrm>
        <a:off x="412282" y="1796867"/>
        <a:ext cx="1387115" cy="491905"/>
      </dsp:txXfrm>
    </dsp:sp>
    <dsp:sp modelId="{80A3D90B-68B7-4A67-A57E-61BB02B36AA1}">
      <dsp:nvSpPr>
        <dsp:cNvPr id="0" name=""/>
        <dsp:cNvSpPr/>
      </dsp:nvSpPr>
      <dsp:spPr>
        <a:xfrm>
          <a:off x="191504" y="761502"/>
          <a:ext cx="207737" cy="2061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695"/>
              </a:lnTo>
              <a:lnTo>
                <a:pt x="207737" y="2061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B42A0-A859-4A9A-ADA5-E225D63DF59D}">
      <dsp:nvSpPr>
        <dsp:cNvPr id="0" name=""/>
        <dsp:cNvSpPr/>
      </dsp:nvSpPr>
      <dsp:spPr>
        <a:xfrm>
          <a:off x="399242" y="2573654"/>
          <a:ext cx="1413196" cy="4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Disposición de puestos sanitario</a:t>
          </a:r>
        </a:p>
      </dsp:txBody>
      <dsp:txXfrm>
        <a:off x="413860" y="2588272"/>
        <a:ext cx="1383960" cy="469851"/>
      </dsp:txXfrm>
    </dsp:sp>
    <dsp:sp modelId="{67794705-37E9-431E-A548-3F0EB9C64E4A}">
      <dsp:nvSpPr>
        <dsp:cNvPr id="0" name=""/>
        <dsp:cNvSpPr/>
      </dsp:nvSpPr>
      <dsp:spPr>
        <a:xfrm>
          <a:off x="191504" y="761502"/>
          <a:ext cx="142978" cy="284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685"/>
              </a:lnTo>
              <a:lnTo>
                <a:pt x="142978" y="2847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0CAF9-1573-4F7D-A922-B662C239077B}">
      <dsp:nvSpPr>
        <dsp:cNvPr id="0" name=""/>
        <dsp:cNvSpPr/>
      </dsp:nvSpPr>
      <dsp:spPr>
        <a:xfrm>
          <a:off x="334483" y="3293731"/>
          <a:ext cx="1542713" cy="630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Profesionalización</a:t>
          </a:r>
          <a:r>
            <a:rPr lang="es-ES" sz="1400" kern="1200" baseline="0" dirty="0">
              <a:latin typeface="Cambria" panose="02040503050406030204" pitchFamily="18" charset="0"/>
            </a:rPr>
            <a:t> de ambulancias 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352962" y="3312210"/>
        <a:ext cx="1505755" cy="593955"/>
      </dsp:txXfrm>
    </dsp:sp>
    <dsp:sp modelId="{BC49A5EC-E0D2-43F1-9FA7-4C88A5CC38A4}">
      <dsp:nvSpPr>
        <dsp:cNvPr id="0" name=""/>
        <dsp:cNvSpPr/>
      </dsp:nvSpPr>
      <dsp:spPr>
        <a:xfrm>
          <a:off x="1810115" y="136764"/>
          <a:ext cx="1563311" cy="675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Inter y </a:t>
          </a:r>
          <a:r>
            <a:rPr lang="es-ES" sz="2000" kern="1200" dirty="0" err="1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Extrasector</a:t>
          </a:r>
          <a:r>
            <a:rPr lang="es-ES" sz="2000" kern="1200" dirty="0"/>
            <a:t>  </a:t>
          </a:r>
        </a:p>
      </dsp:txBody>
      <dsp:txXfrm>
        <a:off x="1829897" y="156546"/>
        <a:ext cx="1523747" cy="635856"/>
      </dsp:txXfrm>
    </dsp:sp>
    <dsp:sp modelId="{135F47D1-9370-4D75-924E-6EE0EB7D320A}">
      <dsp:nvSpPr>
        <dsp:cNvPr id="0" name=""/>
        <dsp:cNvSpPr/>
      </dsp:nvSpPr>
      <dsp:spPr>
        <a:xfrm>
          <a:off x="1966446" y="812185"/>
          <a:ext cx="117657" cy="464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444"/>
              </a:lnTo>
              <a:lnTo>
                <a:pt x="117657" y="464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52ECE-2712-45B3-99E6-97A9246B7784}">
      <dsp:nvSpPr>
        <dsp:cNvPr id="0" name=""/>
        <dsp:cNvSpPr/>
      </dsp:nvSpPr>
      <dsp:spPr>
        <a:xfrm>
          <a:off x="2084104" y="989480"/>
          <a:ext cx="1250649" cy="574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Cobertura Aero medica</a:t>
          </a:r>
        </a:p>
      </dsp:txBody>
      <dsp:txXfrm>
        <a:off x="2100925" y="1006301"/>
        <a:ext cx="1217007" cy="540656"/>
      </dsp:txXfrm>
    </dsp:sp>
    <dsp:sp modelId="{AA0EB2D7-7641-4E8A-916D-43D8FDD3DD54}">
      <dsp:nvSpPr>
        <dsp:cNvPr id="0" name=""/>
        <dsp:cNvSpPr/>
      </dsp:nvSpPr>
      <dsp:spPr>
        <a:xfrm>
          <a:off x="1966446" y="812185"/>
          <a:ext cx="117657" cy="1208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901"/>
              </a:lnTo>
              <a:lnTo>
                <a:pt x="117657" y="1208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48339-C28C-4353-89E5-3598A9A7881A}">
      <dsp:nvSpPr>
        <dsp:cNvPr id="0" name=""/>
        <dsp:cNvSpPr/>
      </dsp:nvSpPr>
      <dsp:spPr>
        <a:xfrm>
          <a:off x="2084104" y="1736282"/>
          <a:ext cx="1250649" cy="569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Apoyo Sector Privado, FFAA y ONG</a:t>
          </a:r>
        </a:p>
      </dsp:txBody>
      <dsp:txXfrm>
        <a:off x="2100787" y="1752965"/>
        <a:ext cx="1217283" cy="536242"/>
      </dsp:txXfrm>
    </dsp:sp>
    <dsp:sp modelId="{3EA256D9-EECE-44A5-96D3-18E05722EF45}">
      <dsp:nvSpPr>
        <dsp:cNvPr id="0" name=""/>
        <dsp:cNvSpPr/>
      </dsp:nvSpPr>
      <dsp:spPr>
        <a:xfrm>
          <a:off x="1966446" y="812185"/>
          <a:ext cx="164669" cy="1939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018"/>
              </a:lnTo>
              <a:lnTo>
                <a:pt x="164669" y="1939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315C6-991B-48D9-ABBD-71A2356F726C}">
      <dsp:nvSpPr>
        <dsp:cNvPr id="0" name=""/>
        <dsp:cNvSpPr/>
      </dsp:nvSpPr>
      <dsp:spPr>
        <a:xfrm>
          <a:off x="2131116" y="2515702"/>
          <a:ext cx="1250649" cy="47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Apoyo Minsal </a:t>
          </a:r>
        </a:p>
      </dsp:txBody>
      <dsp:txXfrm>
        <a:off x="2144911" y="2529497"/>
        <a:ext cx="1223059" cy="443412"/>
      </dsp:txXfrm>
    </dsp:sp>
    <dsp:sp modelId="{367B5CA7-69CA-457A-9671-C90E4ED65DF0}">
      <dsp:nvSpPr>
        <dsp:cNvPr id="0" name=""/>
        <dsp:cNvSpPr/>
      </dsp:nvSpPr>
      <dsp:spPr>
        <a:xfrm>
          <a:off x="1966446" y="812185"/>
          <a:ext cx="135254" cy="273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1222"/>
              </a:lnTo>
              <a:lnTo>
                <a:pt x="135254" y="2731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B1EB4-CEEE-4CFB-8BCD-FAD66CFBA704}">
      <dsp:nvSpPr>
        <dsp:cNvPr id="0" name=""/>
        <dsp:cNvSpPr/>
      </dsp:nvSpPr>
      <dsp:spPr>
        <a:xfrm>
          <a:off x="2101700" y="3281647"/>
          <a:ext cx="1521940" cy="523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Coordinación ABC emergencia </a:t>
          </a:r>
        </a:p>
      </dsp:txBody>
      <dsp:txXfrm>
        <a:off x="2117033" y="3296980"/>
        <a:ext cx="1491274" cy="492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3966F-991A-421E-947A-CF603751A084}">
      <dsp:nvSpPr>
        <dsp:cNvPr id="0" name=""/>
        <dsp:cNvSpPr/>
      </dsp:nvSpPr>
      <dsp:spPr>
        <a:xfrm>
          <a:off x="0" y="576065"/>
          <a:ext cx="1715748" cy="64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Macrozona </a:t>
          </a:r>
          <a:r>
            <a:rPr lang="es-ES" sz="2000" kern="1200" baseline="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endParaRPr lang="es-ES" sz="2000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8884" y="594949"/>
        <a:ext cx="1677980" cy="606972"/>
      </dsp:txXfrm>
    </dsp:sp>
    <dsp:sp modelId="{BC2C5275-B1C8-4E2A-8ECC-F4E0ACDD1B7A}">
      <dsp:nvSpPr>
        <dsp:cNvPr id="0" name=""/>
        <dsp:cNvSpPr/>
      </dsp:nvSpPr>
      <dsp:spPr>
        <a:xfrm>
          <a:off x="171574" y="1220805"/>
          <a:ext cx="134199" cy="40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139"/>
              </a:lnTo>
              <a:lnTo>
                <a:pt x="134199" y="406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99A47-145D-44EC-BC72-2D5833512C3C}">
      <dsp:nvSpPr>
        <dsp:cNvPr id="0" name=""/>
        <dsp:cNvSpPr/>
      </dsp:nvSpPr>
      <dsp:spPr>
        <a:xfrm>
          <a:off x="305774" y="1387285"/>
          <a:ext cx="1384648" cy="479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Apoyo</a:t>
          </a:r>
          <a:r>
            <a:rPr lang="es-ES" sz="1400" kern="1200" baseline="0" dirty="0">
              <a:latin typeface="Cambria" panose="02040503050406030204" pitchFamily="18" charset="0"/>
            </a:rPr>
            <a:t> de ERR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319813" y="1401324"/>
        <a:ext cx="1356570" cy="451241"/>
      </dsp:txXfrm>
    </dsp:sp>
    <dsp:sp modelId="{C6B47E8C-7E1F-4F78-8F02-928BB686818D}">
      <dsp:nvSpPr>
        <dsp:cNvPr id="0" name=""/>
        <dsp:cNvSpPr/>
      </dsp:nvSpPr>
      <dsp:spPr>
        <a:xfrm>
          <a:off x="171574" y="1220805"/>
          <a:ext cx="144029" cy="1116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591"/>
              </a:lnTo>
              <a:lnTo>
                <a:pt x="144029" y="111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5AD9F-F429-4AF2-A439-908BEE2170E3}">
      <dsp:nvSpPr>
        <dsp:cNvPr id="0" name=""/>
        <dsp:cNvSpPr/>
      </dsp:nvSpPr>
      <dsp:spPr>
        <a:xfrm>
          <a:off x="315604" y="2064602"/>
          <a:ext cx="1344749" cy="545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Cobertura Asistencial Limite regional </a:t>
          </a:r>
        </a:p>
      </dsp:txBody>
      <dsp:txXfrm>
        <a:off x="331584" y="2080582"/>
        <a:ext cx="1312789" cy="513630"/>
      </dsp:txXfrm>
    </dsp:sp>
    <dsp:sp modelId="{80A3D90B-68B7-4A67-A57E-61BB02B36AA1}">
      <dsp:nvSpPr>
        <dsp:cNvPr id="0" name=""/>
        <dsp:cNvSpPr/>
      </dsp:nvSpPr>
      <dsp:spPr>
        <a:xfrm>
          <a:off x="171574" y="1220805"/>
          <a:ext cx="144029" cy="1935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733"/>
              </a:lnTo>
              <a:lnTo>
                <a:pt x="144029" y="1935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B42A0-A859-4A9A-ADA5-E225D63DF59D}">
      <dsp:nvSpPr>
        <dsp:cNvPr id="0" name=""/>
        <dsp:cNvSpPr/>
      </dsp:nvSpPr>
      <dsp:spPr>
        <a:xfrm>
          <a:off x="315604" y="2856693"/>
          <a:ext cx="1344749" cy="59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ambria" panose="02040503050406030204" pitchFamily="18" charset="0"/>
            </a:rPr>
            <a:t>Coordinación SS/ UGCC</a:t>
          </a:r>
        </a:p>
      </dsp:txBody>
      <dsp:txXfrm>
        <a:off x="333168" y="2874257"/>
        <a:ext cx="1309621" cy="564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3966F-991A-421E-947A-CF603751A084}">
      <dsp:nvSpPr>
        <dsp:cNvPr id="0" name=""/>
        <dsp:cNvSpPr/>
      </dsp:nvSpPr>
      <dsp:spPr>
        <a:xfrm>
          <a:off x="1643814" y="2025"/>
          <a:ext cx="2109521" cy="731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ambria" panose="02040503050406030204" pitchFamily="18" charset="0"/>
            </a:rPr>
            <a:t>Transversales  </a:t>
          </a:r>
        </a:p>
      </dsp:txBody>
      <dsp:txXfrm>
        <a:off x="1665236" y="23447"/>
        <a:ext cx="2066677" cy="688562"/>
      </dsp:txXfrm>
    </dsp:sp>
    <dsp:sp modelId="{92E4BB70-706A-4C05-9655-546CF6511630}">
      <dsp:nvSpPr>
        <dsp:cNvPr id="0" name=""/>
        <dsp:cNvSpPr/>
      </dsp:nvSpPr>
      <dsp:spPr>
        <a:xfrm>
          <a:off x="1854766" y="733431"/>
          <a:ext cx="210952" cy="548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554"/>
              </a:lnTo>
              <a:lnTo>
                <a:pt x="210952" y="548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C136B-DC32-45FF-9063-8EF38AA837E7}">
      <dsp:nvSpPr>
        <dsp:cNvPr id="0" name=""/>
        <dsp:cNvSpPr/>
      </dsp:nvSpPr>
      <dsp:spPr>
        <a:xfrm>
          <a:off x="2065719" y="916283"/>
          <a:ext cx="2017580" cy="731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dirty="0">
              <a:latin typeface="Cambria" panose="02040503050406030204" pitchFamily="18" charset="0"/>
            </a:rPr>
            <a:t>Participación  Comunitaria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2087141" y="937705"/>
        <a:ext cx="1974736" cy="688562"/>
      </dsp:txXfrm>
    </dsp:sp>
    <dsp:sp modelId="{25221AA1-6AEA-413A-9487-2742AFC964CD}">
      <dsp:nvSpPr>
        <dsp:cNvPr id="0" name=""/>
        <dsp:cNvSpPr/>
      </dsp:nvSpPr>
      <dsp:spPr>
        <a:xfrm>
          <a:off x="1854766" y="733431"/>
          <a:ext cx="228810" cy="150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480"/>
              </a:lnTo>
              <a:lnTo>
                <a:pt x="228810" y="1504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01E79-857E-4AD8-964B-565BC57CFE90}">
      <dsp:nvSpPr>
        <dsp:cNvPr id="0" name=""/>
        <dsp:cNvSpPr/>
      </dsp:nvSpPr>
      <dsp:spPr>
        <a:xfrm>
          <a:off x="2083577" y="1872209"/>
          <a:ext cx="2073940" cy="731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Diseño y Ejecución de Plan Comunicacional</a:t>
          </a:r>
        </a:p>
      </dsp:txBody>
      <dsp:txXfrm>
        <a:off x="2104999" y="1893631"/>
        <a:ext cx="2031096" cy="688562"/>
      </dsp:txXfrm>
    </dsp:sp>
    <dsp:sp modelId="{8B002F1D-5660-4E09-92BB-4915D689A3F4}">
      <dsp:nvSpPr>
        <dsp:cNvPr id="0" name=""/>
        <dsp:cNvSpPr/>
      </dsp:nvSpPr>
      <dsp:spPr>
        <a:xfrm>
          <a:off x="1854766" y="733431"/>
          <a:ext cx="233467" cy="2368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578"/>
              </a:lnTo>
              <a:lnTo>
                <a:pt x="233467" y="2368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0A511-C353-4EEC-8F05-1402FC64E056}">
      <dsp:nvSpPr>
        <dsp:cNvPr id="0" name=""/>
        <dsp:cNvSpPr/>
      </dsp:nvSpPr>
      <dsp:spPr>
        <a:xfrm>
          <a:off x="2088234" y="2736306"/>
          <a:ext cx="2021828" cy="731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Gestión</a:t>
          </a:r>
          <a:r>
            <a:rPr lang="es-ES" sz="14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+mn-ea"/>
              <a:cs typeface="+mn-cs"/>
            </a:rPr>
            <a:t> y Ejecución  Presupuestaria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2109656" y="2757728"/>
        <a:ext cx="1978984" cy="688562"/>
      </dsp:txXfrm>
    </dsp:sp>
    <dsp:sp modelId="{5054F4ED-0D1B-47C1-BCCB-A9D12E387F0F}">
      <dsp:nvSpPr>
        <dsp:cNvPr id="0" name=""/>
        <dsp:cNvSpPr/>
      </dsp:nvSpPr>
      <dsp:spPr>
        <a:xfrm>
          <a:off x="1854766" y="733431"/>
          <a:ext cx="192216" cy="3248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503"/>
              </a:lnTo>
              <a:lnTo>
                <a:pt x="192216" y="3248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346E0-346E-4274-A219-39600AD1D82A}">
      <dsp:nvSpPr>
        <dsp:cNvPr id="0" name=""/>
        <dsp:cNvSpPr/>
      </dsp:nvSpPr>
      <dsp:spPr>
        <a:xfrm>
          <a:off x="2046983" y="3616232"/>
          <a:ext cx="2064624" cy="731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baseline="0" dirty="0">
            <a:latin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baseline="0" dirty="0">
              <a:latin typeface="Cambria" panose="02040503050406030204" pitchFamily="18" charset="0"/>
            </a:rPr>
            <a:t>Implementación Modelo de Vigilancia Epidemiológica </a:t>
          </a:r>
          <a:endParaRPr lang="es-ES" sz="1400" kern="1200" baseline="0" dirty="0">
            <a:latin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dirty="0">
              <a:latin typeface="Cambria" panose="02040503050406030204" pitchFamily="18" charset="0"/>
            </a:rPr>
            <a:t> 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2068405" y="3637654"/>
        <a:ext cx="2021780" cy="68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156BF16-620C-4FBE-B8E4-209C63493922}" type="datetime1">
              <a:rPr lang="es-ES_tradnl"/>
              <a:pPr>
                <a:defRPr/>
              </a:pPr>
              <a:t>02/11/2017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C5DBC3C4-F280-4745-915E-6C07CC1886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4037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895AD5E-14D7-4E4C-91E2-78E2A38951D4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FEBC6C45-03F2-4ABD-B683-C1EAAB93CD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7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EF28-1B6D-45D1-8152-DE278E4856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9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1C371-B12B-46D4-BB83-E4FA67CC06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9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4A5B-2155-4B1B-A5D7-CDBB077314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0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86E3-6E8B-46E5-9375-4994AE9C7E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09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A16F-541E-44F8-8665-6025DEDC83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0EBB-A296-4CF1-A9E2-6B6712A7E6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9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3FEFCA-F4D8-41F5-AB25-1AE359B8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C49780-BBFF-489B-A10E-E8A9911F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F3B628-121C-4285-85BC-E71421C3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5E73A83-8BBF-4A2C-B032-8F70BB9229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E8B0EC-F2EE-4102-BCB9-2DC45F3A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8E261-774A-4886-8861-F5EC51ED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9C6E3B-35AE-4121-A467-91769DBA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408DF07-FA62-400F-B3D8-36F0E5B5B9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68B6F3-B917-47A3-A28B-3DEDB580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FD33D1-F9C2-427F-8423-679D8165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032A75-1745-4D61-9180-26BAAC7B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CA3F8531-2897-4791-856E-FB3CC6D997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6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0B2E95-F9CF-4530-8A09-265EA2DF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B6107-8A0A-49DA-8D11-C72EF3EB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815A5B-4A65-47AE-A905-64032E43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A8E0371-47C4-4BEA-AFAD-2833F72978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465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C58A94-ED9E-4CA8-94D1-79D2B809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70E108-D323-4898-8F76-C85106CA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083EE3-62DD-4921-A2CC-7ED14AB2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17981F9-7FA6-4649-B522-8871121DA9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98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7E9C2A-D2E5-4562-9CAB-FAB6DB46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9CEE5A-AC66-4B0A-A340-747DEF1D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E8C2B9-7731-44E1-AE8E-E603DAA2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F7375D73-73AC-4AC7-A168-0B742E27F8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F609D0-BF12-45E6-A638-AF005509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21F8E9-4D2D-4BC3-8056-AD84180A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79D0DB-E459-46B4-A7C9-CC3D2B01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47EE38C-26DC-4476-BBFC-DF44FC54AF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1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31EAAC-63C5-4F56-B88D-33054394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6A51DA-B914-4AC7-8D2C-EA187732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330304-A921-4905-85C2-A5165B53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F84C73D-6A97-4CB0-8B26-34E7E800CF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61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3B82F5-17EF-4516-BAB1-505F0503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D5B673-4980-4DBC-94F3-B70B1805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4DAC78-D89A-40CF-A122-09E3C717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D052309C-A9C4-4ABA-836B-A741BA9725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1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6DA54-138E-49AB-8C5C-6FBA09EB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C16904-252B-43E7-8AD3-30A52877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811D1-98D9-444A-B629-D43B29D7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52A0C356-5466-459D-8D00-B669F8E219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220D9-9433-46D9-A054-26C73202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1A61BD-5109-4721-88E8-26306604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8F3A9-331A-4097-B49F-9A05843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DF04089-27C0-4A7E-85E4-B9C2225E54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7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1F0CF2-5F49-4D0A-99F7-32EAE9B2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anose="020F0502020204030204" pitchFamily="34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03D79E5C-F89A-4FDC-B427-E048415A4EC5}" type="datetime1">
              <a:rPr lang="en-US" altLang="es-CL"/>
              <a:pPr>
                <a:defRPr/>
              </a:pPr>
              <a:t>11/2/2017</a:t>
            </a:fld>
            <a:endParaRPr lang="en-US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1D8E7C-642F-4CDB-8396-B85DA5D4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4C7FDA-9F25-429F-BE94-867E7C91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3342-931D-483E-ABB8-D8C7A1CFAC0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1306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44A7F82-930B-4FF2-923F-32E0E10E69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5EA5489-76B0-4CFD-B9AF-83156598B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DA07-ED00-4A9A-92D2-32EF46AA20F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33726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C33CA-47A1-4DA1-8E41-7085DA11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anose="020F0502020204030204" pitchFamily="34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F817A514-3060-4CD3-B199-2EEA47FBC23A}" type="datetime1">
              <a:rPr lang="en-US" altLang="es-CL"/>
              <a:pPr>
                <a:defRPr/>
              </a:pPr>
              <a:t>11/2/2017</a:t>
            </a:fld>
            <a:endParaRPr lang="en-US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D16314-0B71-4182-ACB4-0B9FE552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5A87F6-66F5-4044-A5EF-DB933325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ABDD-4334-46D8-B6F5-B749DB95AF5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937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646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37495F-0199-4048-96D0-A1639DB2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anose="020F0502020204030204" pitchFamily="34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4EB4831-4708-46EA-9CFC-ED63DC291CFA}" type="datetime1">
              <a:rPr lang="en-US" altLang="es-CL"/>
              <a:pPr>
                <a:defRPr/>
              </a:pPr>
              <a:t>11/2/2017</a:t>
            </a:fld>
            <a:endParaRPr lang="en-US" altLang="es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181704-2ACC-4FAC-B530-4647ACC2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093DB1-4F61-4F34-AB75-83EC8CED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B4A4-5005-46D2-A2C7-CAA7B192FCA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10616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F68099-713A-404C-AB81-B4A342D4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latin typeface="Calibri" panose="020F0502020204030204" pitchFamily="34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989407E0-D5C7-4DB6-808F-43608A7694A6}" type="datetime1">
              <a:rPr lang="en-US" altLang="es-CL"/>
              <a:pPr>
                <a:defRPr/>
              </a:pPr>
              <a:t>11/2/2017</a:t>
            </a:fld>
            <a:endParaRPr lang="en-US" altLang="es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E4B840-EEB4-4BAD-9DB9-1724F501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E07D4F-26C4-4D04-B927-C6C7D9AE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01BB-C5A4-460C-A972-E698D304D01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29497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10A188EC-143A-43CF-9182-9DE48F6C2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48C391B8-4268-45B8-806C-FE4669B12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81E2-DF50-49E5-BC66-30FFB6C63CA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41992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F9586C56-B001-4E4C-A96B-899B9065C6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4188E85D-2E0B-4D4A-BABF-216151DBD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8236-5295-4E7F-85F9-D258EAB04CF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25809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014A69D0-C4BB-49B0-82B4-6D973A48E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182A2330-930A-4F78-96AA-5B869C5BF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C8D2-5241-4C02-B466-6F469FD3FD7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2782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4306CF38-E1FB-49D7-BF31-028502BFB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FECF6A85-CDF6-4077-A366-961535B71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E1DD-213E-4D08-8020-4314017FB85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06989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0826606-9F19-414F-8EE6-FC8D0D5C7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7C7E442-D70C-4687-88AB-BC74313939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7623-F39F-4658-8DAD-B6BE0BA64B4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32538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0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DAE1363-394F-4682-8CA5-F19F335996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BAD6DBB-3399-4D16-B956-84AE81D27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858B-B22C-41FB-9D04-6966EFC0E28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27167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166C78-B80B-4D4F-A090-55377E8D7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9DF87ED-D92B-45CC-8F47-5E8BCDE4C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56F4-DD80-4EEB-BA10-ECCDBA47B6E7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31AA-501A-4BC2-AFB7-C0C676DC031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1236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554EA9-0A35-440D-8304-11D1CC2D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267B96-BE65-4E8E-A65F-9941589B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1186-27AE-455A-BA01-9D28649C4B89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2-64CF-42C6-902D-58C4B328161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333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64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0D2D55-5D95-4B6C-B9F5-C02F4DA5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9E736A9-6D8F-404D-A645-04FA79F17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F289-D7BC-46BA-9CB5-F0F14BBB4F4B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9B279-614C-4D66-A4DB-41976E9B328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916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FEC6D8-FCAC-4E23-8547-CC91F8BD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00CAC56-81D7-4325-BBE0-70929E491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B56E907-1B4E-4AD7-9DE4-BE132C484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8DEB-3C67-4E2E-A5FA-41DD354E1E4F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CE73-B859-4050-BC35-7D09E0EB2CB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2574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4051D-FCF4-4A98-9199-9E58AEAD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4163117-BD3D-4F93-8277-25C872E93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4E3CDA5-8480-4564-ADA5-C1B7A0D89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82E14DE-1421-430C-BFF8-D65BD602C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F6C6F4A-0467-4708-A13A-C67AFE74B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F038-5B6C-46F0-9324-C567D260910F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708B-6CA4-4EB8-84F6-D280EEC33A8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2359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8E726-43E6-4A72-A9B5-C4FFAD8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A9CB-0F31-4097-AE20-8C73B9CF85F5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5A2D-81E9-4BFF-B5B4-E86BED391B5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058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4249-F1E6-419D-AE14-C166C4223010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653F-5E08-49EE-97C6-16ABFEE97F4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5798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E32969-D0ED-42A7-98BB-F6A89ECD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EC501E-8758-43F7-8A9C-E623FE68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9AA9A2-5CF0-4328-9928-6E0CB6D0D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97B3-3926-49AF-81BE-AA638E3216CA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BEA1-7EBB-4F7D-A7BB-2C85E21201B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371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DC46BA-0080-43D4-A347-96F5B210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32F3B56-417A-410F-B78F-F2682B37E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DC1CF1F-D3E9-4D7E-81AF-0A92509B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84B86-817B-4292-9915-9007194E8883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F864-B93D-4083-AAEB-AB8128EF6F5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0675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5383D0-ADBF-4F14-8CD7-4F0D1EBE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1192211-AE12-4642-9E27-C9EA1DE55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CABB-73DB-4559-AB21-DBD9A21F5F8C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2183-B06A-4E46-978B-CA4F5444CCD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201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503FBBE-42D2-4190-BDFE-724F1E48C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5DDAC55-A446-413A-9591-34809E1CB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28AF-7BEF-4EB6-9BFC-6AE4D149267D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23D3-0205-4D47-86BF-1727D97D6A4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14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D151-8BEE-46CD-812E-712307FBBE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028A-E96C-4BD0-B2A2-BA9D97F936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3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BE309D-38A1-41A8-B567-5D870917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F22244-0BFE-4A74-B6F4-81CFC7F1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3D88F-DE24-42ED-838E-16236CA1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128E-D57E-4DCD-9700-D0540E9C7E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5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AA7A-543F-4268-AB78-1C62ED2058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79E81E-C9C6-4634-8A3C-6078FB72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F758ED-5591-4DF8-B861-5B9350E9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0D31AA-2E1D-47E7-AB6D-AE566D0F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0402-1E57-4CC9-A4FE-E8C1E2096B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CDEB\Pictures\1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file:///\\localhost\Users\CDEB\Pictures\3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file:///\\localhost\Users\CDEB\Desktop\logoMINSAL.jp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5737" r:id="rId1"/>
    <p:sldLayoutId id="2147485738" r:id="rId2"/>
    <p:sldLayoutId id="2147485739" r:id="rId3"/>
    <p:sldLayoutId id="2147485740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5E0A22D6-3D27-418E-BBFA-EABCDF46C3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pitchFamily="34" charset="0"/>
                <a:cs typeface="+mn-cs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1" r:id="rId1"/>
    <p:sldLayoutId id="2147485742" r:id="rId2"/>
    <p:sldLayoutId id="2147485761" r:id="rId3"/>
    <p:sldLayoutId id="2147485743" r:id="rId4"/>
    <p:sldLayoutId id="2147485762" r:id="rId5"/>
    <p:sldLayoutId id="2147485744" r:id="rId6"/>
    <p:sldLayoutId id="2147485745" r:id="rId7"/>
    <p:sldLayoutId id="2147485746" r:id="rId8"/>
    <p:sldLayoutId id="2147485747" r:id="rId9"/>
    <p:sldLayoutId id="2147485748" r:id="rId10"/>
    <p:sldLayoutId id="214748574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3" r:id="rId1"/>
    <p:sldLayoutId id="2147485764" r:id="rId2"/>
    <p:sldLayoutId id="2147485765" r:id="rId3"/>
    <p:sldLayoutId id="2147485766" r:id="rId4"/>
    <p:sldLayoutId id="2147485767" r:id="rId5"/>
    <p:sldLayoutId id="2147485768" r:id="rId6"/>
    <p:sldLayoutId id="2147485769" r:id="rId7"/>
    <p:sldLayoutId id="2147485770" r:id="rId8"/>
    <p:sldLayoutId id="2147485771" r:id="rId9"/>
    <p:sldLayoutId id="2147485772" r:id="rId10"/>
    <p:sldLayoutId id="214748577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latin typeface="Verdana" panose="020B0604030504040204" pitchFamily="34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3FB9B12-C492-4DCB-A54B-C529A50BEBF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 sz="135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77" r:id="rId4"/>
    <p:sldLayoutId id="2147485778" r:id="rId5"/>
    <p:sldLayoutId id="2147485779" r:id="rId6"/>
    <p:sldLayoutId id="2147485780" r:id="rId7"/>
    <p:sldLayoutId id="2147485781" r:id="rId8"/>
    <p:sldLayoutId id="2147485782" r:id="rId9"/>
    <p:sldLayoutId id="2147485783" r:id="rId10"/>
    <p:sldLayoutId id="2147485784" r:id="rId1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18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8671B0-81AE-4EED-B38F-951C7EE54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EE06AD-5A78-4E8B-AF9D-BA53FCBA2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5B99612-CD3E-4DFE-BAEB-6C58DE0C20EA}" type="datetimeFigureOut">
              <a:rPr lang="es-CL"/>
              <a:pPr>
                <a:defRPr/>
              </a:pPr>
              <a:t>02-11-2017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3ED443-9E07-43DF-BAD1-0F559FB18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EF99A9-736C-4C4C-9E7B-143B2BDA0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7660DE46-D38B-4509-BF36-857186B52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4" r:id="rId5"/>
    <p:sldLayoutId id="2147485755" r:id="rId6"/>
    <p:sldLayoutId id="2147485756" r:id="rId7"/>
    <p:sldLayoutId id="2147485757" r:id="rId8"/>
    <p:sldLayoutId id="2147485758" r:id="rId9"/>
    <p:sldLayoutId id="2147485759" r:id="rId10"/>
    <p:sldLayoutId id="214748576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4.em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 noChangeArrowheads="1"/>
          </p:cNvSpPr>
          <p:nvPr/>
        </p:nvSpPr>
        <p:spPr bwMode="auto">
          <a:xfrm>
            <a:off x="1476375" y="1760538"/>
            <a:ext cx="74882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ES_tradnl" sz="2800" b="1">
                <a:latin typeface="Cambria" panose="02040503050406030204" pitchFamily="18" charset="0"/>
              </a:rPr>
              <a:t>Visita Papal </a:t>
            </a:r>
          </a:p>
          <a:p>
            <a:pPr algn="ctr" eaLnBrk="1" hangingPunct="1"/>
            <a:r>
              <a:rPr lang="es-ES_tradnl" sz="2800" b="1">
                <a:latin typeface="Cambria" panose="02040503050406030204" pitchFamily="18" charset="0"/>
              </a:rPr>
              <a:t>Plan de Contingencia: Servicio Salud Iquique</a:t>
            </a:r>
          </a:p>
        </p:txBody>
      </p:sp>
      <p:sp>
        <p:nvSpPr>
          <p:cNvPr id="32771" name="1 CuadroTexto"/>
          <p:cNvSpPr txBox="1">
            <a:spLocks noChangeArrowheads="1"/>
          </p:cNvSpPr>
          <p:nvPr/>
        </p:nvSpPr>
        <p:spPr bwMode="auto">
          <a:xfrm>
            <a:off x="3563938" y="594836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endParaRPr lang="es-ES_tradnl" sz="1600">
              <a:latin typeface="Cambria" panose="02040503050406030204" pitchFamily="18" charset="0"/>
            </a:endParaRPr>
          </a:p>
          <a:p>
            <a:pPr algn="ctr" eaLnBrk="1" hangingPunct="1"/>
            <a:r>
              <a:rPr lang="es-ES_tradnl" sz="1600">
                <a:latin typeface="Cambria" panose="02040503050406030204" pitchFamily="18" charset="0"/>
              </a:rPr>
              <a:t>Servicio Salud Iquique </a:t>
            </a:r>
          </a:p>
        </p:txBody>
      </p:sp>
      <p:pic>
        <p:nvPicPr>
          <p:cNvPr id="3277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924175"/>
            <a:ext cx="23653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71588"/>
            <a:ext cx="7735888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271FFDA-26F5-4D27-82B0-D83248685523}"/>
              </a:ext>
            </a:extLst>
          </p:cNvPr>
          <p:cNvSpPr txBox="1"/>
          <p:nvPr/>
        </p:nvSpPr>
        <p:spPr>
          <a:xfrm>
            <a:off x="6959600" y="1271588"/>
            <a:ext cx="1395413" cy="314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dirty="0">
                <a:latin typeface="Cambria" panose="02040503050406030204" pitchFamily="18" charset="0"/>
              </a:rPr>
              <a:t>Solicitud de apoyo FACH, con dispositivo asistencial, ante posible llegada de público y posibles atenciones básicas</a:t>
            </a:r>
          </a:p>
        </p:txBody>
      </p:sp>
      <p:pic>
        <p:nvPicPr>
          <p:cNvPr id="41988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549650"/>
            <a:ext cx="758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n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7888"/>
            <a:ext cx="2857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1081110-DBF7-4116-A743-D1C274EA3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200" y="3557588"/>
            <a:ext cx="803275" cy="4699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1991" name="Título 1"/>
          <p:cNvSpPr txBox="1">
            <a:spLocks noChangeArrowheads="1"/>
          </p:cNvSpPr>
          <p:nvPr/>
        </p:nvSpPr>
        <p:spPr bwMode="auto">
          <a:xfrm>
            <a:off x="322263" y="147638"/>
            <a:ext cx="81645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>MANEJO OPERATIVO: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rgbClr val="C00000"/>
                </a:solidFill>
                <a:latin typeface="Cambria" panose="02040503050406030204" pitchFamily="18" charset="0"/>
              </a:rPr>
              <a:t>1er. Punto: Aeropuerto</a:t>
            </a: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es-CL" sz="1800">
              <a:solidFill>
                <a:srgbClr val="006CB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0113"/>
            <a:ext cx="84550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0113"/>
            <a:ext cx="84550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65200"/>
            <a:ext cx="845502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ítulo 1"/>
          <p:cNvSpPr txBox="1">
            <a:spLocks noChangeArrowheads="1"/>
          </p:cNvSpPr>
          <p:nvPr/>
        </p:nvSpPr>
        <p:spPr bwMode="auto">
          <a:xfrm>
            <a:off x="322263" y="147638"/>
            <a:ext cx="81645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557213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857250" indent="-17145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200150" indent="-1714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3050" indent="-171450" defTabSz="3429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0002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74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1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>MANEJO OPERATIVO: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rgbClr val="C00000"/>
                </a:solidFill>
                <a:latin typeface="Cambria" panose="02040503050406030204" pitchFamily="18" charset="0"/>
              </a:rPr>
              <a:t>2do. Punto: Playa Lobito</a:t>
            </a: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es-CL" sz="1800">
              <a:solidFill>
                <a:srgbClr val="006CB7"/>
              </a:solidFill>
              <a:latin typeface="Verdana" panose="020B0604030504040204" pitchFamily="34" charset="0"/>
            </a:endParaRPr>
          </a:p>
        </p:txBody>
      </p:sp>
      <p:sp>
        <p:nvSpPr>
          <p:cNvPr id="3" name="Globo: línea doblada con borde y barra de énfasis 2">
            <a:extLst>
              <a:ext uri="{FF2B5EF4-FFF2-40B4-BE49-F238E27FC236}">
                <a16:creationId xmlns:a16="http://schemas.microsoft.com/office/drawing/2014/main" xmlns="" id="{72E56DBF-8E7A-42B5-98D7-44C3BD683FA4}"/>
              </a:ext>
            </a:extLst>
          </p:cNvPr>
          <p:cNvSpPr/>
          <p:nvPr/>
        </p:nvSpPr>
        <p:spPr>
          <a:xfrm>
            <a:off x="6615113" y="1031875"/>
            <a:ext cx="1871662" cy="9572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3388"/>
              <a:gd name="adj6" fmla="val -73359"/>
            </a:avLst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b="1" dirty="0">
                <a:solidFill>
                  <a:schemeClr val="tx2"/>
                </a:solidFill>
                <a:latin typeface="Cambria" panose="02040503050406030204" pitchFamily="18" charset="0"/>
              </a:rPr>
              <a:t>400.000 </a:t>
            </a:r>
            <a:r>
              <a:rPr lang="es-CL" b="1" dirty="0" err="1">
                <a:solidFill>
                  <a:schemeClr val="tx2"/>
                </a:solidFill>
                <a:latin typeface="Cambria" panose="02040503050406030204" pitchFamily="18" charset="0"/>
              </a:rPr>
              <a:t>hbts</a:t>
            </a:r>
            <a:r>
              <a:rPr lang="es-CL" dirty="0"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73125"/>
            <a:ext cx="8455025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35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9302">
            <a:off x="4069556" y="2401094"/>
            <a:ext cx="242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36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5118">
            <a:off x="5172869" y="1786732"/>
            <a:ext cx="2428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37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0336">
            <a:off x="5291138" y="4864100"/>
            <a:ext cx="2428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38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554">
            <a:off x="6411913" y="4262438"/>
            <a:ext cx="241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39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532">
            <a:off x="4864894" y="2894807"/>
            <a:ext cx="2428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0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532">
            <a:off x="6321425" y="3676650"/>
            <a:ext cx="241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1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532">
            <a:off x="5972969" y="2817019"/>
            <a:ext cx="242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2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532">
            <a:off x="5306219" y="3782219"/>
            <a:ext cx="242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3" name="Imagen 85" descr="Imagen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108">
            <a:off x="5398294" y="5509419"/>
            <a:ext cx="2555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4" name="Imagen 88" descr="Imagen 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108">
            <a:off x="7173119" y="4544219"/>
            <a:ext cx="3095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5" name="Imagen 10" descr="Imagen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108">
            <a:off x="4431507" y="1473994"/>
            <a:ext cx="2809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6" name="Imagen 10" descr="Imagen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108">
            <a:off x="5450681" y="956469"/>
            <a:ext cx="3095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7" name="Imagen 85" descr="Imagen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108">
            <a:off x="3602832" y="1845469"/>
            <a:ext cx="2555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8" name="Imagen 85" descr="Imagen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108">
            <a:off x="6231732" y="5103019"/>
            <a:ext cx="2555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44049" name="Elipse 5"/>
          <p:cNvGrpSpPr>
            <a:grpSpLocks/>
          </p:cNvGrpSpPr>
          <p:nvPr/>
        </p:nvGrpSpPr>
        <p:grpSpPr bwMode="auto">
          <a:xfrm>
            <a:off x="3540125" y="4584700"/>
            <a:ext cx="598488" cy="552450"/>
            <a:chOff x="-1" y="0"/>
            <a:chExt cx="796088" cy="736480"/>
          </a:xfrm>
        </p:grpSpPr>
        <p:sp>
          <p:nvSpPr>
            <p:cNvPr id="131" name="Óvalo"/>
            <p:cNvSpPr/>
            <p:nvPr/>
          </p:nvSpPr>
          <p:spPr>
            <a:xfrm>
              <a:off x="-1" y="0"/>
              <a:ext cx="796088" cy="736480"/>
            </a:xfrm>
            <a:prstGeom prst="ellipse">
              <a:avLst/>
            </a:prstGeom>
            <a:solidFill>
              <a:srgbClr val="8EFA00">
                <a:alpha val="51051"/>
              </a:srgbClr>
            </a:solidFill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lIns="34289" tIns="34289" rIns="34289" bIns="34289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H"/>
            <p:cNvSpPr txBox="1"/>
            <p:nvPr/>
          </p:nvSpPr>
          <p:spPr>
            <a:xfrm>
              <a:off x="116140" y="76188"/>
              <a:ext cx="563807" cy="58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4289" tIns="34289" rIns="34289" bIns="34289" anchor="ctr">
              <a:spAutoFit/>
            </a:bodyPr>
            <a:lstStyle>
              <a:lvl1pPr algn="ctr">
                <a:defRPr sz="3200"/>
              </a:lvl1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</p:grpSp>
      <p:pic>
        <p:nvPicPr>
          <p:cNvPr id="44050" name="Picture 2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400175"/>
            <a:ext cx="438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51" name="Picture 2" descr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85988"/>
            <a:ext cx="3222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52" name="Imagen 7" descr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982663"/>
            <a:ext cx="568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53" name="Picture 5" descr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731963"/>
            <a:ext cx="2778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8" name="Rectángulo"/>
          <p:cNvSpPr/>
          <p:nvPr/>
        </p:nvSpPr>
        <p:spPr>
          <a:xfrm rot="20160000">
            <a:off x="4741863" y="5545138"/>
            <a:ext cx="44450" cy="1158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ángulo"/>
          <p:cNvSpPr/>
          <p:nvPr/>
        </p:nvSpPr>
        <p:spPr>
          <a:xfrm rot="20160000">
            <a:off x="4803775" y="5511800"/>
            <a:ext cx="46038" cy="1158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ángulo"/>
          <p:cNvSpPr/>
          <p:nvPr/>
        </p:nvSpPr>
        <p:spPr>
          <a:xfrm rot="20160000">
            <a:off x="4875213" y="5481638"/>
            <a:ext cx="44450" cy="1158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ángulo"/>
          <p:cNvSpPr/>
          <p:nvPr/>
        </p:nvSpPr>
        <p:spPr>
          <a:xfrm rot="20160000">
            <a:off x="4937125" y="5448300"/>
            <a:ext cx="46038" cy="1158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ángulo"/>
          <p:cNvSpPr/>
          <p:nvPr/>
        </p:nvSpPr>
        <p:spPr>
          <a:xfrm rot="20160000">
            <a:off x="5008563" y="5418138"/>
            <a:ext cx="46037" cy="1158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ángulo"/>
          <p:cNvSpPr/>
          <p:nvPr/>
        </p:nvSpPr>
        <p:spPr>
          <a:xfrm rot="20160000">
            <a:off x="5080000" y="5381625"/>
            <a:ext cx="46038" cy="1158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ángulo"/>
          <p:cNvSpPr/>
          <p:nvPr/>
        </p:nvSpPr>
        <p:spPr>
          <a:xfrm rot="20160000">
            <a:off x="4546600" y="5164138"/>
            <a:ext cx="381000" cy="31115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38100" dist="23000" dir="414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ángulo"/>
          <p:cNvSpPr/>
          <p:nvPr/>
        </p:nvSpPr>
        <p:spPr>
          <a:xfrm rot="20100000">
            <a:off x="4144963" y="4264025"/>
            <a:ext cx="395287" cy="444500"/>
          </a:xfrm>
          <a:prstGeom prst="rect">
            <a:avLst/>
          </a:prstGeom>
          <a:ln w="12700">
            <a:solidFill>
              <a:srgbClr val="FFFB00"/>
            </a:solidFill>
          </a:ln>
          <a:effectLst>
            <a:outerShdw blurRad="38100" dist="23000" dir="402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Contenedores…"/>
          <p:cNvSpPr txBox="1"/>
          <p:nvPr/>
        </p:nvSpPr>
        <p:spPr>
          <a:xfrm>
            <a:off x="4225925" y="5567363"/>
            <a:ext cx="692150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rIns="34289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/>
            </a:pPr>
            <a:r>
              <a:rPr sz="525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Contenedores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/>
            </a:pPr>
            <a:r>
              <a:rPr sz="525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Bodegas Producción</a:t>
            </a:r>
          </a:p>
        </p:txBody>
      </p:sp>
      <p:sp>
        <p:nvSpPr>
          <p:cNvPr id="147" name="Parking…"/>
          <p:cNvSpPr txBox="1"/>
          <p:nvPr/>
        </p:nvSpPr>
        <p:spPr>
          <a:xfrm>
            <a:off x="4441825" y="5216525"/>
            <a:ext cx="596900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rIns="34289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 b="1"/>
            </a:pPr>
            <a:r>
              <a:rPr sz="525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Parking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 b="1"/>
            </a:pPr>
            <a:r>
              <a:rPr sz="525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Producción</a:t>
            </a:r>
          </a:p>
        </p:txBody>
      </p:sp>
      <p:sp>
        <p:nvSpPr>
          <p:cNvPr id="148" name="Rectángulo"/>
          <p:cNvSpPr/>
          <p:nvPr/>
        </p:nvSpPr>
        <p:spPr>
          <a:xfrm rot="20100000">
            <a:off x="3987800" y="4073525"/>
            <a:ext cx="393700" cy="130175"/>
          </a:xfrm>
          <a:prstGeom prst="rect">
            <a:avLst/>
          </a:prstGeom>
          <a:ln w="12700">
            <a:solidFill>
              <a:srgbClr val="FF2600"/>
            </a:solidFill>
          </a:ln>
          <a:effectLst>
            <a:outerShdw blurRad="38100" dist="23000" dir="402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Parking 2…"/>
          <p:cNvSpPr txBox="1"/>
          <p:nvPr/>
        </p:nvSpPr>
        <p:spPr>
          <a:xfrm>
            <a:off x="4043363" y="4354513"/>
            <a:ext cx="596900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rIns="34289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 b="1"/>
            </a:pPr>
            <a:r>
              <a:rPr sz="525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Parking 2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 b="1"/>
            </a:pPr>
            <a:r>
              <a:rPr sz="525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Comitiva Papal</a:t>
            </a:r>
          </a:p>
        </p:txBody>
      </p:sp>
      <p:sp>
        <p:nvSpPr>
          <p:cNvPr id="150" name="Rectángulo"/>
          <p:cNvSpPr/>
          <p:nvPr/>
        </p:nvSpPr>
        <p:spPr>
          <a:xfrm rot="20100000">
            <a:off x="4348163" y="4703763"/>
            <a:ext cx="387350" cy="446087"/>
          </a:xfrm>
          <a:prstGeom prst="rect">
            <a:avLst/>
          </a:prstGeom>
          <a:ln w="12700">
            <a:solidFill>
              <a:srgbClr val="8EFA00"/>
            </a:solidFill>
          </a:ln>
          <a:effectLst>
            <a:outerShdw blurRad="38100" dist="23000" dir="402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Parking 3…"/>
          <p:cNvSpPr txBox="1"/>
          <p:nvPr/>
        </p:nvSpPr>
        <p:spPr>
          <a:xfrm>
            <a:off x="4243388" y="4778375"/>
            <a:ext cx="596900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rIns="34289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 b="1"/>
            </a:pPr>
            <a:r>
              <a:rPr sz="525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Parking 3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 b="1"/>
            </a:pPr>
            <a:r>
              <a:rPr sz="525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Comitivas</a:t>
            </a:r>
          </a:p>
        </p:txBody>
      </p:sp>
      <p:sp>
        <p:nvSpPr>
          <p:cNvPr id="152" name="Parking 1…"/>
          <p:cNvSpPr txBox="1"/>
          <p:nvPr/>
        </p:nvSpPr>
        <p:spPr>
          <a:xfrm rot="20160000">
            <a:off x="3914775" y="4052888"/>
            <a:ext cx="598488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rIns="34289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 b="1"/>
            </a:pPr>
            <a:r>
              <a:rPr sz="525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Parking 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700" b="1"/>
            </a:pPr>
            <a:r>
              <a:rPr sz="525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Comitiva</a:t>
            </a:r>
            <a:r>
              <a:rPr sz="525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Papal</a:t>
            </a:r>
          </a:p>
        </p:txBody>
      </p:sp>
      <p:sp>
        <p:nvSpPr>
          <p:cNvPr id="153" name="Rectángulo"/>
          <p:cNvSpPr/>
          <p:nvPr/>
        </p:nvSpPr>
        <p:spPr>
          <a:xfrm rot="20160000">
            <a:off x="3589338" y="3241675"/>
            <a:ext cx="46037" cy="115888"/>
          </a:xfrm>
          <a:prstGeom prst="rect">
            <a:avLst/>
          </a:prstGeom>
          <a:solidFill>
            <a:srgbClr val="8EFA00"/>
          </a:solidFill>
          <a:ln w="12700">
            <a:solidFill>
              <a:srgbClr val="FFFB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ángulo"/>
          <p:cNvSpPr/>
          <p:nvPr/>
        </p:nvSpPr>
        <p:spPr>
          <a:xfrm rot="20160000">
            <a:off x="3648075" y="3370263"/>
            <a:ext cx="46038" cy="1174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B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ectángulo"/>
          <p:cNvSpPr/>
          <p:nvPr/>
        </p:nvSpPr>
        <p:spPr>
          <a:xfrm rot="20040000">
            <a:off x="2978150" y="2019300"/>
            <a:ext cx="606425" cy="303213"/>
          </a:xfrm>
          <a:prstGeom prst="rect">
            <a:avLst/>
          </a:prstGeom>
          <a:solidFill>
            <a:srgbClr val="FF2600"/>
          </a:solidFill>
          <a:ln w="127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ZONA DE COMANDO"/>
          <p:cNvSpPr txBox="1"/>
          <p:nvPr/>
        </p:nvSpPr>
        <p:spPr>
          <a:xfrm rot="20160000">
            <a:off x="2955925" y="2038350"/>
            <a:ext cx="625475" cy="2778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rIns="34289">
            <a:spAutoFit/>
          </a:bodyPr>
          <a:lstStyle>
            <a:lvl1pPr algn="ctr">
              <a:defRPr sz="800" b="1">
                <a:solidFill>
                  <a:srgbClr val="FFFFFF"/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" dirty="0">
                <a:latin typeface="Calibri" panose="020F0502020204030204"/>
                <a:ea typeface="+mn-ea"/>
                <a:cs typeface="+mn-cs"/>
              </a:rPr>
              <a:t>ZONA DE COMANDO</a:t>
            </a:r>
          </a:p>
        </p:txBody>
      </p:sp>
      <p:sp>
        <p:nvSpPr>
          <p:cNvPr id="157" name="Contenedores Carabineros y Comisión"/>
          <p:cNvSpPr txBox="1"/>
          <p:nvPr/>
        </p:nvSpPr>
        <p:spPr>
          <a:xfrm>
            <a:off x="3071813" y="3238500"/>
            <a:ext cx="692150" cy="3349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rIns="34289">
            <a:spAutoFit/>
          </a:bodyPr>
          <a:lstStyle>
            <a:lvl1pPr algn="ctr">
              <a:defRPr sz="700" b="1"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25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Contenedores Carabineros y Comisión</a:t>
            </a:r>
          </a:p>
        </p:txBody>
      </p:sp>
      <p:sp>
        <p:nvSpPr>
          <p:cNvPr id="44" name="26 Rectángulo">
            <a:extLst>
              <a:ext uri="{FF2B5EF4-FFF2-40B4-BE49-F238E27FC236}">
                <a16:creationId xmlns:a16="http://schemas.microsoft.com/office/drawing/2014/main" xmlns="" id="{068D78BB-D879-4C02-8286-6925EC38998E}"/>
              </a:ext>
            </a:extLst>
          </p:cNvPr>
          <p:cNvSpPr/>
          <p:nvPr/>
        </p:nvSpPr>
        <p:spPr>
          <a:xfrm>
            <a:off x="7432675" y="982663"/>
            <a:ext cx="1147763" cy="8207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DISPOSITIVO RRHH MÍNIMO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1 MEDICO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1EU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2 TENS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X APOYO</a:t>
            </a:r>
          </a:p>
        </p:txBody>
      </p:sp>
      <p:sp>
        <p:nvSpPr>
          <p:cNvPr id="45" name="27 CuadroTexto">
            <a:extLst>
              <a:ext uri="{FF2B5EF4-FFF2-40B4-BE49-F238E27FC236}">
                <a16:creationId xmlns:a16="http://schemas.microsoft.com/office/drawing/2014/main" xmlns="" id="{FD268AA8-ABDA-4F4E-8AAE-44DB3E5DAFC8}"/>
              </a:ext>
            </a:extLst>
          </p:cNvPr>
          <p:cNvSpPr txBox="1"/>
          <p:nvPr/>
        </p:nvSpPr>
        <p:spPr>
          <a:xfrm>
            <a:off x="7432675" y="1811338"/>
            <a:ext cx="1471613" cy="1182687"/>
          </a:xfrm>
          <a:prstGeom prst="rect">
            <a:avLst/>
          </a:prstGeom>
          <a:noFill/>
          <a:ln w="28575"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88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AMBULANCIAS SAMU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M3: 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M2: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EU.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</a:p>
        </p:txBody>
      </p:sp>
      <p:sp>
        <p:nvSpPr>
          <p:cNvPr id="46" name="28 Rectángulo">
            <a:extLst>
              <a:ext uri="{FF2B5EF4-FFF2-40B4-BE49-F238E27FC236}">
                <a16:creationId xmlns:a16="http://schemas.microsoft.com/office/drawing/2014/main" xmlns="" id="{140184C2-BE6E-45A4-A0EA-E050DE704806}"/>
              </a:ext>
            </a:extLst>
          </p:cNvPr>
          <p:cNvSpPr/>
          <p:nvPr/>
        </p:nvSpPr>
        <p:spPr>
          <a:xfrm>
            <a:off x="7432675" y="3041650"/>
            <a:ext cx="1320800" cy="6985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AMBULANCIAS BÁSICAS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Mutual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XX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788" b="1" dirty="0">
                <a:solidFill>
                  <a:srgbClr val="FFFF00"/>
                </a:solidFill>
                <a:ea typeface="+mn-ea"/>
                <a:cs typeface="Arial" panose="020B0604020202020204" pitchFamily="34" charset="0"/>
              </a:rPr>
              <a:t>XX</a:t>
            </a:r>
          </a:p>
        </p:txBody>
      </p:sp>
      <p:pic>
        <p:nvPicPr>
          <p:cNvPr id="44077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820">
            <a:off x="3963988" y="1660525"/>
            <a:ext cx="2698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8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820">
            <a:off x="4838700" y="1235076"/>
            <a:ext cx="2682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Diagrama de flujo: proceso 48">
            <a:extLst>
              <a:ext uri="{FF2B5EF4-FFF2-40B4-BE49-F238E27FC236}">
                <a16:creationId xmlns:a16="http://schemas.microsoft.com/office/drawing/2014/main" xmlns="" id="{66904A42-4FAC-4B8D-9F71-63D82B4F06E8}"/>
              </a:ext>
            </a:extLst>
          </p:cNvPr>
          <p:cNvSpPr/>
          <p:nvPr/>
        </p:nvSpPr>
        <p:spPr>
          <a:xfrm>
            <a:off x="4271963" y="2274888"/>
            <a:ext cx="371475" cy="257175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25" dirty="0">
                <a:solidFill>
                  <a:srgbClr val="FFFF00"/>
                </a:solidFill>
              </a:rPr>
              <a:t>SSI.</a:t>
            </a:r>
          </a:p>
        </p:txBody>
      </p:sp>
      <p:sp>
        <p:nvSpPr>
          <p:cNvPr id="50" name="Diagrama de flujo: proceso 49">
            <a:extLst>
              <a:ext uri="{FF2B5EF4-FFF2-40B4-BE49-F238E27FC236}">
                <a16:creationId xmlns:a16="http://schemas.microsoft.com/office/drawing/2014/main" xmlns="" id="{B7F9572A-477B-4ECA-9C64-E3A3FE64050E}"/>
              </a:ext>
            </a:extLst>
          </p:cNvPr>
          <p:cNvSpPr/>
          <p:nvPr/>
        </p:nvSpPr>
        <p:spPr>
          <a:xfrm>
            <a:off x="5526088" y="3678238"/>
            <a:ext cx="371475" cy="163512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25" dirty="0">
                <a:solidFill>
                  <a:srgbClr val="FFFF00"/>
                </a:solidFill>
              </a:rPr>
              <a:t>SSI.</a:t>
            </a:r>
          </a:p>
        </p:txBody>
      </p:sp>
      <p:sp>
        <p:nvSpPr>
          <p:cNvPr id="51" name="Diagrama de flujo: proceso 50">
            <a:extLst>
              <a:ext uri="{FF2B5EF4-FFF2-40B4-BE49-F238E27FC236}">
                <a16:creationId xmlns:a16="http://schemas.microsoft.com/office/drawing/2014/main" xmlns="" id="{E7463B5C-3AE4-4064-834F-8D98EB553653}"/>
              </a:ext>
            </a:extLst>
          </p:cNvPr>
          <p:cNvSpPr/>
          <p:nvPr/>
        </p:nvSpPr>
        <p:spPr>
          <a:xfrm>
            <a:off x="5892800" y="2516188"/>
            <a:ext cx="603250" cy="171450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25" dirty="0">
                <a:solidFill>
                  <a:srgbClr val="FFFF00"/>
                </a:solidFill>
              </a:rPr>
              <a:t>D. CIVIL</a:t>
            </a:r>
          </a:p>
        </p:txBody>
      </p:sp>
      <p:sp>
        <p:nvSpPr>
          <p:cNvPr id="52" name="Diagrama de flujo: proceso 51">
            <a:extLst>
              <a:ext uri="{FF2B5EF4-FFF2-40B4-BE49-F238E27FC236}">
                <a16:creationId xmlns:a16="http://schemas.microsoft.com/office/drawing/2014/main" xmlns="" id="{D775379E-3A5A-4CED-AAA4-4049A5128D09}"/>
              </a:ext>
            </a:extLst>
          </p:cNvPr>
          <p:cNvSpPr/>
          <p:nvPr/>
        </p:nvSpPr>
        <p:spPr>
          <a:xfrm>
            <a:off x="5495925" y="4649788"/>
            <a:ext cx="727075" cy="258762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dirty="0">
                <a:solidFill>
                  <a:srgbClr val="FFFF00"/>
                </a:solidFill>
              </a:rPr>
              <a:t>CL. TARAPACÁ</a:t>
            </a:r>
          </a:p>
        </p:txBody>
      </p:sp>
      <p:sp>
        <p:nvSpPr>
          <p:cNvPr id="53" name="Diagrama de flujo: proceso 52">
            <a:extLst>
              <a:ext uri="{FF2B5EF4-FFF2-40B4-BE49-F238E27FC236}">
                <a16:creationId xmlns:a16="http://schemas.microsoft.com/office/drawing/2014/main" xmlns="" id="{1703C298-E9D4-498C-BEFB-6FB397622C86}"/>
              </a:ext>
            </a:extLst>
          </p:cNvPr>
          <p:cNvSpPr/>
          <p:nvPr/>
        </p:nvSpPr>
        <p:spPr>
          <a:xfrm>
            <a:off x="5414963" y="1722438"/>
            <a:ext cx="625475" cy="179387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dirty="0">
                <a:solidFill>
                  <a:srgbClr val="FFFF00"/>
                </a:solidFill>
              </a:rPr>
              <a:t>SS ANTOF</a:t>
            </a:r>
          </a:p>
        </p:txBody>
      </p:sp>
      <p:sp>
        <p:nvSpPr>
          <p:cNvPr id="54" name="Diagrama de flujo: proceso 53">
            <a:extLst>
              <a:ext uri="{FF2B5EF4-FFF2-40B4-BE49-F238E27FC236}">
                <a16:creationId xmlns:a16="http://schemas.microsoft.com/office/drawing/2014/main" xmlns="" id="{6615850D-7108-4E77-B372-4966F9B162B6}"/>
              </a:ext>
            </a:extLst>
          </p:cNvPr>
          <p:cNvSpPr/>
          <p:nvPr/>
        </p:nvSpPr>
        <p:spPr>
          <a:xfrm>
            <a:off x="5097463" y="2801938"/>
            <a:ext cx="565150" cy="265112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dirty="0">
                <a:solidFill>
                  <a:srgbClr val="FFFF00"/>
                </a:solidFill>
              </a:rPr>
              <a:t>SS ARICA</a:t>
            </a:r>
          </a:p>
        </p:txBody>
      </p:sp>
      <p:sp>
        <p:nvSpPr>
          <p:cNvPr id="56" name="Diagrama de flujo: proceso 55">
            <a:extLst>
              <a:ext uri="{FF2B5EF4-FFF2-40B4-BE49-F238E27FC236}">
                <a16:creationId xmlns:a16="http://schemas.microsoft.com/office/drawing/2014/main" xmlns="" id="{DFFFF816-935A-4BC4-B0B7-22A23E707473}"/>
              </a:ext>
            </a:extLst>
          </p:cNvPr>
          <p:cNvSpPr/>
          <p:nvPr/>
        </p:nvSpPr>
        <p:spPr>
          <a:xfrm>
            <a:off x="6569075" y="3611563"/>
            <a:ext cx="609600" cy="284162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25" dirty="0">
                <a:solidFill>
                  <a:srgbClr val="FFFF00"/>
                </a:solidFill>
              </a:rPr>
              <a:t>RESC. URBANO</a:t>
            </a:r>
          </a:p>
        </p:txBody>
      </p:sp>
      <p:sp>
        <p:nvSpPr>
          <p:cNvPr id="57" name="Diagrama de flujo: proceso 56">
            <a:extLst>
              <a:ext uri="{FF2B5EF4-FFF2-40B4-BE49-F238E27FC236}">
                <a16:creationId xmlns:a16="http://schemas.microsoft.com/office/drawing/2014/main" xmlns="" id="{6111DBFA-86ED-44D2-AD10-13A797109009}"/>
              </a:ext>
            </a:extLst>
          </p:cNvPr>
          <p:cNvSpPr/>
          <p:nvPr/>
        </p:nvSpPr>
        <p:spPr>
          <a:xfrm>
            <a:off x="6683375" y="4195763"/>
            <a:ext cx="625475" cy="265112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825" dirty="0">
              <a:solidFill>
                <a:srgbClr val="FFFF00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25" dirty="0">
                <a:solidFill>
                  <a:srgbClr val="FFFF00"/>
                </a:solidFill>
              </a:rPr>
              <a:t>ARMADA.</a:t>
            </a:r>
          </a:p>
        </p:txBody>
      </p:sp>
      <p:sp>
        <p:nvSpPr>
          <p:cNvPr id="58" name="Diagrama de flujo: proceso 57">
            <a:extLst>
              <a:ext uri="{FF2B5EF4-FFF2-40B4-BE49-F238E27FC236}">
                <a16:creationId xmlns:a16="http://schemas.microsoft.com/office/drawing/2014/main" xmlns="" id="{232B8EAB-520C-459B-9C15-983786906A5E}"/>
              </a:ext>
            </a:extLst>
          </p:cNvPr>
          <p:cNvSpPr/>
          <p:nvPr/>
        </p:nvSpPr>
        <p:spPr>
          <a:xfrm>
            <a:off x="3602038" y="1292225"/>
            <a:ext cx="704850" cy="220663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dirty="0">
                <a:solidFill>
                  <a:srgbClr val="FFFF00"/>
                </a:solidFill>
              </a:rPr>
              <a:t>X CONFIRMAR</a:t>
            </a:r>
          </a:p>
        </p:txBody>
      </p:sp>
      <p:sp>
        <p:nvSpPr>
          <p:cNvPr id="59" name="Diagrama de flujo: proceso 58">
            <a:extLst>
              <a:ext uri="{FF2B5EF4-FFF2-40B4-BE49-F238E27FC236}">
                <a16:creationId xmlns:a16="http://schemas.microsoft.com/office/drawing/2014/main" xmlns="" id="{C6A686C2-AFA5-44D3-8E22-B8CE1D764EB6}"/>
              </a:ext>
            </a:extLst>
          </p:cNvPr>
          <p:cNvSpPr/>
          <p:nvPr/>
        </p:nvSpPr>
        <p:spPr>
          <a:xfrm>
            <a:off x="4484688" y="904875"/>
            <a:ext cx="692150" cy="211138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>
                <a:solidFill>
                  <a:srgbClr val="FFFF00"/>
                </a:solidFill>
              </a:rPr>
              <a:t>X CONFIRMAR</a:t>
            </a:r>
            <a:endParaRPr lang="es-CL" sz="750" dirty="0">
              <a:solidFill>
                <a:srgbClr val="FFFF00"/>
              </a:solidFill>
            </a:endParaRPr>
          </a:p>
        </p:txBody>
      </p:sp>
      <p:sp>
        <p:nvSpPr>
          <p:cNvPr id="44089" name="Título 1"/>
          <p:cNvSpPr txBox="1">
            <a:spLocks noChangeArrowheads="1"/>
          </p:cNvSpPr>
          <p:nvPr/>
        </p:nvSpPr>
        <p:spPr bwMode="auto">
          <a:xfrm>
            <a:off x="309563" y="-44450"/>
            <a:ext cx="81645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3429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3429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3429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3429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  <a:cs typeface="Verdana" panose="020B0604030504040204" pitchFamily="34" charset="0"/>
              </a:rPr>
              <a:t>MANEJO OPERATIVO:</a:t>
            </a:r>
            <a:br>
              <a:rPr lang="es-CL" sz="2400" b="1">
                <a:solidFill>
                  <a:schemeClr val="tx2"/>
                </a:solidFill>
                <a:latin typeface="Cambria" panose="02040503050406030204" pitchFamily="18" charset="0"/>
                <a:cs typeface="Verdana" panose="020B0604030504040204" pitchFamily="34" charset="0"/>
              </a:rPr>
            </a:br>
            <a:r>
              <a:rPr lang="es-CL" sz="2400" b="1">
                <a:solidFill>
                  <a:srgbClr val="C00000"/>
                </a:solidFill>
                <a:latin typeface="Cambria" panose="02040503050406030204" pitchFamily="18" charset="0"/>
                <a:cs typeface="Verdana" panose="020B0604030504040204" pitchFamily="34" charset="0"/>
              </a:rPr>
              <a:t>Distribución de Dispositivos </a:t>
            </a:r>
            <a:r>
              <a:rPr lang="es-CL" sz="1800" b="1">
                <a:solidFill>
                  <a:schemeClr val="tx2"/>
                </a:solidFill>
                <a:latin typeface="Cambria" panose="02040503050406030204" pitchFamily="18" charset="0"/>
                <a:cs typeface="Verdana" panose="020B0604030504040204" pitchFamily="34" charset="0"/>
              </a:rPr>
              <a:t/>
            </a:r>
            <a:br>
              <a:rPr lang="es-CL" sz="1800" b="1">
                <a:solidFill>
                  <a:schemeClr val="tx2"/>
                </a:solidFill>
                <a:latin typeface="Cambria" panose="02040503050406030204" pitchFamily="18" charset="0"/>
                <a:cs typeface="Verdana" panose="020B0604030504040204" pitchFamily="34" charset="0"/>
              </a:rPr>
            </a:br>
            <a: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  <a:cs typeface="Verdana" panose="020B0604030504040204" pitchFamily="34" charset="0"/>
              </a:rPr>
              <a:t/>
            </a:r>
            <a:b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  <a:cs typeface="Verdana" panose="020B0604030504040204" pitchFamily="34" charset="0"/>
              </a:rPr>
            </a:br>
            <a:endParaRPr lang="es-CL" sz="1800">
              <a:solidFill>
                <a:srgbClr val="006CB7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Diagrama de flujo: proceso 60">
            <a:extLst>
              <a:ext uri="{FF2B5EF4-FFF2-40B4-BE49-F238E27FC236}">
                <a16:creationId xmlns:a16="http://schemas.microsoft.com/office/drawing/2014/main" xmlns="" id="{E6C7233A-5C04-4B8D-AEF5-12C99003BAF3}"/>
              </a:ext>
            </a:extLst>
          </p:cNvPr>
          <p:cNvSpPr/>
          <p:nvPr/>
        </p:nvSpPr>
        <p:spPr>
          <a:xfrm>
            <a:off x="3779838" y="958850"/>
            <a:ext cx="601662" cy="171450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25" dirty="0">
                <a:solidFill>
                  <a:srgbClr val="FFFF00"/>
                </a:solidFill>
              </a:rPr>
              <a:t>D. CIVIL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MANEJO OPERATIVO:</a:t>
            </a:r>
            <a:b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r>
              <a:rPr 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Organización de Dispositivo </a:t>
            </a:r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/>
            </a:r>
            <a:b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r>
              <a:rPr lang="es-ES" alt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/>
            </a:r>
            <a:br>
              <a:rPr lang="es-ES" alt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endParaRPr lang="es-CL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45059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177212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L" sz="1800" b="1" u="sng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10 CARPAS: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1 Medico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1 Profesional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1TPM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1Camillero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1 Radiocomunicación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b="1" u="sng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6 AMBULANCIAS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1800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sz="1800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sz="1800" b="1" i="1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sz="1800" b="1" i="1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sz="1800" b="1" i="1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b="1" u="sng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PUESTO COMANDO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Encargado EYD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DEFENSA CIVIL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ONEMI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CARBINEROS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xmlns="" id="{5D67D2AD-01EB-4AA3-A8BF-7B38712860AE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3357563"/>
          <a:ext cx="32893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xmlns="" val="1355846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93958985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b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</a:rPr>
                        <a:t>Avanzado </a:t>
                      </a:r>
                      <a:endParaRPr lang="es-CL" sz="2000" b="1" i="0" u="none" strike="noStrike" dirty="0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b="1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</a:rPr>
                        <a:t>Básico</a:t>
                      </a:r>
                      <a:endParaRPr lang="es-CL" sz="2000" b="1" i="0" u="none" strike="noStrike" dirty="0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4416541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</a:rPr>
                        <a:t>1 Profesional </a:t>
                      </a:r>
                      <a:endParaRPr lang="es-CL" sz="2000" b="0" i="0" u="none" strike="noStrike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</a:rPr>
                        <a:t>1TPM </a:t>
                      </a:r>
                      <a:endParaRPr lang="es-CL" sz="2000" b="0" i="0" u="none" strike="noStrike" dirty="0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4053909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</a:rPr>
                        <a:t>1TPM </a:t>
                      </a:r>
                      <a:endParaRPr lang="es-CL" sz="2000" b="0" i="0" u="none" strike="noStrike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</a:rPr>
                        <a:t>1Conductor </a:t>
                      </a:r>
                      <a:endParaRPr lang="es-CL" sz="2000" b="0" i="0" u="none" strike="noStrike" dirty="0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512335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</a:rPr>
                        <a:t>1Conductor </a:t>
                      </a:r>
                      <a:endParaRPr lang="es-CL" sz="2000" b="0" i="0" u="none" strike="noStrike" dirty="0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990512"/>
                  </a:ext>
                </a:extLst>
              </a:tr>
            </a:tbl>
          </a:graphicData>
        </a:graphic>
      </p:graphicFrame>
      <p:pic>
        <p:nvPicPr>
          <p:cNvPr id="11" name="Imagen 7" descr="Imagen 7">
            <a:extLst>
              <a:ext uri="{FF2B5EF4-FFF2-40B4-BE49-F238E27FC236}">
                <a16:creationId xmlns:a16="http://schemas.microsoft.com/office/drawing/2014/main" xmlns="" id="{CE31DB41-75ED-40BF-90AB-999EBE06B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623527"/>
            <a:ext cx="2016224" cy="122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4">
            <a:extLst>
              <a:ext uri="{FF2B5EF4-FFF2-40B4-BE49-F238E27FC236}">
                <a16:creationId xmlns:a16="http://schemas.microsoft.com/office/drawing/2014/main" xmlns="" id="{A245BF58-DE4D-41C7-A641-3C38661A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211" y="3243709"/>
            <a:ext cx="1345004" cy="90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79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89363"/>
            <a:ext cx="1008062" cy="71913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32770" r="12125" b="16965"/>
          <a:stretch>
            <a:fillRect/>
          </a:stretch>
        </p:blipFill>
        <p:spPr bwMode="auto">
          <a:xfrm>
            <a:off x="0" y="1784350"/>
            <a:ext cx="9072563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7979">
            <a:off x="2316163" y="3348038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Resultado de imagen para carpa de med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30466" r="1965" b="14227"/>
          <a:stretch>
            <a:fillRect/>
          </a:stretch>
        </p:blipFill>
        <p:spPr bwMode="auto">
          <a:xfrm>
            <a:off x="6854825" y="2578100"/>
            <a:ext cx="525463" cy="314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2" descr="Resultado de imagen para carpa de med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30466" r="1965" b="14227"/>
          <a:stretch>
            <a:fillRect/>
          </a:stretch>
        </p:blipFill>
        <p:spPr bwMode="auto">
          <a:xfrm rot="-317618">
            <a:off x="4354513" y="2714625"/>
            <a:ext cx="769937" cy="458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9116">
            <a:off x="2957513" y="3179763"/>
            <a:ext cx="479425" cy="30003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56F1060-C669-4BD2-BEC0-A62FCC5F2AF4}"/>
              </a:ext>
            </a:extLst>
          </p:cNvPr>
          <p:cNvSpPr txBox="1"/>
          <p:nvPr/>
        </p:nvSpPr>
        <p:spPr>
          <a:xfrm rot="20175070">
            <a:off x="2998788" y="3462338"/>
            <a:ext cx="676275" cy="5080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675" dirty="0">
                <a:latin typeface="Arial" charset="0"/>
                <a:ea typeface="ヒラギノ角ゴ Pro W3" pitchFamily="-60" charset="-128"/>
                <a:cs typeface="+mn-cs"/>
              </a:rPr>
              <a:t>1 Ambulancia</a:t>
            </a:r>
          </a:p>
          <a:p>
            <a:pPr algn="ctr" eaLnBrk="1" hangingPunct="1">
              <a:defRPr/>
            </a:pPr>
            <a:r>
              <a:rPr lang="es-CL" sz="675" dirty="0">
                <a:latin typeface="Arial" charset="0"/>
                <a:ea typeface="ヒラギノ角ゴ Pro W3" pitchFamily="-60" charset="-128"/>
                <a:cs typeface="+mn-cs"/>
              </a:rPr>
              <a:t>Mutual de seguridad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6A1BD33-3595-4C52-91E6-E85D9A1B5BC7}"/>
              </a:ext>
            </a:extLst>
          </p:cNvPr>
          <p:cNvSpPr txBox="1"/>
          <p:nvPr/>
        </p:nvSpPr>
        <p:spPr>
          <a:xfrm>
            <a:off x="3143250" y="4868863"/>
            <a:ext cx="3429000" cy="7286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825" dirty="0">
                <a:solidFill>
                  <a:srgbClr val="FFFF00"/>
                </a:solidFill>
              </a:rPr>
              <a:t>TRES DISPOSITIVOS CLÍNICOS: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CL" sz="825" dirty="0">
                <a:solidFill>
                  <a:srgbClr val="FFFF00"/>
                </a:solidFill>
              </a:rPr>
              <a:t>1 CON MEDICO, EU, TENS Y VOLUNTARIOS CON CAPACITACIÓN CLÍNICA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CL" sz="825" dirty="0">
                <a:solidFill>
                  <a:srgbClr val="FFFF00"/>
                </a:solidFill>
              </a:rPr>
              <a:t>2 CON EU, TENS Y VOLUNTARIOS CON CAPACITACIÓN CLÍNICA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CL" sz="825" dirty="0">
                <a:solidFill>
                  <a:srgbClr val="FFFF00"/>
                </a:solidFill>
              </a:rPr>
              <a:t>3 AMBULANCIAS: 1 AVANZADA Y 2 BÁSICAS </a:t>
            </a:r>
          </a:p>
        </p:txBody>
      </p:sp>
      <p:pic>
        <p:nvPicPr>
          <p:cNvPr id="46089" name="Imagen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800350"/>
            <a:ext cx="485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12 CuadroTexto"/>
          <p:cNvSpPr txBox="1">
            <a:spLocks noChangeArrowheads="1"/>
          </p:cNvSpPr>
          <p:nvPr/>
        </p:nvSpPr>
        <p:spPr bwMode="auto">
          <a:xfrm>
            <a:off x="5221288" y="2597150"/>
            <a:ext cx="407987" cy="231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ES" sz="900"/>
              <a:t>M2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111625" y="1916113"/>
            <a:ext cx="1168400" cy="71596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DISPOSITIVO CRUZ ROJA 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1 MEDICO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1EU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2 TENS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X APOYO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803400" y="2674938"/>
            <a:ext cx="1027113" cy="61118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DISPOSITIVO RRHH MÍNIMO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1EU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2 TENS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X APOYO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643688" y="1930400"/>
            <a:ext cx="1027112" cy="6127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DISPOSITIVO RRHH MÍNIMO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1EU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2 TENS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s-ES" sz="675" dirty="0">
                <a:latin typeface="Arial" charset="0"/>
                <a:ea typeface="ヒラギノ角ゴ Pro W3" pitchFamily="-60" charset="-128"/>
                <a:cs typeface="+mn-cs"/>
              </a:rPr>
              <a:t>X APOYO</a:t>
            </a:r>
          </a:p>
        </p:txBody>
      </p:sp>
      <p:pic>
        <p:nvPicPr>
          <p:cNvPr id="46094" name="Picture 2" descr="Resultado de imagen para AMBULANCIA BLAN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14268" r="6267" b="17926"/>
          <a:stretch>
            <a:fillRect/>
          </a:stretch>
        </p:blipFill>
        <p:spPr bwMode="auto">
          <a:xfrm>
            <a:off x="7412038" y="2620963"/>
            <a:ext cx="549275" cy="3143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72D35991-2BAC-4A25-B9ED-A8385B1C5441}"/>
              </a:ext>
            </a:extLst>
          </p:cNvPr>
          <p:cNvSpPr txBox="1"/>
          <p:nvPr/>
        </p:nvSpPr>
        <p:spPr>
          <a:xfrm>
            <a:off x="7367588" y="2943225"/>
            <a:ext cx="638175" cy="40481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675" dirty="0">
                <a:latin typeface="Arial" charset="0"/>
                <a:ea typeface="ヒラギノ角ゴ Pro W3" pitchFamily="-60" charset="-128"/>
                <a:cs typeface="+mn-cs"/>
              </a:rPr>
              <a:t>1 Ambulancia  Cl. Iquique</a:t>
            </a:r>
          </a:p>
        </p:txBody>
      </p:sp>
      <p:sp>
        <p:nvSpPr>
          <p:cNvPr id="46096" name="Título 1"/>
          <p:cNvSpPr txBox="1">
            <a:spLocks noChangeArrowheads="1"/>
          </p:cNvSpPr>
          <p:nvPr/>
        </p:nvSpPr>
        <p:spPr bwMode="auto">
          <a:xfrm>
            <a:off x="322263" y="147638"/>
            <a:ext cx="81645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>MANEJO OPERATIVO: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rgbClr val="C00000"/>
                </a:solidFill>
                <a:latin typeface="Cambria" panose="02040503050406030204" pitchFamily="18" charset="0"/>
              </a:rPr>
              <a:t>3 er. Punto: Trayecto Playa Brava</a:t>
            </a: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es-CL" sz="1800">
              <a:solidFill>
                <a:srgbClr val="006CB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 txBox="1">
            <a:spLocks noChangeArrowheads="1"/>
          </p:cNvSpPr>
          <p:nvPr/>
        </p:nvSpPr>
        <p:spPr bwMode="auto">
          <a:xfrm>
            <a:off x="322263" y="147638"/>
            <a:ext cx="81645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>ESTRATEGIA VALORIZADA: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rgbClr val="C00000"/>
                </a:solidFill>
                <a:latin typeface="Cambria" panose="02040503050406030204" pitchFamily="18" charset="0"/>
              </a:rPr>
              <a:t>Atención Primaria </a:t>
            </a: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es-CL" sz="1800">
              <a:solidFill>
                <a:srgbClr val="006CB7"/>
              </a:solidFill>
            </a:endParaRPr>
          </a:p>
        </p:txBody>
      </p:sp>
      <p:pic>
        <p:nvPicPr>
          <p:cNvPr id="47107" name="Imag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4087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2C1B568-9B16-4265-89F5-1F0BB26E7CB9}"/>
              </a:ext>
            </a:extLst>
          </p:cNvPr>
          <p:cNvSpPr txBox="1"/>
          <p:nvPr/>
        </p:nvSpPr>
        <p:spPr>
          <a:xfrm>
            <a:off x="1187450" y="3573463"/>
            <a:ext cx="46085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ヒラギノ角ゴ Pro W3" pitchFamily="-60" charset="-128"/>
                <a:cs typeface="+mn-cs"/>
              </a:rPr>
              <a:t>Pendiente por valorizar recursos:</a:t>
            </a:r>
          </a:p>
          <a:p>
            <a:pPr eaLnBrk="1" hangingPunct="1">
              <a:defRPr/>
            </a:pPr>
            <a:r>
              <a:rPr lang="es-CL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ヒラギノ角ゴ Pro W3" pitchFamily="-60" charset="-128"/>
                <a:cs typeface="+mn-cs"/>
              </a:rPr>
              <a:t>Hospitalarios</a:t>
            </a:r>
          </a:p>
          <a:p>
            <a:pPr eaLnBrk="1" hangingPunct="1">
              <a:defRPr/>
            </a:pPr>
            <a:r>
              <a:rPr lang="es-CL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ヒラギノ角ゴ Pro W3" pitchFamily="-60" charset="-128"/>
                <a:cs typeface="+mn-cs"/>
              </a:rPr>
              <a:t>Pre-hospitalarios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0715F363-8A00-4B4D-A3CA-A7EC1B7B4876}"/>
              </a:ext>
            </a:extLst>
          </p:cNvPr>
          <p:cNvSpPr txBox="1"/>
          <p:nvPr/>
        </p:nvSpPr>
        <p:spPr>
          <a:xfrm>
            <a:off x="1187450" y="5132388"/>
            <a:ext cx="6985000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ヒラギノ角ゴ Pro W3" pitchFamily="-60" charset="-128"/>
                <a:cs typeface="+mn-cs"/>
              </a:rPr>
              <a:t>Estimación del gasto SSI aprox. : $500.000.000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 noChangeArrowheads="1"/>
          </p:cNvSpPr>
          <p:nvPr/>
        </p:nvSpPr>
        <p:spPr bwMode="auto">
          <a:xfrm>
            <a:off x="322263" y="147638"/>
            <a:ext cx="81645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  <a:t>Brechas por Cubrir</a:t>
            </a:r>
            <a:br>
              <a:rPr lang="es-CL" sz="24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CL" sz="1800" b="1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s-ES" altLang="es-CL" sz="1800" b="1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es-CL" sz="1800">
              <a:solidFill>
                <a:srgbClr val="006CB7"/>
              </a:solidFill>
            </a:endParaRPr>
          </a:p>
        </p:txBody>
      </p:sp>
      <p:sp>
        <p:nvSpPr>
          <p:cNvPr id="48131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322263" y="620713"/>
            <a:ext cx="8497887" cy="59039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L" sz="1800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Centro Médico Militar: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Equipo Clínico ( Médico, EU,TPM): 17 y 18 de enero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Equipamiento Clínico y logístico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1800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Cruz Roja: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Remitir nomina de voluntariado según formación y disponibilidad (17 y 18)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1800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Confirmación disponibilidad PMA.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Ejercito y Armada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1800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Recurso Humano: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6 Médicos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60% Enfermeros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1800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Equipamiento: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50% de equipamiento: Monitores, camillas, inmovilizadores.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800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100% catres de campaña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1800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sz="1800" smtClean="0">
              <a:solidFill>
                <a:schemeClr val="tx2"/>
              </a:solidFill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Marcador de número de diapositiva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527800"/>
            <a:ext cx="2133600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75D13094-037B-4CFC-AB3E-4B2D6ABC1D6A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2484438" y="1752600"/>
            <a:ext cx="6551612" cy="2663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7200" i="1" dirty="0"/>
              <a:t>Gracias</a:t>
            </a:r>
            <a:br>
              <a:rPr lang="es-ES" sz="7200" i="1" dirty="0"/>
            </a:br>
            <a:r>
              <a:rPr lang="es-ES" sz="7200" i="1" dirty="0"/>
              <a:t/>
            </a:r>
            <a:br>
              <a:rPr lang="es-ES" sz="7200" i="1" dirty="0"/>
            </a:br>
            <a: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PABLO MEDINA H</a:t>
            </a:r>
            <a:b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JEFE EMERGENCIA Y DESASTRES SSI</a:t>
            </a:r>
            <a:b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pablo.medina@redsalud.gob.cl</a:t>
            </a:r>
            <a:b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CEL.: 9 92574237</a:t>
            </a:r>
            <a:b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9 74951454</a:t>
            </a:r>
            <a:r>
              <a:rPr lang="es-ES" sz="7200" i="1" dirty="0"/>
              <a:t/>
            </a:r>
            <a:br>
              <a:rPr lang="es-ES" sz="7200" i="1" dirty="0"/>
            </a:br>
            <a:r>
              <a:rPr lang="es-ES" sz="7200" i="1" dirty="0"/>
              <a:t/>
            </a:r>
            <a:br>
              <a:rPr lang="es-ES" sz="7200" i="1" dirty="0"/>
            </a:br>
            <a:endParaRPr lang="es-ES" sz="7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 noChangeArrowheads="1"/>
          </p:cNvSpPr>
          <p:nvPr>
            <p:ph type="title"/>
          </p:nvPr>
        </p:nvSpPr>
        <p:spPr>
          <a:xfrm>
            <a:off x="311150" y="150813"/>
            <a:ext cx="8164513" cy="612775"/>
          </a:xfrm>
        </p:spPr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ANTECEDENTES GENERALES DEL EVENTO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90563"/>
            <a:ext cx="8653463" cy="590708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CL" b="1" dirty="0">
                <a:latin typeface="Cambria" panose="02040503050406030204" pitchFamily="18" charset="0"/>
              </a:rPr>
              <a:t>Fecha de movimiento poblacional</a:t>
            </a:r>
            <a:r>
              <a:rPr lang="es-CL" dirty="0">
                <a:latin typeface="Cambria" panose="02040503050406030204" pitchFamily="18" charset="0"/>
              </a:rPr>
              <a:t>: </a:t>
            </a:r>
            <a:r>
              <a:rPr lang="es-ES" altLang="es-CL" dirty="0">
                <a:solidFill>
                  <a:schemeClr val="tx1"/>
                </a:solidFill>
                <a:latin typeface="Cambria" panose="02040503050406030204" pitchFamily="18" charset="0"/>
                <a:cs typeface="Verdana" panose="020B0604030504040204" pitchFamily="34" charset="0"/>
              </a:rPr>
              <a:t>13 al 17 y 19 al 22 de enero </a:t>
            </a:r>
            <a:endParaRPr lang="es-CL" dirty="0">
              <a:latin typeface="Cambria" panose="020405030504060302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s-CL" b="1" dirty="0">
                <a:latin typeface="Cambria" panose="02040503050406030204" pitchFamily="18" charset="0"/>
              </a:rPr>
              <a:t>Fecha Visita</a:t>
            </a:r>
            <a:r>
              <a:rPr lang="es-CL" dirty="0">
                <a:latin typeface="Cambria" panose="02040503050406030204" pitchFamily="18" charset="0"/>
              </a:rPr>
              <a:t>: 18  de Enero 2018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L" dirty="0">
                <a:latin typeface="Cambria" panose="02040503050406030204" pitchFamily="18" charset="0"/>
              </a:rPr>
              <a:t>Actividad: 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Llegada y retorno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Misa 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Receso SS y comitiva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L" dirty="0">
                <a:latin typeface="Cambria" panose="02040503050406030204" pitchFamily="18" charset="0"/>
              </a:rPr>
              <a:t>Lugar : Playa Lobitos</a:t>
            </a:r>
          </a:p>
          <a:p>
            <a:pPr>
              <a:buFont typeface="Arial" charset="0"/>
              <a:buChar char="•"/>
              <a:defRPr/>
            </a:pPr>
            <a:r>
              <a:rPr lang="es-CL" b="1" dirty="0">
                <a:latin typeface="Cambria" panose="02040503050406030204" pitchFamily="18" charset="0"/>
              </a:rPr>
              <a:t>Trayectos involucrados: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Aeropuerto- Playa Lobito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Playa Lobito- Península Cavancha 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Península Cavancha- Aeropuerto</a:t>
            </a:r>
          </a:p>
          <a:p>
            <a:pPr>
              <a:buFont typeface="Arial" charset="0"/>
              <a:buChar char="•"/>
              <a:defRPr/>
            </a:pPr>
            <a:r>
              <a:rPr lang="es-CL" b="1" dirty="0">
                <a:latin typeface="Cambria" panose="02040503050406030204" pitchFamily="18" charset="0"/>
              </a:rPr>
              <a:t>Puntos de entradas involucrados</a:t>
            </a:r>
            <a:r>
              <a:rPr lang="es-CL" dirty="0">
                <a:latin typeface="Cambria" panose="02040503050406030204" pitchFamily="18" charset="0"/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Huara: Limite con región de Arica y Parinacota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Colchane: Limite Bolivia </a:t>
            </a: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Pozo Almonte: </a:t>
            </a:r>
            <a:r>
              <a:rPr lang="es-CL" dirty="0" err="1">
                <a:latin typeface="Cambria" panose="02040503050406030204" pitchFamily="18" charset="0"/>
              </a:rPr>
              <a:t>Quillagua</a:t>
            </a:r>
            <a:endParaRPr lang="es-CL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 Iquique: El Loa</a:t>
            </a:r>
          </a:p>
          <a:p>
            <a:pPr marL="0" indent="0">
              <a:buFont typeface="Arial" charset="0"/>
              <a:buNone/>
              <a:defRPr/>
            </a:pPr>
            <a:endParaRPr lang="es-CL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</a:t>
            </a:r>
          </a:p>
          <a:p>
            <a:pPr>
              <a:buFont typeface="Arial" charset="0"/>
              <a:buChar char="•"/>
              <a:defRPr/>
            </a:pPr>
            <a:endParaRPr lang="es-CL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CL" dirty="0">
                <a:latin typeface="Cambria" panose="02040503050406030204" pitchFamily="18" charset="0"/>
              </a:rPr>
              <a:t>       </a:t>
            </a:r>
          </a:p>
        </p:txBody>
      </p:sp>
      <p:sp>
        <p:nvSpPr>
          <p:cNvPr id="33796" name="Marcador de número de diapositiva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EF6DD4C-22A0-455E-A322-334886CF40AC}" type="slidenum">
              <a:rPr lang="en-US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2</a:t>
            </a:fld>
            <a:endParaRPr lang="en-US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33797" name="Picture 2" descr="http://dondechile.cl/wp-content/uploads/9223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557338"/>
            <a:ext cx="397192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5003800" y="1916113"/>
            <a:ext cx="2016125" cy="1235075"/>
          </a:xfrm>
          <a:prstGeom prst="ellipse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164513" cy="612775"/>
          </a:xfrm>
        </p:spPr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ESCENARIO ESPERADO</a:t>
            </a:r>
          </a:p>
        </p:txBody>
      </p:sp>
      <p:sp>
        <p:nvSpPr>
          <p:cNvPr id="34819" name="Marcador de número de diapositiva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87BBAFB-94CC-4387-BE38-243F1B945CE1}" type="slidenum">
              <a:rPr lang="en-US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3</a:t>
            </a:fld>
            <a:endParaRPr lang="en-US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34820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456247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84150" y="1268413"/>
          <a:ext cx="8837613" cy="352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384">
                  <a:extLst>
                    <a:ext uri="{9D8B030D-6E8A-4147-A177-3AD203B41FA5}">
                      <a16:colId xmlns:a16="http://schemas.microsoft.com/office/drawing/2014/main" xmlns="" val="2940994990"/>
                    </a:ext>
                  </a:extLst>
                </a:gridCol>
                <a:gridCol w="5287229">
                  <a:extLst>
                    <a:ext uri="{9D8B030D-6E8A-4147-A177-3AD203B41FA5}">
                      <a16:colId xmlns:a16="http://schemas.microsoft.com/office/drawing/2014/main" xmlns="" val="310598096"/>
                    </a:ext>
                  </a:extLst>
                </a:gridCol>
              </a:tblGrid>
              <a:tr h="430240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Cambria" panose="02040503050406030204" pitchFamily="18" charset="0"/>
                        </a:rPr>
                        <a:t>ESCENARIO</a:t>
                      </a:r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Cambria" panose="02040503050406030204" pitchFamily="18" charset="0"/>
                        </a:rPr>
                        <a:t> EFECTOS</a:t>
                      </a:r>
                    </a:p>
                  </a:txBody>
                  <a:tcPr marL="91448" marR="91448" marT="45728" marB="45728"/>
                </a:tc>
                <a:extLst>
                  <a:ext uri="{0D108BD9-81ED-4DB2-BD59-A6C34878D82A}">
                    <a16:rowId xmlns:a16="http://schemas.microsoft.com/office/drawing/2014/main" xmlns="" val="3881104356"/>
                  </a:ext>
                </a:extLst>
              </a:tr>
              <a:tr h="1075598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Desplazamiento</a:t>
                      </a:r>
                      <a:r>
                        <a:rPr lang="es-CL" sz="1800" baseline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</a:rPr>
                        <a:t> de poblaciones </a:t>
                      </a:r>
                      <a:endParaRPr lang="es-CL" sz="1800" dirty="0">
                        <a:solidFill>
                          <a:schemeClr val="tx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48" marR="91448" marT="45728" marB="45728"/>
                </a:tc>
                <a:tc rowSpan="3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Riesgos naturales, humanos, sanitarios antrópicos, tecnológicos  </a:t>
                      </a:r>
                      <a:endParaRPr lang="es-CL" sz="1800" b="1" kern="12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kern="1200" baseline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Sobrecarga de los servicios sanitarios existentes.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kern="1200" baseline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Introducción de Enfermedades Transmisibles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kern="1200" baseline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Afectación del Modelo de Atención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L" sz="1800" kern="1200" baseline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Acceso no oportuno a la atención sanitaria</a:t>
                      </a:r>
                    </a:p>
                  </a:txBody>
                  <a:tcPr marL="91448" marR="91448" marT="45728" marB="45728"/>
                </a:tc>
                <a:extLst>
                  <a:ext uri="{0D108BD9-81ED-4DB2-BD59-A6C34878D82A}">
                    <a16:rowId xmlns:a16="http://schemas.microsoft.com/office/drawing/2014/main" xmlns="" val="4052162461"/>
                  </a:ext>
                </a:extLst>
              </a:tr>
              <a:tr h="738371"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Cambios en la densidad poblacional</a:t>
                      </a:r>
                    </a:p>
                  </a:txBody>
                  <a:tcPr marL="91448" marR="91448" marT="45728" marB="45728"/>
                </a:tc>
                <a:tc vMerge="1">
                  <a:txBody>
                    <a:bodyPr/>
                    <a:lstStyle/>
                    <a:p>
                      <a:endParaRPr lang="es-CL" sz="1800" kern="1200" baseline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3764"/>
                  </a:ext>
                </a:extLst>
              </a:tr>
              <a:tr h="854564"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Disponibilidad insuficiente de Servicios básicos</a:t>
                      </a:r>
                      <a:r>
                        <a:rPr lang="es-CL" sz="1800" kern="1200" baseline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y sanitarios</a:t>
                      </a:r>
                      <a:endParaRPr lang="es-CL" sz="180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8" marR="91448" marT="45728" marB="45728"/>
                </a:tc>
                <a:tc v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L" sz="1800" kern="1200" baseline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768449"/>
                  </a:ext>
                </a:extLst>
              </a:tr>
              <a:tr h="430240">
                <a:tc>
                  <a:txBody>
                    <a:bodyPr/>
                    <a:lstStyle/>
                    <a:p>
                      <a:endParaRPr lang="es-CL" sz="180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8" marR="91448" marT="45728" marB="45728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448" marR="91448" marT="45728" marB="45728"/>
                </a:tc>
                <a:extLst>
                  <a:ext uri="{0D108BD9-81ED-4DB2-BD59-A6C34878D82A}">
                    <a16:rowId xmlns:a16="http://schemas.microsoft.com/office/drawing/2014/main" xmlns="" val="31184259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82211BF-4AB1-40DE-A315-0529F4E10B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2859" y="3825728"/>
            <a:ext cx="2847975" cy="2160240"/>
          </a:xfrm>
          <a:prstGeom prst="rect">
            <a:avLst/>
          </a:prstGeom>
        </p:spPr>
      </p:pic>
      <p:sp>
        <p:nvSpPr>
          <p:cNvPr id="35843" name="Título 1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164513" cy="612775"/>
          </a:xfrm>
        </p:spPr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ESTIMACIONES POBLACIONALES</a:t>
            </a:r>
          </a:p>
        </p:txBody>
      </p:sp>
      <p:sp>
        <p:nvSpPr>
          <p:cNvPr id="35844" name="Marcador de número de diapositiva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44CC60A-6564-47ED-BF0E-213375E4ECB8}" type="slidenum">
              <a:rPr lang="en-US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4</a:t>
            </a:fld>
            <a:endParaRPr lang="en-US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AE14270A-2B57-48EB-86E3-04D5620F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557338"/>
            <a:ext cx="8410575" cy="1727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CL" b="1" dirty="0">
                <a:latin typeface="Cambria" panose="02040503050406030204" pitchFamily="18" charset="0"/>
              </a:rPr>
              <a:t>   POBLACIÓN REGIÓN DE TARAPACÁ:		   352.000 RESIDENTES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CL" dirty="0">
                <a:latin typeface="Cambria" panose="02040503050406030204" pitchFamily="18" charset="0"/>
              </a:rPr>
              <a:t>REFUERZO DE CARABINEROS:				 3.000 FUNCIONARIOS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CL" dirty="0">
                <a:latin typeface="Cambria" panose="02040503050406030204" pitchFamily="18" charset="0"/>
              </a:rPr>
              <a:t>POBLACIÓN FLOTANTE ESTIMADA:		    700.000 VISITANTES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CL" dirty="0">
                <a:latin typeface="Cambria" panose="02040503050406030204" pitchFamily="18" charset="0"/>
              </a:rPr>
              <a:t>POBLACION ESTIMADA EN LITURGIA: 		     400.000 FELIGRESES 	</a:t>
            </a:r>
          </a:p>
          <a:p>
            <a:pPr marL="0" indent="0">
              <a:buFont typeface="Arial" charset="0"/>
              <a:buNone/>
              <a:defRPr/>
            </a:pPr>
            <a:r>
              <a:rPr lang="es-CL" sz="3200" dirty="0"/>
              <a:t>						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5F36016-F039-49AE-B912-42007CB2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5656" y="3825728"/>
            <a:ext cx="320486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 noChangeArrowheads="1"/>
          </p:cNvSpPr>
          <p:nvPr>
            <p:ph type="title"/>
          </p:nvPr>
        </p:nvSpPr>
        <p:spPr>
          <a:xfrm>
            <a:off x="300038" y="95250"/>
            <a:ext cx="8164512" cy="611188"/>
          </a:xfrm>
        </p:spPr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PLAN DE TRABAJO</a:t>
            </a:r>
          </a:p>
        </p:txBody>
      </p:sp>
      <p:sp>
        <p:nvSpPr>
          <p:cNvPr id="36867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63500" y="304800"/>
            <a:ext cx="8677275" cy="8048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CL" smtClean="0">
              <a:latin typeface="Cambria" panose="02040503050406030204" pitchFamily="18" charset="0"/>
              <a:ea typeface="ヒラギノ角ゴ Pro W3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Propósito : </a:t>
            </a:r>
            <a:r>
              <a:rPr lang="es-CL" smtClean="0"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Resguardar la Salud de la Población en la Región de Tarapacá ante situaciones de urgencia, emergencias y desastres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mtClean="0"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       </a:t>
            </a:r>
          </a:p>
        </p:txBody>
      </p:sp>
      <p:sp>
        <p:nvSpPr>
          <p:cNvPr id="36868" name="Marcador de número de diapositiva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4D459DD-9052-429D-BD84-1D3061D7D781}" type="slidenum">
              <a:rPr lang="en-US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5</a:t>
            </a:fld>
            <a:endParaRPr lang="en-US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85386" y="1484784"/>
          <a:ext cx="85606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0CEBCB3D-D444-454C-B891-3C7CD40AEB68}"/>
              </a:ext>
            </a:extLst>
          </p:cNvPr>
          <p:cNvSpPr/>
          <p:nvPr/>
        </p:nvSpPr>
        <p:spPr>
          <a:xfrm>
            <a:off x="449263" y="5842000"/>
            <a:ext cx="7996237" cy="431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Plan de comunicación del riesgo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 noChangeArrowheads="1"/>
          </p:cNvSpPr>
          <p:nvPr>
            <p:ph type="title"/>
          </p:nvPr>
        </p:nvSpPr>
        <p:spPr>
          <a:xfrm>
            <a:off x="322263" y="147638"/>
            <a:ext cx="8164512" cy="817562"/>
          </a:xfrm>
        </p:spPr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REORGANIZACIÓN DEL MODELO DE ATENCIÓN</a:t>
            </a:r>
            <a:endParaRPr lang="es-CL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306388" y="1041400"/>
            <a:ext cx="8548687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s-CL" sz="1200" b="1">
                <a:latin typeface="Cambria" panose="02040503050406030204" pitchFamily="18" charset="0"/>
              </a:rPr>
              <a:t>NORMALIDAD DE  RED ASISTENCIAL: HETG – SAMU – RED APS – SAPUs.</a:t>
            </a:r>
          </a:p>
        </p:txBody>
      </p:sp>
      <p:sp>
        <p:nvSpPr>
          <p:cNvPr id="5" name="4 Título">
            <a:extLst>
              <a:ext uri="{FF2B5EF4-FFF2-40B4-BE49-F238E27FC236}">
                <a16:creationId xmlns:a16="http://schemas.microsoft.com/office/drawing/2014/main" xmlns="" id="{857196D6-A571-4293-8C05-5F3BF116D0C9}"/>
              </a:ext>
            </a:extLst>
          </p:cNvPr>
          <p:cNvSpPr txBox="1">
            <a:spLocks/>
          </p:cNvSpPr>
          <p:nvPr/>
        </p:nvSpPr>
        <p:spPr bwMode="auto">
          <a:xfrm>
            <a:off x="238125" y="1585913"/>
            <a:ext cx="8769350" cy="1482725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xtLst/>
        </p:spPr>
        <p:txBody>
          <a:bodyPr lIns="68580" tIns="34290" rIns="68580" bIns="3429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marL="342900" indent="-342900">
              <a:buFontTx/>
              <a:buAutoNum type="arabicPeriod" startAt="2"/>
              <a:defRPr/>
            </a:pPr>
            <a:r>
              <a:rPr lang="es-ES" altLang="es-CL" sz="1500" dirty="0">
                <a:solidFill>
                  <a:schemeClr val="tx1"/>
                </a:solidFill>
                <a:latin typeface="Cambria" panose="02040503050406030204" pitchFamily="18" charset="0"/>
                <a:cs typeface="Verdana" panose="020B0604030504040204" pitchFamily="34" charset="0"/>
              </a:rPr>
              <a:t>Semana del 13 al 17 de enero 2017, exceptuando día 18.</a:t>
            </a:r>
          </a:p>
          <a:p>
            <a:pPr>
              <a:defRPr/>
            </a:pPr>
            <a:endParaRPr lang="es-ES" altLang="es-CL" sz="1500" dirty="0">
              <a:solidFill>
                <a:srgbClr val="C00000"/>
              </a:solidFill>
              <a:latin typeface="Cambria" panose="02040503050406030204" pitchFamily="18" charset="0"/>
              <a:cs typeface="Verdana" panose="020B0604030504040204" pitchFamily="34" charset="0"/>
            </a:endParaRPr>
          </a:p>
          <a:p>
            <a:pPr marL="257175" indent="-257175" algn="ctr">
              <a:buFont typeface="Wingdings" panose="05000000000000000000" pitchFamily="2" charset="2"/>
              <a:buChar char="§"/>
              <a:defRPr/>
            </a:pPr>
            <a:r>
              <a:rPr lang="es-ES" altLang="es-CL" b="1" dirty="0">
                <a:solidFill>
                  <a:srgbClr val="C00000"/>
                </a:solidFill>
                <a:latin typeface="Cambria" panose="02040503050406030204" pitchFamily="18" charset="0"/>
              </a:rPr>
              <a:t>Estrategia: DESPLEGAR RECURSOS</a:t>
            </a:r>
          </a:p>
          <a:p>
            <a:pPr marL="257175" indent="-257175" algn="ctr">
              <a:buFont typeface="Wingdings" panose="05000000000000000000" pitchFamily="2" charset="2"/>
              <a:buChar char="§"/>
              <a:defRPr/>
            </a:pPr>
            <a:endParaRPr lang="es-ES" altLang="es-CL" sz="15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s-ES" altLang="es-CL" sz="1500" dirty="0">
                <a:solidFill>
                  <a:schemeClr val="tx1"/>
                </a:solidFill>
                <a:latin typeface="Cambria" panose="02040503050406030204" pitchFamily="18" charset="0"/>
              </a:rPr>
              <a:t>SAMU dispondrá de ambulancias en Ruta 5 Huara -  Pozo Almonte y caleta San Marco</a:t>
            </a:r>
          </a:p>
          <a:p>
            <a:pPr>
              <a:defRPr/>
            </a:pPr>
            <a:endParaRPr lang="es-ES" altLang="es-CL" sz="15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0B91177-9A0C-4628-853E-5536EAC01E59}"/>
              </a:ext>
            </a:extLst>
          </p:cNvPr>
          <p:cNvSpPr txBox="1"/>
          <p:nvPr/>
        </p:nvSpPr>
        <p:spPr>
          <a:xfrm>
            <a:off x="238125" y="3451225"/>
            <a:ext cx="8651875" cy="1430338"/>
          </a:xfrm>
          <a:prstGeom prst="rect">
            <a:avLst/>
          </a:prstGeom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 startAt="3"/>
              <a:defRPr/>
            </a:pPr>
            <a:r>
              <a:rPr lang="es-CL" sz="1500" dirty="0">
                <a:solidFill>
                  <a:schemeClr val="bg1"/>
                </a:solidFill>
                <a:latin typeface="Cambria" panose="02040503050406030204" pitchFamily="18" charset="0"/>
                <a:ea typeface="ヒラギノ角ゴ Pro W3" charset="-128"/>
                <a:cs typeface="Verdana" panose="020B0604030504040204" pitchFamily="34" charset="0"/>
              </a:rPr>
              <a:t>Día 18 de enero. Del pto. 2 se modifica:</a:t>
            </a:r>
          </a:p>
          <a:p>
            <a:pPr marL="257175" indent="-257175" algn="ctr" eaLnBrk="1" hangingPunct="1">
              <a:buFont typeface="Wingdings" panose="05000000000000000000" pitchFamily="2" charset="2"/>
              <a:buChar char="§"/>
              <a:defRPr/>
            </a:pPr>
            <a:r>
              <a:rPr lang="es-CL" sz="2400" b="1" dirty="0">
                <a:solidFill>
                  <a:srgbClr val="FFFF00"/>
                </a:solidFill>
                <a:latin typeface="Cambria" panose="02040503050406030204" pitchFamily="18" charset="0"/>
                <a:ea typeface="ヒラギノ角ゴ Pro W3" charset="-128"/>
                <a:cs typeface="Verdana" panose="020B0604030504040204" pitchFamily="34" charset="0"/>
              </a:rPr>
              <a:t>CONCENTRAR RECURSO DE RED ASISTENCIAL EN PLAYA LOBITO Y PLAYA BRAVA SIN VULNERAR AL RESTO DE LA REGIÓN</a:t>
            </a:r>
          </a:p>
        </p:txBody>
      </p:sp>
      <p:sp>
        <p:nvSpPr>
          <p:cNvPr id="7" name="4 Título">
            <a:extLst>
              <a:ext uri="{FF2B5EF4-FFF2-40B4-BE49-F238E27FC236}">
                <a16:creationId xmlns:a16="http://schemas.microsoft.com/office/drawing/2014/main" xmlns="" id="{4F81193B-329C-4CDA-98F9-2C7D053B456F}"/>
              </a:ext>
            </a:extLst>
          </p:cNvPr>
          <p:cNvSpPr txBox="1">
            <a:spLocks/>
          </p:cNvSpPr>
          <p:nvPr/>
        </p:nvSpPr>
        <p:spPr bwMode="auto">
          <a:xfrm>
            <a:off x="238125" y="5264150"/>
            <a:ext cx="8685213" cy="116205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68580" tIns="34290" rIns="68580" bIns="3429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s-ES" altLang="es-CL" sz="150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s-ES" altLang="es-CL" sz="1500" dirty="0">
                <a:solidFill>
                  <a:schemeClr val="tx1"/>
                </a:solidFill>
                <a:latin typeface="Cambria" panose="02040503050406030204" pitchFamily="18" charset="0"/>
                <a:cs typeface="Verdana" panose="020B0604030504040204" pitchFamily="34" charset="0"/>
              </a:rPr>
              <a:t>. Desde 19 al 22 de enero 2017</a:t>
            </a:r>
          </a:p>
          <a:p>
            <a:pPr>
              <a:defRPr/>
            </a:pPr>
            <a:endParaRPr lang="es-ES" altLang="es-CL" sz="1500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algn="ctr">
              <a:buFont typeface="Wingdings" panose="05000000000000000000" pitchFamily="2" charset="2"/>
              <a:buChar char="§"/>
              <a:defRPr/>
            </a:pPr>
            <a:r>
              <a:rPr lang="es-ES" altLang="es-CL" b="1" dirty="0">
                <a:solidFill>
                  <a:srgbClr val="FF0000"/>
                </a:solidFill>
                <a:latin typeface="Cambria" panose="02040503050406030204" pitchFamily="18" charset="0"/>
              </a:rPr>
              <a:t>Estrategia DESPLEGAR RECURSOS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 noChangeArrowheads="1"/>
          </p:cNvSpPr>
          <p:nvPr>
            <p:ph type="title"/>
          </p:nvPr>
        </p:nvSpPr>
        <p:spPr>
          <a:xfrm>
            <a:off x="322263" y="147638"/>
            <a:ext cx="8164512" cy="817562"/>
          </a:xfrm>
        </p:spPr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REORGANIZACIÓN DEL MODELO DE ATENCIÓN:</a:t>
            </a:r>
            <a:b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r>
              <a:rPr lang="es-ES" alt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DESPLEGAR RECURSOS</a:t>
            </a:r>
            <a:br>
              <a:rPr lang="es-ES" alt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endParaRPr lang="es-CL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77ACB69F-C3A5-4288-89BB-425A8A9C4D38}"/>
              </a:ext>
            </a:extLst>
          </p:cNvPr>
          <p:cNvGraphicFramePr/>
          <p:nvPr/>
        </p:nvGraphicFramePr>
        <p:xfrm>
          <a:off x="84817" y="1106895"/>
          <a:ext cx="4016931" cy="387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F8933AF2-4EFF-4758-B152-6BAA91C7D70C}"/>
              </a:ext>
            </a:extLst>
          </p:cNvPr>
          <p:cNvGraphicFramePr/>
          <p:nvPr/>
        </p:nvGraphicFramePr>
        <p:xfrm>
          <a:off x="3928059" y="960088"/>
          <a:ext cx="3933246" cy="407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E82AB8DD-0DFC-46C3-BB2D-AEF7381EF862}"/>
              </a:ext>
            </a:extLst>
          </p:cNvPr>
          <p:cNvSpPr/>
          <p:nvPr/>
        </p:nvSpPr>
        <p:spPr>
          <a:xfrm>
            <a:off x="177800" y="5037138"/>
            <a:ext cx="1968500" cy="865187"/>
          </a:xfrm>
          <a:prstGeom prst="roundRect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latin typeface="Cambria" panose="02040503050406030204" pitchFamily="18" charset="0"/>
              </a:rPr>
              <a:t>Disponibilidad mayor de atención de  Morbilidad 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0255525B-E038-4D55-88F4-199E45AE9132}"/>
              </a:ext>
            </a:extLst>
          </p:cNvPr>
          <p:cNvSpPr/>
          <p:nvPr/>
        </p:nvSpPr>
        <p:spPr>
          <a:xfrm>
            <a:off x="4156075" y="5060950"/>
            <a:ext cx="1917700" cy="863600"/>
          </a:xfrm>
          <a:prstGeom prst="roundRect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latin typeface="Cambria" panose="02040503050406030204" pitchFamily="18" charset="0"/>
              </a:rPr>
              <a:t>Reforzar  atención de Urgencia Primaria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F94A3028-4FEB-4E48-812D-B4279397A167}"/>
              </a:ext>
            </a:extLst>
          </p:cNvPr>
          <p:cNvSpPr/>
          <p:nvPr/>
        </p:nvSpPr>
        <p:spPr>
          <a:xfrm>
            <a:off x="2249488" y="5060950"/>
            <a:ext cx="1809750" cy="863600"/>
          </a:xfrm>
          <a:prstGeom prst="roundRect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latin typeface="Cambria" panose="02040503050406030204" pitchFamily="18" charset="0"/>
              </a:rPr>
              <a:t>Disponibilidad mayor de camas  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69E97317-9217-4C7B-80C4-AF91D94CE619}"/>
              </a:ext>
            </a:extLst>
          </p:cNvPr>
          <p:cNvSpPr/>
          <p:nvPr/>
        </p:nvSpPr>
        <p:spPr>
          <a:xfrm>
            <a:off x="6161088" y="5037138"/>
            <a:ext cx="2736850" cy="865187"/>
          </a:xfrm>
          <a:prstGeom prst="roundRect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latin typeface="Cambria" panose="02040503050406030204" pitchFamily="18" charset="0"/>
              </a:rPr>
              <a:t>Disponer y utilizar otros recursos 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xmlns="" id="{BFF9EE96-1296-4E8F-9286-7D0E6214E1C3}"/>
              </a:ext>
            </a:extLst>
          </p:cNvPr>
          <p:cNvGraphicFramePr/>
          <p:nvPr/>
        </p:nvGraphicFramePr>
        <p:xfrm>
          <a:off x="7391308" y="556585"/>
          <a:ext cx="172819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 noChangeArrowheads="1"/>
          </p:cNvSpPr>
          <p:nvPr>
            <p:ph type="title"/>
          </p:nvPr>
        </p:nvSpPr>
        <p:spPr>
          <a:xfrm>
            <a:off x="322263" y="147638"/>
            <a:ext cx="8164512" cy="817562"/>
          </a:xfrm>
        </p:spPr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REORGANIZACIÓN DEL MODELO DE ATENCIÓN:</a:t>
            </a:r>
            <a:b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r>
              <a:rPr lang="es-ES" alt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DESPLEGAR RECURSOS</a:t>
            </a:r>
            <a:br>
              <a:rPr lang="es-ES" alt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endParaRPr lang="es-CL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77ACB69F-C3A5-4288-89BB-425A8A9C4D38}"/>
              </a:ext>
            </a:extLst>
          </p:cNvPr>
          <p:cNvGraphicFramePr/>
          <p:nvPr/>
        </p:nvGraphicFramePr>
        <p:xfrm>
          <a:off x="1259632" y="1196752"/>
          <a:ext cx="578347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E82AB8DD-0DFC-46C3-BB2D-AEF7381EF862}"/>
              </a:ext>
            </a:extLst>
          </p:cNvPr>
          <p:cNvSpPr/>
          <p:nvPr/>
        </p:nvSpPr>
        <p:spPr>
          <a:xfrm>
            <a:off x="3348038" y="5661025"/>
            <a:ext cx="1968500" cy="863600"/>
          </a:xfrm>
          <a:prstGeom prst="roundRect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latin typeface="Cambria" panose="02040503050406030204" pitchFamily="18" charset="0"/>
              </a:rPr>
              <a:t>Integración de la Totalidad de la Red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 noChangeArrowheads="1"/>
          </p:cNvSpPr>
          <p:nvPr>
            <p:ph type="title"/>
          </p:nvPr>
        </p:nvSpPr>
        <p:spPr>
          <a:xfrm>
            <a:off x="322263" y="147638"/>
            <a:ext cx="8164512" cy="817562"/>
          </a:xfrm>
        </p:spPr>
        <p:txBody>
          <a:bodyPr/>
          <a:lstStyle/>
          <a:p>
            <a:pPr algn="ctr"/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MANEJO OPERATIVO:</a:t>
            </a:r>
            <a:b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r>
              <a:rPr 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>Distribución de Dispositivos (preliminar)</a:t>
            </a:r>
            <a: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/>
            </a:r>
            <a:br>
              <a:rPr lang="es-CL" b="1" smtClean="0">
                <a:solidFill>
                  <a:schemeClr val="tx2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r>
              <a:rPr lang="es-ES" alt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  <a:t/>
            </a:r>
            <a:br>
              <a:rPr lang="es-ES" altLang="es-CL" b="1" smtClean="0">
                <a:solidFill>
                  <a:srgbClr val="C00000"/>
                </a:solidFill>
                <a:latin typeface="Cambria" panose="02040503050406030204" pitchFamily="18" charset="0"/>
                <a:ea typeface="ヒラギノ角ゴ Pro W3"/>
                <a:cs typeface="Verdana" panose="020B0604030504040204" pitchFamily="34" charset="0"/>
              </a:rPr>
            </a:br>
            <a:endParaRPr lang="es-CL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1F4AAB4F-37AB-409A-9746-45E244221F75}"/>
              </a:ext>
            </a:extLst>
          </p:cNvPr>
          <p:cNvGraphicFramePr>
            <a:graphicFrameLocks noGrp="1"/>
          </p:cNvGraphicFramePr>
          <p:nvPr/>
        </p:nvGraphicFramePr>
        <p:xfrm>
          <a:off x="1403350" y="969963"/>
          <a:ext cx="6245225" cy="5456237"/>
        </p:xfrm>
        <a:graphic>
          <a:graphicData uri="http://schemas.openxmlformats.org/drawingml/2006/table">
            <a:tbl>
              <a:tblPr/>
              <a:tblGrid>
                <a:gridCol w="1105970">
                  <a:extLst>
                    <a:ext uri="{9D8B030D-6E8A-4147-A177-3AD203B41FA5}">
                      <a16:colId xmlns:a16="http://schemas.microsoft.com/office/drawing/2014/main" xmlns="" val="848919062"/>
                    </a:ext>
                  </a:extLst>
                </a:gridCol>
                <a:gridCol w="882142">
                  <a:extLst>
                    <a:ext uri="{9D8B030D-6E8A-4147-A177-3AD203B41FA5}">
                      <a16:colId xmlns:a16="http://schemas.microsoft.com/office/drawing/2014/main" xmlns="" val="331674910"/>
                    </a:ext>
                  </a:extLst>
                </a:gridCol>
                <a:gridCol w="1461462">
                  <a:extLst>
                    <a:ext uri="{9D8B030D-6E8A-4147-A177-3AD203B41FA5}">
                      <a16:colId xmlns:a16="http://schemas.microsoft.com/office/drawing/2014/main" xmlns="" val="3195239978"/>
                    </a:ext>
                  </a:extLst>
                </a:gridCol>
                <a:gridCol w="1672123">
                  <a:extLst>
                    <a:ext uri="{9D8B030D-6E8A-4147-A177-3AD203B41FA5}">
                      <a16:colId xmlns:a16="http://schemas.microsoft.com/office/drawing/2014/main" xmlns="" val="1054800971"/>
                    </a:ext>
                  </a:extLst>
                </a:gridCol>
                <a:gridCol w="1123527">
                  <a:extLst>
                    <a:ext uri="{9D8B030D-6E8A-4147-A177-3AD203B41FA5}">
                      <a16:colId xmlns:a16="http://schemas.microsoft.com/office/drawing/2014/main" xmlns="" val="3153041575"/>
                    </a:ext>
                  </a:extLst>
                </a:gridCol>
              </a:tblGrid>
              <a:tr h="3752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Estrategia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Fecha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Horario turnos app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Ubicación Dispositivos  por numero por zona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 de cada carpa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8537896"/>
                  </a:ext>
                </a:extLst>
              </a:tr>
              <a:tr h="375266">
                <a:tc rowSpan="25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Instalación dispositivos de atención                    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de Enero de 2018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08:00 a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Armado de Dispositivos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todas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9912021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de Enero de 2018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08:00 - 16:00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ZONA   A 1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93949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16:00 - 24:00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1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731888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00:00 - 08:00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B 2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673125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descanso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2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908087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descanso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B 3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503502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descanso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ZONA   D 3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746727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descanso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A 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191595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descanso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613836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descanso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0007606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descanso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705762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hrs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Dispositivo Quillagua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6592812"/>
                  </a:ext>
                </a:extLst>
              </a:tr>
              <a:tr h="2050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hr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Ruta Sur (San Marcos)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3400470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de Enero de 2018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ZONA   A 1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7445636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1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890943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B 2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347388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2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429924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B 3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354457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ZONA   D 3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9080058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A 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980727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224051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972977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06:00 - 20:00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ZONA   D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467940"/>
                  </a:ext>
                </a:extLst>
              </a:tr>
              <a:tr h="1952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hrs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Dispositivo Quillagua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4250213"/>
                  </a:ext>
                </a:extLst>
              </a:tr>
              <a:tr h="2050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hr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Ruta Sur (Chanavallita)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1993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11581</TotalTime>
  <Words>1021</Words>
  <Application>Microsoft Office PowerPoint</Application>
  <PresentationFormat>Presentación en pantalla (4:3)</PresentationFormat>
  <Paragraphs>323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Arial</vt:lpstr>
      <vt:lpstr>ヒラギノ角ゴ Pro W3</vt:lpstr>
      <vt:lpstr>Calibri</vt:lpstr>
      <vt:lpstr>Verdana</vt:lpstr>
      <vt:lpstr>Calibri Light</vt:lpstr>
      <vt:lpstr>Cambria</vt:lpstr>
      <vt:lpstr>Wingdings</vt:lpstr>
      <vt:lpstr>Arial Narrow</vt:lpstr>
      <vt:lpstr>Office Theme</vt:lpstr>
      <vt:lpstr>1_Office Theme</vt:lpstr>
      <vt:lpstr>2_Office Theme</vt:lpstr>
      <vt:lpstr>3_Office Theme</vt:lpstr>
      <vt:lpstr>Tema de Office</vt:lpstr>
      <vt:lpstr>Presentación de PowerPoint</vt:lpstr>
      <vt:lpstr>ANTECEDENTES GENERALES DEL EVENTO</vt:lpstr>
      <vt:lpstr>ESCENARIO ESPERADO</vt:lpstr>
      <vt:lpstr>ESTIMACIONES POBLACIONALES</vt:lpstr>
      <vt:lpstr>PLAN DE TRABAJO</vt:lpstr>
      <vt:lpstr>REORGANIZACIÓN DEL MODELO DE ATENCIÓN</vt:lpstr>
      <vt:lpstr>REORGANIZACIÓN DEL MODELO DE ATENCIÓN: DESPLEGAR RECURSOS </vt:lpstr>
      <vt:lpstr>REORGANIZACIÓN DEL MODELO DE ATENCIÓN: DESPLEGAR RECURSOS </vt:lpstr>
      <vt:lpstr>MANEJO OPERATIVO: Distribución de Dispositivos (preliminar)  </vt:lpstr>
      <vt:lpstr>Presentación de PowerPoint</vt:lpstr>
      <vt:lpstr>Presentación de PowerPoint</vt:lpstr>
      <vt:lpstr>Presentación de PowerPoint</vt:lpstr>
      <vt:lpstr>MANEJO OPERATIVO: Organización de Dispositivo   </vt:lpstr>
      <vt:lpstr>Presentación de PowerPoint</vt:lpstr>
      <vt:lpstr>Presentación de PowerPoint</vt:lpstr>
      <vt:lpstr>Presentación de PowerPoint</vt:lpstr>
      <vt:lpstr>Gracias  PABLO MEDINA H JEFE EMERGENCIA Y DESASTRES SSI pablo.medina@redsalud.gob.cl CEL.: 9 92574237 9 74951454  </vt:lpstr>
    </vt:vector>
  </TitlesOfParts>
  <Company>Gabriel Badagnani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Alvaro Figueroa C</cp:lastModifiedBy>
  <cp:revision>738</cp:revision>
  <dcterms:created xsi:type="dcterms:W3CDTF">2010-12-28T17:53:50Z</dcterms:created>
  <dcterms:modified xsi:type="dcterms:W3CDTF">2017-11-02T13:51:02Z</dcterms:modified>
</cp:coreProperties>
</file>