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82" r:id="rId2"/>
    <p:sldMasterId id="2147485947" r:id="rId3"/>
    <p:sldMasterId id="2147486915" r:id="rId4"/>
  </p:sldMasterIdLst>
  <p:notesMasterIdLst>
    <p:notesMasterId r:id="rId16"/>
  </p:notesMasterIdLst>
  <p:sldIdLst>
    <p:sldId id="256" r:id="rId5"/>
    <p:sldId id="1164" r:id="rId6"/>
    <p:sldId id="3464" r:id="rId7"/>
    <p:sldId id="3457" r:id="rId8"/>
    <p:sldId id="3462" r:id="rId9"/>
    <p:sldId id="3463" r:id="rId10"/>
    <p:sldId id="259" r:id="rId11"/>
    <p:sldId id="262" r:id="rId12"/>
    <p:sldId id="260" r:id="rId13"/>
    <p:sldId id="261" r:id="rId14"/>
    <p:sldId id="279" r:id="rId15"/>
  </p:sldIdLst>
  <p:sldSz cx="12192000" cy="6858000"/>
  <p:notesSz cx="6797675" cy="9926638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1696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194F0-FF00-4B83-9E20-F1AAB955580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25553C4-3587-40B9-8E09-E91CDA6D9EDD}">
      <dgm:prSet phldrT="[Texto]"/>
      <dgm:spPr/>
      <dgm:t>
        <a:bodyPr/>
        <a:lstStyle/>
        <a:p>
          <a:r>
            <a:rPr lang="es-MX" dirty="0"/>
            <a:t>SEREMI SALUD </a:t>
          </a:r>
        </a:p>
      </dgm:t>
    </dgm:pt>
    <dgm:pt modelId="{E99DFDA2-E6D2-4532-84B9-EB7844B6254F}" type="parTrans" cxnId="{604B624E-84A1-482C-8F2A-147D788FC23A}">
      <dgm:prSet/>
      <dgm:spPr/>
      <dgm:t>
        <a:bodyPr/>
        <a:lstStyle/>
        <a:p>
          <a:endParaRPr lang="es-MX"/>
        </a:p>
      </dgm:t>
    </dgm:pt>
    <dgm:pt modelId="{3BE1CA05-63D1-404E-92A6-FF69A16EDFC2}" type="sibTrans" cxnId="{604B624E-84A1-482C-8F2A-147D788FC23A}">
      <dgm:prSet/>
      <dgm:spPr/>
      <dgm:t>
        <a:bodyPr/>
        <a:lstStyle/>
        <a:p>
          <a:endParaRPr lang="es-MX"/>
        </a:p>
      </dgm:t>
    </dgm:pt>
    <dgm:pt modelId="{EFE69282-B967-46F9-8675-778B77C18455}">
      <dgm:prSet phldrT="[Texto]" custT="1"/>
      <dgm:spPr/>
      <dgm:t>
        <a:bodyPr/>
        <a:lstStyle/>
        <a:p>
          <a:r>
            <a:rPr lang="es-MX" sz="1100" dirty="0"/>
            <a:t>Rol Conductor y Articulador</a:t>
          </a:r>
        </a:p>
      </dgm:t>
    </dgm:pt>
    <dgm:pt modelId="{BFD0340D-D5E8-4225-BC49-DF4616857825}" type="parTrans" cxnId="{7ED084D6-82D4-4F03-B5E9-219F270FF38F}">
      <dgm:prSet/>
      <dgm:spPr/>
      <dgm:t>
        <a:bodyPr/>
        <a:lstStyle/>
        <a:p>
          <a:endParaRPr lang="es-MX"/>
        </a:p>
      </dgm:t>
    </dgm:pt>
    <dgm:pt modelId="{525980E5-8735-4EC3-826B-593EEADB4F2F}" type="sibTrans" cxnId="{7ED084D6-82D4-4F03-B5E9-219F270FF38F}">
      <dgm:prSet/>
      <dgm:spPr/>
      <dgm:t>
        <a:bodyPr/>
        <a:lstStyle/>
        <a:p>
          <a:endParaRPr lang="es-MX"/>
        </a:p>
      </dgm:t>
    </dgm:pt>
    <dgm:pt modelId="{41572944-33BA-440F-98E2-39384B6BA1D3}">
      <dgm:prSet phldrT="[Texto]"/>
      <dgm:spPr/>
      <dgm:t>
        <a:bodyPr/>
        <a:lstStyle/>
        <a:p>
          <a:r>
            <a:rPr lang="es-MX" dirty="0"/>
            <a:t>SERVICIO SALUD </a:t>
          </a:r>
        </a:p>
      </dgm:t>
    </dgm:pt>
    <dgm:pt modelId="{7644BC23-1E8D-4E3F-A462-41244D01E93F}" type="parTrans" cxnId="{61E9EBB0-451C-4BBA-9A7C-9797CC72C496}">
      <dgm:prSet/>
      <dgm:spPr/>
      <dgm:t>
        <a:bodyPr/>
        <a:lstStyle/>
        <a:p>
          <a:endParaRPr lang="es-MX"/>
        </a:p>
      </dgm:t>
    </dgm:pt>
    <dgm:pt modelId="{4D6E8A31-B22B-4694-8D15-A6754D36E0B5}" type="sibTrans" cxnId="{61E9EBB0-451C-4BBA-9A7C-9797CC72C496}">
      <dgm:prSet/>
      <dgm:spPr/>
      <dgm:t>
        <a:bodyPr/>
        <a:lstStyle/>
        <a:p>
          <a:endParaRPr lang="es-MX"/>
        </a:p>
      </dgm:t>
    </dgm:pt>
    <dgm:pt modelId="{F02C7DEF-2CB9-492C-8405-ED85677F829B}">
      <dgm:prSet phldrT="[Texto]" custT="1"/>
      <dgm:spPr/>
      <dgm:t>
        <a:bodyPr/>
        <a:lstStyle/>
        <a:p>
          <a:r>
            <a:rPr lang="es-MX" sz="1100" dirty="0"/>
            <a:t>Coordinación Clinico Asistencial de la TTA con los niveles de atención.</a:t>
          </a:r>
        </a:p>
      </dgm:t>
    </dgm:pt>
    <dgm:pt modelId="{6439DA4F-FCF7-4FC6-8125-A3FDE05B4B73}" type="parTrans" cxnId="{3EECC753-C6B1-493C-AB47-B435DA1B5662}">
      <dgm:prSet/>
      <dgm:spPr/>
      <dgm:t>
        <a:bodyPr/>
        <a:lstStyle/>
        <a:p>
          <a:endParaRPr lang="es-MX"/>
        </a:p>
      </dgm:t>
    </dgm:pt>
    <dgm:pt modelId="{24C031F2-FF31-4F19-B48E-AB875F9CB1E9}" type="sibTrans" cxnId="{3EECC753-C6B1-493C-AB47-B435DA1B5662}">
      <dgm:prSet/>
      <dgm:spPr/>
      <dgm:t>
        <a:bodyPr/>
        <a:lstStyle/>
        <a:p>
          <a:endParaRPr lang="es-MX"/>
        </a:p>
      </dgm:t>
    </dgm:pt>
    <dgm:pt modelId="{5844D6FD-98E0-493B-B69C-C95564CC9A22}">
      <dgm:prSet phldrT="[Texto]"/>
      <dgm:spPr/>
      <dgm:t>
        <a:bodyPr/>
        <a:lstStyle/>
        <a:p>
          <a:r>
            <a:rPr lang="es-MX" dirty="0"/>
            <a:t>MUNICIPIOS / CORPORACIONES </a:t>
          </a:r>
        </a:p>
      </dgm:t>
    </dgm:pt>
    <dgm:pt modelId="{085E307B-BCE7-42F5-9511-B62BE5AE7DB6}" type="parTrans" cxnId="{89A2D4F5-75AF-4C95-9DD9-7FD54C10E6B9}">
      <dgm:prSet/>
      <dgm:spPr/>
      <dgm:t>
        <a:bodyPr/>
        <a:lstStyle/>
        <a:p>
          <a:endParaRPr lang="es-MX"/>
        </a:p>
      </dgm:t>
    </dgm:pt>
    <dgm:pt modelId="{A866E64E-FE3A-462D-B66B-74D2EADB3939}" type="sibTrans" cxnId="{89A2D4F5-75AF-4C95-9DD9-7FD54C10E6B9}">
      <dgm:prSet/>
      <dgm:spPr/>
      <dgm:t>
        <a:bodyPr/>
        <a:lstStyle/>
        <a:p>
          <a:endParaRPr lang="es-MX"/>
        </a:p>
      </dgm:t>
    </dgm:pt>
    <dgm:pt modelId="{2DE5A803-5642-449F-BAAC-09EF273FE521}">
      <dgm:prSet phldrT="[Texto]" custT="1"/>
      <dgm:spPr/>
      <dgm:t>
        <a:bodyPr/>
        <a:lstStyle/>
        <a:p>
          <a:r>
            <a:rPr lang="es-MX" sz="1100" dirty="0"/>
            <a:t>Gestiona los recursos y Operativiza las acciones de la TTA</a:t>
          </a:r>
        </a:p>
      </dgm:t>
    </dgm:pt>
    <dgm:pt modelId="{E928FA03-4481-4CBD-8BAF-9CBBB42371EA}" type="parTrans" cxnId="{38DC3857-8339-4627-8283-FB5D7F2EE84D}">
      <dgm:prSet/>
      <dgm:spPr/>
      <dgm:t>
        <a:bodyPr/>
        <a:lstStyle/>
        <a:p>
          <a:endParaRPr lang="es-MX"/>
        </a:p>
      </dgm:t>
    </dgm:pt>
    <dgm:pt modelId="{11456313-7919-4734-91F4-134961EF9112}" type="sibTrans" cxnId="{38DC3857-8339-4627-8283-FB5D7F2EE84D}">
      <dgm:prSet/>
      <dgm:spPr/>
      <dgm:t>
        <a:bodyPr/>
        <a:lstStyle/>
        <a:p>
          <a:endParaRPr lang="es-MX"/>
        </a:p>
      </dgm:t>
    </dgm:pt>
    <dgm:pt modelId="{A0058408-CF66-4E64-BF2B-725122B325AF}">
      <dgm:prSet phldrT="[Texto]"/>
      <dgm:spPr/>
      <dgm:t>
        <a:bodyPr/>
        <a:lstStyle/>
        <a:p>
          <a:r>
            <a:rPr lang="es-MX" dirty="0"/>
            <a:t>APS</a:t>
          </a:r>
        </a:p>
      </dgm:t>
    </dgm:pt>
    <dgm:pt modelId="{F34E0BA9-514E-4134-9C3D-9E9FBFA10097}" type="parTrans" cxnId="{B0144C5D-8349-46F8-B874-6B3419BFCBD7}">
      <dgm:prSet/>
      <dgm:spPr/>
      <dgm:t>
        <a:bodyPr/>
        <a:lstStyle/>
        <a:p>
          <a:endParaRPr lang="es-MX"/>
        </a:p>
      </dgm:t>
    </dgm:pt>
    <dgm:pt modelId="{3C2EA2E7-BB2D-4D65-90C4-43C1E0B05BE4}" type="sibTrans" cxnId="{B0144C5D-8349-46F8-B874-6B3419BFCBD7}">
      <dgm:prSet/>
      <dgm:spPr/>
      <dgm:t>
        <a:bodyPr/>
        <a:lstStyle/>
        <a:p>
          <a:endParaRPr lang="es-MX"/>
        </a:p>
      </dgm:t>
    </dgm:pt>
    <dgm:pt modelId="{5A796861-8036-4801-B5BE-62D88AA8B45A}">
      <dgm:prSet phldrT="[Texto]" custT="1"/>
      <dgm:spPr/>
      <dgm:t>
        <a:bodyPr/>
        <a:lstStyle/>
        <a:p>
          <a:r>
            <a:rPr lang="es-MX" sz="1100" dirty="0"/>
            <a:t>Ejecuta las acciones de la TTA</a:t>
          </a:r>
        </a:p>
      </dgm:t>
    </dgm:pt>
    <dgm:pt modelId="{F8A88091-5C6C-4124-B28D-0213B32CFDDD}" type="parTrans" cxnId="{1EC42FC3-E5EA-4D59-92AC-BB8EDE770E9E}">
      <dgm:prSet/>
      <dgm:spPr/>
      <dgm:t>
        <a:bodyPr/>
        <a:lstStyle/>
        <a:p>
          <a:endParaRPr lang="es-MX"/>
        </a:p>
      </dgm:t>
    </dgm:pt>
    <dgm:pt modelId="{7E416919-115C-417B-8F14-8CEEF308EDCA}" type="sibTrans" cxnId="{1EC42FC3-E5EA-4D59-92AC-BB8EDE770E9E}">
      <dgm:prSet/>
      <dgm:spPr/>
      <dgm:t>
        <a:bodyPr/>
        <a:lstStyle/>
        <a:p>
          <a:endParaRPr lang="es-MX"/>
        </a:p>
      </dgm:t>
    </dgm:pt>
    <dgm:pt modelId="{EFD046C3-E130-4EC1-BE25-B11C002ACF8C}">
      <dgm:prSet phldrT="[Texto]" custT="1"/>
      <dgm:spPr/>
      <dgm:t>
        <a:bodyPr/>
        <a:lstStyle/>
        <a:p>
          <a:r>
            <a:rPr lang="es-MX" sz="1100" dirty="0"/>
            <a:t>Asegura el cumplimiento de las actividades de la TTA </a:t>
          </a:r>
        </a:p>
      </dgm:t>
    </dgm:pt>
    <dgm:pt modelId="{4F744FF0-3557-4FFD-91E4-D51C881AE151}" type="parTrans" cxnId="{496A8EC5-75AF-49CD-949E-6465A4549C69}">
      <dgm:prSet/>
      <dgm:spPr/>
      <dgm:t>
        <a:bodyPr/>
        <a:lstStyle/>
        <a:p>
          <a:endParaRPr lang="es-MX"/>
        </a:p>
      </dgm:t>
    </dgm:pt>
    <dgm:pt modelId="{54177ECE-3ED2-435C-A406-32B78D404B74}" type="sibTrans" cxnId="{496A8EC5-75AF-49CD-949E-6465A4549C69}">
      <dgm:prSet/>
      <dgm:spPr/>
      <dgm:t>
        <a:bodyPr/>
        <a:lstStyle/>
        <a:p>
          <a:endParaRPr lang="es-MX"/>
        </a:p>
      </dgm:t>
    </dgm:pt>
    <dgm:pt modelId="{A914C0A5-8D98-44E0-AADC-537DD765CE28}">
      <dgm:prSet phldrT="[Texto]" custT="1"/>
      <dgm:spPr/>
      <dgm:t>
        <a:bodyPr/>
        <a:lstStyle/>
        <a:p>
          <a:r>
            <a:rPr lang="es-MX" sz="1100" dirty="0"/>
            <a:t>Seguimiento y Monitoreo</a:t>
          </a:r>
        </a:p>
      </dgm:t>
    </dgm:pt>
    <dgm:pt modelId="{E77FD8DE-17CB-4F4D-B724-C24BCCB21E14}" type="parTrans" cxnId="{820A7505-4D63-40C8-B581-DD405C28A8C3}">
      <dgm:prSet/>
      <dgm:spPr/>
      <dgm:t>
        <a:bodyPr/>
        <a:lstStyle/>
        <a:p>
          <a:endParaRPr lang="es-MX"/>
        </a:p>
      </dgm:t>
    </dgm:pt>
    <dgm:pt modelId="{B0A82314-C1F5-433D-BDF2-2941D92BE9D3}" type="sibTrans" cxnId="{820A7505-4D63-40C8-B581-DD405C28A8C3}">
      <dgm:prSet/>
      <dgm:spPr/>
      <dgm:t>
        <a:bodyPr/>
        <a:lstStyle/>
        <a:p>
          <a:endParaRPr lang="es-MX"/>
        </a:p>
      </dgm:t>
    </dgm:pt>
    <dgm:pt modelId="{9760F36F-453A-4ABF-A73D-46DEA24C48F4}" type="pres">
      <dgm:prSet presAssocID="{002194F0-FF00-4B83-9E20-F1AAB955580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F1AD538-7526-4B8D-8149-DDF4BF2992D6}" type="pres">
      <dgm:prSet presAssocID="{002194F0-FF00-4B83-9E20-F1AAB9555804}" presName="children" presStyleCnt="0"/>
      <dgm:spPr/>
    </dgm:pt>
    <dgm:pt modelId="{92CEECE8-9418-45DE-B43B-225A899E3D2D}" type="pres">
      <dgm:prSet presAssocID="{002194F0-FF00-4B83-9E20-F1AAB9555804}" presName="child1group" presStyleCnt="0"/>
      <dgm:spPr/>
    </dgm:pt>
    <dgm:pt modelId="{28DEBEEB-16F8-461A-93B0-C8DAFE4A85D5}" type="pres">
      <dgm:prSet presAssocID="{002194F0-FF00-4B83-9E20-F1AAB9555804}" presName="child1" presStyleLbl="bgAcc1" presStyleIdx="0" presStyleCnt="4"/>
      <dgm:spPr/>
      <dgm:t>
        <a:bodyPr/>
        <a:lstStyle/>
        <a:p>
          <a:endParaRPr lang="es-CL"/>
        </a:p>
      </dgm:t>
    </dgm:pt>
    <dgm:pt modelId="{900A4901-F9E3-469D-B0F3-E0C44EDAA887}" type="pres">
      <dgm:prSet presAssocID="{002194F0-FF00-4B83-9E20-F1AAB955580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D0E505-E06C-4AC8-8F1D-0975992A63E4}" type="pres">
      <dgm:prSet presAssocID="{002194F0-FF00-4B83-9E20-F1AAB9555804}" presName="child2group" presStyleCnt="0"/>
      <dgm:spPr/>
    </dgm:pt>
    <dgm:pt modelId="{A344DEF0-2AAE-48AB-B337-DD524B6E9C83}" type="pres">
      <dgm:prSet presAssocID="{002194F0-FF00-4B83-9E20-F1AAB9555804}" presName="child2" presStyleLbl="bgAcc1" presStyleIdx="1" presStyleCnt="4"/>
      <dgm:spPr/>
      <dgm:t>
        <a:bodyPr/>
        <a:lstStyle/>
        <a:p>
          <a:endParaRPr lang="es-CL"/>
        </a:p>
      </dgm:t>
    </dgm:pt>
    <dgm:pt modelId="{49DE5BC5-D5B0-45FF-9A05-90BC09004119}" type="pres">
      <dgm:prSet presAssocID="{002194F0-FF00-4B83-9E20-F1AAB955580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C82220-EE7D-4D4F-96F6-6681A42B898E}" type="pres">
      <dgm:prSet presAssocID="{002194F0-FF00-4B83-9E20-F1AAB9555804}" presName="child3group" presStyleCnt="0"/>
      <dgm:spPr/>
    </dgm:pt>
    <dgm:pt modelId="{BFC21F75-ACE5-4817-8C7B-BE01DA665ECE}" type="pres">
      <dgm:prSet presAssocID="{002194F0-FF00-4B83-9E20-F1AAB9555804}" presName="child3" presStyleLbl="bgAcc1" presStyleIdx="2" presStyleCnt="4" custLinFactNeighborX="9602" custLinFactNeighborY="1348"/>
      <dgm:spPr/>
      <dgm:t>
        <a:bodyPr/>
        <a:lstStyle/>
        <a:p>
          <a:endParaRPr lang="es-CL"/>
        </a:p>
      </dgm:t>
    </dgm:pt>
    <dgm:pt modelId="{E0EA237F-B063-4E07-AE98-8D50AE75D110}" type="pres">
      <dgm:prSet presAssocID="{002194F0-FF00-4B83-9E20-F1AAB955580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58F55F-47D5-475F-897F-4CB68083EA15}" type="pres">
      <dgm:prSet presAssocID="{002194F0-FF00-4B83-9E20-F1AAB9555804}" presName="child4group" presStyleCnt="0"/>
      <dgm:spPr/>
    </dgm:pt>
    <dgm:pt modelId="{8C9C29A4-4F61-41C0-9D0B-2E0D789BA0BD}" type="pres">
      <dgm:prSet presAssocID="{002194F0-FF00-4B83-9E20-F1AAB9555804}" presName="child4" presStyleLbl="bgAcc1" presStyleIdx="3" presStyleCnt="4"/>
      <dgm:spPr/>
      <dgm:t>
        <a:bodyPr/>
        <a:lstStyle/>
        <a:p>
          <a:endParaRPr lang="es-CL"/>
        </a:p>
      </dgm:t>
    </dgm:pt>
    <dgm:pt modelId="{C1CC546D-EAA7-41B7-83F0-385890E769A5}" type="pres">
      <dgm:prSet presAssocID="{002194F0-FF00-4B83-9E20-F1AAB955580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08FB1B-516A-4F01-878C-C141F8093D4F}" type="pres">
      <dgm:prSet presAssocID="{002194F0-FF00-4B83-9E20-F1AAB9555804}" presName="childPlaceholder" presStyleCnt="0"/>
      <dgm:spPr/>
    </dgm:pt>
    <dgm:pt modelId="{C5990B9B-E715-4942-B936-2D6128A58BB9}" type="pres">
      <dgm:prSet presAssocID="{002194F0-FF00-4B83-9E20-F1AAB9555804}" presName="circle" presStyleCnt="0"/>
      <dgm:spPr/>
    </dgm:pt>
    <dgm:pt modelId="{0F87F3D9-C81D-49C3-B4BC-A14EAAFC33A1}" type="pres">
      <dgm:prSet presAssocID="{002194F0-FF00-4B83-9E20-F1AAB955580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778ADD4-A5D0-4549-B03E-62D98B22392C}" type="pres">
      <dgm:prSet presAssocID="{002194F0-FF00-4B83-9E20-F1AAB955580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BF0351-5063-4002-8D43-AD63A9759ECE}" type="pres">
      <dgm:prSet presAssocID="{002194F0-FF00-4B83-9E20-F1AAB955580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B13AAC-2228-48CC-B0F8-D1D2EAB9AB43}" type="pres">
      <dgm:prSet presAssocID="{002194F0-FF00-4B83-9E20-F1AAB955580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CF891D-D137-4942-AD87-52F2314986DE}" type="pres">
      <dgm:prSet presAssocID="{002194F0-FF00-4B83-9E20-F1AAB9555804}" presName="quadrantPlaceholder" presStyleCnt="0"/>
      <dgm:spPr/>
    </dgm:pt>
    <dgm:pt modelId="{5FC58B9C-B976-488C-A860-1826B52EAA7A}" type="pres">
      <dgm:prSet presAssocID="{002194F0-FF00-4B83-9E20-F1AAB9555804}" presName="center1" presStyleLbl="fgShp" presStyleIdx="0" presStyleCnt="2"/>
      <dgm:spPr/>
    </dgm:pt>
    <dgm:pt modelId="{D98B66CD-7D45-4903-ABDE-3C782AFEE202}" type="pres">
      <dgm:prSet presAssocID="{002194F0-FF00-4B83-9E20-F1AAB9555804}" presName="center2" presStyleLbl="fgShp" presStyleIdx="1" presStyleCnt="2"/>
      <dgm:spPr/>
    </dgm:pt>
  </dgm:ptLst>
  <dgm:cxnLst>
    <dgm:cxn modelId="{1EC42FC3-E5EA-4D59-92AC-BB8EDE770E9E}" srcId="{A0058408-CF66-4E64-BF2B-725122B325AF}" destId="{5A796861-8036-4801-B5BE-62D88AA8B45A}" srcOrd="0" destOrd="0" parTransId="{F8A88091-5C6C-4124-B28D-0213B32CFDDD}" sibTransId="{7E416919-115C-417B-8F14-8CEEF308EDCA}"/>
    <dgm:cxn modelId="{5C3CEEE2-6D8E-4683-9B6D-4941AF34549F}" type="presOf" srcId="{5A796861-8036-4801-B5BE-62D88AA8B45A}" destId="{8C9C29A4-4F61-41C0-9D0B-2E0D789BA0BD}" srcOrd="0" destOrd="0" presId="urn:microsoft.com/office/officeart/2005/8/layout/cycle4"/>
    <dgm:cxn modelId="{0AA680EC-54C7-43BE-9768-1EABDE363291}" type="presOf" srcId="{2DE5A803-5642-449F-BAAC-09EF273FE521}" destId="{E0EA237F-B063-4E07-AE98-8D50AE75D110}" srcOrd="1" destOrd="0" presId="urn:microsoft.com/office/officeart/2005/8/layout/cycle4"/>
    <dgm:cxn modelId="{604B624E-84A1-482C-8F2A-147D788FC23A}" srcId="{002194F0-FF00-4B83-9E20-F1AAB9555804}" destId="{E25553C4-3587-40B9-8E09-E91CDA6D9EDD}" srcOrd="0" destOrd="0" parTransId="{E99DFDA2-E6D2-4532-84B9-EB7844B6254F}" sibTransId="{3BE1CA05-63D1-404E-92A6-FF69A16EDFC2}"/>
    <dgm:cxn modelId="{9EEF003F-24CC-434E-96D1-B3CCF5C9048E}" type="presOf" srcId="{5A796861-8036-4801-B5BE-62D88AA8B45A}" destId="{C1CC546D-EAA7-41B7-83F0-385890E769A5}" srcOrd="1" destOrd="0" presId="urn:microsoft.com/office/officeart/2005/8/layout/cycle4"/>
    <dgm:cxn modelId="{0B3AB23A-C46A-4759-A82E-83C0D7242E79}" type="presOf" srcId="{A0058408-CF66-4E64-BF2B-725122B325AF}" destId="{CBB13AAC-2228-48CC-B0F8-D1D2EAB9AB43}" srcOrd="0" destOrd="0" presId="urn:microsoft.com/office/officeart/2005/8/layout/cycle4"/>
    <dgm:cxn modelId="{C16D602F-12D8-4245-A231-EF8511E6AD8F}" type="presOf" srcId="{E25553C4-3587-40B9-8E09-E91CDA6D9EDD}" destId="{0F87F3D9-C81D-49C3-B4BC-A14EAAFC33A1}" srcOrd="0" destOrd="0" presId="urn:microsoft.com/office/officeart/2005/8/layout/cycle4"/>
    <dgm:cxn modelId="{38DC3857-8339-4627-8283-FB5D7F2EE84D}" srcId="{5844D6FD-98E0-493B-B69C-C95564CC9A22}" destId="{2DE5A803-5642-449F-BAAC-09EF273FE521}" srcOrd="0" destOrd="0" parTransId="{E928FA03-4481-4CBD-8BAF-9CBBB42371EA}" sibTransId="{11456313-7919-4734-91F4-134961EF9112}"/>
    <dgm:cxn modelId="{D5D9A28C-38F3-45A5-8658-D982C0179E1E}" type="presOf" srcId="{5844D6FD-98E0-493B-B69C-C95564CC9A22}" destId="{2EBF0351-5063-4002-8D43-AD63A9759ECE}" srcOrd="0" destOrd="0" presId="urn:microsoft.com/office/officeart/2005/8/layout/cycle4"/>
    <dgm:cxn modelId="{F0930851-E2EC-49C6-8B51-A8E37BF0F3DC}" type="presOf" srcId="{F02C7DEF-2CB9-492C-8405-ED85677F829B}" destId="{A344DEF0-2AAE-48AB-B337-DD524B6E9C83}" srcOrd="0" destOrd="0" presId="urn:microsoft.com/office/officeart/2005/8/layout/cycle4"/>
    <dgm:cxn modelId="{C2774EFB-1C56-494A-81B1-C6FD6508B3EE}" type="presOf" srcId="{EFE69282-B967-46F9-8675-778B77C18455}" destId="{900A4901-F9E3-469D-B0F3-E0C44EDAA887}" srcOrd="1" destOrd="0" presId="urn:microsoft.com/office/officeart/2005/8/layout/cycle4"/>
    <dgm:cxn modelId="{3EECC753-C6B1-493C-AB47-B435DA1B5662}" srcId="{41572944-33BA-440F-98E2-39384B6BA1D3}" destId="{F02C7DEF-2CB9-492C-8405-ED85677F829B}" srcOrd="0" destOrd="0" parTransId="{6439DA4F-FCF7-4FC6-8125-A3FDE05B4B73}" sibTransId="{24C031F2-FF31-4F19-B48E-AB875F9CB1E9}"/>
    <dgm:cxn modelId="{820A7505-4D63-40C8-B581-DD405C28A8C3}" srcId="{41572944-33BA-440F-98E2-39384B6BA1D3}" destId="{A914C0A5-8D98-44E0-AADC-537DD765CE28}" srcOrd="1" destOrd="0" parTransId="{E77FD8DE-17CB-4F4D-B724-C24BCCB21E14}" sibTransId="{B0A82314-C1F5-433D-BDF2-2941D92BE9D3}"/>
    <dgm:cxn modelId="{89A2D4F5-75AF-4C95-9DD9-7FD54C10E6B9}" srcId="{002194F0-FF00-4B83-9E20-F1AAB9555804}" destId="{5844D6FD-98E0-493B-B69C-C95564CC9A22}" srcOrd="2" destOrd="0" parTransId="{085E307B-BCE7-42F5-9511-B62BE5AE7DB6}" sibTransId="{A866E64E-FE3A-462D-B66B-74D2EADB3939}"/>
    <dgm:cxn modelId="{887BB2B5-5F59-45CE-B98A-CC008457C06C}" type="presOf" srcId="{002194F0-FF00-4B83-9E20-F1AAB9555804}" destId="{9760F36F-453A-4ABF-A73D-46DEA24C48F4}" srcOrd="0" destOrd="0" presId="urn:microsoft.com/office/officeart/2005/8/layout/cycle4"/>
    <dgm:cxn modelId="{7ED084D6-82D4-4F03-B5E9-219F270FF38F}" srcId="{E25553C4-3587-40B9-8E09-E91CDA6D9EDD}" destId="{EFE69282-B967-46F9-8675-778B77C18455}" srcOrd="0" destOrd="0" parTransId="{BFD0340D-D5E8-4225-BC49-DF4616857825}" sibTransId="{525980E5-8735-4EC3-826B-593EEADB4F2F}"/>
    <dgm:cxn modelId="{F4791DBE-9066-4571-AA82-4CD083081A40}" type="presOf" srcId="{41572944-33BA-440F-98E2-39384B6BA1D3}" destId="{2778ADD4-A5D0-4549-B03E-62D98B22392C}" srcOrd="0" destOrd="0" presId="urn:microsoft.com/office/officeart/2005/8/layout/cycle4"/>
    <dgm:cxn modelId="{2BF899F6-D622-436C-A2D2-C1A6F0041B81}" type="presOf" srcId="{F02C7DEF-2CB9-492C-8405-ED85677F829B}" destId="{49DE5BC5-D5B0-45FF-9A05-90BC09004119}" srcOrd="1" destOrd="0" presId="urn:microsoft.com/office/officeart/2005/8/layout/cycle4"/>
    <dgm:cxn modelId="{8A1D24D8-26E8-4A6F-BA55-17E875B8AA0B}" type="presOf" srcId="{EFD046C3-E130-4EC1-BE25-B11C002ACF8C}" destId="{900A4901-F9E3-469D-B0F3-E0C44EDAA887}" srcOrd="1" destOrd="1" presId="urn:microsoft.com/office/officeart/2005/8/layout/cycle4"/>
    <dgm:cxn modelId="{C68A024B-03CE-4A8C-88ED-A392F2614483}" type="presOf" srcId="{A914C0A5-8D98-44E0-AADC-537DD765CE28}" destId="{A344DEF0-2AAE-48AB-B337-DD524B6E9C83}" srcOrd="0" destOrd="1" presId="urn:microsoft.com/office/officeart/2005/8/layout/cycle4"/>
    <dgm:cxn modelId="{662DC297-BC85-4A3B-A7CE-DFEF8B606C5C}" type="presOf" srcId="{A914C0A5-8D98-44E0-AADC-537DD765CE28}" destId="{49DE5BC5-D5B0-45FF-9A05-90BC09004119}" srcOrd="1" destOrd="1" presId="urn:microsoft.com/office/officeart/2005/8/layout/cycle4"/>
    <dgm:cxn modelId="{496A8EC5-75AF-49CD-949E-6465A4549C69}" srcId="{E25553C4-3587-40B9-8E09-E91CDA6D9EDD}" destId="{EFD046C3-E130-4EC1-BE25-B11C002ACF8C}" srcOrd="1" destOrd="0" parTransId="{4F744FF0-3557-4FFD-91E4-D51C881AE151}" sibTransId="{54177ECE-3ED2-435C-A406-32B78D404B74}"/>
    <dgm:cxn modelId="{61E9EBB0-451C-4BBA-9A7C-9797CC72C496}" srcId="{002194F0-FF00-4B83-9E20-F1AAB9555804}" destId="{41572944-33BA-440F-98E2-39384B6BA1D3}" srcOrd="1" destOrd="0" parTransId="{7644BC23-1E8D-4E3F-A462-41244D01E93F}" sibTransId="{4D6E8A31-B22B-4694-8D15-A6754D36E0B5}"/>
    <dgm:cxn modelId="{281E86C6-4AB8-4378-BCC7-5EA2433C2C1C}" type="presOf" srcId="{EFE69282-B967-46F9-8675-778B77C18455}" destId="{28DEBEEB-16F8-461A-93B0-C8DAFE4A85D5}" srcOrd="0" destOrd="0" presId="urn:microsoft.com/office/officeart/2005/8/layout/cycle4"/>
    <dgm:cxn modelId="{5F01ECEC-0266-4F8F-B095-86B415588B60}" type="presOf" srcId="{EFD046C3-E130-4EC1-BE25-B11C002ACF8C}" destId="{28DEBEEB-16F8-461A-93B0-C8DAFE4A85D5}" srcOrd="0" destOrd="1" presId="urn:microsoft.com/office/officeart/2005/8/layout/cycle4"/>
    <dgm:cxn modelId="{DCB84E56-FBF6-40AC-BFD3-99CAA4981C59}" type="presOf" srcId="{2DE5A803-5642-449F-BAAC-09EF273FE521}" destId="{BFC21F75-ACE5-4817-8C7B-BE01DA665ECE}" srcOrd="0" destOrd="0" presId="urn:microsoft.com/office/officeart/2005/8/layout/cycle4"/>
    <dgm:cxn modelId="{B0144C5D-8349-46F8-B874-6B3419BFCBD7}" srcId="{002194F0-FF00-4B83-9E20-F1AAB9555804}" destId="{A0058408-CF66-4E64-BF2B-725122B325AF}" srcOrd="3" destOrd="0" parTransId="{F34E0BA9-514E-4134-9C3D-9E9FBFA10097}" sibTransId="{3C2EA2E7-BB2D-4D65-90C4-43C1E0B05BE4}"/>
    <dgm:cxn modelId="{4AA101AD-B02A-420B-B0CB-2B455047BBFA}" type="presParOf" srcId="{9760F36F-453A-4ABF-A73D-46DEA24C48F4}" destId="{FF1AD538-7526-4B8D-8149-DDF4BF2992D6}" srcOrd="0" destOrd="0" presId="urn:microsoft.com/office/officeart/2005/8/layout/cycle4"/>
    <dgm:cxn modelId="{0374969C-41FD-4E94-8E89-479C925012EF}" type="presParOf" srcId="{FF1AD538-7526-4B8D-8149-DDF4BF2992D6}" destId="{92CEECE8-9418-45DE-B43B-225A899E3D2D}" srcOrd="0" destOrd="0" presId="urn:microsoft.com/office/officeart/2005/8/layout/cycle4"/>
    <dgm:cxn modelId="{6786902D-3D65-4985-BFDB-20C921B9EAA7}" type="presParOf" srcId="{92CEECE8-9418-45DE-B43B-225A899E3D2D}" destId="{28DEBEEB-16F8-461A-93B0-C8DAFE4A85D5}" srcOrd="0" destOrd="0" presId="urn:microsoft.com/office/officeart/2005/8/layout/cycle4"/>
    <dgm:cxn modelId="{FAB3B93A-9307-4D16-A550-E1A09C9074AF}" type="presParOf" srcId="{92CEECE8-9418-45DE-B43B-225A899E3D2D}" destId="{900A4901-F9E3-469D-B0F3-E0C44EDAA887}" srcOrd="1" destOrd="0" presId="urn:microsoft.com/office/officeart/2005/8/layout/cycle4"/>
    <dgm:cxn modelId="{E0DF4556-22EC-4161-BF2C-8A81736CC603}" type="presParOf" srcId="{FF1AD538-7526-4B8D-8149-DDF4BF2992D6}" destId="{3BD0E505-E06C-4AC8-8F1D-0975992A63E4}" srcOrd="1" destOrd="0" presId="urn:microsoft.com/office/officeart/2005/8/layout/cycle4"/>
    <dgm:cxn modelId="{A84FB1A6-8187-48C0-BD1C-38D2496855D4}" type="presParOf" srcId="{3BD0E505-E06C-4AC8-8F1D-0975992A63E4}" destId="{A344DEF0-2AAE-48AB-B337-DD524B6E9C83}" srcOrd="0" destOrd="0" presId="urn:microsoft.com/office/officeart/2005/8/layout/cycle4"/>
    <dgm:cxn modelId="{EADCF6EE-5C93-4998-9C68-1324B66A8C9A}" type="presParOf" srcId="{3BD0E505-E06C-4AC8-8F1D-0975992A63E4}" destId="{49DE5BC5-D5B0-45FF-9A05-90BC09004119}" srcOrd="1" destOrd="0" presId="urn:microsoft.com/office/officeart/2005/8/layout/cycle4"/>
    <dgm:cxn modelId="{FC055470-CD6A-41B3-A970-F24B7B9E6610}" type="presParOf" srcId="{FF1AD538-7526-4B8D-8149-DDF4BF2992D6}" destId="{CDC82220-EE7D-4D4F-96F6-6681A42B898E}" srcOrd="2" destOrd="0" presId="urn:microsoft.com/office/officeart/2005/8/layout/cycle4"/>
    <dgm:cxn modelId="{CDE39EC0-8392-43AF-B4F8-B3DF01E1A72C}" type="presParOf" srcId="{CDC82220-EE7D-4D4F-96F6-6681A42B898E}" destId="{BFC21F75-ACE5-4817-8C7B-BE01DA665ECE}" srcOrd="0" destOrd="0" presId="urn:microsoft.com/office/officeart/2005/8/layout/cycle4"/>
    <dgm:cxn modelId="{311A136A-AEEE-4A18-9DA3-90FF02332EF6}" type="presParOf" srcId="{CDC82220-EE7D-4D4F-96F6-6681A42B898E}" destId="{E0EA237F-B063-4E07-AE98-8D50AE75D110}" srcOrd="1" destOrd="0" presId="urn:microsoft.com/office/officeart/2005/8/layout/cycle4"/>
    <dgm:cxn modelId="{96579248-BD59-4C70-9B41-500C7696E835}" type="presParOf" srcId="{FF1AD538-7526-4B8D-8149-DDF4BF2992D6}" destId="{FF58F55F-47D5-475F-897F-4CB68083EA15}" srcOrd="3" destOrd="0" presId="urn:microsoft.com/office/officeart/2005/8/layout/cycle4"/>
    <dgm:cxn modelId="{BFAE0843-84BF-4292-B09E-7BDCA6CB8126}" type="presParOf" srcId="{FF58F55F-47D5-475F-897F-4CB68083EA15}" destId="{8C9C29A4-4F61-41C0-9D0B-2E0D789BA0BD}" srcOrd="0" destOrd="0" presId="urn:microsoft.com/office/officeart/2005/8/layout/cycle4"/>
    <dgm:cxn modelId="{3CE13239-84C7-4D6C-82FD-B31ADB076023}" type="presParOf" srcId="{FF58F55F-47D5-475F-897F-4CB68083EA15}" destId="{C1CC546D-EAA7-41B7-83F0-385890E769A5}" srcOrd="1" destOrd="0" presId="urn:microsoft.com/office/officeart/2005/8/layout/cycle4"/>
    <dgm:cxn modelId="{F0D211D7-3C4A-4FD9-8D82-81C4ACE6D77B}" type="presParOf" srcId="{FF1AD538-7526-4B8D-8149-DDF4BF2992D6}" destId="{1308FB1B-516A-4F01-878C-C141F8093D4F}" srcOrd="4" destOrd="0" presId="urn:microsoft.com/office/officeart/2005/8/layout/cycle4"/>
    <dgm:cxn modelId="{F2226F9A-5519-41D0-AFFA-1F76455CD0AF}" type="presParOf" srcId="{9760F36F-453A-4ABF-A73D-46DEA24C48F4}" destId="{C5990B9B-E715-4942-B936-2D6128A58BB9}" srcOrd="1" destOrd="0" presId="urn:microsoft.com/office/officeart/2005/8/layout/cycle4"/>
    <dgm:cxn modelId="{73247529-5E42-4EB3-BBB7-0D916C055147}" type="presParOf" srcId="{C5990B9B-E715-4942-B936-2D6128A58BB9}" destId="{0F87F3D9-C81D-49C3-B4BC-A14EAAFC33A1}" srcOrd="0" destOrd="0" presId="urn:microsoft.com/office/officeart/2005/8/layout/cycle4"/>
    <dgm:cxn modelId="{68A4C2A3-C9E0-47FE-BC6C-A82FAD2E5DC6}" type="presParOf" srcId="{C5990B9B-E715-4942-B936-2D6128A58BB9}" destId="{2778ADD4-A5D0-4549-B03E-62D98B22392C}" srcOrd="1" destOrd="0" presId="urn:microsoft.com/office/officeart/2005/8/layout/cycle4"/>
    <dgm:cxn modelId="{16BF8E71-F41D-4196-9C32-395A648E634A}" type="presParOf" srcId="{C5990B9B-E715-4942-B936-2D6128A58BB9}" destId="{2EBF0351-5063-4002-8D43-AD63A9759ECE}" srcOrd="2" destOrd="0" presId="urn:microsoft.com/office/officeart/2005/8/layout/cycle4"/>
    <dgm:cxn modelId="{0269A2EB-9DEB-4C7B-A27B-12D75C1898E4}" type="presParOf" srcId="{C5990B9B-E715-4942-B936-2D6128A58BB9}" destId="{CBB13AAC-2228-48CC-B0F8-D1D2EAB9AB43}" srcOrd="3" destOrd="0" presId="urn:microsoft.com/office/officeart/2005/8/layout/cycle4"/>
    <dgm:cxn modelId="{30921E30-2BFE-4C01-A5F3-460EE76097F3}" type="presParOf" srcId="{C5990B9B-E715-4942-B936-2D6128A58BB9}" destId="{31CF891D-D137-4942-AD87-52F2314986DE}" srcOrd="4" destOrd="0" presId="urn:microsoft.com/office/officeart/2005/8/layout/cycle4"/>
    <dgm:cxn modelId="{89324A6A-31EB-471C-A0AC-4183A4D12C1F}" type="presParOf" srcId="{9760F36F-453A-4ABF-A73D-46DEA24C48F4}" destId="{5FC58B9C-B976-488C-A860-1826B52EAA7A}" srcOrd="2" destOrd="0" presId="urn:microsoft.com/office/officeart/2005/8/layout/cycle4"/>
    <dgm:cxn modelId="{9019C559-5C1B-4899-863A-1AB7B8DD6A5F}" type="presParOf" srcId="{9760F36F-453A-4ABF-A73D-46DEA24C48F4}" destId="{D98B66CD-7D45-4903-ABDE-3C782AFEE20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77C83-FAF6-C046-87CC-8F6B61635CA8}" type="doc">
      <dgm:prSet loTypeId="urn:microsoft.com/office/officeart/2005/8/layout/hList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252C7D-A761-A747-A484-8FD4C386503B}">
      <dgm:prSet phldrT="[Texto]" custT="1"/>
      <dgm:spPr/>
      <dgm:t>
        <a:bodyPr/>
        <a:lstStyle/>
        <a:p>
          <a:pPr algn="ctr"/>
          <a:r>
            <a:rPr lang="es-ES" sz="1300" dirty="0"/>
            <a:t>Implementación laboratorio Biología Molecular </a:t>
          </a:r>
        </a:p>
      </dgm:t>
    </dgm:pt>
    <dgm:pt modelId="{39E0EC60-A730-F649-AC4A-08F02EEB9AB3}" type="parTrans" cxnId="{4D496913-7161-5840-BEB1-611FA5C6D599}">
      <dgm:prSet/>
      <dgm:spPr/>
      <dgm:t>
        <a:bodyPr/>
        <a:lstStyle/>
        <a:p>
          <a:endParaRPr lang="es-ES"/>
        </a:p>
      </dgm:t>
    </dgm:pt>
    <dgm:pt modelId="{CF59E2EB-12E1-6241-95A0-39D0C4B4B910}" type="sibTrans" cxnId="{4D496913-7161-5840-BEB1-611FA5C6D599}">
      <dgm:prSet/>
      <dgm:spPr/>
      <dgm:t>
        <a:bodyPr/>
        <a:lstStyle/>
        <a:p>
          <a:endParaRPr lang="es-ES"/>
        </a:p>
      </dgm:t>
    </dgm:pt>
    <dgm:pt modelId="{011CCE0A-4B66-8643-AA75-850267270395}">
      <dgm:prSet phldrT="[Texto]" custT="1"/>
      <dgm:spPr/>
      <dgm:t>
        <a:bodyPr/>
        <a:lstStyle/>
        <a:p>
          <a:r>
            <a:rPr lang="es-ES" sz="1300" dirty="0"/>
            <a:t>Implementación de búsqueda activa a través de equipo de toma de muestra servicio de salud</a:t>
          </a:r>
        </a:p>
      </dgm:t>
    </dgm:pt>
    <dgm:pt modelId="{6CDF006F-7B73-9D4F-AF49-794889069577}" type="parTrans" cxnId="{712AB3CC-7602-7B40-AD17-0E53B580C0AA}">
      <dgm:prSet/>
      <dgm:spPr/>
      <dgm:t>
        <a:bodyPr/>
        <a:lstStyle/>
        <a:p>
          <a:endParaRPr lang="es-ES"/>
        </a:p>
      </dgm:t>
    </dgm:pt>
    <dgm:pt modelId="{2555C78D-ACF5-B64A-9E42-0D57B4E03662}" type="sibTrans" cxnId="{712AB3CC-7602-7B40-AD17-0E53B580C0AA}">
      <dgm:prSet/>
      <dgm:spPr/>
      <dgm:t>
        <a:bodyPr/>
        <a:lstStyle/>
        <a:p>
          <a:endParaRPr lang="es-ES"/>
        </a:p>
      </dgm:t>
    </dgm:pt>
    <dgm:pt modelId="{B9C2F9B2-6851-184D-BD0F-DD969470DB48}">
      <dgm:prSet phldrT="[Texto]"/>
      <dgm:spPr/>
      <dgm:t>
        <a:bodyPr/>
        <a:lstStyle/>
        <a:p>
          <a:pPr algn="ctr"/>
          <a:r>
            <a:rPr lang="es-ES" dirty="0"/>
            <a:t>Implementación de test de antígenos en sintomáticos en conjunto con SEREMI de Salud</a:t>
          </a:r>
        </a:p>
      </dgm:t>
    </dgm:pt>
    <dgm:pt modelId="{6AF74257-2372-3E41-BDC1-5F292E0C2425}" type="parTrans" cxnId="{9E1F480D-B773-B547-B87F-EE6EDB4B51FE}">
      <dgm:prSet/>
      <dgm:spPr/>
      <dgm:t>
        <a:bodyPr/>
        <a:lstStyle/>
        <a:p>
          <a:endParaRPr lang="es-ES"/>
        </a:p>
      </dgm:t>
    </dgm:pt>
    <dgm:pt modelId="{30051FBA-590D-7B41-BE3B-2A531AD0DB83}" type="sibTrans" cxnId="{9E1F480D-B773-B547-B87F-EE6EDB4B51FE}">
      <dgm:prSet/>
      <dgm:spPr/>
      <dgm:t>
        <a:bodyPr/>
        <a:lstStyle/>
        <a:p>
          <a:endParaRPr lang="es-ES"/>
        </a:p>
      </dgm:t>
    </dgm:pt>
    <dgm:pt modelId="{D7A61299-3F54-5345-83CD-4D3BCB54B47C}">
      <dgm:prSet phldrT="[Texto]"/>
      <dgm:spPr/>
      <dgm:t>
        <a:bodyPr/>
        <a:lstStyle/>
        <a:p>
          <a:pPr algn="l"/>
          <a:r>
            <a:rPr lang="es-ES" dirty="0"/>
            <a:t>Servicio de Salud distribuye test de antígeno a la red asistencial </a:t>
          </a:r>
        </a:p>
      </dgm:t>
    </dgm:pt>
    <dgm:pt modelId="{ACE99E94-6AEF-8A49-9027-DF55DFB0F260}" type="parTrans" cxnId="{97085A78-E540-4C45-A1DF-B6489A49E3CF}">
      <dgm:prSet/>
      <dgm:spPr/>
      <dgm:t>
        <a:bodyPr/>
        <a:lstStyle/>
        <a:p>
          <a:endParaRPr lang="es-ES"/>
        </a:p>
      </dgm:t>
    </dgm:pt>
    <dgm:pt modelId="{7D640DAD-5B6C-9048-954C-B22D61E14CAA}" type="sibTrans" cxnId="{97085A78-E540-4C45-A1DF-B6489A49E3CF}">
      <dgm:prSet/>
      <dgm:spPr/>
      <dgm:t>
        <a:bodyPr/>
        <a:lstStyle/>
        <a:p>
          <a:endParaRPr lang="es-ES"/>
        </a:p>
      </dgm:t>
    </dgm:pt>
    <dgm:pt modelId="{8C7CB110-6E78-1045-A12B-AD2807C3A46A}">
      <dgm:prSet phldrT="[Texto]"/>
      <dgm:spPr/>
      <dgm:t>
        <a:bodyPr/>
        <a:lstStyle/>
        <a:p>
          <a:pPr algn="l"/>
          <a:r>
            <a:rPr lang="es-ES" dirty="0"/>
            <a:t>Implementación en escalada en atención primaria </a:t>
          </a:r>
        </a:p>
      </dgm:t>
    </dgm:pt>
    <dgm:pt modelId="{36BE13CB-D7BB-FE40-87E4-D45694C1D00C}" type="parTrans" cxnId="{1C5FA803-C09F-6043-BD50-1E3CEFEE2933}">
      <dgm:prSet/>
      <dgm:spPr/>
      <dgm:t>
        <a:bodyPr/>
        <a:lstStyle/>
        <a:p>
          <a:endParaRPr lang="es-ES"/>
        </a:p>
      </dgm:t>
    </dgm:pt>
    <dgm:pt modelId="{417F646C-5F65-C44B-A58C-D5D3D19CA727}" type="sibTrans" cxnId="{1C5FA803-C09F-6043-BD50-1E3CEFEE2933}">
      <dgm:prSet/>
      <dgm:spPr/>
      <dgm:t>
        <a:bodyPr/>
        <a:lstStyle/>
        <a:p>
          <a:endParaRPr lang="es-ES"/>
        </a:p>
      </dgm:t>
    </dgm:pt>
    <dgm:pt modelId="{BC75AC5E-4114-8E43-817C-8716596ACB9B}">
      <dgm:prSet phldrT="[Texto]" custT="1"/>
      <dgm:spPr/>
      <dgm:t>
        <a:bodyPr anchor="t"/>
        <a:lstStyle/>
        <a:p>
          <a:pPr algn="ctr">
            <a:lnSpc>
              <a:spcPct val="100000"/>
            </a:lnSpc>
          </a:pPr>
          <a:r>
            <a:rPr lang="es-ES" sz="1300" dirty="0"/>
            <a:t>Creación de plataforma de trazabilidad  “Monitor Esmeralda”</a:t>
          </a:r>
        </a:p>
        <a:p>
          <a:pPr algn="l">
            <a:lnSpc>
              <a:spcPct val="100000"/>
            </a:lnSpc>
          </a:pPr>
          <a:r>
            <a:rPr lang="es-ES" sz="1000" dirty="0"/>
            <a:t>Permite Trazabilidad de muestras</a:t>
          </a:r>
        </a:p>
        <a:p>
          <a:pPr algn="l">
            <a:lnSpc>
              <a:spcPct val="100000"/>
            </a:lnSpc>
          </a:pPr>
          <a:r>
            <a:rPr lang="es-ES" sz="1000" dirty="0"/>
            <a:t>Sirvió de base para creación de PNTM</a:t>
          </a:r>
        </a:p>
        <a:p>
          <a:pPr algn="l">
            <a:lnSpc>
              <a:spcPct val="100000"/>
            </a:lnSpc>
          </a:pPr>
          <a:r>
            <a:rPr lang="es-ES" sz="1000" dirty="0"/>
            <a:t>Integrado con PNTM</a:t>
          </a:r>
        </a:p>
      </dgm:t>
    </dgm:pt>
    <dgm:pt modelId="{CE26CAAD-B0A2-D840-AAF9-B8F0FA2BE44E}" type="parTrans" cxnId="{45E9072A-9116-FE4F-AD85-93E540A315FB}">
      <dgm:prSet/>
      <dgm:spPr/>
      <dgm:t>
        <a:bodyPr/>
        <a:lstStyle/>
        <a:p>
          <a:endParaRPr lang="es-ES"/>
        </a:p>
      </dgm:t>
    </dgm:pt>
    <dgm:pt modelId="{A8D88530-EB92-AC4F-8424-CF94EE95AFC1}" type="sibTrans" cxnId="{45E9072A-9116-FE4F-AD85-93E540A315FB}">
      <dgm:prSet/>
      <dgm:spPr/>
      <dgm:t>
        <a:bodyPr/>
        <a:lstStyle/>
        <a:p>
          <a:endParaRPr lang="es-ES"/>
        </a:p>
      </dgm:t>
    </dgm:pt>
    <dgm:pt modelId="{A59BA87E-C5AA-C14A-A2EB-609998FA998F}">
      <dgm:prSet phldrT="[Texto]" custT="1"/>
      <dgm:spPr/>
      <dgm:t>
        <a:bodyPr/>
        <a:lstStyle/>
        <a:p>
          <a:pPr algn="l"/>
          <a:r>
            <a:rPr lang="es-ES" sz="1000" dirty="0"/>
            <a:t>Inicio: abril 2020</a:t>
          </a:r>
        </a:p>
      </dgm:t>
    </dgm:pt>
    <dgm:pt modelId="{D82E48B1-DCCF-D744-B044-C07348D89414}" type="parTrans" cxnId="{275442EA-677F-D847-9FE5-C6D5119B82A3}">
      <dgm:prSet/>
      <dgm:spPr/>
      <dgm:t>
        <a:bodyPr/>
        <a:lstStyle/>
        <a:p>
          <a:endParaRPr lang="es-ES"/>
        </a:p>
      </dgm:t>
    </dgm:pt>
    <dgm:pt modelId="{8C605DB0-4487-1046-974E-A2AA6B16AC0E}" type="sibTrans" cxnId="{275442EA-677F-D847-9FE5-C6D5119B82A3}">
      <dgm:prSet/>
      <dgm:spPr/>
      <dgm:t>
        <a:bodyPr/>
        <a:lstStyle/>
        <a:p>
          <a:endParaRPr lang="es-ES"/>
        </a:p>
      </dgm:t>
    </dgm:pt>
    <dgm:pt modelId="{1EB5A1A8-6605-714E-82E0-71CCBD206DD2}">
      <dgm:prSet phldrT="[Texto]" custT="1"/>
      <dgm:spPr/>
      <dgm:t>
        <a:bodyPr/>
        <a:lstStyle/>
        <a:p>
          <a:pPr algn="l"/>
          <a:r>
            <a:rPr lang="es-ES" sz="1000" dirty="0"/>
            <a:t>Capacidad  máxima: 1100 muestras diarias</a:t>
          </a:r>
        </a:p>
      </dgm:t>
    </dgm:pt>
    <dgm:pt modelId="{EA3C09E2-E07B-DC4A-8D2D-949C24933AA7}" type="parTrans" cxnId="{22638A83-DFA9-EF41-8D8D-574F4330551E}">
      <dgm:prSet/>
      <dgm:spPr/>
      <dgm:t>
        <a:bodyPr/>
        <a:lstStyle/>
        <a:p>
          <a:endParaRPr lang="es-ES"/>
        </a:p>
      </dgm:t>
    </dgm:pt>
    <dgm:pt modelId="{B12B8412-CC46-8149-9755-01CD7A59F6E8}" type="sibTrans" cxnId="{22638A83-DFA9-EF41-8D8D-574F4330551E}">
      <dgm:prSet/>
      <dgm:spPr/>
      <dgm:t>
        <a:bodyPr/>
        <a:lstStyle/>
        <a:p>
          <a:endParaRPr lang="es-ES"/>
        </a:p>
      </dgm:t>
    </dgm:pt>
    <dgm:pt modelId="{CB7F5680-4999-AE42-88F8-AAD52C3DE996}">
      <dgm:prSet phldrT="[Texto]" custT="1"/>
      <dgm:spPr/>
      <dgm:t>
        <a:bodyPr/>
        <a:lstStyle/>
        <a:p>
          <a:pPr algn="l"/>
          <a:r>
            <a:rPr lang="es-ES" sz="1000" dirty="0"/>
            <a:t>Entrega a los establecimientos de salud  de los kits de toma de muestras.</a:t>
          </a:r>
        </a:p>
      </dgm:t>
    </dgm:pt>
    <dgm:pt modelId="{4A82B83A-17C1-B348-AEB3-23ADFCC7AEF9}" type="parTrans" cxnId="{6E1305CF-98B4-2745-B4F0-DED61D826826}">
      <dgm:prSet/>
      <dgm:spPr/>
      <dgm:t>
        <a:bodyPr/>
        <a:lstStyle/>
        <a:p>
          <a:endParaRPr lang="es-ES"/>
        </a:p>
      </dgm:t>
    </dgm:pt>
    <dgm:pt modelId="{1D240AB5-6AED-8742-B669-016E19B35A27}" type="sibTrans" cxnId="{6E1305CF-98B4-2745-B4F0-DED61D826826}">
      <dgm:prSet/>
      <dgm:spPr/>
      <dgm:t>
        <a:bodyPr/>
        <a:lstStyle/>
        <a:p>
          <a:endParaRPr lang="es-ES"/>
        </a:p>
      </dgm:t>
    </dgm:pt>
    <dgm:pt modelId="{14AED7CC-533E-A848-BFA9-44FF41BCCE49}">
      <dgm:prSet phldrT="[Texto]"/>
      <dgm:spPr/>
      <dgm:t>
        <a:bodyPr anchor="t"/>
        <a:lstStyle/>
        <a:p>
          <a:r>
            <a:rPr lang="es-ES" dirty="0"/>
            <a:t>Contratación de Recurso humano para poyar estrategia TTA a la comunas de la región a través de proyecto de Gobierno Regional</a:t>
          </a:r>
        </a:p>
      </dgm:t>
    </dgm:pt>
    <dgm:pt modelId="{0F6386F5-8F3E-C148-B79B-F6C7649B11B4}" type="parTrans" cxnId="{5B44F0AD-7148-074A-8442-89697A80F6F8}">
      <dgm:prSet/>
      <dgm:spPr/>
      <dgm:t>
        <a:bodyPr/>
        <a:lstStyle/>
        <a:p>
          <a:endParaRPr lang="es-ES"/>
        </a:p>
      </dgm:t>
    </dgm:pt>
    <dgm:pt modelId="{050C6735-E812-5D44-A1E8-CE90F29951CC}" type="sibTrans" cxnId="{5B44F0AD-7148-074A-8442-89697A80F6F8}">
      <dgm:prSet/>
      <dgm:spPr/>
      <dgm:t>
        <a:bodyPr/>
        <a:lstStyle/>
        <a:p>
          <a:endParaRPr lang="es-ES"/>
        </a:p>
      </dgm:t>
    </dgm:pt>
    <dgm:pt modelId="{D020DFCA-BC4A-E34D-BBE7-68E05B478808}" type="pres">
      <dgm:prSet presAssocID="{25177C83-FAF6-C046-87CC-8F6B61635C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0697AB-D957-2D46-AE1C-0EF35672C918}" type="pres">
      <dgm:prSet presAssocID="{25177C83-FAF6-C046-87CC-8F6B61635CA8}" presName="fgShape" presStyleLbl="fgShp" presStyleIdx="0" presStyleCnt="1"/>
      <dgm:spPr/>
    </dgm:pt>
    <dgm:pt modelId="{3BB6FD50-6423-BA44-AC65-8527E3C3211F}" type="pres">
      <dgm:prSet presAssocID="{25177C83-FAF6-C046-87CC-8F6B61635CA8}" presName="linComp" presStyleCnt="0"/>
      <dgm:spPr/>
    </dgm:pt>
    <dgm:pt modelId="{6ABE9B54-4D31-9249-9AE8-FA26A7649FD4}" type="pres">
      <dgm:prSet presAssocID="{B6252C7D-A761-A747-A484-8FD4C386503B}" presName="compNode" presStyleCnt="0"/>
      <dgm:spPr/>
    </dgm:pt>
    <dgm:pt modelId="{030659B8-D750-4143-8DFA-5F148FD39EE4}" type="pres">
      <dgm:prSet presAssocID="{B6252C7D-A761-A747-A484-8FD4C386503B}" presName="bkgdShape" presStyleLbl="node1" presStyleIdx="0" presStyleCnt="5"/>
      <dgm:spPr/>
      <dgm:t>
        <a:bodyPr/>
        <a:lstStyle/>
        <a:p>
          <a:endParaRPr lang="es-CL"/>
        </a:p>
      </dgm:t>
    </dgm:pt>
    <dgm:pt modelId="{DBD73361-9F38-4148-97F9-013A11820E4B}" type="pres">
      <dgm:prSet presAssocID="{B6252C7D-A761-A747-A484-8FD4C386503B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0FEC24-CA38-A847-9F4A-849F4DDD70E4}" type="pres">
      <dgm:prSet presAssocID="{B6252C7D-A761-A747-A484-8FD4C386503B}" presName="invisiNode" presStyleLbl="node1" presStyleIdx="0" presStyleCnt="5"/>
      <dgm:spPr/>
    </dgm:pt>
    <dgm:pt modelId="{4EA36814-368A-7941-9399-8FF24429D7B8}" type="pres">
      <dgm:prSet presAssocID="{B6252C7D-A761-A747-A484-8FD4C386503B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L"/>
        </a:p>
      </dgm:t>
    </dgm:pt>
    <dgm:pt modelId="{C303BFAC-15A3-7C49-9483-F74A029E7B72}" type="pres">
      <dgm:prSet presAssocID="{CF59E2EB-12E1-6241-95A0-39D0C4B4B910}" presName="sibTrans" presStyleLbl="sibTrans2D1" presStyleIdx="0" presStyleCnt="0"/>
      <dgm:spPr/>
      <dgm:t>
        <a:bodyPr/>
        <a:lstStyle/>
        <a:p>
          <a:endParaRPr lang="es-CL"/>
        </a:p>
      </dgm:t>
    </dgm:pt>
    <dgm:pt modelId="{F87EFC4B-88C0-5347-B72D-B19A8677C198}" type="pres">
      <dgm:prSet presAssocID="{BC75AC5E-4114-8E43-817C-8716596ACB9B}" presName="compNode" presStyleCnt="0"/>
      <dgm:spPr/>
    </dgm:pt>
    <dgm:pt modelId="{A7691D83-9AE0-5244-8C91-BD1C1B3159AB}" type="pres">
      <dgm:prSet presAssocID="{BC75AC5E-4114-8E43-817C-8716596ACB9B}" presName="bkgdShape" presStyleLbl="node1" presStyleIdx="1" presStyleCnt="5"/>
      <dgm:spPr/>
      <dgm:t>
        <a:bodyPr/>
        <a:lstStyle/>
        <a:p>
          <a:endParaRPr lang="es-CL"/>
        </a:p>
      </dgm:t>
    </dgm:pt>
    <dgm:pt modelId="{975E04EC-782A-834A-B4F8-43EC2AA9D9DD}" type="pres">
      <dgm:prSet presAssocID="{BC75AC5E-4114-8E43-817C-8716596ACB9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F5F4B4-7800-084D-9A8F-472897A2CD42}" type="pres">
      <dgm:prSet presAssocID="{BC75AC5E-4114-8E43-817C-8716596ACB9B}" presName="invisiNode" presStyleLbl="node1" presStyleIdx="1" presStyleCnt="5"/>
      <dgm:spPr/>
    </dgm:pt>
    <dgm:pt modelId="{A991E183-3B9D-6D4B-82A2-004D31609915}" type="pres">
      <dgm:prSet presAssocID="{BC75AC5E-4114-8E43-817C-8716596ACB9B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A424B975-5172-DA41-9258-28EE8223B314}" type="pres">
      <dgm:prSet presAssocID="{A8D88530-EB92-AC4F-8424-CF94EE95AFC1}" presName="sibTrans" presStyleLbl="sibTrans2D1" presStyleIdx="0" presStyleCnt="0"/>
      <dgm:spPr/>
      <dgm:t>
        <a:bodyPr/>
        <a:lstStyle/>
        <a:p>
          <a:endParaRPr lang="es-CL"/>
        </a:p>
      </dgm:t>
    </dgm:pt>
    <dgm:pt modelId="{520BB962-3F24-984A-A1FE-6EC081215D3F}" type="pres">
      <dgm:prSet presAssocID="{011CCE0A-4B66-8643-AA75-850267270395}" presName="compNode" presStyleCnt="0"/>
      <dgm:spPr/>
    </dgm:pt>
    <dgm:pt modelId="{CDA85ED8-5FC7-A64D-BA55-7472F3DA4C6D}" type="pres">
      <dgm:prSet presAssocID="{011CCE0A-4B66-8643-AA75-850267270395}" presName="bkgdShape" presStyleLbl="node1" presStyleIdx="2" presStyleCnt="5"/>
      <dgm:spPr/>
      <dgm:t>
        <a:bodyPr/>
        <a:lstStyle/>
        <a:p>
          <a:endParaRPr lang="es-CL"/>
        </a:p>
      </dgm:t>
    </dgm:pt>
    <dgm:pt modelId="{75E70386-8386-954B-ADE6-A407C0B18C89}" type="pres">
      <dgm:prSet presAssocID="{011CCE0A-4B66-8643-AA75-85026727039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F1413B-7FCB-2F42-AE59-2B123C684858}" type="pres">
      <dgm:prSet presAssocID="{011CCE0A-4B66-8643-AA75-850267270395}" presName="invisiNode" presStyleLbl="node1" presStyleIdx="2" presStyleCnt="5"/>
      <dgm:spPr/>
    </dgm:pt>
    <dgm:pt modelId="{07378916-99C8-6F4B-BFD4-FAC9A744B519}" type="pres">
      <dgm:prSet presAssocID="{011CCE0A-4B66-8643-AA75-850267270395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A0191209-8408-8542-8AF2-A0406E3A0AF4}" type="pres">
      <dgm:prSet presAssocID="{2555C78D-ACF5-B64A-9E42-0D57B4E03662}" presName="sibTrans" presStyleLbl="sibTrans2D1" presStyleIdx="0" presStyleCnt="0"/>
      <dgm:spPr/>
      <dgm:t>
        <a:bodyPr/>
        <a:lstStyle/>
        <a:p>
          <a:endParaRPr lang="es-CL"/>
        </a:p>
      </dgm:t>
    </dgm:pt>
    <dgm:pt modelId="{DB2E4796-4AAB-3C47-BCA3-1D9D82917E05}" type="pres">
      <dgm:prSet presAssocID="{B9C2F9B2-6851-184D-BD0F-DD969470DB48}" presName="compNode" presStyleCnt="0"/>
      <dgm:spPr/>
    </dgm:pt>
    <dgm:pt modelId="{25D8A048-2EBF-CF40-9404-D5A408859AC9}" type="pres">
      <dgm:prSet presAssocID="{B9C2F9B2-6851-184D-BD0F-DD969470DB48}" presName="bkgdShape" presStyleLbl="node1" presStyleIdx="3" presStyleCnt="5"/>
      <dgm:spPr/>
      <dgm:t>
        <a:bodyPr/>
        <a:lstStyle/>
        <a:p>
          <a:endParaRPr lang="es-CL"/>
        </a:p>
      </dgm:t>
    </dgm:pt>
    <dgm:pt modelId="{E2E77460-CC5B-C946-BD39-79829A4E1F0B}" type="pres">
      <dgm:prSet presAssocID="{B9C2F9B2-6851-184D-BD0F-DD969470DB4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943BCC-54C0-BE46-87F6-A3D8882427E0}" type="pres">
      <dgm:prSet presAssocID="{B9C2F9B2-6851-184D-BD0F-DD969470DB48}" presName="invisiNode" presStyleLbl="node1" presStyleIdx="3" presStyleCnt="5"/>
      <dgm:spPr/>
    </dgm:pt>
    <dgm:pt modelId="{4F444F7A-146F-7B49-A0A9-FBB39C1DC16D}" type="pres">
      <dgm:prSet presAssocID="{B9C2F9B2-6851-184D-BD0F-DD969470DB48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041804E0-48F9-A248-BF52-FEA49D5DDCC9}" type="pres">
      <dgm:prSet presAssocID="{30051FBA-590D-7B41-BE3B-2A531AD0DB83}" presName="sibTrans" presStyleLbl="sibTrans2D1" presStyleIdx="0" presStyleCnt="0"/>
      <dgm:spPr/>
      <dgm:t>
        <a:bodyPr/>
        <a:lstStyle/>
        <a:p>
          <a:endParaRPr lang="es-CL"/>
        </a:p>
      </dgm:t>
    </dgm:pt>
    <dgm:pt modelId="{4F4F6285-0F42-0E46-886E-EFCE0FFE46A6}" type="pres">
      <dgm:prSet presAssocID="{14AED7CC-533E-A848-BFA9-44FF41BCCE49}" presName="compNode" presStyleCnt="0"/>
      <dgm:spPr/>
    </dgm:pt>
    <dgm:pt modelId="{BFB172E9-621A-8E47-A7FE-F72AEDAF004C}" type="pres">
      <dgm:prSet presAssocID="{14AED7CC-533E-A848-BFA9-44FF41BCCE49}" presName="bkgdShape" presStyleLbl="node1" presStyleIdx="4" presStyleCnt="5"/>
      <dgm:spPr/>
      <dgm:t>
        <a:bodyPr/>
        <a:lstStyle/>
        <a:p>
          <a:endParaRPr lang="es-CL"/>
        </a:p>
      </dgm:t>
    </dgm:pt>
    <dgm:pt modelId="{01BF3D0B-5729-CE4D-8E77-EED900FE6BCD}" type="pres">
      <dgm:prSet presAssocID="{14AED7CC-533E-A848-BFA9-44FF41BCCE4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E777A7-D14C-5D40-BE62-6D25558FDE6E}" type="pres">
      <dgm:prSet presAssocID="{14AED7CC-533E-A848-BFA9-44FF41BCCE49}" presName="invisiNode" presStyleLbl="node1" presStyleIdx="4" presStyleCnt="5"/>
      <dgm:spPr/>
    </dgm:pt>
    <dgm:pt modelId="{58A28904-4906-1646-A5EE-ADAC075C7356}" type="pres">
      <dgm:prSet presAssocID="{14AED7CC-533E-A848-BFA9-44FF41BCCE4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CL"/>
        </a:p>
      </dgm:t>
    </dgm:pt>
  </dgm:ptLst>
  <dgm:cxnLst>
    <dgm:cxn modelId="{97B0D83F-1617-F640-8FF6-B1BD89C7D4EA}" type="presOf" srcId="{A8D88530-EB92-AC4F-8424-CF94EE95AFC1}" destId="{A424B975-5172-DA41-9258-28EE8223B314}" srcOrd="0" destOrd="0" presId="urn:microsoft.com/office/officeart/2005/8/layout/hList7"/>
    <dgm:cxn modelId="{712AB3CC-7602-7B40-AD17-0E53B580C0AA}" srcId="{25177C83-FAF6-C046-87CC-8F6B61635CA8}" destId="{011CCE0A-4B66-8643-AA75-850267270395}" srcOrd="2" destOrd="0" parTransId="{6CDF006F-7B73-9D4F-AF49-794889069577}" sibTransId="{2555C78D-ACF5-B64A-9E42-0D57B4E03662}"/>
    <dgm:cxn modelId="{6CC33790-4A5D-7344-B78D-19734682BB62}" type="presOf" srcId="{011CCE0A-4B66-8643-AA75-850267270395}" destId="{CDA85ED8-5FC7-A64D-BA55-7472F3DA4C6D}" srcOrd="0" destOrd="0" presId="urn:microsoft.com/office/officeart/2005/8/layout/hList7"/>
    <dgm:cxn modelId="{484F5B97-3247-764D-ACE7-DF147BA62D6E}" type="presOf" srcId="{B9C2F9B2-6851-184D-BD0F-DD969470DB48}" destId="{25D8A048-2EBF-CF40-9404-D5A408859AC9}" srcOrd="0" destOrd="0" presId="urn:microsoft.com/office/officeart/2005/8/layout/hList7"/>
    <dgm:cxn modelId="{A63BE379-D108-C648-8F34-06647CFC69E9}" type="presOf" srcId="{A59BA87E-C5AA-C14A-A2EB-609998FA998F}" destId="{030659B8-D750-4143-8DFA-5F148FD39EE4}" srcOrd="0" destOrd="1" presId="urn:microsoft.com/office/officeart/2005/8/layout/hList7"/>
    <dgm:cxn modelId="{8246DE3E-CE41-554B-8888-E49B467F5196}" type="presOf" srcId="{14AED7CC-533E-A848-BFA9-44FF41BCCE49}" destId="{BFB172E9-621A-8E47-A7FE-F72AEDAF004C}" srcOrd="0" destOrd="0" presId="urn:microsoft.com/office/officeart/2005/8/layout/hList7"/>
    <dgm:cxn modelId="{36AB05D0-BA87-5344-B254-127C4C81628A}" type="presOf" srcId="{8C7CB110-6E78-1045-A12B-AD2807C3A46A}" destId="{E2E77460-CC5B-C946-BD39-79829A4E1F0B}" srcOrd="1" destOrd="2" presId="urn:microsoft.com/office/officeart/2005/8/layout/hList7"/>
    <dgm:cxn modelId="{197BA603-2E10-D745-A0D2-D2FEF7B93E98}" type="presOf" srcId="{2555C78D-ACF5-B64A-9E42-0D57B4E03662}" destId="{A0191209-8408-8542-8AF2-A0406E3A0AF4}" srcOrd="0" destOrd="0" presId="urn:microsoft.com/office/officeart/2005/8/layout/hList7"/>
    <dgm:cxn modelId="{5B44F0AD-7148-074A-8442-89697A80F6F8}" srcId="{25177C83-FAF6-C046-87CC-8F6B61635CA8}" destId="{14AED7CC-533E-A848-BFA9-44FF41BCCE49}" srcOrd="4" destOrd="0" parTransId="{0F6386F5-8F3E-C148-B79B-F6C7649B11B4}" sibTransId="{050C6735-E812-5D44-A1E8-CE90F29951CC}"/>
    <dgm:cxn modelId="{4F29AC28-F9D5-5649-8FF8-236F3CBC6F1F}" type="presOf" srcId="{D7A61299-3F54-5345-83CD-4D3BCB54B47C}" destId="{25D8A048-2EBF-CF40-9404-D5A408859AC9}" srcOrd="0" destOrd="1" presId="urn:microsoft.com/office/officeart/2005/8/layout/hList7"/>
    <dgm:cxn modelId="{013DC996-3BEF-074C-8A85-9F736F83471A}" type="presOf" srcId="{14AED7CC-533E-A848-BFA9-44FF41BCCE49}" destId="{01BF3D0B-5729-CE4D-8E77-EED900FE6BCD}" srcOrd="1" destOrd="0" presId="urn:microsoft.com/office/officeart/2005/8/layout/hList7"/>
    <dgm:cxn modelId="{48073751-B7EE-284F-94C9-BCF594BCFA16}" type="presOf" srcId="{CF59E2EB-12E1-6241-95A0-39D0C4B4B910}" destId="{C303BFAC-15A3-7C49-9483-F74A029E7B72}" srcOrd="0" destOrd="0" presId="urn:microsoft.com/office/officeart/2005/8/layout/hList7"/>
    <dgm:cxn modelId="{6E1305CF-98B4-2745-B4F0-DED61D826826}" srcId="{B6252C7D-A761-A747-A484-8FD4C386503B}" destId="{CB7F5680-4999-AE42-88F8-AAD52C3DE996}" srcOrd="2" destOrd="0" parTransId="{4A82B83A-17C1-B348-AEB3-23ADFCC7AEF9}" sibTransId="{1D240AB5-6AED-8742-B669-016E19B35A27}"/>
    <dgm:cxn modelId="{F5D82438-1548-AF48-8020-F32EEE33BE83}" type="presOf" srcId="{D7A61299-3F54-5345-83CD-4D3BCB54B47C}" destId="{E2E77460-CC5B-C946-BD39-79829A4E1F0B}" srcOrd="1" destOrd="1" presId="urn:microsoft.com/office/officeart/2005/8/layout/hList7"/>
    <dgm:cxn modelId="{9E1F480D-B773-B547-B87F-EE6EDB4B51FE}" srcId="{25177C83-FAF6-C046-87CC-8F6B61635CA8}" destId="{B9C2F9B2-6851-184D-BD0F-DD969470DB48}" srcOrd="3" destOrd="0" parTransId="{6AF74257-2372-3E41-BDC1-5F292E0C2425}" sibTransId="{30051FBA-590D-7B41-BE3B-2A531AD0DB83}"/>
    <dgm:cxn modelId="{37A783EE-9ED1-444C-8B89-A944A2717F09}" type="presOf" srcId="{1EB5A1A8-6605-714E-82E0-71CCBD206DD2}" destId="{DBD73361-9F38-4148-97F9-013A11820E4B}" srcOrd="1" destOrd="2" presId="urn:microsoft.com/office/officeart/2005/8/layout/hList7"/>
    <dgm:cxn modelId="{97085A78-E540-4C45-A1DF-B6489A49E3CF}" srcId="{B9C2F9B2-6851-184D-BD0F-DD969470DB48}" destId="{D7A61299-3F54-5345-83CD-4D3BCB54B47C}" srcOrd="0" destOrd="0" parTransId="{ACE99E94-6AEF-8A49-9027-DF55DFB0F260}" sibTransId="{7D640DAD-5B6C-9048-954C-B22D61E14CAA}"/>
    <dgm:cxn modelId="{22638A83-DFA9-EF41-8D8D-574F4330551E}" srcId="{B6252C7D-A761-A747-A484-8FD4C386503B}" destId="{1EB5A1A8-6605-714E-82E0-71CCBD206DD2}" srcOrd="1" destOrd="0" parTransId="{EA3C09E2-E07B-DC4A-8D2D-949C24933AA7}" sibTransId="{B12B8412-CC46-8149-9755-01CD7A59F6E8}"/>
    <dgm:cxn modelId="{C1F96A37-2908-E141-8CE3-8583FEE4320B}" type="presOf" srcId="{30051FBA-590D-7B41-BE3B-2A531AD0DB83}" destId="{041804E0-48F9-A248-BF52-FEA49D5DDCC9}" srcOrd="0" destOrd="0" presId="urn:microsoft.com/office/officeart/2005/8/layout/hList7"/>
    <dgm:cxn modelId="{4D496913-7161-5840-BEB1-611FA5C6D599}" srcId="{25177C83-FAF6-C046-87CC-8F6B61635CA8}" destId="{B6252C7D-A761-A747-A484-8FD4C386503B}" srcOrd="0" destOrd="0" parTransId="{39E0EC60-A730-F649-AC4A-08F02EEB9AB3}" sibTransId="{CF59E2EB-12E1-6241-95A0-39D0C4B4B910}"/>
    <dgm:cxn modelId="{0D05294D-B353-9F41-AF4C-7ED1B3AB5094}" type="presOf" srcId="{8C7CB110-6E78-1045-A12B-AD2807C3A46A}" destId="{25D8A048-2EBF-CF40-9404-D5A408859AC9}" srcOrd="0" destOrd="2" presId="urn:microsoft.com/office/officeart/2005/8/layout/hList7"/>
    <dgm:cxn modelId="{1C5FA803-C09F-6043-BD50-1E3CEFEE2933}" srcId="{B9C2F9B2-6851-184D-BD0F-DD969470DB48}" destId="{8C7CB110-6E78-1045-A12B-AD2807C3A46A}" srcOrd="1" destOrd="0" parTransId="{36BE13CB-D7BB-FE40-87E4-D45694C1D00C}" sibTransId="{417F646C-5F65-C44B-A58C-D5D3D19CA727}"/>
    <dgm:cxn modelId="{324EFEA8-4EE8-5041-B4A5-2903EFD71F05}" type="presOf" srcId="{BC75AC5E-4114-8E43-817C-8716596ACB9B}" destId="{A7691D83-9AE0-5244-8C91-BD1C1B3159AB}" srcOrd="0" destOrd="0" presId="urn:microsoft.com/office/officeart/2005/8/layout/hList7"/>
    <dgm:cxn modelId="{F35412CE-1379-7541-95DF-FD66FDB7FA6F}" type="presOf" srcId="{A59BA87E-C5AA-C14A-A2EB-609998FA998F}" destId="{DBD73361-9F38-4148-97F9-013A11820E4B}" srcOrd="1" destOrd="1" presId="urn:microsoft.com/office/officeart/2005/8/layout/hList7"/>
    <dgm:cxn modelId="{45E9072A-9116-FE4F-AD85-93E540A315FB}" srcId="{25177C83-FAF6-C046-87CC-8F6B61635CA8}" destId="{BC75AC5E-4114-8E43-817C-8716596ACB9B}" srcOrd="1" destOrd="0" parTransId="{CE26CAAD-B0A2-D840-AAF9-B8F0FA2BE44E}" sibTransId="{A8D88530-EB92-AC4F-8424-CF94EE95AFC1}"/>
    <dgm:cxn modelId="{77563E4D-1185-F54A-A393-3FC6F2A732D9}" type="presOf" srcId="{B9C2F9B2-6851-184D-BD0F-DD969470DB48}" destId="{E2E77460-CC5B-C946-BD39-79829A4E1F0B}" srcOrd="1" destOrd="0" presId="urn:microsoft.com/office/officeart/2005/8/layout/hList7"/>
    <dgm:cxn modelId="{1622526E-07E0-1B4D-9776-804434451A33}" type="presOf" srcId="{BC75AC5E-4114-8E43-817C-8716596ACB9B}" destId="{975E04EC-782A-834A-B4F8-43EC2AA9D9DD}" srcOrd="1" destOrd="0" presId="urn:microsoft.com/office/officeart/2005/8/layout/hList7"/>
    <dgm:cxn modelId="{817BEA0D-7E32-3F41-8FC7-92E38E7A37A9}" type="presOf" srcId="{CB7F5680-4999-AE42-88F8-AAD52C3DE996}" destId="{030659B8-D750-4143-8DFA-5F148FD39EE4}" srcOrd="0" destOrd="3" presId="urn:microsoft.com/office/officeart/2005/8/layout/hList7"/>
    <dgm:cxn modelId="{C9901F03-EED1-0F4F-BBA3-A289DCB92D7E}" type="presOf" srcId="{B6252C7D-A761-A747-A484-8FD4C386503B}" destId="{DBD73361-9F38-4148-97F9-013A11820E4B}" srcOrd="1" destOrd="0" presId="urn:microsoft.com/office/officeart/2005/8/layout/hList7"/>
    <dgm:cxn modelId="{18A9A286-92D5-EF41-B105-5AC4CB67F531}" type="presOf" srcId="{25177C83-FAF6-C046-87CC-8F6B61635CA8}" destId="{D020DFCA-BC4A-E34D-BBE7-68E05B478808}" srcOrd="0" destOrd="0" presId="urn:microsoft.com/office/officeart/2005/8/layout/hList7"/>
    <dgm:cxn modelId="{74290376-C8B9-0945-8388-F2875E50E422}" type="presOf" srcId="{011CCE0A-4B66-8643-AA75-850267270395}" destId="{75E70386-8386-954B-ADE6-A407C0B18C89}" srcOrd="1" destOrd="0" presId="urn:microsoft.com/office/officeart/2005/8/layout/hList7"/>
    <dgm:cxn modelId="{AB0C4836-9F6C-DE44-BAFA-7ACF7D692EE9}" type="presOf" srcId="{1EB5A1A8-6605-714E-82E0-71CCBD206DD2}" destId="{030659B8-D750-4143-8DFA-5F148FD39EE4}" srcOrd="0" destOrd="2" presId="urn:microsoft.com/office/officeart/2005/8/layout/hList7"/>
    <dgm:cxn modelId="{DFD6BD04-308A-F04B-9304-B5FF6C64A654}" type="presOf" srcId="{CB7F5680-4999-AE42-88F8-AAD52C3DE996}" destId="{DBD73361-9F38-4148-97F9-013A11820E4B}" srcOrd="1" destOrd="3" presId="urn:microsoft.com/office/officeart/2005/8/layout/hList7"/>
    <dgm:cxn modelId="{DC773C0B-F485-9745-B78A-615B041D6363}" type="presOf" srcId="{B6252C7D-A761-A747-A484-8FD4C386503B}" destId="{030659B8-D750-4143-8DFA-5F148FD39EE4}" srcOrd="0" destOrd="0" presId="urn:microsoft.com/office/officeart/2005/8/layout/hList7"/>
    <dgm:cxn modelId="{275442EA-677F-D847-9FE5-C6D5119B82A3}" srcId="{B6252C7D-A761-A747-A484-8FD4C386503B}" destId="{A59BA87E-C5AA-C14A-A2EB-609998FA998F}" srcOrd="0" destOrd="0" parTransId="{D82E48B1-DCCF-D744-B044-C07348D89414}" sibTransId="{8C605DB0-4487-1046-974E-A2AA6B16AC0E}"/>
    <dgm:cxn modelId="{BB2D4860-8EFD-5742-86C3-28DF50565D93}" type="presParOf" srcId="{D020DFCA-BC4A-E34D-BBE7-68E05B478808}" destId="{170697AB-D957-2D46-AE1C-0EF35672C918}" srcOrd="0" destOrd="0" presId="urn:microsoft.com/office/officeart/2005/8/layout/hList7"/>
    <dgm:cxn modelId="{FBA2F7AB-DC77-BC4F-92CA-4ADAE3AF5E83}" type="presParOf" srcId="{D020DFCA-BC4A-E34D-BBE7-68E05B478808}" destId="{3BB6FD50-6423-BA44-AC65-8527E3C3211F}" srcOrd="1" destOrd="0" presId="urn:microsoft.com/office/officeart/2005/8/layout/hList7"/>
    <dgm:cxn modelId="{6BB3FDC4-4FCA-0D4D-BF5C-1BF16F189DA5}" type="presParOf" srcId="{3BB6FD50-6423-BA44-AC65-8527E3C3211F}" destId="{6ABE9B54-4D31-9249-9AE8-FA26A7649FD4}" srcOrd="0" destOrd="0" presId="urn:microsoft.com/office/officeart/2005/8/layout/hList7"/>
    <dgm:cxn modelId="{86787841-52F0-9C4E-8CB0-418179A3C9FB}" type="presParOf" srcId="{6ABE9B54-4D31-9249-9AE8-FA26A7649FD4}" destId="{030659B8-D750-4143-8DFA-5F148FD39EE4}" srcOrd="0" destOrd="0" presId="urn:microsoft.com/office/officeart/2005/8/layout/hList7"/>
    <dgm:cxn modelId="{62840C3B-629E-684C-93EC-EA3657AB78C3}" type="presParOf" srcId="{6ABE9B54-4D31-9249-9AE8-FA26A7649FD4}" destId="{DBD73361-9F38-4148-97F9-013A11820E4B}" srcOrd="1" destOrd="0" presId="urn:microsoft.com/office/officeart/2005/8/layout/hList7"/>
    <dgm:cxn modelId="{6FB43329-C3F8-5445-99CE-66F5EBA00611}" type="presParOf" srcId="{6ABE9B54-4D31-9249-9AE8-FA26A7649FD4}" destId="{960FEC24-CA38-A847-9F4A-849F4DDD70E4}" srcOrd="2" destOrd="0" presId="urn:microsoft.com/office/officeart/2005/8/layout/hList7"/>
    <dgm:cxn modelId="{2C7D02CC-7701-C64C-ABF8-EE7CEC4E09F1}" type="presParOf" srcId="{6ABE9B54-4D31-9249-9AE8-FA26A7649FD4}" destId="{4EA36814-368A-7941-9399-8FF24429D7B8}" srcOrd="3" destOrd="0" presId="urn:microsoft.com/office/officeart/2005/8/layout/hList7"/>
    <dgm:cxn modelId="{AFB77BB3-81D2-3F4B-860B-EC758A5F7E64}" type="presParOf" srcId="{3BB6FD50-6423-BA44-AC65-8527E3C3211F}" destId="{C303BFAC-15A3-7C49-9483-F74A029E7B72}" srcOrd="1" destOrd="0" presId="urn:microsoft.com/office/officeart/2005/8/layout/hList7"/>
    <dgm:cxn modelId="{6045E6EB-9ADF-654C-8254-B681308B7134}" type="presParOf" srcId="{3BB6FD50-6423-BA44-AC65-8527E3C3211F}" destId="{F87EFC4B-88C0-5347-B72D-B19A8677C198}" srcOrd="2" destOrd="0" presId="urn:microsoft.com/office/officeart/2005/8/layout/hList7"/>
    <dgm:cxn modelId="{A49161BD-19D8-C148-9F9C-C8A99C36E9F9}" type="presParOf" srcId="{F87EFC4B-88C0-5347-B72D-B19A8677C198}" destId="{A7691D83-9AE0-5244-8C91-BD1C1B3159AB}" srcOrd="0" destOrd="0" presId="urn:microsoft.com/office/officeart/2005/8/layout/hList7"/>
    <dgm:cxn modelId="{1CB9D1A7-75B9-2643-BC12-B44327DEA2AC}" type="presParOf" srcId="{F87EFC4B-88C0-5347-B72D-B19A8677C198}" destId="{975E04EC-782A-834A-B4F8-43EC2AA9D9DD}" srcOrd="1" destOrd="0" presId="urn:microsoft.com/office/officeart/2005/8/layout/hList7"/>
    <dgm:cxn modelId="{A28EA462-69D9-BE4D-8B17-5616D7344603}" type="presParOf" srcId="{F87EFC4B-88C0-5347-B72D-B19A8677C198}" destId="{75F5F4B4-7800-084D-9A8F-472897A2CD42}" srcOrd="2" destOrd="0" presId="urn:microsoft.com/office/officeart/2005/8/layout/hList7"/>
    <dgm:cxn modelId="{45254389-4844-464D-9DFA-C953EAA38C2E}" type="presParOf" srcId="{F87EFC4B-88C0-5347-B72D-B19A8677C198}" destId="{A991E183-3B9D-6D4B-82A2-004D31609915}" srcOrd="3" destOrd="0" presId="urn:microsoft.com/office/officeart/2005/8/layout/hList7"/>
    <dgm:cxn modelId="{92044418-D59F-6A45-B11E-958B3111FA4A}" type="presParOf" srcId="{3BB6FD50-6423-BA44-AC65-8527E3C3211F}" destId="{A424B975-5172-DA41-9258-28EE8223B314}" srcOrd="3" destOrd="0" presId="urn:microsoft.com/office/officeart/2005/8/layout/hList7"/>
    <dgm:cxn modelId="{EEA24463-C55B-2C4C-AE3D-F71535A09BAA}" type="presParOf" srcId="{3BB6FD50-6423-BA44-AC65-8527E3C3211F}" destId="{520BB962-3F24-984A-A1FE-6EC081215D3F}" srcOrd="4" destOrd="0" presId="urn:microsoft.com/office/officeart/2005/8/layout/hList7"/>
    <dgm:cxn modelId="{84862282-E68C-5948-A9A9-1B42F5829B16}" type="presParOf" srcId="{520BB962-3F24-984A-A1FE-6EC081215D3F}" destId="{CDA85ED8-5FC7-A64D-BA55-7472F3DA4C6D}" srcOrd="0" destOrd="0" presId="urn:microsoft.com/office/officeart/2005/8/layout/hList7"/>
    <dgm:cxn modelId="{1DB236E9-ACF4-E546-841F-37F2E4452B66}" type="presParOf" srcId="{520BB962-3F24-984A-A1FE-6EC081215D3F}" destId="{75E70386-8386-954B-ADE6-A407C0B18C89}" srcOrd="1" destOrd="0" presId="urn:microsoft.com/office/officeart/2005/8/layout/hList7"/>
    <dgm:cxn modelId="{A639BCE5-ACC7-EF42-B502-FCA83E7EF730}" type="presParOf" srcId="{520BB962-3F24-984A-A1FE-6EC081215D3F}" destId="{60F1413B-7FCB-2F42-AE59-2B123C684858}" srcOrd="2" destOrd="0" presId="urn:microsoft.com/office/officeart/2005/8/layout/hList7"/>
    <dgm:cxn modelId="{C99E3C80-E8DE-F247-AE95-7A7455C83960}" type="presParOf" srcId="{520BB962-3F24-984A-A1FE-6EC081215D3F}" destId="{07378916-99C8-6F4B-BFD4-FAC9A744B519}" srcOrd="3" destOrd="0" presId="urn:microsoft.com/office/officeart/2005/8/layout/hList7"/>
    <dgm:cxn modelId="{9616264C-3C00-E240-B5A0-A908885D2500}" type="presParOf" srcId="{3BB6FD50-6423-BA44-AC65-8527E3C3211F}" destId="{A0191209-8408-8542-8AF2-A0406E3A0AF4}" srcOrd="5" destOrd="0" presId="urn:microsoft.com/office/officeart/2005/8/layout/hList7"/>
    <dgm:cxn modelId="{70F52D63-ED08-6F45-8666-3EC1FA8F62B0}" type="presParOf" srcId="{3BB6FD50-6423-BA44-AC65-8527E3C3211F}" destId="{DB2E4796-4AAB-3C47-BCA3-1D9D82917E05}" srcOrd="6" destOrd="0" presId="urn:microsoft.com/office/officeart/2005/8/layout/hList7"/>
    <dgm:cxn modelId="{D72691F0-38A7-134D-95E0-F2C8A4B2AAC5}" type="presParOf" srcId="{DB2E4796-4AAB-3C47-BCA3-1D9D82917E05}" destId="{25D8A048-2EBF-CF40-9404-D5A408859AC9}" srcOrd="0" destOrd="0" presId="urn:microsoft.com/office/officeart/2005/8/layout/hList7"/>
    <dgm:cxn modelId="{B9071891-BF96-C34F-ADF2-58F2091F8207}" type="presParOf" srcId="{DB2E4796-4AAB-3C47-BCA3-1D9D82917E05}" destId="{E2E77460-CC5B-C946-BD39-79829A4E1F0B}" srcOrd="1" destOrd="0" presId="urn:microsoft.com/office/officeart/2005/8/layout/hList7"/>
    <dgm:cxn modelId="{90DE9450-372C-434F-A7FA-F80F8C5F30B4}" type="presParOf" srcId="{DB2E4796-4AAB-3C47-BCA3-1D9D82917E05}" destId="{F4943BCC-54C0-BE46-87F6-A3D8882427E0}" srcOrd="2" destOrd="0" presId="urn:microsoft.com/office/officeart/2005/8/layout/hList7"/>
    <dgm:cxn modelId="{78FF68E5-DCD2-5E45-95F9-6370B81FAB15}" type="presParOf" srcId="{DB2E4796-4AAB-3C47-BCA3-1D9D82917E05}" destId="{4F444F7A-146F-7B49-A0A9-FBB39C1DC16D}" srcOrd="3" destOrd="0" presId="urn:microsoft.com/office/officeart/2005/8/layout/hList7"/>
    <dgm:cxn modelId="{FA0F90A4-97DF-1F4D-AECD-DD521A1E553A}" type="presParOf" srcId="{3BB6FD50-6423-BA44-AC65-8527E3C3211F}" destId="{041804E0-48F9-A248-BF52-FEA49D5DDCC9}" srcOrd="7" destOrd="0" presId="urn:microsoft.com/office/officeart/2005/8/layout/hList7"/>
    <dgm:cxn modelId="{324F473D-2D95-6C40-803E-404B23DBACD5}" type="presParOf" srcId="{3BB6FD50-6423-BA44-AC65-8527E3C3211F}" destId="{4F4F6285-0F42-0E46-886E-EFCE0FFE46A6}" srcOrd="8" destOrd="0" presId="urn:microsoft.com/office/officeart/2005/8/layout/hList7"/>
    <dgm:cxn modelId="{BEFEF7D7-939B-0241-BA3C-6EA500ABEA57}" type="presParOf" srcId="{4F4F6285-0F42-0E46-886E-EFCE0FFE46A6}" destId="{BFB172E9-621A-8E47-A7FE-F72AEDAF004C}" srcOrd="0" destOrd="0" presId="urn:microsoft.com/office/officeart/2005/8/layout/hList7"/>
    <dgm:cxn modelId="{F4969291-61E1-CC48-A9B4-3F45FCEDCFF2}" type="presParOf" srcId="{4F4F6285-0F42-0E46-886E-EFCE0FFE46A6}" destId="{01BF3D0B-5729-CE4D-8E77-EED900FE6BCD}" srcOrd="1" destOrd="0" presId="urn:microsoft.com/office/officeart/2005/8/layout/hList7"/>
    <dgm:cxn modelId="{894B147A-BD20-7349-BA94-A7BEB152DCC6}" type="presParOf" srcId="{4F4F6285-0F42-0E46-886E-EFCE0FFE46A6}" destId="{74E777A7-D14C-5D40-BE62-6D25558FDE6E}" srcOrd="2" destOrd="0" presId="urn:microsoft.com/office/officeart/2005/8/layout/hList7"/>
    <dgm:cxn modelId="{C5A2B0A5-0710-414A-BD87-9907FE974936}" type="presParOf" srcId="{4F4F6285-0F42-0E46-886E-EFCE0FFE46A6}" destId="{58A28904-4906-1646-A5EE-ADAC075C73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21F75-ACE5-4817-8C7B-BE01DA665ECE}">
      <dsp:nvSpPr>
        <dsp:cNvPr id="0" name=""/>
        <dsp:cNvSpPr/>
      </dsp:nvSpPr>
      <dsp:spPr>
        <a:xfrm>
          <a:off x="4060974" y="2645736"/>
          <a:ext cx="1922049" cy="1245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/>
            <a:t>Gestiona los recursos y Operativiza las acciones de la TTA</a:t>
          </a:r>
        </a:p>
      </dsp:txBody>
      <dsp:txXfrm>
        <a:off x="4664939" y="2984349"/>
        <a:ext cx="1290734" cy="879089"/>
      </dsp:txXfrm>
    </dsp:sp>
    <dsp:sp modelId="{8C9C29A4-4F61-41C0-9D0B-2E0D789BA0BD}">
      <dsp:nvSpPr>
        <dsp:cNvPr id="0" name=""/>
        <dsp:cNvSpPr/>
      </dsp:nvSpPr>
      <dsp:spPr>
        <a:xfrm>
          <a:off x="740443" y="2645736"/>
          <a:ext cx="1922049" cy="1245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/>
            <a:t>Ejecuta las acciones de la TTA</a:t>
          </a:r>
        </a:p>
      </dsp:txBody>
      <dsp:txXfrm>
        <a:off x="767793" y="2984349"/>
        <a:ext cx="1290734" cy="879089"/>
      </dsp:txXfrm>
    </dsp:sp>
    <dsp:sp modelId="{A344DEF0-2AAE-48AB-B337-DD524B6E9C83}">
      <dsp:nvSpPr>
        <dsp:cNvPr id="0" name=""/>
        <dsp:cNvSpPr/>
      </dsp:nvSpPr>
      <dsp:spPr>
        <a:xfrm>
          <a:off x="3876419" y="0"/>
          <a:ext cx="1922049" cy="1245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/>
            <a:t>Coordinación Clinico Asistencial de la TTA con los niveles de atención.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/>
            <a:t>Seguimiento y Monitoreo</a:t>
          </a:r>
        </a:p>
      </dsp:txBody>
      <dsp:txXfrm>
        <a:off x="4480384" y="27350"/>
        <a:ext cx="1290734" cy="879089"/>
      </dsp:txXfrm>
    </dsp:sp>
    <dsp:sp modelId="{28DEBEEB-16F8-461A-93B0-C8DAFE4A85D5}">
      <dsp:nvSpPr>
        <dsp:cNvPr id="0" name=""/>
        <dsp:cNvSpPr/>
      </dsp:nvSpPr>
      <dsp:spPr>
        <a:xfrm>
          <a:off x="740443" y="0"/>
          <a:ext cx="1922049" cy="1245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/>
            <a:t>Rol Conductor y Articulador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/>
            <a:t>Asegura el cumplimiento de las actividades de la TTA </a:t>
          </a:r>
        </a:p>
      </dsp:txBody>
      <dsp:txXfrm>
        <a:off x="767793" y="27350"/>
        <a:ext cx="1290734" cy="879089"/>
      </dsp:txXfrm>
    </dsp:sp>
    <dsp:sp modelId="{0F87F3D9-C81D-49C3-B4BC-A14EAAFC33A1}">
      <dsp:nvSpPr>
        <dsp:cNvPr id="0" name=""/>
        <dsp:cNvSpPr/>
      </dsp:nvSpPr>
      <dsp:spPr>
        <a:xfrm>
          <a:off x="1545836" y="221774"/>
          <a:ext cx="1684711" cy="168471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SEREMI SALUD </a:t>
          </a:r>
        </a:p>
      </dsp:txBody>
      <dsp:txXfrm>
        <a:off x="2039276" y="715214"/>
        <a:ext cx="1191271" cy="1191271"/>
      </dsp:txXfrm>
    </dsp:sp>
    <dsp:sp modelId="{2778ADD4-A5D0-4549-B03E-62D98B22392C}">
      <dsp:nvSpPr>
        <dsp:cNvPr id="0" name=""/>
        <dsp:cNvSpPr/>
      </dsp:nvSpPr>
      <dsp:spPr>
        <a:xfrm rot="5400000">
          <a:off x="3308364" y="221774"/>
          <a:ext cx="1684711" cy="168471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SERVICIO SALUD </a:t>
          </a:r>
        </a:p>
      </dsp:txBody>
      <dsp:txXfrm rot="-5400000">
        <a:off x="3308364" y="715214"/>
        <a:ext cx="1191271" cy="1191271"/>
      </dsp:txXfrm>
    </dsp:sp>
    <dsp:sp modelId="{2EBF0351-5063-4002-8D43-AD63A9759ECE}">
      <dsp:nvSpPr>
        <dsp:cNvPr id="0" name=""/>
        <dsp:cNvSpPr/>
      </dsp:nvSpPr>
      <dsp:spPr>
        <a:xfrm rot="10800000">
          <a:off x="3308364" y="1984302"/>
          <a:ext cx="1684711" cy="168471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MUNICIPIOS / CORPORACIONES </a:t>
          </a:r>
        </a:p>
      </dsp:txBody>
      <dsp:txXfrm rot="10800000">
        <a:off x="3308364" y="1984302"/>
        <a:ext cx="1191271" cy="1191271"/>
      </dsp:txXfrm>
    </dsp:sp>
    <dsp:sp modelId="{CBB13AAC-2228-48CC-B0F8-D1D2EAB9AB43}">
      <dsp:nvSpPr>
        <dsp:cNvPr id="0" name=""/>
        <dsp:cNvSpPr/>
      </dsp:nvSpPr>
      <dsp:spPr>
        <a:xfrm rot="16200000">
          <a:off x="1545836" y="1984302"/>
          <a:ext cx="1684711" cy="168471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APS</a:t>
          </a:r>
        </a:p>
      </dsp:txBody>
      <dsp:txXfrm rot="5400000">
        <a:off x="2039276" y="1984302"/>
        <a:ext cx="1191271" cy="1191271"/>
      </dsp:txXfrm>
    </dsp:sp>
    <dsp:sp modelId="{5FC58B9C-B976-488C-A860-1826B52EAA7A}">
      <dsp:nvSpPr>
        <dsp:cNvPr id="0" name=""/>
        <dsp:cNvSpPr/>
      </dsp:nvSpPr>
      <dsp:spPr>
        <a:xfrm>
          <a:off x="2978620" y="1595223"/>
          <a:ext cx="581672" cy="50580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B66CD-7D45-4903-ABDE-3C782AFEE202}">
      <dsp:nvSpPr>
        <dsp:cNvPr id="0" name=""/>
        <dsp:cNvSpPr/>
      </dsp:nvSpPr>
      <dsp:spPr>
        <a:xfrm rot="10800000">
          <a:off x="2978620" y="1789762"/>
          <a:ext cx="581672" cy="50580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659B8-D750-4143-8DFA-5F148FD39EE4}">
      <dsp:nvSpPr>
        <dsp:cNvPr id="0" name=""/>
        <dsp:cNvSpPr/>
      </dsp:nvSpPr>
      <dsp:spPr>
        <a:xfrm>
          <a:off x="0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Implementación laboratorio Biología Molecular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Inicio: abril 2020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Capacidad  máxima: 1100 muestras diarias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Entrega a los establecimientos de salud  de los kits de toma de muestras.</a:t>
          </a:r>
        </a:p>
      </dsp:txBody>
      <dsp:txXfrm>
        <a:off x="0" y="1740535"/>
        <a:ext cx="2053828" cy="1740535"/>
      </dsp:txXfrm>
    </dsp:sp>
    <dsp:sp modelId="{4EA36814-368A-7941-9399-8FF24429D7B8}">
      <dsp:nvSpPr>
        <dsp:cNvPr id="0" name=""/>
        <dsp:cNvSpPr/>
      </dsp:nvSpPr>
      <dsp:spPr>
        <a:xfrm>
          <a:off x="30241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91D83-9AE0-5244-8C91-BD1C1B3159AB}">
      <dsp:nvSpPr>
        <dsp:cNvPr id="0" name=""/>
        <dsp:cNvSpPr/>
      </dsp:nvSpPr>
      <dsp:spPr>
        <a:xfrm>
          <a:off x="2115442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Creación de plataforma de trazabilidad  “Monitor Esmeralda”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Permite Trazabilidad de muestras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Sirvió de base para creación de PNTM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Integrado con PNTM</a:t>
          </a:r>
        </a:p>
      </dsp:txBody>
      <dsp:txXfrm>
        <a:off x="2115442" y="1740535"/>
        <a:ext cx="2053828" cy="1740535"/>
      </dsp:txXfrm>
    </dsp:sp>
    <dsp:sp modelId="{A991E183-3B9D-6D4B-82A2-004D31609915}">
      <dsp:nvSpPr>
        <dsp:cNvPr id="0" name=""/>
        <dsp:cNvSpPr/>
      </dsp:nvSpPr>
      <dsp:spPr>
        <a:xfrm>
          <a:off x="241785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85ED8-5FC7-A64D-BA55-7472F3DA4C6D}">
      <dsp:nvSpPr>
        <dsp:cNvPr id="0" name=""/>
        <dsp:cNvSpPr/>
      </dsp:nvSpPr>
      <dsp:spPr>
        <a:xfrm>
          <a:off x="4230885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Implementación de búsqueda activa a través de equipo de toma de muestra servicio de salud</a:t>
          </a:r>
        </a:p>
      </dsp:txBody>
      <dsp:txXfrm>
        <a:off x="4230885" y="1740535"/>
        <a:ext cx="2053828" cy="1740535"/>
      </dsp:txXfrm>
    </dsp:sp>
    <dsp:sp modelId="{07378916-99C8-6F4B-BFD4-FAC9A744B519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8A048-2EBF-CF40-9404-D5A408859AC9}">
      <dsp:nvSpPr>
        <dsp:cNvPr id="0" name=""/>
        <dsp:cNvSpPr/>
      </dsp:nvSpPr>
      <dsp:spPr>
        <a:xfrm>
          <a:off x="6346328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Implementación de test de antígenos en sintomáticos en conjunto con SEREMI de Salud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Servicio de Salud distribuye test de antígeno a la red asistencial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/>
            <a:t>Implementación en escalada en atención primaria </a:t>
          </a:r>
        </a:p>
      </dsp:txBody>
      <dsp:txXfrm>
        <a:off x="6346328" y="1740535"/>
        <a:ext cx="2053828" cy="1740535"/>
      </dsp:txXfrm>
    </dsp:sp>
    <dsp:sp modelId="{4F444F7A-146F-7B49-A0A9-FBB39C1DC16D}">
      <dsp:nvSpPr>
        <dsp:cNvPr id="0" name=""/>
        <dsp:cNvSpPr/>
      </dsp:nvSpPr>
      <dsp:spPr>
        <a:xfrm>
          <a:off x="664874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172E9-621A-8E47-A7FE-F72AEDAF004C}">
      <dsp:nvSpPr>
        <dsp:cNvPr id="0" name=""/>
        <dsp:cNvSpPr/>
      </dsp:nvSpPr>
      <dsp:spPr>
        <a:xfrm>
          <a:off x="8461771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Contratación de Recurso humano para poyar estrategia TTA a la comunas de la región a través de proyecto de Gobierno Regional</a:t>
          </a:r>
        </a:p>
      </dsp:txBody>
      <dsp:txXfrm>
        <a:off x="8461771" y="1740535"/>
        <a:ext cx="2053828" cy="1740535"/>
      </dsp:txXfrm>
    </dsp:sp>
    <dsp:sp modelId="{58A28904-4906-1646-A5EE-ADAC075C7356}">
      <dsp:nvSpPr>
        <dsp:cNvPr id="0" name=""/>
        <dsp:cNvSpPr/>
      </dsp:nvSpPr>
      <dsp:spPr>
        <a:xfrm>
          <a:off x="876418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697AB-D957-2D46-AE1C-0EF35672C918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5067758-8144-473A-8C88-58B9D89A20C7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pPr lvl="0"/>
            <a:endParaRPr lang="es-C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038" y="4778375"/>
            <a:ext cx="5435600" cy="3906838"/>
          </a:xfrm>
          <a:prstGeom prst="rect">
            <a:avLst/>
          </a:prstGeom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noProof="0"/>
              <a:t>Haga clic para modificar el estilo de texto del patrón</a:t>
            </a:r>
          </a:p>
          <a:p>
            <a:pPr lvl="1"/>
            <a:r>
              <a:rPr lang="es-ES" altLang="es-CL" noProof="0"/>
              <a:t>Segundo nivel</a:t>
            </a:r>
          </a:p>
          <a:p>
            <a:pPr lvl="2"/>
            <a:r>
              <a:rPr lang="es-ES" altLang="es-CL" noProof="0"/>
              <a:t>Tercer nivel</a:t>
            </a:r>
          </a:p>
          <a:p>
            <a:pPr lvl="3"/>
            <a:r>
              <a:rPr lang="es-ES" altLang="es-CL" noProof="0"/>
              <a:t>Cuarto nivel</a:t>
            </a:r>
          </a:p>
          <a:p>
            <a:pPr lvl="4"/>
            <a:r>
              <a:rPr lang="es-ES" altLang="es-CL" noProof="0"/>
              <a:t>Quinto nivel</a:t>
            </a:r>
            <a:endParaRPr lang="es-CL" altLang="es-C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451524A0-FDAC-46FF-8031-D9B17E792F2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55944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poppin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ontsquirrel.com/fonts/open-san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poppin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ontsquirrel.com/fonts/open-san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91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BAB449E-AAD6-451A-8654-5B3CE17D7F77}" type="slidenum">
              <a:rPr lang="es-CL" altLang="es-MX"/>
              <a:pPr/>
              <a:t>2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36516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12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DC560D9-EA07-464B-885A-9187113D7BEA}" type="slidenum">
              <a:rPr lang="es-CL" altLang="es-MX"/>
              <a:pPr/>
              <a:t>3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55044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CL" b="1" smtClean="0">
                <a:solidFill>
                  <a:schemeClr val="tx2"/>
                </a:solidFill>
              </a:rPr>
              <a:t/>
            </a:r>
            <a:br>
              <a:rPr lang="en-US" altLang="es-CL" b="1" smtClean="0">
                <a:solidFill>
                  <a:schemeClr val="tx2"/>
                </a:solidFill>
              </a:rPr>
            </a:br>
            <a:r>
              <a:rPr lang="en-US" altLang="es-CL" smtClean="0">
                <a:solidFill>
                  <a:schemeClr val="tx2"/>
                </a:solidFill>
              </a:rPr>
              <a:t/>
            </a:r>
            <a:br>
              <a:rPr lang="en-US" altLang="es-CL" smtClean="0">
                <a:solidFill>
                  <a:schemeClr val="tx2"/>
                </a:solidFill>
              </a:rPr>
            </a:br>
            <a:endParaRPr lang="en-US" altLang="es-CL" smtClean="0">
              <a:solidFill>
                <a:schemeClr val="tx2"/>
              </a:solidFill>
            </a:endParaRPr>
          </a:p>
          <a:p>
            <a:r>
              <a:rPr lang="en-US" altLang="es-CL" smtClean="0">
                <a:solidFill>
                  <a:schemeClr val="tx2"/>
                </a:solidFill>
              </a:rPr>
              <a:t>Poppins Semi Bold: </a:t>
            </a:r>
            <a:r>
              <a:rPr lang="en-US" altLang="es-CL" smtClean="0">
                <a:solidFill>
                  <a:schemeClr val="tx2"/>
                </a:solidFill>
                <a:hlinkClick r:id="rId3"/>
              </a:rPr>
              <a:t>https://www.fontsquirrel.com/fonts/poppins</a:t>
            </a:r>
            <a:endParaRPr lang="en-US" altLang="es-CL" smtClean="0">
              <a:solidFill>
                <a:schemeClr val="tx2"/>
              </a:solidFill>
            </a:endParaRPr>
          </a:p>
          <a:p>
            <a:r>
              <a:rPr lang="en-US" altLang="es-CL" smtClean="0">
                <a:solidFill>
                  <a:schemeClr val="tx2"/>
                </a:solidFill>
              </a:rPr>
              <a:t>Open Sans Light: </a:t>
            </a:r>
            <a:r>
              <a:rPr lang="en-US" altLang="es-CL" smtClean="0">
                <a:solidFill>
                  <a:schemeClr val="tx2"/>
                </a:solidFill>
                <a:hlinkClick r:id="rId4"/>
              </a:rPr>
              <a:t>https://www.fontsquirrel.com/fonts/open-sans</a:t>
            </a:r>
            <a:endParaRPr lang="en-US" altLang="es-CL" smtClean="0">
              <a:solidFill>
                <a:schemeClr val="tx2"/>
              </a:solidFill>
            </a:endParaRPr>
          </a:p>
          <a:p>
            <a:r>
              <a:rPr lang="en-US" altLang="es-CL" smtClean="0">
                <a:solidFill>
                  <a:schemeClr val="tx2"/>
                </a:solidFill>
              </a:rPr>
              <a:t/>
            </a:r>
            <a:br>
              <a:rPr lang="en-US" altLang="es-CL" smtClean="0">
                <a:solidFill>
                  <a:schemeClr val="tx2"/>
                </a:solidFill>
              </a:rPr>
            </a:br>
            <a:endParaRPr lang="en-US" altLang="es-CL" smtClean="0">
              <a:solidFill>
                <a:schemeClr val="tx2"/>
              </a:solidFill>
            </a:endParaRPr>
          </a:p>
          <a:p>
            <a:endParaRPr lang="en-US" altLang="es-CL" smtClean="0">
              <a:solidFill>
                <a:schemeClr val="tx2"/>
              </a:solidFill>
            </a:endParaRPr>
          </a:p>
        </p:txBody>
      </p:sp>
      <p:sp>
        <p:nvSpPr>
          <p:cNvPr id="5427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3F6F580-4D6E-4ADB-B582-B70E4CBE25F9}" type="slidenum">
              <a:rPr lang="en-US" altLang="es-CL"/>
              <a:pPr/>
              <a:t>5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4025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CL" b="1" smtClean="0">
                <a:solidFill>
                  <a:schemeClr val="tx2"/>
                </a:solidFill>
              </a:rPr>
              <a:t/>
            </a:r>
            <a:br>
              <a:rPr lang="en-US" altLang="es-CL" b="1" smtClean="0">
                <a:solidFill>
                  <a:schemeClr val="tx2"/>
                </a:solidFill>
              </a:rPr>
            </a:br>
            <a:r>
              <a:rPr lang="en-US" altLang="es-CL" smtClean="0">
                <a:solidFill>
                  <a:schemeClr val="tx2"/>
                </a:solidFill>
              </a:rPr>
              <a:t/>
            </a:r>
            <a:br>
              <a:rPr lang="en-US" altLang="es-CL" smtClean="0">
                <a:solidFill>
                  <a:schemeClr val="tx2"/>
                </a:solidFill>
              </a:rPr>
            </a:br>
            <a:endParaRPr lang="en-US" altLang="es-CL" smtClean="0">
              <a:solidFill>
                <a:schemeClr val="tx2"/>
              </a:solidFill>
            </a:endParaRPr>
          </a:p>
          <a:p>
            <a:r>
              <a:rPr lang="en-US" altLang="es-CL" smtClean="0">
                <a:solidFill>
                  <a:schemeClr val="tx2"/>
                </a:solidFill>
              </a:rPr>
              <a:t>Poppins Semi Bold: </a:t>
            </a:r>
            <a:r>
              <a:rPr lang="en-US" altLang="es-CL" smtClean="0">
                <a:solidFill>
                  <a:schemeClr val="tx2"/>
                </a:solidFill>
                <a:hlinkClick r:id="rId3"/>
              </a:rPr>
              <a:t>https://www.fontsquirrel.com/fonts/poppins</a:t>
            </a:r>
            <a:endParaRPr lang="en-US" altLang="es-CL" smtClean="0">
              <a:solidFill>
                <a:schemeClr val="tx2"/>
              </a:solidFill>
            </a:endParaRPr>
          </a:p>
          <a:p>
            <a:r>
              <a:rPr lang="en-US" altLang="es-CL" smtClean="0">
                <a:solidFill>
                  <a:schemeClr val="tx2"/>
                </a:solidFill>
              </a:rPr>
              <a:t>Open Sans Light: </a:t>
            </a:r>
            <a:r>
              <a:rPr lang="en-US" altLang="es-CL" smtClean="0">
                <a:solidFill>
                  <a:schemeClr val="tx2"/>
                </a:solidFill>
                <a:hlinkClick r:id="rId4"/>
              </a:rPr>
              <a:t>https://www.fontsquirrel.com/fonts/open-sans</a:t>
            </a:r>
            <a:endParaRPr lang="en-US" altLang="es-CL" smtClean="0">
              <a:solidFill>
                <a:schemeClr val="tx2"/>
              </a:solidFill>
            </a:endParaRPr>
          </a:p>
          <a:p>
            <a:r>
              <a:rPr lang="en-US" altLang="es-CL" smtClean="0">
                <a:solidFill>
                  <a:schemeClr val="tx2"/>
                </a:solidFill>
              </a:rPr>
              <a:t/>
            </a:r>
            <a:br>
              <a:rPr lang="en-US" altLang="es-CL" smtClean="0">
                <a:solidFill>
                  <a:schemeClr val="tx2"/>
                </a:solidFill>
              </a:rPr>
            </a:br>
            <a:endParaRPr lang="en-US" altLang="es-CL" smtClean="0">
              <a:solidFill>
                <a:schemeClr val="tx2"/>
              </a:solidFill>
            </a:endParaRPr>
          </a:p>
          <a:p>
            <a:endParaRPr lang="en-US" altLang="es-CL" smtClean="0">
              <a:solidFill>
                <a:schemeClr val="tx2"/>
              </a:solidFill>
            </a:endParaRPr>
          </a:p>
        </p:txBody>
      </p:sp>
      <p:sp>
        <p:nvSpPr>
          <p:cNvPr id="563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1970D3D-5090-4D4A-93DF-E9C8707AC3F8}" type="slidenum">
              <a:rPr lang="en-US" altLang="es-CL">
                <a:solidFill>
                  <a:srgbClr val="000000"/>
                </a:solidFill>
              </a:rPr>
              <a:pPr/>
              <a:t>6</a:t>
            </a:fld>
            <a:endParaRPr lang="en-U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4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/>
          </a:p>
        </p:txBody>
      </p:sp>
      <p:sp>
        <p:nvSpPr>
          <p:cNvPr id="61444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14317B9-D882-4A5D-BB93-F891A07B8190}" type="slidenum">
              <a:rPr lang="es-CL" altLang="es-MX"/>
              <a:pPr/>
              <a:t>10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86954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6D3E-6339-4A43-923C-F94A4BC700E5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A5C17-6684-4EBB-9AF5-2B86E99FE4C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4881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98A4-BF80-42AB-BC28-427700791670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E158A-210D-4CEB-82B7-B4C50B5E8EB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58601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7053-0F0D-46EB-BC33-91A762B7C691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B099-0357-4DF6-9EA0-03ACF5D2BEE2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3993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5D4EBF-6CBE-4CFB-B73A-EDF0E5824485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6BDA8-5DCA-43A8-9BC7-64396E21E56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0942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03DF51-44D5-458A-B933-E84A8D25111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6855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36D3D8-45FC-43FD-849A-FFFE714B6997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E66AA-BF94-4C85-8466-567B0BF69CD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434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6636E-2652-49FE-B029-3E08DEC226F4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9688-9DF8-4A6A-97A3-0B4C81860AF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21044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AD880A-21B9-49FA-A002-8B4FA9A348F4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E97F-9167-4E9E-A0F8-C0F2672D80D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9698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74791F-924A-4E96-B0A0-6FBA9ED9FFD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52113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C3CBF-353F-4E70-998C-FF9A2D6B859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52842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73320A-CD83-41C7-B834-58788AFE1F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4357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2C50-0CFB-49F4-B45E-8B53D8E15ACD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B4A3E-4F29-4118-B275-4C03C1B040E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94355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5EBCE-A466-492C-976D-3833D417C93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45702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124618-182C-4797-A9C3-1B3D4D9599F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98980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700A38-7556-4190-8A9E-00F492E6F98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324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D526CF2-3F64-4017-9A63-EFF72026D33C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9A8C0-6D97-48FC-97AA-DB65E154A88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99723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A3AC08-5A84-436B-898D-6D87EEC7C70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53586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14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61">
                <a:solidFill>
                  <a:schemeClr val="tx1">
                    <a:tint val="75000"/>
                  </a:schemeClr>
                </a:solidFill>
              </a:defRPr>
            </a:lvl1pPr>
            <a:lvl2pPr marL="472940" indent="0">
              <a:buNone/>
              <a:defRPr sz="1857">
                <a:solidFill>
                  <a:schemeClr val="tx1">
                    <a:tint val="75000"/>
                  </a:schemeClr>
                </a:solidFill>
              </a:defRPr>
            </a:lvl2pPr>
            <a:lvl3pPr marL="945881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3pPr>
            <a:lvl4pPr marL="1418821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4pPr>
            <a:lvl5pPr marL="1891762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5pPr>
            <a:lvl6pPr marL="2364702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6pPr>
            <a:lvl7pPr marL="2837643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7pPr>
            <a:lvl8pPr marL="3310584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8pPr>
            <a:lvl9pPr marL="3783524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2A27A75-792C-40FB-AD20-D2FC80F80644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B3E0D-D3A3-426E-87D2-B1E9D2DA39D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01164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99"/>
            </a:lvl1pPr>
            <a:lvl2pPr>
              <a:defRPr sz="2491"/>
            </a:lvl2pPr>
            <a:lvl3pPr>
              <a:defRPr sz="2061"/>
            </a:lvl3pPr>
            <a:lvl4pPr>
              <a:defRPr sz="1857"/>
            </a:lvl4pPr>
            <a:lvl5pPr>
              <a:defRPr sz="1857"/>
            </a:lvl5pPr>
            <a:lvl6pPr>
              <a:defRPr sz="1857"/>
            </a:lvl6pPr>
            <a:lvl7pPr>
              <a:defRPr sz="1857"/>
            </a:lvl7pPr>
            <a:lvl8pPr>
              <a:defRPr sz="1857"/>
            </a:lvl8pPr>
            <a:lvl9pPr>
              <a:defRPr sz="1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99"/>
            </a:lvl1pPr>
            <a:lvl2pPr>
              <a:defRPr sz="2491"/>
            </a:lvl2pPr>
            <a:lvl3pPr>
              <a:defRPr sz="2061"/>
            </a:lvl3pPr>
            <a:lvl4pPr>
              <a:defRPr sz="1857"/>
            </a:lvl4pPr>
            <a:lvl5pPr>
              <a:defRPr sz="1857"/>
            </a:lvl5pPr>
            <a:lvl6pPr>
              <a:defRPr sz="1857"/>
            </a:lvl6pPr>
            <a:lvl7pPr>
              <a:defRPr sz="1857"/>
            </a:lvl7pPr>
            <a:lvl8pPr>
              <a:defRPr sz="1857"/>
            </a:lvl8pPr>
            <a:lvl9pPr>
              <a:defRPr sz="1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6BC7F13-448F-49EE-8403-7F55F6BB8116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0F5DE-8C90-4CF1-BB29-9AD25CF486A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93596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61" b="1"/>
            </a:lvl1pPr>
            <a:lvl2pPr marL="472940" indent="0">
              <a:buNone/>
              <a:defRPr sz="2061" b="1"/>
            </a:lvl2pPr>
            <a:lvl3pPr marL="945881" indent="0">
              <a:buNone/>
              <a:defRPr sz="1857" b="1"/>
            </a:lvl3pPr>
            <a:lvl4pPr marL="1418821" indent="0">
              <a:buNone/>
              <a:defRPr sz="1653" b="1"/>
            </a:lvl4pPr>
            <a:lvl5pPr marL="1891762" indent="0">
              <a:buNone/>
              <a:defRPr sz="1653" b="1"/>
            </a:lvl5pPr>
            <a:lvl6pPr marL="2364702" indent="0">
              <a:buNone/>
              <a:defRPr sz="1653" b="1"/>
            </a:lvl6pPr>
            <a:lvl7pPr marL="2837643" indent="0">
              <a:buNone/>
              <a:defRPr sz="1653" b="1"/>
            </a:lvl7pPr>
            <a:lvl8pPr marL="3310584" indent="0">
              <a:buNone/>
              <a:defRPr sz="1653" b="1"/>
            </a:lvl8pPr>
            <a:lvl9pPr marL="3783524" indent="0">
              <a:buNone/>
              <a:defRPr sz="165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61"/>
            </a:lvl1pPr>
            <a:lvl2pPr>
              <a:defRPr sz="1857"/>
            </a:lvl2pPr>
            <a:lvl3pPr>
              <a:defRPr sz="1653"/>
            </a:lvl3pPr>
            <a:lvl4pPr>
              <a:defRPr sz="1450"/>
            </a:lvl4pPr>
            <a:lvl5pPr>
              <a:defRPr sz="1450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61" b="1"/>
            </a:lvl1pPr>
            <a:lvl2pPr marL="472940" indent="0">
              <a:buNone/>
              <a:defRPr sz="2061" b="1"/>
            </a:lvl2pPr>
            <a:lvl3pPr marL="945881" indent="0">
              <a:buNone/>
              <a:defRPr sz="1857" b="1"/>
            </a:lvl3pPr>
            <a:lvl4pPr marL="1418821" indent="0">
              <a:buNone/>
              <a:defRPr sz="1653" b="1"/>
            </a:lvl4pPr>
            <a:lvl5pPr marL="1891762" indent="0">
              <a:buNone/>
              <a:defRPr sz="1653" b="1"/>
            </a:lvl5pPr>
            <a:lvl6pPr marL="2364702" indent="0">
              <a:buNone/>
              <a:defRPr sz="1653" b="1"/>
            </a:lvl6pPr>
            <a:lvl7pPr marL="2837643" indent="0">
              <a:buNone/>
              <a:defRPr sz="1653" b="1"/>
            </a:lvl7pPr>
            <a:lvl8pPr marL="3310584" indent="0">
              <a:buNone/>
              <a:defRPr sz="1653" b="1"/>
            </a:lvl8pPr>
            <a:lvl9pPr marL="3783524" indent="0">
              <a:buNone/>
              <a:defRPr sz="16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61"/>
            </a:lvl1pPr>
            <a:lvl2pPr>
              <a:defRPr sz="1857"/>
            </a:lvl2pPr>
            <a:lvl3pPr>
              <a:defRPr sz="1653"/>
            </a:lvl3pPr>
            <a:lvl4pPr>
              <a:defRPr sz="1450"/>
            </a:lvl4pPr>
            <a:lvl5pPr>
              <a:defRPr sz="1450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2F389A7-898F-498A-8B35-21D519A14115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FD2AA-2FA6-4515-813E-DD177411B9F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8884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DAB93A-DA5B-4A3C-A13B-28A30669285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1026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FF7173-4CDB-4BCE-887D-93E33C2472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6685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4417-B920-4DD3-814C-F7C7634D2F25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EC08-4492-4DC6-8640-E26D72DDEA8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66236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307"/>
            </a:lvl1pPr>
            <a:lvl2pPr>
              <a:defRPr sz="2899"/>
            </a:lvl2pPr>
            <a:lvl3pPr>
              <a:defRPr sz="2491"/>
            </a:lvl3pPr>
            <a:lvl4pPr>
              <a:defRPr sz="2061"/>
            </a:lvl4pPr>
            <a:lvl5pPr>
              <a:defRPr sz="2061"/>
            </a:lvl5pPr>
            <a:lvl6pPr>
              <a:defRPr sz="2061"/>
            </a:lvl6pPr>
            <a:lvl7pPr>
              <a:defRPr sz="2061"/>
            </a:lvl7pPr>
            <a:lvl8pPr>
              <a:defRPr sz="2061"/>
            </a:lvl8pPr>
            <a:lvl9pPr>
              <a:defRPr sz="2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50"/>
            </a:lvl1pPr>
            <a:lvl2pPr marL="472940" indent="0">
              <a:buNone/>
              <a:defRPr sz="1246"/>
            </a:lvl2pPr>
            <a:lvl3pPr marL="945881" indent="0">
              <a:buNone/>
              <a:defRPr sz="1042"/>
            </a:lvl3pPr>
            <a:lvl4pPr marL="1418821" indent="0">
              <a:buNone/>
              <a:defRPr sz="929"/>
            </a:lvl4pPr>
            <a:lvl5pPr marL="1891762" indent="0">
              <a:buNone/>
              <a:defRPr sz="929"/>
            </a:lvl5pPr>
            <a:lvl6pPr marL="2364702" indent="0">
              <a:buNone/>
              <a:defRPr sz="929"/>
            </a:lvl6pPr>
            <a:lvl7pPr marL="2837643" indent="0">
              <a:buNone/>
              <a:defRPr sz="929"/>
            </a:lvl7pPr>
            <a:lvl8pPr marL="3310584" indent="0">
              <a:buNone/>
              <a:defRPr sz="929"/>
            </a:lvl8pPr>
            <a:lvl9pPr marL="3783524" indent="0">
              <a:buNone/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BEB7-63FE-4991-9A6A-1B801D707EF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83724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7"/>
            </a:lvl1pPr>
            <a:lvl2pPr marL="472940" indent="0">
              <a:buNone/>
              <a:defRPr sz="2899"/>
            </a:lvl2pPr>
            <a:lvl3pPr marL="945881" indent="0">
              <a:buNone/>
              <a:defRPr sz="2491"/>
            </a:lvl3pPr>
            <a:lvl4pPr marL="1418821" indent="0">
              <a:buNone/>
              <a:defRPr sz="2061"/>
            </a:lvl4pPr>
            <a:lvl5pPr marL="1891762" indent="0">
              <a:buNone/>
              <a:defRPr sz="2061"/>
            </a:lvl5pPr>
            <a:lvl6pPr marL="2364702" indent="0">
              <a:buNone/>
              <a:defRPr sz="2061"/>
            </a:lvl6pPr>
            <a:lvl7pPr marL="2837643" indent="0">
              <a:buNone/>
              <a:defRPr sz="2061"/>
            </a:lvl7pPr>
            <a:lvl8pPr marL="3310584" indent="0">
              <a:buNone/>
              <a:defRPr sz="2061"/>
            </a:lvl8pPr>
            <a:lvl9pPr marL="3783524" indent="0">
              <a:buNone/>
              <a:defRPr sz="206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50"/>
            </a:lvl1pPr>
            <a:lvl2pPr marL="472940" indent="0">
              <a:buNone/>
              <a:defRPr sz="1246"/>
            </a:lvl2pPr>
            <a:lvl3pPr marL="945881" indent="0">
              <a:buNone/>
              <a:defRPr sz="1042"/>
            </a:lvl3pPr>
            <a:lvl4pPr marL="1418821" indent="0">
              <a:buNone/>
              <a:defRPr sz="929"/>
            </a:lvl4pPr>
            <a:lvl5pPr marL="1891762" indent="0">
              <a:buNone/>
              <a:defRPr sz="929"/>
            </a:lvl5pPr>
            <a:lvl6pPr marL="2364702" indent="0">
              <a:buNone/>
              <a:defRPr sz="929"/>
            </a:lvl6pPr>
            <a:lvl7pPr marL="2837643" indent="0">
              <a:buNone/>
              <a:defRPr sz="929"/>
            </a:lvl7pPr>
            <a:lvl8pPr marL="3310584" indent="0">
              <a:buNone/>
              <a:defRPr sz="929"/>
            </a:lvl8pPr>
            <a:lvl9pPr marL="3783524" indent="0">
              <a:buNone/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26EC05-B215-4237-86E6-D6AF85FD1BC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37474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52ECF0-D04B-496E-A5D1-19BA56CB579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60184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21D5E6-38C6-40C6-90B1-2AC37304E98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82580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D526CF2-3F64-4017-9A63-EFF72026D33C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2271-D5B4-4238-AC9B-741B5F7CCC7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22662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5B2767-7789-4F2B-9345-8C54B503308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964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14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61">
                <a:solidFill>
                  <a:schemeClr val="tx1">
                    <a:tint val="75000"/>
                  </a:schemeClr>
                </a:solidFill>
              </a:defRPr>
            </a:lvl1pPr>
            <a:lvl2pPr marL="472940" indent="0">
              <a:buNone/>
              <a:defRPr sz="1857">
                <a:solidFill>
                  <a:schemeClr val="tx1">
                    <a:tint val="75000"/>
                  </a:schemeClr>
                </a:solidFill>
              </a:defRPr>
            </a:lvl2pPr>
            <a:lvl3pPr marL="945881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3pPr>
            <a:lvl4pPr marL="1418821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4pPr>
            <a:lvl5pPr marL="1891762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5pPr>
            <a:lvl6pPr marL="2364702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6pPr>
            <a:lvl7pPr marL="2837643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7pPr>
            <a:lvl8pPr marL="3310584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8pPr>
            <a:lvl9pPr marL="3783524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2A27A75-792C-40FB-AD20-D2FC80F80644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2F6B7-AA46-47A0-B95E-41D66200BC8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29699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99"/>
            </a:lvl1pPr>
            <a:lvl2pPr>
              <a:defRPr sz="2491"/>
            </a:lvl2pPr>
            <a:lvl3pPr>
              <a:defRPr sz="2061"/>
            </a:lvl3pPr>
            <a:lvl4pPr>
              <a:defRPr sz="1857"/>
            </a:lvl4pPr>
            <a:lvl5pPr>
              <a:defRPr sz="1857"/>
            </a:lvl5pPr>
            <a:lvl6pPr>
              <a:defRPr sz="1857"/>
            </a:lvl6pPr>
            <a:lvl7pPr>
              <a:defRPr sz="1857"/>
            </a:lvl7pPr>
            <a:lvl8pPr>
              <a:defRPr sz="1857"/>
            </a:lvl8pPr>
            <a:lvl9pPr>
              <a:defRPr sz="1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99"/>
            </a:lvl1pPr>
            <a:lvl2pPr>
              <a:defRPr sz="2491"/>
            </a:lvl2pPr>
            <a:lvl3pPr>
              <a:defRPr sz="2061"/>
            </a:lvl3pPr>
            <a:lvl4pPr>
              <a:defRPr sz="1857"/>
            </a:lvl4pPr>
            <a:lvl5pPr>
              <a:defRPr sz="1857"/>
            </a:lvl5pPr>
            <a:lvl6pPr>
              <a:defRPr sz="1857"/>
            </a:lvl6pPr>
            <a:lvl7pPr>
              <a:defRPr sz="1857"/>
            </a:lvl7pPr>
            <a:lvl8pPr>
              <a:defRPr sz="1857"/>
            </a:lvl8pPr>
            <a:lvl9pPr>
              <a:defRPr sz="1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6BC7F13-448F-49EE-8403-7F55F6BB8116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492A-DEC6-493E-9FBE-8E330ACB390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36226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61" b="1"/>
            </a:lvl1pPr>
            <a:lvl2pPr marL="472940" indent="0">
              <a:buNone/>
              <a:defRPr sz="2061" b="1"/>
            </a:lvl2pPr>
            <a:lvl3pPr marL="945881" indent="0">
              <a:buNone/>
              <a:defRPr sz="1857" b="1"/>
            </a:lvl3pPr>
            <a:lvl4pPr marL="1418821" indent="0">
              <a:buNone/>
              <a:defRPr sz="1653" b="1"/>
            </a:lvl4pPr>
            <a:lvl5pPr marL="1891762" indent="0">
              <a:buNone/>
              <a:defRPr sz="1653" b="1"/>
            </a:lvl5pPr>
            <a:lvl6pPr marL="2364702" indent="0">
              <a:buNone/>
              <a:defRPr sz="1653" b="1"/>
            </a:lvl6pPr>
            <a:lvl7pPr marL="2837643" indent="0">
              <a:buNone/>
              <a:defRPr sz="1653" b="1"/>
            </a:lvl7pPr>
            <a:lvl8pPr marL="3310584" indent="0">
              <a:buNone/>
              <a:defRPr sz="1653" b="1"/>
            </a:lvl8pPr>
            <a:lvl9pPr marL="3783524" indent="0">
              <a:buNone/>
              <a:defRPr sz="165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61"/>
            </a:lvl1pPr>
            <a:lvl2pPr>
              <a:defRPr sz="1857"/>
            </a:lvl2pPr>
            <a:lvl3pPr>
              <a:defRPr sz="1653"/>
            </a:lvl3pPr>
            <a:lvl4pPr>
              <a:defRPr sz="1450"/>
            </a:lvl4pPr>
            <a:lvl5pPr>
              <a:defRPr sz="1450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61" b="1"/>
            </a:lvl1pPr>
            <a:lvl2pPr marL="472940" indent="0">
              <a:buNone/>
              <a:defRPr sz="2061" b="1"/>
            </a:lvl2pPr>
            <a:lvl3pPr marL="945881" indent="0">
              <a:buNone/>
              <a:defRPr sz="1857" b="1"/>
            </a:lvl3pPr>
            <a:lvl4pPr marL="1418821" indent="0">
              <a:buNone/>
              <a:defRPr sz="1653" b="1"/>
            </a:lvl4pPr>
            <a:lvl5pPr marL="1891762" indent="0">
              <a:buNone/>
              <a:defRPr sz="1653" b="1"/>
            </a:lvl5pPr>
            <a:lvl6pPr marL="2364702" indent="0">
              <a:buNone/>
              <a:defRPr sz="1653" b="1"/>
            </a:lvl6pPr>
            <a:lvl7pPr marL="2837643" indent="0">
              <a:buNone/>
              <a:defRPr sz="1653" b="1"/>
            </a:lvl7pPr>
            <a:lvl8pPr marL="3310584" indent="0">
              <a:buNone/>
              <a:defRPr sz="1653" b="1"/>
            </a:lvl8pPr>
            <a:lvl9pPr marL="3783524" indent="0">
              <a:buNone/>
              <a:defRPr sz="16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61"/>
            </a:lvl1pPr>
            <a:lvl2pPr>
              <a:defRPr sz="1857"/>
            </a:lvl2pPr>
            <a:lvl3pPr>
              <a:defRPr sz="1653"/>
            </a:lvl3pPr>
            <a:lvl4pPr>
              <a:defRPr sz="1450"/>
            </a:lvl4pPr>
            <a:lvl5pPr>
              <a:defRPr sz="1450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2F389A7-898F-498A-8B35-21D519A14115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C05FA-D451-4FBC-9246-29CC1F9DE7D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1744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E0187A-1621-4874-B8D7-139FCCA7595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6886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8988-D63B-4B9B-BC81-DB28C1675295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A680-E0DB-4BF6-8A00-C0953B6B0A5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97337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E0F2FC-49C3-4286-8778-190CE0E83E8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57745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307"/>
            </a:lvl1pPr>
            <a:lvl2pPr>
              <a:defRPr sz="2899"/>
            </a:lvl2pPr>
            <a:lvl3pPr>
              <a:defRPr sz="2491"/>
            </a:lvl3pPr>
            <a:lvl4pPr>
              <a:defRPr sz="2061"/>
            </a:lvl4pPr>
            <a:lvl5pPr>
              <a:defRPr sz="2061"/>
            </a:lvl5pPr>
            <a:lvl6pPr>
              <a:defRPr sz="2061"/>
            </a:lvl6pPr>
            <a:lvl7pPr>
              <a:defRPr sz="2061"/>
            </a:lvl7pPr>
            <a:lvl8pPr>
              <a:defRPr sz="2061"/>
            </a:lvl8pPr>
            <a:lvl9pPr>
              <a:defRPr sz="20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50"/>
            </a:lvl1pPr>
            <a:lvl2pPr marL="472940" indent="0">
              <a:buNone/>
              <a:defRPr sz="1246"/>
            </a:lvl2pPr>
            <a:lvl3pPr marL="945881" indent="0">
              <a:buNone/>
              <a:defRPr sz="1042"/>
            </a:lvl3pPr>
            <a:lvl4pPr marL="1418821" indent="0">
              <a:buNone/>
              <a:defRPr sz="929"/>
            </a:lvl4pPr>
            <a:lvl5pPr marL="1891762" indent="0">
              <a:buNone/>
              <a:defRPr sz="929"/>
            </a:lvl5pPr>
            <a:lvl6pPr marL="2364702" indent="0">
              <a:buNone/>
              <a:defRPr sz="929"/>
            </a:lvl6pPr>
            <a:lvl7pPr marL="2837643" indent="0">
              <a:buNone/>
              <a:defRPr sz="929"/>
            </a:lvl7pPr>
            <a:lvl8pPr marL="3310584" indent="0">
              <a:buNone/>
              <a:defRPr sz="929"/>
            </a:lvl8pPr>
            <a:lvl9pPr marL="3783524" indent="0">
              <a:buNone/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4023F1-F2D8-4615-8B4C-6BAC620BF88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31827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6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7"/>
            </a:lvl1pPr>
            <a:lvl2pPr marL="472940" indent="0">
              <a:buNone/>
              <a:defRPr sz="2899"/>
            </a:lvl2pPr>
            <a:lvl3pPr marL="945881" indent="0">
              <a:buNone/>
              <a:defRPr sz="2491"/>
            </a:lvl3pPr>
            <a:lvl4pPr marL="1418821" indent="0">
              <a:buNone/>
              <a:defRPr sz="2061"/>
            </a:lvl4pPr>
            <a:lvl5pPr marL="1891762" indent="0">
              <a:buNone/>
              <a:defRPr sz="2061"/>
            </a:lvl5pPr>
            <a:lvl6pPr marL="2364702" indent="0">
              <a:buNone/>
              <a:defRPr sz="2061"/>
            </a:lvl6pPr>
            <a:lvl7pPr marL="2837643" indent="0">
              <a:buNone/>
              <a:defRPr sz="2061"/>
            </a:lvl7pPr>
            <a:lvl8pPr marL="3310584" indent="0">
              <a:buNone/>
              <a:defRPr sz="2061"/>
            </a:lvl8pPr>
            <a:lvl9pPr marL="3783524" indent="0">
              <a:buNone/>
              <a:defRPr sz="206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50"/>
            </a:lvl1pPr>
            <a:lvl2pPr marL="472940" indent="0">
              <a:buNone/>
              <a:defRPr sz="1246"/>
            </a:lvl2pPr>
            <a:lvl3pPr marL="945881" indent="0">
              <a:buNone/>
              <a:defRPr sz="1042"/>
            </a:lvl3pPr>
            <a:lvl4pPr marL="1418821" indent="0">
              <a:buNone/>
              <a:defRPr sz="929"/>
            </a:lvl4pPr>
            <a:lvl5pPr marL="1891762" indent="0">
              <a:buNone/>
              <a:defRPr sz="929"/>
            </a:lvl5pPr>
            <a:lvl6pPr marL="2364702" indent="0">
              <a:buNone/>
              <a:defRPr sz="929"/>
            </a:lvl6pPr>
            <a:lvl7pPr marL="2837643" indent="0">
              <a:buNone/>
              <a:defRPr sz="929"/>
            </a:lvl7pPr>
            <a:lvl8pPr marL="3310584" indent="0">
              <a:buNone/>
              <a:defRPr sz="929"/>
            </a:lvl8pPr>
            <a:lvl9pPr marL="3783524" indent="0">
              <a:buNone/>
              <a:defRPr sz="9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2FF2C-834B-4991-AC38-933FC3A0E9A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18669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608084-DBC3-4B9D-B19B-A0893C13FA6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21936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509DB-CFFB-464D-A7E4-6198B5D912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7224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57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C943-8432-4870-B193-EEC8A8CF0C43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80846-99FC-4C63-A08C-FBDBA7DE5D6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7593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02BE-467C-4E37-AF55-59DC2E7F0011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1A954-D902-4830-B77D-64449211244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1430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E6B3-DDE3-4E6A-9B00-B2EBAF4BBF18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965EA-D3EF-47CF-87A5-1AD53C6D4D6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0815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DBB1-D45B-499C-92A5-03CA7EB905F7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29FA35-A720-4433-8625-F8FB5DE7D98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1574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D6AB-8D9A-4E8D-8693-6468EB411879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4467E-AEED-46F4-BE45-355ADEF45BD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8539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D53244-A2DE-4D3B-8321-7F759FB989FB}" type="datetimeFigureOut">
              <a:rPr lang="es-CL" altLang="es-CL"/>
              <a:pPr>
                <a:defRPr/>
              </a:pPr>
              <a:t>20-07-2021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58C59DC7-ED56-4EFE-B87B-3700CB2CEEB5}" type="slidenum">
              <a:rPr lang="es-CL" altLang="es-CL"/>
              <a:pPr/>
              <a:t>‹Nº›</a:t>
            </a:fld>
            <a:endParaRPr lang="es-CL" alt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8" r:id="rId1"/>
    <p:sldLayoutId id="2147487223" r:id="rId2"/>
    <p:sldLayoutId id="2147487229" r:id="rId3"/>
    <p:sldLayoutId id="2147487224" r:id="rId4"/>
    <p:sldLayoutId id="2147487225" r:id="rId5"/>
    <p:sldLayoutId id="2147487226" r:id="rId6"/>
    <p:sldLayoutId id="2147487230" r:id="rId7"/>
    <p:sldLayoutId id="2147487231" r:id="rId8"/>
    <p:sldLayoutId id="2147487232" r:id="rId9"/>
    <p:sldLayoutId id="2147487227" r:id="rId10"/>
    <p:sldLayoutId id="214748723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0885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77963"/>
            <a:ext cx="109029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0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900" u="none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527800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0F0F0411-266E-4893-A615-EA87D2C9C34D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218863" y="-6350"/>
            <a:ext cx="377825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1596688" y="0"/>
            <a:ext cx="463550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11218863" y="6400800"/>
            <a:ext cx="377825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11596688" y="6400800"/>
            <a:ext cx="463550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4" r:id="rId1"/>
    <p:sldLayoutId id="2147487235" r:id="rId2"/>
    <p:sldLayoutId id="2147487236" r:id="rId3"/>
    <p:sldLayoutId id="2147487237" r:id="rId4"/>
    <p:sldLayoutId id="2147487238" r:id="rId5"/>
    <p:sldLayoutId id="2147487239" r:id="rId6"/>
    <p:sldLayoutId id="2147487240" r:id="rId7"/>
    <p:sldLayoutId id="2147487241" r:id="rId8"/>
    <p:sldLayoutId id="2147487242" r:id="rId9"/>
    <p:sldLayoutId id="2147487243" r:id="rId10"/>
    <p:sldLayoutId id="214748724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D9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0885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477963"/>
            <a:ext cx="109029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0"/>
            <a:ext cx="3860800" cy="246063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 sz="929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527800"/>
            <a:ext cx="2844800" cy="193675"/>
          </a:xfrm>
          <a:prstGeom prst="rect">
            <a:avLst/>
          </a:prstGeom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</a:lstStyle>
          <a:p>
            <a:fld id="{980A3316-44AA-488F-B8F5-93AB1117EE5F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863" y="-6350"/>
            <a:ext cx="377825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lIns="94590" tIns="47295" rIns="94590" bIns="472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72940" eaLnBrk="1" hangingPunct="1">
              <a:defRPr/>
            </a:pPr>
            <a:endParaRPr lang="es-CL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6688" y="0"/>
            <a:ext cx="463550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lIns="94590" tIns="47295" rIns="94590" bIns="472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72940" eaLnBrk="1" hangingPunct="1">
              <a:defRPr/>
            </a:pPr>
            <a:endParaRPr lang="es-CL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863" y="6400800"/>
            <a:ext cx="377825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lIns="94590" tIns="47295" rIns="94590" bIns="472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72940" eaLnBrk="1" hangingPunct="1">
              <a:defRPr/>
            </a:pPr>
            <a:endParaRPr lang="es-CL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6688" y="6400800"/>
            <a:ext cx="463550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lIns="94590" tIns="47295" rIns="94590" bIns="472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72940" eaLnBrk="1" hangingPunct="1">
              <a:defRPr/>
            </a:pPr>
            <a:endParaRPr lang="es-CL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5" r:id="rId1"/>
    <p:sldLayoutId id="2147487246" r:id="rId2"/>
    <p:sldLayoutId id="2147487247" r:id="rId3"/>
    <p:sldLayoutId id="2147487248" r:id="rId4"/>
    <p:sldLayoutId id="2147487249" r:id="rId5"/>
    <p:sldLayoutId id="2147487250" r:id="rId6"/>
    <p:sldLayoutId id="2147487251" r:id="rId7"/>
    <p:sldLayoutId id="2147487252" r:id="rId8"/>
    <p:sldLayoutId id="2147487253" r:id="rId9"/>
    <p:sldLayoutId id="2147487254" r:id="rId10"/>
    <p:sldLayoutId id="2147487255" r:id="rId11"/>
  </p:sldLayoutIdLst>
  <p:txStyles>
    <p:titleStyle>
      <a:lvl1pPr algn="l" defTabSz="471488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71488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71488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71488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71488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72940" algn="l" defTabSz="472940" rtl="0" fontAlgn="base">
        <a:spcBef>
          <a:spcPct val="0"/>
        </a:spcBef>
        <a:spcAft>
          <a:spcPct val="0"/>
        </a:spcAft>
        <a:defRPr sz="2491">
          <a:solidFill>
            <a:srgbClr val="006CB7"/>
          </a:solidFill>
          <a:latin typeface="Verdana" charset="0"/>
          <a:ea typeface="ヒラギノ角ゴ Pro W3" charset="-128"/>
        </a:defRPr>
      </a:lvl6pPr>
      <a:lvl7pPr marL="945881" algn="l" defTabSz="472940" rtl="0" fontAlgn="base">
        <a:spcBef>
          <a:spcPct val="0"/>
        </a:spcBef>
        <a:spcAft>
          <a:spcPct val="0"/>
        </a:spcAft>
        <a:defRPr sz="2491">
          <a:solidFill>
            <a:srgbClr val="006CB7"/>
          </a:solidFill>
          <a:latin typeface="Verdana" charset="0"/>
          <a:ea typeface="ヒラギノ角ゴ Pro W3" charset="-128"/>
        </a:defRPr>
      </a:lvl7pPr>
      <a:lvl8pPr marL="1418821" algn="l" defTabSz="472940" rtl="0" fontAlgn="base">
        <a:spcBef>
          <a:spcPct val="0"/>
        </a:spcBef>
        <a:spcAft>
          <a:spcPct val="0"/>
        </a:spcAft>
        <a:defRPr sz="2491">
          <a:solidFill>
            <a:srgbClr val="006CB7"/>
          </a:solidFill>
          <a:latin typeface="Verdana" charset="0"/>
          <a:ea typeface="ヒラギノ角ゴ Pro W3" charset="-128"/>
        </a:defRPr>
      </a:lvl8pPr>
      <a:lvl9pPr marL="1891762" algn="l" defTabSz="472940" rtl="0" fontAlgn="base">
        <a:spcBef>
          <a:spcPct val="0"/>
        </a:spcBef>
        <a:spcAft>
          <a:spcPct val="0"/>
        </a:spcAft>
        <a:defRPr sz="2491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54013" indent="-354013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66763" indent="-293688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81100" indent="-234950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54175" indent="-234950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127250" indent="-234950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601173" indent="-236470" algn="l" defTabSz="472940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6pPr>
      <a:lvl7pPr marL="3074113" indent="-236470" algn="l" defTabSz="472940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7pPr>
      <a:lvl8pPr marL="3547054" indent="-236470" algn="l" defTabSz="472940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8pPr>
      <a:lvl9pPr marL="4019994" indent="-236470" algn="l" defTabSz="472940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1pPr>
      <a:lvl2pPr marL="472940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2pPr>
      <a:lvl3pPr marL="945881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418821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4pPr>
      <a:lvl5pPr marL="1891762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5pPr>
      <a:lvl6pPr marL="2364702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6pPr>
      <a:lvl7pPr marL="2837643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7pPr>
      <a:lvl8pPr marL="3310584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8pPr>
      <a:lvl9pPr marL="3783524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D9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0885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477963"/>
            <a:ext cx="109029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0"/>
            <a:ext cx="3860800" cy="246063"/>
          </a:xfrm>
          <a:prstGeom prst="rect">
            <a:avLst/>
          </a:prstGeom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72940" eaLnBrk="1" hangingPunct="1">
              <a:defRPr sz="929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527800"/>
            <a:ext cx="2844800" cy="193675"/>
          </a:xfrm>
          <a:prstGeom prst="rect">
            <a:avLst/>
          </a:prstGeom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</a:lstStyle>
          <a:p>
            <a:fld id="{4D3E473B-0A5B-4D88-B1BB-68A16E792E0F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18863" y="-6350"/>
            <a:ext cx="377825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lIns="94590" tIns="47295" rIns="94590" bIns="472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72940" eaLnBrk="1" hangingPunct="1">
              <a:defRPr/>
            </a:pPr>
            <a:endParaRPr lang="es-CL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96688" y="0"/>
            <a:ext cx="463550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lIns="94590" tIns="47295" rIns="94590" bIns="472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72940" eaLnBrk="1" hangingPunct="1">
              <a:defRPr/>
            </a:pPr>
            <a:endParaRPr lang="es-CL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218863" y="6400800"/>
            <a:ext cx="377825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lIns="94590" tIns="47295" rIns="94590" bIns="472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72940" eaLnBrk="1" hangingPunct="1">
              <a:defRPr/>
            </a:pPr>
            <a:endParaRPr lang="es-CL" altLang="es-C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1596688" y="6400800"/>
            <a:ext cx="463550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lIns="94590" tIns="47295" rIns="94590" bIns="4729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72940" eaLnBrk="1" hangingPunct="1">
              <a:defRPr/>
            </a:pPr>
            <a:endParaRPr lang="es-CL" altLang="es-CL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6" r:id="rId1"/>
    <p:sldLayoutId id="2147487257" r:id="rId2"/>
    <p:sldLayoutId id="2147487258" r:id="rId3"/>
    <p:sldLayoutId id="2147487259" r:id="rId4"/>
    <p:sldLayoutId id="2147487260" r:id="rId5"/>
    <p:sldLayoutId id="2147487261" r:id="rId6"/>
    <p:sldLayoutId id="2147487262" r:id="rId7"/>
    <p:sldLayoutId id="2147487263" r:id="rId8"/>
    <p:sldLayoutId id="2147487264" r:id="rId9"/>
    <p:sldLayoutId id="2147487265" r:id="rId10"/>
    <p:sldLayoutId id="2147487266" r:id="rId11"/>
    <p:sldLayoutId id="2147487267" r:id="rId12"/>
  </p:sldLayoutIdLst>
  <p:txStyles>
    <p:titleStyle>
      <a:lvl1pPr algn="l" defTabSz="471488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71488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71488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71488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71488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72940" algn="l" defTabSz="472940" rtl="0" fontAlgn="base">
        <a:spcBef>
          <a:spcPct val="0"/>
        </a:spcBef>
        <a:spcAft>
          <a:spcPct val="0"/>
        </a:spcAft>
        <a:defRPr sz="2491">
          <a:solidFill>
            <a:srgbClr val="006CB7"/>
          </a:solidFill>
          <a:latin typeface="Verdana" charset="0"/>
          <a:ea typeface="ヒラギノ角ゴ Pro W3" charset="-128"/>
        </a:defRPr>
      </a:lvl6pPr>
      <a:lvl7pPr marL="945881" algn="l" defTabSz="472940" rtl="0" fontAlgn="base">
        <a:spcBef>
          <a:spcPct val="0"/>
        </a:spcBef>
        <a:spcAft>
          <a:spcPct val="0"/>
        </a:spcAft>
        <a:defRPr sz="2491">
          <a:solidFill>
            <a:srgbClr val="006CB7"/>
          </a:solidFill>
          <a:latin typeface="Verdana" charset="0"/>
          <a:ea typeface="ヒラギノ角ゴ Pro W3" charset="-128"/>
        </a:defRPr>
      </a:lvl7pPr>
      <a:lvl8pPr marL="1418821" algn="l" defTabSz="472940" rtl="0" fontAlgn="base">
        <a:spcBef>
          <a:spcPct val="0"/>
        </a:spcBef>
        <a:spcAft>
          <a:spcPct val="0"/>
        </a:spcAft>
        <a:defRPr sz="2491">
          <a:solidFill>
            <a:srgbClr val="006CB7"/>
          </a:solidFill>
          <a:latin typeface="Verdana" charset="0"/>
          <a:ea typeface="ヒラギノ角ゴ Pro W3" charset="-128"/>
        </a:defRPr>
      </a:lvl8pPr>
      <a:lvl9pPr marL="1891762" algn="l" defTabSz="472940" rtl="0" fontAlgn="base">
        <a:spcBef>
          <a:spcPct val="0"/>
        </a:spcBef>
        <a:spcAft>
          <a:spcPct val="0"/>
        </a:spcAft>
        <a:defRPr sz="2491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54013" indent="-354013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66763" indent="-293688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81100" indent="-234950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54175" indent="-234950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127250" indent="-234950" algn="l" defTabSz="471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601173" indent="-236470" algn="l" defTabSz="472940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6pPr>
      <a:lvl7pPr marL="3074113" indent="-236470" algn="l" defTabSz="472940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7pPr>
      <a:lvl8pPr marL="3547054" indent="-236470" algn="l" defTabSz="472940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8pPr>
      <a:lvl9pPr marL="4019994" indent="-236470" algn="l" defTabSz="472940" rtl="0" eaLnBrk="1" latinLnBrk="0" hangingPunct="1">
        <a:spcBef>
          <a:spcPct val="20000"/>
        </a:spcBef>
        <a:buFont typeface="Arial"/>
        <a:buChar char="•"/>
        <a:defRPr sz="20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1pPr>
      <a:lvl2pPr marL="472940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2pPr>
      <a:lvl3pPr marL="945881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418821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4pPr>
      <a:lvl5pPr marL="1891762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5pPr>
      <a:lvl6pPr marL="2364702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6pPr>
      <a:lvl7pPr marL="2837643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7pPr>
      <a:lvl8pPr marL="3310584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8pPr>
      <a:lvl9pPr marL="3783524" algn="l" defTabSz="472940" rtl="0" eaLnBrk="1" latinLnBrk="0" hangingPunct="1">
        <a:defRPr sz="1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Hoja_de_c_lculo_de_Microsoft_Excel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2113" y="2770188"/>
            <a:ext cx="8867775" cy="15668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CL" altLang="es-CL" sz="2800" b="1" dirty="0">
                <a:solidFill>
                  <a:srgbClr val="262626"/>
                </a:solidFill>
              </a:rPr>
              <a:t/>
            </a:r>
            <a:br>
              <a:rPr lang="es-CL" altLang="es-CL" sz="2800" b="1" dirty="0">
                <a:solidFill>
                  <a:srgbClr val="262626"/>
                </a:solidFill>
              </a:rPr>
            </a:br>
            <a:r>
              <a:rPr lang="es-CL" altLang="es-CL" sz="4000" b="1" dirty="0">
                <a:solidFill>
                  <a:srgbClr val="262626"/>
                </a:solidFill>
              </a:rPr>
              <a:t>AVANCE IMPLEMENTACIÓN ESTRATEGIA TTA</a:t>
            </a:r>
            <a:br>
              <a:rPr lang="es-CL" altLang="es-CL" sz="4000" b="1" dirty="0">
                <a:solidFill>
                  <a:srgbClr val="262626"/>
                </a:solidFill>
              </a:rPr>
            </a:br>
            <a:r>
              <a:rPr lang="es-CL" altLang="es-CL" sz="4000" dirty="0">
                <a:solidFill>
                  <a:schemeClr val="bg1">
                    <a:lumMod val="50000"/>
                  </a:schemeClr>
                </a:solidFill>
              </a:rPr>
              <a:t>Rol del Servicio de Salud Iquique </a:t>
            </a:r>
            <a:endParaRPr lang="es-CL" altLang="es-CL" sz="4000" dirty="0">
              <a:solidFill>
                <a:srgbClr val="26262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24100" y="4879975"/>
            <a:ext cx="7543800" cy="541338"/>
          </a:xfrm>
        </p:spPr>
        <p:txBody>
          <a:bodyPr rtlCol="0"/>
          <a:lstStyle/>
          <a:p>
            <a:pPr algn="ctr" eaLnBrk="1" fontAlgn="auto" hangingPunct="1">
              <a:defRPr/>
            </a:pPr>
            <a:r>
              <a:rPr lang="es-CL" sz="1800" dirty="0">
                <a:ea typeface="+mn-ea"/>
              </a:rPr>
              <a:t>SUBDIRECCION GESTIÓN ASISTENCIAL</a:t>
            </a:r>
          </a:p>
        </p:txBody>
      </p:sp>
      <p:pic>
        <p:nvPicPr>
          <p:cNvPr id="47108" name="Imagen 1" descr="Descripción: SSIquiqu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96850"/>
            <a:ext cx="16652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9" name="Grupo 12"/>
          <p:cNvGrpSpPr>
            <a:grpSpLocks/>
          </p:cNvGrpSpPr>
          <p:nvPr/>
        </p:nvGrpSpPr>
        <p:grpSpPr bwMode="auto">
          <a:xfrm>
            <a:off x="9013825" y="441325"/>
            <a:ext cx="2613025" cy="2066925"/>
            <a:chOff x="6032768" y="1359397"/>
            <a:chExt cx="4718041" cy="5133478"/>
          </a:xfrm>
        </p:grpSpPr>
        <p:grpSp>
          <p:nvGrpSpPr>
            <p:cNvPr id="47110" name="Grupo 13"/>
            <p:cNvGrpSpPr>
              <a:grpSpLocks/>
            </p:cNvGrpSpPr>
            <p:nvPr/>
          </p:nvGrpSpPr>
          <p:grpSpPr bwMode="auto">
            <a:xfrm>
              <a:off x="6032768" y="1359397"/>
              <a:ext cx="4718041" cy="5133478"/>
              <a:chOff x="6032768" y="1359397"/>
              <a:chExt cx="4718041" cy="5133478"/>
            </a:xfrm>
          </p:grpSpPr>
          <p:pic>
            <p:nvPicPr>
              <p:cNvPr id="16" name="Imagen 15" descr="Logotipo, Icono&#10;&#10;Descripción generada automáticamente"/>
              <p:cNvPicPr>
                <a:picLocks noChangeAspect="1"/>
              </p:cNvPicPr>
              <p:nvPr/>
            </p:nvPicPr>
            <p:blipFill rotWithShape="1">
              <a:blip r:embed="rId3"/>
              <a:srcRect l="10736" t="14947" r="11588" b="16667"/>
              <a:stretch/>
            </p:blipFill>
            <p:spPr>
              <a:xfrm>
                <a:off x="7618415" y="5059855"/>
                <a:ext cx="1489590" cy="1433020"/>
              </a:xfrm>
              <a:prstGeom prst="flowChartConnector">
                <a:avLst/>
              </a:prstGeom>
            </p:spPr>
          </p:pic>
          <p:sp>
            <p:nvSpPr>
              <p:cNvPr id="17" name="Arco 16"/>
              <p:cNvSpPr/>
              <p:nvPr/>
            </p:nvSpPr>
            <p:spPr>
              <a:xfrm rot="4880907">
                <a:off x="6564111" y="2756067"/>
                <a:ext cx="2858502" cy="3921191"/>
              </a:xfrm>
              <a:prstGeom prst="arc">
                <a:avLst>
                  <a:gd name="adj1" fmla="val 16200000"/>
                  <a:gd name="adj2" fmla="val 18970566"/>
                </a:avLst>
              </a:prstGeom>
              <a:ln w="76200">
                <a:solidFill>
                  <a:srgbClr val="3CB6A4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L"/>
              </a:p>
            </p:txBody>
          </p:sp>
          <p:pic>
            <p:nvPicPr>
              <p:cNvPr id="18" name="Imagen 17" descr="Imagen que contiene Icono&#10;&#10;Descripción generada automáticamente"/>
              <p:cNvPicPr>
                <a:picLocks noChangeAspect="1"/>
              </p:cNvPicPr>
              <p:nvPr/>
            </p:nvPicPr>
            <p:blipFill rotWithShape="1">
              <a:blip r:embed="rId4"/>
              <a:srcRect l="16346" t="25629" r="8468" b="15031"/>
              <a:stretch/>
            </p:blipFill>
            <p:spPr>
              <a:xfrm>
                <a:off x="9261219" y="3284784"/>
                <a:ext cx="1489590" cy="1433020"/>
              </a:xfrm>
              <a:prstGeom prst="flowChartConnector">
                <a:avLst/>
              </a:prstGeom>
            </p:spPr>
          </p:pic>
          <p:sp>
            <p:nvSpPr>
              <p:cNvPr id="19" name="Arco 18"/>
              <p:cNvSpPr/>
              <p:nvPr/>
            </p:nvSpPr>
            <p:spPr>
              <a:xfrm>
                <a:off x="7147786" y="1856185"/>
                <a:ext cx="2857768" cy="3919107"/>
              </a:xfrm>
              <a:prstGeom prst="arc">
                <a:avLst>
                  <a:gd name="adj1" fmla="val 16200000"/>
                  <a:gd name="adj2" fmla="val 19993912"/>
                </a:avLst>
              </a:prstGeom>
              <a:ln w="76200">
                <a:solidFill>
                  <a:srgbClr val="3CB6A4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L"/>
              </a:p>
            </p:txBody>
          </p:sp>
          <p:pic>
            <p:nvPicPr>
              <p:cNvPr id="20" name="Imagen 19" descr="Icono&#10;&#10;Descripción generada automáticamente"/>
              <p:cNvPicPr>
                <a:picLocks noChangeAspect="1"/>
              </p:cNvPicPr>
              <p:nvPr/>
            </p:nvPicPr>
            <p:blipFill rotWithShape="1">
              <a:blip r:embed="rId5"/>
              <a:srcRect l="16546" t="13826" r="15109" b="9848"/>
              <a:stretch/>
            </p:blipFill>
            <p:spPr>
              <a:xfrm>
                <a:off x="7618415" y="1359397"/>
                <a:ext cx="1364176" cy="1379092"/>
              </a:xfrm>
              <a:prstGeom prst="flowChartConnector">
                <a:avLst/>
              </a:prstGeom>
            </p:spPr>
          </p:pic>
        </p:grpSp>
        <p:sp>
          <p:nvSpPr>
            <p:cNvPr id="15" name="Rectángulo 14"/>
            <p:cNvSpPr/>
            <p:nvPr/>
          </p:nvSpPr>
          <p:spPr>
            <a:xfrm>
              <a:off x="6439792" y="3106042"/>
              <a:ext cx="1287000" cy="151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0400">
                <a:defRPr/>
              </a:pPr>
              <a:r>
                <a:rPr lang="es-ES" sz="2000" b="1" dirty="0">
                  <a:ln w="0"/>
                  <a:solidFill>
                    <a:srgbClr val="3CB6A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TTA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063" y="314325"/>
            <a:ext cx="1088548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sz="3200" b="1" spc="-50" dirty="0">
                <a:solidFill>
                  <a:srgbClr val="262626"/>
                </a:solidFill>
                <a:latin typeface="Calibri Light"/>
                <a:ea typeface="MS PGothic" panose="020B0600070205080204" pitchFamily="34" charset="-128"/>
                <a:cs typeface="+mj-cs"/>
              </a:rPr>
              <a:t>Avance de Estrategia Ag sintomáticos Región Tarapacá</a:t>
            </a:r>
          </a:p>
        </p:txBody>
      </p:sp>
      <p:pic>
        <p:nvPicPr>
          <p:cNvPr id="60419" name="Picture 2" descr="Región de Tarapacá - Wikipedia, la enciclopedia lib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1433513"/>
            <a:ext cx="2857500" cy="2882900"/>
          </a:xfrm>
        </p:spPr>
      </p:pic>
      <p:cxnSp>
        <p:nvCxnSpPr>
          <p:cNvPr id="6" name="Conector recto de flecha 5"/>
          <p:cNvCxnSpPr>
            <a:cxnSpLocks/>
          </p:cNvCxnSpPr>
          <p:nvPr/>
        </p:nvCxnSpPr>
        <p:spPr>
          <a:xfrm flipH="1">
            <a:off x="3700463" y="3527425"/>
            <a:ext cx="1693862" cy="114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cxnSpLocks/>
          </p:cNvCxnSpPr>
          <p:nvPr/>
        </p:nvCxnSpPr>
        <p:spPr>
          <a:xfrm flipH="1" flipV="1">
            <a:off x="3957638" y="2406650"/>
            <a:ext cx="154940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cxnSpLocks/>
          </p:cNvCxnSpPr>
          <p:nvPr/>
        </p:nvCxnSpPr>
        <p:spPr>
          <a:xfrm>
            <a:off x="5918200" y="3922713"/>
            <a:ext cx="0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cxnSpLocks/>
          </p:cNvCxnSpPr>
          <p:nvPr/>
        </p:nvCxnSpPr>
        <p:spPr>
          <a:xfrm>
            <a:off x="6256338" y="3084513"/>
            <a:ext cx="1604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906463" y="1457325"/>
            <a:ext cx="2857500" cy="2584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u="sng" dirty="0"/>
              <a:t>COMUNA ALTO HOSPICIO</a:t>
            </a:r>
          </a:p>
          <a:p>
            <a:pPr>
              <a:defRPr/>
            </a:pPr>
            <a:endParaRPr lang="es-CL" u="sng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dirty="0"/>
              <a:t>CGU Héctor </a:t>
            </a:r>
            <a:r>
              <a:rPr lang="es-CL" dirty="0" err="1"/>
              <a:t>Reyno</a:t>
            </a:r>
            <a:endParaRPr lang="es-CL" dirty="0"/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CL" dirty="0"/>
              <a:t>377 muestras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CL" dirty="0"/>
              <a:t>37% positividad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dirty="0"/>
              <a:t>SAR la Tortuga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CL" dirty="0"/>
              <a:t>107 muestras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CL" dirty="0"/>
              <a:t>25% positividad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35063" y="4487863"/>
            <a:ext cx="2565400" cy="120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u="sng" dirty="0"/>
              <a:t>COMUNA IQUIQUE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dirty="0"/>
              <a:t>SAPU Videla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s-CL" dirty="0"/>
              <a:t>180 muestras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s-CL" dirty="0"/>
              <a:t>24% positividad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741863" y="4625975"/>
            <a:ext cx="3394075" cy="1476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u="sng" dirty="0"/>
              <a:t>COMUNA POZO ALMONTE</a:t>
            </a:r>
          </a:p>
          <a:p>
            <a:pPr>
              <a:defRPr/>
            </a:pPr>
            <a:endParaRPr lang="es-CL" u="sng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dirty="0"/>
              <a:t>SAPU Pozo Almonte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CL" dirty="0"/>
              <a:t>103 muestras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CL" dirty="0"/>
              <a:t>11% positividad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996238" y="2232025"/>
            <a:ext cx="2882900" cy="1754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u="sng" dirty="0"/>
              <a:t>COMUNA PICA</a:t>
            </a:r>
          </a:p>
          <a:p>
            <a:pPr>
              <a:defRPr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dirty="0"/>
              <a:t>CEAR de Pica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CL" dirty="0"/>
              <a:t>46 muestras</a:t>
            </a:r>
          </a:p>
          <a:p>
            <a:pPr marL="742950" lvl="1" indent="-285750">
              <a:buFont typeface="Wingdings" pitchFamily="2" charset="2"/>
              <a:buChar char="ü"/>
              <a:defRPr/>
            </a:pPr>
            <a:r>
              <a:rPr lang="es-CL" dirty="0"/>
              <a:t>17% positividad</a:t>
            </a:r>
          </a:p>
          <a:p>
            <a:pPr>
              <a:defRPr/>
            </a:pPr>
            <a:endParaRPr lang="es-CL" dirty="0"/>
          </a:p>
        </p:txBody>
      </p:sp>
      <p:grpSp>
        <p:nvGrpSpPr>
          <p:cNvPr id="60428" name="Grupo 6"/>
          <p:cNvGrpSpPr>
            <a:grpSpLocks/>
          </p:cNvGrpSpPr>
          <p:nvPr/>
        </p:nvGrpSpPr>
        <p:grpSpPr bwMode="auto">
          <a:xfrm>
            <a:off x="8659813" y="4529138"/>
            <a:ext cx="2970212" cy="847725"/>
            <a:chOff x="8660605" y="4528466"/>
            <a:chExt cx="2969143" cy="84772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0605" y="4528466"/>
              <a:ext cx="1381125" cy="8477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  <a:prstDash val="solid"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0431" name="CuadroTexto 4"/>
            <p:cNvSpPr txBox="1">
              <a:spLocks noChangeArrowheads="1"/>
            </p:cNvSpPr>
            <p:nvPr/>
          </p:nvSpPr>
          <p:spPr bwMode="auto">
            <a:xfrm>
              <a:off x="10041730" y="4528466"/>
              <a:ext cx="1588018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CL" altLang="es-MX" sz="1600"/>
                <a:t>28 traslados a Residencia Sanitaria</a:t>
              </a:r>
            </a:p>
          </p:txBody>
        </p:sp>
      </p:grpSp>
      <p:sp>
        <p:nvSpPr>
          <p:cNvPr id="60429" name="CuadroTexto 8"/>
          <p:cNvSpPr txBox="1">
            <a:spLocks noChangeArrowheads="1"/>
          </p:cNvSpPr>
          <p:nvPr/>
        </p:nvSpPr>
        <p:spPr bwMode="auto">
          <a:xfrm>
            <a:off x="754063" y="6223000"/>
            <a:ext cx="88344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L" altLang="es-MX" sz="1100"/>
              <a:t>*corte realizado al 20 de mayo 2021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23"/>
          <p:cNvSpPr>
            <a:spLocks noGrp="1" noTextEdit="1"/>
          </p:cNvSpPr>
          <p:nvPr>
            <p:ph type="pic" idx="1"/>
          </p:nvPr>
        </p:nvSpPr>
        <p:spPr>
          <a:xfrm>
            <a:off x="2520950" y="1838325"/>
            <a:ext cx="6727825" cy="2659063"/>
          </a:xfrm>
          <a:blipFill dpi="0" rotWithShape="1">
            <a:blip r:embed="rId2"/>
            <a:srcRect/>
            <a:stretch>
              <a:fillRect/>
            </a:stretch>
          </a:blipFill>
        </p:spPr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6963" y="5075238"/>
            <a:ext cx="10113962" cy="822325"/>
          </a:xfrm>
        </p:spPr>
        <p:txBody>
          <a:bodyPr/>
          <a:lstStyle/>
          <a:p>
            <a:pPr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7538"/>
            <a:ext cx="7429500" cy="11509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CL" altLang="es-MX" sz="3200" b="1" dirty="0">
                <a:solidFill>
                  <a:srgbClr val="262626"/>
                </a:solidFill>
              </a:rPr>
              <a:t/>
            </a:r>
            <a:br>
              <a:rPr lang="es-CL" altLang="es-MX" sz="3200" b="1" dirty="0">
                <a:solidFill>
                  <a:srgbClr val="262626"/>
                </a:solidFill>
              </a:rPr>
            </a:br>
            <a:r>
              <a:rPr lang="es-CL" altLang="es-MX" sz="3200" b="1" dirty="0">
                <a:solidFill>
                  <a:srgbClr val="262626"/>
                </a:solidFill>
              </a:rPr>
              <a:t>¿QUE ES LA TTA ?</a:t>
            </a:r>
          </a:p>
        </p:txBody>
      </p:sp>
      <p:sp>
        <p:nvSpPr>
          <p:cNvPr id="48131" name="Rectangle 54"/>
          <p:cNvSpPr>
            <a:spLocks noChangeArrowheads="1"/>
          </p:cNvSpPr>
          <p:nvPr/>
        </p:nvSpPr>
        <p:spPr bwMode="auto">
          <a:xfrm>
            <a:off x="2930525" y="20621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3" tIns="45672" rIns="91353" bIns="4567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48132" name="Imagen 1" descr="Descripción: SSIquiqu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546100"/>
            <a:ext cx="8334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object 7"/>
          <p:cNvSpPr txBox="1">
            <a:spLocks noChangeArrowheads="1"/>
          </p:cNvSpPr>
          <p:nvPr/>
        </p:nvSpPr>
        <p:spPr bwMode="auto">
          <a:xfrm>
            <a:off x="917575" y="1982788"/>
            <a:ext cx="4991100" cy="3422650"/>
          </a:xfrm>
          <a:prstGeom prst="rect">
            <a:avLst/>
          </a:prstGeom>
          <a:noFill/>
          <a:ln>
            <a:noFill/>
          </a:ln>
        </p:spPr>
        <p:txBody>
          <a:bodyPr lIns="0" tIns="57094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MX" sz="1600" dirty="0">
                <a:solidFill>
                  <a:srgbClr val="006CB7"/>
                </a:solidFill>
                <a:latin typeface="Verdana" panose="020B0604030504040204" pitchFamily="34" charset="0"/>
              </a:rPr>
              <a:t>Definición</a:t>
            </a:r>
            <a:endParaRPr lang="es-CL" altLang="es-MX" sz="1600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ts val="300"/>
              </a:spcBef>
              <a:defRPr/>
            </a:pPr>
            <a:r>
              <a:rPr lang="es-ES" altLang="ja-JP" sz="1600" dirty="0">
                <a:latin typeface="Verdana" panose="020B0604030504040204" pitchFamily="34" charset="0"/>
              </a:rPr>
              <a:t>Estrategia de despliegue territorial.</a:t>
            </a:r>
          </a:p>
          <a:p>
            <a:pPr algn="just" eaLnBrk="1" hangingPunct="1">
              <a:spcBef>
                <a:spcPts val="300"/>
              </a:spcBef>
              <a:defRPr/>
            </a:pPr>
            <a:r>
              <a:rPr lang="es-MX" altLang="ja-JP" sz="1600" dirty="0">
                <a:latin typeface="Verdana" panose="020B0604030504040204" pitchFamily="34" charset="0"/>
              </a:rPr>
              <a:t>Requiere identificación y acciones individuales,</a:t>
            </a:r>
          </a:p>
          <a:p>
            <a:pPr algn="just" eaLnBrk="1" hangingPunct="1">
              <a:spcBef>
                <a:spcPts val="300"/>
              </a:spcBef>
              <a:defRPr/>
            </a:pPr>
            <a:r>
              <a:rPr lang="es-MX" altLang="ja-JP" sz="1600" dirty="0">
                <a:latin typeface="Verdana" panose="020B0604030504040204" pitchFamily="34" charset="0"/>
              </a:rPr>
              <a:t>y un esfuerzo sostenido de múltiples actores</a:t>
            </a:r>
          </a:p>
          <a:p>
            <a:pPr algn="just" eaLnBrk="1" hangingPunct="1">
              <a:spcBef>
                <a:spcPts val="300"/>
              </a:spcBef>
              <a:defRPr/>
            </a:pPr>
            <a:r>
              <a:rPr lang="es-MX" altLang="ja-JP" sz="1600" dirty="0">
                <a:latin typeface="Verdana" panose="020B0604030504040204" pitchFamily="34" charset="0"/>
              </a:rPr>
              <a:t>institucionales y de la comunidad.</a:t>
            </a:r>
          </a:p>
          <a:p>
            <a:pPr algn="just" eaLnBrk="1" hangingPunct="1">
              <a:spcBef>
                <a:spcPts val="300"/>
              </a:spcBef>
              <a:defRPr/>
            </a:pPr>
            <a:endParaRPr lang="es-ES" altLang="ja-JP" sz="1600" dirty="0">
              <a:latin typeface="Verdana" panose="020B0604030504040204" pitchFamily="34" charset="0"/>
            </a:endParaRPr>
          </a:p>
          <a:p>
            <a:pPr marL="0" indent="0" eaLnBrk="1" hangingPunct="1">
              <a:spcBef>
                <a:spcPts val="1388"/>
              </a:spcBef>
              <a:buFont typeface="Arial" panose="020B0604020202020204" pitchFamily="34" charset="0"/>
              <a:buChar char="•"/>
              <a:tabLst/>
              <a:defRPr/>
            </a:pPr>
            <a:r>
              <a:rPr lang="es-ES" altLang="es-MX" sz="1600" dirty="0">
                <a:solidFill>
                  <a:srgbClr val="006CB7"/>
                </a:solidFill>
                <a:latin typeface="Verdana" panose="020B0604030504040204" pitchFamily="34" charset="0"/>
              </a:rPr>
              <a:t>Objetivo</a:t>
            </a:r>
            <a:endParaRPr lang="es-ES" altLang="es-MX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L="0" indent="0" algn="just" eaLnBrk="1" hangingPunct="1">
              <a:spcBef>
                <a:spcPts val="300"/>
              </a:spcBef>
              <a:tabLst/>
              <a:defRPr/>
            </a:pPr>
            <a:r>
              <a:rPr lang="ja-JP" altLang="es-ES" sz="1600" dirty="0">
                <a:solidFill>
                  <a:prstClr val="black"/>
                </a:solidFill>
                <a:latin typeface="Verdana" panose="020B0604030504040204" pitchFamily="34" charset="0"/>
              </a:rPr>
              <a:t>“</a:t>
            </a:r>
            <a:r>
              <a:rPr lang="es-MX" altLang="ja-JP" sz="1600" b="1" dirty="0">
                <a:solidFill>
                  <a:prstClr val="black"/>
                </a:solidFill>
                <a:latin typeface="Verdana" panose="020B0604030504040204" pitchFamily="34" charset="0"/>
              </a:rPr>
              <a:t>Detener cadenas de transmisión </a:t>
            </a:r>
            <a:r>
              <a:rPr lang="es-MX" altLang="ja-JP" sz="1600" dirty="0">
                <a:solidFill>
                  <a:prstClr val="black"/>
                </a:solidFill>
                <a:latin typeface="Verdana" panose="020B0604030504040204" pitchFamily="34" charset="0"/>
              </a:rPr>
              <a:t>, mediante el diagnóstico oportuno , la investigación de casos, la identificación y localización de sus contactos estrechos y el apoyo para un aislamiento o cuarentena segura y efectiva</a:t>
            </a:r>
            <a:r>
              <a:rPr lang="ja-JP" altLang="es-ES" sz="1600" dirty="0">
                <a:solidFill>
                  <a:prstClr val="black"/>
                </a:solidFill>
                <a:latin typeface="Verdana" panose="020B0604030504040204" pitchFamily="34" charset="0"/>
              </a:rPr>
              <a:t>”</a:t>
            </a:r>
            <a:r>
              <a:rPr lang="es-ES" altLang="ja-JP" sz="1600" dirty="0">
                <a:solidFill>
                  <a:prstClr val="black"/>
                </a:solidFill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5412551" y="1955978"/>
          <a:ext cx="6538913" cy="389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7538"/>
            <a:ext cx="7429500" cy="11509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CL" altLang="es-MX" sz="3200" b="1" dirty="0">
                <a:solidFill>
                  <a:srgbClr val="262626"/>
                </a:solidFill>
              </a:rPr>
              <a:t>ACTIVIDADES CLAVES </a:t>
            </a:r>
          </a:p>
        </p:txBody>
      </p:sp>
      <p:sp>
        <p:nvSpPr>
          <p:cNvPr id="50179" name="Rectangle 54"/>
          <p:cNvSpPr>
            <a:spLocks noChangeArrowheads="1"/>
          </p:cNvSpPr>
          <p:nvPr/>
        </p:nvSpPr>
        <p:spPr bwMode="auto">
          <a:xfrm>
            <a:off x="2930525" y="20621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3" tIns="45672" rIns="91353" bIns="4567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50180" name="Imagen 1" descr="Descripción: SSIquiqu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546100"/>
            <a:ext cx="8334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object 7"/>
          <p:cNvSpPr txBox="1">
            <a:spLocks noChangeArrowheads="1"/>
          </p:cNvSpPr>
          <p:nvPr/>
        </p:nvSpPr>
        <p:spPr bwMode="auto">
          <a:xfrm>
            <a:off x="1141413" y="1952625"/>
            <a:ext cx="10469562" cy="3530600"/>
          </a:xfrm>
          <a:prstGeom prst="rect">
            <a:avLst/>
          </a:prstGeom>
          <a:noFill/>
          <a:ln>
            <a:noFill/>
          </a:ln>
        </p:spPr>
        <p:txBody>
          <a:bodyPr lIns="0" tIns="57094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388"/>
              </a:spcBef>
              <a:buFont typeface="Arial" panose="020B0604020202020204" pitchFamily="34" charset="0"/>
              <a:buChar char="•"/>
              <a:defRPr/>
            </a:pPr>
            <a:r>
              <a:rPr lang="es-ES" altLang="ja-JP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Testeo : </a:t>
            </a:r>
            <a:r>
              <a:rPr lang="es-ES" altLang="ja-JP" sz="1600" dirty="0">
                <a:solidFill>
                  <a:srgbClr val="000000"/>
                </a:solidFill>
                <a:latin typeface="Verdana" panose="020B0604030504040204" pitchFamily="34" charset="0"/>
              </a:rPr>
              <a:t>Acción destinada a detectar de casos ( Sospecha clínica / BAC)</a:t>
            </a:r>
          </a:p>
          <a:p>
            <a:pPr marL="285750" indent="-285750" eaLnBrk="1" hangingPunct="1">
              <a:spcBef>
                <a:spcPts val="1388"/>
              </a:spcBef>
              <a:buFont typeface="Wingdings" panose="05000000000000000000" pitchFamily="2" charset="2"/>
              <a:buChar char="ü"/>
              <a:defRPr/>
            </a:pPr>
            <a:r>
              <a:rPr lang="es-ES" altLang="ja-JP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Incorporación de Nuevas técnica Diagnósticas ( PCR / Test de AG)</a:t>
            </a:r>
          </a:p>
          <a:p>
            <a:pPr marL="285750" indent="-285750" eaLnBrk="1" hangingPunct="1">
              <a:spcBef>
                <a:spcPts val="1388"/>
              </a:spcBef>
              <a:buFont typeface="Wingdings" panose="05000000000000000000" pitchFamily="2" charset="2"/>
              <a:buChar char="ü"/>
              <a:defRPr/>
            </a:pPr>
            <a:r>
              <a:rPr lang="es-ES" altLang="ja-JP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Gestión de Equipos tomadores de muestra </a:t>
            </a:r>
          </a:p>
          <a:p>
            <a:pPr marL="285750" indent="-285750" eaLnBrk="1" hangingPunct="1">
              <a:spcBef>
                <a:spcPts val="1388"/>
              </a:spcBef>
              <a:buFont typeface="Wingdings" panose="05000000000000000000" pitchFamily="2" charset="2"/>
              <a:buChar char="ü"/>
              <a:defRPr/>
            </a:pPr>
            <a:r>
              <a:rPr lang="es-ES" altLang="ja-JP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Gestión y registro oportuna de muestra y la de Entrega de resultados </a:t>
            </a:r>
          </a:p>
          <a:p>
            <a:pPr marL="285750" indent="-285750" eaLnBrk="1" hangingPunct="1">
              <a:spcBef>
                <a:spcPts val="1388"/>
              </a:spcBef>
              <a:buFont typeface="Wingdings" panose="05000000000000000000" pitchFamily="2" charset="2"/>
              <a:buChar char="ü"/>
              <a:defRPr/>
            </a:pPr>
            <a:r>
              <a:rPr lang="es-ES" altLang="ja-JP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Capacitación clínica </a:t>
            </a:r>
          </a:p>
          <a:p>
            <a:pPr eaLnBrk="1" hangingPunct="1">
              <a:spcBef>
                <a:spcPts val="1388"/>
              </a:spcBef>
              <a:buFont typeface="Arial" panose="020B0604020202020204" pitchFamily="34" charset="0"/>
              <a:buChar char="•"/>
              <a:defRPr/>
            </a:pPr>
            <a:r>
              <a:rPr lang="es-ES" altLang="ja-JP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Trazabilidad: </a:t>
            </a:r>
            <a:r>
              <a:rPr lang="es-ES" altLang="ja-JP" sz="1600" dirty="0">
                <a:solidFill>
                  <a:srgbClr val="000000"/>
                </a:solidFill>
                <a:latin typeface="Verdana" panose="020B0604030504040204" pitchFamily="34" charset="0"/>
              </a:rPr>
              <a:t>Proceso orientado a cortar la cadena de transmisión ( Identificación y Seguimiento)</a:t>
            </a:r>
          </a:p>
          <a:p>
            <a:pPr marL="285750" indent="-285750" eaLnBrk="1" hangingPunct="1">
              <a:spcBef>
                <a:spcPts val="1388"/>
              </a:spcBef>
              <a:buFont typeface="Wingdings" panose="05000000000000000000" pitchFamily="2" charset="2"/>
              <a:buChar char="ü"/>
              <a:defRPr/>
            </a:pPr>
            <a:r>
              <a:rPr lang="es-ES" altLang="ja-JP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Establecimiento de flujos para Continuidad del cuidado asistencial</a:t>
            </a:r>
          </a:p>
          <a:p>
            <a:pPr eaLnBrk="1" hangingPunct="1">
              <a:spcBef>
                <a:spcPts val="1388"/>
              </a:spcBef>
              <a:buFont typeface="Arial" panose="020B0604020202020204" pitchFamily="34" charset="0"/>
              <a:buChar char="•"/>
              <a:defRPr/>
            </a:pPr>
            <a:r>
              <a:rPr lang="es-ES" altLang="ja-JP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Aislamiento: </a:t>
            </a:r>
            <a:r>
              <a:rPr lang="es-ES" altLang="ja-JP" sz="1600" dirty="0">
                <a:solidFill>
                  <a:srgbClr val="000000"/>
                </a:solidFill>
                <a:latin typeface="Verdana" panose="020B0604030504040204" pitchFamily="34" charset="0"/>
              </a:rPr>
              <a:t>Restricción de interacción de persona a persona ( Residencia Sanitaria: Aislamiento / Cuarentena </a:t>
            </a:r>
            <a:endParaRPr lang="es-ES" altLang="es-MX" sz="16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COVID-19 (coronavirus). Actualización de recomendaciones para las personas  en mayor riesgo y sus familiares – EnR?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74813"/>
            <a:ext cx="4537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Diagrama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373188"/>
            <a:ext cx="6832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6"/>
          <p:cNvSpPr txBox="1">
            <a:spLocks noChangeArrowheads="1"/>
          </p:cNvSpPr>
          <p:nvPr/>
        </p:nvSpPr>
        <p:spPr bwMode="auto">
          <a:xfrm>
            <a:off x="730250" y="331788"/>
            <a:ext cx="102504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s-CL" sz="1600" dirty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El Principal Rol del Servicio en TTA ha </a:t>
            </a:r>
            <a:r>
              <a:rPr lang="en-US" altLang="es-CL" sz="1600" dirty="0" err="1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sido</a:t>
            </a:r>
            <a:r>
              <a:rPr lang="en-US" altLang="es-CL" sz="1600" dirty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altLang="es-CL" sz="1600" b="1" dirty="0">
                <a:solidFill>
                  <a:srgbClr val="C00000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Implementar, Operativizar y Articular</a:t>
            </a:r>
            <a:r>
              <a:rPr lang="en-US" altLang="es-CL" sz="1600" dirty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 acciones Clinico Asistenciales en la Red Asistencial, fundamentalmente en: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6"/>
          <p:cNvSpPr>
            <a:spLocks noGrp="1" noChangeArrowheads="1"/>
          </p:cNvSpPr>
          <p:nvPr>
            <p:ph type="title"/>
          </p:nvPr>
        </p:nvSpPr>
        <p:spPr>
          <a:xfrm>
            <a:off x="217488" y="25400"/>
            <a:ext cx="11434762" cy="676275"/>
          </a:xfrm>
        </p:spPr>
        <p:txBody>
          <a:bodyPr/>
          <a:lstStyle/>
          <a:p>
            <a:pPr algn="ctr">
              <a:defRPr/>
            </a:pPr>
            <a:r>
              <a:rPr lang="en-US" altLang="es-CL" sz="3200" spc="-50" dirty="0">
                <a:solidFill>
                  <a:srgbClr val="262626"/>
                </a:solidFill>
                <a:latin typeface="+mj-lt"/>
                <a:ea typeface="MS PGothic" panose="020B0600070205080204" pitchFamily="34" charset="-128"/>
                <a:cs typeface="+mj-cs"/>
              </a:rPr>
              <a:t>EVOLUCIÓN E HITOS ASISTENCIALES </a:t>
            </a:r>
            <a:endParaRPr lang="es-MX" altLang="es-CL" dirty="0">
              <a:latin typeface="Verdana" panose="020B0604030504040204" pitchFamily="34" charset="0"/>
              <a:ea typeface="League Spartan"/>
              <a:cs typeface="Poppins SemiBold"/>
            </a:endParaRPr>
          </a:p>
        </p:txBody>
      </p:sp>
      <p:grpSp>
        <p:nvGrpSpPr>
          <p:cNvPr id="53251" name="Grupo 42"/>
          <p:cNvGrpSpPr>
            <a:grpSpLocks/>
          </p:cNvGrpSpPr>
          <p:nvPr/>
        </p:nvGrpSpPr>
        <p:grpSpPr bwMode="auto">
          <a:xfrm>
            <a:off x="182563" y="823913"/>
            <a:ext cx="11826875" cy="5895975"/>
            <a:chOff x="144463" y="609106"/>
            <a:chExt cx="11828236" cy="6077444"/>
          </a:xfrm>
        </p:grpSpPr>
        <p:grpSp>
          <p:nvGrpSpPr>
            <p:cNvPr id="53254" name="Grupo 99"/>
            <p:cNvGrpSpPr>
              <a:grpSpLocks/>
            </p:cNvGrpSpPr>
            <p:nvPr/>
          </p:nvGrpSpPr>
          <p:grpSpPr bwMode="auto">
            <a:xfrm>
              <a:off x="342900" y="898762"/>
              <a:ext cx="11629799" cy="3403071"/>
              <a:chOff x="23587" y="1957264"/>
              <a:chExt cx="11629799" cy="3403071"/>
            </a:xfrm>
          </p:grpSpPr>
          <p:pic>
            <p:nvPicPr>
              <p:cNvPr id="53317" name="Imagen 10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3181" y="1957264"/>
                <a:ext cx="10209401" cy="326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18" name="CuadroTexto 61"/>
              <p:cNvSpPr txBox="1">
                <a:spLocks noChangeArrowheads="1"/>
              </p:cNvSpPr>
              <p:nvPr/>
            </p:nvSpPr>
            <p:spPr bwMode="auto">
              <a:xfrm>
                <a:off x="23587" y="4775560"/>
                <a:ext cx="11629799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s-MX" altLang="es-CL" sz="800"/>
                  <a:t>ENERO              FEBRERO                      MARZO                   ABRIL                   MAYO                JUNIO                  JULIO                 AGOSTO                 SEPTIEMBRE                OCTUBRE                 NOVIEMBRE            DICIEMBRE                       ENERO               FEBRERO             MARZO            ABRIL      MAYO    </a:t>
                </a:r>
              </a:p>
              <a:p>
                <a:pPr algn="ctr"/>
                <a:endParaRPr lang="es-MX" altLang="es-CL" sz="800"/>
              </a:p>
              <a:p>
                <a:pPr algn="ctr"/>
                <a:endParaRPr lang="es-MX" altLang="es-CL" sz="800"/>
              </a:p>
              <a:p>
                <a:pPr algn="ctr"/>
                <a:r>
                  <a:rPr lang="es-MX" altLang="es-CL" sz="800"/>
                  <a:t>   </a:t>
                </a:r>
                <a:endParaRPr lang="es-MX" altLang="es-CL" sz="1000"/>
              </a:p>
            </p:txBody>
          </p:sp>
        </p:grpSp>
        <p:grpSp>
          <p:nvGrpSpPr>
            <p:cNvPr id="53255" name="Grupo 17"/>
            <p:cNvGrpSpPr>
              <a:grpSpLocks/>
            </p:cNvGrpSpPr>
            <p:nvPr/>
          </p:nvGrpSpPr>
          <p:grpSpPr bwMode="auto">
            <a:xfrm>
              <a:off x="342900" y="1605970"/>
              <a:ext cx="11241088" cy="4832930"/>
              <a:chOff x="42807" y="1786444"/>
              <a:chExt cx="8714988" cy="3810915"/>
            </a:xfrm>
          </p:grpSpPr>
          <p:cxnSp>
            <p:nvCxnSpPr>
              <p:cNvPr id="19" name="Conector recto 18"/>
              <p:cNvCxnSpPr>
                <a:cxnSpLocks/>
                <a:stCxn id="53301" idx="0"/>
                <a:endCxn id="53303" idx="4"/>
              </p:cNvCxnSpPr>
              <p:nvPr/>
            </p:nvCxnSpPr>
            <p:spPr>
              <a:xfrm flipH="1" flipV="1">
                <a:off x="2441846" y="3482964"/>
                <a:ext cx="18463" cy="9858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>
                <a:cxnSpLocks/>
                <a:stCxn id="53276" idx="0"/>
                <a:endCxn id="28" idx="4"/>
              </p:cNvCxnSpPr>
              <p:nvPr/>
            </p:nvCxnSpPr>
            <p:spPr>
              <a:xfrm flipH="1" flipV="1">
                <a:off x="1126015" y="3504899"/>
                <a:ext cx="128013" cy="1445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>
                <a:cxnSpLocks/>
                <a:endCxn id="53310" idx="0"/>
              </p:cNvCxnSpPr>
              <p:nvPr/>
            </p:nvCxnSpPr>
            <p:spPr>
              <a:xfrm>
                <a:off x="3408101" y="1786191"/>
                <a:ext cx="0" cy="23445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/>
              <p:cNvCxnSpPr>
                <a:cxnSpLocks/>
                <a:stCxn id="53264" idx="0"/>
              </p:cNvCxnSpPr>
              <p:nvPr/>
            </p:nvCxnSpPr>
            <p:spPr>
              <a:xfrm flipV="1">
                <a:off x="2910818" y="2281675"/>
                <a:ext cx="3693" cy="2543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/>
              <p:cNvCxnSpPr>
                <a:cxnSpLocks/>
                <a:endCxn id="124" idx="2"/>
              </p:cNvCxnSpPr>
              <p:nvPr/>
            </p:nvCxnSpPr>
            <p:spPr>
              <a:xfrm flipV="1">
                <a:off x="250847" y="3210706"/>
                <a:ext cx="2462" cy="1535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>
                <a:cxnSpLocks/>
                <a:stCxn id="53257" idx="0"/>
                <a:endCxn id="53306" idx="4"/>
              </p:cNvCxnSpPr>
              <p:nvPr/>
            </p:nvCxnSpPr>
            <p:spPr>
              <a:xfrm flipV="1">
                <a:off x="3947234" y="3488125"/>
                <a:ext cx="0" cy="2361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>
                <a:cxnSpLocks/>
                <a:stCxn id="53258" idx="0"/>
              </p:cNvCxnSpPr>
              <p:nvPr/>
            </p:nvCxnSpPr>
            <p:spPr>
              <a:xfrm flipH="1" flipV="1">
                <a:off x="5184287" y="2688126"/>
                <a:ext cx="2462" cy="10167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>
                <a:cxnSpLocks/>
              </p:cNvCxnSpPr>
              <p:nvPr/>
            </p:nvCxnSpPr>
            <p:spPr>
              <a:xfrm flipV="1">
                <a:off x="42825" y="3423609"/>
                <a:ext cx="8714759" cy="206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Diagrama de flujo: conector 2"/>
              <p:cNvSpPr/>
              <p:nvPr/>
            </p:nvSpPr>
            <p:spPr>
              <a:xfrm>
                <a:off x="1076779" y="3408126"/>
                <a:ext cx="98472" cy="96774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CL" dirty="0"/>
              </a:p>
            </p:txBody>
          </p:sp>
          <p:sp>
            <p:nvSpPr>
              <p:cNvPr id="53301" name="Rectángulo 4"/>
              <p:cNvSpPr>
                <a:spLocks noChangeArrowheads="1"/>
              </p:cNvSpPr>
              <p:nvPr/>
            </p:nvSpPr>
            <p:spPr bwMode="auto">
              <a:xfrm>
                <a:off x="2072118" y="4468231"/>
                <a:ext cx="775791" cy="303695"/>
              </a:xfrm>
              <a:prstGeom prst="rect">
                <a:avLst/>
              </a:prstGeom>
              <a:solidFill>
                <a:srgbClr val="5B9BD5"/>
              </a:solidFill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s-CL" altLang="es-CL" sz="80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Mayo: Incremento hasta 37 cama UCI</a:t>
                </a:r>
                <a:endParaRPr lang="es-CL" altLang="es-CL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302" name="Rectángulo 4"/>
              <p:cNvSpPr>
                <a:spLocks noChangeArrowheads="1"/>
              </p:cNvSpPr>
              <p:nvPr/>
            </p:nvSpPr>
            <p:spPr bwMode="auto">
              <a:xfrm>
                <a:off x="1596991" y="3718931"/>
                <a:ext cx="701353" cy="292150"/>
              </a:xfrm>
              <a:prstGeom prst="rect">
                <a:avLst/>
              </a:prstGeom>
              <a:solidFill>
                <a:srgbClr val="5B9BD5"/>
              </a:solidFill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s-CL" altLang="es-CL" sz="80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Abril: Incremento 70 cupos HD</a:t>
                </a:r>
                <a:endParaRPr lang="es-CL" altLang="es-CL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303" name="Diagrama de flujo: conector 6"/>
              <p:cNvSpPr>
                <a:spLocks noChangeArrowheads="1"/>
              </p:cNvSpPr>
              <p:nvPr/>
            </p:nvSpPr>
            <p:spPr bwMode="auto">
              <a:xfrm>
                <a:off x="2373124" y="3348097"/>
                <a:ext cx="135890" cy="135890"/>
              </a:xfrm>
              <a:prstGeom prst="flowChartConnector">
                <a:avLst/>
              </a:prstGeom>
              <a:solidFill>
                <a:srgbClr val="4472C4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53304" name="Diagrama de flujo: conector 6"/>
              <p:cNvSpPr>
                <a:spLocks noChangeArrowheads="1"/>
              </p:cNvSpPr>
              <p:nvPr/>
            </p:nvSpPr>
            <p:spPr bwMode="auto">
              <a:xfrm>
                <a:off x="2828750" y="3346821"/>
                <a:ext cx="135890" cy="135890"/>
              </a:xfrm>
              <a:prstGeom prst="flowChartConnector">
                <a:avLst/>
              </a:prstGeom>
              <a:solidFill>
                <a:srgbClr val="4472C4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53305" name="Diagrama de flujo: conector 6"/>
              <p:cNvSpPr>
                <a:spLocks noChangeArrowheads="1"/>
              </p:cNvSpPr>
              <p:nvPr/>
            </p:nvSpPr>
            <p:spPr bwMode="auto">
              <a:xfrm>
                <a:off x="3340551" y="3340900"/>
                <a:ext cx="133088" cy="132082"/>
              </a:xfrm>
              <a:prstGeom prst="flowChartConnector">
                <a:avLst/>
              </a:prstGeom>
              <a:solidFill>
                <a:srgbClr val="4472C4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53306" name="Diagrama de flujo: conector 6"/>
              <p:cNvSpPr>
                <a:spLocks noChangeArrowheads="1"/>
              </p:cNvSpPr>
              <p:nvPr/>
            </p:nvSpPr>
            <p:spPr bwMode="auto">
              <a:xfrm>
                <a:off x="3879676" y="3352699"/>
                <a:ext cx="135890" cy="135890"/>
              </a:xfrm>
              <a:prstGeom prst="flowChartConnector">
                <a:avLst/>
              </a:prstGeom>
              <a:solidFill>
                <a:srgbClr val="4472C4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53307" name="Diagrama de flujo: conector 6"/>
              <p:cNvSpPr>
                <a:spLocks noChangeArrowheads="1"/>
              </p:cNvSpPr>
              <p:nvPr/>
            </p:nvSpPr>
            <p:spPr bwMode="auto">
              <a:xfrm>
                <a:off x="4438699" y="3337103"/>
                <a:ext cx="135890" cy="135890"/>
              </a:xfrm>
              <a:prstGeom prst="flowChartConnector">
                <a:avLst/>
              </a:prstGeom>
              <a:solidFill>
                <a:srgbClr val="4472C4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53308" name="Diagrama de flujo: conector 6"/>
              <p:cNvSpPr>
                <a:spLocks noChangeArrowheads="1"/>
              </p:cNvSpPr>
              <p:nvPr/>
            </p:nvSpPr>
            <p:spPr bwMode="auto">
              <a:xfrm>
                <a:off x="5115263" y="3347934"/>
                <a:ext cx="135890" cy="135890"/>
              </a:xfrm>
              <a:prstGeom prst="flowChartConnector">
                <a:avLst/>
              </a:prstGeom>
              <a:solidFill>
                <a:srgbClr val="4472C4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53309" name="Diagrama de flujo: conector 6"/>
              <p:cNvSpPr>
                <a:spLocks noChangeArrowheads="1"/>
              </p:cNvSpPr>
              <p:nvPr/>
            </p:nvSpPr>
            <p:spPr bwMode="auto">
              <a:xfrm>
                <a:off x="5744239" y="3347065"/>
                <a:ext cx="135890" cy="135890"/>
              </a:xfrm>
              <a:prstGeom prst="flowChartConnector">
                <a:avLst/>
              </a:prstGeom>
              <a:solidFill>
                <a:srgbClr val="4472C4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53310" name="Rectángulo 7"/>
              <p:cNvSpPr>
                <a:spLocks noChangeArrowheads="1"/>
              </p:cNvSpPr>
              <p:nvPr/>
            </p:nvSpPr>
            <p:spPr bwMode="auto">
              <a:xfrm>
                <a:off x="3021685" y="4130425"/>
                <a:ext cx="772665" cy="305868"/>
              </a:xfrm>
              <a:prstGeom prst="rect">
                <a:avLst/>
              </a:prstGeom>
              <a:solidFill>
                <a:srgbClr val="5B9BD5"/>
              </a:solidFill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s-CL" altLang="es-CL" sz="80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Julio: 40 camas UCI </a:t>
                </a:r>
                <a:endParaRPr lang="es-CL" altLang="es-CL" sz="9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311" name="Diagrama de flujo: conector 6"/>
              <p:cNvSpPr>
                <a:spLocks noChangeArrowheads="1"/>
              </p:cNvSpPr>
              <p:nvPr/>
            </p:nvSpPr>
            <p:spPr bwMode="auto">
              <a:xfrm>
                <a:off x="1881119" y="3353112"/>
                <a:ext cx="135890" cy="135890"/>
              </a:xfrm>
              <a:prstGeom prst="flowChartConnector">
                <a:avLst/>
              </a:prstGeom>
              <a:solidFill>
                <a:srgbClr val="4472C4"/>
              </a:solidFill>
              <a:ln w="12700" algn="ctr">
                <a:solidFill>
                  <a:srgbClr val="2F528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s-CL" altLang="es-CL"/>
              </a:p>
            </p:txBody>
          </p:sp>
          <p:sp>
            <p:nvSpPr>
              <p:cNvPr id="53312" name="Rectángulo 9"/>
              <p:cNvSpPr>
                <a:spLocks noChangeArrowheads="1"/>
              </p:cNvSpPr>
              <p:nvPr/>
            </p:nvSpPr>
            <p:spPr bwMode="auto">
              <a:xfrm>
                <a:off x="5866397" y="3730954"/>
                <a:ext cx="982214" cy="305868"/>
              </a:xfrm>
              <a:prstGeom prst="rect">
                <a:avLst/>
              </a:prstGeom>
              <a:solidFill>
                <a:srgbClr val="5B9BD5"/>
              </a:solidFill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s-CL" altLang="es-CL" sz="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s-CL" altLang="es-CL" sz="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s-CL" altLang="es-CL" sz="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CL" altLang="es-CL" sz="80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27 Diciembre incremento 31 camas estadio</a:t>
                </a:r>
              </a:p>
              <a:p>
                <a:pPr algn="ctr"/>
                <a:endParaRPr lang="es-CL" altLang="es-CL" sz="9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s-CL" altLang="es-CL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Conector recto 48"/>
              <p:cNvCxnSpPr>
                <a:cxnSpLocks/>
              </p:cNvCxnSpPr>
              <p:nvPr/>
            </p:nvCxnSpPr>
            <p:spPr>
              <a:xfrm flipH="1" flipV="1">
                <a:off x="6358564" y="3445544"/>
                <a:ext cx="4924" cy="20387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314" name="Rectángulo 7"/>
              <p:cNvSpPr>
                <a:spLocks noChangeArrowheads="1"/>
              </p:cNvSpPr>
              <p:nvPr/>
            </p:nvSpPr>
            <p:spPr bwMode="auto">
              <a:xfrm>
                <a:off x="5867008" y="4098355"/>
                <a:ext cx="980991" cy="305869"/>
              </a:xfrm>
              <a:prstGeom prst="rect">
                <a:avLst/>
              </a:prstGeom>
              <a:solidFill>
                <a:srgbClr val="5B9BD5"/>
              </a:solidFill>
              <a:ln w="12700">
                <a:solidFill>
                  <a:srgbClr val="1F4D78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s-CL" altLang="es-CL" sz="80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31 Diciembre 34 camas UCI</a:t>
                </a:r>
              </a:p>
            </p:txBody>
          </p:sp>
          <p:sp>
            <p:nvSpPr>
              <p:cNvPr id="51" name="Diagrama de flujo: conector 2"/>
              <p:cNvSpPr/>
              <p:nvPr/>
            </p:nvSpPr>
            <p:spPr>
              <a:xfrm>
                <a:off x="6255168" y="3346190"/>
                <a:ext cx="167402" cy="141935"/>
              </a:xfrm>
              <a:prstGeom prst="flowChartConnec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CL"/>
              </a:p>
            </p:txBody>
          </p:sp>
          <p:cxnSp>
            <p:nvCxnSpPr>
              <p:cNvPr id="130" name="Conector recto 129"/>
              <p:cNvCxnSpPr>
                <a:cxnSpLocks/>
              </p:cNvCxnSpPr>
              <p:nvPr/>
            </p:nvCxnSpPr>
            <p:spPr>
              <a:xfrm flipH="1" flipV="1">
                <a:off x="1939639" y="2450707"/>
                <a:ext cx="23387" cy="31470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56" name="Rectángulo 9"/>
            <p:cNvSpPr>
              <a:spLocks noChangeArrowheads="1"/>
            </p:cNvSpPr>
            <p:nvPr/>
          </p:nvSpPr>
          <p:spPr bwMode="auto">
            <a:xfrm>
              <a:off x="3444109" y="5909342"/>
              <a:ext cx="1195937" cy="462001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s-CL" altLang="es-CL" sz="8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s-CL" altLang="es-CL" sz="8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s-CL" altLang="es-CL" sz="8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12 Junio:  Apertura estadio. 24 camas básicas</a:t>
              </a:r>
              <a:endParaRPr lang="es-CL" altLang="es-CL" sz="9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s-CL" altLang="es-CL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57" name="Rectángulo 7"/>
            <p:cNvSpPr>
              <a:spLocks noChangeArrowheads="1"/>
            </p:cNvSpPr>
            <p:nvPr/>
          </p:nvSpPr>
          <p:spPr bwMode="auto">
            <a:xfrm>
              <a:off x="4824381" y="4063396"/>
              <a:ext cx="1110340" cy="387895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Agosto : 34 camas UCI </a:t>
              </a:r>
              <a:endParaRPr lang="es-CL" altLang="es-CL" sz="9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58" name="Rectángulo 7"/>
            <p:cNvSpPr>
              <a:spLocks noChangeArrowheads="1"/>
            </p:cNvSpPr>
            <p:nvPr/>
          </p:nvSpPr>
          <p:spPr bwMode="auto">
            <a:xfrm>
              <a:off x="6388045" y="4039317"/>
              <a:ext cx="1181050" cy="387895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Octubre: 22 camas UCI </a:t>
              </a:r>
              <a:endParaRPr lang="es-CL" altLang="es-CL" sz="9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59" name="Diagrama de flujo: conector 6"/>
            <p:cNvSpPr>
              <a:spLocks noChangeArrowheads="1"/>
            </p:cNvSpPr>
            <p:nvPr/>
          </p:nvSpPr>
          <p:spPr bwMode="auto">
            <a:xfrm>
              <a:off x="9306274" y="3579118"/>
              <a:ext cx="175278" cy="172333"/>
            </a:xfrm>
            <a:prstGeom prst="flowChartConnector">
              <a:avLst/>
            </a:prstGeom>
            <a:solidFill>
              <a:srgbClr val="4472C4"/>
            </a:solidFill>
            <a:ln w="12700" algn="ctr">
              <a:solidFill>
                <a:srgbClr val="2F528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L" altLang="es-CL"/>
            </a:p>
          </p:txBody>
        </p:sp>
        <p:sp>
          <p:nvSpPr>
            <p:cNvPr id="53260" name="Diagrama de flujo: conector 6"/>
            <p:cNvSpPr>
              <a:spLocks noChangeArrowheads="1"/>
            </p:cNvSpPr>
            <p:nvPr/>
          </p:nvSpPr>
          <p:spPr bwMode="auto">
            <a:xfrm>
              <a:off x="9942142" y="3585117"/>
              <a:ext cx="175278" cy="172333"/>
            </a:xfrm>
            <a:prstGeom prst="flowChartConnector">
              <a:avLst/>
            </a:prstGeom>
            <a:solidFill>
              <a:srgbClr val="4472C4"/>
            </a:solidFill>
            <a:ln w="12700" algn="ctr">
              <a:solidFill>
                <a:srgbClr val="2F528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L" altLang="es-CL"/>
            </a:p>
          </p:txBody>
        </p:sp>
        <p:sp>
          <p:nvSpPr>
            <p:cNvPr id="53261" name="Diagrama de flujo: conector 6"/>
            <p:cNvSpPr>
              <a:spLocks noChangeArrowheads="1"/>
            </p:cNvSpPr>
            <p:nvPr/>
          </p:nvSpPr>
          <p:spPr bwMode="auto">
            <a:xfrm>
              <a:off x="10589682" y="3592177"/>
              <a:ext cx="175278" cy="172333"/>
            </a:xfrm>
            <a:prstGeom prst="flowChartConnector">
              <a:avLst/>
            </a:prstGeom>
            <a:solidFill>
              <a:srgbClr val="4472C4"/>
            </a:solidFill>
            <a:ln w="12700" algn="ctr">
              <a:solidFill>
                <a:srgbClr val="2F528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L" altLang="es-CL"/>
            </a:p>
          </p:txBody>
        </p:sp>
        <p:sp>
          <p:nvSpPr>
            <p:cNvPr id="53262" name="Diagrama de flujo: conector 6"/>
            <p:cNvSpPr>
              <a:spLocks noChangeArrowheads="1"/>
            </p:cNvSpPr>
            <p:nvPr/>
          </p:nvSpPr>
          <p:spPr bwMode="auto">
            <a:xfrm>
              <a:off x="11165490" y="3570117"/>
              <a:ext cx="175278" cy="172333"/>
            </a:xfrm>
            <a:prstGeom prst="flowChartConnector">
              <a:avLst/>
            </a:prstGeom>
            <a:solidFill>
              <a:srgbClr val="4472C4"/>
            </a:solidFill>
            <a:ln w="12700" algn="ctr">
              <a:solidFill>
                <a:srgbClr val="2F528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L" altLang="es-CL"/>
            </a:p>
          </p:txBody>
        </p:sp>
        <p:sp>
          <p:nvSpPr>
            <p:cNvPr id="53263" name="Rectángulo 9"/>
            <p:cNvSpPr>
              <a:spLocks noChangeArrowheads="1"/>
            </p:cNvSpPr>
            <p:nvPr/>
          </p:nvSpPr>
          <p:spPr bwMode="auto">
            <a:xfrm>
              <a:off x="9306275" y="4985814"/>
              <a:ext cx="2196081" cy="346546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Enero: Apertura máxima 55 camas UCI</a:t>
              </a:r>
            </a:p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69 camas estadio</a:t>
              </a:r>
              <a:endParaRPr lang="es-CL" altLang="es-CL" sz="9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64" name="Rectángulo 9"/>
            <p:cNvSpPr>
              <a:spLocks noChangeArrowheads="1"/>
            </p:cNvSpPr>
            <p:nvPr/>
          </p:nvSpPr>
          <p:spPr bwMode="auto">
            <a:xfrm>
              <a:off x="3454652" y="5460733"/>
              <a:ext cx="1175938" cy="360998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Junio: Apertura máxima 52 camas UCI </a:t>
              </a:r>
              <a:endParaRPr lang="es-CL" altLang="es-CL" sz="9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" name="Conector recto 86"/>
            <p:cNvCxnSpPr>
              <a:cxnSpLocks/>
              <a:endCxn id="53288" idx="2"/>
            </p:cNvCxnSpPr>
            <p:nvPr/>
          </p:nvCxnSpPr>
          <p:spPr bwMode="auto">
            <a:xfrm flipH="1" flipV="1">
              <a:off x="9338733" y="1140923"/>
              <a:ext cx="50806" cy="4005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/>
            <p:cNvCxnSpPr>
              <a:cxnSpLocks/>
              <a:endCxn id="53260" idx="4"/>
            </p:cNvCxnSpPr>
            <p:nvPr/>
          </p:nvCxnSpPr>
          <p:spPr bwMode="auto">
            <a:xfrm flipV="1">
              <a:off x="10026200" y="3757464"/>
              <a:ext cx="3175" cy="125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/>
            <p:cNvCxnSpPr>
              <a:cxnSpLocks/>
              <a:endCxn id="53261" idx="4"/>
            </p:cNvCxnSpPr>
            <p:nvPr/>
          </p:nvCxnSpPr>
          <p:spPr bwMode="auto">
            <a:xfrm flipH="1" flipV="1">
              <a:off x="10677150" y="3764010"/>
              <a:ext cx="0" cy="1222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/>
            <p:cNvCxnSpPr>
              <a:cxnSpLocks/>
            </p:cNvCxnSpPr>
            <p:nvPr/>
          </p:nvCxnSpPr>
          <p:spPr bwMode="auto">
            <a:xfrm flipH="1" flipV="1">
              <a:off x="11240777" y="2098194"/>
              <a:ext cx="9526" cy="2827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69" name="Rectángulo 4"/>
            <p:cNvSpPr>
              <a:spLocks noChangeArrowheads="1"/>
            </p:cNvSpPr>
            <p:nvPr/>
          </p:nvSpPr>
          <p:spPr bwMode="auto">
            <a:xfrm>
              <a:off x="10212313" y="5431445"/>
              <a:ext cx="1000660" cy="385139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Marzo: Incremento 10 cama UCI </a:t>
              </a:r>
            </a:p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Sector privado</a:t>
              </a:r>
              <a:endParaRPr lang="es-CL" altLang="es-C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ángulo 4"/>
            <p:cNvSpPr>
              <a:spLocks noChangeArrowheads="1"/>
            </p:cNvSpPr>
            <p:nvPr/>
          </p:nvSpPr>
          <p:spPr bwMode="auto">
            <a:xfrm>
              <a:off x="1282831" y="2963829"/>
              <a:ext cx="698580" cy="46309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s-CL" altLang="es-CL" sz="800" dirty="0">
                  <a:solidFill>
                    <a:schemeClr val="tx2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11 marzo: Pandemia </a:t>
              </a:r>
            </a:p>
            <a:p>
              <a:pPr algn="ctr">
                <a:defRPr/>
              </a:pPr>
              <a:r>
                <a:rPr lang="es-CL" altLang="es-CL" sz="800" dirty="0">
                  <a:solidFill>
                    <a:schemeClr val="tx2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OMS</a:t>
              </a:r>
              <a:endParaRPr lang="es-CL" altLang="es-CL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1" name="Diagrama de flujo: conector 6"/>
            <p:cNvSpPr>
              <a:spLocks noChangeArrowheads="1"/>
            </p:cNvSpPr>
            <p:nvPr/>
          </p:nvSpPr>
          <p:spPr bwMode="auto">
            <a:xfrm>
              <a:off x="1161078" y="3592177"/>
              <a:ext cx="175278" cy="172333"/>
            </a:xfrm>
            <a:prstGeom prst="flowChartConnector">
              <a:avLst/>
            </a:prstGeom>
            <a:solidFill>
              <a:srgbClr val="4472C4"/>
            </a:solidFill>
            <a:ln w="12700" algn="ctr">
              <a:solidFill>
                <a:srgbClr val="2F528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L" altLang="es-CL"/>
            </a:p>
          </p:txBody>
        </p:sp>
        <p:sp>
          <p:nvSpPr>
            <p:cNvPr id="53272" name="Diagrama de flujo: conector 6"/>
            <p:cNvSpPr>
              <a:spLocks noChangeArrowheads="1"/>
            </p:cNvSpPr>
            <p:nvPr/>
          </p:nvSpPr>
          <p:spPr bwMode="auto">
            <a:xfrm>
              <a:off x="1963653" y="3605090"/>
              <a:ext cx="175278" cy="172333"/>
            </a:xfrm>
            <a:prstGeom prst="flowChartConnector">
              <a:avLst/>
            </a:prstGeom>
            <a:solidFill>
              <a:srgbClr val="4472C4"/>
            </a:solidFill>
            <a:ln w="12700" algn="ctr">
              <a:solidFill>
                <a:srgbClr val="2F528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L" altLang="es-CL"/>
            </a:p>
          </p:txBody>
        </p:sp>
        <p:sp>
          <p:nvSpPr>
            <p:cNvPr id="124" name="Rectángulo 4"/>
            <p:cNvSpPr>
              <a:spLocks noChangeArrowheads="1"/>
            </p:cNvSpPr>
            <p:nvPr/>
          </p:nvSpPr>
          <p:spPr bwMode="auto">
            <a:xfrm>
              <a:off x="242899" y="3045647"/>
              <a:ext cx="779552" cy="3207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s-CL" altLang="es-CL" sz="800" dirty="0">
                  <a:solidFill>
                    <a:schemeClr val="tx2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Enero: Alerta Sanitaria</a:t>
              </a:r>
              <a:endParaRPr lang="es-CL" altLang="es-CL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4" name="Diagrama de flujo: conector 6"/>
            <p:cNvSpPr>
              <a:spLocks noChangeArrowheads="1"/>
            </p:cNvSpPr>
            <p:nvPr/>
          </p:nvSpPr>
          <p:spPr bwMode="auto">
            <a:xfrm>
              <a:off x="545374" y="3578371"/>
              <a:ext cx="175278" cy="172333"/>
            </a:xfrm>
            <a:prstGeom prst="flowChartConnector">
              <a:avLst/>
            </a:prstGeom>
            <a:solidFill>
              <a:srgbClr val="4472C4"/>
            </a:solidFill>
            <a:ln w="12700" algn="ctr">
              <a:solidFill>
                <a:srgbClr val="2F528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L" altLang="es-CL"/>
            </a:p>
          </p:txBody>
        </p:sp>
        <p:sp>
          <p:nvSpPr>
            <p:cNvPr id="53275" name="Rectángulo 4"/>
            <p:cNvSpPr>
              <a:spLocks noChangeArrowheads="1"/>
            </p:cNvSpPr>
            <p:nvPr/>
          </p:nvSpPr>
          <p:spPr bwMode="auto">
            <a:xfrm>
              <a:off x="2347575" y="2054811"/>
              <a:ext cx="904637" cy="3932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cs typeface="Times New Roman" panose="02020603050405020304" pitchFamily="18" charset="0"/>
                </a:rPr>
                <a:t>Instalación 2 Lab. Biología Molecular</a:t>
              </a:r>
              <a:endParaRPr lang="es-CL" altLang="es-CL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6" name="Rectángulo 4"/>
            <p:cNvSpPr>
              <a:spLocks noChangeArrowheads="1"/>
            </p:cNvSpPr>
            <p:nvPr/>
          </p:nvSpPr>
          <p:spPr bwMode="auto">
            <a:xfrm>
              <a:off x="1586570" y="3968827"/>
              <a:ext cx="638098" cy="3524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 b="1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22 marzo: 1er caso </a:t>
              </a:r>
              <a:endParaRPr lang="es-CL" altLang="es-CL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77" name="Rectángulo 4"/>
            <p:cNvSpPr>
              <a:spLocks noChangeArrowheads="1"/>
            </p:cNvSpPr>
            <p:nvPr/>
          </p:nvSpPr>
          <p:spPr bwMode="auto">
            <a:xfrm>
              <a:off x="2359709" y="1605971"/>
              <a:ext cx="904645" cy="40073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cs typeface="Times New Roman" panose="02020603050405020304" pitchFamily="18" charset="0"/>
                </a:rPr>
                <a:t>Instalación 5 Equipos Toma de muestra</a:t>
              </a:r>
              <a:endParaRPr lang="es-CL" altLang="es-CL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5" name="Conector recto 164"/>
            <p:cNvCxnSpPr>
              <a:cxnSpLocks/>
            </p:cNvCxnSpPr>
            <p:nvPr/>
          </p:nvCxnSpPr>
          <p:spPr bwMode="auto">
            <a:xfrm flipV="1">
              <a:off x="2040156" y="2754374"/>
              <a:ext cx="0" cy="875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96" name="Rectángulo 4"/>
            <p:cNvSpPr>
              <a:spLocks noChangeArrowheads="1"/>
            </p:cNvSpPr>
            <p:nvPr/>
          </p:nvSpPr>
          <p:spPr bwMode="auto">
            <a:xfrm>
              <a:off x="2348167" y="1067287"/>
              <a:ext cx="916092" cy="48763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s-CL" altLang="es-CL" sz="800">
                  <a:solidFill>
                    <a:schemeClr val="bg1"/>
                  </a:solidFill>
                  <a:cs typeface="Times New Roman" panose="02020603050405020304" pitchFamily="18" charset="0"/>
                </a:rPr>
                <a:t>Instalación Linea Consulta </a:t>
              </a:r>
            </a:p>
            <a:p>
              <a:pPr algn="ctr">
                <a:defRPr/>
              </a:pPr>
              <a:r>
                <a:rPr lang="es-CL" altLang="es-CL" sz="800">
                  <a:solidFill>
                    <a:schemeClr val="bg1"/>
                  </a:solidFill>
                  <a:cs typeface="Times New Roman" panose="02020603050405020304" pitchFamily="18" charset="0"/>
                </a:rPr>
                <a:t>CR Respiratorio</a:t>
              </a:r>
              <a:endParaRPr lang="es-CL" altLang="es-CL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0" name="Rectángulo 4"/>
            <p:cNvSpPr>
              <a:spLocks noChangeArrowheads="1"/>
            </p:cNvSpPr>
            <p:nvPr/>
          </p:nvSpPr>
          <p:spPr bwMode="auto">
            <a:xfrm>
              <a:off x="1636490" y="2482303"/>
              <a:ext cx="904637" cy="393286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cs typeface="Times New Roman" panose="02020603050405020304" pitchFamily="18" charset="0"/>
                </a:rPr>
                <a:t>Creación Plataforma Esmeralda</a:t>
              </a:r>
            </a:p>
          </p:txBody>
        </p:sp>
        <p:sp>
          <p:nvSpPr>
            <p:cNvPr id="53281" name="Rectángulo 4"/>
            <p:cNvSpPr>
              <a:spLocks noChangeArrowheads="1"/>
            </p:cNvSpPr>
            <p:nvPr/>
          </p:nvSpPr>
          <p:spPr bwMode="auto">
            <a:xfrm>
              <a:off x="2346679" y="4574878"/>
              <a:ext cx="904645" cy="370499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Abril:  Instalación 1era Residencias Sanitarias </a:t>
              </a:r>
              <a:endParaRPr lang="es-CL" altLang="es-C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82" name="Rectángulo 7"/>
            <p:cNvSpPr>
              <a:spLocks noChangeArrowheads="1"/>
            </p:cNvSpPr>
            <p:nvPr/>
          </p:nvSpPr>
          <p:spPr bwMode="auto">
            <a:xfrm>
              <a:off x="7854498" y="6021204"/>
              <a:ext cx="3630146" cy="346546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Abril 2020 al Abril 2021 : Gestión de 97 Aereoevacuaciones   </a:t>
              </a:r>
              <a:endParaRPr lang="es-CL" altLang="es-CL" sz="9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900" name="Rectángulo 4"/>
            <p:cNvSpPr>
              <a:spLocks noChangeArrowheads="1"/>
            </p:cNvSpPr>
            <p:nvPr/>
          </p:nvSpPr>
          <p:spPr bwMode="auto">
            <a:xfrm>
              <a:off x="3559568" y="1779103"/>
              <a:ext cx="916093" cy="5318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s-CL" altLang="es-CL" sz="8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Instalación Contenedor de Cadáveres  40 cupos</a:t>
              </a:r>
            </a:p>
          </p:txBody>
        </p:sp>
        <p:sp>
          <p:nvSpPr>
            <p:cNvPr id="76" name="Rectángulo 4"/>
            <p:cNvSpPr>
              <a:spLocks noChangeArrowheads="1"/>
            </p:cNvSpPr>
            <p:nvPr/>
          </p:nvSpPr>
          <p:spPr bwMode="auto">
            <a:xfrm>
              <a:off x="144463" y="3963646"/>
              <a:ext cx="1319364" cy="24087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Etapa de Preparación:</a:t>
              </a:r>
            </a:p>
            <a:p>
              <a:pPr algn="just">
                <a:defRPr/>
              </a:pPr>
              <a:endParaRPr lang="es-CL" altLang="es-CL" sz="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1.Plan de Contingencia</a:t>
              </a:r>
            </a:p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2.-Levantaron Capacidad instalada y potencial</a:t>
              </a:r>
            </a:p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3.- Simulacro</a:t>
              </a:r>
            </a:p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4.- Gestión de compras de EPP y Equipamiento</a:t>
              </a:r>
            </a:p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5.-Capacitación clínica </a:t>
              </a:r>
            </a:p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Gestión de proyectos ventiladores y capacidad diagnóstica </a:t>
              </a:r>
            </a:p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6.- Suscripción de convenios </a:t>
              </a:r>
            </a:p>
            <a:p>
              <a:pPr algn="just">
                <a:defRPr/>
              </a:pPr>
              <a:r>
                <a:rPr lang="es-CL" altLang="es-CL" sz="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7.- Reuniones de coordinación y articulación </a:t>
              </a:r>
              <a:endParaRPr lang="es-CL" altLang="es-C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85" name="Rectángulo 4"/>
            <p:cNvSpPr>
              <a:spLocks noChangeArrowheads="1"/>
            </p:cNvSpPr>
            <p:nvPr/>
          </p:nvSpPr>
          <p:spPr bwMode="auto">
            <a:xfrm>
              <a:off x="2454275" y="6470650"/>
              <a:ext cx="9129713" cy="215900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Atención Diferenciada :  CEAR (APS) / PAME (Hospital E. tORRES)</a:t>
              </a:r>
              <a:endParaRPr lang="es-CL" altLang="es-C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86" name="Rectángulo 4"/>
            <p:cNvSpPr>
              <a:spLocks noChangeArrowheads="1"/>
            </p:cNvSpPr>
            <p:nvPr/>
          </p:nvSpPr>
          <p:spPr bwMode="auto">
            <a:xfrm>
              <a:off x="7986713" y="5040313"/>
              <a:ext cx="1000125" cy="484187"/>
            </a:xfrm>
            <a:prstGeom prst="rect">
              <a:avLst/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Diciembre: apertura 5 cama UCI </a:t>
              </a:r>
            </a:p>
            <a:p>
              <a:pPr algn="ctr"/>
              <a:r>
                <a:rPr lang="es-CL" altLang="es-CL" sz="80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Sector privado</a:t>
              </a:r>
              <a:endParaRPr lang="es-CL" altLang="es-C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87" name="Rectángulo 4"/>
            <p:cNvSpPr>
              <a:spLocks noChangeArrowheads="1"/>
            </p:cNvSpPr>
            <p:nvPr/>
          </p:nvSpPr>
          <p:spPr bwMode="auto">
            <a:xfrm>
              <a:off x="4265075" y="1066800"/>
              <a:ext cx="916779" cy="53164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cs typeface="Times New Roman" panose="02020603050405020304" pitchFamily="18" charset="0"/>
                </a:rPr>
                <a:t>Implementación Estrategia Territorial TTA</a:t>
              </a:r>
            </a:p>
          </p:txBody>
        </p:sp>
        <p:sp>
          <p:nvSpPr>
            <p:cNvPr id="53288" name="Rectángulo 4"/>
            <p:cNvSpPr>
              <a:spLocks noChangeArrowheads="1"/>
            </p:cNvSpPr>
            <p:nvPr/>
          </p:nvSpPr>
          <p:spPr bwMode="auto">
            <a:xfrm>
              <a:off x="8853667" y="609106"/>
              <a:ext cx="969298" cy="53164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cs typeface="Times New Roman" panose="02020603050405020304" pitchFamily="18" charset="0"/>
                </a:rPr>
                <a:t>Creación de la Coordinación Nacional de TTA</a:t>
              </a:r>
            </a:p>
            <a:p>
              <a:pPr algn="ctr"/>
              <a:r>
                <a:rPr lang="es-CL" altLang="es-CL" sz="800">
                  <a:cs typeface="Times New Roman" panose="02020603050405020304" pitchFamily="18" charset="0"/>
                </a:rPr>
                <a:t>y  Guía Operativa</a:t>
              </a:r>
            </a:p>
          </p:txBody>
        </p:sp>
        <p:sp>
          <p:nvSpPr>
            <p:cNvPr id="53289" name="Diagrama de flujo: conector 6"/>
            <p:cNvSpPr>
              <a:spLocks noChangeArrowheads="1"/>
            </p:cNvSpPr>
            <p:nvPr/>
          </p:nvSpPr>
          <p:spPr bwMode="auto">
            <a:xfrm>
              <a:off x="11577734" y="3571187"/>
              <a:ext cx="175278" cy="172333"/>
            </a:xfrm>
            <a:prstGeom prst="flowChartConnector">
              <a:avLst/>
            </a:prstGeom>
            <a:solidFill>
              <a:srgbClr val="4472C4"/>
            </a:solidFill>
            <a:ln w="12700" algn="ctr">
              <a:solidFill>
                <a:srgbClr val="2F528F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L" altLang="es-CL"/>
            </a:p>
          </p:txBody>
        </p:sp>
        <p:sp>
          <p:nvSpPr>
            <p:cNvPr id="53290" name="Rectángulo 4"/>
            <p:cNvSpPr>
              <a:spLocks noChangeArrowheads="1"/>
            </p:cNvSpPr>
            <p:nvPr/>
          </p:nvSpPr>
          <p:spPr bwMode="auto">
            <a:xfrm>
              <a:off x="6525312" y="2385453"/>
              <a:ext cx="916779" cy="36318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cs typeface="Times New Roman" panose="02020603050405020304" pitchFamily="18" charset="0"/>
                </a:rPr>
                <a:t>Manual Operativo TTA</a:t>
              </a:r>
            </a:p>
          </p:txBody>
        </p:sp>
        <p:sp>
          <p:nvSpPr>
            <p:cNvPr id="53291" name="Rectángulo 4"/>
            <p:cNvSpPr>
              <a:spLocks noChangeArrowheads="1"/>
            </p:cNvSpPr>
            <p:nvPr/>
          </p:nvSpPr>
          <p:spPr bwMode="auto">
            <a:xfrm>
              <a:off x="10798240" y="1665517"/>
              <a:ext cx="904645" cy="40073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L" altLang="es-CL" sz="800">
                  <a:solidFill>
                    <a:schemeClr val="bg1"/>
                  </a:solidFill>
                  <a:cs typeface="Times New Roman" panose="02020603050405020304" pitchFamily="18" charset="0"/>
                </a:rPr>
                <a:t>Implementación Test Ag</a:t>
              </a:r>
              <a:endParaRPr lang="es-CL" altLang="es-CL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3" name="Conector recto 2"/>
          <p:cNvCxnSpPr>
            <a:cxnSpLocks/>
            <a:endCxn id="53253" idx="1"/>
          </p:cNvCxnSpPr>
          <p:nvPr/>
        </p:nvCxnSpPr>
        <p:spPr>
          <a:xfrm>
            <a:off x="4732338" y="2033588"/>
            <a:ext cx="204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Rectángulo 4"/>
          <p:cNvSpPr>
            <a:spLocks noChangeArrowheads="1"/>
          </p:cNvSpPr>
          <p:nvPr/>
        </p:nvSpPr>
        <p:spPr bwMode="auto">
          <a:xfrm>
            <a:off x="4937125" y="1895475"/>
            <a:ext cx="915988" cy="276225"/>
          </a:xfrm>
          <a:prstGeom prst="rect">
            <a:avLst/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CL" sz="800">
                <a:cs typeface="Times New Roman" panose="02020603050405020304" pitchFamily="18" charset="0"/>
              </a:rPr>
              <a:t>Plan Paso a Paso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o 44"/>
          <p:cNvGrpSpPr>
            <a:grpSpLocks/>
          </p:cNvGrpSpPr>
          <p:nvPr/>
        </p:nvGrpSpPr>
        <p:grpSpPr bwMode="auto">
          <a:xfrm>
            <a:off x="85725" y="1728788"/>
            <a:ext cx="11852275" cy="3775075"/>
            <a:chOff x="84455" y="1630792"/>
            <a:chExt cx="11676719" cy="3775357"/>
          </a:xfrm>
        </p:grpSpPr>
        <p:pic>
          <p:nvPicPr>
            <p:cNvPr id="55351" name="Imagen 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181" y="1630792"/>
              <a:ext cx="10209401" cy="359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2" name="CuadroTexto 61"/>
            <p:cNvSpPr txBox="1">
              <a:spLocks noChangeArrowheads="1"/>
            </p:cNvSpPr>
            <p:nvPr/>
          </p:nvSpPr>
          <p:spPr bwMode="auto">
            <a:xfrm>
              <a:off x="84455" y="4821374"/>
              <a:ext cx="11676719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MX" altLang="es-CL" sz="800"/>
                <a:t>ENERO            FEBRERO               MARZO                   ABRIL                   MAYO                JUNIO                  JULIO                 AGOSTO                 SEPTIEMBRE                OCTUBRE                 NOVIEMBRE               DICIEMBRE                  ENERO               FEBRERO              MARZO              ABRIL                 MAYO    </a:t>
              </a:r>
            </a:p>
            <a:p>
              <a:pPr algn="ctr"/>
              <a:endParaRPr lang="es-MX" altLang="es-CL" sz="800"/>
            </a:p>
            <a:p>
              <a:pPr algn="ctr"/>
              <a:endParaRPr lang="es-MX" altLang="es-CL" sz="800"/>
            </a:p>
            <a:p>
              <a:pPr algn="ctr"/>
              <a:r>
                <a:rPr lang="es-MX" altLang="es-CL" sz="800"/>
                <a:t>   </a:t>
              </a:r>
              <a:endParaRPr lang="es-MX" altLang="es-CL" sz="1000"/>
            </a:p>
          </p:txBody>
        </p:sp>
      </p:grpSp>
      <p:sp>
        <p:nvSpPr>
          <p:cNvPr id="55299" name="TextBox 16"/>
          <p:cNvSpPr txBox="1">
            <a:spLocks noChangeArrowheads="1"/>
          </p:cNvSpPr>
          <p:nvPr/>
        </p:nvSpPr>
        <p:spPr bwMode="auto">
          <a:xfrm>
            <a:off x="1282700" y="498475"/>
            <a:ext cx="8040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CL" sz="2400" b="1">
                <a:solidFill>
                  <a:srgbClr val="1F497D"/>
                </a:solidFill>
                <a:latin typeface="Century Gothic" panose="020B0502020202020204" pitchFamily="34" charset="0"/>
                <a:ea typeface="League Spartan"/>
                <a:cs typeface="Poppins SemiBold"/>
              </a:rPr>
              <a:t>Evolución Plan Paso a Paso e Hitos Epidemiológicos: </a:t>
            </a:r>
          </a:p>
          <a:p>
            <a:pPr algn="ctr"/>
            <a:r>
              <a:rPr lang="en-US" altLang="es-CL" sz="2400" b="1">
                <a:solidFill>
                  <a:srgbClr val="1F497D"/>
                </a:solidFill>
                <a:latin typeface="Century Gothic" panose="020B0502020202020204" pitchFamily="34" charset="0"/>
                <a:ea typeface="League Spartan"/>
                <a:cs typeface="Poppins SemiBold"/>
              </a:rPr>
              <a:t>Region de Tarapacá</a:t>
            </a:r>
          </a:p>
        </p:txBody>
      </p:sp>
      <p:grpSp>
        <p:nvGrpSpPr>
          <p:cNvPr id="55300" name="Grupo 29"/>
          <p:cNvGrpSpPr>
            <a:grpSpLocks/>
          </p:cNvGrpSpPr>
          <p:nvPr/>
        </p:nvGrpSpPr>
        <p:grpSpPr bwMode="auto">
          <a:xfrm>
            <a:off x="182563" y="1181100"/>
            <a:ext cx="9717087" cy="4221163"/>
            <a:chOff x="277020" y="1355894"/>
            <a:chExt cx="9718288" cy="4221704"/>
          </a:xfrm>
        </p:grpSpPr>
        <p:sp>
          <p:nvSpPr>
            <p:cNvPr id="57" name="Globo: línea doblada 56"/>
            <p:cNvSpPr/>
            <p:nvPr/>
          </p:nvSpPr>
          <p:spPr bwMode="auto">
            <a:xfrm>
              <a:off x="2023486" y="3991482"/>
              <a:ext cx="839891" cy="349295"/>
            </a:xfrm>
            <a:prstGeom prst="borderCallout2">
              <a:avLst>
                <a:gd name="adj1" fmla="val 62015"/>
                <a:gd name="adj2" fmla="val -7777"/>
                <a:gd name="adj3" fmla="val 62015"/>
                <a:gd name="adj4" fmla="val -32727"/>
                <a:gd name="adj5" fmla="val 310368"/>
                <a:gd name="adj6" fmla="val -482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000" dirty="0">
                  <a:solidFill>
                    <a:srgbClr val="C00000"/>
                  </a:solidFill>
                </a:rPr>
                <a:t>OMS Pandemia </a:t>
              </a:r>
            </a:p>
          </p:txBody>
        </p:sp>
        <p:sp>
          <p:nvSpPr>
            <p:cNvPr id="20" name="Globo: línea doblada 19"/>
            <p:cNvSpPr/>
            <p:nvPr/>
          </p:nvSpPr>
          <p:spPr bwMode="auto">
            <a:xfrm>
              <a:off x="9161768" y="1355894"/>
              <a:ext cx="833540" cy="349295"/>
            </a:xfrm>
            <a:prstGeom prst="borderCallout2">
              <a:avLst>
                <a:gd name="adj1" fmla="val 62015"/>
                <a:gd name="adj2" fmla="val -7777"/>
                <a:gd name="adj3" fmla="val 62015"/>
                <a:gd name="adj4" fmla="val -32727"/>
                <a:gd name="adj5" fmla="val 212642"/>
                <a:gd name="adj6" fmla="val -4400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000" dirty="0">
                  <a:solidFill>
                    <a:srgbClr val="C00000"/>
                  </a:solidFill>
                </a:rPr>
                <a:t>Enero: </a:t>
              </a:r>
            </a:p>
            <a:p>
              <a:pPr algn="ctr">
                <a:defRPr/>
              </a:pPr>
              <a:r>
                <a:rPr lang="es-MX" sz="1000" dirty="0">
                  <a:solidFill>
                    <a:srgbClr val="C00000"/>
                  </a:solidFill>
                </a:rPr>
                <a:t>Rebrote Pick</a:t>
              </a:r>
            </a:p>
          </p:txBody>
        </p:sp>
        <p:sp>
          <p:nvSpPr>
            <p:cNvPr id="55" name="CuadroTexto 54"/>
            <p:cNvSpPr txBox="1"/>
            <p:nvPr/>
          </p:nvSpPr>
          <p:spPr bwMode="auto">
            <a:xfrm>
              <a:off x="277020" y="5328328"/>
              <a:ext cx="792260" cy="246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2020</a:t>
              </a:r>
            </a:p>
          </p:txBody>
        </p:sp>
        <p:sp>
          <p:nvSpPr>
            <p:cNvPr id="59" name="CuadroTexto 58"/>
            <p:cNvSpPr txBox="1"/>
            <p:nvPr/>
          </p:nvSpPr>
          <p:spPr bwMode="auto">
            <a:xfrm>
              <a:off x="9195109" y="5331503"/>
              <a:ext cx="793848" cy="246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</a:t>
              </a:r>
            </a:p>
          </p:txBody>
        </p:sp>
        <p:sp>
          <p:nvSpPr>
            <p:cNvPr id="61" name="Globo: línea doblada 60"/>
            <p:cNvSpPr/>
            <p:nvPr/>
          </p:nvSpPr>
          <p:spPr bwMode="auto">
            <a:xfrm>
              <a:off x="659654" y="4369355"/>
              <a:ext cx="760507" cy="482662"/>
            </a:xfrm>
            <a:prstGeom prst="borderCallout2">
              <a:avLst>
                <a:gd name="adj1" fmla="val 62015"/>
                <a:gd name="adj2" fmla="val -7777"/>
                <a:gd name="adj3" fmla="val 62014"/>
                <a:gd name="adj4" fmla="val -22842"/>
                <a:gd name="adj5" fmla="val 156063"/>
                <a:gd name="adj6" fmla="val -304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000" dirty="0">
                  <a:solidFill>
                    <a:srgbClr val="C00000"/>
                  </a:solidFill>
                </a:rPr>
                <a:t>Enero: Alerta Sanitaria </a:t>
              </a:r>
            </a:p>
          </p:txBody>
        </p:sp>
      </p:grpSp>
      <p:sp>
        <p:nvSpPr>
          <p:cNvPr id="2" name="Rectángulo 1"/>
          <p:cNvSpPr/>
          <p:nvPr/>
        </p:nvSpPr>
        <p:spPr bwMode="auto">
          <a:xfrm>
            <a:off x="9090025" y="4140200"/>
            <a:ext cx="2390775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8597900" y="4333875"/>
            <a:ext cx="2449513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2979738" y="4591050"/>
            <a:ext cx="8534400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3227388" y="4333875"/>
            <a:ext cx="231457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5421313" y="4478338"/>
            <a:ext cx="369887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2832100" y="4719638"/>
            <a:ext cx="84137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 bwMode="auto">
          <a:xfrm flipV="1">
            <a:off x="2760663" y="4748213"/>
            <a:ext cx="203200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2690813" y="4787900"/>
            <a:ext cx="80962" cy="104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 bwMode="auto">
          <a:xfrm flipH="1" flipV="1">
            <a:off x="2525713" y="4787900"/>
            <a:ext cx="174625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 bwMode="auto">
          <a:xfrm flipH="1">
            <a:off x="2657475" y="4787900"/>
            <a:ext cx="42863" cy="109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5" name="Globo: línea doblada 14"/>
          <p:cNvSpPr/>
          <p:nvPr/>
        </p:nvSpPr>
        <p:spPr bwMode="auto">
          <a:xfrm>
            <a:off x="2138363" y="3163888"/>
            <a:ext cx="947737" cy="349250"/>
          </a:xfrm>
          <a:prstGeom prst="borderCallout2">
            <a:avLst>
              <a:gd name="adj1" fmla="val 62015"/>
              <a:gd name="adj2" fmla="val -7777"/>
              <a:gd name="adj3" fmla="val 62015"/>
              <a:gd name="adj4" fmla="val -24391"/>
              <a:gd name="adj5" fmla="val 474815"/>
              <a:gd name="adj6" fmla="val -548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>
                <a:solidFill>
                  <a:srgbClr val="C00000"/>
                </a:solidFill>
              </a:rPr>
              <a:t>22. Marzo:</a:t>
            </a:r>
          </a:p>
          <a:p>
            <a:pPr algn="ctr">
              <a:defRPr/>
            </a:pPr>
            <a:r>
              <a:rPr lang="es-MX" sz="1000" dirty="0">
                <a:solidFill>
                  <a:srgbClr val="C00000"/>
                </a:solidFill>
              </a:rPr>
              <a:t> 1er Caso </a:t>
            </a:r>
            <a:r>
              <a:rPr lang="es-MX" sz="1000" dirty="0" err="1">
                <a:solidFill>
                  <a:srgbClr val="C00000"/>
                </a:solidFill>
              </a:rPr>
              <a:t>Iqq</a:t>
            </a:r>
            <a:endParaRPr lang="es-MX" sz="1000" dirty="0">
              <a:solidFill>
                <a:srgbClr val="C00000"/>
              </a:solidFill>
            </a:endParaRPr>
          </a:p>
        </p:txBody>
      </p:sp>
      <p:sp>
        <p:nvSpPr>
          <p:cNvPr id="18" name="Globo: línea doblada 17"/>
          <p:cNvSpPr/>
          <p:nvPr/>
        </p:nvSpPr>
        <p:spPr bwMode="auto">
          <a:xfrm>
            <a:off x="4306888" y="1895475"/>
            <a:ext cx="984250" cy="349250"/>
          </a:xfrm>
          <a:prstGeom prst="borderCallout2">
            <a:avLst>
              <a:gd name="adj1" fmla="val 62015"/>
              <a:gd name="adj2" fmla="val -7777"/>
              <a:gd name="adj3" fmla="val 62015"/>
              <a:gd name="adj4" fmla="val -32727"/>
              <a:gd name="adj5" fmla="val 497847"/>
              <a:gd name="adj6" fmla="val -719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>
                <a:solidFill>
                  <a:srgbClr val="C00000"/>
                </a:solidFill>
              </a:rPr>
              <a:t>Mayo :</a:t>
            </a:r>
          </a:p>
          <a:p>
            <a:pPr algn="ctr">
              <a:defRPr/>
            </a:pPr>
            <a:r>
              <a:rPr lang="es-MX" sz="1000" dirty="0">
                <a:solidFill>
                  <a:srgbClr val="C00000"/>
                </a:solidFill>
              </a:rPr>
              <a:t> Pick máximo</a:t>
            </a:r>
          </a:p>
        </p:txBody>
      </p:sp>
      <p:sp>
        <p:nvSpPr>
          <p:cNvPr id="43" name="Flecha: a la derecha 42"/>
          <p:cNvSpPr/>
          <p:nvPr/>
        </p:nvSpPr>
        <p:spPr bwMode="auto">
          <a:xfrm>
            <a:off x="254000" y="5089525"/>
            <a:ext cx="11804650" cy="4413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graphicFrame>
        <p:nvGraphicFramePr>
          <p:cNvPr id="55314" name="Objeto 103"/>
          <p:cNvGraphicFramePr>
            <a:graphicFrameLocks noChangeAspect="1"/>
          </p:cNvGraphicFramePr>
          <p:nvPr/>
        </p:nvGraphicFramePr>
        <p:xfrm>
          <a:off x="3289300" y="5492750"/>
          <a:ext cx="8388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Worksheet" r:id="rId6" imgW="10525143" imgH="1209765" progId="Excel.Sheet.12">
                  <p:embed/>
                </p:oleObj>
              </mc:Choice>
              <mc:Fallback>
                <p:oleObj name="Worksheet" r:id="rId6" imgW="10525143" imgH="1209765" progId="Excel.Sheet.12">
                  <p:embed/>
                  <p:pic>
                    <p:nvPicPr>
                      <p:cNvPr id="0" name="Objeto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5492750"/>
                        <a:ext cx="83883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Tabla 107"/>
          <p:cNvGraphicFramePr>
            <a:graphicFrameLocks noGrp="1"/>
          </p:cNvGraphicFramePr>
          <p:nvPr/>
        </p:nvGraphicFramePr>
        <p:xfrm>
          <a:off x="10477500" y="-11113"/>
          <a:ext cx="1590675" cy="950913"/>
        </p:xfrm>
        <a:graphic>
          <a:graphicData uri="http://schemas.openxmlformats.org/drawingml/2006/table">
            <a:tbl>
              <a:tblPr/>
              <a:tblGrid>
                <a:gridCol w="1590675"/>
              </a:tblGrid>
              <a:tr h="19018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CUARENTENA </a:t>
                      </a:r>
                    </a:p>
                  </a:txBody>
                  <a:tcPr marL="9525" marR="9525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8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TRANSICIÓN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767"/>
                    </a:solidFill>
                  </a:tcPr>
                </a:tc>
              </a:tr>
              <a:tr h="19018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PREPARACIÓN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8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APERTURA INICIAL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5ADB"/>
                    </a:solidFill>
                  </a:tcPr>
                </a:tc>
              </a:tr>
              <a:tr h="19018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APERTURA AVANZADA</a:t>
                      </a:r>
                    </a:p>
                  </a:txBody>
                  <a:tcPr marL="9525" marR="9525" marT="9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E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269875" y="5492750"/>
          <a:ext cx="3022600" cy="1155700"/>
        </p:xfrm>
        <a:graphic>
          <a:graphicData uri="http://schemas.openxmlformats.org/drawingml/2006/table">
            <a:tbl>
              <a:tblPr/>
              <a:tblGrid>
                <a:gridCol w="3022600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IQUIQUE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ALTO HOSPICIO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POZO ALMONTE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CAMIÑA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COLCHANE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HUARA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508000" y="1851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855663" y="257175"/>
            <a:ext cx="9210675" cy="1150938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CL" altLang="es-MX" sz="3200" b="1" dirty="0">
                <a:solidFill>
                  <a:srgbClr val="262626"/>
                </a:solidFill>
                <a:latin typeface="Calibri Light"/>
              </a:rPr>
              <a:t/>
            </a:r>
            <a:br>
              <a:rPr lang="es-CL" altLang="es-MX" sz="3200" b="1" dirty="0">
                <a:solidFill>
                  <a:srgbClr val="262626"/>
                </a:solidFill>
                <a:latin typeface="Calibri Light"/>
              </a:rPr>
            </a:br>
            <a:r>
              <a:rPr lang="es-CL" altLang="es-MX" sz="3200" b="1" dirty="0">
                <a:solidFill>
                  <a:srgbClr val="262626"/>
                </a:solidFill>
                <a:latin typeface="Calibri Light"/>
              </a:rPr>
              <a:t>ACTIVIDADES CLAVES EN DESARROLLO HOY:  TESTEO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819900" y="1644650"/>
            <a:ext cx="4203700" cy="464661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47800"/>
            <a:ext cx="1096803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CuadroTexto 6"/>
          <p:cNvSpPr txBox="1">
            <a:spLocks noChangeArrowheads="1"/>
          </p:cNvSpPr>
          <p:nvPr/>
        </p:nvSpPr>
        <p:spPr bwMode="auto">
          <a:xfrm>
            <a:off x="1082675" y="488950"/>
            <a:ext cx="77597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CL" altLang="es-MX" sz="3200" b="1" spc="-50" dirty="0">
                <a:solidFill>
                  <a:srgbClr val="262626"/>
                </a:solidFill>
                <a:latin typeface="Calibri Light"/>
                <a:cs typeface="+mj-cs"/>
              </a:rPr>
              <a:t>Test de Antígeno en Sintomáticos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altLang="es-MX" sz="3200" b="1" spc="-50" dirty="0">
                <a:solidFill>
                  <a:srgbClr val="262626"/>
                </a:solidFill>
                <a:latin typeface="Calibri Light"/>
                <a:ea typeface="MS PGothic" panose="020B0600070205080204" pitchFamily="34" charset="-128"/>
                <a:cs typeface="+mj-cs"/>
              </a:rPr>
              <a:t>Test de Antígeno en Sintomáticos</a:t>
            </a:r>
          </a:p>
        </p:txBody>
      </p:sp>
      <p:pic>
        <p:nvPicPr>
          <p:cNvPr id="59395" name="Marcador de contenido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7775" y="1531938"/>
            <a:ext cx="4344988" cy="4351337"/>
          </a:xfrm>
        </p:spPr>
      </p:pic>
      <p:pic>
        <p:nvPicPr>
          <p:cNvPr id="59396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2863"/>
            <a:ext cx="1262063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CuadroTexto 9"/>
          <p:cNvSpPr txBox="1">
            <a:spLocks noChangeArrowheads="1"/>
          </p:cNvSpPr>
          <p:nvPr/>
        </p:nvSpPr>
        <p:spPr bwMode="auto">
          <a:xfrm>
            <a:off x="7732713" y="1690688"/>
            <a:ext cx="3470275" cy="2586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CL" altLang="es-MX"/>
              <a:t>Laboratorio que realiza el control de calidad interno para liberación de lotes es el Laboratorio de hospital Ernesto Torres Galdames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CL" altLang="es-MX"/>
          </a:p>
          <a:p>
            <a:pPr algn="just">
              <a:buFont typeface="Arial" panose="020B0604020202020204" pitchFamily="34" charset="0"/>
              <a:buChar char="•"/>
            </a:pPr>
            <a:r>
              <a:rPr lang="es-CL" altLang="es-MX"/>
              <a:t>Se utilizan controles de calidad comerciales para control de calidad interno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SSI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FF0000"/>
      </a:accent1>
      <a:accent2>
        <a:srgbClr val="0070C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13691</TotalTime>
  <Words>782</Words>
  <Application>Microsoft Office PowerPoint</Application>
  <PresentationFormat>Panorámica</PresentationFormat>
  <Paragraphs>172</Paragraphs>
  <Slides>11</Slides>
  <Notes>5</Notes>
  <HiddenSlides>1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7" baseType="lpstr">
      <vt:lpstr>Calibri</vt:lpstr>
      <vt:lpstr>MS PGothic</vt:lpstr>
      <vt:lpstr>Arial</vt:lpstr>
      <vt:lpstr>Calibri Light</vt:lpstr>
      <vt:lpstr>Verdana</vt:lpstr>
      <vt:lpstr>ヒラギノ角ゴ Pro W3</vt:lpstr>
      <vt:lpstr>Wingdings</vt:lpstr>
      <vt:lpstr>League Spartan</vt:lpstr>
      <vt:lpstr>Poppins SemiBold</vt:lpstr>
      <vt:lpstr>Times New Roman</vt:lpstr>
      <vt:lpstr>Century Gothic</vt:lpstr>
      <vt:lpstr>Retrospección</vt:lpstr>
      <vt:lpstr>7_Office Theme</vt:lpstr>
      <vt:lpstr>1_Office Theme</vt:lpstr>
      <vt:lpstr>2_Office Theme</vt:lpstr>
      <vt:lpstr>Worksheet</vt:lpstr>
      <vt:lpstr> AVANCE IMPLEMENTACIÓN ESTRATEGIA TTA Rol del Servicio de Salud Iquique </vt:lpstr>
      <vt:lpstr> ¿QUE ES LA TTA ?</vt:lpstr>
      <vt:lpstr>ACTIVIDADES CLAVES </vt:lpstr>
      <vt:lpstr>Presentación de PowerPoint</vt:lpstr>
      <vt:lpstr>EVOLUCIÓN E HITOS ASISTENCIALES </vt:lpstr>
      <vt:lpstr>Presentación de PowerPoint</vt:lpstr>
      <vt:lpstr>Presentación de PowerPoint</vt:lpstr>
      <vt:lpstr>Presentación de PowerPoint</vt:lpstr>
      <vt:lpstr>Test de Antígeno en Sintomáticos</vt:lpstr>
      <vt:lpstr>Avance de Estrategia Ag sintomáticos Región Tarapacá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VISITA HOSPITAL CURICÓ Y PLAN DE TRABAJO PROPUESTO</dc:title>
  <dc:creator>andres dinamarca</dc:creator>
  <cp:lastModifiedBy>afigueroa</cp:lastModifiedBy>
  <cp:revision>464</cp:revision>
  <cp:lastPrinted>2020-08-07T00:07:58Z</cp:lastPrinted>
  <dcterms:created xsi:type="dcterms:W3CDTF">2019-06-04T14:14:14Z</dcterms:created>
  <dcterms:modified xsi:type="dcterms:W3CDTF">2021-07-20T16:14:33Z</dcterms:modified>
</cp:coreProperties>
</file>