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sldIdLst>
    <p:sldId id="385" r:id="rId3"/>
    <p:sldId id="386" r:id="rId4"/>
    <p:sldId id="272" r:id="rId5"/>
    <p:sldId id="349" r:id="rId6"/>
    <p:sldId id="354" r:id="rId7"/>
    <p:sldId id="275" r:id="rId8"/>
    <p:sldId id="262" r:id="rId9"/>
    <p:sldId id="282" r:id="rId10"/>
    <p:sldId id="285" r:id="rId11"/>
    <p:sldId id="286" r:id="rId12"/>
    <p:sldId id="364" r:id="rId13"/>
    <p:sldId id="283" r:id="rId14"/>
    <p:sldId id="292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yleen" initials="H" lastIdx="1" clrIdx="0">
    <p:extLst>
      <p:ext uri="{19B8F6BF-5375-455C-9EA6-DF929625EA0E}">
        <p15:presenceInfo xmlns:p15="http://schemas.microsoft.com/office/powerpoint/2012/main" userId="Hayleen" providerId="None"/>
      </p:ext>
    </p:extLst>
  </p:cmAuthor>
  <p:cmAuthor id="2" name="Claudia Rojas Caniuqueo" initials="CRC" lastIdx="1" clrIdx="1">
    <p:extLst>
      <p:ext uri="{19B8F6BF-5375-455C-9EA6-DF929625EA0E}">
        <p15:presenceInfo xmlns:p15="http://schemas.microsoft.com/office/powerpoint/2012/main" userId="S::cirojas1@miuandes.cl::bf59161d-ad85-4522-96ef-d1e5c28d38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3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dirty="0"/>
              <a:t>Mortalidad por el total de casos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2.3296447291788001E-2"/>
          <c:y val="0.10936525759606468"/>
          <c:w val="0.97437390797903323"/>
          <c:h val="0.75293318856852975"/>
        </c:manualLayout>
      </c:layout>
      <c:lineChart>
        <c:grouping val="standard"/>
        <c:varyColors val="0"/>
        <c:ser>
          <c:idx val="0"/>
          <c:order val="0"/>
          <c:tx>
            <c:strRef>
              <c:f>'EVALUACION 1'!$C$15</c:f>
              <c:strCache>
                <c:ptCount val="1"/>
                <c:pt idx="0">
                  <c:v>Total de Usuarios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'EVALUACION 1'!$D$14:$I$14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'EVALUACION 1'!$D$15:$I$15</c:f>
              <c:numCache>
                <c:formatCode>General</c:formatCode>
                <c:ptCount val="6"/>
                <c:pt idx="0">
                  <c:v>136</c:v>
                </c:pt>
                <c:pt idx="1">
                  <c:v>128</c:v>
                </c:pt>
                <c:pt idx="2">
                  <c:v>149</c:v>
                </c:pt>
                <c:pt idx="3">
                  <c:v>123</c:v>
                </c:pt>
                <c:pt idx="4">
                  <c:v>108</c:v>
                </c:pt>
                <c:pt idx="5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0D-EA41-ACB7-D86C943B21D3}"/>
            </c:ext>
          </c:extLst>
        </c:ser>
        <c:ser>
          <c:idx val="1"/>
          <c:order val="1"/>
          <c:tx>
            <c:strRef>
              <c:f>'EVALUACION 1'!$C$16</c:f>
              <c:strCache>
                <c:ptCount val="1"/>
                <c:pt idx="0">
                  <c:v>Total de fallecidos 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'EVALUACION 1'!$D$14:$I$14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'EVALUACION 1'!$D$16:$I$16</c:f>
              <c:numCache>
                <c:formatCode>General</c:formatCode>
                <c:ptCount val="6"/>
                <c:pt idx="0">
                  <c:v>7</c:v>
                </c:pt>
                <c:pt idx="1">
                  <c:v>12</c:v>
                </c:pt>
                <c:pt idx="2">
                  <c:v>13</c:v>
                </c:pt>
                <c:pt idx="3">
                  <c:v>4</c:v>
                </c:pt>
                <c:pt idx="4">
                  <c:v>9</c:v>
                </c:pt>
                <c:pt idx="5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0D-EA41-ACB7-D86C943B21D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91775871"/>
        <c:axId val="1691776287"/>
      </c:lineChart>
      <c:catAx>
        <c:axId val="1691775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91776287"/>
        <c:crosses val="autoZero"/>
        <c:auto val="1"/>
        <c:lblAlgn val="ctr"/>
        <c:lblOffset val="100"/>
        <c:noMultiLvlLbl val="0"/>
      </c:catAx>
      <c:valAx>
        <c:axId val="169177628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91775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Casos</a:t>
            </a:r>
            <a:r>
              <a:rPr lang="es-CL" baseline="0"/>
              <a:t> por año</a:t>
            </a:r>
            <a:endParaRPr lang="es-C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'EVALUACION 1'!$C$19</c:f>
              <c:strCache>
                <c:ptCount val="1"/>
                <c:pt idx="0">
                  <c:v>Total de Usuarios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'EVALUACION 1'!$D$18:$I$18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'EVALUACION 1'!$D$19:$I$19</c:f>
              <c:numCache>
                <c:formatCode>General</c:formatCode>
                <c:ptCount val="6"/>
                <c:pt idx="0">
                  <c:v>136</c:v>
                </c:pt>
                <c:pt idx="1">
                  <c:v>128</c:v>
                </c:pt>
                <c:pt idx="2">
                  <c:v>149</c:v>
                </c:pt>
                <c:pt idx="3">
                  <c:v>123</c:v>
                </c:pt>
                <c:pt idx="4">
                  <c:v>108</c:v>
                </c:pt>
                <c:pt idx="5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A0-7342-A47B-9EC990437F0C}"/>
            </c:ext>
          </c:extLst>
        </c:ser>
        <c:ser>
          <c:idx val="1"/>
          <c:order val="1"/>
          <c:tx>
            <c:strRef>
              <c:f>'EVALUACION 1'!$C$20</c:f>
              <c:strCache>
                <c:ptCount val="1"/>
                <c:pt idx="0">
                  <c:v>Total de niños 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'EVALUACION 1'!$D$18:$I$18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'EVALUACION 1'!$D$20:$I$20</c:f>
              <c:numCache>
                <c:formatCode>General</c:formatCode>
                <c:ptCount val="6"/>
                <c:pt idx="0">
                  <c:v>9</c:v>
                </c:pt>
                <c:pt idx="1">
                  <c:v>7</c:v>
                </c:pt>
                <c:pt idx="2">
                  <c:v>10</c:v>
                </c:pt>
                <c:pt idx="3">
                  <c:v>5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A0-7342-A47B-9EC990437F0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54410079"/>
        <c:axId val="1954397183"/>
      </c:lineChart>
      <c:catAx>
        <c:axId val="195441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954397183"/>
        <c:crosses val="autoZero"/>
        <c:auto val="1"/>
        <c:lblAlgn val="ctr"/>
        <c:lblOffset val="100"/>
        <c:noMultiLvlLbl val="0"/>
      </c:catAx>
      <c:valAx>
        <c:axId val="1954397183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54410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04BDB3-F390-4562-959F-C2B177388A3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F63E3280-C951-6F4C-8920-F72D54B1EE03}">
      <dgm:prSet/>
      <dgm:spPr/>
      <dgm:t>
        <a:bodyPr/>
        <a:lstStyle/>
        <a:p>
          <a:r>
            <a:rPr lang="es-MX" dirty="0"/>
            <a:t>Adulto mayor</a:t>
          </a:r>
        </a:p>
      </dgm:t>
    </dgm:pt>
    <dgm:pt modelId="{49715015-FA74-CC41-B1B4-5CCF7D41085F}" type="parTrans" cxnId="{BAD8A674-18CF-DF40-B90F-0A5CF5CB796E}">
      <dgm:prSet/>
      <dgm:spPr/>
      <dgm:t>
        <a:bodyPr/>
        <a:lstStyle/>
        <a:p>
          <a:endParaRPr lang="es-MX"/>
        </a:p>
      </dgm:t>
    </dgm:pt>
    <dgm:pt modelId="{91D476B7-D4EC-024D-8635-F437D8DDAF1C}" type="sibTrans" cxnId="{BAD8A674-18CF-DF40-B90F-0A5CF5CB796E}">
      <dgm:prSet/>
      <dgm:spPr/>
      <dgm:t>
        <a:bodyPr/>
        <a:lstStyle/>
        <a:p>
          <a:endParaRPr lang="es-MX"/>
        </a:p>
      </dgm:t>
    </dgm:pt>
    <dgm:pt modelId="{721623C7-0690-C64C-910D-5257B12807DD}">
      <dgm:prSet/>
      <dgm:spPr/>
      <dgm:t>
        <a:bodyPr/>
        <a:lstStyle/>
        <a:p>
          <a:r>
            <a:rPr lang="es-MX" dirty="0"/>
            <a:t>Pueblo originario</a:t>
          </a:r>
        </a:p>
      </dgm:t>
    </dgm:pt>
    <dgm:pt modelId="{C2B0C3D1-1C8F-834D-8ACE-2BB4F17CA37B}" type="parTrans" cxnId="{1D21DBE5-4827-F74E-B5FB-6746EC716BC9}">
      <dgm:prSet/>
      <dgm:spPr/>
      <dgm:t>
        <a:bodyPr/>
        <a:lstStyle/>
        <a:p>
          <a:endParaRPr lang="es-MX"/>
        </a:p>
      </dgm:t>
    </dgm:pt>
    <dgm:pt modelId="{9929D045-411D-EE4F-BEFB-61D3FDC35D24}" type="sibTrans" cxnId="{1D21DBE5-4827-F74E-B5FB-6746EC716BC9}">
      <dgm:prSet/>
      <dgm:spPr/>
      <dgm:t>
        <a:bodyPr/>
        <a:lstStyle/>
        <a:p>
          <a:endParaRPr lang="es-MX"/>
        </a:p>
      </dgm:t>
    </dgm:pt>
    <dgm:pt modelId="{F626809A-DE6F-B54C-B764-C45A302FBEF1}">
      <dgm:prSet/>
      <dgm:spPr/>
      <dgm:t>
        <a:bodyPr/>
        <a:lstStyle/>
        <a:p>
          <a:r>
            <a:rPr lang="es-MX"/>
            <a:t>Extranjero</a:t>
          </a:r>
          <a:endParaRPr lang="es-MX" dirty="0"/>
        </a:p>
      </dgm:t>
    </dgm:pt>
    <dgm:pt modelId="{E1DCC5E7-8560-8743-BB7D-D3C4F98ACCA0}" type="parTrans" cxnId="{D85BDE82-8B93-6F44-9EDE-3839567E0377}">
      <dgm:prSet/>
      <dgm:spPr/>
      <dgm:t>
        <a:bodyPr/>
        <a:lstStyle/>
        <a:p>
          <a:endParaRPr lang="es-MX"/>
        </a:p>
      </dgm:t>
    </dgm:pt>
    <dgm:pt modelId="{1EDC30F4-D418-5542-AA7C-1AE49F2959E6}" type="sibTrans" cxnId="{D85BDE82-8B93-6F44-9EDE-3839567E0377}">
      <dgm:prSet/>
      <dgm:spPr/>
      <dgm:t>
        <a:bodyPr/>
        <a:lstStyle/>
        <a:p>
          <a:endParaRPr lang="es-MX"/>
        </a:p>
      </dgm:t>
    </dgm:pt>
    <dgm:pt modelId="{421E21D4-6F40-4806-AAC3-4E83AB482106}" type="pres">
      <dgm:prSet presAssocID="{9104BDB3-F390-4562-959F-C2B177388A37}" presName="diagram" presStyleCnt="0">
        <dgm:presLayoutVars>
          <dgm:dir/>
          <dgm:resizeHandles val="exact"/>
        </dgm:presLayoutVars>
      </dgm:prSet>
      <dgm:spPr/>
    </dgm:pt>
    <dgm:pt modelId="{E6A0566D-4954-9748-A2A5-632B3D536C5B}" type="pres">
      <dgm:prSet presAssocID="{F626809A-DE6F-B54C-B764-C45A302FBEF1}" presName="node" presStyleLbl="node1" presStyleIdx="0" presStyleCnt="3">
        <dgm:presLayoutVars>
          <dgm:bulletEnabled val="1"/>
        </dgm:presLayoutVars>
      </dgm:prSet>
      <dgm:spPr/>
    </dgm:pt>
    <dgm:pt modelId="{254F2F62-D7D8-C041-BFEF-65636D874B77}" type="pres">
      <dgm:prSet presAssocID="{1EDC30F4-D418-5542-AA7C-1AE49F2959E6}" presName="sibTrans" presStyleCnt="0"/>
      <dgm:spPr/>
    </dgm:pt>
    <dgm:pt modelId="{C04750ED-2F59-1F4E-B321-3A16DB870CA2}" type="pres">
      <dgm:prSet presAssocID="{F63E3280-C951-6F4C-8920-F72D54B1EE03}" presName="node" presStyleLbl="node1" presStyleIdx="1" presStyleCnt="3">
        <dgm:presLayoutVars>
          <dgm:bulletEnabled val="1"/>
        </dgm:presLayoutVars>
      </dgm:prSet>
      <dgm:spPr/>
    </dgm:pt>
    <dgm:pt modelId="{8172E206-9EB9-F548-A9C1-CD974A9DB62D}" type="pres">
      <dgm:prSet presAssocID="{91D476B7-D4EC-024D-8635-F437D8DDAF1C}" presName="sibTrans" presStyleCnt="0"/>
      <dgm:spPr/>
    </dgm:pt>
    <dgm:pt modelId="{4EC6616B-BB1B-2747-9289-1039A611F56A}" type="pres">
      <dgm:prSet presAssocID="{721623C7-0690-C64C-910D-5257B12807DD}" presName="node" presStyleLbl="node1" presStyleIdx="2" presStyleCnt="3">
        <dgm:presLayoutVars>
          <dgm:bulletEnabled val="1"/>
        </dgm:presLayoutVars>
      </dgm:prSet>
      <dgm:spPr/>
    </dgm:pt>
  </dgm:ptLst>
  <dgm:cxnLst>
    <dgm:cxn modelId="{BB122F34-74FE-FB47-9ED1-4CA88B17A9AB}" type="presOf" srcId="{F63E3280-C951-6F4C-8920-F72D54B1EE03}" destId="{C04750ED-2F59-1F4E-B321-3A16DB870CA2}" srcOrd="0" destOrd="0" presId="urn:microsoft.com/office/officeart/2005/8/layout/default"/>
    <dgm:cxn modelId="{16C51B42-ACC8-4D09-ADF2-1C30EBC6C9FC}" type="presOf" srcId="{9104BDB3-F390-4562-959F-C2B177388A37}" destId="{421E21D4-6F40-4806-AAC3-4E83AB482106}" srcOrd="0" destOrd="0" presId="urn:microsoft.com/office/officeart/2005/8/layout/default"/>
    <dgm:cxn modelId="{C51E6842-D165-0F48-8350-6E65A226CBC0}" type="presOf" srcId="{721623C7-0690-C64C-910D-5257B12807DD}" destId="{4EC6616B-BB1B-2747-9289-1039A611F56A}" srcOrd="0" destOrd="0" presId="urn:microsoft.com/office/officeart/2005/8/layout/default"/>
    <dgm:cxn modelId="{BAD8A674-18CF-DF40-B90F-0A5CF5CB796E}" srcId="{9104BDB3-F390-4562-959F-C2B177388A37}" destId="{F63E3280-C951-6F4C-8920-F72D54B1EE03}" srcOrd="1" destOrd="0" parTransId="{49715015-FA74-CC41-B1B4-5CCF7D41085F}" sibTransId="{91D476B7-D4EC-024D-8635-F437D8DDAF1C}"/>
    <dgm:cxn modelId="{D85BDE82-8B93-6F44-9EDE-3839567E0377}" srcId="{9104BDB3-F390-4562-959F-C2B177388A37}" destId="{F626809A-DE6F-B54C-B764-C45A302FBEF1}" srcOrd="0" destOrd="0" parTransId="{E1DCC5E7-8560-8743-BB7D-D3C4F98ACCA0}" sibTransId="{1EDC30F4-D418-5542-AA7C-1AE49F2959E6}"/>
    <dgm:cxn modelId="{08D044C5-A298-7343-A3AD-1507D37047C5}" type="presOf" srcId="{F626809A-DE6F-B54C-B764-C45A302FBEF1}" destId="{E6A0566D-4954-9748-A2A5-632B3D536C5B}" srcOrd="0" destOrd="0" presId="urn:microsoft.com/office/officeart/2005/8/layout/default"/>
    <dgm:cxn modelId="{1D21DBE5-4827-F74E-B5FB-6746EC716BC9}" srcId="{9104BDB3-F390-4562-959F-C2B177388A37}" destId="{721623C7-0690-C64C-910D-5257B12807DD}" srcOrd="2" destOrd="0" parTransId="{C2B0C3D1-1C8F-834D-8ACE-2BB4F17CA37B}" sibTransId="{9929D045-411D-EE4F-BEFB-61D3FDC35D24}"/>
    <dgm:cxn modelId="{D7FEE87D-B25A-DC48-953B-C318FCD9F2A5}" type="presParOf" srcId="{421E21D4-6F40-4806-AAC3-4E83AB482106}" destId="{E6A0566D-4954-9748-A2A5-632B3D536C5B}" srcOrd="0" destOrd="0" presId="urn:microsoft.com/office/officeart/2005/8/layout/default"/>
    <dgm:cxn modelId="{01684D68-11FD-F04D-96B9-D89F584448ED}" type="presParOf" srcId="{421E21D4-6F40-4806-AAC3-4E83AB482106}" destId="{254F2F62-D7D8-C041-BFEF-65636D874B77}" srcOrd="1" destOrd="0" presId="urn:microsoft.com/office/officeart/2005/8/layout/default"/>
    <dgm:cxn modelId="{F4FD2CA1-BEF2-4D4D-9940-E7B191CCBE47}" type="presParOf" srcId="{421E21D4-6F40-4806-AAC3-4E83AB482106}" destId="{C04750ED-2F59-1F4E-B321-3A16DB870CA2}" srcOrd="2" destOrd="0" presId="urn:microsoft.com/office/officeart/2005/8/layout/default"/>
    <dgm:cxn modelId="{79CE4DDC-5885-834B-9A2E-733F1168264C}" type="presParOf" srcId="{421E21D4-6F40-4806-AAC3-4E83AB482106}" destId="{8172E206-9EB9-F548-A9C1-CD974A9DB62D}" srcOrd="3" destOrd="0" presId="urn:microsoft.com/office/officeart/2005/8/layout/default"/>
    <dgm:cxn modelId="{709B711C-B421-CF4E-9161-3711359A8B4C}" type="presParOf" srcId="{421E21D4-6F40-4806-AAC3-4E83AB482106}" destId="{4EC6616B-BB1B-2747-9289-1039A611F56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580E0D-D51D-44BA-A426-1A733F89D7B5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52D69BD7-380B-44C6-802B-9A373A57FC70}">
      <dgm:prSet/>
      <dgm:spPr/>
      <dgm:t>
        <a:bodyPr/>
        <a:lstStyle/>
        <a:p>
          <a:r>
            <a:rPr lang="es-ES" dirty="0"/>
            <a:t>Sólo 1 EU capacitada para PPD en la región</a:t>
          </a:r>
        </a:p>
      </dgm:t>
    </dgm:pt>
    <dgm:pt modelId="{07A5C22B-4ECB-45C5-9A5E-F6F0882AC6AD}" type="parTrans" cxnId="{09FAAF5F-7BFA-4C8C-8D41-FD5B8832BA3E}">
      <dgm:prSet/>
      <dgm:spPr/>
      <dgm:t>
        <a:bodyPr/>
        <a:lstStyle/>
        <a:p>
          <a:endParaRPr lang="es-CL"/>
        </a:p>
      </dgm:t>
    </dgm:pt>
    <dgm:pt modelId="{661C1C8B-F85C-4E16-AB97-5DF120459904}" type="sibTrans" cxnId="{09FAAF5F-7BFA-4C8C-8D41-FD5B8832BA3E}">
      <dgm:prSet/>
      <dgm:spPr/>
      <dgm:t>
        <a:bodyPr/>
        <a:lstStyle/>
        <a:p>
          <a:r>
            <a:rPr lang="es-ES" dirty="0"/>
            <a:t>Escasa actividad de los equipos con el </a:t>
          </a:r>
          <a:r>
            <a:rPr lang="es-ES" dirty="0" err="1"/>
            <a:t>Intersector</a:t>
          </a:r>
          <a:r>
            <a:rPr lang="es-ES" dirty="0"/>
            <a:t> </a:t>
          </a:r>
          <a:endParaRPr lang="es-CL" dirty="0"/>
        </a:p>
      </dgm:t>
    </dgm:pt>
    <dgm:pt modelId="{C4BB318E-9AB9-4F94-A9E9-6B5F86A0C792}">
      <dgm:prSet phldrT="[Texto]" custT="1"/>
      <dgm:spPr/>
      <dgm:t>
        <a:bodyPr/>
        <a:lstStyle/>
        <a:p>
          <a:r>
            <a:rPr lang="es-CL" sz="1600" dirty="0"/>
            <a:t>Rotación constante de personal del PROCET</a:t>
          </a:r>
        </a:p>
      </dgm:t>
    </dgm:pt>
    <dgm:pt modelId="{717651D3-A2AB-442C-9597-52D424A5C167}" type="sibTrans" cxnId="{F67975C9-01C3-4F2A-B577-9D6AB5A40E04}">
      <dgm:prSet/>
      <dgm:spPr/>
      <dgm:t>
        <a:bodyPr/>
        <a:lstStyle/>
        <a:p>
          <a:r>
            <a:rPr lang="es-ES" dirty="0"/>
            <a:t>Sin referente de TBC en SEREMI</a:t>
          </a:r>
          <a:endParaRPr lang="es-CL" dirty="0"/>
        </a:p>
      </dgm:t>
    </dgm:pt>
    <dgm:pt modelId="{05D3BD02-CB7C-4C28-8619-726121EAA291}" type="parTrans" cxnId="{F67975C9-01C3-4F2A-B577-9D6AB5A40E04}">
      <dgm:prSet/>
      <dgm:spPr/>
      <dgm:t>
        <a:bodyPr/>
        <a:lstStyle/>
        <a:p>
          <a:endParaRPr lang="es-CL"/>
        </a:p>
      </dgm:t>
    </dgm:pt>
    <dgm:pt modelId="{0A332F06-9C61-4EF1-A581-CDC6ACA425FF}">
      <dgm:prSet phldrT="[Texto]"/>
      <dgm:spPr/>
      <dgm:t>
        <a:bodyPr/>
        <a:lstStyle/>
        <a:p>
          <a:r>
            <a:rPr lang="es-CL" dirty="0"/>
            <a:t>Baja sospecha de funcionarios de salud</a:t>
          </a:r>
        </a:p>
      </dgm:t>
    </dgm:pt>
    <dgm:pt modelId="{1C70F3BF-012E-43C4-BF26-85F4EBF7A172}" type="sibTrans" cxnId="{46B74380-BDEB-43A7-9975-86B1621B5CAA}">
      <dgm:prSet/>
      <dgm:spPr/>
      <dgm:t>
        <a:bodyPr/>
        <a:lstStyle/>
        <a:p>
          <a:r>
            <a:rPr lang="es-ES" dirty="0"/>
            <a:t>Compromiso de los directivos de los centros</a:t>
          </a:r>
          <a:endParaRPr lang="es-CL" dirty="0"/>
        </a:p>
      </dgm:t>
    </dgm:pt>
    <dgm:pt modelId="{A5B94456-309D-4705-92F5-BC3D546B1F92}" type="parTrans" cxnId="{46B74380-BDEB-43A7-9975-86B1621B5CAA}">
      <dgm:prSet/>
      <dgm:spPr/>
      <dgm:t>
        <a:bodyPr/>
        <a:lstStyle/>
        <a:p>
          <a:endParaRPr lang="es-CL"/>
        </a:p>
      </dgm:t>
    </dgm:pt>
    <dgm:pt modelId="{84A4D610-619D-4228-B7D2-2E9F4454EBE5}">
      <dgm:prSet phldrT="[Texto]"/>
      <dgm:spPr/>
      <dgm:t>
        <a:bodyPr/>
        <a:lstStyle/>
        <a:p>
          <a:r>
            <a:rPr lang="es-ES" dirty="0"/>
            <a:t>Escasas actividades en los Centros por pandemia </a:t>
          </a:r>
          <a:endParaRPr lang="es-CL" dirty="0"/>
        </a:p>
      </dgm:t>
    </dgm:pt>
    <dgm:pt modelId="{BD71A44E-1EFE-4D4D-AFE6-2C72CC0F01F3}" type="sibTrans" cxnId="{989E61D4-F15A-4782-90FF-BEA6E0F667D2}">
      <dgm:prSet/>
      <dgm:spPr/>
      <dgm:t>
        <a:bodyPr/>
        <a:lstStyle/>
        <a:p>
          <a:r>
            <a:rPr lang="es-ES" dirty="0"/>
            <a:t>Falta horas especialistas = cese continuidad de la atención </a:t>
          </a:r>
          <a:endParaRPr lang="es-CL" dirty="0"/>
        </a:p>
      </dgm:t>
    </dgm:pt>
    <dgm:pt modelId="{E92425D6-6242-4136-B7D4-E14491DFE4A8}" type="parTrans" cxnId="{989E61D4-F15A-4782-90FF-BEA6E0F667D2}">
      <dgm:prSet/>
      <dgm:spPr/>
      <dgm:t>
        <a:bodyPr/>
        <a:lstStyle/>
        <a:p>
          <a:endParaRPr lang="es-CL"/>
        </a:p>
      </dgm:t>
    </dgm:pt>
    <dgm:pt modelId="{A812C911-2485-4162-AF21-724F53A19480}" type="pres">
      <dgm:prSet presAssocID="{AE580E0D-D51D-44BA-A426-1A733F89D7B5}" presName="Name0" presStyleCnt="0">
        <dgm:presLayoutVars>
          <dgm:chMax/>
          <dgm:chPref/>
          <dgm:dir/>
          <dgm:animLvl val="lvl"/>
        </dgm:presLayoutVars>
      </dgm:prSet>
      <dgm:spPr/>
    </dgm:pt>
    <dgm:pt modelId="{8C1E5D0B-C044-447E-ADE5-A94CEEE3D7EC}" type="pres">
      <dgm:prSet presAssocID="{C4BB318E-9AB9-4F94-A9E9-6B5F86A0C792}" presName="composite" presStyleCnt="0"/>
      <dgm:spPr/>
    </dgm:pt>
    <dgm:pt modelId="{051DF011-2BA7-452C-AD7D-784E825546C1}" type="pres">
      <dgm:prSet presAssocID="{C4BB318E-9AB9-4F94-A9E9-6B5F86A0C792}" presName="Parent1" presStyleLbl="node1" presStyleIdx="0" presStyleCnt="8" custAng="0" custScaleX="113199">
        <dgm:presLayoutVars>
          <dgm:chMax val="1"/>
          <dgm:chPref val="1"/>
          <dgm:bulletEnabled val="1"/>
        </dgm:presLayoutVars>
      </dgm:prSet>
      <dgm:spPr/>
    </dgm:pt>
    <dgm:pt modelId="{2A722B61-1502-4CD0-94C2-4E00CFF94CDA}" type="pres">
      <dgm:prSet presAssocID="{C4BB318E-9AB9-4F94-A9E9-6B5F86A0C792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EBCF276-FD9F-41C0-820A-F233706B0607}" type="pres">
      <dgm:prSet presAssocID="{C4BB318E-9AB9-4F94-A9E9-6B5F86A0C792}" presName="BalanceSpacing" presStyleCnt="0"/>
      <dgm:spPr/>
    </dgm:pt>
    <dgm:pt modelId="{8914BB1A-E8EF-4E75-9AB3-86BCBF6EB007}" type="pres">
      <dgm:prSet presAssocID="{C4BB318E-9AB9-4F94-A9E9-6B5F86A0C792}" presName="BalanceSpacing1" presStyleCnt="0"/>
      <dgm:spPr/>
    </dgm:pt>
    <dgm:pt modelId="{8DE2EA66-D65A-446F-B129-202C8CDDFD5B}" type="pres">
      <dgm:prSet presAssocID="{717651D3-A2AB-442C-9597-52D424A5C167}" presName="Accent1Text" presStyleLbl="node1" presStyleIdx="1" presStyleCnt="8" custLinFactNeighborX="-5990" custLinFactNeighborY="-252"/>
      <dgm:spPr/>
    </dgm:pt>
    <dgm:pt modelId="{4197C280-68F2-4AB4-B8AB-53D8BC7AF0FD}" type="pres">
      <dgm:prSet presAssocID="{717651D3-A2AB-442C-9597-52D424A5C167}" presName="spaceBetweenRectangles" presStyleCnt="0"/>
      <dgm:spPr/>
    </dgm:pt>
    <dgm:pt modelId="{0E7D4884-89A6-4D21-BD72-B812D39686E0}" type="pres">
      <dgm:prSet presAssocID="{52D69BD7-380B-44C6-802B-9A373A57FC70}" presName="composite" presStyleCnt="0"/>
      <dgm:spPr/>
    </dgm:pt>
    <dgm:pt modelId="{AE802CDB-E501-4229-8FC4-888EC2E55E55}" type="pres">
      <dgm:prSet presAssocID="{52D69BD7-380B-44C6-802B-9A373A57FC70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D5B6317A-89CE-4DBF-9B60-6F3DE71DE779}" type="pres">
      <dgm:prSet presAssocID="{52D69BD7-380B-44C6-802B-9A373A57FC70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1DEBA08-63C8-479C-908A-3E860758909D}" type="pres">
      <dgm:prSet presAssocID="{52D69BD7-380B-44C6-802B-9A373A57FC70}" presName="BalanceSpacing" presStyleCnt="0"/>
      <dgm:spPr/>
    </dgm:pt>
    <dgm:pt modelId="{E36F22FC-CC49-41E4-B3E0-C25D71D71063}" type="pres">
      <dgm:prSet presAssocID="{52D69BD7-380B-44C6-802B-9A373A57FC70}" presName="BalanceSpacing1" presStyleCnt="0"/>
      <dgm:spPr/>
    </dgm:pt>
    <dgm:pt modelId="{383B1CE2-27BA-4FDE-9F4E-C25F901DBBC5}" type="pres">
      <dgm:prSet presAssocID="{661C1C8B-F85C-4E16-AB97-5DF120459904}" presName="Accent1Text" presStyleLbl="node1" presStyleIdx="3" presStyleCnt="8"/>
      <dgm:spPr/>
    </dgm:pt>
    <dgm:pt modelId="{815B4B05-2A7C-4BA6-B74F-7394E3A0D985}" type="pres">
      <dgm:prSet presAssocID="{661C1C8B-F85C-4E16-AB97-5DF120459904}" presName="spaceBetweenRectangles" presStyleCnt="0"/>
      <dgm:spPr/>
    </dgm:pt>
    <dgm:pt modelId="{C690F6BD-D264-4BCA-BDBE-A9ECED8DA3A5}" type="pres">
      <dgm:prSet presAssocID="{0A332F06-9C61-4EF1-A581-CDC6ACA425FF}" presName="composite" presStyleCnt="0"/>
      <dgm:spPr/>
    </dgm:pt>
    <dgm:pt modelId="{C9463EBC-4AB1-4153-98B6-FCAC855A4CA6}" type="pres">
      <dgm:prSet presAssocID="{0A332F06-9C61-4EF1-A581-CDC6ACA425FF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8A47107D-7883-4EE7-B10A-39514D28435B}" type="pres">
      <dgm:prSet presAssocID="{0A332F06-9C61-4EF1-A581-CDC6ACA425FF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62ADB2A-BAB3-424F-85D9-18F1A4D31F1E}" type="pres">
      <dgm:prSet presAssocID="{0A332F06-9C61-4EF1-A581-CDC6ACA425FF}" presName="BalanceSpacing" presStyleCnt="0"/>
      <dgm:spPr/>
    </dgm:pt>
    <dgm:pt modelId="{7A8A3AF3-A289-4AD1-86CD-232B34384DC3}" type="pres">
      <dgm:prSet presAssocID="{0A332F06-9C61-4EF1-A581-CDC6ACA425FF}" presName="BalanceSpacing1" presStyleCnt="0"/>
      <dgm:spPr/>
    </dgm:pt>
    <dgm:pt modelId="{AEA50545-12D4-4EF4-936C-453218137589}" type="pres">
      <dgm:prSet presAssocID="{1C70F3BF-012E-43C4-BF26-85F4EBF7A172}" presName="Accent1Text" presStyleLbl="node1" presStyleIdx="5" presStyleCnt="8"/>
      <dgm:spPr/>
    </dgm:pt>
    <dgm:pt modelId="{FD14EB09-9B43-4349-BC78-761CB2328FA1}" type="pres">
      <dgm:prSet presAssocID="{1C70F3BF-012E-43C4-BF26-85F4EBF7A172}" presName="spaceBetweenRectangles" presStyleCnt="0"/>
      <dgm:spPr/>
    </dgm:pt>
    <dgm:pt modelId="{E526F1C1-250A-4E42-A7E9-FA59AF897C10}" type="pres">
      <dgm:prSet presAssocID="{84A4D610-619D-4228-B7D2-2E9F4454EBE5}" presName="composite" presStyleCnt="0"/>
      <dgm:spPr/>
    </dgm:pt>
    <dgm:pt modelId="{9EEB26A3-8771-4EEC-986C-9F578445053B}" type="pres">
      <dgm:prSet presAssocID="{84A4D610-619D-4228-B7D2-2E9F4454EBE5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66593881-10FE-4BFA-9334-DA689B3DDCC1}" type="pres">
      <dgm:prSet presAssocID="{84A4D610-619D-4228-B7D2-2E9F4454EBE5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CA2795AA-EADD-4FF2-B4FC-9C776C9EB430}" type="pres">
      <dgm:prSet presAssocID="{84A4D610-619D-4228-B7D2-2E9F4454EBE5}" presName="BalanceSpacing" presStyleCnt="0"/>
      <dgm:spPr/>
    </dgm:pt>
    <dgm:pt modelId="{BE8B7EA1-2061-4A8B-80B0-11EE7C9CB76A}" type="pres">
      <dgm:prSet presAssocID="{84A4D610-619D-4228-B7D2-2E9F4454EBE5}" presName="BalanceSpacing1" presStyleCnt="0"/>
      <dgm:spPr/>
    </dgm:pt>
    <dgm:pt modelId="{ECD2A3D3-8D51-4EFC-97FF-1A4BF8EBC849}" type="pres">
      <dgm:prSet presAssocID="{BD71A44E-1EFE-4D4D-AFE6-2C72CC0F01F3}" presName="Accent1Text" presStyleLbl="node1" presStyleIdx="7" presStyleCnt="8"/>
      <dgm:spPr/>
    </dgm:pt>
  </dgm:ptLst>
  <dgm:cxnLst>
    <dgm:cxn modelId="{D04A103B-487D-458A-A33B-BD7D54E54984}" type="presOf" srcId="{C4BB318E-9AB9-4F94-A9E9-6B5F86A0C792}" destId="{051DF011-2BA7-452C-AD7D-784E825546C1}" srcOrd="0" destOrd="0" presId="urn:microsoft.com/office/officeart/2008/layout/AlternatingHexagons"/>
    <dgm:cxn modelId="{41365852-591B-4917-B475-3954CE3BD0D4}" type="presOf" srcId="{717651D3-A2AB-442C-9597-52D424A5C167}" destId="{8DE2EA66-D65A-446F-B129-202C8CDDFD5B}" srcOrd="0" destOrd="0" presId="urn:microsoft.com/office/officeart/2008/layout/AlternatingHexagons"/>
    <dgm:cxn modelId="{09FAAF5F-7BFA-4C8C-8D41-FD5B8832BA3E}" srcId="{AE580E0D-D51D-44BA-A426-1A733F89D7B5}" destId="{52D69BD7-380B-44C6-802B-9A373A57FC70}" srcOrd="1" destOrd="0" parTransId="{07A5C22B-4ECB-45C5-9A5E-F6F0882AC6AD}" sibTransId="{661C1C8B-F85C-4E16-AB97-5DF120459904}"/>
    <dgm:cxn modelId="{46B74380-BDEB-43A7-9975-86B1621B5CAA}" srcId="{AE580E0D-D51D-44BA-A426-1A733F89D7B5}" destId="{0A332F06-9C61-4EF1-A581-CDC6ACA425FF}" srcOrd="2" destOrd="0" parTransId="{A5B94456-309D-4705-92F5-BC3D546B1F92}" sibTransId="{1C70F3BF-012E-43C4-BF26-85F4EBF7A172}"/>
    <dgm:cxn modelId="{A8D79D8B-7CE1-460B-BCCA-D96AD2452AAE}" type="presOf" srcId="{BD71A44E-1EFE-4D4D-AFE6-2C72CC0F01F3}" destId="{ECD2A3D3-8D51-4EFC-97FF-1A4BF8EBC849}" srcOrd="0" destOrd="0" presId="urn:microsoft.com/office/officeart/2008/layout/AlternatingHexagons"/>
    <dgm:cxn modelId="{3D23BD95-E121-4742-AE88-5C62390E13BC}" type="presOf" srcId="{1C70F3BF-012E-43C4-BF26-85F4EBF7A172}" destId="{AEA50545-12D4-4EF4-936C-453218137589}" srcOrd="0" destOrd="0" presId="urn:microsoft.com/office/officeart/2008/layout/AlternatingHexagons"/>
    <dgm:cxn modelId="{05BBF396-761D-49E3-BDC8-50CC8D75E7A1}" type="presOf" srcId="{0A332F06-9C61-4EF1-A581-CDC6ACA425FF}" destId="{C9463EBC-4AB1-4153-98B6-FCAC855A4CA6}" srcOrd="0" destOrd="0" presId="urn:microsoft.com/office/officeart/2008/layout/AlternatingHexagons"/>
    <dgm:cxn modelId="{2935FABC-0917-463D-9408-BE54AE57E67C}" type="presOf" srcId="{661C1C8B-F85C-4E16-AB97-5DF120459904}" destId="{383B1CE2-27BA-4FDE-9F4E-C25F901DBBC5}" srcOrd="0" destOrd="0" presId="urn:microsoft.com/office/officeart/2008/layout/AlternatingHexagons"/>
    <dgm:cxn modelId="{F67975C9-01C3-4F2A-B577-9D6AB5A40E04}" srcId="{AE580E0D-D51D-44BA-A426-1A733F89D7B5}" destId="{C4BB318E-9AB9-4F94-A9E9-6B5F86A0C792}" srcOrd="0" destOrd="0" parTransId="{05D3BD02-CB7C-4C28-8619-726121EAA291}" sibTransId="{717651D3-A2AB-442C-9597-52D424A5C167}"/>
    <dgm:cxn modelId="{989E61D4-F15A-4782-90FF-BEA6E0F667D2}" srcId="{AE580E0D-D51D-44BA-A426-1A733F89D7B5}" destId="{84A4D610-619D-4228-B7D2-2E9F4454EBE5}" srcOrd="3" destOrd="0" parTransId="{E92425D6-6242-4136-B7D4-E14491DFE4A8}" sibTransId="{BD71A44E-1EFE-4D4D-AFE6-2C72CC0F01F3}"/>
    <dgm:cxn modelId="{D58AB5EF-73E1-4D62-A113-3B8E1EC34732}" type="presOf" srcId="{AE580E0D-D51D-44BA-A426-1A733F89D7B5}" destId="{A812C911-2485-4162-AF21-724F53A19480}" srcOrd="0" destOrd="0" presId="urn:microsoft.com/office/officeart/2008/layout/AlternatingHexagons"/>
    <dgm:cxn modelId="{9CE5DDF3-F7E6-4CF3-9745-98D70631A40E}" type="presOf" srcId="{52D69BD7-380B-44C6-802B-9A373A57FC70}" destId="{AE802CDB-E501-4229-8FC4-888EC2E55E55}" srcOrd="0" destOrd="0" presId="urn:microsoft.com/office/officeart/2008/layout/AlternatingHexagons"/>
    <dgm:cxn modelId="{F307E2FC-9768-4F62-8A44-F9E3F9BC4480}" type="presOf" srcId="{84A4D610-619D-4228-B7D2-2E9F4454EBE5}" destId="{9EEB26A3-8771-4EEC-986C-9F578445053B}" srcOrd="0" destOrd="0" presId="urn:microsoft.com/office/officeart/2008/layout/AlternatingHexagons"/>
    <dgm:cxn modelId="{11834170-2E5C-4A8C-8D1F-BDBD2C100469}" type="presParOf" srcId="{A812C911-2485-4162-AF21-724F53A19480}" destId="{8C1E5D0B-C044-447E-ADE5-A94CEEE3D7EC}" srcOrd="0" destOrd="0" presId="urn:microsoft.com/office/officeart/2008/layout/AlternatingHexagons"/>
    <dgm:cxn modelId="{5426344C-3D20-4C22-BA46-E51EC2C408B1}" type="presParOf" srcId="{8C1E5D0B-C044-447E-ADE5-A94CEEE3D7EC}" destId="{051DF011-2BA7-452C-AD7D-784E825546C1}" srcOrd="0" destOrd="0" presId="urn:microsoft.com/office/officeart/2008/layout/AlternatingHexagons"/>
    <dgm:cxn modelId="{F60E1349-6F9A-4732-9802-C3E013C9DEEF}" type="presParOf" srcId="{8C1E5D0B-C044-447E-ADE5-A94CEEE3D7EC}" destId="{2A722B61-1502-4CD0-94C2-4E00CFF94CDA}" srcOrd="1" destOrd="0" presId="urn:microsoft.com/office/officeart/2008/layout/AlternatingHexagons"/>
    <dgm:cxn modelId="{85BB0CC2-E37B-44B2-9448-92E10A6A8096}" type="presParOf" srcId="{8C1E5D0B-C044-447E-ADE5-A94CEEE3D7EC}" destId="{4EBCF276-FD9F-41C0-820A-F233706B0607}" srcOrd="2" destOrd="0" presId="urn:microsoft.com/office/officeart/2008/layout/AlternatingHexagons"/>
    <dgm:cxn modelId="{E25962D2-8919-4F08-A8B5-EE94EBF3E6E3}" type="presParOf" srcId="{8C1E5D0B-C044-447E-ADE5-A94CEEE3D7EC}" destId="{8914BB1A-E8EF-4E75-9AB3-86BCBF6EB007}" srcOrd="3" destOrd="0" presId="urn:microsoft.com/office/officeart/2008/layout/AlternatingHexagons"/>
    <dgm:cxn modelId="{D889837C-31E1-4CD3-8118-9BEA4367936D}" type="presParOf" srcId="{8C1E5D0B-C044-447E-ADE5-A94CEEE3D7EC}" destId="{8DE2EA66-D65A-446F-B129-202C8CDDFD5B}" srcOrd="4" destOrd="0" presId="urn:microsoft.com/office/officeart/2008/layout/AlternatingHexagons"/>
    <dgm:cxn modelId="{D8FA8F95-1C99-48AA-84BB-6C01258C98E5}" type="presParOf" srcId="{A812C911-2485-4162-AF21-724F53A19480}" destId="{4197C280-68F2-4AB4-B8AB-53D8BC7AF0FD}" srcOrd="1" destOrd="0" presId="urn:microsoft.com/office/officeart/2008/layout/AlternatingHexagons"/>
    <dgm:cxn modelId="{D65287EB-BEF7-446F-AA67-C83A9D40461C}" type="presParOf" srcId="{A812C911-2485-4162-AF21-724F53A19480}" destId="{0E7D4884-89A6-4D21-BD72-B812D39686E0}" srcOrd="2" destOrd="0" presId="urn:microsoft.com/office/officeart/2008/layout/AlternatingHexagons"/>
    <dgm:cxn modelId="{D175A698-C825-40CE-A039-2C81BC501ACA}" type="presParOf" srcId="{0E7D4884-89A6-4D21-BD72-B812D39686E0}" destId="{AE802CDB-E501-4229-8FC4-888EC2E55E55}" srcOrd="0" destOrd="0" presId="urn:microsoft.com/office/officeart/2008/layout/AlternatingHexagons"/>
    <dgm:cxn modelId="{D9D03412-FE0C-4487-B62D-DD0A6AA26F99}" type="presParOf" srcId="{0E7D4884-89A6-4D21-BD72-B812D39686E0}" destId="{D5B6317A-89CE-4DBF-9B60-6F3DE71DE779}" srcOrd="1" destOrd="0" presId="urn:microsoft.com/office/officeart/2008/layout/AlternatingHexagons"/>
    <dgm:cxn modelId="{B512A19A-A077-4289-BB82-B6C365AD9116}" type="presParOf" srcId="{0E7D4884-89A6-4D21-BD72-B812D39686E0}" destId="{41DEBA08-63C8-479C-908A-3E860758909D}" srcOrd="2" destOrd="0" presId="urn:microsoft.com/office/officeart/2008/layout/AlternatingHexagons"/>
    <dgm:cxn modelId="{E67D87F2-4F17-4391-8D97-A1D2A051E884}" type="presParOf" srcId="{0E7D4884-89A6-4D21-BD72-B812D39686E0}" destId="{E36F22FC-CC49-41E4-B3E0-C25D71D71063}" srcOrd="3" destOrd="0" presId="urn:microsoft.com/office/officeart/2008/layout/AlternatingHexagons"/>
    <dgm:cxn modelId="{DB1D3235-67A5-455D-9162-16A82FA47C7C}" type="presParOf" srcId="{0E7D4884-89A6-4D21-BD72-B812D39686E0}" destId="{383B1CE2-27BA-4FDE-9F4E-C25F901DBBC5}" srcOrd="4" destOrd="0" presId="urn:microsoft.com/office/officeart/2008/layout/AlternatingHexagons"/>
    <dgm:cxn modelId="{FE6EF646-CB5D-4EFB-8790-FC2E38481801}" type="presParOf" srcId="{A812C911-2485-4162-AF21-724F53A19480}" destId="{815B4B05-2A7C-4BA6-B74F-7394E3A0D985}" srcOrd="3" destOrd="0" presId="urn:microsoft.com/office/officeart/2008/layout/AlternatingHexagons"/>
    <dgm:cxn modelId="{3A0C3A30-2830-4F6B-989A-AC8FA942F841}" type="presParOf" srcId="{A812C911-2485-4162-AF21-724F53A19480}" destId="{C690F6BD-D264-4BCA-BDBE-A9ECED8DA3A5}" srcOrd="4" destOrd="0" presId="urn:microsoft.com/office/officeart/2008/layout/AlternatingHexagons"/>
    <dgm:cxn modelId="{05C1BE99-4A7C-4A58-AC82-00C241DF4E97}" type="presParOf" srcId="{C690F6BD-D264-4BCA-BDBE-A9ECED8DA3A5}" destId="{C9463EBC-4AB1-4153-98B6-FCAC855A4CA6}" srcOrd="0" destOrd="0" presId="urn:microsoft.com/office/officeart/2008/layout/AlternatingHexagons"/>
    <dgm:cxn modelId="{9510BA44-9742-43AF-95C8-EE4BEB12AD38}" type="presParOf" srcId="{C690F6BD-D264-4BCA-BDBE-A9ECED8DA3A5}" destId="{8A47107D-7883-4EE7-B10A-39514D28435B}" srcOrd="1" destOrd="0" presId="urn:microsoft.com/office/officeart/2008/layout/AlternatingHexagons"/>
    <dgm:cxn modelId="{B1666775-16D3-4641-9B7F-551F42C3B084}" type="presParOf" srcId="{C690F6BD-D264-4BCA-BDBE-A9ECED8DA3A5}" destId="{C62ADB2A-BAB3-424F-85D9-18F1A4D31F1E}" srcOrd="2" destOrd="0" presId="urn:microsoft.com/office/officeart/2008/layout/AlternatingHexagons"/>
    <dgm:cxn modelId="{23186B27-582B-4315-8D15-0434EDD7686D}" type="presParOf" srcId="{C690F6BD-D264-4BCA-BDBE-A9ECED8DA3A5}" destId="{7A8A3AF3-A289-4AD1-86CD-232B34384DC3}" srcOrd="3" destOrd="0" presId="urn:microsoft.com/office/officeart/2008/layout/AlternatingHexagons"/>
    <dgm:cxn modelId="{1B0B55EA-E178-4CEC-8B42-65C74829D409}" type="presParOf" srcId="{C690F6BD-D264-4BCA-BDBE-A9ECED8DA3A5}" destId="{AEA50545-12D4-4EF4-936C-453218137589}" srcOrd="4" destOrd="0" presId="urn:microsoft.com/office/officeart/2008/layout/AlternatingHexagons"/>
    <dgm:cxn modelId="{1409AEE0-39B0-4A5C-9698-FD2EC6AF99BE}" type="presParOf" srcId="{A812C911-2485-4162-AF21-724F53A19480}" destId="{FD14EB09-9B43-4349-BC78-761CB2328FA1}" srcOrd="5" destOrd="0" presId="urn:microsoft.com/office/officeart/2008/layout/AlternatingHexagons"/>
    <dgm:cxn modelId="{753FA188-4F05-44C4-9627-D539A55C5265}" type="presParOf" srcId="{A812C911-2485-4162-AF21-724F53A19480}" destId="{E526F1C1-250A-4E42-A7E9-FA59AF897C10}" srcOrd="6" destOrd="0" presId="urn:microsoft.com/office/officeart/2008/layout/AlternatingHexagons"/>
    <dgm:cxn modelId="{3DE182BA-6DD2-4BBE-B7B3-F04FE2786858}" type="presParOf" srcId="{E526F1C1-250A-4E42-A7E9-FA59AF897C10}" destId="{9EEB26A3-8771-4EEC-986C-9F578445053B}" srcOrd="0" destOrd="0" presId="urn:microsoft.com/office/officeart/2008/layout/AlternatingHexagons"/>
    <dgm:cxn modelId="{F778C277-B944-400F-9D86-D30E67B13E11}" type="presParOf" srcId="{E526F1C1-250A-4E42-A7E9-FA59AF897C10}" destId="{66593881-10FE-4BFA-9334-DA689B3DDCC1}" srcOrd="1" destOrd="0" presId="urn:microsoft.com/office/officeart/2008/layout/AlternatingHexagons"/>
    <dgm:cxn modelId="{682CF3D4-616E-46CC-9773-4F95B33D77F9}" type="presParOf" srcId="{E526F1C1-250A-4E42-A7E9-FA59AF897C10}" destId="{CA2795AA-EADD-4FF2-B4FC-9C776C9EB430}" srcOrd="2" destOrd="0" presId="urn:microsoft.com/office/officeart/2008/layout/AlternatingHexagons"/>
    <dgm:cxn modelId="{D759181D-5675-45DE-AC82-8D953D545144}" type="presParOf" srcId="{E526F1C1-250A-4E42-A7E9-FA59AF897C10}" destId="{BE8B7EA1-2061-4A8B-80B0-11EE7C9CB76A}" srcOrd="3" destOrd="0" presId="urn:microsoft.com/office/officeart/2008/layout/AlternatingHexagons"/>
    <dgm:cxn modelId="{777F0ECC-0BFB-44CE-9388-AD26A961BD0C}" type="presParOf" srcId="{E526F1C1-250A-4E42-A7E9-FA59AF897C10}" destId="{ECD2A3D3-8D51-4EFC-97FF-1A4BF8EBC84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04BDB3-F390-4562-959F-C2B177388A3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C2E01271-863B-468F-A844-5A13BD49ED3A}">
      <dgm:prSet phldrT="[Texto]"/>
      <dgm:spPr/>
      <dgm:t>
        <a:bodyPr/>
        <a:lstStyle/>
        <a:p>
          <a:r>
            <a:rPr lang="es-ES" dirty="0"/>
            <a:t>Baja pesquisa de casos</a:t>
          </a:r>
          <a:endParaRPr lang="es-CL" dirty="0"/>
        </a:p>
      </dgm:t>
    </dgm:pt>
    <dgm:pt modelId="{0F5692AB-F610-4823-AAE6-84E5FF15BDD5}" type="parTrans" cxnId="{56B18A79-E147-417D-95A3-5FA5362524FE}">
      <dgm:prSet/>
      <dgm:spPr/>
      <dgm:t>
        <a:bodyPr/>
        <a:lstStyle/>
        <a:p>
          <a:endParaRPr lang="es-CL"/>
        </a:p>
      </dgm:t>
    </dgm:pt>
    <dgm:pt modelId="{D48FB2B5-5423-49C6-8AA0-F28568DC612D}" type="sibTrans" cxnId="{56B18A79-E147-417D-95A3-5FA5362524FE}">
      <dgm:prSet/>
      <dgm:spPr/>
      <dgm:t>
        <a:bodyPr/>
        <a:lstStyle/>
        <a:p>
          <a:endParaRPr lang="es-CL"/>
        </a:p>
      </dgm:t>
    </dgm:pt>
    <dgm:pt modelId="{D4CDAB73-798F-4473-870F-A84A00C268FC}">
      <dgm:prSet phldrT="[Texto]"/>
      <dgm:spPr/>
      <dgm:t>
        <a:bodyPr/>
        <a:lstStyle/>
        <a:p>
          <a:r>
            <a:rPr lang="es-ES" dirty="0"/>
            <a:t>Sobrecarga de Equipos Locales</a:t>
          </a:r>
          <a:endParaRPr lang="es-CL" dirty="0"/>
        </a:p>
      </dgm:t>
    </dgm:pt>
    <dgm:pt modelId="{C168C8F1-2790-4B62-8120-63725DA830FA}" type="parTrans" cxnId="{B4C01ADB-7826-471A-B63E-50C9CE925CAA}">
      <dgm:prSet/>
      <dgm:spPr/>
      <dgm:t>
        <a:bodyPr/>
        <a:lstStyle/>
        <a:p>
          <a:endParaRPr lang="es-CL"/>
        </a:p>
      </dgm:t>
    </dgm:pt>
    <dgm:pt modelId="{293BF529-EED9-483B-A9E2-6D1765851326}" type="sibTrans" cxnId="{B4C01ADB-7826-471A-B63E-50C9CE925CAA}">
      <dgm:prSet/>
      <dgm:spPr/>
      <dgm:t>
        <a:bodyPr/>
        <a:lstStyle/>
        <a:p>
          <a:endParaRPr lang="es-CL"/>
        </a:p>
      </dgm:t>
    </dgm:pt>
    <dgm:pt modelId="{5C2E0E64-304C-4063-B509-87A0C399AAA7}">
      <dgm:prSet phldrT="[Texto]"/>
      <dgm:spPr/>
      <dgm:t>
        <a:bodyPr/>
        <a:lstStyle/>
        <a:p>
          <a:r>
            <a:rPr lang="es-ES" dirty="0"/>
            <a:t>Diagnóstico en Hospital y urgencias</a:t>
          </a:r>
          <a:endParaRPr lang="es-CL" dirty="0"/>
        </a:p>
      </dgm:t>
    </dgm:pt>
    <dgm:pt modelId="{9934AC62-5AAD-43D9-B199-5E4340DE5133}" type="parTrans" cxnId="{BD3F227B-4147-462C-B386-77D2E24C6EEA}">
      <dgm:prSet/>
      <dgm:spPr/>
      <dgm:t>
        <a:bodyPr/>
        <a:lstStyle/>
        <a:p>
          <a:endParaRPr lang="es-CL"/>
        </a:p>
      </dgm:t>
    </dgm:pt>
    <dgm:pt modelId="{095C8793-1002-4A06-A85C-631767A26F63}" type="sibTrans" cxnId="{BD3F227B-4147-462C-B386-77D2E24C6EEA}">
      <dgm:prSet/>
      <dgm:spPr/>
      <dgm:t>
        <a:bodyPr/>
        <a:lstStyle/>
        <a:p>
          <a:endParaRPr lang="es-CL"/>
        </a:p>
      </dgm:t>
    </dgm:pt>
    <dgm:pt modelId="{7DB6D82E-F413-4BA5-BF81-A7FF96F8B8CA}">
      <dgm:prSet phldrT="[Texto]"/>
      <dgm:spPr/>
      <dgm:t>
        <a:bodyPr/>
        <a:lstStyle/>
        <a:p>
          <a:r>
            <a:rPr lang="es-ES" dirty="0"/>
            <a:t>Diagnósticos tardíos </a:t>
          </a:r>
          <a:endParaRPr lang="es-CL" dirty="0"/>
        </a:p>
      </dgm:t>
    </dgm:pt>
    <dgm:pt modelId="{BE9A2430-D8A3-4D5F-B60D-809523EA944B}" type="parTrans" cxnId="{2E312343-F4DD-47A8-B85A-67BB9454EE31}">
      <dgm:prSet/>
      <dgm:spPr/>
      <dgm:t>
        <a:bodyPr/>
        <a:lstStyle/>
        <a:p>
          <a:endParaRPr lang="es-CL"/>
        </a:p>
      </dgm:t>
    </dgm:pt>
    <dgm:pt modelId="{70E0A507-D102-4954-A85F-D3F672339A62}" type="sibTrans" cxnId="{2E312343-F4DD-47A8-B85A-67BB9454EE31}">
      <dgm:prSet/>
      <dgm:spPr/>
      <dgm:t>
        <a:bodyPr/>
        <a:lstStyle/>
        <a:p>
          <a:endParaRPr lang="es-CL"/>
        </a:p>
      </dgm:t>
    </dgm:pt>
    <dgm:pt modelId="{6BDC9CAA-537F-41B8-B522-ADB3FF3F0F13}">
      <dgm:prSet phldrT="[Texto]"/>
      <dgm:spPr/>
      <dgm:t>
        <a:bodyPr/>
        <a:lstStyle/>
        <a:p>
          <a:r>
            <a:rPr lang="es-ES" dirty="0"/>
            <a:t>Estudios de contacto atrasados </a:t>
          </a:r>
          <a:endParaRPr lang="es-CL" dirty="0"/>
        </a:p>
      </dgm:t>
    </dgm:pt>
    <dgm:pt modelId="{2AEAF06D-8465-491D-BA49-6EA2E88D8337}" type="parTrans" cxnId="{85EA4584-60B3-4474-989E-FDE9358E8A19}">
      <dgm:prSet/>
      <dgm:spPr/>
      <dgm:t>
        <a:bodyPr/>
        <a:lstStyle/>
        <a:p>
          <a:endParaRPr lang="es-CL"/>
        </a:p>
      </dgm:t>
    </dgm:pt>
    <dgm:pt modelId="{92EDAB7B-E354-4FDF-BF50-E9F20E9D104F}" type="sibTrans" cxnId="{85EA4584-60B3-4474-989E-FDE9358E8A19}">
      <dgm:prSet/>
      <dgm:spPr/>
      <dgm:t>
        <a:bodyPr/>
        <a:lstStyle/>
        <a:p>
          <a:endParaRPr lang="es-CL"/>
        </a:p>
      </dgm:t>
    </dgm:pt>
    <dgm:pt modelId="{F5253701-A6BF-477B-8390-1D65A6E93301}">
      <dgm:prSet phldrT="[Texto]"/>
      <dgm:spPr/>
      <dgm:t>
        <a:bodyPr/>
        <a:lstStyle/>
        <a:p>
          <a:r>
            <a:rPr lang="es-ES" dirty="0"/>
            <a:t>Incumplimiento de Norma Técnica</a:t>
          </a:r>
          <a:endParaRPr lang="es-CL" dirty="0"/>
        </a:p>
      </dgm:t>
    </dgm:pt>
    <dgm:pt modelId="{F6797F17-6857-492B-9380-6A21E73787C9}" type="parTrans" cxnId="{F1AD2DAB-E692-419E-8996-B3AB31F11CE8}">
      <dgm:prSet/>
      <dgm:spPr/>
      <dgm:t>
        <a:bodyPr/>
        <a:lstStyle/>
        <a:p>
          <a:endParaRPr lang="es-CL"/>
        </a:p>
      </dgm:t>
    </dgm:pt>
    <dgm:pt modelId="{D3B2E795-E13B-4609-9F2F-31E04FDD8EFD}" type="sibTrans" cxnId="{F1AD2DAB-E692-419E-8996-B3AB31F11CE8}">
      <dgm:prSet/>
      <dgm:spPr/>
      <dgm:t>
        <a:bodyPr/>
        <a:lstStyle/>
        <a:p>
          <a:endParaRPr lang="es-CL"/>
        </a:p>
      </dgm:t>
    </dgm:pt>
    <dgm:pt modelId="{F45A4655-DA8E-4F9C-9AF4-10A48285220A}">
      <dgm:prSet phldrT="[Texto]"/>
      <dgm:spPr/>
      <dgm:t>
        <a:bodyPr/>
        <a:lstStyle/>
        <a:p>
          <a:r>
            <a:rPr lang="es-ES" dirty="0"/>
            <a:t>No se logra cortar la cadena de transmisión  </a:t>
          </a:r>
          <a:endParaRPr lang="es-CL" dirty="0"/>
        </a:p>
      </dgm:t>
    </dgm:pt>
    <dgm:pt modelId="{4876A57A-79C9-4615-8027-B41A7DEE966F}" type="parTrans" cxnId="{F6143216-826F-4CA0-9485-1E3CC773F603}">
      <dgm:prSet/>
      <dgm:spPr/>
      <dgm:t>
        <a:bodyPr/>
        <a:lstStyle/>
        <a:p>
          <a:endParaRPr lang="es-CL"/>
        </a:p>
      </dgm:t>
    </dgm:pt>
    <dgm:pt modelId="{A108BCE0-4A86-4E61-8107-5D6D610A520D}" type="sibTrans" cxnId="{F6143216-826F-4CA0-9485-1E3CC773F603}">
      <dgm:prSet/>
      <dgm:spPr/>
      <dgm:t>
        <a:bodyPr/>
        <a:lstStyle/>
        <a:p>
          <a:endParaRPr lang="es-CL"/>
        </a:p>
      </dgm:t>
    </dgm:pt>
    <dgm:pt modelId="{60067694-4A12-474B-A79C-51B8814C09BD}">
      <dgm:prSet phldrT="[Texto]"/>
      <dgm:spPr/>
      <dgm:t>
        <a:bodyPr/>
        <a:lstStyle/>
        <a:p>
          <a:r>
            <a:rPr lang="es-CL" dirty="0"/>
            <a:t>Peor pronóstico</a:t>
          </a:r>
        </a:p>
      </dgm:t>
    </dgm:pt>
    <dgm:pt modelId="{67C10C68-AF18-FE46-B54E-0C77714FD98D}" type="parTrans" cxnId="{AB813903-3233-764C-8BB3-AB68F026A2E8}">
      <dgm:prSet/>
      <dgm:spPr/>
      <dgm:t>
        <a:bodyPr/>
        <a:lstStyle/>
        <a:p>
          <a:endParaRPr lang="es-MX"/>
        </a:p>
      </dgm:t>
    </dgm:pt>
    <dgm:pt modelId="{917E82C7-F280-1F43-8984-83048AA1A4AA}" type="sibTrans" cxnId="{AB813903-3233-764C-8BB3-AB68F026A2E8}">
      <dgm:prSet/>
      <dgm:spPr/>
      <dgm:t>
        <a:bodyPr/>
        <a:lstStyle/>
        <a:p>
          <a:endParaRPr lang="es-MX"/>
        </a:p>
      </dgm:t>
    </dgm:pt>
    <dgm:pt modelId="{421E21D4-6F40-4806-AAC3-4E83AB482106}" type="pres">
      <dgm:prSet presAssocID="{9104BDB3-F390-4562-959F-C2B177388A37}" presName="diagram" presStyleCnt="0">
        <dgm:presLayoutVars>
          <dgm:dir/>
          <dgm:resizeHandles val="exact"/>
        </dgm:presLayoutVars>
      </dgm:prSet>
      <dgm:spPr/>
    </dgm:pt>
    <dgm:pt modelId="{E7156D93-068A-4E04-A225-16CF30F224E3}" type="pres">
      <dgm:prSet presAssocID="{C2E01271-863B-468F-A844-5A13BD49ED3A}" presName="node" presStyleLbl="node1" presStyleIdx="0" presStyleCnt="8">
        <dgm:presLayoutVars>
          <dgm:bulletEnabled val="1"/>
        </dgm:presLayoutVars>
      </dgm:prSet>
      <dgm:spPr/>
    </dgm:pt>
    <dgm:pt modelId="{C848E206-5D32-422F-AFE2-57884F24B2BF}" type="pres">
      <dgm:prSet presAssocID="{D48FB2B5-5423-49C6-8AA0-F28568DC612D}" presName="sibTrans" presStyleCnt="0"/>
      <dgm:spPr/>
    </dgm:pt>
    <dgm:pt modelId="{60437DAE-A469-4E9C-9FAE-97E544301BE3}" type="pres">
      <dgm:prSet presAssocID="{D4CDAB73-798F-4473-870F-A84A00C268FC}" presName="node" presStyleLbl="node1" presStyleIdx="1" presStyleCnt="8">
        <dgm:presLayoutVars>
          <dgm:bulletEnabled val="1"/>
        </dgm:presLayoutVars>
      </dgm:prSet>
      <dgm:spPr/>
    </dgm:pt>
    <dgm:pt modelId="{70B435D6-ECF2-4F85-99AF-BA3069405643}" type="pres">
      <dgm:prSet presAssocID="{293BF529-EED9-483B-A9E2-6D1765851326}" presName="sibTrans" presStyleCnt="0"/>
      <dgm:spPr/>
    </dgm:pt>
    <dgm:pt modelId="{102802B0-2FCD-4EC2-98D1-F2DEFFEC171F}" type="pres">
      <dgm:prSet presAssocID="{5C2E0E64-304C-4063-B509-87A0C399AAA7}" presName="node" presStyleLbl="node1" presStyleIdx="2" presStyleCnt="8">
        <dgm:presLayoutVars>
          <dgm:bulletEnabled val="1"/>
        </dgm:presLayoutVars>
      </dgm:prSet>
      <dgm:spPr/>
    </dgm:pt>
    <dgm:pt modelId="{F840C925-2755-454A-B3A3-69F20240A1AC}" type="pres">
      <dgm:prSet presAssocID="{095C8793-1002-4A06-A85C-631767A26F63}" presName="sibTrans" presStyleCnt="0"/>
      <dgm:spPr/>
    </dgm:pt>
    <dgm:pt modelId="{0C05C2EA-CA47-4B4B-A597-7271331FB2B3}" type="pres">
      <dgm:prSet presAssocID="{7DB6D82E-F413-4BA5-BF81-A7FF96F8B8CA}" presName="node" presStyleLbl="node1" presStyleIdx="3" presStyleCnt="8">
        <dgm:presLayoutVars>
          <dgm:bulletEnabled val="1"/>
        </dgm:presLayoutVars>
      </dgm:prSet>
      <dgm:spPr/>
    </dgm:pt>
    <dgm:pt modelId="{0102A159-DE68-4289-B31D-514830B7AFE9}" type="pres">
      <dgm:prSet presAssocID="{70E0A507-D102-4954-A85F-D3F672339A62}" presName="sibTrans" presStyleCnt="0"/>
      <dgm:spPr/>
    </dgm:pt>
    <dgm:pt modelId="{149EE535-4E8B-43F0-84BE-FD8BE0AB7611}" type="pres">
      <dgm:prSet presAssocID="{6BDC9CAA-537F-41B8-B522-ADB3FF3F0F13}" presName="node" presStyleLbl="node1" presStyleIdx="4" presStyleCnt="8">
        <dgm:presLayoutVars>
          <dgm:bulletEnabled val="1"/>
        </dgm:presLayoutVars>
      </dgm:prSet>
      <dgm:spPr/>
    </dgm:pt>
    <dgm:pt modelId="{685865F5-8781-4D73-AE15-64BCDE1990FD}" type="pres">
      <dgm:prSet presAssocID="{92EDAB7B-E354-4FDF-BF50-E9F20E9D104F}" presName="sibTrans" presStyleCnt="0"/>
      <dgm:spPr/>
    </dgm:pt>
    <dgm:pt modelId="{FEBAE325-0337-5441-8B72-53DE88483BE5}" type="pres">
      <dgm:prSet presAssocID="{60067694-4A12-474B-A79C-51B8814C09BD}" presName="node" presStyleLbl="node1" presStyleIdx="5" presStyleCnt="8">
        <dgm:presLayoutVars>
          <dgm:bulletEnabled val="1"/>
        </dgm:presLayoutVars>
      </dgm:prSet>
      <dgm:spPr/>
    </dgm:pt>
    <dgm:pt modelId="{0AAC3B9B-4DC3-3647-9D4B-434F82AB9799}" type="pres">
      <dgm:prSet presAssocID="{917E82C7-F280-1F43-8984-83048AA1A4AA}" presName="sibTrans" presStyleCnt="0"/>
      <dgm:spPr/>
    </dgm:pt>
    <dgm:pt modelId="{89811D66-B99E-4E12-9A09-C2DB02F7108A}" type="pres">
      <dgm:prSet presAssocID="{F5253701-A6BF-477B-8390-1D65A6E93301}" presName="node" presStyleLbl="node1" presStyleIdx="6" presStyleCnt="8">
        <dgm:presLayoutVars>
          <dgm:bulletEnabled val="1"/>
        </dgm:presLayoutVars>
      </dgm:prSet>
      <dgm:spPr/>
    </dgm:pt>
    <dgm:pt modelId="{6D0240C9-21C9-46D3-BC14-699F5DE8E077}" type="pres">
      <dgm:prSet presAssocID="{D3B2E795-E13B-4609-9F2F-31E04FDD8EFD}" presName="sibTrans" presStyleCnt="0"/>
      <dgm:spPr/>
    </dgm:pt>
    <dgm:pt modelId="{4BB1FDC3-EB3E-4402-A3E8-B563C800EAE5}" type="pres">
      <dgm:prSet presAssocID="{F45A4655-DA8E-4F9C-9AF4-10A48285220A}" presName="node" presStyleLbl="node1" presStyleIdx="7" presStyleCnt="8">
        <dgm:presLayoutVars>
          <dgm:bulletEnabled val="1"/>
        </dgm:presLayoutVars>
      </dgm:prSet>
      <dgm:spPr/>
    </dgm:pt>
  </dgm:ptLst>
  <dgm:cxnLst>
    <dgm:cxn modelId="{AB813903-3233-764C-8BB3-AB68F026A2E8}" srcId="{9104BDB3-F390-4562-959F-C2B177388A37}" destId="{60067694-4A12-474B-A79C-51B8814C09BD}" srcOrd="5" destOrd="0" parTransId="{67C10C68-AF18-FE46-B54E-0C77714FD98D}" sibTransId="{917E82C7-F280-1F43-8984-83048AA1A4AA}"/>
    <dgm:cxn modelId="{4196500E-BB10-4DDE-9AEB-FEC33E4DAB12}" type="presOf" srcId="{7DB6D82E-F413-4BA5-BF81-A7FF96F8B8CA}" destId="{0C05C2EA-CA47-4B4B-A597-7271331FB2B3}" srcOrd="0" destOrd="0" presId="urn:microsoft.com/office/officeart/2005/8/layout/default"/>
    <dgm:cxn modelId="{34988B10-F6AD-40D7-B3EA-15763FD82D55}" type="presOf" srcId="{6BDC9CAA-537F-41B8-B522-ADB3FF3F0F13}" destId="{149EE535-4E8B-43F0-84BE-FD8BE0AB7611}" srcOrd="0" destOrd="0" presId="urn:microsoft.com/office/officeart/2005/8/layout/default"/>
    <dgm:cxn modelId="{F6143216-826F-4CA0-9485-1E3CC773F603}" srcId="{9104BDB3-F390-4562-959F-C2B177388A37}" destId="{F45A4655-DA8E-4F9C-9AF4-10A48285220A}" srcOrd="7" destOrd="0" parTransId="{4876A57A-79C9-4615-8027-B41A7DEE966F}" sibTransId="{A108BCE0-4A86-4E61-8107-5D6D610A520D}"/>
    <dgm:cxn modelId="{16C51B42-ACC8-4D09-ADF2-1C30EBC6C9FC}" type="presOf" srcId="{9104BDB3-F390-4562-959F-C2B177388A37}" destId="{421E21D4-6F40-4806-AAC3-4E83AB482106}" srcOrd="0" destOrd="0" presId="urn:microsoft.com/office/officeart/2005/8/layout/default"/>
    <dgm:cxn modelId="{2E312343-F4DD-47A8-B85A-67BB9454EE31}" srcId="{9104BDB3-F390-4562-959F-C2B177388A37}" destId="{7DB6D82E-F413-4BA5-BF81-A7FF96F8B8CA}" srcOrd="3" destOrd="0" parTransId="{BE9A2430-D8A3-4D5F-B60D-809523EA944B}" sibTransId="{70E0A507-D102-4954-A85F-D3F672339A62}"/>
    <dgm:cxn modelId="{B131E153-5F39-46BC-9F0B-20306943DDEC}" type="presOf" srcId="{D4CDAB73-798F-4473-870F-A84A00C268FC}" destId="{60437DAE-A469-4E9C-9FAE-97E544301BE3}" srcOrd="0" destOrd="0" presId="urn:microsoft.com/office/officeart/2005/8/layout/default"/>
    <dgm:cxn modelId="{EB024A5B-C684-422D-B596-A6DCFDA31AC1}" type="presOf" srcId="{F5253701-A6BF-477B-8390-1D65A6E93301}" destId="{89811D66-B99E-4E12-9A09-C2DB02F7108A}" srcOrd="0" destOrd="0" presId="urn:microsoft.com/office/officeart/2005/8/layout/default"/>
    <dgm:cxn modelId="{6F6AAB5D-E83F-4C23-ADCD-B2F672FCD7B0}" type="presOf" srcId="{5C2E0E64-304C-4063-B509-87A0C399AAA7}" destId="{102802B0-2FCD-4EC2-98D1-F2DEFFEC171F}" srcOrd="0" destOrd="0" presId="urn:microsoft.com/office/officeart/2005/8/layout/default"/>
    <dgm:cxn modelId="{56B18A79-E147-417D-95A3-5FA5362524FE}" srcId="{9104BDB3-F390-4562-959F-C2B177388A37}" destId="{C2E01271-863B-468F-A844-5A13BD49ED3A}" srcOrd="0" destOrd="0" parTransId="{0F5692AB-F610-4823-AAE6-84E5FF15BDD5}" sibTransId="{D48FB2B5-5423-49C6-8AA0-F28568DC612D}"/>
    <dgm:cxn modelId="{BD3F227B-4147-462C-B386-77D2E24C6EEA}" srcId="{9104BDB3-F390-4562-959F-C2B177388A37}" destId="{5C2E0E64-304C-4063-B509-87A0C399AAA7}" srcOrd="2" destOrd="0" parTransId="{9934AC62-5AAD-43D9-B199-5E4340DE5133}" sibTransId="{095C8793-1002-4A06-A85C-631767A26F63}"/>
    <dgm:cxn modelId="{85EA4584-60B3-4474-989E-FDE9358E8A19}" srcId="{9104BDB3-F390-4562-959F-C2B177388A37}" destId="{6BDC9CAA-537F-41B8-B522-ADB3FF3F0F13}" srcOrd="4" destOrd="0" parTransId="{2AEAF06D-8465-491D-BA49-6EA2E88D8337}" sibTransId="{92EDAB7B-E354-4FDF-BF50-E9F20E9D104F}"/>
    <dgm:cxn modelId="{F1AD2DAB-E692-419E-8996-B3AB31F11CE8}" srcId="{9104BDB3-F390-4562-959F-C2B177388A37}" destId="{F5253701-A6BF-477B-8390-1D65A6E93301}" srcOrd="6" destOrd="0" parTransId="{F6797F17-6857-492B-9380-6A21E73787C9}" sibTransId="{D3B2E795-E13B-4609-9F2F-31E04FDD8EFD}"/>
    <dgm:cxn modelId="{6A127DBA-A414-EF46-BA9C-29C3063344C7}" type="presOf" srcId="{60067694-4A12-474B-A79C-51B8814C09BD}" destId="{FEBAE325-0337-5441-8B72-53DE88483BE5}" srcOrd="0" destOrd="0" presId="urn:microsoft.com/office/officeart/2005/8/layout/default"/>
    <dgm:cxn modelId="{F77F21D2-D842-4969-825B-5930EC142000}" type="presOf" srcId="{C2E01271-863B-468F-A844-5A13BD49ED3A}" destId="{E7156D93-068A-4E04-A225-16CF30F224E3}" srcOrd="0" destOrd="0" presId="urn:microsoft.com/office/officeart/2005/8/layout/default"/>
    <dgm:cxn modelId="{B4C01ADB-7826-471A-B63E-50C9CE925CAA}" srcId="{9104BDB3-F390-4562-959F-C2B177388A37}" destId="{D4CDAB73-798F-4473-870F-A84A00C268FC}" srcOrd="1" destOrd="0" parTransId="{C168C8F1-2790-4B62-8120-63725DA830FA}" sibTransId="{293BF529-EED9-483B-A9E2-6D1765851326}"/>
    <dgm:cxn modelId="{4DC2E3FF-C61B-4D31-95D1-151B8129E3E3}" type="presOf" srcId="{F45A4655-DA8E-4F9C-9AF4-10A48285220A}" destId="{4BB1FDC3-EB3E-4402-A3E8-B563C800EAE5}" srcOrd="0" destOrd="0" presId="urn:microsoft.com/office/officeart/2005/8/layout/default"/>
    <dgm:cxn modelId="{5ED6BC94-665A-4950-B1FB-604358A8F226}" type="presParOf" srcId="{421E21D4-6F40-4806-AAC3-4E83AB482106}" destId="{E7156D93-068A-4E04-A225-16CF30F224E3}" srcOrd="0" destOrd="0" presId="urn:microsoft.com/office/officeart/2005/8/layout/default"/>
    <dgm:cxn modelId="{947DDE4E-E626-473F-A665-2098ABE29F2B}" type="presParOf" srcId="{421E21D4-6F40-4806-AAC3-4E83AB482106}" destId="{C848E206-5D32-422F-AFE2-57884F24B2BF}" srcOrd="1" destOrd="0" presId="urn:microsoft.com/office/officeart/2005/8/layout/default"/>
    <dgm:cxn modelId="{2C675A5F-4469-46E5-9722-9349E55B5023}" type="presParOf" srcId="{421E21D4-6F40-4806-AAC3-4E83AB482106}" destId="{60437DAE-A469-4E9C-9FAE-97E544301BE3}" srcOrd="2" destOrd="0" presId="urn:microsoft.com/office/officeart/2005/8/layout/default"/>
    <dgm:cxn modelId="{66FDEB22-45A6-487F-9D4B-896B2464B508}" type="presParOf" srcId="{421E21D4-6F40-4806-AAC3-4E83AB482106}" destId="{70B435D6-ECF2-4F85-99AF-BA3069405643}" srcOrd="3" destOrd="0" presId="urn:microsoft.com/office/officeart/2005/8/layout/default"/>
    <dgm:cxn modelId="{601CD1CE-474D-4B77-B78E-F48537ED112D}" type="presParOf" srcId="{421E21D4-6F40-4806-AAC3-4E83AB482106}" destId="{102802B0-2FCD-4EC2-98D1-F2DEFFEC171F}" srcOrd="4" destOrd="0" presId="urn:microsoft.com/office/officeart/2005/8/layout/default"/>
    <dgm:cxn modelId="{A58F4E4C-D644-44CB-92EC-E865986C1547}" type="presParOf" srcId="{421E21D4-6F40-4806-AAC3-4E83AB482106}" destId="{F840C925-2755-454A-B3A3-69F20240A1AC}" srcOrd="5" destOrd="0" presId="urn:microsoft.com/office/officeart/2005/8/layout/default"/>
    <dgm:cxn modelId="{5766A70F-B3C4-4DBC-BEA8-4B0441E5EAD0}" type="presParOf" srcId="{421E21D4-6F40-4806-AAC3-4E83AB482106}" destId="{0C05C2EA-CA47-4B4B-A597-7271331FB2B3}" srcOrd="6" destOrd="0" presId="urn:microsoft.com/office/officeart/2005/8/layout/default"/>
    <dgm:cxn modelId="{B83CBF97-FD06-496C-82D3-00C1E0920305}" type="presParOf" srcId="{421E21D4-6F40-4806-AAC3-4E83AB482106}" destId="{0102A159-DE68-4289-B31D-514830B7AFE9}" srcOrd="7" destOrd="0" presId="urn:microsoft.com/office/officeart/2005/8/layout/default"/>
    <dgm:cxn modelId="{9A12A8D2-F805-45D8-B689-9FA296D2F105}" type="presParOf" srcId="{421E21D4-6F40-4806-AAC3-4E83AB482106}" destId="{149EE535-4E8B-43F0-84BE-FD8BE0AB7611}" srcOrd="8" destOrd="0" presId="urn:microsoft.com/office/officeart/2005/8/layout/default"/>
    <dgm:cxn modelId="{4307CBDE-BB9B-4249-966F-9110DBFBA508}" type="presParOf" srcId="{421E21D4-6F40-4806-AAC3-4E83AB482106}" destId="{685865F5-8781-4D73-AE15-64BCDE1990FD}" srcOrd="9" destOrd="0" presId="urn:microsoft.com/office/officeart/2005/8/layout/default"/>
    <dgm:cxn modelId="{F10F8D55-E740-0B4A-AA50-48064731D351}" type="presParOf" srcId="{421E21D4-6F40-4806-AAC3-4E83AB482106}" destId="{FEBAE325-0337-5441-8B72-53DE88483BE5}" srcOrd="10" destOrd="0" presId="urn:microsoft.com/office/officeart/2005/8/layout/default"/>
    <dgm:cxn modelId="{A47E0E63-512F-3047-87E9-C04CB7BB6D51}" type="presParOf" srcId="{421E21D4-6F40-4806-AAC3-4E83AB482106}" destId="{0AAC3B9B-4DC3-3647-9D4B-434F82AB9799}" srcOrd="11" destOrd="0" presId="urn:microsoft.com/office/officeart/2005/8/layout/default"/>
    <dgm:cxn modelId="{994D6BEA-1031-4A9C-ACE4-3D05DB7806E8}" type="presParOf" srcId="{421E21D4-6F40-4806-AAC3-4E83AB482106}" destId="{89811D66-B99E-4E12-9A09-C2DB02F7108A}" srcOrd="12" destOrd="0" presId="urn:microsoft.com/office/officeart/2005/8/layout/default"/>
    <dgm:cxn modelId="{03AC3B9C-7ECE-4FE7-9C9B-9562E2D804A6}" type="presParOf" srcId="{421E21D4-6F40-4806-AAC3-4E83AB482106}" destId="{6D0240C9-21C9-46D3-BC14-699F5DE8E077}" srcOrd="13" destOrd="0" presId="urn:microsoft.com/office/officeart/2005/8/layout/default"/>
    <dgm:cxn modelId="{677C6E35-DFB0-4E17-B2A1-DAD34E4C8E03}" type="presParOf" srcId="{421E21D4-6F40-4806-AAC3-4E83AB482106}" destId="{4BB1FDC3-EB3E-4402-A3E8-B563C800EAE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A17B41-43FB-4001-AF45-3D57A1C262B0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1054B3EF-CBC6-4272-832E-D3AF30C205ED}">
      <dgm:prSet phldrT="[Texto]"/>
      <dgm:spPr/>
      <dgm:t>
        <a:bodyPr/>
        <a:lstStyle/>
        <a:p>
          <a:r>
            <a:rPr lang="es-ES" dirty="0"/>
            <a:t>Equipos</a:t>
          </a:r>
          <a:endParaRPr lang="es-CL" dirty="0"/>
        </a:p>
      </dgm:t>
    </dgm:pt>
    <dgm:pt modelId="{078B6CC4-BC18-49C1-B20C-E6EE6F00D3B1}" type="parTrans" cxnId="{4EE9F9E7-CC69-4FA8-B980-756A888DBEEA}">
      <dgm:prSet/>
      <dgm:spPr/>
      <dgm:t>
        <a:bodyPr/>
        <a:lstStyle/>
        <a:p>
          <a:endParaRPr lang="es-CL"/>
        </a:p>
      </dgm:t>
    </dgm:pt>
    <dgm:pt modelId="{F5448AF0-3E43-4485-8B13-ADB704B47122}" type="sibTrans" cxnId="{4EE9F9E7-CC69-4FA8-B980-756A888DBEEA}">
      <dgm:prSet/>
      <dgm:spPr/>
      <dgm:t>
        <a:bodyPr/>
        <a:lstStyle/>
        <a:p>
          <a:endParaRPr lang="es-CL"/>
        </a:p>
      </dgm:t>
    </dgm:pt>
    <dgm:pt modelId="{8FF6913E-2B41-4EBD-A7AA-1227552DCC94}">
      <dgm:prSet phldrT="[Texto]"/>
      <dgm:spPr/>
      <dgm:t>
        <a:bodyPr/>
        <a:lstStyle/>
        <a:p>
          <a:r>
            <a:rPr lang="es-ES" dirty="0"/>
            <a:t>Equipos conformados</a:t>
          </a:r>
          <a:endParaRPr lang="es-CL" dirty="0"/>
        </a:p>
      </dgm:t>
    </dgm:pt>
    <dgm:pt modelId="{723A811D-819B-48C8-8E0E-783AD64E096A}" type="parTrans" cxnId="{EBE28A40-65DF-4DC5-A6B6-4B4D24065D5D}">
      <dgm:prSet/>
      <dgm:spPr/>
      <dgm:t>
        <a:bodyPr/>
        <a:lstStyle/>
        <a:p>
          <a:endParaRPr lang="es-CL"/>
        </a:p>
      </dgm:t>
    </dgm:pt>
    <dgm:pt modelId="{B63D82BE-844D-449E-8BE0-2C473F2235AA}" type="sibTrans" cxnId="{EBE28A40-65DF-4DC5-A6B6-4B4D24065D5D}">
      <dgm:prSet/>
      <dgm:spPr/>
      <dgm:t>
        <a:bodyPr/>
        <a:lstStyle/>
        <a:p>
          <a:endParaRPr lang="es-CL"/>
        </a:p>
      </dgm:t>
    </dgm:pt>
    <dgm:pt modelId="{DD3D71F8-1AA0-4F6A-8ACE-70A3AEE86F65}">
      <dgm:prSet phldrT="[Texto]"/>
      <dgm:spPr/>
      <dgm:t>
        <a:bodyPr/>
        <a:lstStyle/>
        <a:p>
          <a:r>
            <a:rPr lang="es-ES" dirty="0"/>
            <a:t>Capacitaciones constantes (Inducción, RAM, jornada actualización normativa)</a:t>
          </a:r>
          <a:endParaRPr lang="es-CL" dirty="0"/>
        </a:p>
      </dgm:t>
    </dgm:pt>
    <dgm:pt modelId="{40F05936-25D9-4493-9F9E-E3D71DAD3F1F}" type="parTrans" cxnId="{0698FDF9-5DF8-4DE3-94FA-A42B47A05E2D}">
      <dgm:prSet/>
      <dgm:spPr/>
      <dgm:t>
        <a:bodyPr/>
        <a:lstStyle/>
        <a:p>
          <a:endParaRPr lang="es-CL"/>
        </a:p>
      </dgm:t>
    </dgm:pt>
    <dgm:pt modelId="{182E049F-118A-41BD-9CCE-68FEF168E4C7}" type="sibTrans" cxnId="{0698FDF9-5DF8-4DE3-94FA-A42B47A05E2D}">
      <dgm:prSet/>
      <dgm:spPr/>
      <dgm:t>
        <a:bodyPr/>
        <a:lstStyle/>
        <a:p>
          <a:endParaRPr lang="es-CL"/>
        </a:p>
      </dgm:t>
    </dgm:pt>
    <dgm:pt modelId="{D4F3182E-6413-47F3-A4DB-6D52C221A66D}">
      <dgm:prSet phldrT="[Texto]"/>
      <dgm:spPr/>
      <dgm:t>
        <a:bodyPr/>
        <a:lstStyle/>
        <a:p>
          <a:r>
            <a:rPr lang="es-ES" dirty="0"/>
            <a:t>Índice de Pesquisa</a:t>
          </a:r>
          <a:endParaRPr lang="es-CL" dirty="0"/>
        </a:p>
      </dgm:t>
    </dgm:pt>
    <dgm:pt modelId="{F6282020-9A85-49D8-A354-CB3D620B77BE}" type="parTrans" cxnId="{AEE66A4D-24F1-48DB-AE67-C7F61B573AB3}">
      <dgm:prSet/>
      <dgm:spPr/>
      <dgm:t>
        <a:bodyPr/>
        <a:lstStyle/>
        <a:p>
          <a:endParaRPr lang="es-CL"/>
        </a:p>
      </dgm:t>
    </dgm:pt>
    <dgm:pt modelId="{E48B6102-1135-490D-BBA4-E990B6CF1431}" type="sibTrans" cxnId="{AEE66A4D-24F1-48DB-AE67-C7F61B573AB3}">
      <dgm:prSet/>
      <dgm:spPr/>
      <dgm:t>
        <a:bodyPr/>
        <a:lstStyle/>
        <a:p>
          <a:endParaRPr lang="es-CL"/>
        </a:p>
      </dgm:t>
    </dgm:pt>
    <dgm:pt modelId="{D1E82E78-A6DE-4F9B-8C15-0C042F3E153D}">
      <dgm:prSet phldrT="[Texto]"/>
      <dgm:spPr/>
      <dgm:t>
        <a:bodyPr/>
        <a:lstStyle/>
        <a:p>
          <a:r>
            <a:rPr lang="es-ES" dirty="0"/>
            <a:t>Compra de insumos</a:t>
          </a:r>
          <a:endParaRPr lang="es-CL" dirty="0"/>
        </a:p>
      </dgm:t>
    </dgm:pt>
    <dgm:pt modelId="{BF920CA9-72AA-4893-B931-9F5CEF09258B}" type="parTrans" cxnId="{228CE81F-D22E-4A88-BA15-0961A2B1A75F}">
      <dgm:prSet/>
      <dgm:spPr/>
      <dgm:t>
        <a:bodyPr/>
        <a:lstStyle/>
        <a:p>
          <a:endParaRPr lang="es-CL"/>
        </a:p>
      </dgm:t>
    </dgm:pt>
    <dgm:pt modelId="{7C12EEB4-A9FC-4F82-9543-FAFB798E89D3}" type="sibTrans" cxnId="{228CE81F-D22E-4A88-BA15-0961A2B1A75F}">
      <dgm:prSet/>
      <dgm:spPr/>
      <dgm:t>
        <a:bodyPr/>
        <a:lstStyle/>
        <a:p>
          <a:endParaRPr lang="es-CL"/>
        </a:p>
      </dgm:t>
    </dgm:pt>
    <dgm:pt modelId="{157A38C6-6DED-48BF-AA07-39B44E1C07E3}">
      <dgm:prSet phldrT="[Texto]"/>
      <dgm:spPr/>
      <dgm:t>
        <a:bodyPr/>
        <a:lstStyle/>
        <a:p>
          <a:r>
            <a:rPr lang="es-ES" dirty="0"/>
            <a:t>Evaluación de actividades en Mesas técnicas y personalizadas</a:t>
          </a:r>
          <a:endParaRPr lang="es-CL" dirty="0"/>
        </a:p>
      </dgm:t>
    </dgm:pt>
    <dgm:pt modelId="{3F38C5B4-569C-4532-BBEC-E41E503C1885}" type="parTrans" cxnId="{A851298B-18C7-4395-9C6F-7017D4721A27}">
      <dgm:prSet/>
      <dgm:spPr/>
      <dgm:t>
        <a:bodyPr/>
        <a:lstStyle/>
        <a:p>
          <a:endParaRPr lang="es-CL"/>
        </a:p>
      </dgm:t>
    </dgm:pt>
    <dgm:pt modelId="{36618807-8641-45C9-838D-8F7C6BD6FDAD}" type="sibTrans" cxnId="{A851298B-18C7-4395-9C6F-7017D4721A27}">
      <dgm:prSet/>
      <dgm:spPr/>
      <dgm:t>
        <a:bodyPr/>
        <a:lstStyle/>
        <a:p>
          <a:endParaRPr lang="es-CL"/>
        </a:p>
      </dgm:t>
    </dgm:pt>
    <dgm:pt modelId="{AE0D36AE-FB91-4CD5-97D8-8D244ACFE011}">
      <dgm:prSet phldrT="[Texto]"/>
      <dgm:spPr/>
      <dgm:t>
        <a:bodyPr/>
        <a:lstStyle/>
        <a:p>
          <a:r>
            <a:rPr lang="es-ES" dirty="0"/>
            <a:t>Actividades</a:t>
          </a:r>
          <a:endParaRPr lang="es-CL" dirty="0"/>
        </a:p>
      </dgm:t>
    </dgm:pt>
    <dgm:pt modelId="{64ACB0E0-23B9-4C05-964D-5C3A1377A911}" type="parTrans" cxnId="{3A247800-9BA9-4DCC-B466-D480FCD280FE}">
      <dgm:prSet/>
      <dgm:spPr/>
      <dgm:t>
        <a:bodyPr/>
        <a:lstStyle/>
        <a:p>
          <a:endParaRPr lang="es-CL"/>
        </a:p>
      </dgm:t>
    </dgm:pt>
    <dgm:pt modelId="{B5950D27-21A0-4CE5-B0FF-DD6A80237977}" type="sibTrans" cxnId="{3A247800-9BA9-4DCC-B466-D480FCD280FE}">
      <dgm:prSet/>
      <dgm:spPr/>
      <dgm:t>
        <a:bodyPr/>
        <a:lstStyle/>
        <a:p>
          <a:endParaRPr lang="es-CL"/>
        </a:p>
      </dgm:t>
    </dgm:pt>
    <dgm:pt modelId="{0DD4795A-405A-4E05-8E41-EFBA89C97C4D}">
      <dgm:prSet phldrT="[Texto]"/>
      <dgm:spPr/>
      <dgm:t>
        <a:bodyPr/>
        <a:lstStyle/>
        <a:p>
          <a:r>
            <a:rPr lang="es-ES" dirty="0"/>
            <a:t>Equipos Organizan actividades</a:t>
          </a:r>
          <a:endParaRPr lang="es-CL" dirty="0"/>
        </a:p>
      </dgm:t>
    </dgm:pt>
    <dgm:pt modelId="{9F0B65C2-3DB1-4CC3-9270-6387FC34C9E7}" type="parTrans" cxnId="{5CFA0F52-3490-4E74-99E1-74F94C6762A7}">
      <dgm:prSet/>
      <dgm:spPr/>
      <dgm:t>
        <a:bodyPr/>
        <a:lstStyle/>
        <a:p>
          <a:endParaRPr lang="es-CL"/>
        </a:p>
      </dgm:t>
    </dgm:pt>
    <dgm:pt modelId="{FF25D8AA-7268-48CB-BA03-560934AC81F5}" type="sibTrans" cxnId="{5CFA0F52-3490-4E74-99E1-74F94C6762A7}">
      <dgm:prSet/>
      <dgm:spPr/>
      <dgm:t>
        <a:bodyPr/>
        <a:lstStyle/>
        <a:p>
          <a:endParaRPr lang="es-CL"/>
        </a:p>
      </dgm:t>
    </dgm:pt>
    <dgm:pt modelId="{F785AEF0-0C12-48E3-889D-2DAD18F2C26D}">
      <dgm:prSet phldrT="[Texto]"/>
      <dgm:spPr/>
      <dgm:t>
        <a:bodyPr/>
        <a:lstStyle/>
        <a:p>
          <a:r>
            <a:rPr lang="es-ES" dirty="0"/>
            <a:t>Disminución de perdidas de seguimiento</a:t>
          </a:r>
          <a:endParaRPr lang="es-CL" dirty="0"/>
        </a:p>
      </dgm:t>
    </dgm:pt>
    <dgm:pt modelId="{696BAFDF-A8FE-4A8D-B398-D0F703F76CE8}" type="parTrans" cxnId="{B8ABEAD1-4B3C-49F4-B060-C1ADA243CD16}">
      <dgm:prSet/>
      <dgm:spPr/>
      <dgm:t>
        <a:bodyPr/>
        <a:lstStyle/>
        <a:p>
          <a:endParaRPr lang="es-CL"/>
        </a:p>
      </dgm:t>
    </dgm:pt>
    <dgm:pt modelId="{5C0D9FA5-D6FD-4618-806E-412D832C5395}" type="sibTrans" cxnId="{B8ABEAD1-4B3C-49F4-B060-C1ADA243CD16}">
      <dgm:prSet/>
      <dgm:spPr/>
      <dgm:t>
        <a:bodyPr/>
        <a:lstStyle/>
        <a:p>
          <a:endParaRPr lang="es-CL"/>
        </a:p>
      </dgm:t>
    </dgm:pt>
    <dgm:pt modelId="{C23380F1-D254-4DB8-A6BE-57940B192637}">
      <dgm:prSet phldrT="[Texto]"/>
      <dgm:spPr/>
      <dgm:t>
        <a:bodyPr/>
        <a:lstStyle/>
        <a:p>
          <a:r>
            <a:rPr lang="es-ES" dirty="0"/>
            <a:t>Equipos educan a personal de salud</a:t>
          </a:r>
          <a:endParaRPr lang="es-CL" dirty="0"/>
        </a:p>
      </dgm:t>
    </dgm:pt>
    <dgm:pt modelId="{662E33B0-92A9-4B76-BB31-B2F549C51CE6}" type="parTrans" cxnId="{1EB0B4DB-2F35-4C7D-8259-9D74BBE66569}">
      <dgm:prSet/>
      <dgm:spPr/>
      <dgm:t>
        <a:bodyPr/>
        <a:lstStyle/>
        <a:p>
          <a:endParaRPr lang="es-CL"/>
        </a:p>
      </dgm:t>
    </dgm:pt>
    <dgm:pt modelId="{8607FA9E-7173-4119-90CC-4C4D9C22D4B3}" type="sibTrans" cxnId="{1EB0B4DB-2F35-4C7D-8259-9D74BBE66569}">
      <dgm:prSet/>
      <dgm:spPr/>
      <dgm:t>
        <a:bodyPr/>
        <a:lstStyle/>
        <a:p>
          <a:endParaRPr lang="es-CL"/>
        </a:p>
      </dgm:t>
    </dgm:pt>
    <dgm:pt modelId="{AD2A90FE-62DA-4A7C-8FE6-68AD0A8A4337}">
      <dgm:prSet phldrT="[Texto]"/>
      <dgm:spPr/>
      <dgm:t>
        <a:bodyPr/>
        <a:lstStyle/>
        <a:p>
          <a:r>
            <a:rPr lang="es-ES" dirty="0"/>
            <a:t>Enfermera en formación de PPD </a:t>
          </a:r>
          <a:endParaRPr lang="es-CL" dirty="0"/>
        </a:p>
      </dgm:t>
    </dgm:pt>
    <dgm:pt modelId="{EF29817A-4CA6-4630-ADFA-564B496DDF4E}" type="parTrans" cxnId="{D02C898D-FF45-442E-8652-32FCDE6FF607}">
      <dgm:prSet/>
      <dgm:spPr/>
      <dgm:t>
        <a:bodyPr/>
        <a:lstStyle/>
        <a:p>
          <a:endParaRPr lang="es-CL"/>
        </a:p>
      </dgm:t>
    </dgm:pt>
    <dgm:pt modelId="{D24738FE-C783-4FBC-8D01-5FBA2DB20B58}" type="sibTrans" cxnId="{D02C898D-FF45-442E-8652-32FCDE6FF607}">
      <dgm:prSet/>
      <dgm:spPr/>
      <dgm:t>
        <a:bodyPr/>
        <a:lstStyle/>
        <a:p>
          <a:endParaRPr lang="es-CL"/>
        </a:p>
      </dgm:t>
    </dgm:pt>
    <dgm:pt modelId="{19A78889-DF52-44DD-876F-91D3841F0FB3}">
      <dgm:prSet phldrT="[Texto]"/>
      <dgm:spPr/>
      <dgm:t>
        <a:bodyPr/>
        <a:lstStyle/>
        <a:p>
          <a:r>
            <a:rPr lang="es-ES" dirty="0"/>
            <a:t>Mesas Técnicas/Mesas Técnicas MDR</a:t>
          </a:r>
          <a:endParaRPr lang="es-CL" dirty="0"/>
        </a:p>
      </dgm:t>
    </dgm:pt>
    <dgm:pt modelId="{1040EBFD-A15E-415C-9748-B4908690D8AF}" type="parTrans" cxnId="{3FCE402B-C22B-43D1-B4A7-A613E00C23C8}">
      <dgm:prSet/>
      <dgm:spPr/>
      <dgm:t>
        <a:bodyPr/>
        <a:lstStyle/>
        <a:p>
          <a:endParaRPr lang="es-CL"/>
        </a:p>
      </dgm:t>
    </dgm:pt>
    <dgm:pt modelId="{7D8A49D7-AE1F-49F4-AE2E-7563C3421AB1}" type="sibTrans" cxnId="{3FCE402B-C22B-43D1-B4A7-A613E00C23C8}">
      <dgm:prSet/>
      <dgm:spPr/>
      <dgm:t>
        <a:bodyPr/>
        <a:lstStyle/>
        <a:p>
          <a:endParaRPr lang="es-CL"/>
        </a:p>
      </dgm:t>
    </dgm:pt>
    <dgm:pt modelId="{8A634F55-96CD-4C5B-9D4F-B50E448A93D9}">
      <dgm:prSet phldrT="[Texto]"/>
      <dgm:spPr/>
      <dgm:t>
        <a:bodyPr/>
        <a:lstStyle/>
        <a:p>
          <a:r>
            <a:rPr lang="es-ES" dirty="0"/>
            <a:t>Calendario de Supervisión </a:t>
          </a:r>
          <a:endParaRPr lang="es-CL" dirty="0"/>
        </a:p>
      </dgm:t>
    </dgm:pt>
    <dgm:pt modelId="{3F14097E-76FD-46B8-A4D4-4D4DD0EA343B}" type="parTrans" cxnId="{62C6F8F3-8822-428A-B544-EDCEE05B2AF8}">
      <dgm:prSet/>
      <dgm:spPr/>
      <dgm:t>
        <a:bodyPr/>
        <a:lstStyle/>
        <a:p>
          <a:endParaRPr lang="es-CL"/>
        </a:p>
      </dgm:t>
    </dgm:pt>
    <dgm:pt modelId="{9A5604C8-FADA-4813-B4DE-2546848B0676}" type="sibTrans" cxnId="{62C6F8F3-8822-428A-B544-EDCEE05B2AF8}">
      <dgm:prSet/>
      <dgm:spPr/>
      <dgm:t>
        <a:bodyPr/>
        <a:lstStyle/>
        <a:p>
          <a:endParaRPr lang="es-CL"/>
        </a:p>
      </dgm:t>
    </dgm:pt>
    <dgm:pt modelId="{96C3096B-3318-430B-B3B5-47BB1D2DF849}">
      <dgm:prSet phldrT="[Texto]"/>
      <dgm:spPr/>
      <dgm:t>
        <a:bodyPr/>
        <a:lstStyle/>
        <a:p>
          <a:r>
            <a:rPr lang="es-ES" dirty="0"/>
            <a:t>Seguimiento de casos complejos</a:t>
          </a:r>
          <a:endParaRPr lang="es-CL" dirty="0"/>
        </a:p>
      </dgm:t>
    </dgm:pt>
    <dgm:pt modelId="{52F21A87-59C2-42C0-A1E0-044869CC0D8C}" type="parTrans" cxnId="{EC52A98B-714C-4B7E-A623-06B7137FD189}">
      <dgm:prSet/>
      <dgm:spPr/>
      <dgm:t>
        <a:bodyPr/>
        <a:lstStyle/>
        <a:p>
          <a:endParaRPr lang="es-MX"/>
        </a:p>
      </dgm:t>
    </dgm:pt>
    <dgm:pt modelId="{16C36DAD-6BBE-4C70-83FB-56C287AFDEE0}" type="sibTrans" cxnId="{EC52A98B-714C-4B7E-A623-06B7137FD189}">
      <dgm:prSet/>
      <dgm:spPr/>
      <dgm:t>
        <a:bodyPr/>
        <a:lstStyle/>
        <a:p>
          <a:endParaRPr lang="es-MX"/>
        </a:p>
      </dgm:t>
    </dgm:pt>
    <dgm:pt modelId="{F380D35E-9A91-47CC-968F-1FDE35F86429}">
      <dgm:prSet phldrT="[Texto]"/>
      <dgm:spPr/>
      <dgm:t>
        <a:bodyPr/>
        <a:lstStyle/>
        <a:p>
          <a:r>
            <a:rPr lang="es-ES" dirty="0"/>
            <a:t>Se realizará análisis de muestra en horario inhábil </a:t>
          </a:r>
          <a:endParaRPr lang="es-CL" dirty="0"/>
        </a:p>
      </dgm:t>
    </dgm:pt>
    <dgm:pt modelId="{8BD0EB80-AD88-4D8F-80BC-AE644AA99D64}" type="parTrans" cxnId="{2BE35F1C-429D-426E-87BD-CAC60D75DAAD}">
      <dgm:prSet/>
      <dgm:spPr/>
      <dgm:t>
        <a:bodyPr/>
        <a:lstStyle/>
        <a:p>
          <a:endParaRPr lang="es-MX"/>
        </a:p>
      </dgm:t>
    </dgm:pt>
    <dgm:pt modelId="{1607F5EF-0A5D-41C9-872E-7914934D15DA}" type="sibTrans" cxnId="{2BE35F1C-429D-426E-87BD-CAC60D75DAAD}">
      <dgm:prSet/>
      <dgm:spPr/>
      <dgm:t>
        <a:bodyPr/>
        <a:lstStyle/>
        <a:p>
          <a:endParaRPr lang="es-MX"/>
        </a:p>
      </dgm:t>
    </dgm:pt>
    <dgm:pt modelId="{D61CCB17-A30C-4D5D-AE3C-0193417CFE04}" type="pres">
      <dgm:prSet presAssocID="{07A17B41-43FB-4001-AF45-3D57A1C262B0}" presName="linearFlow" presStyleCnt="0">
        <dgm:presLayoutVars>
          <dgm:dir/>
          <dgm:animLvl val="lvl"/>
          <dgm:resizeHandles val="exact"/>
        </dgm:presLayoutVars>
      </dgm:prSet>
      <dgm:spPr/>
    </dgm:pt>
    <dgm:pt modelId="{526922F9-05AA-47F5-9516-31E303F23FBC}" type="pres">
      <dgm:prSet presAssocID="{1054B3EF-CBC6-4272-832E-D3AF30C205ED}" presName="composite" presStyleCnt="0"/>
      <dgm:spPr/>
    </dgm:pt>
    <dgm:pt modelId="{33A65140-128E-4CC3-87C4-659BDA831854}" type="pres">
      <dgm:prSet presAssocID="{1054B3EF-CBC6-4272-832E-D3AF30C205ED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A94FC33B-771D-4C6E-8F12-C80D108FA1A4}" type="pres">
      <dgm:prSet presAssocID="{1054B3EF-CBC6-4272-832E-D3AF30C205ED}" presName="descendantText" presStyleLbl="alignAcc1" presStyleIdx="0" presStyleCnt="3">
        <dgm:presLayoutVars>
          <dgm:bulletEnabled val="1"/>
        </dgm:presLayoutVars>
      </dgm:prSet>
      <dgm:spPr/>
    </dgm:pt>
    <dgm:pt modelId="{3C9232A6-4809-4654-8B5F-584D2B7DD653}" type="pres">
      <dgm:prSet presAssocID="{F5448AF0-3E43-4485-8B13-ADB704B47122}" presName="sp" presStyleCnt="0"/>
      <dgm:spPr/>
    </dgm:pt>
    <dgm:pt modelId="{5339BF7C-31C9-49E4-9D9A-6F28ABE0E39C}" type="pres">
      <dgm:prSet presAssocID="{D4F3182E-6413-47F3-A4DB-6D52C221A66D}" presName="composite" presStyleCnt="0"/>
      <dgm:spPr/>
    </dgm:pt>
    <dgm:pt modelId="{6876D3EC-E71E-4DF9-9804-32FC8529D57F}" type="pres">
      <dgm:prSet presAssocID="{D4F3182E-6413-47F3-A4DB-6D52C221A66D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E4F7E6D-8BD1-40AB-AFA1-C5008CF20FCD}" type="pres">
      <dgm:prSet presAssocID="{D4F3182E-6413-47F3-A4DB-6D52C221A66D}" presName="descendantText" presStyleLbl="alignAcc1" presStyleIdx="1" presStyleCnt="3">
        <dgm:presLayoutVars>
          <dgm:bulletEnabled val="1"/>
        </dgm:presLayoutVars>
      </dgm:prSet>
      <dgm:spPr/>
    </dgm:pt>
    <dgm:pt modelId="{6C042411-4A6D-4980-8BAD-8CE43D9D4DC5}" type="pres">
      <dgm:prSet presAssocID="{E48B6102-1135-490D-BBA4-E990B6CF1431}" presName="sp" presStyleCnt="0"/>
      <dgm:spPr/>
    </dgm:pt>
    <dgm:pt modelId="{E716F9E0-1F13-48FD-8213-7CC650A40566}" type="pres">
      <dgm:prSet presAssocID="{AE0D36AE-FB91-4CD5-97D8-8D244ACFE011}" presName="composite" presStyleCnt="0"/>
      <dgm:spPr/>
    </dgm:pt>
    <dgm:pt modelId="{61AA8DE8-329E-4515-8190-A283C11B8DD9}" type="pres">
      <dgm:prSet presAssocID="{AE0D36AE-FB91-4CD5-97D8-8D244ACFE01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62A478F-DB70-42E4-BAFF-84BF543000A9}" type="pres">
      <dgm:prSet presAssocID="{AE0D36AE-FB91-4CD5-97D8-8D244ACFE01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A247800-9BA9-4DCC-B466-D480FCD280FE}" srcId="{07A17B41-43FB-4001-AF45-3D57A1C262B0}" destId="{AE0D36AE-FB91-4CD5-97D8-8D244ACFE011}" srcOrd="2" destOrd="0" parTransId="{64ACB0E0-23B9-4C05-964D-5C3A1377A911}" sibTransId="{B5950D27-21A0-4CE5-B0FF-DD6A80237977}"/>
    <dgm:cxn modelId="{FE65D201-3A5B-4642-9442-1B14879657BE}" type="presOf" srcId="{1054B3EF-CBC6-4272-832E-D3AF30C205ED}" destId="{33A65140-128E-4CC3-87C4-659BDA831854}" srcOrd="0" destOrd="0" presId="urn:microsoft.com/office/officeart/2005/8/layout/chevron2"/>
    <dgm:cxn modelId="{1443A112-3B6D-4BCB-9645-8F199DD50607}" type="presOf" srcId="{96C3096B-3318-430B-B3B5-47BB1D2DF849}" destId="{662A478F-DB70-42E4-BAFF-84BF543000A9}" srcOrd="0" destOrd="3" presId="urn:microsoft.com/office/officeart/2005/8/layout/chevron2"/>
    <dgm:cxn modelId="{2BE35F1C-429D-426E-87BD-CAC60D75DAAD}" srcId="{D4F3182E-6413-47F3-A4DB-6D52C221A66D}" destId="{F380D35E-9A91-47CC-968F-1FDE35F86429}" srcOrd="3" destOrd="0" parTransId="{8BD0EB80-AD88-4D8F-80BC-AE644AA99D64}" sibTransId="{1607F5EF-0A5D-41C9-872E-7914934D15DA}"/>
    <dgm:cxn modelId="{228CE81F-D22E-4A88-BA15-0961A2B1A75F}" srcId="{D4F3182E-6413-47F3-A4DB-6D52C221A66D}" destId="{D1E82E78-A6DE-4F9B-8C15-0C042F3E153D}" srcOrd="0" destOrd="0" parTransId="{BF920CA9-72AA-4893-B931-9F5CEF09258B}" sibTransId="{7C12EEB4-A9FC-4F82-9543-FAFB798E89D3}"/>
    <dgm:cxn modelId="{3FCE402B-C22B-43D1-B4A7-A613E00C23C8}" srcId="{1054B3EF-CBC6-4272-832E-D3AF30C205ED}" destId="{19A78889-DF52-44DD-876F-91D3841F0FB3}" srcOrd="2" destOrd="0" parTransId="{1040EBFD-A15E-415C-9748-B4908690D8AF}" sibTransId="{7D8A49D7-AE1F-49F4-AE2E-7563C3421AB1}"/>
    <dgm:cxn modelId="{DA0FFB2F-48EC-4BE3-A094-ECD70AF3FF2E}" type="presOf" srcId="{D1E82E78-A6DE-4F9B-8C15-0C042F3E153D}" destId="{CE4F7E6D-8BD1-40AB-AFA1-C5008CF20FCD}" srcOrd="0" destOrd="0" presId="urn:microsoft.com/office/officeart/2005/8/layout/chevron2"/>
    <dgm:cxn modelId="{397C7B36-95BF-4522-BAE4-A016228BEA86}" type="presOf" srcId="{07A17B41-43FB-4001-AF45-3D57A1C262B0}" destId="{D61CCB17-A30C-4D5D-AE3C-0193417CFE04}" srcOrd="0" destOrd="0" presId="urn:microsoft.com/office/officeart/2005/8/layout/chevron2"/>
    <dgm:cxn modelId="{4FF33438-8A7C-4E49-9BA1-CF49B790CD07}" type="presOf" srcId="{D4F3182E-6413-47F3-A4DB-6D52C221A66D}" destId="{6876D3EC-E71E-4DF9-9804-32FC8529D57F}" srcOrd="0" destOrd="0" presId="urn:microsoft.com/office/officeart/2005/8/layout/chevron2"/>
    <dgm:cxn modelId="{37E26D40-7DFF-4403-9E2B-1994EBDC0D52}" type="presOf" srcId="{AD2A90FE-62DA-4A7C-8FE6-68AD0A8A4337}" destId="{662A478F-DB70-42E4-BAFF-84BF543000A9}" srcOrd="0" destOrd="2" presId="urn:microsoft.com/office/officeart/2005/8/layout/chevron2"/>
    <dgm:cxn modelId="{EBE28A40-65DF-4DC5-A6B6-4B4D24065D5D}" srcId="{1054B3EF-CBC6-4272-832E-D3AF30C205ED}" destId="{8FF6913E-2B41-4EBD-A7AA-1227552DCC94}" srcOrd="0" destOrd="0" parTransId="{723A811D-819B-48C8-8E0E-783AD64E096A}" sibTransId="{B63D82BE-844D-449E-8BE0-2C473F2235AA}"/>
    <dgm:cxn modelId="{6AA1CF44-6FE0-479A-8108-C556664B7CC2}" type="presOf" srcId="{F785AEF0-0C12-48E3-889D-2DAD18F2C26D}" destId="{662A478F-DB70-42E4-BAFF-84BF543000A9}" srcOrd="0" destOrd="1" presId="urn:microsoft.com/office/officeart/2005/8/layout/chevron2"/>
    <dgm:cxn modelId="{AD2A334B-CB98-4430-A963-7DC2ED647CC3}" type="presOf" srcId="{C23380F1-D254-4DB8-A6BE-57940B192637}" destId="{CE4F7E6D-8BD1-40AB-AFA1-C5008CF20FCD}" srcOrd="0" destOrd="2" presId="urn:microsoft.com/office/officeart/2005/8/layout/chevron2"/>
    <dgm:cxn modelId="{AEE66A4D-24F1-48DB-AE67-C7F61B573AB3}" srcId="{07A17B41-43FB-4001-AF45-3D57A1C262B0}" destId="{D4F3182E-6413-47F3-A4DB-6D52C221A66D}" srcOrd="1" destOrd="0" parTransId="{F6282020-9A85-49D8-A354-CB3D620B77BE}" sibTransId="{E48B6102-1135-490D-BBA4-E990B6CF1431}"/>
    <dgm:cxn modelId="{89D27E50-8512-4DD7-A0D4-5BE305E30A40}" type="presOf" srcId="{AE0D36AE-FB91-4CD5-97D8-8D244ACFE011}" destId="{61AA8DE8-329E-4515-8190-A283C11B8DD9}" srcOrd="0" destOrd="0" presId="urn:microsoft.com/office/officeart/2005/8/layout/chevron2"/>
    <dgm:cxn modelId="{5CFA0F52-3490-4E74-99E1-74F94C6762A7}" srcId="{AE0D36AE-FB91-4CD5-97D8-8D244ACFE011}" destId="{0DD4795A-405A-4E05-8E41-EFBA89C97C4D}" srcOrd="0" destOrd="0" parTransId="{9F0B65C2-3DB1-4CC3-9270-6387FC34C9E7}" sibTransId="{FF25D8AA-7268-48CB-BA03-560934AC81F5}"/>
    <dgm:cxn modelId="{F50FF076-CB85-422A-A1DE-3627C042B1A8}" type="presOf" srcId="{0DD4795A-405A-4E05-8E41-EFBA89C97C4D}" destId="{662A478F-DB70-42E4-BAFF-84BF543000A9}" srcOrd="0" destOrd="0" presId="urn:microsoft.com/office/officeart/2005/8/layout/chevron2"/>
    <dgm:cxn modelId="{A851298B-18C7-4395-9C6F-7017D4721A27}" srcId="{D4F3182E-6413-47F3-A4DB-6D52C221A66D}" destId="{157A38C6-6DED-48BF-AA07-39B44E1C07E3}" srcOrd="1" destOrd="0" parTransId="{3F38C5B4-569C-4532-BBEC-E41E503C1885}" sibTransId="{36618807-8641-45C9-838D-8F7C6BD6FDAD}"/>
    <dgm:cxn modelId="{EC52A98B-714C-4B7E-A623-06B7137FD189}" srcId="{AE0D36AE-FB91-4CD5-97D8-8D244ACFE011}" destId="{96C3096B-3318-430B-B3B5-47BB1D2DF849}" srcOrd="3" destOrd="0" parTransId="{52F21A87-59C2-42C0-A1E0-044869CC0D8C}" sibTransId="{16C36DAD-6BBE-4C70-83FB-56C287AFDEE0}"/>
    <dgm:cxn modelId="{D02C898D-FF45-442E-8652-32FCDE6FF607}" srcId="{AE0D36AE-FB91-4CD5-97D8-8D244ACFE011}" destId="{AD2A90FE-62DA-4A7C-8FE6-68AD0A8A4337}" srcOrd="2" destOrd="0" parTransId="{EF29817A-4CA6-4630-ADFA-564B496DDF4E}" sibTransId="{D24738FE-C783-4FBC-8D01-5FBA2DB20B58}"/>
    <dgm:cxn modelId="{25AC5091-7899-4736-A843-D74948B5A618}" type="presOf" srcId="{8FF6913E-2B41-4EBD-A7AA-1227552DCC94}" destId="{A94FC33B-771D-4C6E-8F12-C80D108FA1A4}" srcOrd="0" destOrd="0" presId="urn:microsoft.com/office/officeart/2005/8/layout/chevron2"/>
    <dgm:cxn modelId="{A8BED6BA-D8DC-411F-9603-5D6F96B21043}" type="presOf" srcId="{F380D35E-9A91-47CC-968F-1FDE35F86429}" destId="{CE4F7E6D-8BD1-40AB-AFA1-C5008CF20FCD}" srcOrd="0" destOrd="3" presId="urn:microsoft.com/office/officeart/2005/8/layout/chevron2"/>
    <dgm:cxn modelId="{AABBD2C8-28FF-418D-8128-0572AE45EBF1}" type="presOf" srcId="{DD3D71F8-1AA0-4F6A-8ACE-70A3AEE86F65}" destId="{A94FC33B-771D-4C6E-8F12-C80D108FA1A4}" srcOrd="0" destOrd="1" presId="urn:microsoft.com/office/officeart/2005/8/layout/chevron2"/>
    <dgm:cxn modelId="{B8ABEAD1-4B3C-49F4-B060-C1ADA243CD16}" srcId="{AE0D36AE-FB91-4CD5-97D8-8D244ACFE011}" destId="{F785AEF0-0C12-48E3-889D-2DAD18F2C26D}" srcOrd="1" destOrd="0" parTransId="{696BAFDF-A8FE-4A8D-B398-D0F703F76CE8}" sibTransId="{5C0D9FA5-D6FD-4618-806E-412D832C5395}"/>
    <dgm:cxn modelId="{1EB0B4DB-2F35-4C7D-8259-9D74BBE66569}" srcId="{D4F3182E-6413-47F3-A4DB-6D52C221A66D}" destId="{C23380F1-D254-4DB8-A6BE-57940B192637}" srcOrd="2" destOrd="0" parTransId="{662E33B0-92A9-4B76-BB31-B2F549C51CE6}" sibTransId="{8607FA9E-7173-4119-90CC-4C4D9C22D4B3}"/>
    <dgm:cxn modelId="{EBA0A6DC-303D-42C3-9A5B-CA86259D4CE5}" type="presOf" srcId="{19A78889-DF52-44DD-876F-91D3841F0FB3}" destId="{A94FC33B-771D-4C6E-8F12-C80D108FA1A4}" srcOrd="0" destOrd="2" presId="urn:microsoft.com/office/officeart/2005/8/layout/chevron2"/>
    <dgm:cxn modelId="{4EE9F9E7-CC69-4FA8-B980-756A888DBEEA}" srcId="{07A17B41-43FB-4001-AF45-3D57A1C262B0}" destId="{1054B3EF-CBC6-4272-832E-D3AF30C205ED}" srcOrd="0" destOrd="0" parTransId="{078B6CC4-BC18-49C1-B20C-E6EE6F00D3B1}" sibTransId="{F5448AF0-3E43-4485-8B13-ADB704B47122}"/>
    <dgm:cxn modelId="{62C6F8F3-8822-428A-B544-EDCEE05B2AF8}" srcId="{1054B3EF-CBC6-4272-832E-D3AF30C205ED}" destId="{8A634F55-96CD-4C5B-9D4F-B50E448A93D9}" srcOrd="3" destOrd="0" parTransId="{3F14097E-76FD-46B8-A4D4-4D4DD0EA343B}" sibTransId="{9A5604C8-FADA-4813-B4DE-2546848B0676}"/>
    <dgm:cxn modelId="{58756FF9-CCED-4396-AB57-372536D71334}" type="presOf" srcId="{157A38C6-6DED-48BF-AA07-39B44E1C07E3}" destId="{CE4F7E6D-8BD1-40AB-AFA1-C5008CF20FCD}" srcOrd="0" destOrd="1" presId="urn:microsoft.com/office/officeart/2005/8/layout/chevron2"/>
    <dgm:cxn modelId="{0698FDF9-5DF8-4DE3-94FA-A42B47A05E2D}" srcId="{1054B3EF-CBC6-4272-832E-D3AF30C205ED}" destId="{DD3D71F8-1AA0-4F6A-8ACE-70A3AEE86F65}" srcOrd="1" destOrd="0" parTransId="{40F05936-25D9-4493-9F9E-E3D71DAD3F1F}" sibTransId="{182E049F-118A-41BD-9CCE-68FEF168E4C7}"/>
    <dgm:cxn modelId="{C424E4FB-27BA-4474-8E14-3F422A19EE95}" type="presOf" srcId="{8A634F55-96CD-4C5B-9D4F-B50E448A93D9}" destId="{A94FC33B-771D-4C6E-8F12-C80D108FA1A4}" srcOrd="0" destOrd="3" presId="urn:microsoft.com/office/officeart/2005/8/layout/chevron2"/>
    <dgm:cxn modelId="{9D0748D4-3338-4945-825E-A68926F495B5}" type="presParOf" srcId="{D61CCB17-A30C-4D5D-AE3C-0193417CFE04}" destId="{526922F9-05AA-47F5-9516-31E303F23FBC}" srcOrd="0" destOrd="0" presId="urn:microsoft.com/office/officeart/2005/8/layout/chevron2"/>
    <dgm:cxn modelId="{9AD81207-9933-42F6-858E-A4A149E293B9}" type="presParOf" srcId="{526922F9-05AA-47F5-9516-31E303F23FBC}" destId="{33A65140-128E-4CC3-87C4-659BDA831854}" srcOrd="0" destOrd="0" presId="urn:microsoft.com/office/officeart/2005/8/layout/chevron2"/>
    <dgm:cxn modelId="{2E68DFA7-0004-44F0-BE26-7001433717B4}" type="presParOf" srcId="{526922F9-05AA-47F5-9516-31E303F23FBC}" destId="{A94FC33B-771D-4C6E-8F12-C80D108FA1A4}" srcOrd="1" destOrd="0" presId="urn:microsoft.com/office/officeart/2005/8/layout/chevron2"/>
    <dgm:cxn modelId="{65F36F61-AFF4-4AD6-BD69-4AF4061C091E}" type="presParOf" srcId="{D61CCB17-A30C-4D5D-AE3C-0193417CFE04}" destId="{3C9232A6-4809-4654-8B5F-584D2B7DD653}" srcOrd="1" destOrd="0" presId="urn:microsoft.com/office/officeart/2005/8/layout/chevron2"/>
    <dgm:cxn modelId="{5BCE37C5-8D3A-4C73-B8C8-2A242432A902}" type="presParOf" srcId="{D61CCB17-A30C-4D5D-AE3C-0193417CFE04}" destId="{5339BF7C-31C9-49E4-9D9A-6F28ABE0E39C}" srcOrd="2" destOrd="0" presId="urn:microsoft.com/office/officeart/2005/8/layout/chevron2"/>
    <dgm:cxn modelId="{50575DDA-3192-4C1C-8CD5-644025FA0383}" type="presParOf" srcId="{5339BF7C-31C9-49E4-9D9A-6F28ABE0E39C}" destId="{6876D3EC-E71E-4DF9-9804-32FC8529D57F}" srcOrd="0" destOrd="0" presId="urn:microsoft.com/office/officeart/2005/8/layout/chevron2"/>
    <dgm:cxn modelId="{851D1B43-44F3-4046-BB50-3C2216FB5EA0}" type="presParOf" srcId="{5339BF7C-31C9-49E4-9D9A-6F28ABE0E39C}" destId="{CE4F7E6D-8BD1-40AB-AFA1-C5008CF20FCD}" srcOrd="1" destOrd="0" presId="urn:microsoft.com/office/officeart/2005/8/layout/chevron2"/>
    <dgm:cxn modelId="{BD16D29C-D2D8-40D6-9675-6D01FE695BBB}" type="presParOf" srcId="{D61CCB17-A30C-4D5D-AE3C-0193417CFE04}" destId="{6C042411-4A6D-4980-8BAD-8CE43D9D4DC5}" srcOrd="3" destOrd="0" presId="urn:microsoft.com/office/officeart/2005/8/layout/chevron2"/>
    <dgm:cxn modelId="{198220B0-FD40-4EAB-9A29-755BC795C982}" type="presParOf" srcId="{D61CCB17-A30C-4D5D-AE3C-0193417CFE04}" destId="{E716F9E0-1F13-48FD-8213-7CC650A40566}" srcOrd="4" destOrd="0" presId="urn:microsoft.com/office/officeart/2005/8/layout/chevron2"/>
    <dgm:cxn modelId="{1EDB59FD-7EEC-445A-B566-5F96E2D475D3}" type="presParOf" srcId="{E716F9E0-1F13-48FD-8213-7CC650A40566}" destId="{61AA8DE8-329E-4515-8190-A283C11B8DD9}" srcOrd="0" destOrd="0" presId="urn:microsoft.com/office/officeart/2005/8/layout/chevron2"/>
    <dgm:cxn modelId="{DC0E1DB8-27E6-4F58-9306-7F4E9916C7FC}" type="presParOf" srcId="{E716F9E0-1F13-48FD-8213-7CC650A40566}" destId="{662A478F-DB70-42E4-BAFF-84BF543000A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8F35C7-F0E3-401B-8CE4-6B14C92E141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60FA4D88-79DC-490B-A878-B0FCD6291F93}">
      <dgm:prSet phldrT="[Texto]"/>
      <dgm:spPr/>
      <dgm:t>
        <a:bodyPr/>
        <a:lstStyle/>
        <a:p>
          <a:r>
            <a:rPr lang="es-ES" dirty="0"/>
            <a:t>1.- Fortalecer el compromiso de los directivos y jefaturas.</a:t>
          </a:r>
        </a:p>
        <a:p>
          <a:r>
            <a:rPr lang="es-ES" dirty="0"/>
            <a:t>2.- Asegurar consolidación de equipo de tuberculosis por centro. El equipo debe estar capacitado y debe contar con las horas necesarias para realizar su trabajo. </a:t>
          </a:r>
        </a:p>
        <a:p>
          <a:r>
            <a:rPr lang="es-ES" dirty="0"/>
            <a:t>3.- Todos los funcionario del centro deben manejar conceptos básicos de tuberculosis de tal forma de realizar una pesquisa activa de los usuarios.</a:t>
          </a:r>
          <a:endParaRPr lang="es-CL" dirty="0"/>
        </a:p>
      </dgm:t>
    </dgm:pt>
    <dgm:pt modelId="{C370FE41-F99C-4CCC-9174-9E6141BFD92A}" type="parTrans" cxnId="{9E0113CA-2DAF-46DF-A322-0F029B712053}">
      <dgm:prSet/>
      <dgm:spPr/>
      <dgm:t>
        <a:bodyPr/>
        <a:lstStyle/>
        <a:p>
          <a:endParaRPr lang="es-CL"/>
        </a:p>
      </dgm:t>
    </dgm:pt>
    <dgm:pt modelId="{142BB49D-68D2-4EDB-94BB-1FA2450D4795}" type="sibTrans" cxnId="{9E0113CA-2DAF-46DF-A322-0F029B712053}">
      <dgm:prSet/>
      <dgm:spPr/>
      <dgm:t>
        <a:bodyPr/>
        <a:lstStyle/>
        <a:p>
          <a:endParaRPr lang="es-CL"/>
        </a:p>
      </dgm:t>
    </dgm:pt>
    <dgm:pt modelId="{4A73903D-D864-4638-A996-D1611EACD5D9}">
      <dgm:prSet phldrT="[Texto]"/>
      <dgm:spPr/>
      <dgm:t>
        <a:bodyPr/>
        <a:lstStyle/>
        <a:p>
          <a:r>
            <a:rPr lang="es-ES" dirty="0"/>
            <a:t>1.- Realizar actividades de capacitación por Servicio en Hospital Regional y de Alto Hospicio.</a:t>
          </a:r>
        </a:p>
        <a:p>
          <a:r>
            <a:rPr lang="es-ES" dirty="0"/>
            <a:t>2.-Realizar capacitación de la nueva norma a Equipo del nivel secundario.</a:t>
          </a:r>
        </a:p>
        <a:p>
          <a:r>
            <a:rPr lang="es-ES" dirty="0"/>
            <a:t>3.- Participar en reunión con Jefes de Servicios  del Hospital Regional.</a:t>
          </a:r>
        </a:p>
        <a:p>
          <a:r>
            <a:rPr lang="es-ES" dirty="0"/>
            <a:t>4.- Aumentar las actividades de supervisión  en la Red asistencial.</a:t>
          </a:r>
        </a:p>
      </dgm:t>
    </dgm:pt>
    <dgm:pt modelId="{082A26C9-FD35-426F-986A-B8C1BC8229B7}" type="parTrans" cxnId="{2C533A7A-773D-4F43-A734-8384768B6A1A}">
      <dgm:prSet/>
      <dgm:spPr/>
      <dgm:t>
        <a:bodyPr/>
        <a:lstStyle/>
        <a:p>
          <a:endParaRPr lang="es-CL"/>
        </a:p>
      </dgm:t>
    </dgm:pt>
    <dgm:pt modelId="{C0AD5309-DAB9-479F-88D4-8AE20C422A2B}" type="sibTrans" cxnId="{2C533A7A-773D-4F43-A734-8384768B6A1A}">
      <dgm:prSet/>
      <dgm:spPr/>
      <dgm:t>
        <a:bodyPr/>
        <a:lstStyle/>
        <a:p>
          <a:endParaRPr lang="es-CL"/>
        </a:p>
      </dgm:t>
    </dgm:pt>
    <dgm:pt modelId="{004BC674-76D7-46EA-A442-D4C48E4D0DAE}">
      <dgm:prSet phldrT="[Texto]" custT="1"/>
      <dgm:spPr/>
      <dgm:t>
        <a:bodyPr/>
        <a:lstStyle/>
        <a:p>
          <a:r>
            <a:rPr lang="es-ES" sz="1700" dirty="0"/>
            <a:t>1.-Retomar comité Regional.</a:t>
          </a:r>
        </a:p>
        <a:p>
          <a:r>
            <a:rPr lang="es-CL" sz="1700" dirty="0"/>
            <a:t>2.- Realizar actividades con la comunidad e </a:t>
          </a:r>
          <a:r>
            <a:rPr lang="es-CL" sz="1700" dirty="0" err="1"/>
            <a:t>intersector</a:t>
          </a:r>
          <a:r>
            <a:rPr lang="es-CL" sz="1700" dirty="0"/>
            <a:t>.</a:t>
          </a:r>
        </a:p>
        <a:p>
          <a:r>
            <a:rPr lang="es-CL" sz="1700" dirty="0"/>
            <a:t>3.- Continuar con actividades de capacitación a la Red, formación de monitores en Universidades.</a:t>
          </a:r>
        </a:p>
        <a:p>
          <a:r>
            <a:rPr lang="es-CL" sz="1700" dirty="0"/>
            <a:t>4.- Difusión de la patología en los medios de comunicación.</a:t>
          </a:r>
        </a:p>
      </dgm:t>
    </dgm:pt>
    <dgm:pt modelId="{33892532-2067-4BCB-8B4A-06BDD036C517}" type="parTrans" cxnId="{602EF049-470C-4E8F-9F36-C5B874A3D096}">
      <dgm:prSet/>
      <dgm:spPr/>
      <dgm:t>
        <a:bodyPr/>
        <a:lstStyle/>
        <a:p>
          <a:endParaRPr lang="es-CL"/>
        </a:p>
      </dgm:t>
    </dgm:pt>
    <dgm:pt modelId="{0F473736-7279-4C30-A928-E9C64264B4D7}" type="sibTrans" cxnId="{602EF049-470C-4E8F-9F36-C5B874A3D096}">
      <dgm:prSet/>
      <dgm:spPr/>
      <dgm:t>
        <a:bodyPr/>
        <a:lstStyle/>
        <a:p>
          <a:endParaRPr lang="es-CL"/>
        </a:p>
      </dgm:t>
    </dgm:pt>
    <dgm:pt modelId="{95D478AB-876F-425D-B43E-9823CDFB27CB}" type="pres">
      <dgm:prSet presAssocID="{FA8F35C7-F0E3-401B-8CE4-6B14C92E1419}" presName="Name0" presStyleCnt="0">
        <dgm:presLayoutVars>
          <dgm:chMax val="7"/>
          <dgm:chPref val="7"/>
          <dgm:dir/>
        </dgm:presLayoutVars>
      </dgm:prSet>
      <dgm:spPr/>
    </dgm:pt>
    <dgm:pt modelId="{783432EB-24DB-441D-B025-929D7F5C057F}" type="pres">
      <dgm:prSet presAssocID="{FA8F35C7-F0E3-401B-8CE4-6B14C92E1419}" presName="Name1" presStyleCnt="0"/>
      <dgm:spPr/>
    </dgm:pt>
    <dgm:pt modelId="{AB7A9E9C-7A7F-42DA-BD00-FE8FD60750EC}" type="pres">
      <dgm:prSet presAssocID="{FA8F35C7-F0E3-401B-8CE4-6B14C92E1419}" presName="cycle" presStyleCnt="0"/>
      <dgm:spPr/>
    </dgm:pt>
    <dgm:pt modelId="{14CDC495-8757-487A-BAE6-7BB8AE69789D}" type="pres">
      <dgm:prSet presAssocID="{FA8F35C7-F0E3-401B-8CE4-6B14C92E1419}" presName="srcNode" presStyleLbl="node1" presStyleIdx="0" presStyleCnt="3"/>
      <dgm:spPr/>
    </dgm:pt>
    <dgm:pt modelId="{7BD930C7-3A71-452A-B645-D21312CCEE6C}" type="pres">
      <dgm:prSet presAssocID="{FA8F35C7-F0E3-401B-8CE4-6B14C92E1419}" presName="conn" presStyleLbl="parChTrans1D2" presStyleIdx="0" presStyleCnt="1"/>
      <dgm:spPr/>
    </dgm:pt>
    <dgm:pt modelId="{0FCDF3BF-E397-4124-83E1-177AF12AB39B}" type="pres">
      <dgm:prSet presAssocID="{FA8F35C7-F0E3-401B-8CE4-6B14C92E1419}" presName="extraNode" presStyleLbl="node1" presStyleIdx="0" presStyleCnt="3"/>
      <dgm:spPr/>
    </dgm:pt>
    <dgm:pt modelId="{221FB99D-7E7A-45B9-9279-BB65D07957A5}" type="pres">
      <dgm:prSet presAssocID="{FA8F35C7-F0E3-401B-8CE4-6B14C92E1419}" presName="dstNode" presStyleLbl="node1" presStyleIdx="0" presStyleCnt="3"/>
      <dgm:spPr/>
    </dgm:pt>
    <dgm:pt modelId="{5EDCDBE0-71E5-4940-B43C-56182E7AE9D9}" type="pres">
      <dgm:prSet presAssocID="{60FA4D88-79DC-490B-A878-B0FCD6291F93}" presName="text_1" presStyleLbl="node1" presStyleIdx="0" presStyleCnt="3" custScaleY="130010" custLinFactNeighborX="-1170">
        <dgm:presLayoutVars>
          <dgm:bulletEnabled val="1"/>
        </dgm:presLayoutVars>
      </dgm:prSet>
      <dgm:spPr/>
    </dgm:pt>
    <dgm:pt modelId="{84C40242-18F5-4AFA-A7E4-1CD007B025D7}" type="pres">
      <dgm:prSet presAssocID="{60FA4D88-79DC-490B-A878-B0FCD6291F93}" presName="accent_1" presStyleCnt="0"/>
      <dgm:spPr/>
    </dgm:pt>
    <dgm:pt modelId="{CAA5F90B-EDB1-48DB-BB8C-CDD7D276A00B}" type="pres">
      <dgm:prSet presAssocID="{60FA4D88-79DC-490B-A878-B0FCD6291F93}" presName="accentRepeatNode" presStyleLbl="solidFgAcc1" presStyleIdx="0" presStyleCnt="3"/>
      <dgm:spPr/>
    </dgm:pt>
    <dgm:pt modelId="{5B7B59C1-7A2E-4FC2-8CB8-875B880EEA87}" type="pres">
      <dgm:prSet presAssocID="{4A73903D-D864-4638-A996-D1611EACD5D9}" presName="text_2" presStyleLbl="node1" presStyleIdx="1" presStyleCnt="3" custScaleY="115058">
        <dgm:presLayoutVars>
          <dgm:bulletEnabled val="1"/>
        </dgm:presLayoutVars>
      </dgm:prSet>
      <dgm:spPr/>
    </dgm:pt>
    <dgm:pt modelId="{085FA17F-7262-4016-9835-47A03EE91491}" type="pres">
      <dgm:prSet presAssocID="{4A73903D-D864-4638-A996-D1611EACD5D9}" presName="accent_2" presStyleCnt="0"/>
      <dgm:spPr/>
    </dgm:pt>
    <dgm:pt modelId="{C637DDCE-AB61-47C5-9D98-12FCA3760A12}" type="pres">
      <dgm:prSet presAssocID="{4A73903D-D864-4638-A996-D1611EACD5D9}" presName="accentRepeatNode" presStyleLbl="solidFgAcc1" presStyleIdx="1" presStyleCnt="3"/>
      <dgm:spPr/>
    </dgm:pt>
    <dgm:pt modelId="{02973376-63C8-4015-AEBA-D7E2E0D04463}" type="pres">
      <dgm:prSet presAssocID="{004BC674-76D7-46EA-A442-D4C48E4D0DAE}" presName="text_3" presStyleLbl="node1" presStyleIdx="2" presStyleCnt="3" custScaleY="152280" custLinFactNeighborX="-1170">
        <dgm:presLayoutVars>
          <dgm:bulletEnabled val="1"/>
        </dgm:presLayoutVars>
      </dgm:prSet>
      <dgm:spPr/>
    </dgm:pt>
    <dgm:pt modelId="{68E39DDB-E11D-4170-B428-9E7C3F01AE7C}" type="pres">
      <dgm:prSet presAssocID="{004BC674-76D7-46EA-A442-D4C48E4D0DAE}" presName="accent_3" presStyleCnt="0"/>
      <dgm:spPr/>
    </dgm:pt>
    <dgm:pt modelId="{830ECCE7-CCB2-4EBE-96BC-FADAF4E62ECB}" type="pres">
      <dgm:prSet presAssocID="{004BC674-76D7-46EA-A442-D4C48E4D0DAE}" presName="accentRepeatNode" presStyleLbl="solidFgAcc1" presStyleIdx="2" presStyleCnt="3"/>
      <dgm:spPr/>
    </dgm:pt>
  </dgm:ptLst>
  <dgm:cxnLst>
    <dgm:cxn modelId="{6E1CE406-B167-4C33-9286-8CCE56FF9195}" type="presOf" srcId="{142BB49D-68D2-4EDB-94BB-1FA2450D4795}" destId="{7BD930C7-3A71-452A-B645-D21312CCEE6C}" srcOrd="0" destOrd="0" presId="urn:microsoft.com/office/officeart/2008/layout/VerticalCurvedList"/>
    <dgm:cxn modelId="{602EF049-470C-4E8F-9F36-C5B874A3D096}" srcId="{FA8F35C7-F0E3-401B-8CE4-6B14C92E1419}" destId="{004BC674-76D7-46EA-A442-D4C48E4D0DAE}" srcOrd="2" destOrd="0" parTransId="{33892532-2067-4BCB-8B4A-06BDD036C517}" sibTransId="{0F473736-7279-4C30-A928-E9C64264B4D7}"/>
    <dgm:cxn modelId="{3B7FBF4A-D8CD-4A6D-8DB3-DABA53182D9E}" type="presOf" srcId="{FA8F35C7-F0E3-401B-8CE4-6B14C92E1419}" destId="{95D478AB-876F-425D-B43E-9823CDFB27CB}" srcOrd="0" destOrd="0" presId="urn:microsoft.com/office/officeart/2008/layout/VerticalCurvedList"/>
    <dgm:cxn modelId="{3FF5134F-1145-4332-92CF-AA55D11EDAE7}" type="presOf" srcId="{004BC674-76D7-46EA-A442-D4C48E4D0DAE}" destId="{02973376-63C8-4015-AEBA-D7E2E0D04463}" srcOrd="0" destOrd="0" presId="urn:microsoft.com/office/officeart/2008/layout/VerticalCurvedList"/>
    <dgm:cxn modelId="{2C533A7A-773D-4F43-A734-8384768B6A1A}" srcId="{FA8F35C7-F0E3-401B-8CE4-6B14C92E1419}" destId="{4A73903D-D864-4638-A996-D1611EACD5D9}" srcOrd="1" destOrd="0" parTransId="{082A26C9-FD35-426F-986A-B8C1BC8229B7}" sibTransId="{C0AD5309-DAB9-479F-88D4-8AE20C422A2B}"/>
    <dgm:cxn modelId="{FABAF99F-90B5-4269-8A97-BC3FE4097048}" type="presOf" srcId="{60FA4D88-79DC-490B-A878-B0FCD6291F93}" destId="{5EDCDBE0-71E5-4940-B43C-56182E7AE9D9}" srcOrd="0" destOrd="0" presId="urn:microsoft.com/office/officeart/2008/layout/VerticalCurvedList"/>
    <dgm:cxn modelId="{9E0113CA-2DAF-46DF-A322-0F029B712053}" srcId="{FA8F35C7-F0E3-401B-8CE4-6B14C92E1419}" destId="{60FA4D88-79DC-490B-A878-B0FCD6291F93}" srcOrd="0" destOrd="0" parTransId="{C370FE41-F99C-4CCC-9174-9E6141BFD92A}" sibTransId="{142BB49D-68D2-4EDB-94BB-1FA2450D4795}"/>
    <dgm:cxn modelId="{D5BBEAE5-CD15-441C-A3B1-74AB12EC4C85}" type="presOf" srcId="{4A73903D-D864-4638-A996-D1611EACD5D9}" destId="{5B7B59C1-7A2E-4FC2-8CB8-875B880EEA87}" srcOrd="0" destOrd="0" presId="urn:microsoft.com/office/officeart/2008/layout/VerticalCurvedList"/>
    <dgm:cxn modelId="{82569458-9229-4A5D-956D-C846DC010CD7}" type="presParOf" srcId="{95D478AB-876F-425D-B43E-9823CDFB27CB}" destId="{783432EB-24DB-441D-B025-929D7F5C057F}" srcOrd="0" destOrd="0" presId="urn:microsoft.com/office/officeart/2008/layout/VerticalCurvedList"/>
    <dgm:cxn modelId="{3362C6F2-4178-4428-BC85-D4C9D5CD5E74}" type="presParOf" srcId="{783432EB-24DB-441D-B025-929D7F5C057F}" destId="{AB7A9E9C-7A7F-42DA-BD00-FE8FD60750EC}" srcOrd="0" destOrd="0" presId="urn:microsoft.com/office/officeart/2008/layout/VerticalCurvedList"/>
    <dgm:cxn modelId="{E9177AC2-C124-4B8B-A1BA-B6656F67630B}" type="presParOf" srcId="{AB7A9E9C-7A7F-42DA-BD00-FE8FD60750EC}" destId="{14CDC495-8757-487A-BAE6-7BB8AE69789D}" srcOrd="0" destOrd="0" presId="urn:microsoft.com/office/officeart/2008/layout/VerticalCurvedList"/>
    <dgm:cxn modelId="{0B0165AF-2109-4A6D-B08E-73FF185FBDDD}" type="presParOf" srcId="{AB7A9E9C-7A7F-42DA-BD00-FE8FD60750EC}" destId="{7BD930C7-3A71-452A-B645-D21312CCEE6C}" srcOrd="1" destOrd="0" presId="urn:microsoft.com/office/officeart/2008/layout/VerticalCurvedList"/>
    <dgm:cxn modelId="{8311A649-9212-45CD-9B14-FA1B41B06949}" type="presParOf" srcId="{AB7A9E9C-7A7F-42DA-BD00-FE8FD60750EC}" destId="{0FCDF3BF-E397-4124-83E1-177AF12AB39B}" srcOrd="2" destOrd="0" presId="urn:microsoft.com/office/officeart/2008/layout/VerticalCurvedList"/>
    <dgm:cxn modelId="{EC14BF6B-2D99-4098-88AC-65C388997204}" type="presParOf" srcId="{AB7A9E9C-7A7F-42DA-BD00-FE8FD60750EC}" destId="{221FB99D-7E7A-45B9-9279-BB65D07957A5}" srcOrd="3" destOrd="0" presId="urn:microsoft.com/office/officeart/2008/layout/VerticalCurvedList"/>
    <dgm:cxn modelId="{05147203-A9A3-4DCC-9E69-F8668BD2EEA8}" type="presParOf" srcId="{783432EB-24DB-441D-B025-929D7F5C057F}" destId="{5EDCDBE0-71E5-4940-B43C-56182E7AE9D9}" srcOrd="1" destOrd="0" presId="urn:microsoft.com/office/officeart/2008/layout/VerticalCurvedList"/>
    <dgm:cxn modelId="{6D48B78E-6B19-41E3-9C4B-6FB963D50AB2}" type="presParOf" srcId="{783432EB-24DB-441D-B025-929D7F5C057F}" destId="{84C40242-18F5-4AFA-A7E4-1CD007B025D7}" srcOrd="2" destOrd="0" presId="urn:microsoft.com/office/officeart/2008/layout/VerticalCurvedList"/>
    <dgm:cxn modelId="{2B9933D5-ECCA-4E0D-A504-8D1E586D806C}" type="presParOf" srcId="{84C40242-18F5-4AFA-A7E4-1CD007B025D7}" destId="{CAA5F90B-EDB1-48DB-BB8C-CDD7D276A00B}" srcOrd="0" destOrd="0" presId="urn:microsoft.com/office/officeart/2008/layout/VerticalCurvedList"/>
    <dgm:cxn modelId="{CB40CD69-BEF2-4AC3-BAA2-77B5B1FE6FB5}" type="presParOf" srcId="{783432EB-24DB-441D-B025-929D7F5C057F}" destId="{5B7B59C1-7A2E-4FC2-8CB8-875B880EEA87}" srcOrd="3" destOrd="0" presId="urn:microsoft.com/office/officeart/2008/layout/VerticalCurvedList"/>
    <dgm:cxn modelId="{6BED8AB8-6818-411A-A5DF-943CDB3F6A04}" type="presParOf" srcId="{783432EB-24DB-441D-B025-929D7F5C057F}" destId="{085FA17F-7262-4016-9835-47A03EE91491}" srcOrd="4" destOrd="0" presId="urn:microsoft.com/office/officeart/2008/layout/VerticalCurvedList"/>
    <dgm:cxn modelId="{B98AC939-2D35-41C1-8C68-D3B7A702944F}" type="presParOf" srcId="{085FA17F-7262-4016-9835-47A03EE91491}" destId="{C637DDCE-AB61-47C5-9D98-12FCA3760A12}" srcOrd="0" destOrd="0" presId="urn:microsoft.com/office/officeart/2008/layout/VerticalCurvedList"/>
    <dgm:cxn modelId="{C29E8CFA-571B-4263-9772-00F95314F9D2}" type="presParOf" srcId="{783432EB-24DB-441D-B025-929D7F5C057F}" destId="{02973376-63C8-4015-AEBA-D7E2E0D04463}" srcOrd="5" destOrd="0" presId="urn:microsoft.com/office/officeart/2008/layout/VerticalCurvedList"/>
    <dgm:cxn modelId="{49568111-7499-4D36-80E4-ED3A786340FE}" type="presParOf" srcId="{783432EB-24DB-441D-B025-929D7F5C057F}" destId="{68E39DDB-E11D-4170-B428-9E7C3F01AE7C}" srcOrd="6" destOrd="0" presId="urn:microsoft.com/office/officeart/2008/layout/VerticalCurvedList"/>
    <dgm:cxn modelId="{0AA49E2A-E5E6-443E-A7BB-CF76FAA0CF98}" type="presParOf" srcId="{68E39DDB-E11D-4170-B428-9E7C3F01AE7C}" destId="{830ECCE7-CCB2-4EBE-96BC-FADAF4E62E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0566D-4954-9748-A2A5-632B3D536C5B}">
      <dsp:nvSpPr>
        <dsp:cNvPr id="0" name=""/>
        <dsp:cNvSpPr/>
      </dsp:nvSpPr>
      <dsp:spPr>
        <a:xfrm>
          <a:off x="341538" y="272"/>
          <a:ext cx="2038599" cy="12231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/>
            <a:t>Extranjero</a:t>
          </a:r>
          <a:endParaRPr lang="es-MX" sz="3300" kern="1200" dirty="0"/>
        </a:p>
      </dsp:txBody>
      <dsp:txXfrm>
        <a:off x="341538" y="272"/>
        <a:ext cx="2038599" cy="1223159"/>
      </dsp:txXfrm>
    </dsp:sp>
    <dsp:sp modelId="{C04750ED-2F59-1F4E-B321-3A16DB870CA2}">
      <dsp:nvSpPr>
        <dsp:cNvPr id="0" name=""/>
        <dsp:cNvSpPr/>
      </dsp:nvSpPr>
      <dsp:spPr>
        <a:xfrm>
          <a:off x="341538" y="1427292"/>
          <a:ext cx="2038599" cy="12231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 dirty="0"/>
            <a:t>Adulto mayor</a:t>
          </a:r>
        </a:p>
      </dsp:txBody>
      <dsp:txXfrm>
        <a:off x="341538" y="1427292"/>
        <a:ext cx="2038599" cy="1223159"/>
      </dsp:txXfrm>
    </dsp:sp>
    <dsp:sp modelId="{4EC6616B-BB1B-2747-9289-1039A611F56A}">
      <dsp:nvSpPr>
        <dsp:cNvPr id="0" name=""/>
        <dsp:cNvSpPr/>
      </dsp:nvSpPr>
      <dsp:spPr>
        <a:xfrm>
          <a:off x="341538" y="2854312"/>
          <a:ext cx="2038599" cy="122315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 dirty="0"/>
            <a:t>Pueblo originario</a:t>
          </a:r>
        </a:p>
      </dsp:txBody>
      <dsp:txXfrm>
        <a:off x="341538" y="2854312"/>
        <a:ext cx="2038599" cy="1223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DF011-2BA7-452C-AD7D-784E825546C1}">
      <dsp:nvSpPr>
        <dsp:cNvPr id="0" name=""/>
        <dsp:cNvSpPr/>
      </dsp:nvSpPr>
      <dsp:spPr>
        <a:xfrm rot="5400000">
          <a:off x="4085291" y="15402"/>
          <a:ext cx="1695507" cy="166978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Rotación constante de personal del PROCET</a:t>
          </a:r>
        </a:p>
      </dsp:txBody>
      <dsp:txXfrm rot="-5400000">
        <a:off x="4374337" y="282984"/>
        <a:ext cx="1117414" cy="1134625"/>
      </dsp:txXfrm>
    </dsp:sp>
    <dsp:sp modelId="{2A722B61-1502-4CD0-94C2-4E00CFF94CDA}">
      <dsp:nvSpPr>
        <dsp:cNvPr id="0" name=""/>
        <dsp:cNvSpPr/>
      </dsp:nvSpPr>
      <dsp:spPr>
        <a:xfrm>
          <a:off x="5715352" y="341644"/>
          <a:ext cx="1892186" cy="1017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E2EA66-D65A-446F-B129-202C8CDDFD5B}">
      <dsp:nvSpPr>
        <dsp:cNvPr id="0" name=""/>
        <dsp:cNvSpPr/>
      </dsp:nvSpPr>
      <dsp:spPr>
        <a:xfrm rot="5400000">
          <a:off x="2403835" y="110207"/>
          <a:ext cx="1695507" cy="147509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607181"/>
            <a:satOff val="-2411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Sin referente de TBC en SEREMI</a:t>
          </a:r>
          <a:endParaRPr lang="es-CL" sz="1900" kern="1200" dirty="0"/>
        </a:p>
      </dsp:txBody>
      <dsp:txXfrm rot="-5400000">
        <a:off x="2743911" y="264217"/>
        <a:ext cx="1015355" cy="1167074"/>
      </dsp:txXfrm>
    </dsp:sp>
    <dsp:sp modelId="{AE802CDB-E501-4229-8FC4-888EC2E55E55}">
      <dsp:nvSpPr>
        <dsp:cNvPr id="0" name=""/>
        <dsp:cNvSpPr/>
      </dsp:nvSpPr>
      <dsp:spPr>
        <a:xfrm rot="5400000">
          <a:off x="3285690" y="1551897"/>
          <a:ext cx="1695507" cy="147509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3214361"/>
            <a:satOff val="-4823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Sólo 1 EU capacitada para PPD en la región</a:t>
          </a:r>
        </a:p>
      </dsp:txBody>
      <dsp:txXfrm rot="-5400000">
        <a:off x="3625766" y="1705907"/>
        <a:ext cx="1015355" cy="1167074"/>
      </dsp:txXfrm>
    </dsp:sp>
    <dsp:sp modelId="{D5B6317A-89CE-4DBF-9B60-6F3DE71DE779}">
      <dsp:nvSpPr>
        <dsp:cNvPr id="0" name=""/>
        <dsp:cNvSpPr/>
      </dsp:nvSpPr>
      <dsp:spPr>
        <a:xfrm>
          <a:off x="1503712" y="1780790"/>
          <a:ext cx="1831147" cy="1017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3B1CE2-27BA-4FDE-9F4E-C25F901DBBC5}">
      <dsp:nvSpPr>
        <dsp:cNvPr id="0" name=""/>
        <dsp:cNvSpPr/>
      </dsp:nvSpPr>
      <dsp:spPr>
        <a:xfrm rot="5400000">
          <a:off x="4878789" y="1551897"/>
          <a:ext cx="1695507" cy="147509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4821541"/>
            <a:satOff val="-7234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Escasa actividad de los equipos con el </a:t>
          </a:r>
          <a:r>
            <a:rPr lang="es-ES" sz="1600" kern="1200" dirty="0" err="1"/>
            <a:t>Intersector</a:t>
          </a:r>
          <a:r>
            <a:rPr lang="es-ES" sz="1600" kern="1200" dirty="0"/>
            <a:t> </a:t>
          </a:r>
          <a:endParaRPr lang="es-CL" sz="1600" kern="1200" dirty="0"/>
        </a:p>
      </dsp:txBody>
      <dsp:txXfrm rot="-5400000">
        <a:off x="5218865" y="1705907"/>
        <a:ext cx="1015355" cy="1167074"/>
      </dsp:txXfrm>
    </dsp:sp>
    <dsp:sp modelId="{C9463EBC-4AB1-4153-98B6-FCAC855A4CA6}">
      <dsp:nvSpPr>
        <dsp:cNvPr id="0" name=""/>
        <dsp:cNvSpPr/>
      </dsp:nvSpPr>
      <dsp:spPr>
        <a:xfrm rot="5400000">
          <a:off x="4085291" y="2991044"/>
          <a:ext cx="1695507" cy="147509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6428722"/>
            <a:satOff val="-9646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Baja sospecha de funcionarios de salud</a:t>
          </a:r>
        </a:p>
      </dsp:txBody>
      <dsp:txXfrm rot="-5400000">
        <a:off x="4425367" y="3145054"/>
        <a:ext cx="1015355" cy="1167074"/>
      </dsp:txXfrm>
    </dsp:sp>
    <dsp:sp modelId="{8A47107D-7883-4EE7-B10A-39514D28435B}">
      <dsp:nvSpPr>
        <dsp:cNvPr id="0" name=""/>
        <dsp:cNvSpPr/>
      </dsp:nvSpPr>
      <dsp:spPr>
        <a:xfrm>
          <a:off x="5715352" y="3219937"/>
          <a:ext cx="1892186" cy="1017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A50545-12D4-4EF4-936C-453218137589}">
      <dsp:nvSpPr>
        <dsp:cNvPr id="0" name=""/>
        <dsp:cNvSpPr/>
      </dsp:nvSpPr>
      <dsp:spPr>
        <a:xfrm rot="5400000">
          <a:off x="2492193" y="2991044"/>
          <a:ext cx="1695507" cy="147509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8035903"/>
            <a:satOff val="-12057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Compromiso de los directivos de los centros</a:t>
          </a:r>
          <a:endParaRPr lang="es-CL" sz="1500" kern="1200" dirty="0"/>
        </a:p>
      </dsp:txBody>
      <dsp:txXfrm rot="-5400000">
        <a:off x="2832269" y="3145054"/>
        <a:ext cx="1015355" cy="1167074"/>
      </dsp:txXfrm>
    </dsp:sp>
    <dsp:sp modelId="{9EEB26A3-8771-4EEC-986C-9F578445053B}">
      <dsp:nvSpPr>
        <dsp:cNvPr id="0" name=""/>
        <dsp:cNvSpPr/>
      </dsp:nvSpPr>
      <dsp:spPr>
        <a:xfrm rot="5400000">
          <a:off x="3285690" y="4430190"/>
          <a:ext cx="1695507" cy="147509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9643083"/>
            <a:satOff val="-14469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Escasas actividades en los Centros por pandemia </a:t>
          </a:r>
          <a:endParaRPr lang="es-CL" sz="1400" kern="1200" dirty="0"/>
        </a:p>
      </dsp:txBody>
      <dsp:txXfrm rot="-5400000">
        <a:off x="3625766" y="4584200"/>
        <a:ext cx="1015355" cy="1167074"/>
      </dsp:txXfrm>
    </dsp:sp>
    <dsp:sp modelId="{66593881-10FE-4BFA-9334-DA689B3DDCC1}">
      <dsp:nvSpPr>
        <dsp:cNvPr id="0" name=""/>
        <dsp:cNvSpPr/>
      </dsp:nvSpPr>
      <dsp:spPr>
        <a:xfrm>
          <a:off x="1503712" y="4659084"/>
          <a:ext cx="1831147" cy="1017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D2A3D3-8D51-4EFC-97FF-1A4BF8EBC849}">
      <dsp:nvSpPr>
        <dsp:cNvPr id="0" name=""/>
        <dsp:cNvSpPr/>
      </dsp:nvSpPr>
      <dsp:spPr>
        <a:xfrm rot="5400000">
          <a:off x="4878789" y="4430190"/>
          <a:ext cx="1695507" cy="147509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Falta horas especialistas = cese continuidad de la atención </a:t>
          </a:r>
          <a:endParaRPr lang="es-CL" sz="1400" kern="1200" dirty="0"/>
        </a:p>
      </dsp:txBody>
      <dsp:txXfrm rot="-5400000">
        <a:off x="5218865" y="4584200"/>
        <a:ext cx="1015355" cy="11670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56D93-068A-4E04-A225-16CF30F224E3}">
      <dsp:nvSpPr>
        <dsp:cNvPr id="0" name=""/>
        <dsp:cNvSpPr/>
      </dsp:nvSpPr>
      <dsp:spPr>
        <a:xfrm>
          <a:off x="531427" y="3489"/>
          <a:ext cx="2074896" cy="1244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Baja pesquisa de casos</a:t>
          </a:r>
          <a:endParaRPr lang="es-CL" sz="2200" kern="1200" dirty="0"/>
        </a:p>
      </dsp:txBody>
      <dsp:txXfrm>
        <a:off x="531427" y="3489"/>
        <a:ext cx="2074896" cy="1244938"/>
      </dsp:txXfrm>
    </dsp:sp>
    <dsp:sp modelId="{60437DAE-A469-4E9C-9FAE-97E544301BE3}">
      <dsp:nvSpPr>
        <dsp:cNvPr id="0" name=""/>
        <dsp:cNvSpPr/>
      </dsp:nvSpPr>
      <dsp:spPr>
        <a:xfrm>
          <a:off x="2813814" y="3489"/>
          <a:ext cx="2074896" cy="1244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Sobrecarga de Equipos Locales</a:t>
          </a:r>
          <a:endParaRPr lang="es-CL" sz="2200" kern="1200" dirty="0"/>
        </a:p>
      </dsp:txBody>
      <dsp:txXfrm>
        <a:off x="2813814" y="3489"/>
        <a:ext cx="2074896" cy="1244938"/>
      </dsp:txXfrm>
    </dsp:sp>
    <dsp:sp modelId="{102802B0-2FCD-4EC2-98D1-F2DEFFEC171F}">
      <dsp:nvSpPr>
        <dsp:cNvPr id="0" name=""/>
        <dsp:cNvSpPr/>
      </dsp:nvSpPr>
      <dsp:spPr>
        <a:xfrm>
          <a:off x="531427" y="1455917"/>
          <a:ext cx="2074896" cy="1244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Diagnóstico en Hospital y urgencias</a:t>
          </a:r>
          <a:endParaRPr lang="es-CL" sz="2200" kern="1200" dirty="0"/>
        </a:p>
      </dsp:txBody>
      <dsp:txXfrm>
        <a:off x="531427" y="1455917"/>
        <a:ext cx="2074896" cy="1244938"/>
      </dsp:txXfrm>
    </dsp:sp>
    <dsp:sp modelId="{0C05C2EA-CA47-4B4B-A597-7271331FB2B3}">
      <dsp:nvSpPr>
        <dsp:cNvPr id="0" name=""/>
        <dsp:cNvSpPr/>
      </dsp:nvSpPr>
      <dsp:spPr>
        <a:xfrm>
          <a:off x="2813814" y="1455917"/>
          <a:ext cx="2074896" cy="1244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Diagnósticos tardíos </a:t>
          </a:r>
          <a:endParaRPr lang="es-CL" sz="2200" kern="1200" dirty="0"/>
        </a:p>
      </dsp:txBody>
      <dsp:txXfrm>
        <a:off x="2813814" y="1455917"/>
        <a:ext cx="2074896" cy="1244938"/>
      </dsp:txXfrm>
    </dsp:sp>
    <dsp:sp modelId="{149EE535-4E8B-43F0-84BE-FD8BE0AB7611}">
      <dsp:nvSpPr>
        <dsp:cNvPr id="0" name=""/>
        <dsp:cNvSpPr/>
      </dsp:nvSpPr>
      <dsp:spPr>
        <a:xfrm>
          <a:off x="531427" y="2908345"/>
          <a:ext cx="2074896" cy="12449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Estudios de contacto atrasados </a:t>
          </a:r>
          <a:endParaRPr lang="es-CL" sz="2200" kern="1200" dirty="0"/>
        </a:p>
      </dsp:txBody>
      <dsp:txXfrm>
        <a:off x="531427" y="2908345"/>
        <a:ext cx="2074896" cy="1244938"/>
      </dsp:txXfrm>
    </dsp:sp>
    <dsp:sp modelId="{FEBAE325-0337-5441-8B72-53DE88483BE5}">
      <dsp:nvSpPr>
        <dsp:cNvPr id="0" name=""/>
        <dsp:cNvSpPr/>
      </dsp:nvSpPr>
      <dsp:spPr>
        <a:xfrm>
          <a:off x="2813814" y="2908345"/>
          <a:ext cx="2074896" cy="1244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Peor pronóstico</a:t>
          </a:r>
        </a:p>
      </dsp:txBody>
      <dsp:txXfrm>
        <a:off x="2813814" y="2908345"/>
        <a:ext cx="2074896" cy="1244938"/>
      </dsp:txXfrm>
    </dsp:sp>
    <dsp:sp modelId="{89811D66-B99E-4E12-9A09-C2DB02F7108A}">
      <dsp:nvSpPr>
        <dsp:cNvPr id="0" name=""/>
        <dsp:cNvSpPr/>
      </dsp:nvSpPr>
      <dsp:spPr>
        <a:xfrm>
          <a:off x="531427" y="4360773"/>
          <a:ext cx="2074896" cy="1244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Incumplimiento de Norma Técnica</a:t>
          </a:r>
          <a:endParaRPr lang="es-CL" sz="2200" kern="1200" dirty="0"/>
        </a:p>
      </dsp:txBody>
      <dsp:txXfrm>
        <a:off x="531427" y="4360773"/>
        <a:ext cx="2074896" cy="1244938"/>
      </dsp:txXfrm>
    </dsp:sp>
    <dsp:sp modelId="{4BB1FDC3-EB3E-4402-A3E8-B563C800EAE5}">
      <dsp:nvSpPr>
        <dsp:cNvPr id="0" name=""/>
        <dsp:cNvSpPr/>
      </dsp:nvSpPr>
      <dsp:spPr>
        <a:xfrm>
          <a:off x="2813814" y="4360773"/>
          <a:ext cx="2074896" cy="1244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No se logra cortar la cadena de transmisión  </a:t>
          </a:r>
          <a:endParaRPr lang="es-CL" sz="2200" kern="1200" dirty="0"/>
        </a:p>
      </dsp:txBody>
      <dsp:txXfrm>
        <a:off x="2813814" y="4360773"/>
        <a:ext cx="2074896" cy="12449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65140-128E-4CC3-87C4-659BDA831854}">
      <dsp:nvSpPr>
        <dsp:cNvPr id="0" name=""/>
        <dsp:cNvSpPr/>
      </dsp:nvSpPr>
      <dsp:spPr>
        <a:xfrm rot="5400000">
          <a:off x="-305617" y="309404"/>
          <a:ext cx="2037451" cy="142621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Equipos</a:t>
          </a:r>
          <a:endParaRPr lang="es-CL" sz="2000" kern="1200" dirty="0"/>
        </a:p>
      </dsp:txBody>
      <dsp:txXfrm rot="-5400000">
        <a:off x="1" y="716894"/>
        <a:ext cx="1426216" cy="611235"/>
      </dsp:txXfrm>
    </dsp:sp>
    <dsp:sp modelId="{A94FC33B-771D-4C6E-8F12-C80D108FA1A4}">
      <dsp:nvSpPr>
        <dsp:cNvPr id="0" name=""/>
        <dsp:cNvSpPr/>
      </dsp:nvSpPr>
      <dsp:spPr>
        <a:xfrm rot="5400000">
          <a:off x="5003936" y="-3573933"/>
          <a:ext cx="1324343" cy="84797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Equipos conformados</a:t>
          </a:r>
          <a:endParaRPr lang="es-C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Capacitaciones constantes (Inducción, RAM, jornada actualización normativa)</a:t>
          </a:r>
          <a:endParaRPr lang="es-C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Mesas Técnicas/Mesas Técnicas MDR</a:t>
          </a:r>
          <a:endParaRPr lang="es-C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Calendario de Supervisión </a:t>
          </a:r>
          <a:endParaRPr lang="es-CL" sz="1800" kern="1200" dirty="0"/>
        </a:p>
      </dsp:txBody>
      <dsp:txXfrm rot="-5400000">
        <a:off x="1426217" y="68435"/>
        <a:ext cx="8415134" cy="1195045"/>
      </dsp:txXfrm>
    </dsp:sp>
    <dsp:sp modelId="{6876D3EC-E71E-4DF9-9804-32FC8529D57F}">
      <dsp:nvSpPr>
        <dsp:cNvPr id="0" name=""/>
        <dsp:cNvSpPr/>
      </dsp:nvSpPr>
      <dsp:spPr>
        <a:xfrm rot="5400000">
          <a:off x="-305617" y="2156700"/>
          <a:ext cx="2037451" cy="142621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Índice de Pesquisa</a:t>
          </a:r>
          <a:endParaRPr lang="es-CL" sz="2000" kern="1200" dirty="0"/>
        </a:p>
      </dsp:txBody>
      <dsp:txXfrm rot="-5400000">
        <a:off x="1" y="2564190"/>
        <a:ext cx="1426216" cy="611235"/>
      </dsp:txXfrm>
    </dsp:sp>
    <dsp:sp modelId="{CE4F7E6D-8BD1-40AB-AFA1-C5008CF20FCD}">
      <dsp:nvSpPr>
        <dsp:cNvPr id="0" name=""/>
        <dsp:cNvSpPr/>
      </dsp:nvSpPr>
      <dsp:spPr>
        <a:xfrm rot="5400000">
          <a:off x="5003936" y="-1726637"/>
          <a:ext cx="1324343" cy="84797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Compra de insumos</a:t>
          </a:r>
          <a:endParaRPr lang="es-C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Evaluación de actividades en Mesas técnicas y personalizadas</a:t>
          </a:r>
          <a:endParaRPr lang="es-C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Equipos educan a personal de salud</a:t>
          </a:r>
          <a:endParaRPr lang="es-C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Se realizará análisis de muestra en horario inhábil </a:t>
          </a:r>
          <a:endParaRPr lang="es-CL" sz="1800" kern="1200" dirty="0"/>
        </a:p>
      </dsp:txBody>
      <dsp:txXfrm rot="-5400000">
        <a:off x="1426217" y="1915731"/>
        <a:ext cx="8415134" cy="1195045"/>
      </dsp:txXfrm>
    </dsp:sp>
    <dsp:sp modelId="{61AA8DE8-329E-4515-8190-A283C11B8DD9}">
      <dsp:nvSpPr>
        <dsp:cNvPr id="0" name=""/>
        <dsp:cNvSpPr/>
      </dsp:nvSpPr>
      <dsp:spPr>
        <a:xfrm rot="5400000">
          <a:off x="-305617" y="4003996"/>
          <a:ext cx="2037451" cy="142621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Actividades</a:t>
          </a:r>
          <a:endParaRPr lang="es-CL" sz="2000" kern="1200" dirty="0"/>
        </a:p>
      </dsp:txBody>
      <dsp:txXfrm rot="-5400000">
        <a:off x="1" y="4411486"/>
        <a:ext cx="1426216" cy="611235"/>
      </dsp:txXfrm>
    </dsp:sp>
    <dsp:sp modelId="{662A478F-DB70-42E4-BAFF-84BF543000A9}">
      <dsp:nvSpPr>
        <dsp:cNvPr id="0" name=""/>
        <dsp:cNvSpPr/>
      </dsp:nvSpPr>
      <dsp:spPr>
        <a:xfrm rot="5400000">
          <a:off x="5003936" y="120658"/>
          <a:ext cx="1324343" cy="84797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Equipos Organizan actividades</a:t>
          </a:r>
          <a:endParaRPr lang="es-C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Disminución de perdidas de seguimiento</a:t>
          </a:r>
          <a:endParaRPr lang="es-C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Enfermera en formación de PPD </a:t>
          </a:r>
          <a:endParaRPr lang="es-C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Seguimiento de casos complejos</a:t>
          </a:r>
          <a:endParaRPr lang="es-CL" sz="1800" kern="1200" dirty="0"/>
        </a:p>
      </dsp:txBody>
      <dsp:txXfrm rot="-5400000">
        <a:off x="1426217" y="3763027"/>
        <a:ext cx="8415134" cy="11950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930C7-3A71-452A-B645-D21312CCEE6C}">
      <dsp:nvSpPr>
        <dsp:cNvPr id="0" name=""/>
        <dsp:cNvSpPr/>
      </dsp:nvSpPr>
      <dsp:spPr>
        <a:xfrm>
          <a:off x="-8131594" y="-1242977"/>
          <a:ext cx="9681175" cy="9681175"/>
        </a:xfrm>
        <a:prstGeom prst="blockArc">
          <a:avLst>
            <a:gd name="adj1" fmla="val 18900000"/>
            <a:gd name="adj2" fmla="val 2700000"/>
            <a:gd name="adj3" fmla="val 223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DCDBE0-71E5-4940-B43C-56182E7AE9D9}">
      <dsp:nvSpPr>
        <dsp:cNvPr id="0" name=""/>
        <dsp:cNvSpPr/>
      </dsp:nvSpPr>
      <dsp:spPr>
        <a:xfrm>
          <a:off x="888080" y="503593"/>
          <a:ext cx="9454395" cy="187090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2241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1.- Fortalecer el compromiso de los directivos y jefaturas.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2.- Asegurar consolidación de equipo de tuberculosis por centro. El equipo debe estar capacitado y debe contar con las horas necesarias para realizar su trabajo.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3.- Todos los funcionario del centro deben manejar conceptos básicos de tuberculosis de tal forma de realizar una pesquisa activa de los usuarios.</a:t>
          </a:r>
          <a:endParaRPr lang="es-CL" sz="1700" kern="1200" dirty="0"/>
        </a:p>
      </dsp:txBody>
      <dsp:txXfrm>
        <a:off x="888080" y="503593"/>
        <a:ext cx="9454395" cy="1870901"/>
      </dsp:txXfrm>
    </dsp:sp>
    <dsp:sp modelId="{CAA5F90B-EDB1-48DB-BB8C-CDD7D276A00B}">
      <dsp:nvSpPr>
        <dsp:cNvPr id="0" name=""/>
        <dsp:cNvSpPr/>
      </dsp:nvSpPr>
      <dsp:spPr>
        <a:xfrm>
          <a:off x="99294" y="539641"/>
          <a:ext cx="1798805" cy="17988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B59C1-7A2E-4FC2-8CB8-875B880EEA87}">
      <dsp:nvSpPr>
        <dsp:cNvPr id="0" name=""/>
        <dsp:cNvSpPr/>
      </dsp:nvSpPr>
      <dsp:spPr>
        <a:xfrm>
          <a:off x="1521789" y="2769742"/>
          <a:ext cx="8931302" cy="1655735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2241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1.- Realizar actividades de capacitación por Servicio en Hospital Regional y de Alto Hospicio.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2.-Realizar capacitación de la nueva norma a Equipo del nivel secundario.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3.- Participar en reunión con Jefes de Servicios  del Hospital Regional.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4.- Aumentar las actividades de supervisión  en la Red asistencial.</a:t>
          </a:r>
        </a:p>
      </dsp:txBody>
      <dsp:txXfrm>
        <a:off x="1521789" y="2769742"/>
        <a:ext cx="8931302" cy="1655735"/>
      </dsp:txXfrm>
    </dsp:sp>
    <dsp:sp modelId="{C637DDCE-AB61-47C5-9D98-12FCA3760A12}">
      <dsp:nvSpPr>
        <dsp:cNvPr id="0" name=""/>
        <dsp:cNvSpPr/>
      </dsp:nvSpPr>
      <dsp:spPr>
        <a:xfrm>
          <a:off x="622386" y="2698207"/>
          <a:ext cx="1798805" cy="17988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73376-63C8-4015-AEBA-D7E2E0D04463}">
      <dsp:nvSpPr>
        <dsp:cNvPr id="0" name=""/>
        <dsp:cNvSpPr/>
      </dsp:nvSpPr>
      <dsp:spPr>
        <a:xfrm>
          <a:off x="888080" y="4660487"/>
          <a:ext cx="9454395" cy="2191376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2241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1.-Retomar comité Regional.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2.- Realizar actividades con la comunidad e </a:t>
          </a:r>
          <a:r>
            <a:rPr lang="es-CL" sz="1700" kern="1200" dirty="0" err="1"/>
            <a:t>intersector</a:t>
          </a:r>
          <a:r>
            <a:rPr lang="es-CL" sz="1700" kern="1200" dirty="0"/>
            <a:t>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3.- Continuar con actividades de capacitación a la Red, formación de monitores en Universidades.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4.- Difusión de la patología en los medios de comunicación.</a:t>
          </a:r>
        </a:p>
      </dsp:txBody>
      <dsp:txXfrm>
        <a:off x="888080" y="4660487"/>
        <a:ext cx="9454395" cy="2191376"/>
      </dsp:txXfrm>
    </dsp:sp>
    <dsp:sp modelId="{830ECCE7-CCB2-4EBE-96BC-FADAF4E62ECB}">
      <dsp:nvSpPr>
        <dsp:cNvPr id="0" name=""/>
        <dsp:cNvSpPr/>
      </dsp:nvSpPr>
      <dsp:spPr>
        <a:xfrm>
          <a:off x="99294" y="4856773"/>
          <a:ext cx="1798805" cy="17988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600201"/>
            <a:ext cx="10363200" cy="9366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400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590800"/>
            <a:ext cx="8534400" cy="6096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B71DB-BC3B-4A76-8B31-FD69B0A5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872E20AA-63D5-4062-B48B-18BEA23D2372}" type="datetime1">
              <a:rPr lang="en-US" altLang="es-CL"/>
              <a:pPr>
                <a:defRPr/>
              </a:pPr>
              <a:t>9/28/21</a:t>
            </a:fld>
            <a:endParaRPr lang="en-US" alt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8415A-860F-499B-A0AD-F4B777AD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A5C41-B9AF-43E4-994A-17B4E6C3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FFFFFF"/>
                </a:solidFill>
                <a:ea typeface="ヒラギノ角ゴ Pro W3"/>
                <a:cs typeface="ヒラギノ角ゴ Pro W3"/>
              </a:defRPr>
            </a:lvl1pPr>
          </a:lstStyle>
          <a:p>
            <a:fld id="{3453DFC9-4D24-4C04-8D2C-B95D8F79A655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2946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BBD228D-D824-4C1C-AF0B-4AFBBB0F27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3464543-2B57-499F-BCB8-75FB9DC350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60518511-11F9-47F2-B40D-0D7BC1EA3762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401342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87FFB6-8E73-4908-B374-94526F25BE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AC51E30-B9B0-43B0-87BD-4AAF6A8B7B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0FAA4DCD-F608-4D29-ABD7-D749770B58C3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116348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298B2DB5-2A1D-496E-814F-F8152A66CB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5EC7AB8-245F-40B9-9FC4-7AF47072CE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3CBDAC21-3E54-41DA-A145-D6306224CA38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710686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EB04DDF2-DF73-4076-9C2A-849A37425E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36C39E9-C0DA-4E87-BBC5-4E4F6C5D9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9411749D-3F1B-4B1C-808A-372AD93F417E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794119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8411383-EBAA-49D6-B02F-8DB702A728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F14F71-B9A5-40AB-94E2-24CF87947E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A1BB9F70-28EA-4AC0-809A-2B87B626E6B7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567089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6400" y="274639"/>
            <a:ext cx="27432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7213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CC3EE6-1E8C-463D-9C9E-B15AC95526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B8DA14-5795-4E56-ADC8-E4BC539277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D4D45CA9-CBD2-41BE-9BCE-09C347DF31C4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4277711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01" y="152400"/>
            <a:ext cx="10886017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203201" y="1477963"/>
            <a:ext cx="10902951" cy="4525962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B16F3450-B879-4265-85FF-46929AD9DB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271434" y="6527800"/>
            <a:ext cx="3263900" cy="330200"/>
          </a:xfrm>
        </p:spPr>
        <p:txBody>
          <a:bodyPr/>
          <a:lstStyle>
            <a:lvl1pPr defTabSz="9144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s-ES_tradnl"/>
              <a:t>Gobierno de Chile | Ministerio de Salud</a:t>
            </a:r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FBABC6F6-530D-4F5A-B44B-2955FD95D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6491114D-9C07-4BDF-BB14-98B35680E04A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2807316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749E-69FD-48CD-A49E-2075A95B9797}" type="datetimeFigureOut">
              <a:rPr lang="es-CL" smtClean="0"/>
              <a:pPr/>
              <a:t>28-09-21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E458F-1943-43E6-AE31-19E7CA8647D6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2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60C72-ED75-4EEC-B958-C51E3307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DBD47CDD-FA2C-4458-849A-D704C7C9AA36}" type="datetime1">
              <a:rPr lang="en-US" altLang="es-CL"/>
              <a:pPr>
                <a:defRPr/>
              </a:pPr>
              <a:t>9/28/21</a:t>
            </a:fld>
            <a:endParaRPr lang="en-US" alt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F56DE-6969-4AEA-8C61-2654F11D8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B2A87-D7BF-4F7E-ACEB-B0CD8F44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FFFFFF"/>
                </a:solidFill>
                <a:ea typeface="ヒラギノ角ゴ Pro W3"/>
                <a:cs typeface="ヒラギノ角ゴ Pro W3"/>
              </a:defRPr>
            </a:lvl1pPr>
          </a:lstStyle>
          <a:p>
            <a:fld id="{16681F20-AD44-489A-BF49-821CEF7931BA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434440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F6BA1-48CC-45C3-9124-2E6AC83DC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7D9F309C-7F3C-4FC8-A0BB-11F26D67C430}" type="datetime1">
              <a:rPr lang="en-US" altLang="es-CL"/>
              <a:pPr>
                <a:defRPr/>
              </a:pPr>
              <a:t>9/28/21</a:t>
            </a:fld>
            <a:endParaRPr lang="en-US" alt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3C9E9-4085-49D7-8421-1D171F1D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62E4B-474C-431B-B7DE-4E48562FF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FFFFFF"/>
                </a:solidFill>
                <a:ea typeface="ヒラギノ角ゴ Pro W3"/>
                <a:cs typeface="ヒラギノ角ゴ Pro W3"/>
              </a:defRPr>
            </a:lvl1pPr>
          </a:lstStyle>
          <a:p>
            <a:fld id="{1F343B5F-6329-461B-9512-9014CC0F96D8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55428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5C70A-A548-4288-8149-5EDCFB808F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BC672F1E-93F7-4FBA-B7A7-262865D6BCBD}" type="datetime1">
              <a:rPr lang="en-US" altLang="es-CL"/>
              <a:pPr>
                <a:defRPr/>
              </a:pPr>
              <a:t>9/28/21</a:t>
            </a:fld>
            <a:endParaRPr lang="en-US" altLang="es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FD39E-63D4-43EB-A572-87607B63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2A9B6-1A65-484B-81AF-8A83ECFD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FFFFFF"/>
                </a:solidFill>
                <a:ea typeface="ヒラギノ角ゴ Pro W3"/>
                <a:cs typeface="ヒラギノ角ゴ Pro W3"/>
              </a:defRPr>
            </a:lvl1pPr>
          </a:lstStyle>
          <a:p>
            <a:fld id="{31969780-472C-4AC5-97F1-078072C6AE32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56034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E516E-3F81-48CD-BBAD-BA618B61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000000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512CB9BD-25A7-4059-A03E-C6AB7500DE95}" type="datetime1">
              <a:rPr lang="en-US" altLang="es-CL"/>
              <a:pPr>
                <a:defRPr/>
              </a:pPr>
              <a:t>9/28/21</a:t>
            </a:fld>
            <a:endParaRPr lang="en-US" alt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A903B-11DF-4E03-8596-987BE3015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E2B04-5962-45C8-8E0F-DD6095AC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16D3F8E9-D1E4-4772-8CBA-6B4B2068AF69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95444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467A9E-DAD1-4104-AD69-6C18297027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rPr lang="es-ES_tradnl" altLang="es-CL"/>
              <a:t>Gobierno de Chile | Ministerio del Interior</a:t>
            </a:r>
          </a:p>
          <a:p>
            <a:pPr>
              <a:defRPr/>
            </a:pPr>
            <a:endParaRPr lang="en-US" altLang="es-C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51547BD-4D07-41DF-BB1B-B2BC5D5D5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C5AD9B18-D33B-43F2-AAB0-4F205A63B0A4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16471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94750-ECF3-48F8-AAA3-538B6EEB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000000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F19E3637-2D5A-4448-8A5D-0FEED5C8F39C}" type="datetime1">
              <a:rPr lang="en-US" altLang="es-CL"/>
              <a:pPr>
                <a:defRPr/>
              </a:pPr>
              <a:t>9/28/21</a:t>
            </a:fld>
            <a:endParaRPr lang="en-US" alt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D45E7-AE24-4806-B13C-AF30277A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BECFA-49C1-49FC-91B5-B68CB400E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D798BB2C-73EC-475B-9EB8-EE2BABE693A2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685163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57A05-F118-47C1-9E64-ED86A68E9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000000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CF2E3584-B069-42EE-B4F1-3543E1DDC26E}" type="datetime1">
              <a:rPr lang="en-US" altLang="es-CL"/>
              <a:pPr>
                <a:defRPr/>
              </a:pPr>
              <a:t>9/28/21</a:t>
            </a:fld>
            <a:endParaRPr lang="en-US" altLang="es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0CE1F-775D-4D85-981B-C092A2C3F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C8406-A19B-4A4C-9148-DF3C7FD61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0F099AC9-40A4-4750-8269-E51DEAF77B90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3025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A7106F-ED59-468E-A76D-2C7727D37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000000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4673F3D8-42D5-4C07-9B1B-809D6608D35D}" type="datetime1">
              <a:rPr lang="en-US" altLang="es-CL"/>
              <a:pPr>
                <a:defRPr/>
              </a:pPr>
              <a:t>9/28/21</a:t>
            </a:fld>
            <a:endParaRPr lang="en-US" altLang="es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F51F85-F8E2-464C-9A4A-04588D03C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D753FF-69A5-4F11-B688-8CD683CFE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FB855203-1539-4F92-82C3-B58A900BA0A6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210839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4">
            <a:extLst>
              <a:ext uri="{FF2B5EF4-FFF2-40B4-BE49-F238E27FC236}">
                <a16:creationId xmlns:a16="http://schemas.microsoft.com/office/drawing/2014/main" id="{EA012782-714F-4A92-AD39-6F297572A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1" y="3333750"/>
            <a:ext cx="1377951" cy="352425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CL" altLang="es-CL" sz="1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027" name="Rectangle 65">
            <a:extLst>
              <a:ext uri="{FF2B5EF4-FFF2-40B4-BE49-F238E27FC236}">
                <a16:creationId xmlns:a16="http://schemas.microsoft.com/office/drawing/2014/main" id="{8DD6BAD8-6CFC-43D6-936A-4EB84A6EA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152" y="3333750"/>
            <a:ext cx="1680633" cy="352425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CL" altLang="es-CL" sz="1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1028" name="Picture 1">
            <a:extLst>
              <a:ext uri="{FF2B5EF4-FFF2-40B4-BE49-F238E27FC236}">
                <a16:creationId xmlns:a16="http://schemas.microsoft.com/office/drawing/2014/main" id="{5AA5CD9E-3C81-4B1D-8308-372E6C1C7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3452814"/>
            <a:ext cx="107103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>
            <a:extLst>
              <a:ext uri="{FF2B5EF4-FFF2-40B4-BE49-F238E27FC236}">
                <a16:creationId xmlns:a16="http://schemas.microsoft.com/office/drawing/2014/main" id="{ABB1E5AE-895F-46FF-928F-30CD081A9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18" y="3452813"/>
            <a:ext cx="137583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70">
            <a:extLst>
              <a:ext uri="{FF2B5EF4-FFF2-40B4-BE49-F238E27FC236}">
                <a16:creationId xmlns:a16="http://schemas.microsoft.com/office/drawing/2014/main" id="{142BF8BC-F1CA-4B8D-BC8A-D56770693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1" y="0"/>
            <a:ext cx="1377951" cy="13716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CL" altLang="es-CL" sz="1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031" name="Rectangle 71">
            <a:extLst>
              <a:ext uri="{FF2B5EF4-FFF2-40B4-BE49-F238E27FC236}">
                <a16:creationId xmlns:a16="http://schemas.microsoft.com/office/drawing/2014/main" id="{0E9B025B-DC2A-4F95-BC69-7AE2B19C7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152" y="0"/>
            <a:ext cx="1680633" cy="13716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CL" altLang="es-CL" sz="1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1453865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BB87DE69-6566-45EA-86F1-B1D3EB7616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3201" y="152400"/>
            <a:ext cx="1088601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60B93B10-0FC2-4361-9B46-619E7091F9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03201" y="1477963"/>
            <a:ext cx="10902951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/>
              <a:t>Click to edit Master text styles</a:t>
            </a:r>
          </a:p>
          <a:p>
            <a:pPr lvl="1"/>
            <a:r>
              <a:rPr lang="en-US" altLang="es-CL"/>
              <a:t>Second level</a:t>
            </a:r>
          </a:p>
          <a:p>
            <a:pPr lvl="2"/>
            <a:r>
              <a:rPr lang="en-US" altLang="es-CL"/>
              <a:t>Third level</a:t>
            </a:r>
          </a:p>
          <a:p>
            <a:pPr lvl="3"/>
            <a:r>
              <a:rPr lang="en-US" altLang="es-CL"/>
              <a:t>Fourth level</a:t>
            </a:r>
          </a:p>
          <a:p>
            <a:pPr lvl="4"/>
            <a:r>
              <a:rPr lang="en-US" altLang="es-CL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E971C-8A7A-485E-B4D0-D79BA11E2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0" y="6527801"/>
            <a:ext cx="38608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spcBef>
                <a:spcPct val="0"/>
              </a:spcBef>
              <a:defRPr sz="900">
                <a:solidFill>
                  <a:srgbClr val="898989"/>
                </a:solidFill>
                <a:latin typeface="+mn-lt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8D2C-597F-41F4-BE98-009954111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4417" y="6527801"/>
            <a:ext cx="28448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000">
                <a:solidFill>
                  <a:srgbClr val="898989"/>
                </a:solidFill>
                <a:ea typeface="ヒラギノ角ゴ Pro W3"/>
                <a:cs typeface="ヒラギノ角ゴ Pro W3"/>
              </a:defRPr>
            </a:lvl1pPr>
          </a:lstStyle>
          <a:p>
            <a:fld id="{6D643C13-B53F-49C3-B9DD-5903CE4CB508}" type="slidenum">
              <a:rPr lang="en-US" altLang="es-ES_tradnl"/>
              <a:pPr/>
              <a:t>‹Nº›</a:t>
            </a:fld>
            <a:endParaRPr lang="en-US" altLang="es-ES_tradnl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17F02FD5-5858-4779-8BD4-C7DFD31B9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8334" y="-6350"/>
            <a:ext cx="378884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CL" altLang="es-CL" sz="1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27967DA6-2C1E-4AC2-81F2-AB90161FD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7218" y="1"/>
            <a:ext cx="463549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CL" altLang="es-CL" sz="1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08311CDD-8173-439C-929C-E180E3D36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8334" y="6400800"/>
            <a:ext cx="378884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CL" altLang="es-CL" sz="1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F253CDA0-1627-43EB-AEB0-7818E5CF0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7218" y="6400800"/>
            <a:ext cx="463549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CL" altLang="es-CL" sz="1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4756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Calibri" pitchFamily="34" charset="0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Calibri" pitchFamily="34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Calibri" pitchFamily="34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Calibri" pitchFamily="34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Calibri" pitchFamily="34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–"/>
        <a:defRPr sz="28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BF02C3-2E63-403B-A938-941274A2D6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Programa Tuberculosis Región de Tarapacá 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F0360F-F00F-EA47-B07B-AF0E03429F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073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63BA087-8572-4559-BBF0-26460DF34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509" y="10510"/>
            <a:ext cx="6376158" cy="34710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97AD3B4-CD09-489F-BBA9-12DFB1D7E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188" y="1923393"/>
            <a:ext cx="7655811" cy="41676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68503E-9809-4A71-BA91-489CFC6D8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690" y="2459421"/>
            <a:ext cx="8497294" cy="4625710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70D6F42-C7D7-9F4F-8C64-35C23DB4A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249" y="1983543"/>
            <a:ext cx="9952601" cy="3640553"/>
          </a:xfrm>
        </p:spPr>
        <p:txBody>
          <a:bodyPr/>
          <a:lstStyle/>
          <a:p>
            <a:r>
              <a:rPr lang="es-CL" sz="2800" dirty="0"/>
              <a:t>Aguirre</a:t>
            </a:r>
          </a:p>
          <a:p>
            <a:r>
              <a:rPr lang="es-CL" sz="2800" dirty="0"/>
              <a:t>Pozo</a:t>
            </a:r>
          </a:p>
          <a:p>
            <a:r>
              <a:rPr lang="es-CL" sz="2800" dirty="0" err="1"/>
              <a:t>Añazco</a:t>
            </a:r>
            <a:endParaRPr lang="es-CL" sz="2800" dirty="0"/>
          </a:p>
          <a:p>
            <a:r>
              <a:rPr lang="es-CL" sz="2800" dirty="0"/>
              <a:t>Sur</a:t>
            </a:r>
          </a:p>
          <a:p>
            <a:r>
              <a:rPr lang="es-CL" sz="2800" dirty="0"/>
              <a:t>Pulgar</a:t>
            </a:r>
          </a:p>
          <a:p>
            <a:r>
              <a:rPr lang="es-CL" sz="2800" dirty="0"/>
              <a:t>Guzmán</a:t>
            </a: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3BA9B8D-3F18-F741-9444-FF177D45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" y="282576"/>
            <a:ext cx="9935667" cy="1143000"/>
          </a:xfrm>
        </p:spPr>
        <p:txBody>
          <a:bodyPr/>
          <a:lstStyle/>
          <a:p>
            <a:r>
              <a:rPr lang="es-CL" sz="6000" dirty="0"/>
              <a:t>Equipos destacados</a:t>
            </a:r>
          </a:p>
        </p:txBody>
      </p:sp>
    </p:spTree>
    <p:extLst>
      <p:ext uri="{BB962C8B-B14F-4D97-AF65-F5344CB8AC3E}">
        <p14:creationId xmlns:p14="http://schemas.microsoft.com/office/powerpoint/2010/main" val="169214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D5C39C-A237-44F8-83B3-46015DB01C0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60648"/>
            <a:ext cx="3024336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C27BEC0-383B-4518-8D03-4B58F790BB7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7" y="260649"/>
            <a:ext cx="2817743" cy="318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2B110A9-EA98-4A9E-9B68-248DB566370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624" y="1196753"/>
            <a:ext cx="3252506" cy="3256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6D27209-B960-47A6-98C6-01D783B9E46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3443566"/>
            <a:ext cx="6480720" cy="3256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44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392D58A0-D20E-480A-87F3-18E4C7F12D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566134"/>
              </p:ext>
            </p:extLst>
          </p:nvPr>
        </p:nvGraphicFramePr>
        <p:xfrm>
          <a:off x="588580" y="-157654"/>
          <a:ext cx="10552386" cy="7195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echa derecha 2">
            <a:extLst>
              <a:ext uri="{FF2B5EF4-FFF2-40B4-BE49-F238E27FC236}">
                <a16:creationId xmlns:a16="http://schemas.microsoft.com/office/drawing/2014/main" id="{502C307F-5A65-DD43-BC9C-15F518616CF6}"/>
              </a:ext>
            </a:extLst>
          </p:cNvPr>
          <p:cNvSpPr/>
          <p:nvPr/>
        </p:nvSpPr>
        <p:spPr>
          <a:xfrm>
            <a:off x="1236085" y="999720"/>
            <a:ext cx="740979" cy="576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40BDB3DA-0E5E-4243-B940-2DB23964EF20}"/>
              </a:ext>
            </a:extLst>
          </p:cNvPr>
          <p:cNvSpPr/>
          <p:nvPr/>
        </p:nvSpPr>
        <p:spPr>
          <a:xfrm>
            <a:off x="1742522" y="3140612"/>
            <a:ext cx="740979" cy="576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lecha derecha 4">
            <a:extLst>
              <a:ext uri="{FF2B5EF4-FFF2-40B4-BE49-F238E27FC236}">
                <a16:creationId xmlns:a16="http://schemas.microsoft.com/office/drawing/2014/main" id="{C6802891-8396-0C44-9442-48BBF5581C71}"/>
              </a:ext>
            </a:extLst>
          </p:cNvPr>
          <p:cNvSpPr/>
          <p:nvPr/>
        </p:nvSpPr>
        <p:spPr>
          <a:xfrm>
            <a:off x="1236084" y="5281505"/>
            <a:ext cx="740979" cy="576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017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95D8EC-A22C-EF4D-B999-E17FA85D1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4" y="867104"/>
            <a:ext cx="9525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69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1429A11-16D4-BB43-97B6-F3CAA37B2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419" y="926110"/>
            <a:ext cx="8899162" cy="50057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EA95275-79FD-3143-9B00-AD317F9C5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0" y="689213"/>
            <a:ext cx="9154281" cy="5149283"/>
          </a:xfrm>
          <a:prstGeom prst="rect">
            <a:avLst/>
          </a:prstGeom>
        </p:spPr>
      </p:pic>
      <p:sp>
        <p:nvSpPr>
          <p:cNvPr id="11" name="Flecha derecha 10">
            <a:extLst>
              <a:ext uri="{FF2B5EF4-FFF2-40B4-BE49-F238E27FC236}">
                <a16:creationId xmlns:a16="http://schemas.microsoft.com/office/drawing/2014/main" id="{27C9A33E-A32C-1343-8F30-7633D0F2A688}"/>
              </a:ext>
            </a:extLst>
          </p:cNvPr>
          <p:cNvSpPr/>
          <p:nvPr/>
        </p:nvSpPr>
        <p:spPr>
          <a:xfrm rot="19248994">
            <a:off x="2095277" y="2326289"/>
            <a:ext cx="886265" cy="576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151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C182D6C-FC1B-46EC-8633-BE8C2B588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8838"/>
            <a:ext cx="8070573" cy="4455742"/>
          </a:xfrm>
        </p:spPr>
      </p:pic>
      <p:pic>
        <p:nvPicPr>
          <p:cNvPr id="3" name="Marcador de contenido 3">
            <a:extLst>
              <a:ext uri="{FF2B5EF4-FFF2-40B4-BE49-F238E27FC236}">
                <a16:creationId xmlns:a16="http://schemas.microsoft.com/office/drawing/2014/main" id="{35EF6E8E-3C41-4A92-A589-AAED443EF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055" y="1881809"/>
            <a:ext cx="7534545" cy="497619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CAF8B47-7FA2-A548-A433-1691968323E5}"/>
              </a:ext>
            </a:extLst>
          </p:cNvPr>
          <p:cNvSpPr/>
          <p:nvPr/>
        </p:nvSpPr>
        <p:spPr>
          <a:xfrm>
            <a:off x="2025747" y="1352078"/>
            <a:ext cx="239151" cy="2221116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DF138E-5C71-3D47-8C1B-2C2FE5C28C6D}"/>
              </a:ext>
            </a:extLst>
          </p:cNvPr>
          <p:cNvSpPr/>
          <p:nvPr/>
        </p:nvSpPr>
        <p:spPr>
          <a:xfrm>
            <a:off x="6736080" y="2616591"/>
            <a:ext cx="269631" cy="3275426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Flecha derecha 1">
            <a:extLst>
              <a:ext uri="{FF2B5EF4-FFF2-40B4-BE49-F238E27FC236}">
                <a16:creationId xmlns:a16="http://schemas.microsoft.com/office/drawing/2014/main" id="{FE004B9F-7582-3549-B113-475F0CE56C1B}"/>
              </a:ext>
            </a:extLst>
          </p:cNvPr>
          <p:cNvSpPr/>
          <p:nvPr/>
        </p:nvSpPr>
        <p:spPr>
          <a:xfrm rot="19248994">
            <a:off x="970670" y="4081515"/>
            <a:ext cx="886265" cy="576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Flecha derecha 6">
            <a:extLst>
              <a:ext uri="{FF2B5EF4-FFF2-40B4-BE49-F238E27FC236}">
                <a16:creationId xmlns:a16="http://schemas.microsoft.com/office/drawing/2014/main" id="{E01F17B2-EF85-2944-900E-FA026E3E0B8B}"/>
              </a:ext>
            </a:extLst>
          </p:cNvPr>
          <p:cNvSpPr/>
          <p:nvPr/>
        </p:nvSpPr>
        <p:spPr>
          <a:xfrm rot="19248994">
            <a:off x="5951992" y="6343565"/>
            <a:ext cx="611187" cy="4746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380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86526F-1922-4899-A157-FAB6BCF0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dirty="0"/>
              <a:t>Tasas de Mortalidad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AC01A2E-DB75-4C5C-9D0C-D75855872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361" y="885571"/>
            <a:ext cx="11273278" cy="3048001"/>
          </a:xfr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8EEC0D4-0572-8B41-A832-EC13313B8E2A}"/>
              </a:ext>
            </a:extLst>
          </p:cNvPr>
          <p:cNvSpPr/>
          <p:nvPr/>
        </p:nvSpPr>
        <p:spPr>
          <a:xfrm>
            <a:off x="530185" y="1456366"/>
            <a:ext cx="11128882" cy="629488"/>
          </a:xfrm>
          <a:prstGeom prst="rect">
            <a:avLst/>
          </a:prstGeom>
          <a:solidFill>
            <a:srgbClr val="FF0000">
              <a:alpha val="20246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A7E93D2-07D4-A947-A7F4-90F64EA9319F}"/>
              </a:ext>
            </a:extLst>
          </p:cNvPr>
          <p:cNvSpPr/>
          <p:nvPr/>
        </p:nvSpPr>
        <p:spPr>
          <a:xfrm>
            <a:off x="7402377" y="1456366"/>
            <a:ext cx="4256690" cy="629488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7" name="Marcador de contenido 3">
            <a:extLst>
              <a:ext uri="{FF2B5EF4-FFF2-40B4-BE49-F238E27FC236}">
                <a16:creationId xmlns:a16="http://schemas.microsoft.com/office/drawing/2014/main" id="{D473C339-E170-364B-9EA2-B1CF838B44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7033710"/>
              </p:ext>
            </p:extLst>
          </p:nvPr>
        </p:nvGraphicFramePr>
        <p:xfrm>
          <a:off x="1975943" y="3933572"/>
          <a:ext cx="8580011" cy="2841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499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43291D-ABAB-4158-8C41-5E7FCB99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31" y="-64348"/>
            <a:ext cx="10886017" cy="779997"/>
          </a:xfrm>
        </p:spPr>
        <p:txBody>
          <a:bodyPr/>
          <a:lstStyle/>
          <a:p>
            <a:br>
              <a:rPr lang="es-ES" dirty="0"/>
            </a:br>
            <a:r>
              <a:rPr lang="es-ES" dirty="0"/>
              <a:t>Tasas de Morbilidad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B5C6207-4AA1-43C2-B7FA-8C8D986DF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331" y="715649"/>
            <a:ext cx="9479788" cy="3574417"/>
          </a:xfr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0CF61A0-A463-474B-8B77-AB800BD65C64}"/>
              </a:ext>
            </a:extLst>
          </p:cNvPr>
          <p:cNvSpPr/>
          <p:nvPr/>
        </p:nvSpPr>
        <p:spPr>
          <a:xfrm>
            <a:off x="346447" y="1575387"/>
            <a:ext cx="9407152" cy="537527"/>
          </a:xfrm>
          <a:prstGeom prst="rect">
            <a:avLst/>
          </a:prstGeom>
          <a:solidFill>
            <a:srgbClr val="FF0000">
              <a:alpha val="20246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25E494D-C406-F142-AB7C-B1D50C73B3A1}"/>
              </a:ext>
            </a:extLst>
          </p:cNvPr>
          <p:cNvSpPr/>
          <p:nvPr/>
        </p:nvSpPr>
        <p:spPr>
          <a:xfrm>
            <a:off x="346447" y="2663962"/>
            <a:ext cx="9407152" cy="537527"/>
          </a:xfrm>
          <a:prstGeom prst="rect">
            <a:avLst/>
          </a:prstGeom>
          <a:solidFill>
            <a:srgbClr val="FF0000">
              <a:alpha val="20246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8" name="Marcador de contenido 3">
            <a:extLst>
              <a:ext uri="{FF2B5EF4-FFF2-40B4-BE49-F238E27FC236}">
                <a16:creationId xmlns:a16="http://schemas.microsoft.com/office/drawing/2014/main" id="{3C18D224-DEA1-DD4C-89F3-573798576E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855993"/>
              </p:ext>
            </p:extLst>
          </p:nvPr>
        </p:nvGraphicFramePr>
        <p:xfrm>
          <a:off x="4656689" y="2487071"/>
          <a:ext cx="7534916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Flecha derecha 8">
            <a:extLst>
              <a:ext uri="{FF2B5EF4-FFF2-40B4-BE49-F238E27FC236}">
                <a16:creationId xmlns:a16="http://schemas.microsoft.com/office/drawing/2014/main" id="{257CFDD5-E0D5-3F47-8C65-9D9858A6C8C3}"/>
              </a:ext>
            </a:extLst>
          </p:cNvPr>
          <p:cNvSpPr/>
          <p:nvPr/>
        </p:nvSpPr>
        <p:spPr>
          <a:xfrm rot="19248994">
            <a:off x="9445629" y="5773101"/>
            <a:ext cx="740979" cy="576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Flecha derecha 9">
            <a:extLst>
              <a:ext uri="{FF2B5EF4-FFF2-40B4-BE49-F238E27FC236}">
                <a16:creationId xmlns:a16="http://schemas.microsoft.com/office/drawing/2014/main" id="{BB2BD012-9717-C84B-9E44-C195DEAD9CD2}"/>
              </a:ext>
            </a:extLst>
          </p:cNvPr>
          <p:cNvSpPr/>
          <p:nvPr/>
        </p:nvSpPr>
        <p:spPr>
          <a:xfrm rot="19248994">
            <a:off x="10607320" y="5773101"/>
            <a:ext cx="740979" cy="576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C371182D-6F70-BF49-A29B-6DF19B5089C2}"/>
              </a:ext>
            </a:extLst>
          </p:cNvPr>
          <p:cNvSpPr txBox="1">
            <a:spLocks/>
          </p:cNvSpPr>
          <p:nvPr/>
        </p:nvSpPr>
        <p:spPr bwMode="auto">
          <a:xfrm>
            <a:off x="346448" y="4662105"/>
            <a:ext cx="43102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6CB7"/>
                </a:solidFill>
                <a:latin typeface="Calibri" pitchFamily="34" charset="0"/>
                <a:ea typeface="ヒラギノ角ゴ Pro W3" charset="-128"/>
                <a:cs typeface="Verdana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Calibri" pitchFamily="34" charset="0"/>
                <a:ea typeface="ヒラギノ角ゴ Pro W3" charset="-128"/>
                <a:cs typeface="Verdana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Calibri" pitchFamily="34" charset="0"/>
                <a:ea typeface="ヒラギノ角ゴ Pro W3" charset="-128"/>
                <a:cs typeface="Verdana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Calibri" pitchFamily="34" charset="0"/>
                <a:ea typeface="ヒラギノ角ゴ Pro W3" charset="-128"/>
                <a:cs typeface="Verdana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Calibri" pitchFamily="34" charset="0"/>
                <a:ea typeface="ヒラギノ角ゴ Pro W3" charset="-128"/>
                <a:cs typeface="Verdana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9pPr>
          </a:lstStyle>
          <a:p>
            <a:br>
              <a:rPr lang="es-ES" dirty="0"/>
            </a:br>
            <a:r>
              <a:rPr lang="es-ES" dirty="0"/>
              <a:t>Casos Población Adulta e Infantil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1100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Graphic spid="8" grpId="0">
        <p:bldAsOne/>
      </p:bldGraphic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9654B9F-275A-46DE-991A-6A332FE56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12" y="0"/>
            <a:ext cx="8888079" cy="5132704"/>
          </a:xfr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438288E-38DC-D54E-849B-52D0CD07E208}"/>
              </a:ext>
            </a:extLst>
          </p:cNvPr>
          <p:cNvSpPr/>
          <p:nvPr/>
        </p:nvSpPr>
        <p:spPr>
          <a:xfrm>
            <a:off x="347480" y="1397875"/>
            <a:ext cx="2563886" cy="472966"/>
          </a:xfrm>
          <a:prstGeom prst="rect">
            <a:avLst/>
          </a:prstGeom>
          <a:solidFill>
            <a:srgbClr val="FF0000">
              <a:alpha val="20246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B3AF0B0-A92E-774A-8768-47DF8AB23B2E}"/>
              </a:ext>
            </a:extLst>
          </p:cNvPr>
          <p:cNvSpPr/>
          <p:nvPr/>
        </p:nvSpPr>
        <p:spPr>
          <a:xfrm>
            <a:off x="347479" y="1870841"/>
            <a:ext cx="2563887" cy="851338"/>
          </a:xfrm>
          <a:prstGeom prst="rect">
            <a:avLst/>
          </a:prstGeom>
          <a:solidFill>
            <a:srgbClr val="0070C0">
              <a:alpha val="20246"/>
            </a:srgbClr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3" name="Tabla 6">
            <a:extLst>
              <a:ext uri="{FF2B5EF4-FFF2-40B4-BE49-F238E27FC236}">
                <a16:creationId xmlns:a16="http://schemas.microsoft.com/office/drawing/2014/main" id="{7928089F-E4AA-F647-BDD3-F2E7F54E5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11446"/>
              </p:ext>
            </p:extLst>
          </p:nvPr>
        </p:nvGraphicFramePr>
        <p:xfrm>
          <a:off x="4424854" y="4776659"/>
          <a:ext cx="480323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01615">
                  <a:extLst>
                    <a:ext uri="{9D8B030D-6E8A-4147-A177-3AD203B41FA5}">
                      <a16:colId xmlns:a16="http://schemas.microsoft.com/office/drawing/2014/main" val="4279766050"/>
                    </a:ext>
                  </a:extLst>
                </a:gridCol>
                <a:gridCol w="2401615">
                  <a:extLst>
                    <a:ext uri="{9D8B030D-6E8A-4147-A177-3AD203B41FA5}">
                      <a16:colId xmlns:a16="http://schemas.microsoft.com/office/drawing/2014/main" val="5885254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CENTROS &gt; PESQUISA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CENTROS &lt;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962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VIDELA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COLCHANE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938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GUZMAN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CAMIÑA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26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AÑAZCO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070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PULGAR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LA TIRANA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729726"/>
                  </a:ext>
                </a:extLst>
              </a:tr>
            </a:tbl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2F6FA80-2721-D641-AC4D-CE57E07D0A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6715270"/>
              </p:ext>
            </p:extLst>
          </p:nvPr>
        </p:nvGraphicFramePr>
        <p:xfrm>
          <a:off x="9342811" y="2610921"/>
          <a:ext cx="2721677" cy="407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876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C5844-1E3B-484E-B342-2FE50358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645" y="62201"/>
            <a:ext cx="3364326" cy="971743"/>
          </a:xfrm>
        </p:spPr>
        <p:txBody>
          <a:bodyPr/>
          <a:lstStyle/>
          <a:p>
            <a:pPr algn="ctr"/>
            <a:r>
              <a:rPr lang="es-ES" dirty="0"/>
              <a:t>Dificultades</a:t>
            </a:r>
            <a:endParaRPr lang="es-CL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A7AFBD-F747-4A6A-8A2F-C1F76F36C3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3338133"/>
              </p:ext>
            </p:extLst>
          </p:nvPr>
        </p:nvGraphicFramePr>
        <p:xfrm>
          <a:off x="-976245" y="777766"/>
          <a:ext cx="9111251" cy="6018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4EE7166D-BFAD-4B43-BBE6-29C8650004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6685636"/>
              </p:ext>
            </p:extLst>
          </p:nvPr>
        </p:nvGraphicFramePr>
        <p:xfrm>
          <a:off x="6028826" y="777766"/>
          <a:ext cx="5420139" cy="5609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A348A73F-1CA0-EC44-B5B2-4B8E0CC3123F}"/>
              </a:ext>
            </a:extLst>
          </p:cNvPr>
          <p:cNvSpPr txBox="1">
            <a:spLocks/>
          </p:cNvSpPr>
          <p:nvPr/>
        </p:nvSpPr>
        <p:spPr bwMode="auto">
          <a:xfrm>
            <a:off x="7226497" y="62201"/>
            <a:ext cx="3364326" cy="97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6CB7"/>
                </a:solidFill>
                <a:latin typeface="Calibri" pitchFamily="34" charset="0"/>
                <a:ea typeface="ヒラギノ角ゴ Pro W3" charset="-128"/>
                <a:cs typeface="Verdana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Calibri" pitchFamily="34" charset="0"/>
                <a:ea typeface="ヒラギノ角ゴ Pro W3" charset="-128"/>
                <a:cs typeface="Verdana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Calibri" pitchFamily="34" charset="0"/>
                <a:ea typeface="ヒラギノ角ゴ Pro W3" charset="-128"/>
                <a:cs typeface="Verdana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Calibri" pitchFamily="34" charset="0"/>
                <a:ea typeface="ヒラギノ角ゴ Pro W3" charset="-128"/>
                <a:cs typeface="Verdana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Calibri" pitchFamily="34" charset="0"/>
                <a:ea typeface="ヒラギノ角ゴ Pro W3" charset="-128"/>
                <a:cs typeface="Verdana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9pPr>
          </a:lstStyle>
          <a:p>
            <a:pPr algn="ctr"/>
            <a:r>
              <a:rPr lang="es-ES" dirty="0"/>
              <a:t>Consecuencias</a:t>
            </a:r>
            <a:endParaRPr lang="es-CL" dirty="0"/>
          </a:p>
        </p:txBody>
      </p:sp>
      <p:sp>
        <p:nvSpPr>
          <p:cNvPr id="9" name="Flecha derecha 8">
            <a:extLst>
              <a:ext uri="{FF2B5EF4-FFF2-40B4-BE49-F238E27FC236}">
                <a16:creationId xmlns:a16="http://schemas.microsoft.com/office/drawing/2014/main" id="{9B2AFC14-DB09-BB40-BD1A-BC548310E3FE}"/>
              </a:ext>
            </a:extLst>
          </p:cNvPr>
          <p:cNvSpPr/>
          <p:nvPr/>
        </p:nvSpPr>
        <p:spPr>
          <a:xfrm>
            <a:off x="8368405" y="2589370"/>
            <a:ext cx="740979" cy="576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Flecha derecha 10">
            <a:extLst>
              <a:ext uri="{FF2B5EF4-FFF2-40B4-BE49-F238E27FC236}">
                <a16:creationId xmlns:a16="http://schemas.microsoft.com/office/drawing/2014/main" id="{86EC8071-6999-4E4D-83A5-9D731E3D4CB3}"/>
              </a:ext>
            </a:extLst>
          </p:cNvPr>
          <p:cNvSpPr/>
          <p:nvPr/>
        </p:nvSpPr>
        <p:spPr>
          <a:xfrm rot="5400000">
            <a:off x="9564529" y="3293978"/>
            <a:ext cx="740979" cy="576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679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5DABE1-B421-416B-A5E9-3174F3F2E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74321"/>
            <a:ext cx="9905998" cy="1478570"/>
          </a:xfrm>
        </p:spPr>
        <p:txBody>
          <a:bodyPr/>
          <a:lstStyle/>
          <a:p>
            <a:r>
              <a:rPr lang="es-ES" dirty="0"/>
              <a:t>Actividades realizadas </a:t>
            </a:r>
            <a:endParaRPr lang="es-CL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6931084-5FD4-495C-8B77-C514A613E4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878425"/>
              </p:ext>
            </p:extLst>
          </p:nvPr>
        </p:nvGraphicFramePr>
        <p:xfrm>
          <a:off x="1141413" y="844062"/>
          <a:ext cx="9906000" cy="5739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0751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6C65A64-1001-4BC0-A750-F570EA833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6277" y="205203"/>
            <a:ext cx="6126477" cy="34461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6EAA03-1B51-4464-841C-A49480BFD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781" y="-1731326"/>
            <a:ext cx="5132784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FF8AF03-EFCD-43EC-9250-A7848D8AF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57" y="0"/>
            <a:ext cx="1197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2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384</Words>
  <Application>Microsoft Macintosh PowerPoint</Application>
  <PresentationFormat>Panorámica</PresentationFormat>
  <Paragraphs>71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Verdana</vt:lpstr>
      <vt:lpstr>Office Theme</vt:lpstr>
      <vt:lpstr>1_Office Theme</vt:lpstr>
      <vt:lpstr>Programa Tuberculosis Región de Tarapacá </vt:lpstr>
      <vt:lpstr>Presentación de PowerPoint</vt:lpstr>
      <vt:lpstr>Presentación de PowerPoint</vt:lpstr>
      <vt:lpstr> Tasas de Mortalidad</vt:lpstr>
      <vt:lpstr> Tasas de Morbilidad</vt:lpstr>
      <vt:lpstr>Presentación de PowerPoint</vt:lpstr>
      <vt:lpstr>Dificultades</vt:lpstr>
      <vt:lpstr>Actividades realizadas </vt:lpstr>
      <vt:lpstr>Presentación de PowerPoint</vt:lpstr>
      <vt:lpstr>Equipos destacados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Hayleen</dc:creator>
  <cp:lastModifiedBy>Claudia Rojas Caniuqueo</cp:lastModifiedBy>
  <cp:revision>18</cp:revision>
  <dcterms:created xsi:type="dcterms:W3CDTF">2021-09-27T12:58:33Z</dcterms:created>
  <dcterms:modified xsi:type="dcterms:W3CDTF">2021-09-28T19:54:31Z</dcterms:modified>
</cp:coreProperties>
</file>