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65246" y="795985"/>
            <a:ext cx="3413506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51938" y="2952369"/>
            <a:ext cx="5040122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486655" y="595883"/>
            <a:ext cx="4657344" cy="45476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6012" y="3837462"/>
            <a:ext cx="1330325" cy="901065"/>
          </a:xfrm>
          <a:custGeom>
            <a:avLst/>
            <a:gdLst/>
            <a:ahLst/>
            <a:cxnLst/>
            <a:rect l="l" t="t" r="r" b="b"/>
            <a:pathLst>
              <a:path w="1330325" h="901064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7" y="12130"/>
                </a:lnTo>
                <a:lnTo>
                  <a:pt x="542154" y="31123"/>
                </a:lnTo>
                <a:lnTo>
                  <a:pt x="506438" y="57721"/>
                </a:lnTo>
                <a:lnTo>
                  <a:pt x="500368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69309" y="830625"/>
                </a:lnTo>
                <a:lnTo>
                  <a:pt x="106459" y="861192"/>
                </a:lnTo>
                <a:lnTo>
                  <a:pt x="147686" y="883025"/>
                </a:lnTo>
                <a:lnTo>
                  <a:pt x="191633" y="896125"/>
                </a:lnTo>
                <a:lnTo>
                  <a:pt x="236939" y="900492"/>
                </a:lnTo>
                <a:lnTo>
                  <a:pt x="282297" y="896125"/>
                </a:lnTo>
                <a:lnTo>
                  <a:pt x="326360" y="883025"/>
                </a:lnTo>
                <a:lnTo>
                  <a:pt x="367703" y="861192"/>
                </a:lnTo>
                <a:lnTo>
                  <a:pt x="385598" y="846488"/>
                </a:lnTo>
                <a:lnTo>
                  <a:pt x="236939" y="846488"/>
                </a:lnTo>
                <a:lnTo>
                  <a:pt x="200907" y="842939"/>
                </a:lnTo>
                <a:lnTo>
                  <a:pt x="135297" y="815589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1" y="99876"/>
                </a:lnTo>
                <a:lnTo>
                  <a:pt x="599462" y="62844"/>
                </a:lnTo>
                <a:lnTo>
                  <a:pt x="665295" y="50612"/>
                </a:lnTo>
                <a:lnTo>
                  <a:pt x="815946" y="50612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901064">
                <a:moveTo>
                  <a:pt x="741495" y="570060"/>
                </a:moveTo>
                <a:lnTo>
                  <a:pt x="665295" y="570060"/>
                </a:lnTo>
                <a:lnTo>
                  <a:pt x="925680" y="830625"/>
                </a:lnTo>
                <a:lnTo>
                  <a:pt x="963017" y="861192"/>
                </a:lnTo>
                <a:lnTo>
                  <a:pt x="1004338" y="883025"/>
                </a:lnTo>
                <a:lnTo>
                  <a:pt x="1048315" y="896125"/>
                </a:lnTo>
                <a:lnTo>
                  <a:pt x="1093619" y="900492"/>
                </a:lnTo>
                <a:lnTo>
                  <a:pt x="1138931" y="896125"/>
                </a:lnTo>
                <a:lnTo>
                  <a:pt x="1182923" y="883025"/>
                </a:lnTo>
                <a:lnTo>
                  <a:pt x="1224259" y="861192"/>
                </a:lnTo>
                <a:lnTo>
                  <a:pt x="1242223" y="846488"/>
                </a:lnTo>
                <a:lnTo>
                  <a:pt x="1093619" y="846488"/>
                </a:lnTo>
                <a:lnTo>
                  <a:pt x="1057598" y="842939"/>
                </a:lnTo>
                <a:lnTo>
                  <a:pt x="1023397" y="832523"/>
                </a:lnTo>
                <a:lnTo>
                  <a:pt x="991844" y="815589"/>
                </a:lnTo>
                <a:lnTo>
                  <a:pt x="963764" y="792483"/>
                </a:lnTo>
                <a:lnTo>
                  <a:pt x="741495" y="570060"/>
                </a:lnTo>
                <a:close/>
              </a:path>
              <a:path w="1330325" h="901064">
                <a:moveTo>
                  <a:pt x="665295" y="493780"/>
                </a:moveTo>
                <a:lnTo>
                  <a:pt x="366789" y="792483"/>
                </a:lnTo>
                <a:lnTo>
                  <a:pt x="307303" y="832523"/>
                </a:lnTo>
                <a:lnTo>
                  <a:pt x="236939" y="846488"/>
                </a:lnTo>
                <a:lnTo>
                  <a:pt x="385598" y="846488"/>
                </a:lnTo>
                <a:lnTo>
                  <a:pt x="404905" y="830625"/>
                </a:lnTo>
                <a:lnTo>
                  <a:pt x="665295" y="570060"/>
                </a:lnTo>
                <a:lnTo>
                  <a:pt x="741495" y="570060"/>
                </a:lnTo>
                <a:lnTo>
                  <a:pt x="665295" y="493780"/>
                </a:lnTo>
                <a:close/>
              </a:path>
              <a:path w="1330325" h="901064">
                <a:moveTo>
                  <a:pt x="815946" y="50612"/>
                </a:moveTo>
                <a:lnTo>
                  <a:pt x="665295" y="50612"/>
                </a:lnTo>
                <a:lnTo>
                  <a:pt x="689841" y="52242"/>
                </a:lnTo>
                <a:lnTo>
                  <a:pt x="713721" y="57068"/>
                </a:lnTo>
                <a:lnTo>
                  <a:pt x="758369" y="75941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163836" y="832523"/>
                </a:lnTo>
                <a:lnTo>
                  <a:pt x="1093619" y="846488"/>
                </a:lnTo>
                <a:lnTo>
                  <a:pt x="1242223" y="846488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6"/>
                </a:lnTo>
                <a:lnTo>
                  <a:pt x="1330283" y="656332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3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251340" y="2825514"/>
            <a:ext cx="1045844" cy="708025"/>
          </a:xfrm>
          <a:custGeom>
            <a:avLst/>
            <a:gdLst/>
            <a:ahLst/>
            <a:cxnLst/>
            <a:rect l="l" t="t" r="r" b="b"/>
            <a:pathLst>
              <a:path w="1045844" h="708025">
                <a:moveTo>
                  <a:pt x="551432" y="0"/>
                </a:moveTo>
                <a:lnTo>
                  <a:pt x="495814" y="0"/>
                </a:lnTo>
                <a:lnTo>
                  <a:pt x="456763" y="9532"/>
                </a:lnTo>
                <a:lnTo>
                  <a:pt x="397941" y="45359"/>
                </a:lnTo>
                <a:lnTo>
                  <a:pt x="393171" y="49849"/>
                </a:lnTo>
                <a:lnTo>
                  <a:pt x="390769" y="51971"/>
                </a:lnTo>
                <a:lnTo>
                  <a:pt x="54457" y="388828"/>
                </a:lnTo>
                <a:lnTo>
                  <a:pt x="24200" y="428657"/>
                </a:lnTo>
                <a:lnTo>
                  <a:pt x="6047" y="473517"/>
                </a:lnTo>
                <a:lnTo>
                  <a:pt x="0" y="520916"/>
                </a:lnTo>
                <a:lnTo>
                  <a:pt x="6047" y="568227"/>
                </a:lnTo>
                <a:lnTo>
                  <a:pt x="24201" y="613021"/>
                </a:lnTo>
                <a:lnTo>
                  <a:pt x="54457" y="652739"/>
                </a:lnTo>
                <a:lnTo>
                  <a:pt x="116043" y="693917"/>
                </a:lnTo>
                <a:lnTo>
                  <a:pt x="186176" y="707643"/>
                </a:lnTo>
                <a:lnTo>
                  <a:pt x="221817" y="704212"/>
                </a:lnTo>
                <a:lnTo>
                  <a:pt x="256440" y="693917"/>
                </a:lnTo>
                <a:lnTo>
                  <a:pt x="288927" y="676760"/>
                </a:lnTo>
                <a:lnTo>
                  <a:pt x="302989" y="665205"/>
                </a:lnTo>
                <a:lnTo>
                  <a:pt x="186176" y="665205"/>
                </a:lnTo>
                <a:lnTo>
                  <a:pt x="157863" y="662416"/>
                </a:lnTo>
                <a:lnTo>
                  <a:pt x="106309" y="640923"/>
                </a:lnTo>
                <a:lnTo>
                  <a:pt x="66306" y="600847"/>
                </a:lnTo>
                <a:lnTo>
                  <a:pt x="45013" y="549250"/>
                </a:lnTo>
                <a:lnTo>
                  <a:pt x="42271" y="520883"/>
                </a:lnTo>
                <a:lnTo>
                  <a:pt x="45013" y="492465"/>
                </a:lnTo>
                <a:lnTo>
                  <a:pt x="66306" y="440834"/>
                </a:lnTo>
                <a:lnTo>
                  <a:pt x="424439" y="78487"/>
                </a:lnTo>
                <a:lnTo>
                  <a:pt x="471037" y="49385"/>
                </a:lnTo>
                <a:lnTo>
                  <a:pt x="522766" y="39773"/>
                </a:lnTo>
                <a:lnTo>
                  <a:pt x="589411" y="39773"/>
                </a:lnTo>
                <a:lnTo>
                  <a:pt x="551432" y="0"/>
                </a:lnTo>
                <a:close/>
              </a:path>
              <a:path w="1045844" h="708025">
                <a:moveTo>
                  <a:pt x="582642" y="447976"/>
                </a:moveTo>
                <a:lnTo>
                  <a:pt x="522766" y="447976"/>
                </a:lnTo>
                <a:lnTo>
                  <a:pt x="727370" y="652739"/>
                </a:lnTo>
                <a:lnTo>
                  <a:pt x="789178" y="693917"/>
                </a:lnTo>
                <a:lnTo>
                  <a:pt x="859332" y="707643"/>
                </a:lnTo>
                <a:lnTo>
                  <a:pt x="894937" y="704212"/>
                </a:lnTo>
                <a:lnTo>
                  <a:pt x="929505" y="693917"/>
                </a:lnTo>
                <a:lnTo>
                  <a:pt x="961986" y="676760"/>
                </a:lnTo>
                <a:lnTo>
                  <a:pt x="976101" y="665205"/>
                </a:lnTo>
                <a:lnTo>
                  <a:pt x="859332" y="665205"/>
                </a:lnTo>
                <a:lnTo>
                  <a:pt x="831028" y="662416"/>
                </a:lnTo>
                <a:lnTo>
                  <a:pt x="804154" y="654231"/>
                </a:lnTo>
                <a:lnTo>
                  <a:pt x="779360" y="640923"/>
                </a:lnTo>
                <a:lnTo>
                  <a:pt x="757296" y="622765"/>
                </a:lnTo>
                <a:lnTo>
                  <a:pt x="582642" y="447976"/>
                </a:lnTo>
                <a:close/>
              </a:path>
              <a:path w="1045844" h="708025">
                <a:moveTo>
                  <a:pt x="522766" y="388033"/>
                </a:moveTo>
                <a:lnTo>
                  <a:pt x="288209" y="622765"/>
                </a:lnTo>
                <a:lnTo>
                  <a:pt x="241467" y="654231"/>
                </a:lnTo>
                <a:lnTo>
                  <a:pt x="186176" y="665205"/>
                </a:lnTo>
                <a:lnTo>
                  <a:pt x="302989" y="665205"/>
                </a:lnTo>
                <a:lnTo>
                  <a:pt x="318159" y="652739"/>
                </a:lnTo>
                <a:lnTo>
                  <a:pt x="522766" y="447976"/>
                </a:lnTo>
                <a:lnTo>
                  <a:pt x="582642" y="447976"/>
                </a:lnTo>
                <a:lnTo>
                  <a:pt x="522766" y="388033"/>
                </a:lnTo>
                <a:close/>
              </a:path>
              <a:path w="1045844" h="708025">
                <a:moveTo>
                  <a:pt x="988600" y="457823"/>
                </a:moveTo>
                <a:lnTo>
                  <a:pt x="1001569" y="498693"/>
                </a:lnTo>
                <a:lnTo>
                  <a:pt x="1001569" y="542873"/>
                </a:lnTo>
                <a:lnTo>
                  <a:pt x="988087" y="585360"/>
                </a:lnTo>
                <a:lnTo>
                  <a:pt x="961122" y="622766"/>
                </a:lnTo>
                <a:lnTo>
                  <a:pt x="914507" y="654231"/>
                </a:lnTo>
                <a:lnTo>
                  <a:pt x="859332" y="665205"/>
                </a:lnTo>
                <a:lnTo>
                  <a:pt x="976101" y="665205"/>
                </a:lnTo>
                <a:lnTo>
                  <a:pt x="991330" y="652739"/>
                </a:lnTo>
                <a:lnTo>
                  <a:pt x="1021582" y="613021"/>
                </a:lnTo>
                <a:lnTo>
                  <a:pt x="1039734" y="568227"/>
                </a:lnTo>
                <a:lnTo>
                  <a:pt x="1045316" y="524546"/>
                </a:lnTo>
                <a:lnTo>
                  <a:pt x="1045316" y="517219"/>
                </a:lnTo>
                <a:lnTo>
                  <a:pt x="988600" y="457823"/>
                </a:lnTo>
                <a:close/>
              </a:path>
              <a:path w="1045844" h="708025">
                <a:moveTo>
                  <a:pt x="551432" y="0"/>
                </a:moveTo>
                <a:lnTo>
                  <a:pt x="736764" y="194088"/>
                </a:lnTo>
                <a:lnTo>
                  <a:pt x="961122" y="418798"/>
                </a:lnTo>
                <a:lnTo>
                  <a:pt x="988087" y="456206"/>
                </a:lnTo>
                <a:lnTo>
                  <a:pt x="988600" y="457823"/>
                </a:lnTo>
                <a:lnTo>
                  <a:pt x="1045316" y="517219"/>
                </a:lnTo>
                <a:lnTo>
                  <a:pt x="1039734" y="473517"/>
                </a:lnTo>
                <a:lnTo>
                  <a:pt x="1021582" y="428657"/>
                </a:lnTo>
                <a:lnTo>
                  <a:pt x="991330" y="388828"/>
                </a:lnTo>
                <a:lnTo>
                  <a:pt x="654729" y="51971"/>
                </a:lnTo>
                <a:lnTo>
                  <a:pt x="617631" y="23334"/>
                </a:lnTo>
                <a:lnTo>
                  <a:pt x="571590" y="3995"/>
                </a:lnTo>
                <a:lnTo>
                  <a:pt x="551432" y="0"/>
                </a:lnTo>
                <a:close/>
              </a:path>
              <a:path w="1045844" h="708025">
                <a:moveTo>
                  <a:pt x="1045316" y="0"/>
                </a:moveTo>
                <a:lnTo>
                  <a:pt x="551432" y="0"/>
                </a:lnTo>
                <a:lnTo>
                  <a:pt x="571590" y="3995"/>
                </a:lnTo>
                <a:lnTo>
                  <a:pt x="595132" y="12033"/>
                </a:lnTo>
                <a:lnTo>
                  <a:pt x="636882" y="36260"/>
                </a:lnTo>
                <a:lnTo>
                  <a:pt x="991330" y="388828"/>
                </a:lnTo>
                <a:lnTo>
                  <a:pt x="1021582" y="428657"/>
                </a:lnTo>
                <a:lnTo>
                  <a:pt x="1039734" y="473517"/>
                </a:lnTo>
                <a:lnTo>
                  <a:pt x="1045316" y="517219"/>
                </a:lnTo>
                <a:lnTo>
                  <a:pt x="1045316" y="0"/>
                </a:lnTo>
                <a:close/>
              </a:path>
              <a:path w="1045844" h="708025">
                <a:moveTo>
                  <a:pt x="736764" y="194088"/>
                </a:moveTo>
                <a:lnTo>
                  <a:pt x="988600" y="457823"/>
                </a:lnTo>
                <a:lnTo>
                  <a:pt x="988087" y="456206"/>
                </a:lnTo>
                <a:lnTo>
                  <a:pt x="961122" y="418798"/>
                </a:lnTo>
                <a:lnTo>
                  <a:pt x="736764" y="194088"/>
                </a:lnTo>
                <a:close/>
              </a:path>
              <a:path w="1045844" h="708025">
                <a:moveTo>
                  <a:pt x="589411" y="39773"/>
                </a:moveTo>
                <a:lnTo>
                  <a:pt x="522766" y="39773"/>
                </a:lnTo>
                <a:lnTo>
                  <a:pt x="542054" y="41054"/>
                </a:lnTo>
                <a:lnTo>
                  <a:pt x="560818" y="44847"/>
                </a:lnTo>
                <a:lnTo>
                  <a:pt x="603657" y="64650"/>
                </a:lnTo>
                <a:lnTo>
                  <a:pt x="736764" y="194088"/>
                </a:lnTo>
                <a:lnTo>
                  <a:pt x="589411" y="39773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507276" y="1641179"/>
            <a:ext cx="1028065" cy="556895"/>
          </a:xfrm>
          <a:custGeom>
            <a:avLst/>
            <a:gdLst/>
            <a:ahLst/>
            <a:cxnLst/>
            <a:rect l="l" t="t" r="r" b="b"/>
            <a:pathLst>
              <a:path w="1028065" h="556894">
                <a:moveTo>
                  <a:pt x="276452" y="0"/>
                </a:moveTo>
                <a:lnTo>
                  <a:pt x="56150" y="220903"/>
                </a:lnTo>
                <a:lnTo>
                  <a:pt x="28075" y="256486"/>
                </a:lnTo>
                <a:lnTo>
                  <a:pt x="9358" y="296244"/>
                </a:lnTo>
                <a:lnTo>
                  <a:pt x="0" y="338500"/>
                </a:lnTo>
                <a:lnTo>
                  <a:pt x="0" y="381577"/>
                </a:lnTo>
                <a:lnTo>
                  <a:pt x="9358" y="423799"/>
                </a:lnTo>
                <a:lnTo>
                  <a:pt x="28075" y="463489"/>
                </a:lnTo>
                <a:lnTo>
                  <a:pt x="56150" y="498969"/>
                </a:lnTo>
                <a:lnTo>
                  <a:pt x="86872" y="524279"/>
                </a:lnTo>
                <a:lnTo>
                  <a:pt x="120968" y="542356"/>
                </a:lnTo>
                <a:lnTo>
                  <a:pt x="194781" y="556819"/>
                </a:lnTo>
                <a:lnTo>
                  <a:pt x="232293" y="553203"/>
                </a:lnTo>
                <a:lnTo>
                  <a:pt x="268733" y="542357"/>
                </a:lnTo>
                <a:lnTo>
                  <a:pt x="302924" y="524279"/>
                </a:lnTo>
                <a:lnTo>
                  <a:pt x="317724" y="512104"/>
                </a:lnTo>
                <a:lnTo>
                  <a:pt x="194781" y="512104"/>
                </a:lnTo>
                <a:lnTo>
                  <a:pt x="164982" y="509166"/>
                </a:lnTo>
                <a:lnTo>
                  <a:pt x="110722" y="486520"/>
                </a:lnTo>
                <a:lnTo>
                  <a:pt x="59287" y="427976"/>
                </a:lnTo>
                <a:lnTo>
                  <a:pt x="45094" y="383211"/>
                </a:lnTo>
                <a:lnTo>
                  <a:pt x="45094" y="336661"/>
                </a:lnTo>
                <a:lnTo>
                  <a:pt x="59287" y="291894"/>
                </a:lnTo>
                <a:lnTo>
                  <a:pt x="87672" y="252480"/>
                </a:lnTo>
                <a:lnTo>
                  <a:pt x="314117" y="25599"/>
                </a:lnTo>
                <a:lnTo>
                  <a:pt x="276452" y="0"/>
                </a:lnTo>
                <a:close/>
              </a:path>
              <a:path w="1028065" h="556894">
                <a:moveTo>
                  <a:pt x="612054" y="283224"/>
                </a:moveTo>
                <a:lnTo>
                  <a:pt x="549036" y="283224"/>
                </a:lnTo>
                <a:lnTo>
                  <a:pt x="764377" y="498970"/>
                </a:lnTo>
                <a:lnTo>
                  <a:pt x="795255" y="524279"/>
                </a:lnTo>
                <a:lnTo>
                  <a:pt x="829428" y="542357"/>
                </a:lnTo>
                <a:lnTo>
                  <a:pt x="903264" y="556819"/>
                </a:lnTo>
                <a:lnTo>
                  <a:pt x="940738" y="553203"/>
                </a:lnTo>
                <a:lnTo>
                  <a:pt x="977119" y="542357"/>
                </a:lnTo>
                <a:lnTo>
                  <a:pt x="1011305" y="524279"/>
                </a:lnTo>
                <a:lnTo>
                  <a:pt x="1026161" y="512104"/>
                </a:lnTo>
                <a:lnTo>
                  <a:pt x="903264" y="512104"/>
                </a:lnTo>
                <a:lnTo>
                  <a:pt x="873474" y="509166"/>
                </a:lnTo>
                <a:lnTo>
                  <a:pt x="845190" y="500542"/>
                </a:lnTo>
                <a:lnTo>
                  <a:pt x="819095" y="486520"/>
                </a:lnTo>
                <a:lnTo>
                  <a:pt x="795873" y="467388"/>
                </a:lnTo>
                <a:lnTo>
                  <a:pt x="612054" y="283224"/>
                </a:lnTo>
                <a:close/>
              </a:path>
              <a:path w="1028065" h="556894">
                <a:moveTo>
                  <a:pt x="549036" y="220065"/>
                </a:moveTo>
                <a:lnTo>
                  <a:pt x="302169" y="467388"/>
                </a:lnTo>
                <a:lnTo>
                  <a:pt x="252973" y="500542"/>
                </a:lnTo>
                <a:lnTo>
                  <a:pt x="194781" y="512104"/>
                </a:lnTo>
                <a:lnTo>
                  <a:pt x="317724" y="512104"/>
                </a:lnTo>
                <a:lnTo>
                  <a:pt x="333691" y="498970"/>
                </a:lnTo>
                <a:lnTo>
                  <a:pt x="549036" y="283224"/>
                </a:lnTo>
                <a:lnTo>
                  <a:pt x="612054" y="283224"/>
                </a:lnTo>
                <a:lnTo>
                  <a:pt x="549036" y="220065"/>
                </a:lnTo>
                <a:close/>
              </a:path>
              <a:path w="1028065" h="556894">
                <a:moveTo>
                  <a:pt x="989570" y="484674"/>
                </a:moveTo>
                <a:lnTo>
                  <a:pt x="987345" y="486520"/>
                </a:lnTo>
                <a:lnTo>
                  <a:pt x="961334" y="500542"/>
                </a:lnTo>
                <a:lnTo>
                  <a:pt x="933072" y="509166"/>
                </a:lnTo>
                <a:lnTo>
                  <a:pt x="903264" y="512104"/>
                </a:lnTo>
                <a:lnTo>
                  <a:pt x="1026161" y="512104"/>
                </a:lnTo>
                <a:lnTo>
                  <a:pt x="1027870" y="510704"/>
                </a:lnTo>
                <a:lnTo>
                  <a:pt x="989570" y="484674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51434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1073" y="2256535"/>
            <a:ext cx="5181853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0473" y="1607629"/>
            <a:ext cx="7557134" cy="2521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98364" y="2970276"/>
            <a:ext cx="1315720" cy="1402080"/>
          </a:xfrm>
          <a:custGeom>
            <a:avLst/>
            <a:gdLst/>
            <a:ahLst/>
            <a:cxnLst/>
            <a:rect l="l" t="t" r="r" b="b"/>
            <a:pathLst>
              <a:path w="1315720" h="1402079">
                <a:moveTo>
                  <a:pt x="810006" y="0"/>
                </a:moveTo>
                <a:lnTo>
                  <a:pt x="0" y="1140828"/>
                </a:lnTo>
                <a:lnTo>
                  <a:pt x="670687" y="1402080"/>
                </a:lnTo>
                <a:lnTo>
                  <a:pt x="1001649" y="1166952"/>
                </a:lnTo>
                <a:lnTo>
                  <a:pt x="1315212" y="60960"/>
                </a:lnTo>
                <a:lnTo>
                  <a:pt x="810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2368295" y="538007"/>
            <a:ext cx="4408170" cy="4078604"/>
            <a:chOff x="2368295" y="538007"/>
            <a:chExt cx="4408170" cy="4078604"/>
          </a:xfrm>
        </p:grpSpPr>
        <p:sp>
          <p:nvSpPr>
            <p:cNvPr id="4" name="object 4"/>
            <p:cNvSpPr/>
            <p:nvPr/>
          </p:nvSpPr>
          <p:spPr>
            <a:xfrm>
              <a:off x="2560320" y="1446275"/>
              <a:ext cx="3256915" cy="3169920"/>
            </a:xfrm>
            <a:custGeom>
              <a:avLst/>
              <a:gdLst/>
              <a:ahLst/>
              <a:cxnLst/>
              <a:rect l="l" t="t" r="r" b="b"/>
              <a:pathLst>
                <a:path w="3256915" h="3169920">
                  <a:moveTo>
                    <a:pt x="3256788" y="1628521"/>
                  </a:moveTo>
                  <a:lnTo>
                    <a:pt x="2420747" y="879602"/>
                  </a:lnTo>
                  <a:lnTo>
                    <a:pt x="2141982" y="0"/>
                  </a:lnTo>
                  <a:lnTo>
                    <a:pt x="1514856" y="17399"/>
                  </a:lnTo>
                  <a:lnTo>
                    <a:pt x="992378" y="1419479"/>
                  </a:lnTo>
                  <a:lnTo>
                    <a:pt x="963980" y="1618145"/>
                  </a:lnTo>
                  <a:lnTo>
                    <a:pt x="461772" y="1514856"/>
                  </a:lnTo>
                  <a:lnTo>
                    <a:pt x="0" y="2672511"/>
                  </a:lnTo>
                  <a:lnTo>
                    <a:pt x="331089" y="2811780"/>
                  </a:lnTo>
                  <a:lnTo>
                    <a:pt x="848652" y="2811780"/>
                  </a:lnTo>
                  <a:lnTo>
                    <a:pt x="853059" y="3169920"/>
                  </a:lnTo>
                  <a:lnTo>
                    <a:pt x="2899664" y="2960916"/>
                  </a:lnTo>
                  <a:lnTo>
                    <a:pt x="3256788" y="16285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368295" y="538007"/>
              <a:ext cx="4408170" cy="1087120"/>
            </a:xfrm>
            <a:custGeom>
              <a:avLst/>
              <a:gdLst/>
              <a:ahLst/>
              <a:cxnLst/>
              <a:rect l="l" t="t" r="r" b="b"/>
              <a:pathLst>
                <a:path w="4408170" h="1087120">
                  <a:moveTo>
                    <a:pt x="4272543" y="0"/>
                  </a:moveTo>
                  <a:lnTo>
                    <a:pt x="135339" y="0"/>
                  </a:lnTo>
                  <a:lnTo>
                    <a:pt x="92562" y="6874"/>
                  </a:lnTo>
                  <a:lnTo>
                    <a:pt x="55410" y="26040"/>
                  </a:lnTo>
                  <a:lnTo>
                    <a:pt x="26113" y="55310"/>
                  </a:lnTo>
                  <a:lnTo>
                    <a:pt x="6899" y="92500"/>
                  </a:lnTo>
                  <a:lnTo>
                    <a:pt x="0" y="135423"/>
                  </a:lnTo>
                  <a:lnTo>
                    <a:pt x="0" y="950834"/>
                  </a:lnTo>
                  <a:lnTo>
                    <a:pt x="6900" y="993678"/>
                  </a:lnTo>
                  <a:lnTo>
                    <a:pt x="26113" y="1030943"/>
                  </a:lnTo>
                  <a:lnTo>
                    <a:pt x="55411" y="1060364"/>
                  </a:lnTo>
                  <a:lnTo>
                    <a:pt x="92562" y="1079676"/>
                  </a:lnTo>
                  <a:lnTo>
                    <a:pt x="135339" y="1086617"/>
                  </a:lnTo>
                  <a:lnTo>
                    <a:pt x="4272543" y="1086617"/>
                  </a:lnTo>
                  <a:lnTo>
                    <a:pt x="4315310" y="1079677"/>
                  </a:lnTo>
                  <a:lnTo>
                    <a:pt x="4352454" y="1060364"/>
                  </a:lnTo>
                  <a:lnTo>
                    <a:pt x="4381746" y="1030943"/>
                  </a:lnTo>
                  <a:lnTo>
                    <a:pt x="4400956" y="993679"/>
                  </a:lnTo>
                  <a:lnTo>
                    <a:pt x="4407855" y="950834"/>
                  </a:lnTo>
                  <a:lnTo>
                    <a:pt x="4407855" y="135423"/>
                  </a:lnTo>
                  <a:lnTo>
                    <a:pt x="4400956" y="92501"/>
                  </a:lnTo>
                  <a:lnTo>
                    <a:pt x="4381746" y="55311"/>
                  </a:lnTo>
                  <a:lnTo>
                    <a:pt x="4352454" y="26040"/>
                  </a:lnTo>
                  <a:lnTo>
                    <a:pt x="4315310" y="6874"/>
                  </a:lnTo>
                  <a:lnTo>
                    <a:pt x="4272543" y="0"/>
                  </a:lnTo>
                  <a:close/>
                </a:path>
              </a:pathLst>
            </a:custGeom>
            <a:solidFill>
              <a:srgbClr val="0E396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2384">
              <a:lnSpc>
                <a:spcPct val="100000"/>
              </a:lnSpc>
              <a:spcBef>
                <a:spcPts val="105"/>
              </a:spcBef>
            </a:pPr>
            <a:r>
              <a:rPr dirty="0" spc="204"/>
              <a:t>ACTUALIZACIÓN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3197351" y="1677574"/>
            <a:ext cx="2766695" cy="2343150"/>
            <a:chOff x="3197351" y="1677574"/>
            <a:chExt cx="2766695" cy="2343150"/>
          </a:xfrm>
        </p:grpSpPr>
        <p:sp>
          <p:nvSpPr>
            <p:cNvPr id="8" name="object 8"/>
            <p:cNvSpPr/>
            <p:nvPr/>
          </p:nvSpPr>
          <p:spPr>
            <a:xfrm>
              <a:off x="3197351" y="2908789"/>
              <a:ext cx="2766534" cy="9824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689208" y="3992384"/>
              <a:ext cx="1275080" cy="27940"/>
            </a:xfrm>
            <a:custGeom>
              <a:avLst/>
              <a:gdLst/>
              <a:ahLst/>
              <a:cxnLst/>
              <a:rect l="l" t="t" r="r" b="b"/>
              <a:pathLst>
                <a:path w="1275079" h="27939">
                  <a:moveTo>
                    <a:pt x="1274597" y="20320"/>
                  </a:moveTo>
                  <a:lnTo>
                    <a:pt x="1274483" y="13970"/>
                  </a:lnTo>
                  <a:lnTo>
                    <a:pt x="1274483" y="7620"/>
                  </a:lnTo>
                  <a:lnTo>
                    <a:pt x="1274584" y="0"/>
                  </a:lnTo>
                  <a:lnTo>
                    <a:pt x="0" y="0"/>
                  </a:lnTo>
                  <a:lnTo>
                    <a:pt x="0" y="7620"/>
                  </a:lnTo>
                  <a:lnTo>
                    <a:pt x="0" y="13970"/>
                  </a:lnTo>
                  <a:lnTo>
                    <a:pt x="0" y="20320"/>
                  </a:lnTo>
                  <a:lnTo>
                    <a:pt x="0" y="27940"/>
                  </a:lnTo>
                  <a:lnTo>
                    <a:pt x="1274597" y="27940"/>
                  </a:lnTo>
                  <a:lnTo>
                    <a:pt x="1274597" y="20320"/>
                  </a:lnTo>
                  <a:close/>
                </a:path>
              </a:pathLst>
            </a:custGeom>
            <a:solidFill>
              <a:srgbClr val="E43D4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9357" y="3992384"/>
              <a:ext cx="1040130" cy="27940"/>
            </a:xfrm>
            <a:custGeom>
              <a:avLst/>
              <a:gdLst/>
              <a:ahLst/>
              <a:cxnLst/>
              <a:rect l="l" t="t" r="r" b="b"/>
              <a:pathLst>
                <a:path w="1040129" h="27939">
                  <a:moveTo>
                    <a:pt x="1039850" y="0"/>
                  </a:moveTo>
                  <a:lnTo>
                    <a:pt x="0" y="0"/>
                  </a:lnTo>
                  <a:lnTo>
                    <a:pt x="0" y="1270"/>
                  </a:lnTo>
                  <a:lnTo>
                    <a:pt x="25" y="27940"/>
                  </a:lnTo>
                  <a:lnTo>
                    <a:pt x="1039850" y="27940"/>
                  </a:lnTo>
                  <a:lnTo>
                    <a:pt x="1039850" y="1270"/>
                  </a:lnTo>
                  <a:lnTo>
                    <a:pt x="1039850" y="0"/>
                  </a:lnTo>
                  <a:close/>
                </a:path>
              </a:pathLst>
            </a:custGeom>
            <a:solidFill>
              <a:srgbClr val="176B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767124" y="1677580"/>
              <a:ext cx="500380" cy="686435"/>
            </a:xfrm>
            <a:custGeom>
              <a:avLst/>
              <a:gdLst/>
              <a:ahLst/>
              <a:cxnLst/>
              <a:rect l="l" t="t" r="r" b="b"/>
              <a:pathLst>
                <a:path w="500379" h="686435">
                  <a:moveTo>
                    <a:pt x="499872" y="597128"/>
                  </a:moveTo>
                  <a:lnTo>
                    <a:pt x="493344" y="563600"/>
                  </a:lnTo>
                  <a:lnTo>
                    <a:pt x="475018" y="536003"/>
                  </a:lnTo>
                  <a:lnTo>
                    <a:pt x="475018" y="597154"/>
                  </a:lnTo>
                  <a:lnTo>
                    <a:pt x="473811" y="609917"/>
                  </a:lnTo>
                  <a:lnTo>
                    <a:pt x="446570" y="650811"/>
                  </a:lnTo>
                  <a:lnTo>
                    <a:pt x="410705" y="661416"/>
                  </a:lnTo>
                  <a:lnTo>
                    <a:pt x="398119" y="660209"/>
                  </a:lnTo>
                  <a:lnTo>
                    <a:pt x="284873" y="562368"/>
                  </a:lnTo>
                  <a:lnTo>
                    <a:pt x="250088" y="527304"/>
                  </a:lnTo>
                  <a:lnTo>
                    <a:pt x="134531" y="642785"/>
                  </a:lnTo>
                  <a:lnTo>
                    <a:pt x="124726" y="650811"/>
                  </a:lnTo>
                  <a:lnTo>
                    <a:pt x="113703" y="656653"/>
                  </a:lnTo>
                  <a:lnTo>
                    <a:pt x="101752" y="660209"/>
                  </a:lnTo>
                  <a:lnTo>
                    <a:pt x="89179" y="661416"/>
                  </a:lnTo>
                  <a:lnTo>
                    <a:pt x="76568" y="660209"/>
                  </a:lnTo>
                  <a:lnTo>
                    <a:pt x="35725" y="633006"/>
                  </a:lnTo>
                  <a:lnTo>
                    <a:pt x="24853" y="597128"/>
                  </a:lnTo>
                  <a:lnTo>
                    <a:pt x="26111" y="584568"/>
                  </a:lnTo>
                  <a:lnTo>
                    <a:pt x="204444" y="390956"/>
                  </a:lnTo>
                  <a:lnTo>
                    <a:pt x="205346" y="390334"/>
                  </a:lnTo>
                  <a:lnTo>
                    <a:pt x="206921" y="388810"/>
                  </a:lnTo>
                  <a:lnTo>
                    <a:pt x="216382" y="381774"/>
                  </a:lnTo>
                  <a:lnTo>
                    <a:pt x="226872" y="376605"/>
                  </a:lnTo>
                  <a:lnTo>
                    <a:pt x="238188" y="373418"/>
                  </a:lnTo>
                  <a:lnTo>
                    <a:pt x="250088" y="372325"/>
                  </a:lnTo>
                  <a:lnTo>
                    <a:pt x="258648" y="372897"/>
                  </a:lnTo>
                  <a:lnTo>
                    <a:pt x="456387" y="551802"/>
                  </a:lnTo>
                  <a:lnTo>
                    <a:pt x="475018" y="597154"/>
                  </a:lnTo>
                  <a:lnTo>
                    <a:pt x="475018" y="536003"/>
                  </a:lnTo>
                  <a:lnTo>
                    <a:pt x="311924" y="372325"/>
                  </a:lnTo>
                  <a:lnTo>
                    <a:pt x="273316" y="350532"/>
                  </a:lnTo>
                  <a:lnTo>
                    <a:pt x="250088" y="347497"/>
                  </a:lnTo>
                  <a:lnTo>
                    <a:pt x="234086" y="348907"/>
                  </a:lnTo>
                  <a:lnTo>
                    <a:pt x="218478" y="353161"/>
                  </a:lnTo>
                  <a:lnTo>
                    <a:pt x="203682" y="360324"/>
                  </a:lnTo>
                  <a:lnTo>
                    <a:pt x="190106" y="370471"/>
                  </a:lnTo>
                  <a:lnTo>
                    <a:pt x="189204" y="371424"/>
                  </a:lnTo>
                  <a:lnTo>
                    <a:pt x="187960" y="372325"/>
                  </a:lnTo>
                  <a:lnTo>
                    <a:pt x="187007" y="373570"/>
                  </a:lnTo>
                  <a:lnTo>
                    <a:pt x="26098" y="534136"/>
                  </a:lnTo>
                  <a:lnTo>
                    <a:pt x="6527" y="563600"/>
                  </a:lnTo>
                  <a:lnTo>
                    <a:pt x="0" y="597154"/>
                  </a:lnTo>
                  <a:lnTo>
                    <a:pt x="6527" y="630707"/>
                  </a:lnTo>
                  <a:lnTo>
                    <a:pt x="26098" y="660171"/>
                  </a:lnTo>
                  <a:lnTo>
                    <a:pt x="40093" y="671588"/>
                  </a:lnTo>
                  <a:lnTo>
                    <a:pt x="55651" y="679729"/>
                  </a:lnTo>
                  <a:lnTo>
                    <a:pt x="72186" y="684618"/>
                  </a:lnTo>
                  <a:lnTo>
                    <a:pt x="89179" y="686257"/>
                  </a:lnTo>
                  <a:lnTo>
                    <a:pt x="106133" y="684618"/>
                  </a:lnTo>
                  <a:lnTo>
                    <a:pt x="150685" y="661416"/>
                  </a:lnTo>
                  <a:lnTo>
                    <a:pt x="250088" y="562368"/>
                  </a:lnTo>
                  <a:lnTo>
                    <a:pt x="347662" y="660209"/>
                  </a:lnTo>
                  <a:lnTo>
                    <a:pt x="361645" y="671588"/>
                  </a:lnTo>
                  <a:lnTo>
                    <a:pt x="377202" y="679729"/>
                  </a:lnTo>
                  <a:lnTo>
                    <a:pt x="393738" y="684618"/>
                  </a:lnTo>
                  <a:lnTo>
                    <a:pt x="410705" y="686257"/>
                  </a:lnTo>
                  <a:lnTo>
                    <a:pt x="427812" y="684618"/>
                  </a:lnTo>
                  <a:lnTo>
                    <a:pt x="444334" y="679729"/>
                  </a:lnTo>
                  <a:lnTo>
                    <a:pt x="459816" y="671588"/>
                  </a:lnTo>
                  <a:lnTo>
                    <a:pt x="472262" y="661416"/>
                  </a:lnTo>
                  <a:lnTo>
                    <a:pt x="473786" y="660171"/>
                  </a:lnTo>
                  <a:lnTo>
                    <a:pt x="493344" y="630707"/>
                  </a:lnTo>
                  <a:lnTo>
                    <a:pt x="499872" y="597128"/>
                  </a:lnTo>
                  <a:close/>
                </a:path>
                <a:path w="500379" h="686435">
                  <a:moveTo>
                    <a:pt x="499872" y="249224"/>
                  </a:moveTo>
                  <a:lnTo>
                    <a:pt x="473786" y="186359"/>
                  </a:lnTo>
                  <a:lnTo>
                    <a:pt x="307568" y="19913"/>
                  </a:lnTo>
                  <a:lnTo>
                    <a:pt x="268998" y="1663"/>
                  </a:lnTo>
                  <a:lnTo>
                    <a:pt x="241350" y="0"/>
                  </a:lnTo>
                  <a:lnTo>
                    <a:pt x="214350" y="6896"/>
                  </a:lnTo>
                  <a:lnTo>
                    <a:pt x="190106" y="22402"/>
                  </a:lnTo>
                  <a:lnTo>
                    <a:pt x="189204" y="23355"/>
                  </a:lnTo>
                  <a:lnTo>
                    <a:pt x="187960" y="24257"/>
                  </a:lnTo>
                  <a:lnTo>
                    <a:pt x="187007" y="25501"/>
                  </a:lnTo>
                  <a:lnTo>
                    <a:pt x="26098" y="186359"/>
                  </a:lnTo>
                  <a:lnTo>
                    <a:pt x="6527" y="215785"/>
                  </a:lnTo>
                  <a:lnTo>
                    <a:pt x="0" y="249224"/>
                  </a:lnTo>
                  <a:lnTo>
                    <a:pt x="6527" y="282676"/>
                  </a:lnTo>
                  <a:lnTo>
                    <a:pt x="26098" y="312102"/>
                  </a:lnTo>
                  <a:lnTo>
                    <a:pt x="55587" y="331660"/>
                  </a:lnTo>
                  <a:lnTo>
                    <a:pt x="89154" y="338175"/>
                  </a:lnTo>
                  <a:lnTo>
                    <a:pt x="122720" y="331660"/>
                  </a:lnTo>
                  <a:lnTo>
                    <a:pt x="152209" y="312102"/>
                  </a:lnTo>
                  <a:lnTo>
                    <a:pt x="250088" y="214630"/>
                  </a:lnTo>
                  <a:lnTo>
                    <a:pt x="347624" y="312102"/>
                  </a:lnTo>
                  <a:lnTo>
                    <a:pt x="377139" y="331660"/>
                  </a:lnTo>
                  <a:lnTo>
                    <a:pt x="410718" y="338175"/>
                  </a:lnTo>
                  <a:lnTo>
                    <a:pt x="444284" y="331660"/>
                  </a:lnTo>
                  <a:lnTo>
                    <a:pt x="473786" y="312102"/>
                  </a:lnTo>
                  <a:lnTo>
                    <a:pt x="493344" y="282676"/>
                  </a:lnTo>
                  <a:lnTo>
                    <a:pt x="499872" y="249224"/>
                  </a:lnTo>
                  <a:close/>
                </a:path>
              </a:pathLst>
            </a:custGeom>
            <a:solidFill>
              <a:srgbClr val="FCEE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767124" y="2456383"/>
              <a:ext cx="600710" cy="557530"/>
            </a:xfrm>
            <a:custGeom>
              <a:avLst/>
              <a:gdLst/>
              <a:ahLst/>
              <a:cxnLst/>
              <a:rect l="l" t="t" r="r" b="b"/>
              <a:pathLst>
                <a:path w="600710" h="557530">
                  <a:moveTo>
                    <a:pt x="600227" y="249466"/>
                  </a:moveTo>
                  <a:lnTo>
                    <a:pt x="574128" y="186309"/>
                  </a:lnTo>
                  <a:lnTo>
                    <a:pt x="407593" y="20205"/>
                  </a:lnTo>
                  <a:lnTo>
                    <a:pt x="369303" y="1625"/>
                  </a:lnTo>
                  <a:lnTo>
                    <a:pt x="341579" y="0"/>
                  </a:lnTo>
                  <a:lnTo>
                    <a:pt x="314566" y="6997"/>
                  </a:lnTo>
                  <a:lnTo>
                    <a:pt x="126123" y="186309"/>
                  </a:lnTo>
                  <a:lnTo>
                    <a:pt x="100025" y="249466"/>
                  </a:lnTo>
                  <a:lnTo>
                    <a:pt x="106553" y="282943"/>
                  </a:lnTo>
                  <a:lnTo>
                    <a:pt x="123126" y="307911"/>
                  </a:lnTo>
                  <a:lnTo>
                    <a:pt x="26098" y="404901"/>
                  </a:lnTo>
                  <a:lnTo>
                    <a:pt x="6527" y="434327"/>
                  </a:lnTo>
                  <a:lnTo>
                    <a:pt x="0" y="467779"/>
                  </a:lnTo>
                  <a:lnTo>
                    <a:pt x="6527" y="501230"/>
                  </a:lnTo>
                  <a:lnTo>
                    <a:pt x="40093" y="542112"/>
                  </a:lnTo>
                  <a:lnTo>
                    <a:pt x="89179" y="557060"/>
                  </a:lnTo>
                  <a:lnTo>
                    <a:pt x="106133" y="555383"/>
                  </a:lnTo>
                  <a:lnTo>
                    <a:pt x="150291" y="532231"/>
                  </a:lnTo>
                  <a:lnTo>
                    <a:pt x="250088" y="433171"/>
                  </a:lnTo>
                  <a:lnTo>
                    <a:pt x="347624" y="530656"/>
                  </a:lnTo>
                  <a:lnTo>
                    <a:pt x="361645" y="542112"/>
                  </a:lnTo>
                  <a:lnTo>
                    <a:pt x="377202" y="550379"/>
                  </a:lnTo>
                  <a:lnTo>
                    <a:pt x="393738" y="555383"/>
                  </a:lnTo>
                  <a:lnTo>
                    <a:pt x="410705" y="557060"/>
                  </a:lnTo>
                  <a:lnTo>
                    <a:pt x="427812" y="555383"/>
                  </a:lnTo>
                  <a:lnTo>
                    <a:pt x="471868" y="532231"/>
                  </a:lnTo>
                  <a:lnTo>
                    <a:pt x="499872" y="467779"/>
                  </a:lnTo>
                  <a:lnTo>
                    <a:pt x="493344" y="434327"/>
                  </a:lnTo>
                  <a:lnTo>
                    <a:pt x="475018" y="406755"/>
                  </a:lnTo>
                  <a:lnTo>
                    <a:pt x="475018" y="467779"/>
                  </a:lnTo>
                  <a:lnTo>
                    <a:pt x="470357" y="491972"/>
                  </a:lnTo>
                  <a:lnTo>
                    <a:pt x="435521" y="527291"/>
                  </a:lnTo>
                  <a:lnTo>
                    <a:pt x="410705" y="532231"/>
                  </a:lnTo>
                  <a:lnTo>
                    <a:pt x="398119" y="530974"/>
                  </a:lnTo>
                  <a:lnTo>
                    <a:pt x="285203" y="433171"/>
                  </a:lnTo>
                  <a:lnTo>
                    <a:pt x="250088" y="398068"/>
                  </a:lnTo>
                  <a:lnTo>
                    <a:pt x="232397" y="415455"/>
                  </a:lnTo>
                  <a:lnTo>
                    <a:pt x="134531" y="513270"/>
                  </a:lnTo>
                  <a:lnTo>
                    <a:pt x="89179" y="532231"/>
                  </a:lnTo>
                  <a:lnTo>
                    <a:pt x="76568" y="530974"/>
                  </a:lnTo>
                  <a:lnTo>
                    <a:pt x="29641" y="491972"/>
                  </a:lnTo>
                  <a:lnTo>
                    <a:pt x="24930" y="467779"/>
                  </a:lnTo>
                  <a:lnTo>
                    <a:pt x="29641" y="443585"/>
                  </a:lnTo>
                  <a:lnTo>
                    <a:pt x="43776" y="422287"/>
                  </a:lnTo>
                  <a:lnTo>
                    <a:pt x="142722" y="323405"/>
                  </a:lnTo>
                  <a:lnTo>
                    <a:pt x="155613" y="331952"/>
                  </a:lnTo>
                  <a:lnTo>
                    <a:pt x="189204" y="338467"/>
                  </a:lnTo>
                  <a:lnTo>
                    <a:pt x="222783" y="331952"/>
                  </a:lnTo>
                  <a:lnTo>
                    <a:pt x="252272" y="312394"/>
                  </a:lnTo>
                  <a:lnTo>
                    <a:pt x="299173" y="265506"/>
                  </a:lnTo>
                  <a:lnTo>
                    <a:pt x="456387" y="422287"/>
                  </a:lnTo>
                  <a:lnTo>
                    <a:pt x="470357" y="443585"/>
                  </a:lnTo>
                  <a:lnTo>
                    <a:pt x="475018" y="467779"/>
                  </a:lnTo>
                  <a:lnTo>
                    <a:pt x="475018" y="406755"/>
                  </a:lnTo>
                  <a:lnTo>
                    <a:pt x="473786" y="404901"/>
                  </a:lnTo>
                  <a:lnTo>
                    <a:pt x="316877" y="247802"/>
                  </a:lnTo>
                  <a:lnTo>
                    <a:pt x="350100" y="214579"/>
                  </a:lnTo>
                  <a:lnTo>
                    <a:pt x="447979" y="312394"/>
                  </a:lnTo>
                  <a:lnTo>
                    <a:pt x="477431" y="331952"/>
                  </a:lnTo>
                  <a:lnTo>
                    <a:pt x="510933" y="338467"/>
                  </a:lnTo>
                  <a:lnTo>
                    <a:pt x="544499" y="331952"/>
                  </a:lnTo>
                  <a:lnTo>
                    <a:pt x="574128" y="312394"/>
                  </a:lnTo>
                  <a:lnTo>
                    <a:pt x="593699" y="282943"/>
                  </a:lnTo>
                  <a:lnTo>
                    <a:pt x="600227" y="249466"/>
                  </a:lnTo>
                  <a:close/>
                </a:path>
              </a:pathLst>
            </a:custGeom>
            <a:solidFill>
              <a:srgbClr val="FBB84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359897" y="2284361"/>
              <a:ext cx="818515" cy="339090"/>
            </a:xfrm>
            <a:custGeom>
              <a:avLst/>
              <a:gdLst/>
              <a:ahLst/>
              <a:cxnLst/>
              <a:rect l="l" t="t" r="r" b="b"/>
              <a:pathLst>
                <a:path w="818514" h="339089">
                  <a:moveTo>
                    <a:pt x="818286" y="249796"/>
                  </a:moveTo>
                  <a:lnTo>
                    <a:pt x="792200" y="186931"/>
                  </a:lnTo>
                  <a:lnTo>
                    <a:pt x="625983" y="20485"/>
                  </a:lnTo>
                  <a:lnTo>
                    <a:pt x="587552" y="2044"/>
                  </a:lnTo>
                  <a:lnTo>
                    <a:pt x="559917" y="342"/>
                  </a:lnTo>
                  <a:lnTo>
                    <a:pt x="532853" y="7302"/>
                  </a:lnTo>
                  <a:lnTo>
                    <a:pt x="508571" y="22974"/>
                  </a:lnTo>
                  <a:lnTo>
                    <a:pt x="507619" y="23926"/>
                  </a:lnTo>
                  <a:lnTo>
                    <a:pt x="506374" y="24828"/>
                  </a:lnTo>
                  <a:lnTo>
                    <a:pt x="505460" y="26073"/>
                  </a:lnTo>
                  <a:lnTo>
                    <a:pt x="409143" y="122339"/>
                  </a:lnTo>
                  <a:lnTo>
                    <a:pt x="391528" y="104736"/>
                  </a:lnTo>
                  <a:lnTo>
                    <a:pt x="391528" y="139954"/>
                  </a:lnTo>
                  <a:lnTo>
                    <a:pt x="344512" y="186931"/>
                  </a:lnTo>
                  <a:lnTo>
                    <a:pt x="324942" y="216357"/>
                  </a:lnTo>
                  <a:lnTo>
                    <a:pt x="318643" y="248627"/>
                  </a:lnTo>
                  <a:lnTo>
                    <a:pt x="285203" y="215201"/>
                  </a:lnTo>
                  <a:lnTo>
                    <a:pt x="267474" y="197485"/>
                  </a:lnTo>
                  <a:lnTo>
                    <a:pt x="249796" y="180098"/>
                  </a:lnTo>
                  <a:lnTo>
                    <a:pt x="134531" y="295287"/>
                  </a:lnTo>
                  <a:lnTo>
                    <a:pt x="124714" y="303314"/>
                  </a:lnTo>
                  <a:lnTo>
                    <a:pt x="113652" y="309156"/>
                  </a:lnTo>
                  <a:lnTo>
                    <a:pt x="101612" y="312712"/>
                  </a:lnTo>
                  <a:lnTo>
                    <a:pt x="88836" y="313918"/>
                  </a:lnTo>
                  <a:lnTo>
                    <a:pt x="76250" y="312712"/>
                  </a:lnTo>
                  <a:lnTo>
                    <a:pt x="29514" y="274002"/>
                  </a:lnTo>
                  <a:lnTo>
                    <a:pt x="24853" y="249796"/>
                  </a:lnTo>
                  <a:lnTo>
                    <a:pt x="29514" y="225602"/>
                  </a:lnTo>
                  <a:lnTo>
                    <a:pt x="43484" y="204304"/>
                  </a:lnTo>
                  <a:lnTo>
                    <a:pt x="204393" y="43789"/>
                  </a:lnTo>
                  <a:lnTo>
                    <a:pt x="205016" y="42837"/>
                  </a:lnTo>
                  <a:lnTo>
                    <a:pt x="205968" y="41922"/>
                  </a:lnTo>
                  <a:lnTo>
                    <a:pt x="206883" y="41313"/>
                  </a:lnTo>
                  <a:lnTo>
                    <a:pt x="216331" y="34277"/>
                  </a:lnTo>
                  <a:lnTo>
                    <a:pt x="226809" y="29108"/>
                  </a:lnTo>
                  <a:lnTo>
                    <a:pt x="238048" y="25920"/>
                  </a:lnTo>
                  <a:lnTo>
                    <a:pt x="249796" y="24828"/>
                  </a:lnTo>
                  <a:lnTo>
                    <a:pt x="258368" y="25412"/>
                  </a:lnTo>
                  <a:lnTo>
                    <a:pt x="295148" y="43789"/>
                  </a:lnTo>
                  <a:lnTo>
                    <a:pt x="391528" y="139954"/>
                  </a:lnTo>
                  <a:lnTo>
                    <a:pt x="391528" y="104736"/>
                  </a:lnTo>
                  <a:lnTo>
                    <a:pt x="312826" y="26073"/>
                  </a:lnTo>
                  <a:lnTo>
                    <a:pt x="311658" y="24828"/>
                  </a:lnTo>
                  <a:lnTo>
                    <a:pt x="273151" y="3073"/>
                  </a:lnTo>
                  <a:lnTo>
                    <a:pt x="249796" y="0"/>
                  </a:lnTo>
                  <a:lnTo>
                    <a:pt x="233819" y="1447"/>
                  </a:lnTo>
                  <a:lnTo>
                    <a:pt x="190106" y="22974"/>
                  </a:lnTo>
                  <a:lnTo>
                    <a:pt x="26098" y="186931"/>
                  </a:lnTo>
                  <a:lnTo>
                    <a:pt x="0" y="249796"/>
                  </a:lnTo>
                  <a:lnTo>
                    <a:pt x="6527" y="283248"/>
                  </a:lnTo>
                  <a:lnTo>
                    <a:pt x="40043" y="324078"/>
                  </a:lnTo>
                  <a:lnTo>
                    <a:pt x="88836" y="338747"/>
                  </a:lnTo>
                  <a:lnTo>
                    <a:pt x="105943" y="337121"/>
                  </a:lnTo>
                  <a:lnTo>
                    <a:pt x="150406" y="313918"/>
                  </a:lnTo>
                  <a:lnTo>
                    <a:pt x="249796" y="215201"/>
                  </a:lnTo>
                  <a:lnTo>
                    <a:pt x="338391" y="303491"/>
                  </a:lnTo>
                  <a:lnTo>
                    <a:pt x="344512" y="312674"/>
                  </a:lnTo>
                  <a:lnTo>
                    <a:pt x="360959" y="323583"/>
                  </a:lnTo>
                  <a:lnTo>
                    <a:pt x="361581" y="324078"/>
                  </a:lnTo>
                  <a:lnTo>
                    <a:pt x="362267" y="324446"/>
                  </a:lnTo>
                  <a:lnTo>
                    <a:pt x="374027" y="332232"/>
                  </a:lnTo>
                  <a:lnTo>
                    <a:pt x="382841" y="333946"/>
                  </a:lnTo>
                  <a:lnTo>
                    <a:pt x="393585" y="337121"/>
                  </a:lnTo>
                  <a:lnTo>
                    <a:pt x="404634" y="338175"/>
                  </a:lnTo>
                  <a:lnTo>
                    <a:pt x="407606" y="338747"/>
                  </a:lnTo>
                  <a:lnTo>
                    <a:pt x="408609" y="338556"/>
                  </a:lnTo>
                  <a:lnTo>
                    <a:pt x="410692" y="338747"/>
                  </a:lnTo>
                  <a:lnTo>
                    <a:pt x="427685" y="337121"/>
                  </a:lnTo>
                  <a:lnTo>
                    <a:pt x="472249" y="313918"/>
                  </a:lnTo>
                  <a:lnTo>
                    <a:pt x="479844" y="303542"/>
                  </a:lnTo>
                  <a:lnTo>
                    <a:pt x="568540" y="215201"/>
                  </a:lnTo>
                  <a:lnTo>
                    <a:pt x="666076" y="312674"/>
                  </a:lnTo>
                  <a:lnTo>
                    <a:pt x="695706" y="332232"/>
                  </a:lnTo>
                  <a:lnTo>
                    <a:pt x="729259" y="338747"/>
                  </a:lnTo>
                  <a:lnTo>
                    <a:pt x="762749" y="332232"/>
                  </a:lnTo>
                  <a:lnTo>
                    <a:pt x="792200" y="312674"/>
                  </a:lnTo>
                  <a:lnTo>
                    <a:pt x="811771" y="283248"/>
                  </a:lnTo>
                  <a:lnTo>
                    <a:pt x="818286" y="249796"/>
                  </a:lnTo>
                  <a:close/>
                </a:path>
              </a:pathLst>
            </a:custGeom>
            <a:solidFill>
              <a:srgbClr val="7499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313557" y="4322775"/>
            <a:ext cx="259524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265" b="1">
                <a:solidFill>
                  <a:srgbClr val="001F5F"/>
                </a:solidFill>
                <a:latin typeface="Trebuchet MS"/>
                <a:cs typeface="Trebuchet MS"/>
              </a:rPr>
              <a:t>8 </a:t>
            </a:r>
            <a:r>
              <a:rPr dirty="0" sz="3600" b="1">
                <a:solidFill>
                  <a:srgbClr val="001F5F"/>
                </a:solidFill>
                <a:latin typeface="Trebuchet MS"/>
                <a:cs typeface="Trebuchet MS"/>
              </a:rPr>
              <a:t>julio</a:t>
            </a:r>
            <a:r>
              <a:rPr dirty="0" sz="3600" spc="-76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3600" spc="5" b="1">
                <a:solidFill>
                  <a:srgbClr val="001F5F"/>
                </a:solidFill>
                <a:latin typeface="Trebuchet MS"/>
                <a:cs typeface="Trebuchet MS"/>
              </a:rPr>
              <a:t>2021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01767" y="1094232"/>
            <a:ext cx="4142232" cy="40492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57427" y="504190"/>
            <a:ext cx="6827520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35" b="0">
                <a:latin typeface="Trebuchet MS"/>
                <a:cs typeface="Trebuchet MS"/>
              </a:rPr>
              <a:t>2.</a:t>
            </a:r>
            <a:r>
              <a:rPr dirty="0" sz="2500" spc="-90" b="0">
                <a:latin typeface="Trebuchet MS"/>
                <a:cs typeface="Trebuchet MS"/>
              </a:rPr>
              <a:t> </a:t>
            </a:r>
            <a:r>
              <a:rPr dirty="0" sz="2500" spc="90"/>
              <a:t>Toque</a:t>
            </a:r>
            <a:r>
              <a:rPr dirty="0" sz="2500" spc="-140"/>
              <a:t> </a:t>
            </a:r>
            <a:r>
              <a:rPr dirty="0" sz="2500" spc="145"/>
              <a:t>de</a:t>
            </a:r>
            <a:r>
              <a:rPr dirty="0" sz="2500" spc="-135"/>
              <a:t> </a:t>
            </a:r>
            <a:r>
              <a:rPr dirty="0" sz="2500" spc="180"/>
              <a:t>Queda</a:t>
            </a:r>
            <a:r>
              <a:rPr dirty="0" sz="2500" spc="-135"/>
              <a:t> </a:t>
            </a:r>
            <a:r>
              <a:rPr dirty="0" sz="2500" spc="140"/>
              <a:t>según</a:t>
            </a:r>
            <a:r>
              <a:rPr dirty="0" sz="2500" spc="-130"/>
              <a:t> </a:t>
            </a:r>
            <a:r>
              <a:rPr dirty="0" sz="2500" spc="114"/>
              <a:t>realidad</a:t>
            </a:r>
            <a:r>
              <a:rPr dirty="0" sz="2500" spc="-114"/>
              <a:t> </a:t>
            </a:r>
            <a:r>
              <a:rPr dirty="0" sz="2500" spc="105"/>
              <a:t>regional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4227" y="1230249"/>
            <a:ext cx="5882640" cy="2586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10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objetivo</a:t>
            </a:r>
            <a:r>
              <a:rPr dirty="0" sz="14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dar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0">
                <a:solidFill>
                  <a:srgbClr val="001F5F"/>
                </a:solidFill>
                <a:latin typeface="Trebuchet MS"/>
                <a:cs typeface="Trebuchet MS"/>
              </a:rPr>
              <a:t>mayor</a:t>
            </a:r>
            <a:r>
              <a:rPr dirty="0" sz="14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45">
                <a:solidFill>
                  <a:srgbClr val="001F5F"/>
                </a:solidFill>
                <a:latin typeface="Trebuchet MS"/>
                <a:cs typeface="Trebuchet MS"/>
              </a:rPr>
              <a:t>estabilidad,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considerará</a:t>
            </a:r>
            <a:r>
              <a:rPr dirty="0" sz="14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5">
                <a:solidFill>
                  <a:srgbClr val="001F5F"/>
                </a:solidFill>
                <a:latin typeface="Trebuchet MS"/>
                <a:cs typeface="Trebuchet MS"/>
              </a:rPr>
              <a:t>territorio 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regional </a:t>
            </a:r>
            <a:r>
              <a:rPr dirty="0" sz="1400" spc="100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establecer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su </a:t>
            </a:r>
            <a:r>
              <a:rPr dirty="0" sz="1400" spc="45">
                <a:solidFill>
                  <a:srgbClr val="001F5F"/>
                </a:solidFill>
                <a:latin typeface="Trebuchet MS"/>
                <a:cs typeface="Trebuchet MS"/>
              </a:rPr>
              <a:t>horario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400" spc="10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toque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400" spc="110">
                <a:solidFill>
                  <a:srgbClr val="001F5F"/>
                </a:solidFill>
                <a:latin typeface="Trebuchet MS"/>
                <a:cs typeface="Trebuchet MS"/>
              </a:rPr>
              <a:t>queda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400" spc="70">
                <a:solidFill>
                  <a:srgbClr val="001F5F"/>
                </a:solidFill>
                <a:latin typeface="Trebuchet MS"/>
                <a:cs typeface="Trebuchet MS"/>
              </a:rPr>
              <a:t>menor 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duración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establecerá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principalmente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acuerdo </a:t>
            </a:r>
            <a:r>
              <a:rPr dirty="0" sz="1400" spc="165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dos 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indicadores: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400" spc="114">
                <a:solidFill>
                  <a:srgbClr val="001F5F"/>
                </a:solidFill>
                <a:latin typeface="Trebuchet MS"/>
                <a:cs typeface="Trebuchet MS"/>
              </a:rPr>
              <a:t>Que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región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10">
                <a:solidFill>
                  <a:srgbClr val="001F5F"/>
                </a:solidFill>
                <a:latin typeface="Trebuchet MS"/>
                <a:cs typeface="Trebuchet MS"/>
              </a:rPr>
              <a:t>tenga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al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menos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4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240" b="1">
                <a:solidFill>
                  <a:srgbClr val="001F5F"/>
                </a:solidFill>
                <a:latin typeface="Trebuchet MS"/>
                <a:cs typeface="Trebuchet MS"/>
              </a:rPr>
              <a:t>80%</a:t>
            </a:r>
            <a:r>
              <a:rPr dirty="0" sz="14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su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70">
                <a:solidFill>
                  <a:srgbClr val="001F5F"/>
                </a:solidFill>
                <a:latin typeface="Trebuchet MS"/>
                <a:cs typeface="Trebuchet MS"/>
              </a:rPr>
              <a:t>población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adulta</a:t>
            </a:r>
            <a:endParaRPr sz="1400">
              <a:latin typeface="Trebuchet MS"/>
              <a:cs typeface="Trebuchet MS"/>
            </a:endParaRPr>
          </a:p>
          <a:p>
            <a:pPr marL="299085">
              <a:lnSpc>
                <a:spcPct val="100000"/>
              </a:lnSpc>
            </a:pPr>
            <a:r>
              <a:rPr dirty="0" sz="1400" spc="110">
                <a:solidFill>
                  <a:srgbClr val="001F5F"/>
                </a:solidFill>
                <a:latin typeface="Trebuchet MS"/>
                <a:cs typeface="Trebuchet MS"/>
              </a:rPr>
              <a:t>vacunada</a:t>
            </a:r>
            <a:r>
              <a:rPr dirty="0" sz="14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75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4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00">
                <a:solidFill>
                  <a:srgbClr val="001F5F"/>
                </a:solidFill>
                <a:latin typeface="Trebuchet MS"/>
                <a:cs typeface="Trebuchet MS"/>
              </a:rPr>
              <a:t>esquema</a:t>
            </a:r>
            <a:r>
              <a:rPr dirty="0" sz="14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completo.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400" spc="114">
                <a:solidFill>
                  <a:srgbClr val="001F5F"/>
                </a:solidFill>
                <a:latin typeface="Trebuchet MS"/>
                <a:cs typeface="Trebuchet MS"/>
              </a:rPr>
              <a:t>Que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05">
                <a:solidFill>
                  <a:srgbClr val="001F5F"/>
                </a:solidFill>
                <a:latin typeface="Trebuchet MS"/>
                <a:cs typeface="Trebuchet MS"/>
              </a:rPr>
              <a:t>tasa</a:t>
            </a:r>
            <a:r>
              <a:rPr dirty="0" sz="14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activos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sea</a:t>
            </a:r>
            <a:r>
              <a:rPr dirty="0" sz="14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70">
                <a:solidFill>
                  <a:srgbClr val="001F5F"/>
                </a:solidFill>
                <a:latin typeface="Trebuchet MS"/>
                <a:cs typeface="Trebuchet MS"/>
              </a:rPr>
              <a:t>menor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65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>
                <a:solidFill>
                  <a:srgbClr val="001F5F"/>
                </a:solidFill>
                <a:latin typeface="Trebuchet MS"/>
                <a:cs typeface="Trebuchet MS"/>
              </a:rPr>
              <a:t>150.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14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Sin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20">
                <a:solidFill>
                  <a:srgbClr val="001F5F"/>
                </a:solidFill>
                <a:latin typeface="Trebuchet MS"/>
                <a:cs typeface="Trebuchet MS"/>
              </a:rPr>
              <a:t>perjuicio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0">
                <a:solidFill>
                  <a:srgbClr val="001F5F"/>
                </a:solidFill>
                <a:latin typeface="Trebuchet MS"/>
                <a:cs typeface="Trebuchet MS"/>
              </a:rPr>
              <a:t>que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siempre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analizarán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elementos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45">
                <a:solidFill>
                  <a:srgbClr val="001F5F"/>
                </a:solidFill>
                <a:latin typeface="Trebuchet MS"/>
                <a:cs typeface="Trebuchet MS"/>
              </a:rPr>
              <a:t>locales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endParaRPr sz="1400">
              <a:latin typeface="Trebuchet MS"/>
              <a:cs typeface="Trebuchet MS"/>
            </a:endParaRPr>
          </a:p>
          <a:p>
            <a:pPr marL="299085">
              <a:lnSpc>
                <a:spcPct val="100000"/>
              </a:lnSpc>
            </a:pPr>
            <a:r>
              <a:rPr dirty="0" sz="1400" spc="45">
                <a:solidFill>
                  <a:srgbClr val="001F5F"/>
                </a:solidFill>
                <a:latin typeface="Trebuchet MS"/>
                <a:cs typeface="Trebuchet MS"/>
              </a:rPr>
              <a:t>cualquier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75">
                <a:solidFill>
                  <a:srgbClr val="001F5F"/>
                </a:solidFill>
                <a:latin typeface="Trebuchet MS"/>
                <a:cs typeface="Trebuchet MS"/>
              </a:rPr>
              <a:t>antecedente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relevante</a:t>
            </a:r>
            <a:r>
              <a:rPr dirty="0" sz="14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05">
                <a:solidFill>
                  <a:srgbClr val="001F5F"/>
                </a:solidFill>
                <a:latin typeface="Trebuchet MS"/>
                <a:cs typeface="Trebuchet MS"/>
              </a:rPr>
              <a:t>para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05">
                <a:solidFill>
                  <a:srgbClr val="001F5F"/>
                </a:solidFill>
                <a:latin typeface="Trebuchet MS"/>
                <a:cs typeface="Trebuchet MS"/>
              </a:rPr>
              <a:t>toma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0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30">
                <a:solidFill>
                  <a:srgbClr val="001F5F"/>
                </a:solidFill>
                <a:latin typeface="Trebuchet MS"/>
                <a:cs typeface="Trebuchet MS"/>
              </a:rPr>
              <a:t>decisiones.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70472" y="3546378"/>
            <a:ext cx="1330325" cy="901065"/>
          </a:xfrm>
          <a:custGeom>
            <a:avLst/>
            <a:gdLst/>
            <a:ahLst/>
            <a:cxnLst/>
            <a:rect l="l" t="t" r="r" b="b"/>
            <a:pathLst>
              <a:path w="1330325" h="901064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7" y="12130"/>
                </a:lnTo>
                <a:lnTo>
                  <a:pt x="542154" y="31123"/>
                </a:lnTo>
                <a:lnTo>
                  <a:pt x="506438" y="57721"/>
                </a:lnTo>
                <a:lnTo>
                  <a:pt x="500367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69309" y="830625"/>
                </a:lnTo>
                <a:lnTo>
                  <a:pt x="106459" y="861192"/>
                </a:lnTo>
                <a:lnTo>
                  <a:pt x="147686" y="883025"/>
                </a:lnTo>
                <a:lnTo>
                  <a:pt x="191633" y="896125"/>
                </a:lnTo>
                <a:lnTo>
                  <a:pt x="236939" y="900492"/>
                </a:lnTo>
                <a:lnTo>
                  <a:pt x="282297" y="896125"/>
                </a:lnTo>
                <a:lnTo>
                  <a:pt x="326360" y="883025"/>
                </a:lnTo>
                <a:lnTo>
                  <a:pt x="367703" y="861192"/>
                </a:lnTo>
                <a:lnTo>
                  <a:pt x="385598" y="846488"/>
                </a:lnTo>
                <a:lnTo>
                  <a:pt x="236939" y="846488"/>
                </a:lnTo>
                <a:lnTo>
                  <a:pt x="200907" y="842939"/>
                </a:lnTo>
                <a:lnTo>
                  <a:pt x="135297" y="815589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0" y="99876"/>
                </a:lnTo>
                <a:lnTo>
                  <a:pt x="599462" y="62844"/>
                </a:lnTo>
                <a:lnTo>
                  <a:pt x="665294" y="50613"/>
                </a:lnTo>
                <a:lnTo>
                  <a:pt x="815946" y="50613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901064">
                <a:moveTo>
                  <a:pt x="741494" y="570060"/>
                </a:moveTo>
                <a:lnTo>
                  <a:pt x="665295" y="570060"/>
                </a:lnTo>
                <a:lnTo>
                  <a:pt x="925680" y="830625"/>
                </a:lnTo>
                <a:lnTo>
                  <a:pt x="963017" y="861192"/>
                </a:lnTo>
                <a:lnTo>
                  <a:pt x="1004338" y="883025"/>
                </a:lnTo>
                <a:lnTo>
                  <a:pt x="1048315" y="896125"/>
                </a:lnTo>
                <a:lnTo>
                  <a:pt x="1093619" y="900492"/>
                </a:lnTo>
                <a:lnTo>
                  <a:pt x="1138931" y="896125"/>
                </a:lnTo>
                <a:lnTo>
                  <a:pt x="1182923" y="883025"/>
                </a:lnTo>
                <a:lnTo>
                  <a:pt x="1224259" y="861192"/>
                </a:lnTo>
                <a:lnTo>
                  <a:pt x="1242223" y="846488"/>
                </a:lnTo>
                <a:lnTo>
                  <a:pt x="1093619" y="846488"/>
                </a:lnTo>
                <a:lnTo>
                  <a:pt x="1057598" y="842939"/>
                </a:lnTo>
                <a:lnTo>
                  <a:pt x="1023397" y="832524"/>
                </a:lnTo>
                <a:lnTo>
                  <a:pt x="991844" y="815589"/>
                </a:lnTo>
                <a:lnTo>
                  <a:pt x="963764" y="792483"/>
                </a:lnTo>
                <a:lnTo>
                  <a:pt x="741494" y="570060"/>
                </a:lnTo>
                <a:close/>
              </a:path>
              <a:path w="1330325" h="901064">
                <a:moveTo>
                  <a:pt x="665295" y="493780"/>
                </a:moveTo>
                <a:lnTo>
                  <a:pt x="366789" y="792483"/>
                </a:lnTo>
                <a:lnTo>
                  <a:pt x="307303" y="832524"/>
                </a:lnTo>
                <a:lnTo>
                  <a:pt x="236939" y="846488"/>
                </a:lnTo>
                <a:lnTo>
                  <a:pt x="385598" y="846488"/>
                </a:lnTo>
                <a:lnTo>
                  <a:pt x="404905" y="830625"/>
                </a:lnTo>
                <a:lnTo>
                  <a:pt x="665295" y="570060"/>
                </a:lnTo>
                <a:lnTo>
                  <a:pt x="741494" y="570060"/>
                </a:lnTo>
                <a:lnTo>
                  <a:pt x="665295" y="493780"/>
                </a:lnTo>
                <a:close/>
              </a:path>
              <a:path w="1330325" h="901064">
                <a:moveTo>
                  <a:pt x="815946" y="50613"/>
                </a:moveTo>
                <a:lnTo>
                  <a:pt x="665294" y="50613"/>
                </a:lnTo>
                <a:lnTo>
                  <a:pt x="689840" y="52242"/>
                </a:lnTo>
                <a:lnTo>
                  <a:pt x="713720" y="57068"/>
                </a:lnTo>
                <a:lnTo>
                  <a:pt x="758369" y="75942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163836" y="832524"/>
                </a:lnTo>
                <a:lnTo>
                  <a:pt x="1093619" y="846488"/>
                </a:lnTo>
                <a:lnTo>
                  <a:pt x="1242223" y="846488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6"/>
                </a:lnTo>
                <a:lnTo>
                  <a:pt x="1330283" y="656332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2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3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5512" y="4346478"/>
            <a:ext cx="1330325" cy="797560"/>
          </a:xfrm>
          <a:custGeom>
            <a:avLst/>
            <a:gdLst/>
            <a:ahLst/>
            <a:cxnLst/>
            <a:rect l="l" t="t" r="r" b="b"/>
            <a:pathLst>
              <a:path w="1330325" h="797560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7" y="12130"/>
                </a:lnTo>
                <a:lnTo>
                  <a:pt x="542154" y="31123"/>
                </a:lnTo>
                <a:lnTo>
                  <a:pt x="506438" y="57721"/>
                </a:lnTo>
                <a:lnTo>
                  <a:pt x="500368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41899" y="797020"/>
                </a:lnTo>
                <a:lnTo>
                  <a:pt x="112898" y="797020"/>
                </a:lnTo>
                <a:lnTo>
                  <a:pt x="107425" y="792483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1" y="99876"/>
                </a:lnTo>
                <a:lnTo>
                  <a:pt x="599462" y="62844"/>
                </a:lnTo>
                <a:lnTo>
                  <a:pt x="665295" y="50612"/>
                </a:lnTo>
                <a:lnTo>
                  <a:pt x="815946" y="50612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797560">
                <a:moveTo>
                  <a:pt x="665295" y="493780"/>
                </a:moveTo>
                <a:lnTo>
                  <a:pt x="366789" y="792483"/>
                </a:lnTo>
                <a:lnTo>
                  <a:pt x="361287" y="797020"/>
                </a:lnTo>
                <a:lnTo>
                  <a:pt x="438487" y="797020"/>
                </a:lnTo>
                <a:lnTo>
                  <a:pt x="665295" y="570060"/>
                </a:lnTo>
                <a:lnTo>
                  <a:pt x="741495" y="570060"/>
                </a:lnTo>
                <a:lnTo>
                  <a:pt x="665295" y="493780"/>
                </a:lnTo>
                <a:close/>
              </a:path>
              <a:path w="1330325" h="797560">
                <a:moveTo>
                  <a:pt x="741495" y="570060"/>
                </a:moveTo>
                <a:lnTo>
                  <a:pt x="665295" y="570060"/>
                </a:lnTo>
                <a:lnTo>
                  <a:pt x="892098" y="797020"/>
                </a:lnTo>
                <a:lnTo>
                  <a:pt x="969278" y="797020"/>
                </a:lnTo>
                <a:lnTo>
                  <a:pt x="963764" y="792483"/>
                </a:lnTo>
                <a:lnTo>
                  <a:pt x="741495" y="570060"/>
                </a:lnTo>
                <a:close/>
              </a:path>
              <a:path w="1330325" h="797560">
                <a:moveTo>
                  <a:pt x="815946" y="50612"/>
                </a:moveTo>
                <a:lnTo>
                  <a:pt x="665295" y="50612"/>
                </a:lnTo>
                <a:lnTo>
                  <a:pt x="689841" y="52242"/>
                </a:lnTo>
                <a:lnTo>
                  <a:pt x="713721" y="57068"/>
                </a:lnTo>
                <a:lnTo>
                  <a:pt x="758370" y="75942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217687" y="797020"/>
                </a:lnTo>
                <a:lnTo>
                  <a:pt x="1289011" y="797020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6"/>
                </a:lnTo>
                <a:lnTo>
                  <a:pt x="1330283" y="656332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3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637019" y="3122676"/>
            <a:ext cx="1853183" cy="18516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5910" y="7442"/>
            <a:ext cx="601345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0" b="1">
                <a:solidFill>
                  <a:srgbClr val="001F5F"/>
                </a:solidFill>
                <a:latin typeface="Trebuchet MS"/>
                <a:cs typeface="Trebuchet MS"/>
              </a:rPr>
              <a:t>3.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20" b="1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8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0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800" spc="-13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800" spc="-11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55" b="1">
                <a:solidFill>
                  <a:srgbClr val="001F5F"/>
                </a:solidFill>
                <a:latin typeface="Trebuchet MS"/>
                <a:cs typeface="Trebuchet MS"/>
              </a:rPr>
              <a:t>incentivo</a:t>
            </a:r>
            <a:r>
              <a:rPr dirty="0" sz="18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225" b="1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00" b="1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461448" y="0"/>
            <a:ext cx="682625" cy="394970"/>
          </a:xfrm>
          <a:custGeom>
            <a:avLst/>
            <a:gdLst/>
            <a:ahLst/>
            <a:cxnLst/>
            <a:rect l="l" t="t" r="r" b="b"/>
            <a:pathLst>
              <a:path w="682625" h="394970">
                <a:moveTo>
                  <a:pt x="536314" y="0"/>
                </a:moveTo>
                <a:lnTo>
                  <a:pt x="196099" y="0"/>
                </a:lnTo>
                <a:lnTo>
                  <a:pt x="39022" y="156963"/>
                </a:lnTo>
                <a:lnTo>
                  <a:pt x="13007" y="193062"/>
                </a:lnTo>
                <a:lnTo>
                  <a:pt x="0" y="234015"/>
                </a:lnTo>
                <a:lnTo>
                  <a:pt x="0" y="276569"/>
                </a:lnTo>
                <a:lnTo>
                  <a:pt x="13007" y="317475"/>
                </a:lnTo>
                <a:lnTo>
                  <a:pt x="39023" y="353479"/>
                </a:lnTo>
                <a:lnTo>
                  <a:pt x="84989" y="384141"/>
                </a:lnTo>
                <a:lnTo>
                  <a:pt x="137334" y="394362"/>
                </a:lnTo>
                <a:lnTo>
                  <a:pt x="163936" y="391807"/>
                </a:lnTo>
                <a:lnTo>
                  <a:pt x="189778" y="384141"/>
                </a:lnTo>
                <a:lnTo>
                  <a:pt x="214025" y="371365"/>
                </a:lnTo>
                <a:lnTo>
                  <a:pt x="224520" y="362761"/>
                </a:lnTo>
                <a:lnTo>
                  <a:pt x="137334" y="362761"/>
                </a:lnTo>
                <a:lnTo>
                  <a:pt x="116202" y="360684"/>
                </a:lnTo>
                <a:lnTo>
                  <a:pt x="77723" y="344680"/>
                </a:lnTo>
                <a:lnTo>
                  <a:pt x="37788" y="295653"/>
                </a:lnTo>
                <a:lnTo>
                  <a:pt x="29924" y="255221"/>
                </a:lnTo>
                <a:lnTo>
                  <a:pt x="37787" y="214788"/>
                </a:lnTo>
                <a:lnTo>
                  <a:pt x="61377" y="179280"/>
                </a:lnTo>
                <a:lnTo>
                  <a:pt x="240929" y="0"/>
                </a:lnTo>
                <a:lnTo>
                  <a:pt x="536314" y="0"/>
                </a:lnTo>
                <a:close/>
              </a:path>
              <a:path w="682625" h="394970">
                <a:moveTo>
                  <a:pt x="433258" y="201007"/>
                </a:moveTo>
                <a:lnTo>
                  <a:pt x="388557" y="201007"/>
                </a:lnTo>
                <a:lnTo>
                  <a:pt x="541268" y="353479"/>
                </a:lnTo>
                <a:lnTo>
                  <a:pt x="587399" y="384141"/>
                </a:lnTo>
                <a:lnTo>
                  <a:pt x="639761" y="394362"/>
                </a:lnTo>
                <a:lnTo>
                  <a:pt x="666335" y="391807"/>
                </a:lnTo>
                <a:lnTo>
                  <a:pt x="682551" y="386989"/>
                </a:lnTo>
                <a:lnTo>
                  <a:pt x="682551" y="362761"/>
                </a:lnTo>
                <a:lnTo>
                  <a:pt x="639761" y="362761"/>
                </a:lnTo>
                <a:lnTo>
                  <a:pt x="618635" y="360685"/>
                </a:lnTo>
                <a:lnTo>
                  <a:pt x="598577" y="354590"/>
                </a:lnTo>
                <a:lnTo>
                  <a:pt x="580072" y="344680"/>
                </a:lnTo>
                <a:lnTo>
                  <a:pt x="563603" y="331160"/>
                </a:lnTo>
                <a:lnTo>
                  <a:pt x="433258" y="201007"/>
                </a:lnTo>
                <a:close/>
              </a:path>
              <a:path w="682625" h="394970">
                <a:moveTo>
                  <a:pt x="388556" y="156371"/>
                </a:moveTo>
                <a:lnTo>
                  <a:pt x="213489" y="331160"/>
                </a:lnTo>
                <a:lnTo>
                  <a:pt x="178602" y="354590"/>
                </a:lnTo>
                <a:lnTo>
                  <a:pt x="137334" y="362761"/>
                </a:lnTo>
                <a:lnTo>
                  <a:pt x="224520" y="362761"/>
                </a:lnTo>
                <a:lnTo>
                  <a:pt x="235843" y="353479"/>
                </a:lnTo>
                <a:lnTo>
                  <a:pt x="388557" y="201007"/>
                </a:lnTo>
                <a:lnTo>
                  <a:pt x="433258" y="201007"/>
                </a:lnTo>
                <a:lnTo>
                  <a:pt x="388556" y="156371"/>
                </a:lnTo>
                <a:close/>
              </a:path>
              <a:path w="682625" h="394970">
                <a:moveTo>
                  <a:pt x="682551" y="353725"/>
                </a:moveTo>
                <a:lnTo>
                  <a:pt x="680942" y="354590"/>
                </a:lnTo>
                <a:lnTo>
                  <a:pt x="660899" y="360685"/>
                </a:lnTo>
                <a:lnTo>
                  <a:pt x="639761" y="362761"/>
                </a:lnTo>
                <a:lnTo>
                  <a:pt x="682551" y="362761"/>
                </a:lnTo>
                <a:lnTo>
                  <a:pt x="682551" y="353725"/>
                </a:lnTo>
                <a:close/>
              </a:path>
              <a:path w="682625" h="394970">
                <a:moveTo>
                  <a:pt x="581068" y="0"/>
                </a:moveTo>
                <a:lnTo>
                  <a:pt x="536314" y="0"/>
                </a:lnTo>
                <a:lnTo>
                  <a:pt x="682551" y="146123"/>
                </a:lnTo>
                <a:lnTo>
                  <a:pt x="682551" y="101322"/>
                </a:lnTo>
                <a:lnTo>
                  <a:pt x="581068" y="0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236220" y="1758695"/>
            <a:ext cx="8595360" cy="356870"/>
            <a:chOff x="236220" y="1758695"/>
            <a:chExt cx="8595360" cy="356870"/>
          </a:xfrm>
        </p:grpSpPr>
        <p:sp>
          <p:nvSpPr>
            <p:cNvPr id="5" name="object 5"/>
            <p:cNvSpPr/>
            <p:nvPr/>
          </p:nvSpPr>
          <p:spPr>
            <a:xfrm>
              <a:off x="236220" y="1758695"/>
              <a:ext cx="8595360" cy="356870"/>
            </a:xfrm>
            <a:custGeom>
              <a:avLst/>
              <a:gdLst/>
              <a:ahLst/>
              <a:cxnLst/>
              <a:rect l="l" t="t" r="r" b="b"/>
              <a:pathLst>
                <a:path w="8595360" h="356869">
                  <a:moveTo>
                    <a:pt x="8595360" y="0"/>
                  </a:moveTo>
                  <a:lnTo>
                    <a:pt x="0" y="0"/>
                  </a:lnTo>
                  <a:lnTo>
                    <a:pt x="0" y="356615"/>
                  </a:lnTo>
                  <a:lnTo>
                    <a:pt x="8595360" y="356615"/>
                  </a:lnTo>
                  <a:lnTo>
                    <a:pt x="8595360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818631" y="1758695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7" y="0"/>
                  </a:moveTo>
                  <a:lnTo>
                    <a:pt x="0" y="0"/>
                  </a:lnTo>
                  <a:lnTo>
                    <a:pt x="0" y="353567"/>
                  </a:lnTo>
                  <a:lnTo>
                    <a:pt x="2822447" y="353567"/>
                  </a:lnTo>
                  <a:lnTo>
                    <a:pt x="2999232" y="176783"/>
                  </a:lnTo>
                  <a:lnTo>
                    <a:pt x="282244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046475" y="1758695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7"/>
                  </a:lnTo>
                  <a:lnTo>
                    <a:pt x="2822448" y="353567"/>
                  </a:lnTo>
                  <a:lnTo>
                    <a:pt x="2999232" y="176783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FFA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36220" y="1758695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7"/>
                  </a:lnTo>
                  <a:lnTo>
                    <a:pt x="2822448" y="353567"/>
                  </a:lnTo>
                  <a:lnTo>
                    <a:pt x="2999232" y="176783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236220" y="638555"/>
            <a:ext cx="8595360" cy="360045"/>
            <a:chOff x="236220" y="638555"/>
            <a:chExt cx="8595360" cy="360045"/>
          </a:xfrm>
        </p:grpSpPr>
        <p:sp>
          <p:nvSpPr>
            <p:cNvPr id="10" name="object 10"/>
            <p:cNvSpPr/>
            <p:nvPr/>
          </p:nvSpPr>
          <p:spPr>
            <a:xfrm>
              <a:off x="236220" y="638555"/>
              <a:ext cx="8595360" cy="356870"/>
            </a:xfrm>
            <a:custGeom>
              <a:avLst/>
              <a:gdLst/>
              <a:ahLst/>
              <a:cxnLst/>
              <a:rect l="l" t="t" r="r" b="b"/>
              <a:pathLst>
                <a:path w="8595360" h="356869">
                  <a:moveTo>
                    <a:pt x="8595360" y="0"/>
                  </a:moveTo>
                  <a:lnTo>
                    <a:pt x="0" y="0"/>
                  </a:lnTo>
                  <a:lnTo>
                    <a:pt x="0" y="356615"/>
                  </a:lnTo>
                  <a:lnTo>
                    <a:pt x="8595360" y="356615"/>
                  </a:lnTo>
                  <a:lnTo>
                    <a:pt x="8595360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818631" y="64465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7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7" y="353568"/>
                  </a:lnTo>
                  <a:lnTo>
                    <a:pt x="2999232" y="176784"/>
                  </a:lnTo>
                  <a:lnTo>
                    <a:pt x="2822447" y="0"/>
                  </a:lnTo>
                  <a:close/>
                </a:path>
              </a:pathLst>
            </a:custGeom>
            <a:solidFill>
              <a:srgbClr val="DC50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046475" y="64465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FF64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36220" y="64465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DC5052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231457" y="373379"/>
          <a:ext cx="8614410" cy="4715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9240"/>
                <a:gridCol w="2983230"/>
                <a:gridCol w="2807335"/>
              </a:tblGrid>
              <a:tr h="265175"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MEDIDAS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2865"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SIN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8895">
                    <a:lnL w="9525">
                      <a:solidFill>
                        <a:srgbClr val="4285F4"/>
                      </a:solidFill>
                      <a:prstDash val="solid"/>
                    </a:lnL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CON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8895">
                    <a:lnL w="9525">
                      <a:solidFill>
                        <a:srgbClr val="4285F4"/>
                      </a:solidFill>
                      <a:prstDash val="solid"/>
                    </a:lnL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</a:tr>
              <a:tr h="354329">
                <a:tc gridSpan="3">
                  <a:txBody>
                    <a:bodyPr/>
                    <a:lstStyle/>
                    <a:p>
                      <a:pPr algn="ctr" marL="3302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baseline="1984" sz="2100" spc="-697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400" spc="-4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7175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65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Desplazamiento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34950" marR="246379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sz="1100" spc="45">
                          <a:latin typeface="Trebuchet MS"/>
                          <a:cs typeface="Trebuchet MS"/>
                        </a:rPr>
                        <a:t>Prohibida</a:t>
                      </a:r>
                      <a:r>
                        <a:rPr dirty="0" sz="11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dirty="0" sz="11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15">
                          <a:latin typeface="Trebuchet MS"/>
                          <a:cs typeface="Trebuchet MS"/>
                        </a:rPr>
                        <a:t>circulación.</a:t>
                      </a:r>
                      <a:r>
                        <a:rPr dirty="0" sz="11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80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11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>
                          <a:latin typeface="Trebuchet MS"/>
                          <a:cs typeface="Trebuchet MS"/>
                        </a:rPr>
                        <a:t>requieren  </a:t>
                      </a:r>
                      <a:r>
                        <a:rPr dirty="0" sz="1100" spc="45">
                          <a:latin typeface="Trebuchet MS"/>
                          <a:cs typeface="Trebuchet MS"/>
                        </a:rPr>
                        <a:t>permisos </a:t>
                      </a:r>
                      <a:r>
                        <a:rPr dirty="0" sz="1100" spc="7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100" spc="55">
                          <a:latin typeface="Trebuchet MS"/>
                          <a:cs typeface="Trebuchet MS"/>
                        </a:rPr>
                        <a:t>Comisaría </a:t>
                      </a:r>
                      <a:r>
                        <a:rPr dirty="0" sz="1100" spc="25">
                          <a:latin typeface="Trebuchet MS"/>
                          <a:cs typeface="Trebuchet MS"/>
                        </a:rPr>
                        <a:t>Virtual </a:t>
                      </a:r>
                      <a:r>
                        <a:rPr dirty="0" sz="1100" spc="80">
                          <a:latin typeface="Trebuchet MS"/>
                          <a:cs typeface="Trebuchet MS"/>
                        </a:rPr>
                        <a:t>para  </a:t>
                      </a:r>
                      <a:r>
                        <a:rPr dirty="0" sz="1100" spc="50">
                          <a:latin typeface="Trebuchet MS"/>
                          <a:cs typeface="Trebuchet MS"/>
                        </a:rPr>
                        <a:t>desplazamiento.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120014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1465" marR="106680" indent="-228600">
                        <a:lnSpc>
                          <a:spcPct val="100000"/>
                        </a:lnSpc>
                      </a:pPr>
                      <a:r>
                        <a:rPr dirty="0" sz="1100" spc="25">
                          <a:latin typeface="Trebuchet MS"/>
                          <a:cs typeface="Trebuchet MS"/>
                        </a:rPr>
                        <a:t>Libre</a:t>
                      </a:r>
                      <a:r>
                        <a:rPr dirty="0" sz="11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60">
                          <a:latin typeface="Trebuchet MS"/>
                          <a:cs typeface="Trebuchet MS"/>
                        </a:rPr>
                        <a:t>desplazamiento</a:t>
                      </a:r>
                      <a:r>
                        <a:rPr dirty="0" sz="1100" spc="-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11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>
                          <a:latin typeface="Trebuchet MS"/>
                          <a:cs typeface="Trebuchet MS"/>
                        </a:rPr>
                        <a:t>dentro</a:t>
                      </a:r>
                      <a:r>
                        <a:rPr dirty="0" sz="11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7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1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>
                          <a:latin typeface="Trebuchet MS"/>
                          <a:cs typeface="Trebuchet MS"/>
                        </a:rPr>
                        <a:t>la  </a:t>
                      </a:r>
                      <a:r>
                        <a:rPr dirty="0" sz="1100" spc="65">
                          <a:latin typeface="Trebuchet MS"/>
                          <a:cs typeface="Trebuchet MS"/>
                        </a:rPr>
                        <a:t>unidad</a:t>
                      </a:r>
                      <a:r>
                        <a:rPr dirty="0" sz="11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10">
                          <a:latin typeface="Trebuchet MS"/>
                          <a:cs typeface="Trebuchet MS"/>
                        </a:rPr>
                        <a:t>territorial</a:t>
                      </a:r>
                      <a:r>
                        <a:rPr dirty="0" sz="11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6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1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55">
                          <a:latin typeface="Trebuchet MS"/>
                          <a:cs typeface="Trebuchet MS"/>
                        </a:rPr>
                        <a:t>cuarentena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55091">
                <a:tc gridSpan="3"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400" spc="-42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TTrraannssiicciióónn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667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212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50" b="1">
                          <a:latin typeface="Trebuchet MS"/>
                          <a:cs typeface="Trebuchet MS"/>
                        </a:rPr>
                        <a:t>Desplazamiento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R="48895">
                        <a:lnSpc>
                          <a:spcPct val="100000"/>
                        </a:lnSpc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Sin posibilidad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traslado</a:t>
                      </a:r>
                      <a:r>
                        <a:rPr dirty="0" sz="1000" spc="-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5">
                          <a:latin typeface="Trebuchet MS"/>
                          <a:cs typeface="Trebuchet MS"/>
                        </a:rPr>
                        <a:t>interregional.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270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1120" marR="495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00" spc="30">
                          <a:latin typeface="Trebuchet MS"/>
                          <a:cs typeface="Trebuchet MS"/>
                        </a:rPr>
                        <a:t>Posibilidad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viajar</a:t>
                      </a:r>
                      <a:r>
                        <a:rPr dirty="0"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14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cualquier</a:t>
                      </a:r>
                      <a:r>
                        <a:rPr dirty="0"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comuna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otra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región</a:t>
                      </a:r>
                      <a:r>
                        <a:rPr dirty="0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que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encuentre</a:t>
                      </a:r>
                      <a:r>
                        <a:rPr dirty="0" sz="10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0">
                          <a:latin typeface="Trebuchet MS"/>
                          <a:cs typeface="Trebuchet MS"/>
                        </a:rPr>
                        <a:t>Transición, 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Preparación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000" spc="-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Apertura.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45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000" spc="35" b="1">
                          <a:latin typeface="Trebuchet MS"/>
                          <a:cs typeface="Trebuchet MS"/>
                        </a:rPr>
                        <a:t>Reuniones</a:t>
                      </a:r>
                      <a:r>
                        <a:rPr dirty="0" sz="1000" spc="-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particulares</a:t>
                      </a:r>
                      <a:r>
                        <a:rPr dirty="0" sz="1000" spc="-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 b="1">
                          <a:latin typeface="Trebuchet MS"/>
                          <a:cs typeface="Trebuchet MS"/>
                        </a:rPr>
                        <a:t>(solo</a:t>
                      </a:r>
                      <a:r>
                        <a:rPr dirty="0" sz="1000" spc="-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L-V)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7112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603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70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debe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cumplir</a:t>
                      </a:r>
                      <a:r>
                        <a:rPr dirty="0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-155">
                          <a:latin typeface="Trebuchet MS"/>
                          <a:cs typeface="Trebuchet MS"/>
                        </a:rPr>
                        <a:t>1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L="18415">
                        <a:lnSpc>
                          <a:spcPct val="100000"/>
                        </a:lnSpc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metro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distancia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1000" spc="-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4604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0">
                          <a:latin typeface="Trebuchet MS"/>
                          <a:cs typeface="Trebuchet MS"/>
                        </a:rPr>
                        <a:t>10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debe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R="4445">
                        <a:lnSpc>
                          <a:spcPct val="100000"/>
                        </a:lnSpc>
                      </a:pPr>
                      <a:r>
                        <a:rPr dirty="0" sz="1000" spc="20">
                          <a:latin typeface="Trebuchet MS"/>
                          <a:cs typeface="Trebuchet MS"/>
                        </a:rPr>
                        <a:t>cumplir </a:t>
                      </a:r>
                      <a:r>
                        <a:rPr dirty="0" sz="1000" spc="-155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metro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distancia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1000" spc="-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139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000" spc="50" b="1">
                          <a:latin typeface="Trebuchet MS"/>
                          <a:cs typeface="Trebuchet MS"/>
                        </a:rPr>
                        <a:t>Restaurantes </a:t>
                      </a:r>
                      <a:r>
                        <a:rPr dirty="0" sz="1000" spc="25" b="1">
                          <a:latin typeface="Trebuchet MS"/>
                          <a:cs typeface="Trebuchet MS"/>
                        </a:rPr>
                        <a:t>(solo</a:t>
                      </a:r>
                      <a:r>
                        <a:rPr dirty="0" sz="1000" spc="-1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L-V)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7493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31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1000" spc="40">
                          <a:latin typeface="Trebuchet MS"/>
                          <a:cs typeface="Trebuchet MS"/>
                        </a:rPr>
                        <a:t>Atención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abiertos.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50165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40">
                          <a:latin typeface="Trebuchet MS"/>
                          <a:cs typeface="Trebuchet MS"/>
                        </a:rPr>
                        <a:t>Atención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cerrados.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4175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dirty="0" sz="1000" spc="50" b="1">
                          <a:latin typeface="Trebuchet MS"/>
                          <a:cs typeface="Trebuchet MS"/>
                        </a:rPr>
                        <a:t>Casinos</a:t>
                      </a:r>
                      <a:r>
                        <a:rPr dirty="0" sz="1000" spc="-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 b="1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000" spc="-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 b="1">
                          <a:latin typeface="Trebuchet MS"/>
                          <a:cs typeface="Trebuchet MS"/>
                        </a:rPr>
                        <a:t>gimnasios</a:t>
                      </a:r>
                      <a:r>
                        <a:rPr dirty="0" sz="1000" spc="-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 b="1">
                          <a:latin typeface="Trebuchet MS"/>
                          <a:cs typeface="Trebuchet MS"/>
                        </a:rPr>
                        <a:t>(solo</a:t>
                      </a:r>
                      <a:r>
                        <a:rPr dirty="0" sz="1000" spc="-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L-V)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07314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762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Asistencia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permitida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abiertos.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1132205" marR="68580" indent="-104330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Asistencia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permitida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y 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cerrados.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73025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684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45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000" spc="-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000" spc="-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5" b="1">
                          <a:latin typeface="Trebuchet MS"/>
                          <a:cs typeface="Trebuchet MS"/>
                        </a:rPr>
                        <a:t>sin</a:t>
                      </a:r>
                      <a:r>
                        <a:rPr dirty="0" sz="1000" spc="-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 b="1">
                          <a:latin typeface="Trebuchet MS"/>
                          <a:cs typeface="Trebuchet MS"/>
                        </a:rPr>
                        <a:t>interacción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70">
                          <a:latin typeface="Trebuchet MS"/>
                          <a:cs typeface="Trebuchet MS"/>
                        </a:rPr>
                        <a:t>25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R="20955">
                        <a:lnSpc>
                          <a:spcPct val="100000"/>
                        </a:lnSpc>
                      </a:pP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R="22225">
                        <a:lnSpc>
                          <a:spcPct val="100000"/>
                        </a:lnSpc>
                      </a:pP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25">
                          <a:latin typeface="Trebuchet MS"/>
                          <a:cs typeface="Trebuchet MS"/>
                        </a:rPr>
                        <a:t>50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R="20955">
                        <a:lnSpc>
                          <a:spcPct val="100000"/>
                        </a:lnSpc>
                      </a:pP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9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L="16510">
                        <a:lnSpc>
                          <a:spcPct val="100000"/>
                        </a:lnSpc>
                      </a:pPr>
                      <a:r>
                        <a:rPr dirty="0" sz="1000" spc="125">
                          <a:latin typeface="Trebuchet MS"/>
                          <a:cs typeface="Trebuchet MS"/>
                        </a:rPr>
                        <a:t>50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L="13970">
                        <a:lnSpc>
                          <a:spcPct val="100000"/>
                        </a:lnSpc>
                      </a:pP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algn="ctr" marL="15240">
                        <a:lnSpc>
                          <a:spcPct val="100000"/>
                        </a:lnSpc>
                      </a:pPr>
                      <a:r>
                        <a:rPr dirty="0" sz="1000" spc="65"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48895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3B81F3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6873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000" spc="45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000" spc="-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000" spc="-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 b="1">
                          <a:latin typeface="Trebuchet MS"/>
                          <a:cs typeface="Trebuchet MS"/>
                        </a:rPr>
                        <a:t>que</a:t>
                      </a:r>
                      <a:r>
                        <a:rPr dirty="0" sz="1000" spc="-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 b="1">
                          <a:latin typeface="Trebuchet MS"/>
                          <a:cs typeface="Trebuchet MS"/>
                        </a:rPr>
                        <a:t>interactúa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 marR="48895">
                        <a:lnSpc>
                          <a:spcPct val="100000"/>
                        </a:lnSpc>
                      </a:pPr>
                      <a:r>
                        <a:rPr dirty="0" sz="1400" spc="60">
                          <a:latin typeface="Trebuchet MS"/>
                          <a:cs typeface="Trebuchet MS"/>
                        </a:rPr>
                        <a:t>Prohibidas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8110" marR="97155" indent="63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000" spc="50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 </a:t>
                      </a:r>
                      <a:r>
                        <a:rPr dirty="0" sz="1000" spc="125">
                          <a:latin typeface="Trebuchet MS"/>
                          <a:cs typeface="Trebuchet MS"/>
                        </a:rPr>
                        <a:t>50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10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aforo 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70">
                          <a:latin typeface="Trebuchet MS"/>
                          <a:cs typeface="Trebuchet MS"/>
                        </a:rPr>
                        <a:t>25</a:t>
                      </a:r>
                      <a:r>
                        <a:rPr dirty="0" sz="1000" spc="-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3B81F3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/>
          <p:nvPr/>
        </p:nvSpPr>
        <p:spPr>
          <a:xfrm>
            <a:off x="274980" y="1804454"/>
            <a:ext cx="6172200" cy="277495"/>
          </a:xfrm>
          <a:custGeom>
            <a:avLst/>
            <a:gdLst/>
            <a:ahLst/>
            <a:cxnLst/>
            <a:rect l="l" t="t" r="r" b="b"/>
            <a:pathLst>
              <a:path w="6172200" h="277494">
                <a:moveTo>
                  <a:pt x="187413" y="138696"/>
                </a:moveTo>
                <a:lnTo>
                  <a:pt x="186626" y="129832"/>
                </a:lnTo>
                <a:lnTo>
                  <a:pt x="184264" y="121183"/>
                </a:lnTo>
                <a:lnTo>
                  <a:pt x="180327" y="113030"/>
                </a:lnTo>
                <a:lnTo>
                  <a:pt x="176276" y="107581"/>
                </a:lnTo>
                <a:lnTo>
                  <a:pt x="176276" y="138696"/>
                </a:lnTo>
                <a:lnTo>
                  <a:pt x="176276" y="145592"/>
                </a:lnTo>
                <a:lnTo>
                  <a:pt x="76238" y="255003"/>
                </a:lnTo>
                <a:lnTo>
                  <a:pt x="49288" y="266179"/>
                </a:lnTo>
                <a:lnTo>
                  <a:pt x="34988" y="263385"/>
                </a:lnTo>
                <a:lnTo>
                  <a:pt x="11201" y="227990"/>
                </a:lnTo>
                <a:lnTo>
                  <a:pt x="11938" y="220484"/>
                </a:lnTo>
                <a:lnTo>
                  <a:pt x="14097" y="213360"/>
                </a:lnTo>
                <a:lnTo>
                  <a:pt x="17614" y="206781"/>
                </a:lnTo>
                <a:lnTo>
                  <a:pt x="22402" y="200926"/>
                </a:lnTo>
                <a:lnTo>
                  <a:pt x="68541" y="154584"/>
                </a:lnTo>
                <a:lnTo>
                  <a:pt x="84353" y="138696"/>
                </a:lnTo>
                <a:lnTo>
                  <a:pt x="22402" y="76466"/>
                </a:lnTo>
                <a:lnTo>
                  <a:pt x="11201" y="49403"/>
                </a:lnTo>
                <a:lnTo>
                  <a:pt x="11938" y="41884"/>
                </a:lnTo>
                <a:lnTo>
                  <a:pt x="49314" y="11214"/>
                </a:lnTo>
                <a:lnTo>
                  <a:pt x="63652" y="14008"/>
                </a:lnTo>
                <a:lnTo>
                  <a:pt x="166065" y="112610"/>
                </a:lnTo>
                <a:lnTo>
                  <a:pt x="176276" y="138696"/>
                </a:lnTo>
                <a:lnTo>
                  <a:pt x="176276" y="107581"/>
                </a:lnTo>
                <a:lnTo>
                  <a:pt x="174802" y="105587"/>
                </a:lnTo>
                <a:lnTo>
                  <a:pt x="174244" y="104940"/>
                </a:lnTo>
                <a:lnTo>
                  <a:pt x="173621" y="104317"/>
                </a:lnTo>
                <a:lnTo>
                  <a:pt x="173062" y="103682"/>
                </a:lnTo>
                <a:lnTo>
                  <a:pt x="84150" y="14452"/>
                </a:lnTo>
                <a:lnTo>
                  <a:pt x="67843" y="3619"/>
                </a:lnTo>
                <a:lnTo>
                  <a:pt x="49288" y="0"/>
                </a:lnTo>
                <a:lnTo>
                  <a:pt x="30759" y="3619"/>
                </a:lnTo>
                <a:lnTo>
                  <a:pt x="3619" y="30797"/>
                </a:lnTo>
                <a:lnTo>
                  <a:pt x="0" y="49403"/>
                </a:lnTo>
                <a:lnTo>
                  <a:pt x="901" y="58851"/>
                </a:lnTo>
                <a:lnTo>
                  <a:pt x="68541" y="138696"/>
                </a:lnTo>
                <a:lnTo>
                  <a:pt x="14490" y="192989"/>
                </a:lnTo>
                <a:lnTo>
                  <a:pt x="8153" y="200761"/>
                </a:lnTo>
                <a:lnTo>
                  <a:pt x="3619" y="209384"/>
                </a:lnTo>
                <a:lnTo>
                  <a:pt x="901" y="218554"/>
                </a:lnTo>
                <a:lnTo>
                  <a:pt x="0" y="227990"/>
                </a:lnTo>
                <a:lnTo>
                  <a:pt x="901" y="237439"/>
                </a:lnTo>
                <a:lnTo>
                  <a:pt x="30759" y="273850"/>
                </a:lnTo>
                <a:lnTo>
                  <a:pt x="49314" y="277456"/>
                </a:lnTo>
                <a:lnTo>
                  <a:pt x="67843" y="273850"/>
                </a:lnTo>
                <a:lnTo>
                  <a:pt x="84150" y="263017"/>
                </a:lnTo>
                <a:lnTo>
                  <a:pt x="176072" y="170688"/>
                </a:lnTo>
                <a:lnTo>
                  <a:pt x="176276" y="170408"/>
                </a:lnTo>
                <a:lnTo>
                  <a:pt x="178600" y="167386"/>
                </a:lnTo>
                <a:lnTo>
                  <a:pt x="180619" y="163868"/>
                </a:lnTo>
                <a:lnTo>
                  <a:pt x="183603" y="157899"/>
                </a:lnTo>
                <a:lnTo>
                  <a:pt x="185724" y="151650"/>
                </a:lnTo>
                <a:lnTo>
                  <a:pt x="186994" y="145224"/>
                </a:lnTo>
                <a:lnTo>
                  <a:pt x="187413" y="138696"/>
                </a:lnTo>
                <a:close/>
              </a:path>
              <a:path w="6172200" h="277494">
                <a:moveTo>
                  <a:pt x="377926" y="138696"/>
                </a:moveTo>
                <a:lnTo>
                  <a:pt x="377126" y="129832"/>
                </a:lnTo>
                <a:lnTo>
                  <a:pt x="374751" y="121183"/>
                </a:lnTo>
                <a:lnTo>
                  <a:pt x="370776" y="113030"/>
                </a:lnTo>
                <a:lnTo>
                  <a:pt x="366699" y="107581"/>
                </a:lnTo>
                <a:lnTo>
                  <a:pt x="366699" y="138696"/>
                </a:lnTo>
                <a:lnTo>
                  <a:pt x="366699" y="145592"/>
                </a:lnTo>
                <a:lnTo>
                  <a:pt x="265836" y="255003"/>
                </a:lnTo>
                <a:lnTo>
                  <a:pt x="238671" y="266179"/>
                </a:lnTo>
                <a:lnTo>
                  <a:pt x="224256" y="263385"/>
                </a:lnTo>
                <a:lnTo>
                  <a:pt x="200279" y="227990"/>
                </a:lnTo>
                <a:lnTo>
                  <a:pt x="201015" y="220484"/>
                </a:lnTo>
                <a:lnTo>
                  <a:pt x="258076" y="154584"/>
                </a:lnTo>
                <a:lnTo>
                  <a:pt x="274027" y="138696"/>
                </a:lnTo>
                <a:lnTo>
                  <a:pt x="211569" y="76466"/>
                </a:lnTo>
                <a:lnTo>
                  <a:pt x="206730" y="70624"/>
                </a:lnTo>
                <a:lnTo>
                  <a:pt x="203187" y="64071"/>
                </a:lnTo>
                <a:lnTo>
                  <a:pt x="201015" y="56946"/>
                </a:lnTo>
                <a:lnTo>
                  <a:pt x="200279" y="49403"/>
                </a:lnTo>
                <a:lnTo>
                  <a:pt x="201015" y="41884"/>
                </a:lnTo>
                <a:lnTo>
                  <a:pt x="238709" y="11214"/>
                </a:lnTo>
                <a:lnTo>
                  <a:pt x="253149" y="14008"/>
                </a:lnTo>
                <a:lnTo>
                  <a:pt x="356400" y="112610"/>
                </a:lnTo>
                <a:lnTo>
                  <a:pt x="366699" y="138696"/>
                </a:lnTo>
                <a:lnTo>
                  <a:pt x="366699" y="107581"/>
                </a:lnTo>
                <a:lnTo>
                  <a:pt x="365213" y="105587"/>
                </a:lnTo>
                <a:lnTo>
                  <a:pt x="364642" y="104940"/>
                </a:lnTo>
                <a:lnTo>
                  <a:pt x="364020" y="104317"/>
                </a:lnTo>
                <a:lnTo>
                  <a:pt x="363448" y="103682"/>
                </a:lnTo>
                <a:lnTo>
                  <a:pt x="273812" y="14452"/>
                </a:lnTo>
                <a:lnTo>
                  <a:pt x="257378" y="3619"/>
                </a:lnTo>
                <a:lnTo>
                  <a:pt x="238671" y="0"/>
                </a:lnTo>
                <a:lnTo>
                  <a:pt x="219989" y="3619"/>
                </a:lnTo>
                <a:lnTo>
                  <a:pt x="192633" y="30797"/>
                </a:lnTo>
                <a:lnTo>
                  <a:pt x="188976" y="49403"/>
                </a:lnTo>
                <a:lnTo>
                  <a:pt x="189890" y="58851"/>
                </a:lnTo>
                <a:lnTo>
                  <a:pt x="192633" y="68046"/>
                </a:lnTo>
                <a:lnTo>
                  <a:pt x="197192" y="76657"/>
                </a:lnTo>
                <a:lnTo>
                  <a:pt x="200279" y="80391"/>
                </a:lnTo>
                <a:lnTo>
                  <a:pt x="203593" y="84416"/>
                </a:lnTo>
                <a:lnTo>
                  <a:pt x="258076" y="138696"/>
                </a:lnTo>
                <a:lnTo>
                  <a:pt x="203593" y="192989"/>
                </a:lnTo>
                <a:lnTo>
                  <a:pt x="197192" y="200761"/>
                </a:lnTo>
                <a:lnTo>
                  <a:pt x="192633" y="209384"/>
                </a:lnTo>
                <a:lnTo>
                  <a:pt x="189890" y="218554"/>
                </a:lnTo>
                <a:lnTo>
                  <a:pt x="188976" y="227990"/>
                </a:lnTo>
                <a:lnTo>
                  <a:pt x="189890" y="237439"/>
                </a:lnTo>
                <a:lnTo>
                  <a:pt x="192633" y="246608"/>
                </a:lnTo>
                <a:lnTo>
                  <a:pt x="197192" y="255231"/>
                </a:lnTo>
                <a:lnTo>
                  <a:pt x="200279" y="258978"/>
                </a:lnTo>
                <a:lnTo>
                  <a:pt x="203593" y="263017"/>
                </a:lnTo>
                <a:lnTo>
                  <a:pt x="219989" y="273850"/>
                </a:lnTo>
                <a:lnTo>
                  <a:pt x="238709" y="277456"/>
                </a:lnTo>
                <a:lnTo>
                  <a:pt x="257378" y="273850"/>
                </a:lnTo>
                <a:lnTo>
                  <a:pt x="273812" y="263017"/>
                </a:lnTo>
                <a:lnTo>
                  <a:pt x="366483" y="170688"/>
                </a:lnTo>
                <a:lnTo>
                  <a:pt x="366699" y="170408"/>
                </a:lnTo>
                <a:lnTo>
                  <a:pt x="369036" y="167386"/>
                </a:lnTo>
                <a:lnTo>
                  <a:pt x="371068" y="163868"/>
                </a:lnTo>
                <a:lnTo>
                  <a:pt x="374078" y="157899"/>
                </a:lnTo>
                <a:lnTo>
                  <a:pt x="376224" y="151650"/>
                </a:lnTo>
                <a:lnTo>
                  <a:pt x="377494" y="145224"/>
                </a:lnTo>
                <a:lnTo>
                  <a:pt x="377926" y="138696"/>
                </a:lnTo>
                <a:close/>
              </a:path>
              <a:path w="6172200" h="277494">
                <a:moveTo>
                  <a:pt x="3139414" y="138696"/>
                </a:moveTo>
                <a:lnTo>
                  <a:pt x="3138614" y="129832"/>
                </a:lnTo>
                <a:lnTo>
                  <a:pt x="3136239" y="121183"/>
                </a:lnTo>
                <a:lnTo>
                  <a:pt x="3132264" y="113030"/>
                </a:lnTo>
                <a:lnTo>
                  <a:pt x="3128187" y="107581"/>
                </a:lnTo>
                <a:lnTo>
                  <a:pt x="3128187" y="138696"/>
                </a:lnTo>
                <a:lnTo>
                  <a:pt x="3128187" y="145592"/>
                </a:lnTo>
                <a:lnTo>
                  <a:pt x="3027324" y="255003"/>
                </a:lnTo>
                <a:lnTo>
                  <a:pt x="3000159" y="266179"/>
                </a:lnTo>
                <a:lnTo>
                  <a:pt x="2985744" y="263385"/>
                </a:lnTo>
                <a:lnTo>
                  <a:pt x="2961767" y="227990"/>
                </a:lnTo>
                <a:lnTo>
                  <a:pt x="2962503" y="220484"/>
                </a:lnTo>
                <a:lnTo>
                  <a:pt x="3019564" y="154584"/>
                </a:lnTo>
                <a:lnTo>
                  <a:pt x="3035516" y="138696"/>
                </a:lnTo>
                <a:lnTo>
                  <a:pt x="2973057" y="76466"/>
                </a:lnTo>
                <a:lnTo>
                  <a:pt x="2968218" y="70624"/>
                </a:lnTo>
                <a:lnTo>
                  <a:pt x="2964675" y="64071"/>
                </a:lnTo>
                <a:lnTo>
                  <a:pt x="2962503" y="56946"/>
                </a:lnTo>
                <a:lnTo>
                  <a:pt x="2961767" y="49403"/>
                </a:lnTo>
                <a:lnTo>
                  <a:pt x="2962503" y="41884"/>
                </a:lnTo>
                <a:lnTo>
                  <a:pt x="3000197" y="11214"/>
                </a:lnTo>
                <a:lnTo>
                  <a:pt x="3014637" y="14008"/>
                </a:lnTo>
                <a:lnTo>
                  <a:pt x="3117888" y="112610"/>
                </a:lnTo>
                <a:lnTo>
                  <a:pt x="3128187" y="138696"/>
                </a:lnTo>
                <a:lnTo>
                  <a:pt x="3128187" y="107581"/>
                </a:lnTo>
                <a:lnTo>
                  <a:pt x="3126702" y="105587"/>
                </a:lnTo>
                <a:lnTo>
                  <a:pt x="3126130" y="104940"/>
                </a:lnTo>
                <a:lnTo>
                  <a:pt x="3125508" y="104317"/>
                </a:lnTo>
                <a:lnTo>
                  <a:pt x="3124936" y="103682"/>
                </a:lnTo>
                <a:lnTo>
                  <a:pt x="3035300" y="14452"/>
                </a:lnTo>
                <a:lnTo>
                  <a:pt x="3018866" y="3619"/>
                </a:lnTo>
                <a:lnTo>
                  <a:pt x="3000159" y="0"/>
                </a:lnTo>
                <a:lnTo>
                  <a:pt x="2981477" y="3619"/>
                </a:lnTo>
                <a:lnTo>
                  <a:pt x="2954121" y="30797"/>
                </a:lnTo>
                <a:lnTo>
                  <a:pt x="2950464" y="49403"/>
                </a:lnTo>
                <a:lnTo>
                  <a:pt x="2951378" y="58851"/>
                </a:lnTo>
                <a:lnTo>
                  <a:pt x="2954121" y="68046"/>
                </a:lnTo>
                <a:lnTo>
                  <a:pt x="2958681" y="76657"/>
                </a:lnTo>
                <a:lnTo>
                  <a:pt x="2961767" y="80391"/>
                </a:lnTo>
                <a:lnTo>
                  <a:pt x="2965081" y="84416"/>
                </a:lnTo>
                <a:lnTo>
                  <a:pt x="3019564" y="138696"/>
                </a:lnTo>
                <a:lnTo>
                  <a:pt x="2965081" y="192989"/>
                </a:lnTo>
                <a:lnTo>
                  <a:pt x="2958681" y="200761"/>
                </a:lnTo>
                <a:lnTo>
                  <a:pt x="2954121" y="209384"/>
                </a:lnTo>
                <a:lnTo>
                  <a:pt x="2951378" y="218554"/>
                </a:lnTo>
                <a:lnTo>
                  <a:pt x="2950464" y="227990"/>
                </a:lnTo>
                <a:lnTo>
                  <a:pt x="2951378" y="237439"/>
                </a:lnTo>
                <a:lnTo>
                  <a:pt x="2954121" y="246608"/>
                </a:lnTo>
                <a:lnTo>
                  <a:pt x="2958681" y="255231"/>
                </a:lnTo>
                <a:lnTo>
                  <a:pt x="2961767" y="258978"/>
                </a:lnTo>
                <a:lnTo>
                  <a:pt x="2965081" y="263017"/>
                </a:lnTo>
                <a:lnTo>
                  <a:pt x="2981477" y="273850"/>
                </a:lnTo>
                <a:lnTo>
                  <a:pt x="3000197" y="277456"/>
                </a:lnTo>
                <a:lnTo>
                  <a:pt x="3018866" y="273850"/>
                </a:lnTo>
                <a:lnTo>
                  <a:pt x="3035300" y="263017"/>
                </a:lnTo>
                <a:lnTo>
                  <a:pt x="3127972" y="170688"/>
                </a:lnTo>
                <a:lnTo>
                  <a:pt x="3128187" y="170408"/>
                </a:lnTo>
                <a:lnTo>
                  <a:pt x="3130524" y="167386"/>
                </a:lnTo>
                <a:lnTo>
                  <a:pt x="3132556" y="163868"/>
                </a:lnTo>
                <a:lnTo>
                  <a:pt x="3135566" y="157899"/>
                </a:lnTo>
                <a:lnTo>
                  <a:pt x="3137712" y="151650"/>
                </a:lnTo>
                <a:lnTo>
                  <a:pt x="3138982" y="145224"/>
                </a:lnTo>
                <a:lnTo>
                  <a:pt x="3139414" y="138696"/>
                </a:lnTo>
                <a:close/>
              </a:path>
              <a:path w="6172200" h="277494">
                <a:moveTo>
                  <a:pt x="3334474" y="138696"/>
                </a:moveTo>
                <a:lnTo>
                  <a:pt x="3333686" y="129832"/>
                </a:lnTo>
                <a:lnTo>
                  <a:pt x="3331324" y="121183"/>
                </a:lnTo>
                <a:lnTo>
                  <a:pt x="3327387" y="113030"/>
                </a:lnTo>
                <a:lnTo>
                  <a:pt x="3323336" y="107581"/>
                </a:lnTo>
                <a:lnTo>
                  <a:pt x="3323336" y="138696"/>
                </a:lnTo>
                <a:lnTo>
                  <a:pt x="3323336" y="145592"/>
                </a:lnTo>
                <a:lnTo>
                  <a:pt x="3223298" y="255003"/>
                </a:lnTo>
                <a:lnTo>
                  <a:pt x="3196348" y="266179"/>
                </a:lnTo>
                <a:lnTo>
                  <a:pt x="3182048" y="263385"/>
                </a:lnTo>
                <a:lnTo>
                  <a:pt x="3158261" y="227990"/>
                </a:lnTo>
                <a:lnTo>
                  <a:pt x="3158998" y="220484"/>
                </a:lnTo>
                <a:lnTo>
                  <a:pt x="3161157" y="213360"/>
                </a:lnTo>
                <a:lnTo>
                  <a:pt x="3164675" y="206781"/>
                </a:lnTo>
                <a:lnTo>
                  <a:pt x="3169462" y="200926"/>
                </a:lnTo>
                <a:lnTo>
                  <a:pt x="3215602" y="154584"/>
                </a:lnTo>
                <a:lnTo>
                  <a:pt x="3231413" y="138696"/>
                </a:lnTo>
                <a:lnTo>
                  <a:pt x="3169462" y="76466"/>
                </a:lnTo>
                <a:lnTo>
                  <a:pt x="3158261" y="49403"/>
                </a:lnTo>
                <a:lnTo>
                  <a:pt x="3158998" y="41884"/>
                </a:lnTo>
                <a:lnTo>
                  <a:pt x="3196374" y="11214"/>
                </a:lnTo>
                <a:lnTo>
                  <a:pt x="3210712" y="14008"/>
                </a:lnTo>
                <a:lnTo>
                  <a:pt x="3313125" y="112610"/>
                </a:lnTo>
                <a:lnTo>
                  <a:pt x="3323336" y="138696"/>
                </a:lnTo>
                <a:lnTo>
                  <a:pt x="3323336" y="107581"/>
                </a:lnTo>
                <a:lnTo>
                  <a:pt x="3321862" y="105587"/>
                </a:lnTo>
                <a:lnTo>
                  <a:pt x="3321304" y="104940"/>
                </a:lnTo>
                <a:lnTo>
                  <a:pt x="3320681" y="104317"/>
                </a:lnTo>
                <a:lnTo>
                  <a:pt x="3320123" y="103682"/>
                </a:lnTo>
                <a:lnTo>
                  <a:pt x="3231210" y="14452"/>
                </a:lnTo>
                <a:lnTo>
                  <a:pt x="3214903" y="3619"/>
                </a:lnTo>
                <a:lnTo>
                  <a:pt x="3196348" y="0"/>
                </a:lnTo>
                <a:lnTo>
                  <a:pt x="3177819" y="3619"/>
                </a:lnTo>
                <a:lnTo>
                  <a:pt x="3150679" y="30797"/>
                </a:lnTo>
                <a:lnTo>
                  <a:pt x="3147060" y="49403"/>
                </a:lnTo>
                <a:lnTo>
                  <a:pt x="3147961" y="58851"/>
                </a:lnTo>
                <a:lnTo>
                  <a:pt x="3215602" y="138696"/>
                </a:lnTo>
                <a:lnTo>
                  <a:pt x="3161550" y="192989"/>
                </a:lnTo>
                <a:lnTo>
                  <a:pt x="3155213" y="200761"/>
                </a:lnTo>
                <a:lnTo>
                  <a:pt x="3150679" y="209384"/>
                </a:lnTo>
                <a:lnTo>
                  <a:pt x="3147961" y="218554"/>
                </a:lnTo>
                <a:lnTo>
                  <a:pt x="3147060" y="227990"/>
                </a:lnTo>
                <a:lnTo>
                  <a:pt x="3147961" y="237439"/>
                </a:lnTo>
                <a:lnTo>
                  <a:pt x="3177819" y="273850"/>
                </a:lnTo>
                <a:lnTo>
                  <a:pt x="3196374" y="277456"/>
                </a:lnTo>
                <a:lnTo>
                  <a:pt x="3214903" y="273850"/>
                </a:lnTo>
                <a:lnTo>
                  <a:pt x="3231210" y="263017"/>
                </a:lnTo>
                <a:lnTo>
                  <a:pt x="3323132" y="170688"/>
                </a:lnTo>
                <a:lnTo>
                  <a:pt x="3323336" y="170408"/>
                </a:lnTo>
                <a:lnTo>
                  <a:pt x="3325660" y="167386"/>
                </a:lnTo>
                <a:lnTo>
                  <a:pt x="3327679" y="163868"/>
                </a:lnTo>
                <a:lnTo>
                  <a:pt x="3330664" y="157899"/>
                </a:lnTo>
                <a:lnTo>
                  <a:pt x="3332784" y="151650"/>
                </a:lnTo>
                <a:lnTo>
                  <a:pt x="3334054" y="145224"/>
                </a:lnTo>
                <a:lnTo>
                  <a:pt x="3334474" y="138696"/>
                </a:lnTo>
                <a:close/>
              </a:path>
              <a:path w="6172200" h="277494">
                <a:moveTo>
                  <a:pt x="5977102" y="138696"/>
                </a:moveTo>
                <a:lnTo>
                  <a:pt x="5976302" y="129832"/>
                </a:lnTo>
                <a:lnTo>
                  <a:pt x="5973927" y="121183"/>
                </a:lnTo>
                <a:lnTo>
                  <a:pt x="5969952" y="113030"/>
                </a:lnTo>
                <a:lnTo>
                  <a:pt x="5965876" y="107581"/>
                </a:lnTo>
                <a:lnTo>
                  <a:pt x="5965876" y="138696"/>
                </a:lnTo>
                <a:lnTo>
                  <a:pt x="5965876" y="145592"/>
                </a:lnTo>
                <a:lnTo>
                  <a:pt x="5865012" y="255003"/>
                </a:lnTo>
                <a:lnTo>
                  <a:pt x="5837847" y="266179"/>
                </a:lnTo>
                <a:lnTo>
                  <a:pt x="5823432" y="263385"/>
                </a:lnTo>
                <a:lnTo>
                  <a:pt x="5799442" y="227990"/>
                </a:lnTo>
                <a:lnTo>
                  <a:pt x="5800191" y="220484"/>
                </a:lnTo>
                <a:lnTo>
                  <a:pt x="5857252" y="154584"/>
                </a:lnTo>
                <a:lnTo>
                  <a:pt x="5873204" y="138696"/>
                </a:lnTo>
                <a:lnTo>
                  <a:pt x="5810745" y="76466"/>
                </a:lnTo>
                <a:lnTo>
                  <a:pt x="5805906" y="70624"/>
                </a:lnTo>
                <a:lnTo>
                  <a:pt x="5802363" y="64071"/>
                </a:lnTo>
                <a:lnTo>
                  <a:pt x="5800191" y="56946"/>
                </a:lnTo>
                <a:lnTo>
                  <a:pt x="5799455" y="49403"/>
                </a:lnTo>
                <a:lnTo>
                  <a:pt x="5800191" y="41884"/>
                </a:lnTo>
                <a:lnTo>
                  <a:pt x="5837885" y="11214"/>
                </a:lnTo>
                <a:lnTo>
                  <a:pt x="5852325" y="14008"/>
                </a:lnTo>
                <a:lnTo>
                  <a:pt x="5955576" y="112610"/>
                </a:lnTo>
                <a:lnTo>
                  <a:pt x="5965876" y="138696"/>
                </a:lnTo>
                <a:lnTo>
                  <a:pt x="5965876" y="107581"/>
                </a:lnTo>
                <a:lnTo>
                  <a:pt x="5964390" y="105587"/>
                </a:lnTo>
                <a:lnTo>
                  <a:pt x="5963818" y="104940"/>
                </a:lnTo>
                <a:lnTo>
                  <a:pt x="5963196" y="104317"/>
                </a:lnTo>
                <a:lnTo>
                  <a:pt x="5962624" y="103682"/>
                </a:lnTo>
                <a:lnTo>
                  <a:pt x="5872988" y="14452"/>
                </a:lnTo>
                <a:lnTo>
                  <a:pt x="5856554" y="3619"/>
                </a:lnTo>
                <a:lnTo>
                  <a:pt x="5837847" y="0"/>
                </a:lnTo>
                <a:lnTo>
                  <a:pt x="5819165" y="3619"/>
                </a:lnTo>
                <a:lnTo>
                  <a:pt x="5791809" y="30797"/>
                </a:lnTo>
                <a:lnTo>
                  <a:pt x="5788152" y="49403"/>
                </a:lnTo>
                <a:lnTo>
                  <a:pt x="5789066" y="58851"/>
                </a:lnTo>
                <a:lnTo>
                  <a:pt x="5791809" y="68046"/>
                </a:lnTo>
                <a:lnTo>
                  <a:pt x="5796369" y="76657"/>
                </a:lnTo>
                <a:lnTo>
                  <a:pt x="5799455" y="80391"/>
                </a:lnTo>
                <a:lnTo>
                  <a:pt x="5802769" y="84416"/>
                </a:lnTo>
                <a:lnTo>
                  <a:pt x="5857252" y="138696"/>
                </a:lnTo>
                <a:lnTo>
                  <a:pt x="5802769" y="192989"/>
                </a:lnTo>
                <a:lnTo>
                  <a:pt x="5796369" y="200761"/>
                </a:lnTo>
                <a:lnTo>
                  <a:pt x="5791809" y="209384"/>
                </a:lnTo>
                <a:lnTo>
                  <a:pt x="5789066" y="218554"/>
                </a:lnTo>
                <a:lnTo>
                  <a:pt x="5788152" y="227990"/>
                </a:lnTo>
                <a:lnTo>
                  <a:pt x="5789066" y="237439"/>
                </a:lnTo>
                <a:lnTo>
                  <a:pt x="5819165" y="273850"/>
                </a:lnTo>
                <a:lnTo>
                  <a:pt x="5837872" y="277456"/>
                </a:lnTo>
                <a:lnTo>
                  <a:pt x="5856554" y="273850"/>
                </a:lnTo>
                <a:lnTo>
                  <a:pt x="5872988" y="263017"/>
                </a:lnTo>
                <a:lnTo>
                  <a:pt x="5965660" y="170688"/>
                </a:lnTo>
                <a:lnTo>
                  <a:pt x="5965876" y="170408"/>
                </a:lnTo>
                <a:lnTo>
                  <a:pt x="5968212" y="167386"/>
                </a:lnTo>
                <a:lnTo>
                  <a:pt x="5970244" y="163868"/>
                </a:lnTo>
                <a:lnTo>
                  <a:pt x="5973254" y="157899"/>
                </a:lnTo>
                <a:lnTo>
                  <a:pt x="5975401" y="151650"/>
                </a:lnTo>
                <a:lnTo>
                  <a:pt x="5976671" y="145224"/>
                </a:lnTo>
                <a:lnTo>
                  <a:pt x="5977102" y="138696"/>
                </a:lnTo>
                <a:close/>
              </a:path>
              <a:path w="6172200" h="277494">
                <a:moveTo>
                  <a:pt x="6172162" y="138696"/>
                </a:moveTo>
                <a:lnTo>
                  <a:pt x="6171374" y="129832"/>
                </a:lnTo>
                <a:lnTo>
                  <a:pt x="6169012" y="121183"/>
                </a:lnTo>
                <a:lnTo>
                  <a:pt x="6165075" y="113030"/>
                </a:lnTo>
                <a:lnTo>
                  <a:pt x="6161024" y="107581"/>
                </a:lnTo>
                <a:lnTo>
                  <a:pt x="6161024" y="138696"/>
                </a:lnTo>
                <a:lnTo>
                  <a:pt x="6161024" y="145592"/>
                </a:lnTo>
                <a:lnTo>
                  <a:pt x="6060986" y="255003"/>
                </a:lnTo>
                <a:lnTo>
                  <a:pt x="6034036" y="266179"/>
                </a:lnTo>
                <a:lnTo>
                  <a:pt x="6019736" y="263385"/>
                </a:lnTo>
                <a:lnTo>
                  <a:pt x="5995949" y="227990"/>
                </a:lnTo>
                <a:lnTo>
                  <a:pt x="5996686" y="220484"/>
                </a:lnTo>
                <a:lnTo>
                  <a:pt x="5998845" y="213360"/>
                </a:lnTo>
                <a:lnTo>
                  <a:pt x="6002363" y="206781"/>
                </a:lnTo>
                <a:lnTo>
                  <a:pt x="6007151" y="200926"/>
                </a:lnTo>
                <a:lnTo>
                  <a:pt x="6053290" y="154584"/>
                </a:lnTo>
                <a:lnTo>
                  <a:pt x="6069101" y="138696"/>
                </a:lnTo>
                <a:lnTo>
                  <a:pt x="6007151" y="76466"/>
                </a:lnTo>
                <a:lnTo>
                  <a:pt x="5995949" y="49403"/>
                </a:lnTo>
                <a:lnTo>
                  <a:pt x="5996686" y="41884"/>
                </a:lnTo>
                <a:lnTo>
                  <a:pt x="6034062" y="11214"/>
                </a:lnTo>
                <a:lnTo>
                  <a:pt x="6048400" y="14008"/>
                </a:lnTo>
                <a:lnTo>
                  <a:pt x="6150813" y="112610"/>
                </a:lnTo>
                <a:lnTo>
                  <a:pt x="6161024" y="138696"/>
                </a:lnTo>
                <a:lnTo>
                  <a:pt x="6161024" y="107581"/>
                </a:lnTo>
                <a:lnTo>
                  <a:pt x="6159551" y="105587"/>
                </a:lnTo>
                <a:lnTo>
                  <a:pt x="6158992" y="104940"/>
                </a:lnTo>
                <a:lnTo>
                  <a:pt x="6158369" y="104317"/>
                </a:lnTo>
                <a:lnTo>
                  <a:pt x="6157811" y="103682"/>
                </a:lnTo>
                <a:lnTo>
                  <a:pt x="6068898" y="14452"/>
                </a:lnTo>
                <a:lnTo>
                  <a:pt x="6052591" y="3619"/>
                </a:lnTo>
                <a:lnTo>
                  <a:pt x="6034036" y="0"/>
                </a:lnTo>
                <a:lnTo>
                  <a:pt x="6015507" y="3619"/>
                </a:lnTo>
                <a:lnTo>
                  <a:pt x="5988367" y="30797"/>
                </a:lnTo>
                <a:lnTo>
                  <a:pt x="5984748" y="49403"/>
                </a:lnTo>
                <a:lnTo>
                  <a:pt x="5985649" y="58851"/>
                </a:lnTo>
                <a:lnTo>
                  <a:pt x="6053290" y="138696"/>
                </a:lnTo>
                <a:lnTo>
                  <a:pt x="5999238" y="192989"/>
                </a:lnTo>
                <a:lnTo>
                  <a:pt x="5992901" y="200761"/>
                </a:lnTo>
                <a:lnTo>
                  <a:pt x="5988367" y="209384"/>
                </a:lnTo>
                <a:lnTo>
                  <a:pt x="5985649" y="218554"/>
                </a:lnTo>
                <a:lnTo>
                  <a:pt x="5984748" y="227990"/>
                </a:lnTo>
                <a:lnTo>
                  <a:pt x="5985649" y="237439"/>
                </a:lnTo>
                <a:lnTo>
                  <a:pt x="6015507" y="273850"/>
                </a:lnTo>
                <a:lnTo>
                  <a:pt x="6034062" y="277456"/>
                </a:lnTo>
                <a:lnTo>
                  <a:pt x="6052591" y="273850"/>
                </a:lnTo>
                <a:lnTo>
                  <a:pt x="6160808" y="170688"/>
                </a:lnTo>
                <a:lnTo>
                  <a:pt x="6171743" y="145224"/>
                </a:lnTo>
                <a:lnTo>
                  <a:pt x="6172162" y="138696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4388" y="661466"/>
            <a:ext cx="6207760" cy="309880"/>
          </a:xfrm>
          <a:custGeom>
            <a:avLst/>
            <a:gdLst/>
            <a:ahLst/>
            <a:cxnLst/>
            <a:rect l="l" t="t" r="r" b="b"/>
            <a:pathLst>
              <a:path w="6207760" h="309880">
                <a:moveTo>
                  <a:pt x="210273" y="154698"/>
                </a:moveTo>
                <a:lnTo>
                  <a:pt x="209384" y="144792"/>
                </a:lnTo>
                <a:lnTo>
                  <a:pt x="206743" y="135166"/>
                </a:lnTo>
                <a:lnTo>
                  <a:pt x="202323" y="126060"/>
                </a:lnTo>
                <a:lnTo>
                  <a:pt x="197789" y="119989"/>
                </a:lnTo>
                <a:lnTo>
                  <a:pt x="197789" y="154698"/>
                </a:lnTo>
                <a:lnTo>
                  <a:pt x="197789" y="162382"/>
                </a:lnTo>
                <a:lnTo>
                  <a:pt x="85547" y="284416"/>
                </a:lnTo>
                <a:lnTo>
                  <a:pt x="55333" y="296887"/>
                </a:lnTo>
                <a:lnTo>
                  <a:pt x="39255" y="293763"/>
                </a:lnTo>
                <a:lnTo>
                  <a:pt x="13398" y="262674"/>
                </a:lnTo>
                <a:lnTo>
                  <a:pt x="12573" y="254292"/>
                </a:lnTo>
                <a:lnTo>
                  <a:pt x="13398" y="245922"/>
                </a:lnTo>
                <a:lnTo>
                  <a:pt x="76898" y="172415"/>
                </a:lnTo>
                <a:lnTo>
                  <a:pt x="94653" y="154698"/>
                </a:lnTo>
                <a:lnTo>
                  <a:pt x="25133" y="85280"/>
                </a:lnTo>
                <a:lnTo>
                  <a:pt x="19761" y="78765"/>
                </a:lnTo>
                <a:lnTo>
                  <a:pt x="15824" y="71450"/>
                </a:lnTo>
                <a:lnTo>
                  <a:pt x="13398" y="63500"/>
                </a:lnTo>
                <a:lnTo>
                  <a:pt x="12573" y="55092"/>
                </a:lnTo>
                <a:lnTo>
                  <a:pt x="13398" y="46710"/>
                </a:lnTo>
                <a:lnTo>
                  <a:pt x="38950" y="15709"/>
                </a:lnTo>
                <a:lnTo>
                  <a:pt x="55333" y="12509"/>
                </a:lnTo>
                <a:lnTo>
                  <a:pt x="63728" y="13322"/>
                </a:lnTo>
                <a:lnTo>
                  <a:pt x="186321" y="125603"/>
                </a:lnTo>
                <a:lnTo>
                  <a:pt x="197789" y="154698"/>
                </a:lnTo>
                <a:lnTo>
                  <a:pt x="197789" y="119989"/>
                </a:lnTo>
                <a:lnTo>
                  <a:pt x="196126" y="117754"/>
                </a:lnTo>
                <a:lnTo>
                  <a:pt x="195503" y="117043"/>
                </a:lnTo>
                <a:lnTo>
                  <a:pt x="194805" y="116344"/>
                </a:lnTo>
                <a:lnTo>
                  <a:pt x="194170" y="115633"/>
                </a:lnTo>
                <a:lnTo>
                  <a:pt x="94411" y="16116"/>
                </a:lnTo>
                <a:lnTo>
                  <a:pt x="76123" y="4025"/>
                </a:lnTo>
                <a:lnTo>
                  <a:pt x="55295" y="0"/>
                </a:lnTo>
                <a:lnTo>
                  <a:pt x="34518" y="4025"/>
                </a:lnTo>
                <a:lnTo>
                  <a:pt x="4064" y="34340"/>
                </a:lnTo>
                <a:lnTo>
                  <a:pt x="0" y="55092"/>
                </a:lnTo>
                <a:lnTo>
                  <a:pt x="1016" y="65633"/>
                </a:lnTo>
                <a:lnTo>
                  <a:pt x="76898" y="154698"/>
                </a:lnTo>
                <a:lnTo>
                  <a:pt x="16268" y="215239"/>
                </a:lnTo>
                <a:lnTo>
                  <a:pt x="9144" y="223926"/>
                </a:lnTo>
                <a:lnTo>
                  <a:pt x="4064" y="233527"/>
                </a:lnTo>
                <a:lnTo>
                  <a:pt x="1016" y="243763"/>
                </a:lnTo>
                <a:lnTo>
                  <a:pt x="0" y="254292"/>
                </a:lnTo>
                <a:lnTo>
                  <a:pt x="1016" y="264833"/>
                </a:lnTo>
                <a:lnTo>
                  <a:pt x="4064" y="275056"/>
                </a:lnTo>
                <a:lnTo>
                  <a:pt x="9144" y="284670"/>
                </a:lnTo>
                <a:lnTo>
                  <a:pt x="12573" y="288848"/>
                </a:lnTo>
                <a:lnTo>
                  <a:pt x="16268" y="293357"/>
                </a:lnTo>
                <a:lnTo>
                  <a:pt x="34518" y="305435"/>
                </a:lnTo>
                <a:lnTo>
                  <a:pt x="55333" y="309460"/>
                </a:lnTo>
                <a:lnTo>
                  <a:pt x="76123" y="305435"/>
                </a:lnTo>
                <a:lnTo>
                  <a:pt x="94411" y="293357"/>
                </a:lnTo>
                <a:lnTo>
                  <a:pt x="197548" y="190385"/>
                </a:lnTo>
                <a:lnTo>
                  <a:pt x="197789" y="190068"/>
                </a:lnTo>
                <a:lnTo>
                  <a:pt x="200380" y="186690"/>
                </a:lnTo>
                <a:lnTo>
                  <a:pt x="202653" y="182765"/>
                </a:lnTo>
                <a:lnTo>
                  <a:pt x="205994" y="176110"/>
                </a:lnTo>
                <a:lnTo>
                  <a:pt x="208381" y="169138"/>
                </a:lnTo>
                <a:lnTo>
                  <a:pt x="209804" y="161975"/>
                </a:lnTo>
                <a:lnTo>
                  <a:pt x="210273" y="154698"/>
                </a:lnTo>
                <a:close/>
              </a:path>
              <a:path w="6207760" h="309880">
                <a:moveTo>
                  <a:pt x="423633" y="154698"/>
                </a:moveTo>
                <a:lnTo>
                  <a:pt x="422744" y="144792"/>
                </a:lnTo>
                <a:lnTo>
                  <a:pt x="420103" y="135166"/>
                </a:lnTo>
                <a:lnTo>
                  <a:pt x="415683" y="126060"/>
                </a:lnTo>
                <a:lnTo>
                  <a:pt x="411149" y="119989"/>
                </a:lnTo>
                <a:lnTo>
                  <a:pt x="411149" y="154698"/>
                </a:lnTo>
                <a:lnTo>
                  <a:pt x="411149" y="162382"/>
                </a:lnTo>
                <a:lnTo>
                  <a:pt x="298907" y="284416"/>
                </a:lnTo>
                <a:lnTo>
                  <a:pt x="268693" y="296887"/>
                </a:lnTo>
                <a:lnTo>
                  <a:pt x="252615" y="293763"/>
                </a:lnTo>
                <a:lnTo>
                  <a:pt x="226758" y="262674"/>
                </a:lnTo>
                <a:lnTo>
                  <a:pt x="225933" y="254292"/>
                </a:lnTo>
                <a:lnTo>
                  <a:pt x="226758" y="245922"/>
                </a:lnTo>
                <a:lnTo>
                  <a:pt x="290258" y="172415"/>
                </a:lnTo>
                <a:lnTo>
                  <a:pt x="308013" y="154698"/>
                </a:lnTo>
                <a:lnTo>
                  <a:pt x="238493" y="85280"/>
                </a:lnTo>
                <a:lnTo>
                  <a:pt x="233121" y="78765"/>
                </a:lnTo>
                <a:lnTo>
                  <a:pt x="229184" y="71450"/>
                </a:lnTo>
                <a:lnTo>
                  <a:pt x="226758" y="63500"/>
                </a:lnTo>
                <a:lnTo>
                  <a:pt x="225933" y="55092"/>
                </a:lnTo>
                <a:lnTo>
                  <a:pt x="226758" y="46710"/>
                </a:lnTo>
                <a:lnTo>
                  <a:pt x="252310" y="15709"/>
                </a:lnTo>
                <a:lnTo>
                  <a:pt x="268693" y="12509"/>
                </a:lnTo>
                <a:lnTo>
                  <a:pt x="277088" y="13322"/>
                </a:lnTo>
                <a:lnTo>
                  <a:pt x="399681" y="125603"/>
                </a:lnTo>
                <a:lnTo>
                  <a:pt x="411149" y="154698"/>
                </a:lnTo>
                <a:lnTo>
                  <a:pt x="411149" y="119989"/>
                </a:lnTo>
                <a:lnTo>
                  <a:pt x="409486" y="117754"/>
                </a:lnTo>
                <a:lnTo>
                  <a:pt x="408863" y="117043"/>
                </a:lnTo>
                <a:lnTo>
                  <a:pt x="408165" y="116344"/>
                </a:lnTo>
                <a:lnTo>
                  <a:pt x="407530" y="115633"/>
                </a:lnTo>
                <a:lnTo>
                  <a:pt x="307771" y="16116"/>
                </a:lnTo>
                <a:lnTo>
                  <a:pt x="289483" y="4025"/>
                </a:lnTo>
                <a:lnTo>
                  <a:pt x="268655" y="0"/>
                </a:lnTo>
                <a:lnTo>
                  <a:pt x="247878" y="4025"/>
                </a:lnTo>
                <a:lnTo>
                  <a:pt x="217424" y="34340"/>
                </a:lnTo>
                <a:lnTo>
                  <a:pt x="213360" y="55092"/>
                </a:lnTo>
                <a:lnTo>
                  <a:pt x="214376" y="65633"/>
                </a:lnTo>
                <a:lnTo>
                  <a:pt x="290258" y="154698"/>
                </a:lnTo>
                <a:lnTo>
                  <a:pt x="229628" y="215239"/>
                </a:lnTo>
                <a:lnTo>
                  <a:pt x="222504" y="223926"/>
                </a:lnTo>
                <a:lnTo>
                  <a:pt x="217424" y="233527"/>
                </a:lnTo>
                <a:lnTo>
                  <a:pt x="214376" y="243763"/>
                </a:lnTo>
                <a:lnTo>
                  <a:pt x="213360" y="254292"/>
                </a:lnTo>
                <a:lnTo>
                  <a:pt x="214376" y="264833"/>
                </a:lnTo>
                <a:lnTo>
                  <a:pt x="217424" y="275056"/>
                </a:lnTo>
                <a:lnTo>
                  <a:pt x="222504" y="284670"/>
                </a:lnTo>
                <a:lnTo>
                  <a:pt x="225933" y="288848"/>
                </a:lnTo>
                <a:lnTo>
                  <a:pt x="229628" y="293357"/>
                </a:lnTo>
                <a:lnTo>
                  <a:pt x="247878" y="305435"/>
                </a:lnTo>
                <a:lnTo>
                  <a:pt x="268693" y="309460"/>
                </a:lnTo>
                <a:lnTo>
                  <a:pt x="289483" y="305435"/>
                </a:lnTo>
                <a:lnTo>
                  <a:pt x="307771" y="293357"/>
                </a:lnTo>
                <a:lnTo>
                  <a:pt x="410908" y="190385"/>
                </a:lnTo>
                <a:lnTo>
                  <a:pt x="411149" y="190068"/>
                </a:lnTo>
                <a:lnTo>
                  <a:pt x="413740" y="186690"/>
                </a:lnTo>
                <a:lnTo>
                  <a:pt x="416013" y="182765"/>
                </a:lnTo>
                <a:lnTo>
                  <a:pt x="419354" y="176110"/>
                </a:lnTo>
                <a:lnTo>
                  <a:pt x="421741" y="169138"/>
                </a:lnTo>
                <a:lnTo>
                  <a:pt x="423164" y="161975"/>
                </a:lnTo>
                <a:lnTo>
                  <a:pt x="423633" y="154698"/>
                </a:lnTo>
                <a:close/>
              </a:path>
              <a:path w="6207760" h="309880">
                <a:moveTo>
                  <a:pt x="3172930" y="154698"/>
                </a:moveTo>
                <a:lnTo>
                  <a:pt x="3172041" y="144792"/>
                </a:lnTo>
                <a:lnTo>
                  <a:pt x="3169399" y="135166"/>
                </a:lnTo>
                <a:lnTo>
                  <a:pt x="3164979" y="126060"/>
                </a:lnTo>
                <a:lnTo>
                  <a:pt x="3160445" y="119989"/>
                </a:lnTo>
                <a:lnTo>
                  <a:pt x="3160445" y="154698"/>
                </a:lnTo>
                <a:lnTo>
                  <a:pt x="3160445" y="162382"/>
                </a:lnTo>
                <a:lnTo>
                  <a:pt x="3048203" y="284416"/>
                </a:lnTo>
                <a:lnTo>
                  <a:pt x="3017990" y="296887"/>
                </a:lnTo>
                <a:lnTo>
                  <a:pt x="3001911" y="293763"/>
                </a:lnTo>
                <a:lnTo>
                  <a:pt x="2976054" y="262674"/>
                </a:lnTo>
                <a:lnTo>
                  <a:pt x="2975229" y="254292"/>
                </a:lnTo>
                <a:lnTo>
                  <a:pt x="2976054" y="245922"/>
                </a:lnTo>
                <a:lnTo>
                  <a:pt x="3039554" y="172415"/>
                </a:lnTo>
                <a:lnTo>
                  <a:pt x="3057309" y="154698"/>
                </a:lnTo>
                <a:lnTo>
                  <a:pt x="2987789" y="85280"/>
                </a:lnTo>
                <a:lnTo>
                  <a:pt x="2982417" y="78765"/>
                </a:lnTo>
                <a:lnTo>
                  <a:pt x="2978480" y="71450"/>
                </a:lnTo>
                <a:lnTo>
                  <a:pt x="2976054" y="63500"/>
                </a:lnTo>
                <a:lnTo>
                  <a:pt x="2975229" y="55092"/>
                </a:lnTo>
                <a:lnTo>
                  <a:pt x="2976054" y="46710"/>
                </a:lnTo>
                <a:lnTo>
                  <a:pt x="3001607" y="15709"/>
                </a:lnTo>
                <a:lnTo>
                  <a:pt x="3017990" y="12509"/>
                </a:lnTo>
                <a:lnTo>
                  <a:pt x="3026384" y="13322"/>
                </a:lnTo>
                <a:lnTo>
                  <a:pt x="3148977" y="125603"/>
                </a:lnTo>
                <a:lnTo>
                  <a:pt x="3160445" y="154698"/>
                </a:lnTo>
                <a:lnTo>
                  <a:pt x="3160445" y="119989"/>
                </a:lnTo>
                <a:lnTo>
                  <a:pt x="3158782" y="117754"/>
                </a:lnTo>
                <a:lnTo>
                  <a:pt x="3158159" y="117043"/>
                </a:lnTo>
                <a:lnTo>
                  <a:pt x="3157461" y="116344"/>
                </a:lnTo>
                <a:lnTo>
                  <a:pt x="3156826" y="115633"/>
                </a:lnTo>
                <a:lnTo>
                  <a:pt x="3057067" y="16116"/>
                </a:lnTo>
                <a:lnTo>
                  <a:pt x="3038779" y="4025"/>
                </a:lnTo>
                <a:lnTo>
                  <a:pt x="3017951" y="0"/>
                </a:lnTo>
                <a:lnTo>
                  <a:pt x="2997174" y="4025"/>
                </a:lnTo>
                <a:lnTo>
                  <a:pt x="2966720" y="34340"/>
                </a:lnTo>
                <a:lnTo>
                  <a:pt x="2962656" y="55092"/>
                </a:lnTo>
                <a:lnTo>
                  <a:pt x="2963672" y="65633"/>
                </a:lnTo>
                <a:lnTo>
                  <a:pt x="3039554" y="154698"/>
                </a:lnTo>
                <a:lnTo>
                  <a:pt x="2978924" y="215239"/>
                </a:lnTo>
                <a:lnTo>
                  <a:pt x="2971800" y="223926"/>
                </a:lnTo>
                <a:lnTo>
                  <a:pt x="2966720" y="233527"/>
                </a:lnTo>
                <a:lnTo>
                  <a:pt x="2963672" y="243763"/>
                </a:lnTo>
                <a:lnTo>
                  <a:pt x="2962656" y="254292"/>
                </a:lnTo>
                <a:lnTo>
                  <a:pt x="2963672" y="264833"/>
                </a:lnTo>
                <a:lnTo>
                  <a:pt x="2966720" y="275056"/>
                </a:lnTo>
                <a:lnTo>
                  <a:pt x="2971800" y="284670"/>
                </a:lnTo>
                <a:lnTo>
                  <a:pt x="2975229" y="288848"/>
                </a:lnTo>
                <a:lnTo>
                  <a:pt x="2978924" y="293357"/>
                </a:lnTo>
                <a:lnTo>
                  <a:pt x="2997174" y="305435"/>
                </a:lnTo>
                <a:lnTo>
                  <a:pt x="3017990" y="309460"/>
                </a:lnTo>
                <a:lnTo>
                  <a:pt x="3038779" y="305435"/>
                </a:lnTo>
                <a:lnTo>
                  <a:pt x="3057067" y="293357"/>
                </a:lnTo>
                <a:lnTo>
                  <a:pt x="3160204" y="190385"/>
                </a:lnTo>
                <a:lnTo>
                  <a:pt x="3160445" y="190068"/>
                </a:lnTo>
                <a:lnTo>
                  <a:pt x="3163036" y="186690"/>
                </a:lnTo>
                <a:lnTo>
                  <a:pt x="3165310" y="182765"/>
                </a:lnTo>
                <a:lnTo>
                  <a:pt x="3168650" y="176110"/>
                </a:lnTo>
                <a:lnTo>
                  <a:pt x="3171037" y="169138"/>
                </a:lnTo>
                <a:lnTo>
                  <a:pt x="3172460" y="161975"/>
                </a:lnTo>
                <a:lnTo>
                  <a:pt x="3172930" y="154698"/>
                </a:lnTo>
                <a:close/>
              </a:path>
              <a:path w="6207760" h="309880">
                <a:moveTo>
                  <a:pt x="3387814" y="154698"/>
                </a:moveTo>
                <a:lnTo>
                  <a:pt x="3386925" y="144792"/>
                </a:lnTo>
                <a:lnTo>
                  <a:pt x="3384283" y="135166"/>
                </a:lnTo>
                <a:lnTo>
                  <a:pt x="3379863" y="126060"/>
                </a:lnTo>
                <a:lnTo>
                  <a:pt x="3375329" y="119989"/>
                </a:lnTo>
                <a:lnTo>
                  <a:pt x="3375329" y="154698"/>
                </a:lnTo>
                <a:lnTo>
                  <a:pt x="3375329" y="162382"/>
                </a:lnTo>
                <a:lnTo>
                  <a:pt x="3263087" y="284416"/>
                </a:lnTo>
                <a:lnTo>
                  <a:pt x="3232874" y="296887"/>
                </a:lnTo>
                <a:lnTo>
                  <a:pt x="3216795" y="293763"/>
                </a:lnTo>
                <a:lnTo>
                  <a:pt x="3190938" y="262674"/>
                </a:lnTo>
                <a:lnTo>
                  <a:pt x="3190113" y="254292"/>
                </a:lnTo>
                <a:lnTo>
                  <a:pt x="3190938" y="245922"/>
                </a:lnTo>
                <a:lnTo>
                  <a:pt x="3254438" y="172415"/>
                </a:lnTo>
                <a:lnTo>
                  <a:pt x="3272193" y="154698"/>
                </a:lnTo>
                <a:lnTo>
                  <a:pt x="3202673" y="85280"/>
                </a:lnTo>
                <a:lnTo>
                  <a:pt x="3197301" y="78765"/>
                </a:lnTo>
                <a:lnTo>
                  <a:pt x="3193364" y="71450"/>
                </a:lnTo>
                <a:lnTo>
                  <a:pt x="3190938" y="63500"/>
                </a:lnTo>
                <a:lnTo>
                  <a:pt x="3190113" y="55092"/>
                </a:lnTo>
                <a:lnTo>
                  <a:pt x="3190938" y="46710"/>
                </a:lnTo>
                <a:lnTo>
                  <a:pt x="3216491" y="15709"/>
                </a:lnTo>
                <a:lnTo>
                  <a:pt x="3232874" y="12509"/>
                </a:lnTo>
                <a:lnTo>
                  <a:pt x="3241268" y="13322"/>
                </a:lnTo>
                <a:lnTo>
                  <a:pt x="3363861" y="125603"/>
                </a:lnTo>
                <a:lnTo>
                  <a:pt x="3375329" y="154698"/>
                </a:lnTo>
                <a:lnTo>
                  <a:pt x="3375329" y="119989"/>
                </a:lnTo>
                <a:lnTo>
                  <a:pt x="3373666" y="117754"/>
                </a:lnTo>
                <a:lnTo>
                  <a:pt x="3373043" y="117043"/>
                </a:lnTo>
                <a:lnTo>
                  <a:pt x="3372345" y="116344"/>
                </a:lnTo>
                <a:lnTo>
                  <a:pt x="3371710" y="115633"/>
                </a:lnTo>
                <a:lnTo>
                  <a:pt x="3271951" y="16116"/>
                </a:lnTo>
                <a:lnTo>
                  <a:pt x="3253663" y="4025"/>
                </a:lnTo>
                <a:lnTo>
                  <a:pt x="3232835" y="0"/>
                </a:lnTo>
                <a:lnTo>
                  <a:pt x="3212058" y="4025"/>
                </a:lnTo>
                <a:lnTo>
                  <a:pt x="3181604" y="34340"/>
                </a:lnTo>
                <a:lnTo>
                  <a:pt x="3177540" y="55092"/>
                </a:lnTo>
                <a:lnTo>
                  <a:pt x="3178556" y="65633"/>
                </a:lnTo>
                <a:lnTo>
                  <a:pt x="3254438" y="154698"/>
                </a:lnTo>
                <a:lnTo>
                  <a:pt x="3193808" y="215239"/>
                </a:lnTo>
                <a:lnTo>
                  <a:pt x="3186684" y="223926"/>
                </a:lnTo>
                <a:lnTo>
                  <a:pt x="3181604" y="233527"/>
                </a:lnTo>
                <a:lnTo>
                  <a:pt x="3178556" y="243763"/>
                </a:lnTo>
                <a:lnTo>
                  <a:pt x="3177540" y="254292"/>
                </a:lnTo>
                <a:lnTo>
                  <a:pt x="3178556" y="264833"/>
                </a:lnTo>
                <a:lnTo>
                  <a:pt x="3181604" y="275056"/>
                </a:lnTo>
                <a:lnTo>
                  <a:pt x="3186684" y="284670"/>
                </a:lnTo>
                <a:lnTo>
                  <a:pt x="3190113" y="288848"/>
                </a:lnTo>
                <a:lnTo>
                  <a:pt x="3193808" y="293357"/>
                </a:lnTo>
                <a:lnTo>
                  <a:pt x="3212058" y="305435"/>
                </a:lnTo>
                <a:lnTo>
                  <a:pt x="3232874" y="309460"/>
                </a:lnTo>
                <a:lnTo>
                  <a:pt x="3253663" y="305435"/>
                </a:lnTo>
                <a:lnTo>
                  <a:pt x="3271951" y="293357"/>
                </a:lnTo>
                <a:lnTo>
                  <a:pt x="3375088" y="190385"/>
                </a:lnTo>
                <a:lnTo>
                  <a:pt x="3375329" y="190068"/>
                </a:lnTo>
                <a:lnTo>
                  <a:pt x="3377920" y="186690"/>
                </a:lnTo>
                <a:lnTo>
                  <a:pt x="3380194" y="182765"/>
                </a:lnTo>
                <a:lnTo>
                  <a:pt x="3383534" y="176110"/>
                </a:lnTo>
                <a:lnTo>
                  <a:pt x="3385921" y="169138"/>
                </a:lnTo>
                <a:lnTo>
                  <a:pt x="3387344" y="161975"/>
                </a:lnTo>
                <a:lnTo>
                  <a:pt x="3387814" y="154698"/>
                </a:lnTo>
                <a:close/>
              </a:path>
              <a:path w="6207760" h="309880">
                <a:moveTo>
                  <a:pt x="5992330" y="154698"/>
                </a:moveTo>
                <a:lnTo>
                  <a:pt x="5991441" y="144792"/>
                </a:lnTo>
                <a:lnTo>
                  <a:pt x="5988799" y="135166"/>
                </a:lnTo>
                <a:lnTo>
                  <a:pt x="5984379" y="126060"/>
                </a:lnTo>
                <a:lnTo>
                  <a:pt x="5979846" y="119989"/>
                </a:lnTo>
                <a:lnTo>
                  <a:pt x="5979846" y="154698"/>
                </a:lnTo>
                <a:lnTo>
                  <a:pt x="5979846" y="162382"/>
                </a:lnTo>
                <a:lnTo>
                  <a:pt x="5867590" y="284416"/>
                </a:lnTo>
                <a:lnTo>
                  <a:pt x="5837390" y="296887"/>
                </a:lnTo>
                <a:lnTo>
                  <a:pt x="5821311" y="293763"/>
                </a:lnTo>
                <a:lnTo>
                  <a:pt x="5795454" y="262674"/>
                </a:lnTo>
                <a:lnTo>
                  <a:pt x="5794629" y="254292"/>
                </a:lnTo>
                <a:lnTo>
                  <a:pt x="5795454" y="245922"/>
                </a:lnTo>
                <a:lnTo>
                  <a:pt x="5858954" y="172415"/>
                </a:lnTo>
                <a:lnTo>
                  <a:pt x="5876709" y="154698"/>
                </a:lnTo>
                <a:lnTo>
                  <a:pt x="5807189" y="85280"/>
                </a:lnTo>
                <a:lnTo>
                  <a:pt x="5801817" y="78765"/>
                </a:lnTo>
                <a:lnTo>
                  <a:pt x="5797880" y="71450"/>
                </a:lnTo>
                <a:lnTo>
                  <a:pt x="5795454" y="63500"/>
                </a:lnTo>
                <a:lnTo>
                  <a:pt x="5794629" y="55092"/>
                </a:lnTo>
                <a:lnTo>
                  <a:pt x="5795454" y="46710"/>
                </a:lnTo>
                <a:lnTo>
                  <a:pt x="5821007" y="15709"/>
                </a:lnTo>
                <a:lnTo>
                  <a:pt x="5837390" y="12509"/>
                </a:lnTo>
                <a:lnTo>
                  <a:pt x="5845784" y="13322"/>
                </a:lnTo>
                <a:lnTo>
                  <a:pt x="5968377" y="125603"/>
                </a:lnTo>
                <a:lnTo>
                  <a:pt x="5979846" y="154698"/>
                </a:lnTo>
                <a:lnTo>
                  <a:pt x="5979846" y="119989"/>
                </a:lnTo>
                <a:lnTo>
                  <a:pt x="5978182" y="117754"/>
                </a:lnTo>
                <a:lnTo>
                  <a:pt x="5977560" y="117043"/>
                </a:lnTo>
                <a:lnTo>
                  <a:pt x="5976861" y="116344"/>
                </a:lnTo>
                <a:lnTo>
                  <a:pt x="5976226" y="115633"/>
                </a:lnTo>
                <a:lnTo>
                  <a:pt x="5876468" y="16116"/>
                </a:lnTo>
                <a:lnTo>
                  <a:pt x="5858180" y="4025"/>
                </a:lnTo>
                <a:lnTo>
                  <a:pt x="5837352" y="0"/>
                </a:lnTo>
                <a:lnTo>
                  <a:pt x="5816574" y="4025"/>
                </a:lnTo>
                <a:lnTo>
                  <a:pt x="5786120" y="34340"/>
                </a:lnTo>
                <a:lnTo>
                  <a:pt x="5782056" y="55092"/>
                </a:lnTo>
                <a:lnTo>
                  <a:pt x="5783072" y="65633"/>
                </a:lnTo>
                <a:lnTo>
                  <a:pt x="5858954" y="154698"/>
                </a:lnTo>
                <a:lnTo>
                  <a:pt x="5798324" y="215239"/>
                </a:lnTo>
                <a:lnTo>
                  <a:pt x="5791200" y="223926"/>
                </a:lnTo>
                <a:lnTo>
                  <a:pt x="5786120" y="233527"/>
                </a:lnTo>
                <a:lnTo>
                  <a:pt x="5783072" y="243763"/>
                </a:lnTo>
                <a:lnTo>
                  <a:pt x="5782056" y="254292"/>
                </a:lnTo>
                <a:lnTo>
                  <a:pt x="5783072" y="264833"/>
                </a:lnTo>
                <a:lnTo>
                  <a:pt x="5786120" y="275056"/>
                </a:lnTo>
                <a:lnTo>
                  <a:pt x="5791200" y="284670"/>
                </a:lnTo>
                <a:lnTo>
                  <a:pt x="5794629" y="288848"/>
                </a:lnTo>
                <a:lnTo>
                  <a:pt x="5798324" y="293357"/>
                </a:lnTo>
                <a:lnTo>
                  <a:pt x="5816574" y="305435"/>
                </a:lnTo>
                <a:lnTo>
                  <a:pt x="5837390" y="309460"/>
                </a:lnTo>
                <a:lnTo>
                  <a:pt x="5858180" y="305435"/>
                </a:lnTo>
                <a:lnTo>
                  <a:pt x="5876468" y="293357"/>
                </a:lnTo>
                <a:lnTo>
                  <a:pt x="5979604" y="190385"/>
                </a:lnTo>
                <a:lnTo>
                  <a:pt x="5979846" y="190068"/>
                </a:lnTo>
                <a:lnTo>
                  <a:pt x="5982436" y="186690"/>
                </a:lnTo>
                <a:lnTo>
                  <a:pt x="5984710" y="182765"/>
                </a:lnTo>
                <a:lnTo>
                  <a:pt x="5988050" y="176110"/>
                </a:lnTo>
                <a:lnTo>
                  <a:pt x="5990437" y="169138"/>
                </a:lnTo>
                <a:lnTo>
                  <a:pt x="5991860" y="161975"/>
                </a:lnTo>
                <a:lnTo>
                  <a:pt x="5992330" y="154698"/>
                </a:lnTo>
                <a:close/>
              </a:path>
              <a:path w="6207760" h="309880">
                <a:moveTo>
                  <a:pt x="6207214" y="154698"/>
                </a:moveTo>
                <a:lnTo>
                  <a:pt x="6206325" y="144792"/>
                </a:lnTo>
                <a:lnTo>
                  <a:pt x="6203683" y="135166"/>
                </a:lnTo>
                <a:lnTo>
                  <a:pt x="6199263" y="126060"/>
                </a:lnTo>
                <a:lnTo>
                  <a:pt x="6194730" y="119989"/>
                </a:lnTo>
                <a:lnTo>
                  <a:pt x="6194730" y="154698"/>
                </a:lnTo>
                <a:lnTo>
                  <a:pt x="6194730" y="162382"/>
                </a:lnTo>
                <a:lnTo>
                  <a:pt x="6082474" y="284416"/>
                </a:lnTo>
                <a:lnTo>
                  <a:pt x="6052274" y="296887"/>
                </a:lnTo>
                <a:lnTo>
                  <a:pt x="6036195" y="293763"/>
                </a:lnTo>
                <a:lnTo>
                  <a:pt x="6010338" y="262674"/>
                </a:lnTo>
                <a:lnTo>
                  <a:pt x="6009513" y="254292"/>
                </a:lnTo>
                <a:lnTo>
                  <a:pt x="6010338" y="245922"/>
                </a:lnTo>
                <a:lnTo>
                  <a:pt x="6073838" y="172415"/>
                </a:lnTo>
                <a:lnTo>
                  <a:pt x="6091593" y="154698"/>
                </a:lnTo>
                <a:lnTo>
                  <a:pt x="6022073" y="85280"/>
                </a:lnTo>
                <a:lnTo>
                  <a:pt x="6016701" y="78765"/>
                </a:lnTo>
                <a:lnTo>
                  <a:pt x="6012764" y="71450"/>
                </a:lnTo>
                <a:lnTo>
                  <a:pt x="6010338" y="63500"/>
                </a:lnTo>
                <a:lnTo>
                  <a:pt x="6009513" y="55092"/>
                </a:lnTo>
                <a:lnTo>
                  <a:pt x="6010338" y="46710"/>
                </a:lnTo>
                <a:lnTo>
                  <a:pt x="6035891" y="15709"/>
                </a:lnTo>
                <a:lnTo>
                  <a:pt x="6052274" y="12509"/>
                </a:lnTo>
                <a:lnTo>
                  <a:pt x="6060668" y="13322"/>
                </a:lnTo>
                <a:lnTo>
                  <a:pt x="6183261" y="125603"/>
                </a:lnTo>
                <a:lnTo>
                  <a:pt x="6194730" y="154698"/>
                </a:lnTo>
                <a:lnTo>
                  <a:pt x="6194730" y="119989"/>
                </a:lnTo>
                <a:lnTo>
                  <a:pt x="6193066" y="117754"/>
                </a:lnTo>
                <a:lnTo>
                  <a:pt x="6192444" y="117043"/>
                </a:lnTo>
                <a:lnTo>
                  <a:pt x="6191745" y="116344"/>
                </a:lnTo>
                <a:lnTo>
                  <a:pt x="6191110" y="115633"/>
                </a:lnTo>
                <a:lnTo>
                  <a:pt x="6091352" y="16116"/>
                </a:lnTo>
                <a:lnTo>
                  <a:pt x="6073064" y="4025"/>
                </a:lnTo>
                <a:lnTo>
                  <a:pt x="6052236" y="0"/>
                </a:lnTo>
                <a:lnTo>
                  <a:pt x="6031458" y="4025"/>
                </a:lnTo>
                <a:lnTo>
                  <a:pt x="6001004" y="34340"/>
                </a:lnTo>
                <a:lnTo>
                  <a:pt x="5996940" y="55092"/>
                </a:lnTo>
                <a:lnTo>
                  <a:pt x="5997956" y="65633"/>
                </a:lnTo>
                <a:lnTo>
                  <a:pt x="6073838" y="154698"/>
                </a:lnTo>
                <a:lnTo>
                  <a:pt x="6013208" y="215239"/>
                </a:lnTo>
                <a:lnTo>
                  <a:pt x="6006084" y="223926"/>
                </a:lnTo>
                <a:lnTo>
                  <a:pt x="6001004" y="233527"/>
                </a:lnTo>
                <a:lnTo>
                  <a:pt x="5997956" y="243763"/>
                </a:lnTo>
                <a:lnTo>
                  <a:pt x="5996940" y="254292"/>
                </a:lnTo>
                <a:lnTo>
                  <a:pt x="5997956" y="264833"/>
                </a:lnTo>
                <a:lnTo>
                  <a:pt x="6001004" y="275056"/>
                </a:lnTo>
                <a:lnTo>
                  <a:pt x="6006084" y="284670"/>
                </a:lnTo>
                <a:lnTo>
                  <a:pt x="6009513" y="288848"/>
                </a:lnTo>
                <a:lnTo>
                  <a:pt x="6013208" y="293357"/>
                </a:lnTo>
                <a:lnTo>
                  <a:pt x="6031458" y="305435"/>
                </a:lnTo>
                <a:lnTo>
                  <a:pt x="6052274" y="309460"/>
                </a:lnTo>
                <a:lnTo>
                  <a:pt x="6073064" y="305435"/>
                </a:lnTo>
                <a:lnTo>
                  <a:pt x="6091352" y="293357"/>
                </a:lnTo>
                <a:lnTo>
                  <a:pt x="6194488" y="190385"/>
                </a:lnTo>
                <a:lnTo>
                  <a:pt x="6194730" y="190068"/>
                </a:lnTo>
                <a:lnTo>
                  <a:pt x="6197320" y="186690"/>
                </a:lnTo>
                <a:lnTo>
                  <a:pt x="6199594" y="182765"/>
                </a:lnTo>
                <a:lnTo>
                  <a:pt x="6202934" y="176110"/>
                </a:lnTo>
                <a:lnTo>
                  <a:pt x="6205321" y="169138"/>
                </a:lnTo>
                <a:lnTo>
                  <a:pt x="6206744" y="161975"/>
                </a:lnTo>
                <a:lnTo>
                  <a:pt x="6207214" y="154698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0" y="0"/>
            <a:ext cx="421005" cy="316865"/>
          </a:xfrm>
          <a:custGeom>
            <a:avLst/>
            <a:gdLst/>
            <a:ahLst/>
            <a:cxnLst/>
            <a:rect l="l" t="t" r="r" b="b"/>
            <a:pathLst>
              <a:path w="421005" h="316865">
                <a:moveTo>
                  <a:pt x="117807" y="146913"/>
                </a:moveTo>
                <a:lnTo>
                  <a:pt x="78606" y="146913"/>
                </a:lnTo>
                <a:lnTo>
                  <a:pt x="212526" y="280930"/>
                </a:lnTo>
                <a:lnTo>
                  <a:pt x="252981" y="307881"/>
                </a:lnTo>
                <a:lnTo>
                  <a:pt x="298900" y="316865"/>
                </a:lnTo>
                <a:lnTo>
                  <a:pt x="322205" y="314619"/>
                </a:lnTo>
                <a:lnTo>
                  <a:pt x="344830" y="307881"/>
                </a:lnTo>
                <a:lnTo>
                  <a:pt x="366090" y="296651"/>
                </a:lnTo>
                <a:lnTo>
                  <a:pt x="375329" y="289089"/>
                </a:lnTo>
                <a:lnTo>
                  <a:pt x="298900" y="289089"/>
                </a:lnTo>
                <a:lnTo>
                  <a:pt x="280374" y="287264"/>
                </a:lnTo>
                <a:lnTo>
                  <a:pt x="262784" y="281906"/>
                </a:lnTo>
                <a:lnTo>
                  <a:pt x="246555" y="273196"/>
                </a:lnTo>
                <a:lnTo>
                  <a:pt x="232113" y="261312"/>
                </a:lnTo>
                <a:lnTo>
                  <a:pt x="117807" y="146913"/>
                </a:lnTo>
                <a:close/>
              </a:path>
              <a:path w="421005" h="316865">
                <a:moveTo>
                  <a:pt x="277173" y="0"/>
                </a:moveTo>
                <a:lnTo>
                  <a:pt x="237902" y="0"/>
                </a:lnTo>
                <a:lnTo>
                  <a:pt x="365525" y="127816"/>
                </a:lnTo>
                <a:lnTo>
                  <a:pt x="386208" y="159026"/>
                </a:lnTo>
                <a:lnTo>
                  <a:pt x="393102" y="194565"/>
                </a:lnTo>
                <a:lnTo>
                  <a:pt x="386208" y="230104"/>
                </a:lnTo>
                <a:lnTo>
                  <a:pt x="365525" y="261312"/>
                </a:lnTo>
                <a:lnTo>
                  <a:pt x="351190" y="273196"/>
                </a:lnTo>
                <a:lnTo>
                  <a:pt x="335014" y="281906"/>
                </a:lnTo>
                <a:lnTo>
                  <a:pt x="317437" y="287264"/>
                </a:lnTo>
                <a:lnTo>
                  <a:pt x="298900" y="289089"/>
                </a:lnTo>
                <a:lnTo>
                  <a:pt x="375329" y="289089"/>
                </a:lnTo>
                <a:lnTo>
                  <a:pt x="385297" y="280930"/>
                </a:lnTo>
                <a:lnTo>
                  <a:pt x="412029" y="240588"/>
                </a:lnTo>
                <a:lnTo>
                  <a:pt x="420623" y="196261"/>
                </a:lnTo>
                <a:lnTo>
                  <a:pt x="420623" y="192999"/>
                </a:lnTo>
                <a:lnTo>
                  <a:pt x="412029" y="148641"/>
                </a:lnTo>
                <a:lnTo>
                  <a:pt x="385297" y="108201"/>
                </a:lnTo>
                <a:lnTo>
                  <a:pt x="277173" y="0"/>
                </a:lnTo>
                <a:close/>
              </a:path>
              <a:path w="421005" h="316865">
                <a:moveTo>
                  <a:pt x="78606" y="107680"/>
                </a:moveTo>
                <a:lnTo>
                  <a:pt x="0" y="186336"/>
                </a:lnTo>
                <a:lnTo>
                  <a:pt x="0" y="225575"/>
                </a:lnTo>
                <a:lnTo>
                  <a:pt x="78606" y="146913"/>
                </a:lnTo>
                <a:lnTo>
                  <a:pt x="117807" y="146913"/>
                </a:lnTo>
                <a:lnTo>
                  <a:pt x="78606" y="107680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5910" y="101600"/>
            <a:ext cx="60128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5" b="1">
                <a:solidFill>
                  <a:srgbClr val="001F5F"/>
                </a:solidFill>
                <a:latin typeface="Trebuchet MS"/>
                <a:cs typeface="Trebuchet MS"/>
              </a:rPr>
              <a:t>3.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20" b="1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8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800" spc="-13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8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55" b="1">
                <a:solidFill>
                  <a:srgbClr val="001F5F"/>
                </a:solidFill>
                <a:latin typeface="Trebuchet MS"/>
                <a:cs typeface="Trebuchet MS"/>
              </a:rPr>
              <a:t>incentivo</a:t>
            </a:r>
            <a:r>
              <a:rPr dirty="0" sz="18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225" b="1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5" b="1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8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69163" y="0"/>
            <a:ext cx="1175385" cy="762000"/>
          </a:xfrm>
          <a:custGeom>
            <a:avLst/>
            <a:gdLst/>
            <a:ahLst/>
            <a:cxnLst/>
            <a:rect l="l" t="t" r="r" b="b"/>
            <a:pathLst>
              <a:path w="1175384" h="762000">
                <a:moveTo>
                  <a:pt x="501411" y="0"/>
                </a:moveTo>
                <a:lnTo>
                  <a:pt x="424902" y="0"/>
                </a:lnTo>
                <a:lnTo>
                  <a:pt x="69309" y="356139"/>
                </a:lnTo>
                <a:lnTo>
                  <a:pt x="38986" y="393425"/>
                </a:lnTo>
                <a:lnTo>
                  <a:pt x="17327" y="434765"/>
                </a:lnTo>
                <a:lnTo>
                  <a:pt x="4331" y="478803"/>
                </a:lnTo>
                <a:lnTo>
                  <a:pt x="0" y="524181"/>
                </a:lnTo>
                <a:lnTo>
                  <a:pt x="4331" y="569544"/>
                </a:lnTo>
                <a:lnTo>
                  <a:pt x="17327" y="613535"/>
                </a:lnTo>
                <a:lnTo>
                  <a:pt x="38986" y="654796"/>
                </a:lnTo>
                <a:lnTo>
                  <a:pt x="69309" y="691971"/>
                </a:lnTo>
                <a:lnTo>
                  <a:pt x="106459" y="722538"/>
                </a:lnTo>
                <a:lnTo>
                  <a:pt x="147686" y="744371"/>
                </a:lnTo>
                <a:lnTo>
                  <a:pt x="191633" y="757471"/>
                </a:lnTo>
                <a:lnTo>
                  <a:pt x="236939" y="761838"/>
                </a:lnTo>
                <a:lnTo>
                  <a:pt x="282297" y="757471"/>
                </a:lnTo>
                <a:lnTo>
                  <a:pt x="326360" y="744371"/>
                </a:lnTo>
                <a:lnTo>
                  <a:pt x="367703" y="722538"/>
                </a:lnTo>
                <a:lnTo>
                  <a:pt x="385598" y="707834"/>
                </a:lnTo>
                <a:lnTo>
                  <a:pt x="236939" y="707834"/>
                </a:lnTo>
                <a:lnTo>
                  <a:pt x="200907" y="704285"/>
                </a:lnTo>
                <a:lnTo>
                  <a:pt x="135297" y="676935"/>
                </a:lnTo>
                <a:lnTo>
                  <a:pt x="77631" y="614728"/>
                </a:lnTo>
                <a:lnTo>
                  <a:pt x="59755" y="570638"/>
                </a:lnTo>
                <a:lnTo>
                  <a:pt x="53796" y="524054"/>
                </a:lnTo>
                <a:lnTo>
                  <a:pt x="59755" y="477470"/>
                </a:lnTo>
                <a:lnTo>
                  <a:pt x="77631" y="433379"/>
                </a:lnTo>
                <a:lnTo>
                  <a:pt x="107425" y="394276"/>
                </a:lnTo>
                <a:lnTo>
                  <a:pt x="501411" y="0"/>
                </a:lnTo>
                <a:close/>
              </a:path>
              <a:path w="1175384" h="762000">
                <a:moveTo>
                  <a:pt x="741495" y="431406"/>
                </a:moveTo>
                <a:lnTo>
                  <a:pt x="665295" y="431406"/>
                </a:lnTo>
                <a:lnTo>
                  <a:pt x="925680" y="691971"/>
                </a:lnTo>
                <a:lnTo>
                  <a:pt x="963017" y="722538"/>
                </a:lnTo>
                <a:lnTo>
                  <a:pt x="1004338" y="744371"/>
                </a:lnTo>
                <a:lnTo>
                  <a:pt x="1048315" y="757471"/>
                </a:lnTo>
                <a:lnTo>
                  <a:pt x="1093619" y="761838"/>
                </a:lnTo>
                <a:lnTo>
                  <a:pt x="1138931" y="757471"/>
                </a:lnTo>
                <a:lnTo>
                  <a:pt x="1174836" y="746779"/>
                </a:lnTo>
                <a:lnTo>
                  <a:pt x="1174836" y="707834"/>
                </a:lnTo>
                <a:lnTo>
                  <a:pt x="1093619" y="707834"/>
                </a:lnTo>
                <a:lnTo>
                  <a:pt x="1057598" y="704285"/>
                </a:lnTo>
                <a:lnTo>
                  <a:pt x="1023397" y="693870"/>
                </a:lnTo>
                <a:lnTo>
                  <a:pt x="991844" y="676935"/>
                </a:lnTo>
                <a:lnTo>
                  <a:pt x="963764" y="653829"/>
                </a:lnTo>
                <a:lnTo>
                  <a:pt x="741495" y="431406"/>
                </a:lnTo>
                <a:close/>
              </a:path>
              <a:path w="1175384" h="762000">
                <a:moveTo>
                  <a:pt x="665295" y="355126"/>
                </a:moveTo>
                <a:lnTo>
                  <a:pt x="366789" y="653829"/>
                </a:lnTo>
                <a:lnTo>
                  <a:pt x="307303" y="693870"/>
                </a:lnTo>
                <a:lnTo>
                  <a:pt x="236939" y="707834"/>
                </a:lnTo>
                <a:lnTo>
                  <a:pt x="385598" y="707834"/>
                </a:lnTo>
                <a:lnTo>
                  <a:pt x="404905" y="691971"/>
                </a:lnTo>
                <a:lnTo>
                  <a:pt x="665295" y="431406"/>
                </a:lnTo>
                <a:lnTo>
                  <a:pt x="741495" y="431406"/>
                </a:lnTo>
                <a:lnTo>
                  <a:pt x="665295" y="355126"/>
                </a:lnTo>
                <a:close/>
              </a:path>
              <a:path w="1175384" h="762000">
                <a:moveTo>
                  <a:pt x="1174836" y="687947"/>
                </a:moveTo>
                <a:lnTo>
                  <a:pt x="1163836" y="693870"/>
                </a:lnTo>
                <a:lnTo>
                  <a:pt x="1129661" y="704285"/>
                </a:lnTo>
                <a:lnTo>
                  <a:pt x="1093619" y="707834"/>
                </a:lnTo>
                <a:lnTo>
                  <a:pt x="1174836" y="707834"/>
                </a:lnTo>
                <a:lnTo>
                  <a:pt x="1174836" y="687947"/>
                </a:lnTo>
                <a:close/>
              </a:path>
              <a:path w="1175384" h="762000">
                <a:moveTo>
                  <a:pt x="905705" y="0"/>
                </a:moveTo>
                <a:lnTo>
                  <a:pt x="829468" y="0"/>
                </a:lnTo>
                <a:lnTo>
                  <a:pt x="1174836" y="345881"/>
                </a:lnTo>
                <a:lnTo>
                  <a:pt x="1174836" y="269312"/>
                </a:lnTo>
                <a:lnTo>
                  <a:pt x="905705" y="0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236220" y="1223772"/>
            <a:ext cx="8595360" cy="360045"/>
            <a:chOff x="236220" y="1223772"/>
            <a:chExt cx="8595360" cy="360045"/>
          </a:xfrm>
        </p:grpSpPr>
        <p:sp>
          <p:nvSpPr>
            <p:cNvPr id="5" name="object 5"/>
            <p:cNvSpPr/>
            <p:nvPr/>
          </p:nvSpPr>
          <p:spPr>
            <a:xfrm>
              <a:off x="236220" y="1223772"/>
              <a:ext cx="8595360" cy="356870"/>
            </a:xfrm>
            <a:custGeom>
              <a:avLst/>
              <a:gdLst/>
              <a:ahLst/>
              <a:cxnLst/>
              <a:rect l="l" t="t" r="r" b="b"/>
              <a:pathLst>
                <a:path w="8595360" h="356869">
                  <a:moveTo>
                    <a:pt x="8595360" y="0"/>
                  </a:moveTo>
                  <a:lnTo>
                    <a:pt x="0" y="0"/>
                  </a:lnTo>
                  <a:lnTo>
                    <a:pt x="0" y="356615"/>
                  </a:lnTo>
                  <a:lnTo>
                    <a:pt x="8595360" y="356615"/>
                  </a:lnTo>
                  <a:lnTo>
                    <a:pt x="8595360" y="0"/>
                  </a:lnTo>
                  <a:close/>
                </a:path>
              </a:pathLst>
            </a:custGeom>
            <a:solidFill>
              <a:srgbClr val="C4C30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818631" y="1229868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7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7" y="353568"/>
                  </a:lnTo>
                  <a:lnTo>
                    <a:pt x="2999232" y="176784"/>
                  </a:lnTo>
                  <a:lnTo>
                    <a:pt x="282244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046475" y="1229868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C4C30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36220" y="1229868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231457" y="960119"/>
          <a:ext cx="8612505" cy="3324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2415"/>
                <a:gridCol w="2845435"/>
                <a:gridCol w="2940050"/>
              </a:tblGrid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MEDIDAS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8260"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marL="5981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SIN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4925">
                    <a:lnL w="9525">
                      <a:solidFill>
                        <a:srgbClr val="4285F4"/>
                      </a:solidFill>
                      <a:prstDash val="solid"/>
                    </a:lnL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marL="6242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CON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4925">
                    <a:lnL w="9525">
                      <a:solidFill>
                        <a:srgbClr val="4285F4"/>
                      </a:solidFill>
                      <a:prstDash val="solid"/>
                    </a:lnL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</a:tr>
              <a:tr h="354329">
                <a:tc gridSpan="3"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ic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ó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dirty="0" baseline="1984" sz="2100" spc="-622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dirty="0" sz="1400" spc="-41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921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01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Desplazamiento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8382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2286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50">
                          <a:latin typeface="Trebuchet MS"/>
                          <a:cs typeface="Trebuchet MS"/>
                        </a:rPr>
                        <a:t>Sin</a:t>
                      </a:r>
                      <a:r>
                        <a:rPr dirty="0" sz="12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200" spc="10">
                          <a:latin typeface="Trebuchet MS"/>
                          <a:cs typeface="Trebuchet MS"/>
                        </a:rPr>
                        <a:t>restricciones.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B="0" marT="96520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3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1050" spc="40" b="1">
                          <a:latin typeface="Trebuchet MS"/>
                          <a:cs typeface="Trebuchet MS"/>
                        </a:rPr>
                        <a:t>Reuniones</a:t>
                      </a:r>
                      <a:r>
                        <a:rPr dirty="0" sz="1050" spc="-10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50" spc="40" b="1">
                          <a:latin typeface="Trebuchet MS"/>
                          <a:cs typeface="Trebuchet MS"/>
                        </a:rPr>
                        <a:t>particulares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0">
                          <a:latin typeface="Trebuchet MS"/>
                          <a:cs typeface="Trebuchet MS"/>
                        </a:rPr>
                        <a:t>10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0">
                          <a:latin typeface="Trebuchet MS"/>
                          <a:cs typeface="Trebuchet MS"/>
                        </a:rPr>
                        <a:t>sebe</a:t>
                      </a:r>
                      <a:r>
                        <a:rPr dirty="0" sz="10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cumplir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</a:pPr>
                      <a:r>
                        <a:rPr dirty="0" sz="1000" spc="-155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metro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distancia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1000" spc="-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52704">
                    <a:lnL w="127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125">
                          <a:latin typeface="Trebuchet MS"/>
                          <a:cs typeface="Trebuchet MS"/>
                        </a:rPr>
                        <a:t>20</a:t>
                      </a:r>
                      <a:r>
                        <a:rPr dirty="0" sz="1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0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debe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z="1000" spc="20">
                          <a:latin typeface="Trebuchet MS"/>
                          <a:cs typeface="Trebuchet MS"/>
                        </a:rPr>
                        <a:t>cumplir </a:t>
                      </a:r>
                      <a:r>
                        <a:rPr dirty="0" sz="1000" spc="-155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metro </a:t>
                      </a:r>
                      <a:r>
                        <a:rPr dirty="0" sz="1000" spc="6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1000" spc="40">
                          <a:latin typeface="Trebuchet MS"/>
                          <a:cs typeface="Trebuchet MS"/>
                        </a:rPr>
                        <a:t>distancia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1000" spc="-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personas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45085">
                    <a:lnL w="2857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931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Restaurantes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dirty="0" sz="1000" spc="40">
                          <a:latin typeface="Trebuchet MS"/>
                          <a:cs typeface="Trebuchet MS"/>
                        </a:rPr>
                        <a:t>Atención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5"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abiertos.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27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dirty="0" sz="1000" spc="40">
                          <a:latin typeface="Trebuchet MS"/>
                          <a:cs typeface="Trebuchet MS"/>
                        </a:rPr>
                        <a:t>Atención</a:t>
                      </a:r>
                      <a:r>
                        <a:rPr dirty="0" sz="1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cerrados.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121920">
                    <a:lnL w="2857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939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Casinos </a:t>
                      </a:r>
                      <a:r>
                        <a:rPr dirty="0" sz="1100" spc="65" b="1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100" spc="-2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60" b="1">
                          <a:latin typeface="Trebuchet MS"/>
                          <a:cs typeface="Trebuchet MS"/>
                        </a:rPr>
                        <a:t>gimnasios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10922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30">
                          <a:latin typeface="Trebuchet MS"/>
                          <a:cs typeface="Trebuchet MS"/>
                        </a:rPr>
                        <a:t>Asistencia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0">
                          <a:latin typeface="Trebuchet MS"/>
                          <a:cs typeface="Trebuchet MS"/>
                        </a:rPr>
                        <a:t>permitida</a:t>
                      </a:r>
                      <a:r>
                        <a:rPr dirty="0" sz="9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25"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9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40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15">
                          <a:latin typeface="Trebuchet MS"/>
                          <a:cs typeface="Trebuchet MS"/>
                        </a:rPr>
                        <a:t>abiertos.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marR="22923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000" spc="35">
                          <a:latin typeface="Trebuchet MS"/>
                          <a:cs typeface="Trebuchet MS"/>
                        </a:rPr>
                        <a:t>Asistencia</a:t>
                      </a:r>
                      <a:r>
                        <a:rPr dirty="0" sz="1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permitida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4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3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0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00" spc="55">
                          <a:latin typeface="Trebuchet MS"/>
                          <a:cs typeface="Trebuchet MS"/>
                        </a:rPr>
                        <a:t>y  </a:t>
                      </a:r>
                      <a:r>
                        <a:rPr dirty="0" sz="1000" spc="20">
                          <a:latin typeface="Trebuchet MS"/>
                          <a:cs typeface="Trebuchet MS"/>
                        </a:rPr>
                        <a:t>cerrados.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2857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5410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0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100" spc="-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1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100" spc="-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20" b="1">
                          <a:latin typeface="Trebuchet MS"/>
                          <a:cs typeface="Trebuchet MS"/>
                        </a:rPr>
                        <a:t>sin</a:t>
                      </a:r>
                      <a:r>
                        <a:rPr dirty="0" sz="11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 b="1">
                          <a:latin typeface="Trebuchet MS"/>
                          <a:cs typeface="Trebuchet MS"/>
                        </a:rPr>
                        <a:t>interacción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24765" marR="1524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 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200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3B81F3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500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1000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5080">
                    <a:lnL w="2857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</a:pPr>
                      <a:r>
                        <a:rPr dirty="0" sz="1100" spc="55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100" spc="-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1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0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100" spc="-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50" b="1">
                          <a:latin typeface="Trebuchet MS"/>
                          <a:cs typeface="Trebuchet MS"/>
                        </a:rPr>
                        <a:t>que</a:t>
                      </a:r>
                      <a:r>
                        <a:rPr dirty="0" sz="1100" spc="-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50" b="1">
                          <a:latin typeface="Trebuchet MS"/>
                          <a:cs typeface="Trebuchet MS"/>
                        </a:rPr>
                        <a:t>interactúa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1910" marR="4572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25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 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6FC0"/>
                      </a:solidFill>
                      <a:prstDash val="solid"/>
                    </a:lnL>
                    <a:lnR w="28575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200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5715">
                    <a:lnL w="2857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274993" y="1255813"/>
            <a:ext cx="6177280" cy="283845"/>
          </a:xfrm>
          <a:custGeom>
            <a:avLst/>
            <a:gdLst/>
            <a:ahLst/>
            <a:cxnLst/>
            <a:rect l="l" t="t" r="r" b="b"/>
            <a:pathLst>
              <a:path w="6177280" h="283844">
                <a:moveTo>
                  <a:pt x="191985" y="141757"/>
                </a:moveTo>
                <a:lnTo>
                  <a:pt x="191185" y="132676"/>
                </a:lnTo>
                <a:lnTo>
                  <a:pt x="188760" y="123850"/>
                </a:lnTo>
                <a:lnTo>
                  <a:pt x="184721" y="115519"/>
                </a:lnTo>
                <a:lnTo>
                  <a:pt x="180581" y="109943"/>
                </a:lnTo>
                <a:lnTo>
                  <a:pt x="180581" y="141757"/>
                </a:lnTo>
                <a:lnTo>
                  <a:pt x="180581" y="148793"/>
                </a:lnTo>
                <a:lnTo>
                  <a:pt x="78105" y="260604"/>
                </a:lnTo>
                <a:lnTo>
                  <a:pt x="50495" y="272021"/>
                </a:lnTo>
                <a:lnTo>
                  <a:pt x="35839" y="269176"/>
                </a:lnTo>
                <a:lnTo>
                  <a:pt x="11480" y="233006"/>
                </a:lnTo>
                <a:lnTo>
                  <a:pt x="12230" y="225336"/>
                </a:lnTo>
                <a:lnTo>
                  <a:pt x="14439" y="218046"/>
                </a:lnTo>
                <a:lnTo>
                  <a:pt x="18046" y="211328"/>
                </a:lnTo>
                <a:lnTo>
                  <a:pt x="22948" y="205346"/>
                </a:lnTo>
                <a:lnTo>
                  <a:pt x="70218" y="157988"/>
                </a:lnTo>
                <a:lnTo>
                  <a:pt x="86423" y="141744"/>
                </a:lnTo>
                <a:lnTo>
                  <a:pt x="22948" y="78155"/>
                </a:lnTo>
                <a:lnTo>
                  <a:pt x="11480" y="50482"/>
                </a:lnTo>
                <a:lnTo>
                  <a:pt x="12230" y="42811"/>
                </a:lnTo>
                <a:lnTo>
                  <a:pt x="50520" y="11468"/>
                </a:lnTo>
                <a:lnTo>
                  <a:pt x="65214" y="14325"/>
                </a:lnTo>
                <a:lnTo>
                  <a:pt x="170116" y="115087"/>
                </a:lnTo>
                <a:lnTo>
                  <a:pt x="180581" y="141757"/>
                </a:lnTo>
                <a:lnTo>
                  <a:pt x="180581" y="109943"/>
                </a:lnTo>
                <a:lnTo>
                  <a:pt x="179070" y="107899"/>
                </a:lnTo>
                <a:lnTo>
                  <a:pt x="178498" y="107251"/>
                </a:lnTo>
                <a:lnTo>
                  <a:pt x="177863" y="106616"/>
                </a:lnTo>
                <a:lnTo>
                  <a:pt x="177292" y="105956"/>
                </a:lnTo>
                <a:lnTo>
                  <a:pt x="86207" y="14770"/>
                </a:lnTo>
                <a:lnTo>
                  <a:pt x="69494" y="3695"/>
                </a:lnTo>
                <a:lnTo>
                  <a:pt x="50495" y="0"/>
                </a:lnTo>
                <a:lnTo>
                  <a:pt x="31508" y="3695"/>
                </a:lnTo>
                <a:lnTo>
                  <a:pt x="3708" y="31470"/>
                </a:lnTo>
                <a:lnTo>
                  <a:pt x="0" y="50482"/>
                </a:lnTo>
                <a:lnTo>
                  <a:pt x="927" y="60147"/>
                </a:lnTo>
                <a:lnTo>
                  <a:pt x="3708" y="69532"/>
                </a:lnTo>
                <a:lnTo>
                  <a:pt x="8356" y="78346"/>
                </a:lnTo>
                <a:lnTo>
                  <a:pt x="11480" y="82156"/>
                </a:lnTo>
                <a:lnTo>
                  <a:pt x="14846" y="86271"/>
                </a:lnTo>
                <a:lnTo>
                  <a:pt x="70218" y="141744"/>
                </a:lnTo>
                <a:lnTo>
                  <a:pt x="14846" y="197231"/>
                </a:lnTo>
                <a:lnTo>
                  <a:pt x="8356" y="205181"/>
                </a:lnTo>
                <a:lnTo>
                  <a:pt x="3708" y="213982"/>
                </a:lnTo>
                <a:lnTo>
                  <a:pt x="927" y="223354"/>
                </a:lnTo>
                <a:lnTo>
                  <a:pt x="0" y="233006"/>
                </a:lnTo>
                <a:lnTo>
                  <a:pt x="927" y="242658"/>
                </a:lnTo>
                <a:lnTo>
                  <a:pt x="3708" y="252031"/>
                </a:lnTo>
                <a:lnTo>
                  <a:pt x="8356" y="260845"/>
                </a:lnTo>
                <a:lnTo>
                  <a:pt x="11480" y="264668"/>
                </a:lnTo>
                <a:lnTo>
                  <a:pt x="14846" y="268795"/>
                </a:lnTo>
                <a:lnTo>
                  <a:pt x="31508" y="279869"/>
                </a:lnTo>
                <a:lnTo>
                  <a:pt x="50520" y="283565"/>
                </a:lnTo>
                <a:lnTo>
                  <a:pt x="69494" y="279869"/>
                </a:lnTo>
                <a:lnTo>
                  <a:pt x="86207" y="268795"/>
                </a:lnTo>
                <a:lnTo>
                  <a:pt x="180365" y="174447"/>
                </a:lnTo>
                <a:lnTo>
                  <a:pt x="180581" y="174155"/>
                </a:lnTo>
                <a:lnTo>
                  <a:pt x="182956" y="171069"/>
                </a:lnTo>
                <a:lnTo>
                  <a:pt x="185026" y="167474"/>
                </a:lnTo>
                <a:lnTo>
                  <a:pt x="188087" y="161378"/>
                </a:lnTo>
                <a:lnTo>
                  <a:pt x="190258" y="154990"/>
                </a:lnTo>
                <a:lnTo>
                  <a:pt x="191554" y="148412"/>
                </a:lnTo>
                <a:lnTo>
                  <a:pt x="191985" y="141757"/>
                </a:lnTo>
                <a:close/>
              </a:path>
              <a:path w="6177280" h="283844">
                <a:moveTo>
                  <a:pt x="387057" y="141757"/>
                </a:moveTo>
                <a:lnTo>
                  <a:pt x="386257" y="132676"/>
                </a:lnTo>
                <a:lnTo>
                  <a:pt x="383832" y="123850"/>
                </a:lnTo>
                <a:lnTo>
                  <a:pt x="379793" y="115519"/>
                </a:lnTo>
                <a:lnTo>
                  <a:pt x="375653" y="109943"/>
                </a:lnTo>
                <a:lnTo>
                  <a:pt x="375653" y="141757"/>
                </a:lnTo>
                <a:lnTo>
                  <a:pt x="375653" y="148793"/>
                </a:lnTo>
                <a:lnTo>
                  <a:pt x="273177" y="260604"/>
                </a:lnTo>
                <a:lnTo>
                  <a:pt x="245567" y="272021"/>
                </a:lnTo>
                <a:lnTo>
                  <a:pt x="230911" y="269176"/>
                </a:lnTo>
                <a:lnTo>
                  <a:pt x="206552" y="233006"/>
                </a:lnTo>
                <a:lnTo>
                  <a:pt x="207302" y="225336"/>
                </a:lnTo>
                <a:lnTo>
                  <a:pt x="209511" y="218046"/>
                </a:lnTo>
                <a:lnTo>
                  <a:pt x="213118" y="211328"/>
                </a:lnTo>
                <a:lnTo>
                  <a:pt x="218020" y="205346"/>
                </a:lnTo>
                <a:lnTo>
                  <a:pt x="265290" y="157988"/>
                </a:lnTo>
                <a:lnTo>
                  <a:pt x="281495" y="141744"/>
                </a:lnTo>
                <a:lnTo>
                  <a:pt x="218020" y="78155"/>
                </a:lnTo>
                <a:lnTo>
                  <a:pt x="206552" y="50482"/>
                </a:lnTo>
                <a:lnTo>
                  <a:pt x="207302" y="42811"/>
                </a:lnTo>
                <a:lnTo>
                  <a:pt x="245592" y="11468"/>
                </a:lnTo>
                <a:lnTo>
                  <a:pt x="260286" y="14325"/>
                </a:lnTo>
                <a:lnTo>
                  <a:pt x="365188" y="115087"/>
                </a:lnTo>
                <a:lnTo>
                  <a:pt x="375653" y="141757"/>
                </a:lnTo>
                <a:lnTo>
                  <a:pt x="375653" y="109943"/>
                </a:lnTo>
                <a:lnTo>
                  <a:pt x="374142" y="107899"/>
                </a:lnTo>
                <a:lnTo>
                  <a:pt x="373570" y="107251"/>
                </a:lnTo>
                <a:lnTo>
                  <a:pt x="372935" y="106616"/>
                </a:lnTo>
                <a:lnTo>
                  <a:pt x="372364" y="105956"/>
                </a:lnTo>
                <a:lnTo>
                  <a:pt x="281279" y="14770"/>
                </a:lnTo>
                <a:lnTo>
                  <a:pt x="264566" y="3695"/>
                </a:lnTo>
                <a:lnTo>
                  <a:pt x="245567" y="0"/>
                </a:lnTo>
                <a:lnTo>
                  <a:pt x="226580" y="3695"/>
                </a:lnTo>
                <a:lnTo>
                  <a:pt x="198780" y="31470"/>
                </a:lnTo>
                <a:lnTo>
                  <a:pt x="195072" y="50482"/>
                </a:lnTo>
                <a:lnTo>
                  <a:pt x="195999" y="60147"/>
                </a:lnTo>
                <a:lnTo>
                  <a:pt x="198780" y="69532"/>
                </a:lnTo>
                <a:lnTo>
                  <a:pt x="203428" y="78346"/>
                </a:lnTo>
                <a:lnTo>
                  <a:pt x="206552" y="82156"/>
                </a:lnTo>
                <a:lnTo>
                  <a:pt x="209918" y="86271"/>
                </a:lnTo>
                <a:lnTo>
                  <a:pt x="265290" y="141744"/>
                </a:lnTo>
                <a:lnTo>
                  <a:pt x="209918" y="197231"/>
                </a:lnTo>
                <a:lnTo>
                  <a:pt x="203428" y="205181"/>
                </a:lnTo>
                <a:lnTo>
                  <a:pt x="198780" y="213982"/>
                </a:lnTo>
                <a:lnTo>
                  <a:pt x="195999" y="223354"/>
                </a:lnTo>
                <a:lnTo>
                  <a:pt x="195072" y="233006"/>
                </a:lnTo>
                <a:lnTo>
                  <a:pt x="195999" y="242658"/>
                </a:lnTo>
                <a:lnTo>
                  <a:pt x="198780" y="252031"/>
                </a:lnTo>
                <a:lnTo>
                  <a:pt x="203428" y="260845"/>
                </a:lnTo>
                <a:lnTo>
                  <a:pt x="206552" y="264668"/>
                </a:lnTo>
                <a:lnTo>
                  <a:pt x="209918" y="268795"/>
                </a:lnTo>
                <a:lnTo>
                  <a:pt x="226580" y="279869"/>
                </a:lnTo>
                <a:lnTo>
                  <a:pt x="245592" y="283565"/>
                </a:lnTo>
                <a:lnTo>
                  <a:pt x="264566" y="279869"/>
                </a:lnTo>
                <a:lnTo>
                  <a:pt x="281279" y="268795"/>
                </a:lnTo>
                <a:lnTo>
                  <a:pt x="375437" y="174447"/>
                </a:lnTo>
                <a:lnTo>
                  <a:pt x="375653" y="174155"/>
                </a:lnTo>
                <a:lnTo>
                  <a:pt x="378028" y="171069"/>
                </a:lnTo>
                <a:lnTo>
                  <a:pt x="380098" y="167474"/>
                </a:lnTo>
                <a:lnTo>
                  <a:pt x="383159" y="161378"/>
                </a:lnTo>
                <a:lnTo>
                  <a:pt x="385330" y="154990"/>
                </a:lnTo>
                <a:lnTo>
                  <a:pt x="386626" y="148412"/>
                </a:lnTo>
                <a:lnTo>
                  <a:pt x="387057" y="141757"/>
                </a:lnTo>
                <a:close/>
              </a:path>
              <a:path w="6177280" h="283844">
                <a:moveTo>
                  <a:pt x="3162262" y="141757"/>
                </a:moveTo>
                <a:lnTo>
                  <a:pt x="3161461" y="132676"/>
                </a:lnTo>
                <a:lnTo>
                  <a:pt x="3159036" y="123850"/>
                </a:lnTo>
                <a:lnTo>
                  <a:pt x="3154997" y="115519"/>
                </a:lnTo>
                <a:lnTo>
                  <a:pt x="3150857" y="109943"/>
                </a:lnTo>
                <a:lnTo>
                  <a:pt x="3150857" y="141757"/>
                </a:lnTo>
                <a:lnTo>
                  <a:pt x="3150857" y="148793"/>
                </a:lnTo>
                <a:lnTo>
                  <a:pt x="3048381" y="260604"/>
                </a:lnTo>
                <a:lnTo>
                  <a:pt x="3020771" y="272021"/>
                </a:lnTo>
                <a:lnTo>
                  <a:pt x="3006115" y="269176"/>
                </a:lnTo>
                <a:lnTo>
                  <a:pt x="2981756" y="233006"/>
                </a:lnTo>
                <a:lnTo>
                  <a:pt x="2982506" y="225336"/>
                </a:lnTo>
                <a:lnTo>
                  <a:pt x="2984716" y="218046"/>
                </a:lnTo>
                <a:lnTo>
                  <a:pt x="2988322" y="211328"/>
                </a:lnTo>
                <a:lnTo>
                  <a:pt x="2993225" y="205346"/>
                </a:lnTo>
                <a:lnTo>
                  <a:pt x="3040494" y="157988"/>
                </a:lnTo>
                <a:lnTo>
                  <a:pt x="3056699" y="141744"/>
                </a:lnTo>
                <a:lnTo>
                  <a:pt x="2993225" y="78155"/>
                </a:lnTo>
                <a:lnTo>
                  <a:pt x="2981756" y="50482"/>
                </a:lnTo>
                <a:lnTo>
                  <a:pt x="2982506" y="42811"/>
                </a:lnTo>
                <a:lnTo>
                  <a:pt x="3020796" y="11468"/>
                </a:lnTo>
                <a:lnTo>
                  <a:pt x="3035490" y="14325"/>
                </a:lnTo>
                <a:lnTo>
                  <a:pt x="3140392" y="115087"/>
                </a:lnTo>
                <a:lnTo>
                  <a:pt x="3150857" y="141757"/>
                </a:lnTo>
                <a:lnTo>
                  <a:pt x="3150857" y="109943"/>
                </a:lnTo>
                <a:lnTo>
                  <a:pt x="3149346" y="107899"/>
                </a:lnTo>
                <a:lnTo>
                  <a:pt x="3148774" y="107251"/>
                </a:lnTo>
                <a:lnTo>
                  <a:pt x="3148139" y="106616"/>
                </a:lnTo>
                <a:lnTo>
                  <a:pt x="3147568" y="105956"/>
                </a:lnTo>
                <a:lnTo>
                  <a:pt x="3056483" y="14770"/>
                </a:lnTo>
                <a:lnTo>
                  <a:pt x="3039770" y="3695"/>
                </a:lnTo>
                <a:lnTo>
                  <a:pt x="3020771" y="0"/>
                </a:lnTo>
                <a:lnTo>
                  <a:pt x="3001784" y="3695"/>
                </a:lnTo>
                <a:lnTo>
                  <a:pt x="2973984" y="31470"/>
                </a:lnTo>
                <a:lnTo>
                  <a:pt x="2970276" y="50482"/>
                </a:lnTo>
                <a:lnTo>
                  <a:pt x="2971203" y="60147"/>
                </a:lnTo>
                <a:lnTo>
                  <a:pt x="2973984" y="69532"/>
                </a:lnTo>
                <a:lnTo>
                  <a:pt x="2978632" y="78346"/>
                </a:lnTo>
                <a:lnTo>
                  <a:pt x="2981756" y="82156"/>
                </a:lnTo>
                <a:lnTo>
                  <a:pt x="2985122" y="86271"/>
                </a:lnTo>
                <a:lnTo>
                  <a:pt x="3040494" y="141744"/>
                </a:lnTo>
                <a:lnTo>
                  <a:pt x="2985122" y="197231"/>
                </a:lnTo>
                <a:lnTo>
                  <a:pt x="2978632" y="205181"/>
                </a:lnTo>
                <a:lnTo>
                  <a:pt x="2973984" y="213982"/>
                </a:lnTo>
                <a:lnTo>
                  <a:pt x="2971203" y="223354"/>
                </a:lnTo>
                <a:lnTo>
                  <a:pt x="2970276" y="233006"/>
                </a:lnTo>
                <a:lnTo>
                  <a:pt x="2971203" y="242658"/>
                </a:lnTo>
                <a:lnTo>
                  <a:pt x="2973984" y="252031"/>
                </a:lnTo>
                <a:lnTo>
                  <a:pt x="2978632" y="260845"/>
                </a:lnTo>
                <a:lnTo>
                  <a:pt x="2981756" y="264668"/>
                </a:lnTo>
                <a:lnTo>
                  <a:pt x="2985122" y="268795"/>
                </a:lnTo>
                <a:lnTo>
                  <a:pt x="3001784" y="279869"/>
                </a:lnTo>
                <a:lnTo>
                  <a:pt x="3020796" y="283565"/>
                </a:lnTo>
                <a:lnTo>
                  <a:pt x="3039770" y="279869"/>
                </a:lnTo>
                <a:lnTo>
                  <a:pt x="3056483" y="268795"/>
                </a:lnTo>
                <a:lnTo>
                  <a:pt x="3150641" y="174447"/>
                </a:lnTo>
                <a:lnTo>
                  <a:pt x="3150857" y="174155"/>
                </a:lnTo>
                <a:lnTo>
                  <a:pt x="3153232" y="171069"/>
                </a:lnTo>
                <a:lnTo>
                  <a:pt x="3155302" y="167474"/>
                </a:lnTo>
                <a:lnTo>
                  <a:pt x="3158363" y="161378"/>
                </a:lnTo>
                <a:lnTo>
                  <a:pt x="3160534" y="154990"/>
                </a:lnTo>
                <a:lnTo>
                  <a:pt x="3161830" y="148412"/>
                </a:lnTo>
                <a:lnTo>
                  <a:pt x="3162262" y="141757"/>
                </a:lnTo>
                <a:close/>
              </a:path>
              <a:path w="6177280" h="283844">
                <a:moveTo>
                  <a:pt x="3357334" y="141757"/>
                </a:moveTo>
                <a:lnTo>
                  <a:pt x="3356533" y="132676"/>
                </a:lnTo>
                <a:lnTo>
                  <a:pt x="3354108" y="123850"/>
                </a:lnTo>
                <a:lnTo>
                  <a:pt x="3350069" y="115519"/>
                </a:lnTo>
                <a:lnTo>
                  <a:pt x="3345929" y="109943"/>
                </a:lnTo>
                <a:lnTo>
                  <a:pt x="3345929" y="141757"/>
                </a:lnTo>
                <a:lnTo>
                  <a:pt x="3345929" y="148793"/>
                </a:lnTo>
                <a:lnTo>
                  <a:pt x="3243453" y="260604"/>
                </a:lnTo>
                <a:lnTo>
                  <a:pt x="3215843" y="272021"/>
                </a:lnTo>
                <a:lnTo>
                  <a:pt x="3201187" y="269176"/>
                </a:lnTo>
                <a:lnTo>
                  <a:pt x="3176828" y="233006"/>
                </a:lnTo>
                <a:lnTo>
                  <a:pt x="3177578" y="225336"/>
                </a:lnTo>
                <a:lnTo>
                  <a:pt x="3179788" y="218046"/>
                </a:lnTo>
                <a:lnTo>
                  <a:pt x="3183394" y="211328"/>
                </a:lnTo>
                <a:lnTo>
                  <a:pt x="3188297" y="205346"/>
                </a:lnTo>
                <a:lnTo>
                  <a:pt x="3235566" y="157988"/>
                </a:lnTo>
                <a:lnTo>
                  <a:pt x="3251771" y="141744"/>
                </a:lnTo>
                <a:lnTo>
                  <a:pt x="3188297" y="78155"/>
                </a:lnTo>
                <a:lnTo>
                  <a:pt x="3176828" y="50482"/>
                </a:lnTo>
                <a:lnTo>
                  <a:pt x="3177578" y="42811"/>
                </a:lnTo>
                <a:lnTo>
                  <a:pt x="3215868" y="11468"/>
                </a:lnTo>
                <a:lnTo>
                  <a:pt x="3230562" y="14325"/>
                </a:lnTo>
                <a:lnTo>
                  <a:pt x="3335464" y="115087"/>
                </a:lnTo>
                <a:lnTo>
                  <a:pt x="3345929" y="141757"/>
                </a:lnTo>
                <a:lnTo>
                  <a:pt x="3345929" y="109943"/>
                </a:lnTo>
                <a:lnTo>
                  <a:pt x="3344418" y="107899"/>
                </a:lnTo>
                <a:lnTo>
                  <a:pt x="3343846" y="107251"/>
                </a:lnTo>
                <a:lnTo>
                  <a:pt x="3343211" y="106616"/>
                </a:lnTo>
                <a:lnTo>
                  <a:pt x="3342640" y="105956"/>
                </a:lnTo>
                <a:lnTo>
                  <a:pt x="3251555" y="14770"/>
                </a:lnTo>
                <a:lnTo>
                  <a:pt x="3234842" y="3695"/>
                </a:lnTo>
                <a:lnTo>
                  <a:pt x="3215843" y="0"/>
                </a:lnTo>
                <a:lnTo>
                  <a:pt x="3196856" y="3695"/>
                </a:lnTo>
                <a:lnTo>
                  <a:pt x="3169056" y="31470"/>
                </a:lnTo>
                <a:lnTo>
                  <a:pt x="3165348" y="50482"/>
                </a:lnTo>
                <a:lnTo>
                  <a:pt x="3166275" y="60147"/>
                </a:lnTo>
                <a:lnTo>
                  <a:pt x="3169056" y="69532"/>
                </a:lnTo>
                <a:lnTo>
                  <a:pt x="3173704" y="78346"/>
                </a:lnTo>
                <a:lnTo>
                  <a:pt x="3176828" y="82156"/>
                </a:lnTo>
                <a:lnTo>
                  <a:pt x="3180194" y="86271"/>
                </a:lnTo>
                <a:lnTo>
                  <a:pt x="3235566" y="141744"/>
                </a:lnTo>
                <a:lnTo>
                  <a:pt x="3180194" y="197231"/>
                </a:lnTo>
                <a:lnTo>
                  <a:pt x="3173704" y="205181"/>
                </a:lnTo>
                <a:lnTo>
                  <a:pt x="3169056" y="213982"/>
                </a:lnTo>
                <a:lnTo>
                  <a:pt x="3166275" y="223354"/>
                </a:lnTo>
                <a:lnTo>
                  <a:pt x="3165348" y="233006"/>
                </a:lnTo>
                <a:lnTo>
                  <a:pt x="3166275" y="242658"/>
                </a:lnTo>
                <a:lnTo>
                  <a:pt x="3169056" y="252031"/>
                </a:lnTo>
                <a:lnTo>
                  <a:pt x="3173704" y="260845"/>
                </a:lnTo>
                <a:lnTo>
                  <a:pt x="3176828" y="264668"/>
                </a:lnTo>
                <a:lnTo>
                  <a:pt x="3180194" y="268795"/>
                </a:lnTo>
                <a:lnTo>
                  <a:pt x="3196856" y="279869"/>
                </a:lnTo>
                <a:lnTo>
                  <a:pt x="3215868" y="283565"/>
                </a:lnTo>
                <a:lnTo>
                  <a:pt x="3234842" y="279869"/>
                </a:lnTo>
                <a:lnTo>
                  <a:pt x="3251555" y="268795"/>
                </a:lnTo>
                <a:lnTo>
                  <a:pt x="3345713" y="174447"/>
                </a:lnTo>
                <a:lnTo>
                  <a:pt x="3345929" y="174155"/>
                </a:lnTo>
                <a:lnTo>
                  <a:pt x="3348304" y="171069"/>
                </a:lnTo>
                <a:lnTo>
                  <a:pt x="3350374" y="167474"/>
                </a:lnTo>
                <a:lnTo>
                  <a:pt x="3353435" y="161378"/>
                </a:lnTo>
                <a:lnTo>
                  <a:pt x="3355606" y="154990"/>
                </a:lnTo>
                <a:lnTo>
                  <a:pt x="3356902" y="148412"/>
                </a:lnTo>
                <a:lnTo>
                  <a:pt x="3357334" y="141757"/>
                </a:lnTo>
                <a:close/>
              </a:path>
              <a:path w="6177280" h="283844">
                <a:moveTo>
                  <a:pt x="5981674" y="141757"/>
                </a:moveTo>
                <a:lnTo>
                  <a:pt x="5980862" y="132676"/>
                </a:lnTo>
                <a:lnTo>
                  <a:pt x="5978423" y="123850"/>
                </a:lnTo>
                <a:lnTo>
                  <a:pt x="5974346" y="115519"/>
                </a:lnTo>
                <a:lnTo>
                  <a:pt x="5970181" y="109943"/>
                </a:lnTo>
                <a:lnTo>
                  <a:pt x="5970181" y="141757"/>
                </a:lnTo>
                <a:lnTo>
                  <a:pt x="5970181" y="148793"/>
                </a:lnTo>
                <a:lnTo>
                  <a:pt x="5866879" y="260604"/>
                </a:lnTo>
                <a:lnTo>
                  <a:pt x="5839053" y="272021"/>
                </a:lnTo>
                <a:lnTo>
                  <a:pt x="5824283" y="269176"/>
                </a:lnTo>
                <a:lnTo>
                  <a:pt x="5799721" y="233006"/>
                </a:lnTo>
                <a:lnTo>
                  <a:pt x="5800483" y="225336"/>
                </a:lnTo>
                <a:lnTo>
                  <a:pt x="5802719" y="218046"/>
                </a:lnTo>
                <a:lnTo>
                  <a:pt x="5806338" y="211328"/>
                </a:lnTo>
                <a:lnTo>
                  <a:pt x="5811291" y="205346"/>
                </a:lnTo>
                <a:lnTo>
                  <a:pt x="5858929" y="157988"/>
                </a:lnTo>
                <a:lnTo>
                  <a:pt x="5875261" y="141744"/>
                </a:lnTo>
                <a:lnTo>
                  <a:pt x="5811291" y="78155"/>
                </a:lnTo>
                <a:lnTo>
                  <a:pt x="5799721" y="50482"/>
                </a:lnTo>
                <a:lnTo>
                  <a:pt x="5800483" y="42811"/>
                </a:lnTo>
                <a:lnTo>
                  <a:pt x="5839091" y="11468"/>
                </a:lnTo>
                <a:lnTo>
                  <a:pt x="5853887" y="14325"/>
                </a:lnTo>
                <a:lnTo>
                  <a:pt x="5959627" y="115087"/>
                </a:lnTo>
                <a:lnTo>
                  <a:pt x="5970181" y="141757"/>
                </a:lnTo>
                <a:lnTo>
                  <a:pt x="5970181" y="109943"/>
                </a:lnTo>
                <a:lnTo>
                  <a:pt x="5968657" y="107899"/>
                </a:lnTo>
                <a:lnTo>
                  <a:pt x="5968073" y="107251"/>
                </a:lnTo>
                <a:lnTo>
                  <a:pt x="5967438" y="106616"/>
                </a:lnTo>
                <a:lnTo>
                  <a:pt x="5966853" y="105956"/>
                </a:lnTo>
                <a:lnTo>
                  <a:pt x="5875045" y="14770"/>
                </a:lnTo>
                <a:lnTo>
                  <a:pt x="5858205" y="3695"/>
                </a:lnTo>
                <a:lnTo>
                  <a:pt x="5839053" y="0"/>
                </a:lnTo>
                <a:lnTo>
                  <a:pt x="5819927" y="3695"/>
                </a:lnTo>
                <a:lnTo>
                  <a:pt x="5791898" y="31470"/>
                </a:lnTo>
                <a:lnTo>
                  <a:pt x="5788164" y="50482"/>
                </a:lnTo>
                <a:lnTo>
                  <a:pt x="5789092" y="60147"/>
                </a:lnTo>
                <a:lnTo>
                  <a:pt x="5858929" y="141744"/>
                </a:lnTo>
                <a:lnTo>
                  <a:pt x="5803125" y="197231"/>
                </a:lnTo>
                <a:lnTo>
                  <a:pt x="5796572" y="205181"/>
                </a:lnTo>
                <a:lnTo>
                  <a:pt x="5791898" y="213982"/>
                </a:lnTo>
                <a:lnTo>
                  <a:pt x="5789092" y="223354"/>
                </a:lnTo>
                <a:lnTo>
                  <a:pt x="5788164" y="233006"/>
                </a:lnTo>
                <a:lnTo>
                  <a:pt x="5789092" y="242658"/>
                </a:lnTo>
                <a:lnTo>
                  <a:pt x="5819927" y="279869"/>
                </a:lnTo>
                <a:lnTo>
                  <a:pt x="5839079" y="283565"/>
                </a:lnTo>
                <a:lnTo>
                  <a:pt x="5858205" y="279869"/>
                </a:lnTo>
                <a:lnTo>
                  <a:pt x="5969952" y="174447"/>
                </a:lnTo>
                <a:lnTo>
                  <a:pt x="5981243" y="148412"/>
                </a:lnTo>
                <a:lnTo>
                  <a:pt x="5981674" y="141757"/>
                </a:lnTo>
                <a:close/>
              </a:path>
              <a:path w="6177280" h="283844">
                <a:moveTo>
                  <a:pt x="6176734" y="141757"/>
                </a:moveTo>
                <a:lnTo>
                  <a:pt x="6175934" y="132676"/>
                </a:lnTo>
                <a:lnTo>
                  <a:pt x="6173508" y="123850"/>
                </a:lnTo>
                <a:lnTo>
                  <a:pt x="6169469" y="115519"/>
                </a:lnTo>
                <a:lnTo>
                  <a:pt x="6165329" y="109943"/>
                </a:lnTo>
                <a:lnTo>
                  <a:pt x="6165329" y="141757"/>
                </a:lnTo>
                <a:lnTo>
                  <a:pt x="6165329" y="148793"/>
                </a:lnTo>
                <a:lnTo>
                  <a:pt x="6062853" y="260604"/>
                </a:lnTo>
                <a:lnTo>
                  <a:pt x="6035243" y="272021"/>
                </a:lnTo>
                <a:lnTo>
                  <a:pt x="6020587" y="269176"/>
                </a:lnTo>
                <a:lnTo>
                  <a:pt x="5996229" y="233006"/>
                </a:lnTo>
                <a:lnTo>
                  <a:pt x="5996978" y="225336"/>
                </a:lnTo>
                <a:lnTo>
                  <a:pt x="5999188" y="218046"/>
                </a:lnTo>
                <a:lnTo>
                  <a:pt x="6002794" y="211328"/>
                </a:lnTo>
                <a:lnTo>
                  <a:pt x="6007697" y="205346"/>
                </a:lnTo>
                <a:lnTo>
                  <a:pt x="6054966" y="157988"/>
                </a:lnTo>
                <a:lnTo>
                  <a:pt x="6071171" y="141744"/>
                </a:lnTo>
                <a:lnTo>
                  <a:pt x="6007697" y="78155"/>
                </a:lnTo>
                <a:lnTo>
                  <a:pt x="5996229" y="50482"/>
                </a:lnTo>
                <a:lnTo>
                  <a:pt x="5996978" y="42811"/>
                </a:lnTo>
                <a:lnTo>
                  <a:pt x="6035268" y="11468"/>
                </a:lnTo>
                <a:lnTo>
                  <a:pt x="6049962" y="14325"/>
                </a:lnTo>
                <a:lnTo>
                  <a:pt x="6154864" y="115087"/>
                </a:lnTo>
                <a:lnTo>
                  <a:pt x="6165329" y="141757"/>
                </a:lnTo>
                <a:lnTo>
                  <a:pt x="6165329" y="109943"/>
                </a:lnTo>
                <a:lnTo>
                  <a:pt x="6163818" y="107899"/>
                </a:lnTo>
                <a:lnTo>
                  <a:pt x="6163246" y="107251"/>
                </a:lnTo>
                <a:lnTo>
                  <a:pt x="6162611" y="106616"/>
                </a:lnTo>
                <a:lnTo>
                  <a:pt x="6162040" y="105956"/>
                </a:lnTo>
                <a:lnTo>
                  <a:pt x="6070955" y="14770"/>
                </a:lnTo>
                <a:lnTo>
                  <a:pt x="6054242" y="3695"/>
                </a:lnTo>
                <a:lnTo>
                  <a:pt x="6035243" y="0"/>
                </a:lnTo>
                <a:lnTo>
                  <a:pt x="6016256" y="3695"/>
                </a:lnTo>
                <a:lnTo>
                  <a:pt x="5988456" y="31470"/>
                </a:lnTo>
                <a:lnTo>
                  <a:pt x="5984748" y="50482"/>
                </a:lnTo>
                <a:lnTo>
                  <a:pt x="5985675" y="60147"/>
                </a:lnTo>
                <a:lnTo>
                  <a:pt x="5988456" y="69532"/>
                </a:lnTo>
                <a:lnTo>
                  <a:pt x="5993104" y="78346"/>
                </a:lnTo>
                <a:lnTo>
                  <a:pt x="5996229" y="82156"/>
                </a:lnTo>
                <a:lnTo>
                  <a:pt x="5999594" y="86271"/>
                </a:lnTo>
                <a:lnTo>
                  <a:pt x="6054966" y="141744"/>
                </a:lnTo>
                <a:lnTo>
                  <a:pt x="5999594" y="197231"/>
                </a:lnTo>
                <a:lnTo>
                  <a:pt x="5993104" y="205181"/>
                </a:lnTo>
                <a:lnTo>
                  <a:pt x="5988456" y="213982"/>
                </a:lnTo>
                <a:lnTo>
                  <a:pt x="5985675" y="223354"/>
                </a:lnTo>
                <a:lnTo>
                  <a:pt x="5984748" y="233006"/>
                </a:lnTo>
                <a:lnTo>
                  <a:pt x="5985675" y="242658"/>
                </a:lnTo>
                <a:lnTo>
                  <a:pt x="5988456" y="252031"/>
                </a:lnTo>
                <a:lnTo>
                  <a:pt x="5993104" y="260845"/>
                </a:lnTo>
                <a:lnTo>
                  <a:pt x="5996229" y="264668"/>
                </a:lnTo>
                <a:lnTo>
                  <a:pt x="5999594" y="268795"/>
                </a:lnTo>
                <a:lnTo>
                  <a:pt x="6016256" y="279869"/>
                </a:lnTo>
                <a:lnTo>
                  <a:pt x="6035268" y="283565"/>
                </a:lnTo>
                <a:lnTo>
                  <a:pt x="6054242" y="279869"/>
                </a:lnTo>
                <a:lnTo>
                  <a:pt x="6070955" y="268795"/>
                </a:lnTo>
                <a:lnTo>
                  <a:pt x="6165113" y="174447"/>
                </a:lnTo>
                <a:lnTo>
                  <a:pt x="6165329" y="174155"/>
                </a:lnTo>
                <a:lnTo>
                  <a:pt x="6167704" y="171069"/>
                </a:lnTo>
                <a:lnTo>
                  <a:pt x="6169774" y="167474"/>
                </a:lnTo>
                <a:lnTo>
                  <a:pt x="6172835" y="161378"/>
                </a:lnTo>
                <a:lnTo>
                  <a:pt x="6175006" y="154990"/>
                </a:lnTo>
                <a:lnTo>
                  <a:pt x="6176302" y="148412"/>
                </a:lnTo>
                <a:lnTo>
                  <a:pt x="6176734" y="141757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4390661"/>
            <a:ext cx="992505" cy="712470"/>
          </a:xfrm>
          <a:custGeom>
            <a:avLst/>
            <a:gdLst/>
            <a:ahLst/>
            <a:cxnLst/>
            <a:rect l="l" t="t" r="r" b="b"/>
            <a:pathLst>
              <a:path w="992505" h="712470">
                <a:moveTo>
                  <a:pt x="0" y="591243"/>
                </a:moveTo>
                <a:lnTo>
                  <a:pt x="0" y="660665"/>
                </a:lnTo>
                <a:lnTo>
                  <a:pt x="57425" y="698384"/>
                </a:lnTo>
                <a:lnTo>
                  <a:pt x="127968" y="712199"/>
                </a:lnTo>
                <a:lnTo>
                  <a:pt x="163818" y="708745"/>
                </a:lnTo>
                <a:lnTo>
                  <a:pt x="198644" y="698384"/>
                </a:lnTo>
                <a:lnTo>
                  <a:pt x="231321" y="681116"/>
                </a:lnTo>
                <a:lnTo>
                  <a:pt x="245465" y="669487"/>
                </a:lnTo>
                <a:lnTo>
                  <a:pt x="127968" y="669487"/>
                </a:lnTo>
                <a:lnTo>
                  <a:pt x="99489" y="666680"/>
                </a:lnTo>
                <a:lnTo>
                  <a:pt x="72486" y="658443"/>
                </a:lnTo>
                <a:lnTo>
                  <a:pt x="47633" y="645049"/>
                </a:lnTo>
                <a:lnTo>
                  <a:pt x="25603" y="626775"/>
                </a:lnTo>
                <a:lnTo>
                  <a:pt x="0" y="591243"/>
                </a:lnTo>
                <a:close/>
              </a:path>
              <a:path w="992505" h="712470">
                <a:moveTo>
                  <a:pt x="526758" y="450860"/>
                </a:moveTo>
                <a:lnTo>
                  <a:pt x="466531" y="450860"/>
                </a:lnTo>
                <a:lnTo>
                  <a:pt x="672333" y="656941"/>
                </a:lnTo>
                <a:lnTo>
                  <a:pt x="701844" y="681116"/>
                </a:lnTo>
                <a:lnTo>
                  <a:pt x="734503" y="698384"/>
                </a:lnTo>
                <a:lnTo>
                  <a:pt x="769262" y="708745"/>
                </a:lnTo>
                <a:lnTo>
                  <a:pt x="805069" y="712199"/>
                </a:lnTo>
                <a:lnTo>
                  <a:pt x="840882" y="708745"/>
                </a:lnTo>
                <a:lnTo>
                  <a:pt x="875653" y="698384"/>
                </a:lnTo>
                <a:lnTo>
                  <a:pt x="908324" y="681116"/>
                </a:lnTo>
                <a:lnTo>
                  <a:pt x="922522" y="669487"/>
                </a:lnTo>
                <a:lnTo>
                  <a:pt x="805069" y="669487"/>
                </a:lnTo>
                <a:lnTo>
                  <a:pt x="776599" y="666680"/>
                </a:lnTo>
                <a:lnTo>
                  <a:pt x="749567" y="658443"/>
                </a:lnTo>
                <a:lnTo>
                  <a:pt x="724628" y="645049"/>
                </a:lnTo>
                <a:lnTo>
                  <a:pt x="702434" y="626775"/>
                </a:lnTo>
                <a:lnTo>
                  <a:pt x="526758" y="450860"/>
                </a:lnTo>
                <a:close/>
              </a:path>
              <a:path w="992505" h="712470">
                <a:moveTo>
                  <a:pt x="466531" y="390531"/>
                </a:moveTo>
                <a:lnTo>
                  <a:pt x="230599" y="626775"/>
                </a:lnTo>
                <a:lnTo>
                  <a:pt x="183583" y="658443"/>
                </a:lnTo>
                <a:lnTo>
                  <a:pt x="127968" y="669487"/>
                </a:lnTo>
                <a:lnTo>
                  <a:pt x="245465" y="669487"/>
                </a:lnTo>
                <a:lnTo>
                  <a:pt x="260725" y="656941"/>
                </a:lnTo>
                <a:lnTo>
                  <a:pt x="466531" y="450860"/>
                </a:lnTo>
                <a:lnTo>
                  <a:pt x="526758" y="450860"/>
                </a:lnTo>
                <a:lnTo>
                  <a:pt x="466531" y="390531"/>
                </a:lnTo>
                <a:close/>
              </a:path>
              <a:path w="992505" h="712470">
                <a:moveTo>
                  <a:pt x="938291" y="470850"/>
                </a:moveTo>
                <a:lnTo>
                  <a:pt x="948139" y="501903"/>
                </a:lnTo>
                <a:lnTo>
                  <a:pt x="948139" y="546368"/>
                </a:lnTo>
                <a:lnTo>
                  <a:pt x="934578" y="589128"/>
                </a:lnTo>
                <a:lnTo>
                  <a:pt x="907455" y="626775"/>
                </a:lnTo>
                <a:lnTo>
                  <a:pt x="860567" y="658443"/>
                </a:lnTo>
                <a:lnTo>
                  <a:pt x="805069" y="669487"/>
                </a:lnTo>
                <a:lnTo>
                  <a:pt x="922522" y="669487"/>
                </a:lnTo>
                <a:lnTo>
                  <a:pt x="937840" y="656941"/>
                </a:lnTo>
                <a:lnTo>
                  <a:pt x="968270" y="616967"/>
                </a:lnTo>
                <a:lnTo>
                  <a:pt x="986528" y="571885"/>
                </a:lnTo>
                <a:lnTo>
                  <a:pt x="992123" y="528076"/>
                </a:lnTo>
                <a:lnTo>
                  <a:pt x="938291" y="470850"/>
                </a:lnTo>
                <a:close/>
              </a:path>
              <a:path w="992505" h="712470">
                <a:moveTo>
                  <a:pt x="992123" y="0"/>
                </a:moveTo>
                <a:lnTo>
                  <a:pt x="495365" y="0"/>
                </a:lnTo>
                <a:lnTo>
                  <a:pt x="515640" y="4020"/>
                </a:lnTo>
                <a:lnTo>
                  <a:pt x="539321" y="12111"/>
                </a:lnTo>
                <a:lnTo>
                  <a:pt x="581315" y="36493"/>
                </a:lnTo>
                <a:lnTo>
                  <a:pt x="937840" y="391331"/>
                </a:lnTo>
                <a:lnTo>
                  <a:pt x="968270" y="431416"/>
                </a:lnTo>
                <a:lnTo>
                  <a:pt x="986528" y="476566"/>
                </a:lnTo>
                <a:lnTo>
                  <a:pt x="992123" y="520395"/>
                </a:lnTo>
                <a:lnTo>
                  <a:pt x="992123" y="0"/>
                </a:lnTo>
                <a:close/>
              </a:path>
              <a:path w="992505" h="712470">
                <a:moveTo>
                  <a:pt x="635274" y="148729"/>
                </a:moveTo>
                <a:lnTo>
                  <a:pt x="938291" y="470850"/>
                </a:lnTo>
                <a:lnTo>
                  <a:pt x="934578" y="459143"/>
                </a:lnTo>
                <a:lnTo>
                  <a:pt x="907455" y="421494"/>
                </a:lnTo>
                <a:lnTo>
                  <a:pt x="635274" y="148729"/>
                </a:lnTo>
                <a:close/>
              </a:path>
              <a:path w="992505" h="712470">
                <a:moveTo>
                  <a:pt x="495365" y="0"/>
                </a:moveTo>
                <a:lnTo>
                  <a:pt x="439419" y="0"/>
                </a:lnTo>
                <a:lnTo>
                  <a:pt x="432884" y="583"/>
                </a:lnTo>
                <a:lnTo>
                  <a:pt x="369203" y="24615"/>
                </a:lnTo>
                <a:lnTo>
                  <a:pt x="338557" y="47786"/>
                </a:lnTo>
                <a:lnTo>
                  <a:pt x="336176" y="50170"/>
                </a:lnTo>
                <a:lnTo>
                  <a:pt x="333760" y="52305"/>
                </a:lnTo>
                <a:lnTo>
                  <a:pt x="0" y="386799"/>
                </a:lnTo>
                <a:lnTo>
                  <a:pt x="0" y="457028"/>
                </a:lnTo>
                <a:lnTo>
                  <a:pt x="25603" y="421494"/>
                </a:lnTo>
                <a:lnTo>
                  <a:pt x="367628" y="78992"/>
                </a:lnTo>
                <a:lnTo>
                  <a:pt x="414498" y="49703"/>
                </a:lnTo>
                <a:lnTo>
                  <a:pt x="466531" y="40029"/>
                </a:lnTo>
                <a:lnTo>
                  <a:pt x="533021" y="40029"/>
                </a:lnTo>
                <a:lnTo>
                  <a:pt x="495365" y="0"/>
                </a:lnTo>
                <a:close/>
              </a:path>
              <a:path w="992505" h="712470">
                <a:moveTo>
                  <a:pt x="533021" y="40029"/>
                </a:moveTo>
                <a:lnTo>
                  <a:pt x="466531" y="40029"/>
                </a:lnTo>
                <a:lnTo>
                  <a:pt x="485931" y="41318"/>
                </a:lnTo>
                <a:lnTo>
                  <a:pt x="504806" y="45135"/>
                </a:lnTo>
                <a:lnTo>
                  <a:pt x="540095" y="60062"/>
                </a:lnTo>
                <a:lnTo>
                  <a:pt x="635274" y="148729"/>
                </a:lnTo>
                <a:lnTo>
                  <a:pt x="533021" y="40029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142"/>
            <a:ext cx="8897111" cy="5134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236220" y="1078991"/>
            <a:ext cx="8595360" cy="353695"/>
            <a:chOff x="236220" y="1078991"/>
            <a:chExt cx="8595360" cy="353695"/>
          </a:xfrm>
        </p:grpSpPr>
        <p:sp>
          <p:nvSpPr>
            <p:cNvPr id="4" name="object 4"/>
            <p:cNvSpPr/>
            <p:nvPr/>
          </p:nvSpPr>
          <p:spPr>
            <a:xfrm>
              <a:off x="5833872" y="1078991"/>
              <a:ext cx="2997835" cy="353695"/>
            </a:xfrm>
            <a:custGeom>
              <a:avLst/>
              <a:gdLst/>
              <a:ahLst/>
              <a:cxnLst/>
              <a:rect l="l" t="t" r="r" b="b"/>
              <a:pathLst>
                <a:path w="2997834" h="353694">
                  <a:moveTo>
                    <a:pt x="2997707" y="0"/>
                  </a:moveTo>
                  <a:lnTo>
                    <a:pt x="176783" y="0"/>
                  </a:lnTo>
                  <a:lnTo>
                    <a:pt x="0" y="176784"/>
                  </a:lnTo>
                  <a:lnTo>
                    <a:pt x="176783" y="353568"/>
                  </a:lnTo>
                  <a:lnTo>
                    <a:pt x="2997707" y="353568"/>
                  </a:lnTo>
                  <a:lnTo>
                    <a:pt x="2997707" y="0"/>
                  </a:lnTo>
                  <a:close/>
                </a:path>
              </a:pathLst>
            </a:custGeom>
            <a:solidFill>
              <a:srgbClr val="2D549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818631" y="107899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7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7" y="353568"/>
                  </a:lnTo>
                  <a:lnTo>
                    <a:pt x="2999232" y="176784"/>
                  </a:lnTo>
                  <a:lnTo>
                    <a:pt x="2822447" y="0"/>
                  </a:lnTo>
                  <a:close/>
                </a:path>
              </a:pathLst>
            </a:custGeom>
            <a:solidFill>
              <a:srgbClr val="4681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046475" y="107899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2D549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36220" y="1078991"/>
              <a:ext cx="2999740" cy="353695"/>
            </a:xfrm>
            <a:custGeom>
              <a:avLst/>
              <a:gdLst/>
              <a:ahLst/>
              <a:cxnLst/>
              <a:rect l="l" t="t" r="r" b="b"/>
              <a:pathLst>
                <a:path w="2999740" h="353694">
                  <a:moveTo>
                    <a:pt x="2822448" y="0"/>
                  </a:moveTo>
                  <a:lnTo>
                    <a:pt x="0" y="0"/>
                  </a:lnTo>
                  <a:lnTo>
                    <a:pt x="0" y="353568"/>
                  </a:lnTo>
                  <a:lnTo>
                    <a:pt x="2822448" y="353568"/>
                  </a:lnTo>
                  <a:lnTo>
                    <a:pt x="2999232" y="176784"/>
                  </a:lnTo>
                  <a:lnTo>
                    <a:pt x="2822448" y="0"/>
                  </a:lnTo>
                  <a:close/>
                </a:path>
              </a:pathLst>
            </a:custGeom>
            <a:solidFill>
              <a:srgbClr val="4681E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1565910" y="101600"/>
            <a:ext cx="60128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5" b="1">
                <a:solidFill>
                  <a:srgbClr val="001F5F"/>
                </a:solidFill>
                <a:latin typeface="Trebuchet MS"/>
                <a:cs typeface="Trebuchet MS"/>
              </a:rPr>
              <a:t>3.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20" b="1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8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800" spc="-13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8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55" b="1">
                <a:solidFill>
                  <a:srgbClr val="001F5F"/>
                </a:solidFill>
                <a:latin typeface="Trebuchet MS"/>
                <a:cs typeface="Trebuchet MS"/>
              </a:rPr>
              <a:t>incentivo</a:t>
            </a:r>
            <a:r>
              <a:rPr dirty="0" sz="18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225" b="1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5" b="1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8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969163" y="0"/>
            <a:ext cx="1175385" cy="681355"/>
          </a:xfrm>
          <a:custGeom>
            <a:avLst/>
            <a:gdLst/>
            <a:ahLst/>
            <a:cxnLst/>
            <a:rect l="l" t="t" r="r" b="b"/>
            <a:pathLst>
              <a:path w="1175384" h="681355">
                <a:moveTo>
                  <a:pt x="985271" y="0"/>
                </a:moveTo>
                <a:lnTo>
                  <a:pt x="345404" y="0"/>
                </a:lnTo>
                <a:lnTo>
                  <a:pt x="69309" y="276054"/>
                </a:lnTo>
                <a:lnTo>
                  <a:pt x="38986" y="313277"/>
                </a:lnTo>
                <a:lnTo>
                  <a:pt x="17327" y="354548"/>
                </a:lnTo>
                <a:lnTo>
                  <a:pt x="4331" y="398512"/>
                </a:lnTo>
                <a:lnTo>
                  <a:pt x="0" y="443814"/>
                </a:lnTo>
                <a:lnTo>
                  <a:pt x="4331" y="489101"/>
                </a:lnTo>
                <a:lnTo>
                  <a:pt x="17327" y="533017"/>
                </a:lnTo>
                <a:lnTo>
                  <a:pt x="38986" y="574209"/>
                </a:lnTo>
                <a:lnTo>
                  <a:pt x="69309" y="611322"/>
                </a:lnTo>
                <a:lnTo>
                  <a:pt x="106459" y="641837"/>
                </a:lnTo>
                <a:lnTo>
                  <a:pt x="147686" y="663634"/>
                </a:lnTo>
                <a:lnTo>
                  <a:pt x="191633" y="676712"/>
                </a:lnTo>
                <a:lnTo>
                  <a:pt x="236939" y="681072"/>
                </a:lnTo>
                <a:lnTo>
                  <a:pt x="282297" y="676712"/>
                </a:lnTo>
                <a:lnTo>
                  <a:pt x="326360" y="663634"/>
                </a:lnTo>
                <a:lnTo>
                  <a:pt x="367703" y="641838"/>
                </a:lnTo>
                <a:lnTo>
                  <a:pt x="385598" y="627159"/>
                </a:lnTo>
                <a:lnTo>
                  <a:pt x="236939" y="627159"/>
                </a:lnTo>
                <a:lnTo>
                  <a:pt x="200907" y="623616"/>
                </a:lnTo>
                <a:lnTo>
                  <a:pt x="135297" y="596311"/>
                </a:lnTo>
                <a:lnTo>
                  <a:pt x="77631" y="534209"/>
                </a:lnTo>
                <a:lnTo>
                  <a:pt x="59755" y="490193"/>
                </a:lnTo>
                <a:lnTo>
                  <a:pt x="53796" y="443687"/>
                </a:lnTo>
                <a:lnTo>
                  <a:pt x="59755" y="397181"/>
                </a:lnTo>
                <a:lnTo>
                  <a:pt x="77631" y="353165"/>
                </a:lnTo>
                <a:lnTo>
                  <a:pt x="107425" y="314127"/>
                </a:lnTo>
                <a:lnTo>
                  <a:pt x="421849" y="0"/>
                </a:lnTo>
                <a:lnTo>
                  <a:pt x="985271" y="0"/>
                </a:lnTo>
                <a:close/>
              </a:path>
              <a:path w="1175384" h="681355">
                <a:moveTo>
                  <a:pt x="741495" y="351195"/>
                </a:moveTo>
                <a:lnTo>
                  <a:pt x="665295" y="351195"/>
                </a:lnTo>
                <a:lnTo>
                  <a:pt x="925680" y="611322"/>
                </a:lnTo>
                <a:lnTo>
                  <a:pt x="963017" y="641838"/>
                </a:lnTo>
                <a:lnTo>
                  <a:pt x="1004338" y="663634"/>
                </a:lnTo>
                <a:lnTo>
                  <a:pt x="1048315" y="676712"/>
                </a:lnTo>
                <a:lnTo>
                  <a:pt x="1093619" y="681072"/>
                </a:lnTo>
                <a:lnTo>
                  <a:pt x="1138931" y="676712"/>
                </a:lnTo>
                <a:lnTo>
                  <a:pt x="1174836" y="666039"/>
                </a:lnTo>
                <a:lnTo>
                  <a:pt x="1174836" y="627159"/>
                </a:lnTo>
                <a:lnTo>
                  <a:pt x="1093619" y="627159"/>
                </a:lnTo>
                <a:lnTo>
                  <a:pt x="1057598" y="623616"/>
                </a:lnTo>
                <a:lnTo>
                  <a:pt x="1023397" y="613218"/>
                </a:lnTo>
                <a:lnTo>
                  <a:pt x="991844" y="596311"/>
                </a:lnTo>
                <a:lnTo>
                  <a:pt x="963764" y="573244"/>
                </a:lnTo>
                <a:lnTo>
                  <a:pt x="741495" y="351195"/>
                </a:lnTo>
                <a:close/>
              </a:path>
              <a:path w="1175384" h="681355">
                <a:moveTo>
                  <a:pt x="665295" y="275043"/>
                </a:moveTo>
                <a:lnTo>
                  <a:pt x="366789" y="573244"/>
                </a:lnTo>
                <a:lnTo>
                  <a:pt x="307303" y="613217"/>
                </a:lnTo>
                <a:lnTo>
                  <a:pt x="236939" y="627159"/>
                </a:lnTo>
                <a:lnTo>
                  <a:pt x="385598" y="627159"/>
                </a:lnTo>
                <a:lnTo>
                  <a:pt x="404905" y="611322"/>
                </a:lnTo>
                <a:lnTo>
                  <a:pt x="665295" y="351195"/>
                </a:lnTo>
                <a:lnTo>
                  <a:pt x="741495" y="351195"/>
                </a:lnTo>
                <a:lnTo>
                  <a:pt x="665295" y="275043"/>
                </a:lnTo>
                <a:close/>
              </a:path>
              <a:path w="1175384" h="681355">
                <a:moveTo>
                  <a:pt x="1174836" y="607305"/>
                </a:moveTo>
                <a:lnTo>
                  <a:pt x="1163836" y="613218"/>
                </a:lnTo>
                <a:lnTo>
                  <a:pt x="1129661" y="623616"/>
                </a:lnTo>
                <a:lnTo>
                  <a:pt x="1093619" y="627159"/>
                </a:lnTo>
                <a:lnTo>
                  <a:pt x="1174836" y="627159"/>
                </a:lnTo>
                <a:lnTo>
                  <a:pt x="1174836" y="607305"/>
                </a:lnTo>
                <a:close/>
              </a:path>
              <a:path w="1175384" h="681355">
                <a:moveTo>
                  <a:pt x="985271" y="0"/>
                </a:moveTo>
                <a:lnTo>
                  <a:pt x="908970" y="0"/>
                </a:lnTo>
                <a:lnTo>
                  <a:pt x="1174836" y="265813"/>
                </a:lnTo>
                <a:lnTo>
                  <a:pt x="1174836" y="189374"/>
                </a:lnTo>
                <a:lnTo>
                  <a:pt x="985271" y="0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88810" y="1088186"/>
            <a:ext cx="6231890" cy="325120"/>
          </a:xfrm>
          <a:custGeom>
            <a:avLst/>
            <a:gdLst/>
            <a:ahLst/>
            <a:cxnLst/>
            <a:rect l="l" t="t" r="r" b="b"/>
            <a:pathLst>
              <a:path w="6231890" h="325119">
                <a:moveTo>
                  <a:pt x="220941" y="162318"/>
                </a:moveTo>
                <a:lnTo>
                  <a:pt x="220014" y="151930"/>
                </a:lnTo>
                <a:lnTo>
                  <a:pt x="217233" y="141820"/>
                </a:lnTo>
                <a:lnTo>
                  <a:pt x="212585" y="132270"/>
                </a:lnTo>
                <a:lnTo>
                  <a:pt x="207822" y="125895"/>
                </a:lnTo>
                <a:lnTo>
                  <a:pt x="207822" y="162318"/>
                </a:lnTo>
                <a:lnTo>
                  <a:pt x="207822" y="170383"/>
                </a:lnTo>
                <a:lnTo>
                  <a:pt x="89877" y="298437"/>
                </a:lnTo>
                <a:lnTo>
                  <a:pt x="58115" y="311505"/>
                </a:lnTo>
                <a:lnTo>
                  <a:pt x="41249" y="308241"/>
                </a:lnTo>
                <a:lnTo>
                  <a:pt x="14071" y="275615"/>
                </a:lnTo>
                <a:lnTo>
                  <a:pt x="13208" y="266827"/>
                </a:lnTo>
                <a:lnTo>
                  <a:pt x="14071" y="258038"/>
                </a:lnTo>
                <a:lnTo>
                  <a:pt x="80797" y="180911"/>
                </a:lnTo>
                <a:lnTo>
                  <a:pt x="99453" y="162318"/>
                </a:lnTo>
                <a:lnTo>
                  <a:pt x="26416" y="89484"/>
                </a:lnTo>
                <a:lnTo>
                  <a:pt x="20764" y="82651"/>
                </a:lnTo>
                <a:lnTo>
                  <a:pt x="16624" y="74980"/>
                </a:lnTo>
                <a:lnTo>
                  <a:pt x="14071" y="66636"/>
                </a:lnTo>
                <a:lnTo>
                  <a:pt x="13208" y="57810"/>
                </a:lnTo>
                <a:lnTo>
                  <a:pt x="14071" y="49009"/>
                </a:lnTo>
                <a:lnTo>
                  <a:pt x="41249" y="16395"/>
                </a:lnTo>
                <a:lnTo>
                  <a:pt x="58153" y="13119"/>
                </a:lnTo>
                <a:lnTo>
                  <a:pt x="75044" y="16395"/>
                </a:lnTo>
                <a:lnTo>
                  <a:pt x="195770" y="131787"/>
                </a:lnTo>
                <a:lnTo>
                  <a:pt x="207822" y="162318"/>
                </a:lnTo>
                <a:lnTo>
                  <a:pt x="207822" y="125895"/>
                </a:lnTo>
                <a:lnTo>
                  <a:pt x="206082" y="123558"/>
                </a:lnTo>
                <a:lnTo>
                  <a:pt x="205422" y="122809"/>
                </a:lnTo>
                <a:lnTo>
                  <a:pt x="204685" y="122085"/>
                </a:lnTo>
                <a:lnTo>
                  <a:pt x="204025" y="121335"/>
                </a:lnTo>
                <a:lnTo>
                  <a:pt x="99212" y="16903"/>
                </a:lnTo>
                <a:lnTo>
                  <a:pt x="79984" y="4229"/>
                </a:lnTo>
                <a:lnTo>
                  <a:pt x="58115" y="0"/>
                </a:lnTo>
                <a:lnTo>
                  <a:pt x="36271" y="4229"/>
                </a:lnTo>
                <a:lnTo>
                  <a:pt x="4279" y="36029"/>
                </a:lnTo>
                <a:lnTo>
                  <a:pt x="0" y="57810"/>
                </a:lnTo>
                <a:lnTo>
                  <a:pt x="1066" y="68872"/>
                </a:lnTo>
                <a:lnTo>
                  <a:pt x="4279" y="79629"/>
                </a:lnTo>
                <a:lnTo>
                  <a:pt x="9613" y="89712"/>
                </a:lnTo>
                <a:lnTo>
                  <a:pt x="13208" y="94081"/>
                </a:lnTo>
                <a:lnTo>
                  <a:pt x="17081" y="98793"/>
                </a:lnTo>
                <a:lnTo>
                  <a:pt x="80797" y="162318"/>
                </a:lnTo>
                <a:lnTo>
                  <a:pt x="17081" y="225844"/>
                </a:lnTo>
                <a:lnTo>
                  <a:pt x="9613" y="234962"/>
                </a:lnTo>
                <a:lnTo>
                  <a:pt x="4279" y="245046"/>
                </a:lnTo>
                <a:lnTo>
                  <a:pt x="1066" y="255765"/>
                </a:lnTo>
                <a:lnTo>
                  <a:pt x="0" y="266827"/>
                </a:lnTo>
                <a:lnTo>
                  <a:pt x="1066" y="277876"/>
                </a:lnTo>
                <a:lnTo>
                  <a:pt x="4279" y="288607"/>
                </a:lnTo>
                <a:lnTo>
                  <a:pt x="9613" y="298704"/>
                </a:lnTo>
                <a:lnTo>
                  <a:pt x="13208" y="303085"/>
                </a:lnTo>
                <a:lnTo>
                  <a:pt x="17081" y="307809"/>
                </a:lnTo>
                <a:lnTo>
                  <a:pt x="36271" y="320497"/>
                </a:lnTo>
                <a:lnTo>
                  <a:pt x="58153" y="324713"/>
                </a:lnTo>
                <a:lnTo>
                  <a:pt x="79984" y="320497"/>
                </a:lnTo>
                <a:lnTo>
                  <a:pt x="99212" y="307809"/>
                </a:lnTo>
                <a:lnTo>
                  <a:pt x="207568" y="199758"/>
                </a:lnTo>
                <a:lnTo>
                  <a:pt x="207822" y="199428"/>
                </a:lnTo>
                <a:lnTo>
                  <a:pt x="210553" y="195884"/>
                </a:lnTo>
                <a:lnTo>
                  <a:pt x="212940" y="191770"/>
                </a:lnTo>
                <a:lnTo>
                  <a:pt x="216446" y="184785"/>
                </a:lnTo>
                <a:lnTo>
                  <a:pt x="218948" y="177482"/>
                </a:lnTo>
                <a:lnTo>
                  <a:pt x="220446" y="169951"/>
                </a:lnTo>
                <a:lnTo>
                  <a:pt x="220941" y="162318"/>
                </a:lnTo>
                <a:close/>
              </a:path>
              <a:path w="6231890" h="325119">
                <a:moveTo>
                  <a:pt x="460197" y="162318"/>
                </a:moveTo>
                <a:lnTo>
                  <a:pt x="459282" y="151930"/>
                </a:lnTo>
                <a:lnTo>
                  <a:pt x="456514" y="141820"/>
                </a:lnTo>
                <a:lnTo>
                  <a:pt x="451904" y="132270"/>
                </a:lnTo>
                <a:lnTo>
                  <a:pt x="447167" y="125895"/>
                </a:lnTo>
                <a:lnTo>
                  <a:pt x="447167" y="162318"/>
                </a:lnTo>
                <a:lnTo>
                  <a:pt x="447167" y="170383"/>
                </a:lnTo>
                <a:lnTo>
                  <a:pt x="330047" y="298437"/>
                </a:lnTo>
                <a:lnTo>
                  <a:pt x="298500" y="311505"/>
                </a:lnTo>
                <a:lnTo>
                  <a:pt x="281749" y="308241"/>
                </a:lnTo>
                <a:lnTo>
                  <a:pt x="254762" y="275615"/>
                </a:lnTo>
                <a:lnTo>
                  <a:pt x="253898" y="266827"/>
                </a:lnTo>
                <a:lnTo>
                  <a:pt x="254762" y="258038"/>
                </a:lnTo>
                <a:lnTo>
                  <a:pt x="321030" y="180911"/>
                </a:lnTo>
                <a:lnTo>
                  <a:pt x="339559" y="162318"/>
                </a:lnTo>
                <a:lnTo>
                  <a:pt x="267017" y="89484"/>
                </a:lnTo>
                <a:lnTo>
                  <a:pt x="261404" y="82651"/>
                </a:lnTo>
                <a:lnTo>
                  <a:pt x="257289" y="74980"/>
                </a:lnTo>
                <a:lnTo>
                  <a:pt x="254762" y="66636"/>
                </a:lnTo>
                <a:lnTo>
                  <a:pt x="253898" y="57810"/>
                </a:lnTo>
                <a:lnTo>
                  <a:pt x="254762" y="49009"/>
                </a:lnTo>
                <a:lnTo>
                  <a:pt x="281749" y="16395"/>
                </a:lnTo>
                <a:lnTo>
                  <a:pt x="298526" y="13119"/>
                </a:lnTo>
                <a:lnTo>
                  <a:pt x="315315" y="16395"/>
                </a:lnTo>
                <a:lnTo>
                  <a:pt x="435203" y="131787"/>
                </a:lnTo>
                <a:lnTo>
                  <a:pt x="447167" y="162318"/>
                </a:lnTo>
                <a:lnTo>
                  <a:pt x="447167" y="125895"/>
                </a:lnTo>
                <a:lnTo>
                  <a:pt x="445439" y="123558"/>
                </a:lnTo>
                <a:lnTo>
                  <a:pt x="444792" y="122809"/>
                </a:lnTo>
                <a:lnTo>
                  <a:pt x="444055" y="122085"/>
                </a:lnTo>
                <a:lnTo>
                  <a:pt x="443395" y="121335"/>
                </a:lnTo>
                <a:lnTo>
                  <a:pt x="339305" y="16903"/>
                </a:lnTo>
                <a:lnTo>
                  <a:pt x="320217" y="4229"/>
                </a:lnTo>
                <a:lnTo>
                  <a:pt x="298500" y="0"/>
                </a:lnTo>
                <a:lnTo>
                  <a:pt x="276809" y="4229"/>
                </a:lnTo>
                <a:lnTo>
                  <a:pt x="245033" y="36029"/>
                </a:lnTo>
                <a:lnTo>
                  <a:pt x="240792" y="57810"/>
                </a:lnTo>
                <a:lnTo>
                  <a:pt x="241846" y="68872"/>
                </a:lnTo>
                <a:lnTo>
                  <a:pt x="321030" y="162318"/>
                </a:lnTo>
                <a:lnTo>
                  <a:pt x="257759" y="225844"/>
                </a:lnTo>
                <a:lnTo>
                  <a:pt x="250329" y="234962"/>
                </a:lnTo>
                <a:lnTo>
                  <a:pt x="245033" y="245046"/>
                </a:lnTo>
                <a:lnTo>
                  <a:pt x="241846" y="255765"/>
                </a:lnTo>
                <a:lnTo>
                  <a:pt x="240792" y="266827"/>
                </a:lnTo>
                <a:lnTo>
                  <a:pt x="241846" y="277876"/>
                </a:lnTo>
                <a:lnTo>
                  <a:pt x="276809" y="320497"/>
                </a:lnTo>
                <a:lnTo>
                  <a:pt x="298526" y="324713"/>
                </a:lnTo>
                <a:lnTo>
                  <a:pt x="320217" y="320497"/>
                </a:lnTo>
                <a:lnTo>
                  <a:pt x="446913" y="199758"/>
                </a:lnTo>
                <a:lnTo>
                  <a:pt x="459714" y="169951"/>
                </a:lnTo>
                <a:lnTo>
                  <a:pt x="460197" y="162318"/>
                </a:lnTo>
                <a:close/>
              </a:path>
              <a:path w="6231890" h="325119">
                <a:moveTo>
                  <a:pt x="3172930" y="162318"/>
                </a:moveTo>
                <a:lnTo>
                  <a:pt x="3172002" y="151930"/>
                </a:lnTo>
                <a:lnTo>
                  <a:pt x="3169221" y="141820"/>
                </a:lnTo>
                <a:lnTo>
                  <a:pt x="3164573" y="132270"/>
                </a:lnTo>
                <a:lnTo>
                  <a:pt x="3159810" y="125895"/>
                </a:lnTo>
                <a:lnTo>
                  <a:pt x="3159810" y="162318"/>
                </a:lnTo>
                <a:lnTo>
                  <a:pt x="3159810" y="170383"/>
                </a:lnTo>
                <a:lnTo>
                  <a:pt x="3041866" y="298437"/>
                </a:lnTo>
                <a:lnTo>
                  <a:pt x="3010103" y="311505"/>
                </a:lnTo>
                <a:lnTo>
                  <a:pt x="2993237" y="308241"/>
                </a:lnTo>
                <a:lnTo>
                  <a:pt x="2966059" y="275615"/>
                </a:lnTo>
                <a:lnTo>
                  <a:pt x="2965196" y="266827"/>
                </a:lnTo>
                <a:lnTo>
                  <a:pt x="2966059" y="258038"/>
                </a:lnTo>
                <a:lnTo>
                  <a:pt x="3032785" y="180911"/>
                </a:lnTo>
                <a:lnTo>
                  <a:pt x="3051441" y="162318"/>
                </a:lnTo>
                <a:lnTo>
                  <a:pt x="2978404" y="89484"/>
                </a:lnTo>
                <a:lnTo>
                  <a:pt x="2972752" y="82651"/>
                </a:lnTo>
                <a:lnTo>
                  <a:pt x="2968612" y="74980"/>
                </a:lnTo>
                <a:lnTo>
                  <a:pt x="2966059" y="66636"/>
                </a:lnTo>
                <a:lnTo>
                  <a:pt x="2965196" y="57810"/>
                </a:lnTo>
                <a:lnTo>
                  <a:pt x="2966059" y="49009"/>
                </a:lnTo>
                <a:lnTo>
                  <a:pt x="2993237" y="16395"/>
                </a:lnTo>
                <a:lnTo>
                  <a:pt x="3010141" y="13119"/>
                </a:lnTo>
                <a:lnTo>
                  <a:pt x="3027032" y="16395"/>
                </a:lnTo>
                <a:lnTo>
                  <a:pt x="3147758" y="131787"/>
                </a:lnTo>
                <a:lnTo>
                  <a:pt x="3159810" y="162318"/>
                </a:lnTo>
                <a:lnTo>
                  <a:pt x="3159810" y="125895"/>
                </a:lnTo>
                <a:lnTo>
                  <a:pt x="3158071" y="123558"/>
                </a:lnTo>
                <a:lnTo>
                  <a:pt x="3157410" y="122809"/>
                </a:lnTo>
                <a:lnTo>
                  <a:pt x="3156674" y="122085"/>
                </a:lnTo>
                <a:lnTo>
                  <a:pt x="3156013" y="121335"/>
                </a:lnTo>
                <a:lnTo>
                  <a:pt x="3051200" y="16903"/>
                </a:lnTo>
                <a:lnTo>
                  <a:pt x="3031972" y="4229"/>
                </a:lnTo>
                <a:lnTo>
                  <a:pt x="3010103" y="0"/>
                </a:lnTo>
                <a:lnTo>
                  <a:pt x="2988259" y="4229"/>
                </a:lnTo>
                <a:lnTo>
                  <a:pt x="2956268" y="36029"/>
                </a:lnTo>
                <a:lnTo>
                  <a:pt x="2951988" y="57810"/>
                </a:lnTo>
                <a:lnTo>
                  <a:pt x="2953054" y="68872"/>
                </a:lnTo>
                <a:lnTo>
                  <a:pt x="2956268" y="79629"/>
                </a:lnTo>
                <a:lnTo>
                  <a:pt x="2961602" y="89712"/>
                </a:lnTo>
                <a:lnTo>
                  <a:pt x="2965196" y="94081"/>
                </a:lnTo>
                <a:lnTo>
                  <a:pt x="2969069" y="98793"/>
                </a:lnTo>
                <a:lnTo>
                  <a:pt x="3032785" y="162318"/>
                </a:lnTo>
                <a:lnTo>
                  <a:pt x="2969069" y="225844"/>
                </a:lnTo>
                <a:lnTo>
                  <a:pt x="2961602" y="234962"/>
                </a:lnTo>
                <a:lnTo>
                  <a:pt x="2956268" y="245046"/>
                </a:lnTo>
                <a:lnTo>
                  <a:pt x="2953054" y="255765"/>
                </a:lnTo>
                <a:lnTo>
                  <a:pt x="2951988" y="266827"/>
                </a:lnTo>
                <a:lnTo>
                  <a:pt x="2953054" y="277876"/>
                </a:lnTo>
                <a:lnTo>
                  <a:pt x="2956268" y="288607"/>
                </a:lnTo>
                <a:lnTo>
                  <a:pt x="2961602" y="298704"/>
                </a:lnTo>
                <a:lnTo>
                  <a:pt x="2965196" y="303085"/>
                </a:lnTo>
                <a:lnTo>
                  <a:pt x="2969069" y="307809"/>
                </a:lnTo>
                <a:lnTo>
                  <a:pt x="2988259" y="320497"/>
                </a:lnTo>
                <a:lnTo>
                  <a:pt x="3010141" y="324713"/>
                </a:lnTo>
                <a:lnTo>
                  <a:pt x="3031972" y="320497"/>
                </a:lnTo>
                <a:lnTo>
                  <a:pt x="3051200" y="307809"/>
                </a:lnTo>
                <a:lnTo>
                  <a:pt x="3159556" y="199758"/>
                </a:lnTo>
                <a:lnTo>
                  <a:pt x="3159810" y="199428"/>
                </a:lnTo>
                <a:lnTo>
                  <a:pt x="3162541" y="195884"/>
                </a:lnTo>
                <a:lnTo>
                  <a:pt x="3164916" y="191770"/>
                </a:lnTo>
                <a:lnTo>
                  <a:pt x="3168434" y="184785"/>
                </a:lnTo>
                <a:lnTo>
                  <a:pt x="3170936" y="177482"/>
                </a:lnTo>
                <a:lnTo>
                  <a:pt x="3172434" y="169951"/>
                </a:lnTo>
                <a:lnTo>
                  <a:pt x="3172930" y="162318"/>
                </a:lnTo>
                <a:close/>
              </a:path>
              <a:path w="6231890" h="325119">
                <a:moveTo>
                  <a:pt x="3412198" y="162318"/>
                </a:moveTo>
                <a:lnTo>
                  <a:pt x="3411270" y="151930"/>
                </a:lnTo>
                <a:lnTo>
                  <a:pt x="3408489" y="141820"/>
                </a:lnTo>
                <a:lnTo>
                  <a:pt x="3403841" y="132270"/>
                </a:lnTo>
                <a:lnTo>
                  <a:pt x="3399078" y="125895"/>
                </a:lnTo>
                <a:lnTo>
                  <a:pt x="3399078" y="162318"/>
                </a:lnTo>
                <a:lnTo>
                  <a:pt x="3399078" y="170383"/>
                </a:lnTo>
                <a:lnTo>
                  <a:pt x="3281134" y="298437"/>
                </a:lnTo>
                <a:lnTo>
                  <a:pt x="3249371" y="311505"/>
                </a:lnTo>
                <a:lnTo>
                  <a:pt x="3232505" y="308241"/>
                </a:lnTo>
                <a:lnTo>
                  <a:pt x="3205327" y="275615"/>
                </a:lnTo>
                <a:lnTo>
                  <a:pt x="3204464" y="266827"/>
                </a:lnTo>
                <a:lnTo>
                  <a:pt x="3205327" y="258038"/>
                </a:lnTo>
                <a:lnTo>
                  <a:pt x="3272053" y="180911"/>
                </a:lnTo>
                <a:lnTo>
                  <a:pt x="3290709" y="162318"/>
                </a:lnTo>
                <a:lnTo>
                  <a:pt x="3217672" y="89484"/>
                </a:lnTo>
                <a:lnTo>
                  <a:pt x="3212020" y="82651"/>
                </a:lnTo>
                <a:lnTo>
                  <a:pt x="3207880" y="74980"/>
                </a:lnTo>
                <a:lnTo>
                  <a:pt x="3205327" y="66636"/>
                </a:lnTo>
                <a:lnTo>
                  <a:pt x="3204464" y="57810"/>
                </a:lnTo>
                <a:lnTo>
                  <a:pt x="3205327" y="49009"/>
                </a:lnTo>
                <a:lnTo>
                  <a:pt x="3232505" y="16395"/>
                </a:lnTo>
                <a:lnTo>
                  <a:pt x="3249409" y="13119"/>
                </a:lnTo>
                <a:lnTo>
                  <a:pt x="3266300" y="16395"/>
                </a:lnTo>
                <a:lnTo>
                  <a:pt x="3387026" y="131787"/>
                </a:lnTo>
                <a:lnTo>
                  <a:pt x="3399078" y="162318"/>
                </a:lnTo>
                <a:lnTo>
                  <a:pt x="3399078" y="125895"/>
                </a:lnTo>
                <a:lnTo>
                  <a:pt x="3397339" y="123558"/>
                </a:lnTo>
                <a:lnTo>
                  <a:pt x="3396678" y="122809"/>
                </a:lnTo>
                <a:lnTo>
                  <a:pt x="3395942" y="122085"/>
                </a:lnTo>
                <a:lnTo>
                  <a:pt x="3395281" y="121335"/>
                </a:lnTo>
                <a:lnTo>
                  <a:pt x="3290468" y="16903"/>
                </a:lnTo>
                <a:lnTo>
                  <a:pt x="3271240" y="4229"/>
                </a:lnTo>
                <a:lnTo>
                  <a:pt x="3249371" y="0"/>
                </a:lnTo>
                <a:lnTo>
                  <a:pt x="3227527" y="4229"/>
                </a:lnTo>
                <a:lnTo>
                  <a:pt x="3195536" y="36029"/>
                </a:lnTo>
                <a:lnTo>
                  <a:pt x="3191256" y="57810"/>
                </a:lnTo>
                <a:lnTo>
                  <a:pt x="3192322" y="68872"/>
                </a:lnTo>
                <a:lnTo>
                  <a:pt x="3195536" y="79629"/>
                </a:lnTo>
                <a:lnTo>
                  <a:pt x="3200870" y="89712"/>
                </a:lnTo>
                <a:lnTo>
                  <a:pt x="3204464" y="94081"/>
                </a:lnTo>
                <a:lnTo>
                  <a:pt x="3208337" y="98793"/>
                </a:lnTo>
                <a:lnTo>
                  <a:pt x="3272053" y="162318"/>
                </a:lnTo>
                <a:lnTo>
                  <a:pt x="3208337" y="225844"/>
                </a:lnTo>
                <a:lnTo>
                  <a:pt x="3200870" y="234962"/>
                </a:lnTo>
                <a:lnTo>
                  <a:pt x="3195536" y="245046"/>
                </a:lnTo>
                <a:lnTo>
                  <a:pt x="3192322" y="255765"/>
                </a:lnTo>
                <a:lnTo>
                  <a:pt x="3191256" y="266827"/>
                </a:lnTo>
                <a:lnTo>
                  <a:pt x="3192322" y="277876"/>
                </a:lnTo>
                <a:lnTo>
                  <a:pt x="3195536" y="288607"/>
                </a:lnTo>
                <a:lnTo>
                  <a:pt x="3200870" y="298704"/>
                </a:lnTo>
                <a:lnTo>
                  <a:pt x="3204464" y="303085"/>
                </a:lnTo>
                <a:lnTo>
                  <a:pt x="3208337" y="307809"/>
                </a:lnTo>
                <a:lnTo>
                  <a:pt x="3227527" y="320497"/>
                </a:lnTo>
                <a:lnTo>
                  <a:pt x="3249409" y="324713"/>
                </a:lnTo>
                <a:lnTo>
                  <a:pt x="3271240" y="320497"/>
                </a:lnTo>
                <a:lnTo>
                  <a:pt x="3290468" y="307809"/>
                </a:lnTo>
                <a:lnTo>
                  <a:pt x="3398824" y="199758"/>
                </a:lnTo>
                <a:lnTo>
                  <a:pt x="3399078" y="199428"/>
                </a:lnTo>
                <a:lnTo>
                  <a:pt x="3401809" y="195884"/>
                </a:lnTo>
                <a:lnTo>
                  <a:pt x="3404197" y="191770"/>
                </a:lnTo>
                <a:lnTo>
                  <a:pt x="3407702" y="184785"/>
                </a:lnTo>
                <a:lnTo>
                  <a:pt x="3410204" y="177482"/>
                </a:lnTo>
                <a:lnTo>
                  <a:pt x="3411702" y="169951"/>
                </a:lnTo>
                <a:lnTo>
                  <a:pt x="3412198" y="162318"/>
                </a:lnTo>
                <a:close/>
              </a:path>
              <a:path w="6231890" h="325119">
                <a:moveTo>
                  <a:pt x="5990793" y="162318"/>
                </a:moveTo>
                <a:lnTo>
                  <a:pt x="5989879" y="151930"/>
                </a:lnTo>
                <a:lnTo>
                  <a:pt x="5987110" y="141820"/>
                </a:lnTo>
                <a:lnTo>
                  <a:pt x="5982500" y="132270"/>
                </a:lnTo>
                <a:lnTo>
                  <a:pt x="5977763" y="125895"/>
                </a:lnTo>
                <a:lnTo>
                  <a:pt x="5977763" y="162318"/>
                </a:lnTo>
                <a:lnTo>
                  <a:pt x="5977763" y="170383"/>
                </a:lnTo>
                <a:lnTo>
                  <a:pt x="5860643" y="298437"/>
                </a:lnTo>
                <a:lnTo>
                  <a:pt x="5829097" y="311505"/>
                </a:lnTo>
                <a:lnTo>
                  <a:pt x="5812345" y="308241"/>
                </a:lnTo>
                <a:lnTo>
                  <a:pt x="5785358" y="275615"/>
                </a:lnTo>
                <a:lnTo>
                  <a:pt x="5784494" y="266827"/>
                </a:lnTo>
                <a:lnTo>
                  <a:pt x="5785358" y="258038"/>
                </a:lnTo>
                <a:lnTo>
                  <a:pt x="5787885" y="249694"/>
                </a:lnTo>
                <a:lnTo>
                  <a:pt x="5792000" y="241998"/>
                </a:lnTo>
                <a:lnTo>
                  <a:pt x="5797613" y="235140"/>
                </a:lnTo>
                <a:lnTo>
                  <a:pt x="5851626" y="180911"/>
                </a:lnTo>
                <a:lnTo>
                  <a:pt x="5870143" y="162318"/>
                </a:lnTo>
                <a:lnTo>
                  <a:pt x="5797613" y="89484"/>
                </a:lnTo>
                <a:lnTo>
                  <a:pt x="5784494" y="57810"/>
                </a:lnTo>
                <a:lnTo>
                  <a:pt x="5785358" y="49009"/>
                </a:lnTo>
                <a:lnTo>
                  <a:pt x="5812345" y="16395"/>
                </a:lnTo>
                <a:lnTo>
                  <a:pt x="5829122" y="13119"/>
                </a:lnTo>
                <a:lnTo>
                  <a:pt x="5845911" y="16395"/>
                </a:lnTo>
                <a:lnTo>
                  <a:pt x="5965799" y="131787"/>
                </a:lnTo>
                <a:lnTo>
                  <a:pt x="5977763" y="162318"/>
                </a:lnTo>
                <a:lnTo>
                  <a:pt x="5977763" y="125895"/>
                </a:lnTo>
                <a:lnTo>
                  <a:pt x="5976036" y="123558"/>
                </a:lnTo>
                <a:lnTo>
                  <a:pt x="5975388" y="122809"/>
                </a:lnTo>
                <a:lnTo>
                  <a:pt x="5974651" y="122085"/>
                </a:lnTo>
                <a:lnTo>
                  <a:pt x="5973991" y="121335"/>
                </a:lnTo>
                <a:lnTo>
                  <a:pt x="5869902" y="16903"/>
                </a:lnTo>
                <a:lnTo>
                  <a:pt x="5850814" y="4229"/>
                </a:lnTo>
                <a:lnTo>
                  <a:pt x="5829097" y="0"/>
                </a:lnTo>
                <a:lnTo>
                  <a:pt x="5807405" y="4229"/>
                </a:lnTo>
                <a:lnTo>
                  <a:pt x="5775630" y="36029"/>
                </a:lnTo>
                <a:lnTo>
                  <a:pt x="5771388" y="57810"/>
                </a:lnTo>
                <a:lnTo>
                  <a:pt x="5772442" y="68872"/>
                </a:lnTo>
                <a:lnTo>
                  <a:pt x="5851626" y="162318"/>
                </a:lnTo>
                <a:lnTo>
                  <a:pt x="5788355" y="225844"/>
                </a:lnTo>
                <a:lnTo>
                  <a:pt x="5780925" y="234962"/>
                </a:lnTo>
                <a:lnTo>
                  <a:pt x="5775630" y="245046"/>
                </a:lnTo>
                <a:lnTo>
                  <a:pt x="5772442" y="255765"/>
                </a:lnTo>
                <a:lnTo>
                  <a:pt x="5771388" y="266827"/>
                </a:lnTo>
                <a:lnTo>
                  <a:pt x="5772442" y="277876"/>
                </a:lnTo>
                <a:lnTo>
                  <a:pt x="5807392" y="320497"/>
                </a:lnTo>
                <a:lnTo>
                  <a:pt x="5829122" y="324713"/>
                </a:lnTo>
                <a:lnTo>
                  <a:pt x="5850814" y="320497"/>
                </a:lnTo>
                <a:lnTo>
                  <a:pt x="5977509" y="199758"/>
                </a:lnTo>
                <a:lnTo>
                  <a:pt x="5990310" y="169951"/>
                </a:lnTo>
                <a:lnTo>
                  <a:pt x="5990793" y="162318"/>
                </a:lnTo>
                <a:close/>
              </a:path>
              <a:path w="6231890" h="325119">
                <a:moveTo>
                  <a:pt x="6231598" y="162318"/>
                </a:moveTo>
                <a:lnTo>
                  <a:pt x="6230671" y="151930"/>
                </a:lnTo>
                <a:lnTo>
                  <a:pt x="6227889" y="141820"/>
                </a:lnTo>
                <a:lnTo>
                  <a:pt x="6223241" y="132270"/>
                </a:lnTo>
                <a:lnTo>
                  <a:pt x="6218479" y="125895"/>
                </a:lnTo>
                <a:lnTo>
                  <a:pt x="6218479" y="162318"/>
                </a:lnTo>
                <a:lnTo>
                  <a:pt x="6218479" y="170383"/>
                </a:lnTo>
                <a:lnTo>
                  <a:pt x="6100534" y="298437"/>
                </a:lnTo>
                <a:lnTo>
                  <a:pt x="6068771" y="311505"/>
                </a:lnTo>
                <a:lnTo>
                  <a:pt x="6051905" y="308241"/>
                </a:lnTo>
                <a:lnTo>
                  <a:pt x="6024727" y="275615"/>
                </a:lnTo>
                <a:lnTo>
                  <a:pt x="6023864" y="266827"/>
                </a:lnTo>
                <a:lnTo>
                  <a:pt x="6024727" y="258038"/>
                </a:lnTo>
                <a:lnTo>
                  <a:pt x="6091453" y="180911"/>
                </a:lnTo>
                <a:lnTo>
                  <a:pt x="6110109" y="162318"/>
                </a:lnTo>
                <a:lnTo>
                  <a:pt x="6037072" y="89484"/>
                </a:lnTo>
                <a:lnTo>
                  <a:pt x="6031420" y="82651"/>
                </a:lnTo>
                <a:lnTo>
                  <a:pt x="6027280" y="74980"/>
                </a:lnTo>
                <a:lnTo>
                  <a:pt x="6024727" y="66636"/>
                </a:lnTo>
                <a:lnTo>
                  <a:pt x="6023864" y="57810"/>
                </a:lnTo>
                <a:lnTo>
                  <a:pt x="6024727" y="49009"/>
                </a:lnTo>
                <a:lnTo>
                  <a:pt x="6051905" y="16395"/>
                </a:lnTo>
                <a:lnTo>
                  <a:pt x="6068809" y="13119"/>
                </a:lnTo>
                <a:lnTo>
                  <a:pt x="6085700" y="16395"/>
                </a:lnTo>
                <a:lnTo>
                  <a:pt x="6206426" y="131787"/>
                </a:lnTo>
                <a:lnTo>
                  <a:pt x="6218479" y="162318"/>
                </a:lnTo>
                <a:lnTo>
                  <a:pt x="6218479" y="125895"/>
                </a:lnTo>
                <a:lnTo>
                  <a:pt x="6216739" y="123558"/>
                </a:lnTo>
                <a:lnTo>
                  <a:pt x="6216078" y="122809"/>
                </a:lnTo>
                <a:lnTo>
                  <a:pt x="6215342" y="122085"/>
                </a:lnTo>
                <a:lnTo>
                  <a:pt x="6214681" y="121335"/>
                </a:lnTo>
                <a:lnTo>
                  <a:pt x="6109868" y="16903"/>
                </a:lnTo>
                <a:lnTo>
                  <a:pt x="6090640" y="4229"/>
                </a:lnTo>
                <a:lnTo>
                  <a:pt x="6068771" y="0"/>
                </a:lnTo>
                <a:lnTo>
                  <a:pt x="6046927" y="4229"/>
                </a:lnTo>
                <a:lnTo>
                  <a:pt x="6014936" y="36029"/>
                </a:lnTo>
                <a:lnTo>
                  <a:pt x="6010656" y="57810"/>
                </a:lnTo>
                <a:lnTo>
                  <a:pt x="6011723" y="68872"/>
                </a:lnTo>
                <a:lnTo>
                  <a:pt x="6014936" y="79629"/>
                </a:lnTo>
                <a:lnTo>
                  <a:pt x="6020270" y="89712"/>
                </a:lnTo>
                <a:lnTo>
                  <a:pt x="6023864" y="94081"/>
                </a:lnTo>
                <a:lnTo>
                  <a:pt x="6027737" y="98793"/>
                </a:lnTo>
                <a:lnTo>
                  <a:pt x="6091453" y="162318"/>
                </a:lnTo>
                <a:lnTo>
                  <a:pt x="6027737" y="225844"/>
                </a:lnTo>
                <a:lnTo>
                  <a:pt x="6020270" y="234962"/>
                </a:lnTo>
                <a:lnTo>
                  <a:pt x="6014936" y="245046"/>
                </a:lnTo>
                <a:lnTo>
                  <a:pt x="6011723" y="255765"/>
                </a:lnTo>
                <a:lnTo>
                  <a:pt x="6010656" y="266827"/>
                </a:lnTo>
                <a:lnTo>
                  <a:pt x="6011723" y="277876"/>
                </a:lnTo>
                <a:lnTo>
                  <a:pt x="6014936" y="288607"/>
                </a:lnTo>
                <a:lnTo>
                  <a:pt x="6020270" y="298704"/>
                </a:lnTo>
                <a:lnTo>
                  <a:pt x="6023864" y="303085"/>
                </a:lnTo>
                <a:lnTo>
                  <a:pt x="6027737" y="307809"/>
                </a:lnTo>
                <a:lnTo>
                  <a:pt x="6046927" y="320497"/>
                </a:lnTo>
                <a:lnTo>
                  <a:pt x="6068809" y="324713"/>
                </a:lnTo>
                <a:lnTo>
                  <a:pt x="6090640" y="320497"/>
                </a:lnTo>
                <a:lnTo>
                  <a:pt x="6109868" y="307809"/>
                </a:lnTo>
                <a:lnTo>
                  <a:pt x="6218225" y="199758"/>
                </a:lnTo>
                <a:lnTo>
                  <a:pt x="6218479" y="199428"/>
                </a:lnTo>
                <a:lnTo>
                  <a:pt x="6221209" y="195884"/>
                </a:lnTo>
                <a:lnTo>
                  <a:pt x="6223597" y="191770"/>
                </a:lnTo>
                <a:lnTo>
                  <a:pt x="6227102" y="184785"/>
                </a:lnTo>
                <a:lnTo>
                  <a:pt x="6229604" y="177482"/>
                </a:lnTo>
                <a:lnTo>
                  <a:pt x="6231102" y="169951"/>
                </a:lnTo>
                <a:lnTo>
                  <a:pt x="6231598" y="162318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229171" y="810768"/>
          <a:ext cx="8612505" cy="3280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7335"/>
                <a:gridCol w="2848610"/>
                <a:gridCol w="2941954"/>
              </a:tblGrid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MEDIDAS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SIN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9525">
                      <a:solidFill>
                        <a:srgbClr val="4285F4"/>
                      </a:solidFill>
                      <a:prstDash val="solid"/>
                    </a:lnL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  <a:tc>
                  <a:txBody>
                    <a:bodyPr/>
                    <a:lstStyle/>
                    <a:p>
                      <a:pPr marL="65341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CON 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PASE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MOVILIDAD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9525">
                      <a:solidFill>
                        <a:srgbClr val="4285F4"/>
                      </a:solidFill>
                      <a:prstDash val="solid"/>
                    </a:lnL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B3CEFA"/>
                    </a:solidFill>
                  </a:tcPr>
                </a:tc>
              </a:tr>
              <a:tr h="354329">
                <a:tc gridSpan="3"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400" spc="-5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Apertura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731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16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Desplazamiento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2476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1200" spc="50">
                          <a:latin typeface="Trebuchet MS"/>
                          <a:cs typeface="Trebuchet MS"/>
                        </a:rPr>
                        <a:t>Sin</a:t>
                      </a:r>
                      <a:r>
                        <a:rPr dirty="0" sz="12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200" spc="10">
                          <a:latin typeface="Trebuchet MS"/>
                          <a:cs typeface="Trebuchet MS"/>
                        </a:rPr>
                        <a:t>restricciones.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3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050" spc="40" b="1">
                          <a:latin typeface="Trebuchet MS"/>
                          <a:cs typeface="Trebuchet MS"/>
                        </a:rPr>
                        <a:t>Reuniones</a:t>
                      </a:r>
                      <a:r>
                        <a:rPr dirty="0" sz="1050" spc="-10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050" spc="40" b="1">
                          <a:latin typeface="Trebuchet MS"/>
                          <a:cs typeface="Trebuchet MS"/>
                        </a:rPr>
                        <a:t>particulares</a:t>
                      </a:r>
                      <a:endParaRPr sz="1050">
                        <a:latin typeface="Trebuchet MS"/>
                        <a:cs typeface="Trebuchet MS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900" spc="3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120">
                          <a:latin typeface="Trebuchet MS"/>
                          <a:cs typeface="Trebuchet MS"/>
                        </a:rPr>
                        <a:t>20</a:t>
                      </a:r>
                      <a:r>
                        <a:rPr dirty="0" sz="9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25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5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60">
                          <a:latin typeface="Trebuchet MS"/>
                          <a:cs typeface="Trebuchet MS"/>
                        </a:rPr>
                        <a:t>debe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15">
                          <a:latin typeface="Trebuchet MS"/>
                          <a:cs typeface="Trebuchet MS"/>
                        </a:rPr>
                        <a:t>cumplir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900" spc="50">
                          <a:latin typeface="Trebuchet MS"/>
                          <a:cs typeface="Trebuchet MS"/>
                        </a:rPr>
                        <a:t>un</a:t>
                      </a:r>
                      <a:r>
                        <a:rPr dirty="0" sz="9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0">
                          <a:latin typeface="Trebuchet MS"/>
                          <a:cs typeface="Trebuchet MS"/>
                        </a:rPr>
                        <a:t>metro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5">
                          <a:latin typeface="Trebuchet MS"/>
                          <a:cs typeface="Trebuchet MS"/>
                        </a:rPr>
                        <a:t>distancia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20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40">
                          <a:latin typeface="Trebuchet MS"/>
                          <a:cs typeface="Trebuchet MS"/>
                        </a:rPr>
                        <a:t>personas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900" spc="30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9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145">
                          <a:latin typeface="Trebuchet MS"/>
                          <a:cs typeface="Trebuchet MS"/>
                        </a:rPr>
                        <a:t>40</a:t>
                      </a:r>
                      <a:r>
                        <a:rPr dirty="0" sz="9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25">
                          <a:latin typeface="Trebuchet MS"/>
                          <a:cs typeface="Trebuchet MS"/>
                        </a:rPr>
                        <a:t>personas,</a:t>
                      </a:r>
                      <a:r>
                        <a:rPr dirty="0" sz="9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5"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60">
                          <a:latin typeface="Trebuchet MS"/>
                          <a:cs typeface="Trebuchet MS"/>
                        </a:rPr>
                        <a:t>debe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15">
                          <a:latin typeface="Trebuchet MS"/>
                          <a:cs typeface="Trebuchet MS"/>
                        </a:rPr>
                        <a:t>cumplir</a:t>
                      </a:r>
                      <a:r>
                        <a:rPr dirty="0" sz="9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0">
                          <a:latin typeface="Trebuchet MS"/>
                          <a:cs typeface="Trebuchet MS"/>
                        </a:rPr>
                        <a:t>un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</a:pPr>
                      <a:r>
                        <a:rPr dirty="0" sz="900" spc="30">
                          <a:latin typeface="Trebuchet MS"/>
                          <a:cs typeface="Trebuchet MS"/>
                        </a:rPr>
                        <a:t>metro</a:t>
                      </a:r>
                      <a:r>
                        <a:rPr dirty="0" sz="9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35">
                          <a:latin typeface="Trebuchet MS"/>
                          <a:cs typeface="Trebuchet MS"/>
                        </a:rPr>
                        <a:t>distancia</a:t>
                      </a:r>
                      <a:r>
                        <a:rPr dirty="0" sz="9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20">
                          <a:latin typeface="Trebuchet MS"/>
                          <a:cs typeface="Trebuchet MS"/>
                        </a:rPr>
                        <a:t>entre</a:t>
                      </a:r>
                      <a:r>
                        <a:rPr dirty="0" sz="9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40">
                          <a:latin typeface="Trebuchet MS"/>
                          <a:cs typeface="Trebuchet MS"/>
                        </a:rPr>
                        <a:t>personas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55880">
                    <a:lnL w="12700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Restaurantes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8763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400" spc="60">
                          <a:latin typeface="Trebuchet MS"/>
                          <a:cs typeface="Trebuchet MS"/>
                        </a:rPr>
                        <a:t>Atención</a:t>
                      </a:r>
                      <a:r>
                        <a:rPr dirty="0" sz="14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7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4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70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400" spc="-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5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4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85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4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35">
                          <a:latin typeface="Trebuchet MS"/>
                          <a:cs typeface="Trebuchet MS"/>
                        </a:rPr>
                        <a:t>cerrados.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69215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3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dirty="0" sz="1100" spc="60" b="1">
                          <a:latin typeface="Trebuchet MS"/>
                          <a:cs typeface="Trebuchet MS"/>
                        </a:rPr>
                        <a:t>Casinos </a:t>
                      </a:r>
                      <a:r>
                        <a:rPr dirty="0" sz="1100" spc="65" b="1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100" spc="-2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60" b="1">
                          <a:latin typeface="Trebuchet MS"/>
                          <a:cs typeface="Trebuchet MS"/>
                        </a:rPr>
                        <a:t>gimnasios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389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5">
                          <a:latin typeface="Trebuchet MS"/>
                          <a:cs typeface="Trebuchet MS"/>
                        </a:rPr>
                        <a:t>Asistencia</a:t>
                      </a:r>
                      <a:r>
                        <a:rPr dirty="0" sz="1400" spc="-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60">
                          <a:latin typeface="Trebuchet MS"/>
                          <a:cs typeface="Trebuchet MS"/>
                        </a:rPr>
                        <a:t>permitida</a:t>
                      </a:r>
                      <a:r>
                        <a:rPr dirty="0" sz="14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7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14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70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14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55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14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85"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14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35">
                          <a:latin typeface="Trebuchet MS"/>
                          <a:cs typeface="Trebuchet MS"/>
                        </a:rPr>
                        <a:t>cerrados.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79375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12700">
                      <a:solidFill>
                        <a:srgbClr val="006FC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41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0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100" spc="-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1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100" spc="-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20" b="1">
                          <a:latin typeface="Trebuchet MS"/>
                          <a:cs typeface="Trebuchet MS"/>
                        </a:rPr>
                        <a:t>sin</a:t>
                      </a:r>
                      <a:r>
                        <a:rPr dirty="0" sz="11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35" b="1">
                          <a:latin typeface="Trebuchet MS"/>
                          <a:cs typeface="Trebuchet MS"/>
                        </a:rPr>
                        <a:t>interacción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250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27940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500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270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3B81F3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1000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5000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905">
                    <a:lnL w="952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12700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  <a:tr h="5410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55" b="1">
                          <a:latin typeface="Trebuchet MS"/>
                          <a:cs typeface="Trebuchet MS"/>
                        </a:rPr>
                        <a:t>Eventos</a:t>
                      </a:r>
                      <a:r>
                        <a:rPr dirty="0" sz="1100" spc="-1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5" b="1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1100" spc="-8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40" b="1">
                          <a:latin typeface="Trebuchet MS"/>
                          <a:cs typeface="Trebuchet MS"/>
                        </a:rPr>
                        <a:t>público</a:t>
                      </a:r>
                      <a:r>
                        <a:rPr dirty="0" sz="1100" spc="-10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50" b="1">
                          <a:latin typeface="Trebuchet MS"/>
                          <a:cs typeface="Trebuchet MS"/>
                        </a:rPr>
                        <a:t>que</a:t>
                      </a:r>
                      <a:r>
                        <a:rPr dirty="0" sz="1100" spc="-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50" b="1">
                          <a:latin typeface="Trebuchet MS"/>
                          <a:cs typeface="Trebuchet MS"/>
                        </a:rPr>
                        <a:t>interactúa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6FC0"/>
                      </a:solidFill>
                      <a:prstDash val="solid"/>
                    </a:lnL>
                    <a:lnR w="12700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290" marR="8255">
                        <a:lnSpc>
                          <a:spcPct val="100000"/>
                        </a:lnSpc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 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250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3B81F3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58419" marR="56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cerrados</a:t>
                      </a:r>
                      <a:r>
                        <a:rPr dirty="0" sz="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250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personas. 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En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espacios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abiertos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con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aforo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máximo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1000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personas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810">
                    <a:lnL w="9525">
                      <a:solidFill>
                        <a:srgbClr val="3B81F3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0" y="4553724"/>
            <a:ext cx="527685" cy="557530"/>
          </a:xfrm>
          <a:custGeom>
            <a:avLst/>
            <a:gdLst/>
            <a:ahLst/>
            <a:cxnLst/>
            <a:rect l="l" t="t" r="r" b="b"/>
            <a:pathLst>
              <a:path w="527685" h="557529">
                <a:moveTo>
                  <a:pt x="163968" y="352806"/>
                </a:moveTo>
                <a:lnTo>
                  <a:pt x="116734" y="352806"/>
                </a:lnTo>
                <a:lnTo>
                  <a:pt x="278096" y="514067"/>
                </a:lnTo>
                <a:lnTo>
                  <a:pt x="301234" y="532985"/>
                </a:lnTo>
                <a:lnTo>
                  <a:pt x="326841" y="546497"/>
                </a:lnTo>
                <a:lnTo>
                  <a:pt x="354093" y="554605"/>
                </a:lnTo>
                <a:lnTo>
                  <a:pt x="382169" y="557307"/>
                </a:lnTo>
                <a:lnTo>
                  <a:pt x="410248" y="554605"/>
                </a:lnTo>
                <a:lnTo>
                  <a:pt x="437511" y="546497"/>
                </a:lnTo>
                <a:lnTo>
                  <a:pt x="463127" y="532985"/>
                </a:lnTo>
                <a:lnTo>
                  <a:pt x="474259" y="523885"/>
                </a:lnTo>
                <a:lnTo>
                  <a:pt x="382169" y="523885"/>
                </a:lnTo>
                <a:lnTo>
                  <a:pt x="359846" y="521688"/>
                </a:lnTo>
                <a:lnTo>
                  <a:pt x="338652" y="515242"/>
                </a:lnTo>
                <a:lnTo>
                  <a:pt x="319098" y="504762"/>
                </a:lnTo>
                <a:lnTo>
                  <a:pt x="301697" y="490462"/>
                </a:lnTo>
                <a:lnTo>
                  <a:pt x="163968" y="352806"/>
                </a:lnTo>
                <a:close/>
              </a:path>
              <a:path w="527685" h="557529">
                <a:moveTo>
                  <a:pt x="210094" y="31324"/>
                </a:moveTo>
                <a:lnTo>
                  <a:pt x="116734" y="31324"/>
                </a:lnTo>
                <a:lnTo>
                  <a:pt x="131945" y="32332"/>
                </a:lnTo>
                <a:lnTo>
                  <a:pt x="146744" y="35319"/>
                </a:lnTo>
                <a:lnTo>
                  <a:pt x="186353" y="55144"/>
                </a:lnTo>
                <a:lnTo>
                  <a:pt x="462446" y="329826"/>
                </a:lnTo>
                <a:lnTo>
                  <a:pt x="487367" y="367381"/>
                </a:lnTo>
                <a:lnTo>
                  <a:pt x="495674" y="410145"/>
                </a:lnTo>
                <a:lnTo>
                  <a:pt x="487367" y="452908"/>
                </a:lnTo>
                <a:lnTo>
                  <a:pt x="462446" y="490462"/>
                </a:lnTo>
                <a:lnTo>
                  <a:pt x="425682" y="515242"/>
                </a:lnTo>
                <a:lnTo>
                  <a:pt x="382169" y="523885"/>
                </a:lnTo>
                <a:lnTo>
                  <a:pt x="474259" y="523885"/>
                </a:lnTo>
                <a:lnTo>
                  <a:pt x="486269" y="514067"/>
                </a:lnTo>
                <a:lnTo>
                  <a:pt x="513755" y="475988"/>
                </a:lnTo>
                <a:lnTo>
                  <a:pt x="527497" y="432725"/>
                </a:lnTo>
                <a:lnTo>
                  <a:pt x="527497" y="387716"/>
                </a:lnTo>
                <a:lnTo>
                  <a:pt x="513755" y="344403"/>
                </a:lnTo>
                <a:lnTo>
                  <a:pt x="486269" y="306223"/>
                </a:lnTo>
                <a:lnTo>
                  <a:pt x="220807" y="40930"/>
                </a:lnTo>
                <a:lnTo>
                  <a:pt x="213920" y="34473"/>
                </a:lnTo>
                <a:lnTo>
                  <a:pt x="210094" y="31324"/>
                </a:lnTo>
                <a:close/>
              </a:path>
              <a:path w="527685" h="557529">
                <a:moveTo>
                  <a:pt x="116734" y="305597"/>
                </a:moveTo>
                <a:lnTo>
                  <a:pt x="0" y="422251"/>
                </a:lnTo>
                <a:lnTo>
                  <a:pt x="0" y="469466"/>
                </a:lnTo>
                <a:lnTo>
                  <a:pt x="116734" y="352806"/>
                </a:lnTo>
                <a:lnTo>
                  <a:pt x="163968" y="352806"/>
                </a:lnTo>
                <a:lnTo>
                  <a:pt x="116734" y="305597"/>
                </a:lnTo>
                <a:close/>
              </a:path>
              <a:path w="527685" h="557529">
                <a:moveTo>
                  <a:pt x="139342" y="0"/>
                </a:moveTo>
                <a:lnTo>
                  <a:pt x="95477" y="0"/>
                </a:lnTo>
                <a:lnTo>
                  <a:pt x="90353" y="456"/>
                </a:lnTo>
                <a:lnTo>
                  <a:pt x="40423" y="19262"/>
                </a:lnTo>
                <a:lnTo>
                  <a:pt x="14528" y="39259"/>
                </a:lnTo>
                <a:lnTo>
                  <a:pt x="12633" y="40930"/>
                </a:lnTo>
                <a:lnTo>
                  <a:pt x="0" y="53566"/>
                </a:lnTo>
                <a:lnTo>
                  <a:pt x="0" y="100978"/>
                </a:lnTo>
                <a:lnTo>
                  <a:pt x="39188" y="61812"/>
                </a:lnTo>
                <a:lnTo>
                  <a:pt x="40637" y="60559"/>
                </a:lnTo>
                <a:lnTo>
                  <a:pt x="57374" y="48062"/>
                </a:lnTo>
                <a:lnTo>
                  <a:pt x="75937" y="38893"/>
                </a:lnTo>
                <a:lnTo>
                  <a:pt x="95875" y="33249"/>
                </a:lnTo>
                <a:lnTo>
                  <a:pt x="116734" y="31324"/>
                </a:lnTo>
                <a:lnTo>
                  <a:pt x="210094" y="31324"/>
                </a:lnTo>
                <a:lnTo>
                  <a:pt x="206732" y="28557"/>
                </a:lnTo>
                <a:lnTo>
                  <a:pt x="199267" y="23188"/>
                </a:lnTo>
                <a:lnTo>
                  <a:pt x="191549" y="18376"/>
                </a:lnTo>
                <a:lnTo>
                  <a:pt x="173806" y="9477"/>
                </a:lnTo>
                <a:lnTo>
                  <a:pt x="155239" y="3146"/>
                </a:lnTo>
                <a:lnTo>
                  <a:pt x="139342" y="0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65652" y="2846323"/>
            <a:ext cx="2015489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114" b="1">
                <a:solidFill>
                  <a:srgbClr val="001F5F"/>
                </a:solidFill>
                <a:latin typeface="Trebuchet MS"/>
                <a:cs typeface="Trebuchet MS"/>
              </a:rPr>
              <a:t>sector</a:t>
            </a:r>
            <a:r>
              <a:rPr dirty="0" sz="3600" spc="55" b="1">
                <a:solidFill>
                  <a:srgbClr val="001F5F"/>
                </a:solidFill>
                <a:latin typeface="Trebuchet MS"/>
                <a:cs typeface="Trebuchet MS"/>
              </a:rPr>
              <a:t>i</a:t>
            </a:r>
            <a:r>
              <a:rPr dirty="0" sz="3600" spc="200" b="1">
                <a:solidFill>
                  <a:srgbClr val="001F5F"/>
                </a:solidFill>
                <a:latin typeface="Trebuchet MS"/>
                <a:cs typeface="Trebuchet MS"/>
              </a:rPr>
              <a:t>al</a:t>
            </a:r>
            <a:endParaRPr sz="36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368295" y="595883"/>
            <a:ext cx="6776084" cy="4547870"/>
            <a:chOff x="2368295" y="595883"/>
            <a:chExt cx="6776084" cy="4547870"/>
          </a:xfrm>
        </p:grpSpPr>
        <p:sp>
          <p:nvSpPr>
            <p:cNvPr id="4" name="object 4"/>
            <p:cNvSpPr/>
            <p:nvPr/>
          </p:nvSpPr>
          <p:spPr>
            <a:xfrm>
              <a:off x="4486656" y="595883"/>
              <a:ext cx="4657344" cy="454761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368295" y="1513306"/>
              <a:ext cx="4408170" cy="1085215"/>
            </a:xfrm>
            <a:custGeom>
              <a:avLst/>
              <a:gdLst/>
              <a:ahLst/>
              <a:cxnLst/>
              <a:rect l="l" t="t" r="r" b="b"/>
              <a:pathLst>
                <a:path w="4408170" h="1085214">
                  <a:moveTo>
                    <a:pt x="4272543" y="0"/>
                  </a:moveTo>
                  <a:lnTo>
                    <a:pt x="135339" y="0"/>
                  </a:lnTo>
                  <a:lnTo>
                    <a:pt x="92562" y="6865"/>
                  </a:lnTo>
                  <a:lnTo>
                    <a:pt x="55410" y="26005"/>
                  </a:lnTo>
                  <a:lnTo>
                    <a:pt x="26113" y="55236"/>
                  </a:lnTo>
                  <a:lnTo>
                    <a:pt x="6899" y="92376"/>
                  </a:lnTo>
                  <a:lnTo>
                    <a:pt x="0" y="135241"/>
                  </a:lnTo>
                  <a:lnTo>
                    <a:pt x="0" y="949554"/>
                  </a:lnTo>
                  <a:lnTo>
                    <a:pt x="6900" y="992340"/>
                  </a:lnTo>
                  <a:lnTo>
                    <a:pt x="26113" y="1029555"/>
                  </a:lnTo>
                  <a:lnTo>
                    <a:pt x="55411" y="1058936"/>
                  </a:lnTo>
                  <a:lnTo>
                    <a:pt x="92562" y="1078223"/>
                  </a:lnTo>
                  <a:lnTo>
                    <a:pt x="135339" y="1085154"/>
                  </a:lnTo>
                  <a:lnTo>
                    <a:pt x="4272543" y="1085154"/>
                  </a:lnTo>
                  <a:lnTo>
                    <a:pt x="4315310" y="1078223"/>
                  </a:lnTo>
                  <a:lnTo>
                    <a:pt x="4352454" y="1058936"/>
                  </a:lnTo>
                  <a:lnTo>
                    <a:pt x="4381746" y="1029555"/>
                  </a:lnTo>
                  <a:lnTo>
                    <a:pt x="4400956" y="992340"/>
                  </a:lnTo>
                  <a:lnTo>
                    <a:pt x="4407855" y="949554"/>
                  </a:lnTo>
                  <a:lnTo>
                    <a:pt x="4407855" y="135241"/>
                  </a:lnTo>
                  <a:lnTo>
                    <a:pt x="4400956" y="92376"/>
                  </a:lnTo>
                  <a:lnTo>
                    <a:pt x="4381746" y="55236"/>
                  </a:lnTo>
                  <a:lnTo>
                    <a:pt x="4352454" y="26005"/>
                  </a:lnTo>
                  <a:lnTo>
                    <a:pt x="4315310" y="6865"/>
                  </a:lnTo>
                  <a:lnTo>
                    <a:pt x="4272543" y="0"/>
                  </a:lnTo>
                  <a:close/>
                </a:path>
              </a:pathLst>
            </a:custGeom>
            <a:solidFill>
              <a:srgbClr val="0E396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2885313" y="1771015"/>
            <a:ext cx="339153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200" b="1">
                <a:solidFill>
                  <a:srgbClr val="FFFFFF"/>
                </a:solidFill>
                <a:latin typeface="Trebuchet MS"/>
                <a:cs typeface="Trebuchet MS"/>
              </a:rPr>
              <a:t>ACTUALIZACIÓN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6012" y="3837462"/>
            <a:ext cx="1330325" cy="901065"/>
          </a:xfrm>
          <a:custGeom>
            <a:avLst/>
            <a:gdLst/>
            <a:ahLst/>
            <a:cxnLst/>
            <a:rect l="l" t="t" r="r" b="b"/>
            <a:pathLst>
              <a:path w="1330325" h="901064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7" y="12130"/>
                </a:lnTo>
                <a:lnTo>
                  <a:pt x="542154" y="31123"/>
                </a:lnTo>
                <a:lnTo>
                  <a:pt x="506438" y="57721"/>
                </a:lnTo>
                <a:lnTo>
                  <a:pt x="500368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69309" y="830625"/>
                </a:lnTo>
                <a:lnTo>
                  <a:pt x="106459" y="861192"/>
                </a:lnTo>
                <a:lnTo>
                  <a:pt x="147686" y="883025"/>
                </a:lnTo>
                <a:lnTo>
                  <a:pt x="191633" y="896125"/>
                </a:lnTo>
                <a:lnTo>
                  <a:pt x="236939" y="900492"/>
                </a:lnTo>
                <a:lnTo>
                  <a:pt x="282297" y="896125"/>
                </a:lnTo>
                <a:lnTo>
                  <a:pt x="326360" y="883025"/>
                </a:lnTo>
                <a:lnTo>
                  <a:pt x="367703" y="861192"/>
                </a:lnTo>
                <a:lnTo>
                  <a:pt x="385598" y="846488"/>
                </a:lnTo>
                <a:lnTo>
                  <a:pt x="236939" y="846488"/>
                </a:lnTo>
                <a:lnTo>
                  <a:pt x="200907" y="842939"/>
                </a:lnTo>
                <a:lnTo>
                  <a:pt x="135297" y="815589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1" y="99876"/>
                </a:lnTo>
                <a:lnTo>
                  <a:pt x="599462" y="62844"/>
                </a:lnTo>
                <a:lnTo>
                  <a:pt x="665295" y="50612"/>
                </a:lnTo>
                <a:lnTo>
                  <a:pt x="815946" y="50612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901064">
                <a:moveTo>
                  <a:pt x="741495" y="570060"/>
                </a:moveTo>
                <a:lnTo>
                  <a:pt x="665295" y="570060"/>
                </a:lnTo>
                <a:lnTo>
                  <a:pt x="925680" y="830625"/>
                </a:lnTo>
                <a:lnTo>
                  <a:pt x="963017" y="861192"/>
                </a:lnTo>
                <a:lnTo>
                  <a:pt x="1004338" y="883025"/>
                </a:lnTo>
                <a:lnTo>
                  <a:pt x="1048315" y="896125"/>
                </a:lnTo>
                <a:lnTo>
                  <a:pt x="1093619" y="900492"/>
                </a:lnTo>
                <a:lnTo>
                  <a:pt x="1138931" y="896125"/>
                </a:lnTo>
                <a:lnTo>
                  <a:pt x="1182923" y="883025"/>
                </a:lnTo>
                <a:lnTo>
                  <a:pt x="1224259" y="861192"/>
                </a:lnTo>
                <a:lnTo>
                  <a:pt x="1242223" y="846488"/>
                </a:lnTo>
                <a:lnTo>
                  <a:pt x="1093619" y="846488"/>
                </a:lnTo>
                <a:lnTo>
                  <a:pt x="1057598" y="842939"/>
                </a:lnTo>
                <a:lnTo>
                  <a:pt x="1023397" y="832523"/>
                </a:lnTo>
                <a:lnTo>
                  <a:pt x="991844" y="815589"/>
                </a:lnTo>
                <a:lnTo>
                  <a:pt x="963764" y="792483"/>
                </a:lnTo>
                <a:lnTo>
                  <a:pt x="741495" y="570060"/>
                </a:lnTo>
                <a:close/>
              </a:path>
              <a:path w="1330325" h="901064">
                <a:moveTo>
                  <a:pt x="665295" y="493780"/>
                </a:moveTo>
                <a:lnTo>
                  <a:pt x="366789" y="792483"/>
                </a:lnTo>
                <a:lnTo>
                  <a:pt x="307303" y="832523"/>
                </a:lnTo>
                <a:lnTo>
                  <a:pt x="236939" y="846488"/>
                </a:lnTo>
                <a:lnTo>
                  <a:pt x="385598" y="846488"/>
                </a:lnTo>
                <a:lnTo>
                  <a:pt x="404905" y="830625"/>
                </a:lnTo>
                <a:lnTo>
                  <a:pt x="665295" y="570060"/>
                </a:lnTo>
                <a:lnTo>
                  <a:pt x="741495" y="570060"/>
                </a:lnTo>
                <a:lnTo>
                  <a:pt x="665295" y="493780"/>
                </a:lnTo>
                <a:close/>
              </a:path>
              <a:path w="1330325" h="901064">
                <a:moveTo>
                  <a:pt x="815946" y="50612"/>
                </a:moveTo>
                <a:lnTo>
                  <a:pt x="665295" y="50612"/>
                </a:lnTo>
                <a:lnTo>
                  <a:pt x="689841" y="52242"/>
                </a:lnTo>
                <a:lnTo>
                  <a:pt x="713721" y="57068"/>
                </a:lnTo>
                <a:lnTo>
                  <a:pt x="758369" y="75941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163836" y="832523"/>
                </a:lnTo>
                <a:lnTo>
                  <a:pt x="1093619" y="846488"/>
                </a:lnTo>
                <a:lnTo>
                  <a:pt x="1242223" y="846488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6"/>
                </a:lnTo>
                <a:lnTo>
                  <a:pt x="1330283" y="656332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3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51340" y="2825514"/>
            <a:ext cx="1045844" cy="708025"/>
          </a:xfrm>
          <a:custGeom>
            <a:avLst/>
            <a:gdLst/>
            <a:ahLst/>
            <a:cxnLst/>
            <a:rect l="l" t="t" r="r" b="b"/>
            <a:pathLst>
              <a:path w="1045844" h="708025">
                <a:moveTo>
                  <a:pt x="551432" y="0"/>
                </a:moveTo>
                <a:lnTo>
                  <a:pt x="495814" y="0"/>
                </a:lnTo>
                <a:lnTo>
                  <a:pt x="456763" y="9532"/>
                </a:lnTo>
                <a:lnTo>
                  <a:pt x="397941" y="45359"/>
                </a:lnTo>
                <a:lnTo>
                  <a:pt x="393171" y="49849"/>
                </a:lnTo>
                <a:lnTo>
                  <a:pt x="390769" y="51971"/>
                </a:lnTo>
                <a:lnTo>
                  <a:pt x="54457" y="388828"/>
                </a:lnTo>
                <a:lnTo>
                  <a:pt x="24200" y="428657"/>
                </a:lnTo>
                <a:lnTo>
                  <a:pt x="6047" y="473517"/>
                </a:lnTo>
                <a:lnTo>
                  <a:pt x="0" y="520916"/>
                </a:lnTo>
                <a:lnTo>
                  <a:pt x="6047" y="568227"/>
                </a:lnTo>
                <a:lnTo>
                  <a:pt x="24201" y="613021"/>
                </a:lnTo>
                <a:lnTo>
                  <a:pt x="54457" y="652739"/>
                </a:lnTo>
                <a:lnTo>
                  <a:pt x="116043" y="693917"/>
                </a:lnTo>
                <a:lnTo>
                  <a:pt x="186176" y="707643"/>
                </a:lnTo>
                <a:lnTo>
                  <a:pt x="221817" y="704212"/>
                </a:lnTo>
                <a:lnTo>
                  <a:pt x="256440" y="693917"/>
                </a:lnTo>
                <a:lnTo>
                  <a:pt x="288927" y="676760"/>
                </a:lnTo>
                <a:lnTo>
                  <a:pt x="302989" y="665205"/>
                </a:lnTo>
                <a:lnTo>
                  <a:pt x="186176" y="665205"/>
                </a:lnTo>
                <a:lnTo>
                  <a:pt x="157863" y="662416"/>
                </a:lnTo>
                <a:lnTo>
                  <a:pt x="106309" y="640923"/>
                </a:lnTo>
                <a:lnTo>
                  <a:pt x="66306" y="600847"/>
                </a:lnTo>
                <a:lnTo>
                  <a:pt x="45013" y="549250"/>
                </a:lnTo>
                <a:lnTo>
                  <a:pt x="42271" y="520883"/>
                </a:lnTo>
                <a:lnTo>
                  <a:pt x="45013" y="492465"/>
                </a:lnTo>
                <a:lnTo>
                  <a:pt x="66306" y="440834"/>
                </a:lnTo>
                <a:lnTo>
                  <a:pt x="424439" y="78487"/>
                </a:lnTo>
                <a:lnTo>
                  <a:pt x="471037" y="49385"/>
                </a:lnTo>
                <a:lnTo>
                  <a:pt x="522766" y="39773"/>
                </a:lnTo>
                <a:lnTo>
                  <a:pt x="589411" y="39773"/>
                </a:lnTo>
                <a:lnTo>
                  <a:pt x="551432" y="0"/>
                </a:lnTo>
                <a:close/>
              </a:path>
              <a:path w="1045844" h="708025">
                <a:moveTo>
                  <a:pt x="582642" y="447976"/>
                </a:moveTo>
                <a:lnTo>
                  <a:pt x="522766" y="447976"/>
                </a:lnTo>
                <a:lnTo>
                  <a:pt x="727370" y="652739"/>
                </a:lnTo>
                <a:lnTo>
                  <a:pt x="789178" y="693917"/>
                </a:lnTo>
                <a:lnTo>
                  <a:pt x="859332" y="707643"/>
                </a:lnTo>
                <a:lnTo>
                  <a:pt x="894937" y="704212"/>
                </a:lnTo>
                <a:lnTo>
                  <a:pt x="929505" y="693917"/>
                </a:lnTo>
                <a:lnTo>
                  <a:pt x="961986" y="676760"/>
                </a:lnTo>
                <a:lnTo>
                  <a:pt x="976101" y="665205"/>
                </a:lnTo>
                <a:lnTo>
                  <a:pt x="859332" y="665205"/>
                </a:lnTo>
                <a:lnTo>
                  <a:pt x="831028" y="662416"/>
                </a:lnTo>
                <a:lnTo>
                  <a:pt x="804154" y="654231"/>
                </a:lnTo>
                <a:lnTo>
                  <a:pt x="779360" y="640923"/>
                </a:lnTo>
                <a:lnTo>
                  <a:pt x="757296" y="622765"/>
                </a:lnTo>
                <a:lnTo>
                  <a:pt x="582642" y="447976"/>
                </a:lnTo>
                <a:close/>
              </a:path>
              <a:path w="1045844" h="708025">
                <a:moveTo>
                  <a:pt x="522766" y="388033"/>
                </a:moveTo>
                <a:lnTo>
                  <a:pt x="288209" y="622765"/>
                </a:lnTo>
                <a:lnTo>
                  <a:pt x="241467" y="654231"/>
                </a:lnTo>
                <a:lnTo>
                  <a:pt x="186176" y="665205"/>
                </a:lnTo>
                <a:lnTo>
                  <a:pt x="302989" y="665205"/>
                </a:lnTo>
                <a:lnTo>
                  <a:pt x="318159" y="652739"/>
                </a:lnTo>
                <a:lnTo>
                  <a:pt x="522766" y="447976"/>
                </a:lnTo>
                <a:lnTo>
                  <a:pt x="582642" y="447976"/>
                </a:lnTo>
                <a:lnTo>
                  <a:pt x="522766" y="388033"/>
                </a:lnTo>
                <a:close/>
              </a:path>
              <a:path w="1045844" h="708025">
                <a:moveTo>
                  <a:pt x="988600" y="457823"/>
                </a:moveTo>
                <a:lnTo>
                  <a:pt x="1001569" y="498693"/>
                </a:lnTo>
                <a:lnTo>
                  <a:pt x="1001569" y="542873"/>
                </a:lnTo>
                <a:lnTo>
                  <a:pt x="988087" y="585360"/>
                </a:lnTo>
                <a:lnTo>
                  <a:pt x="961122" y="622766"/>
                </a:lnTo>
                <a:lnTo>
                  <a:pt x="914507" y="654231"/>
                </a:lnTo>
                <a:lnTo>
                  <a:pt x="859332" y="665205"/>
                </a:lnTo>
                <a:lnTo>
                  <a:pt x="976101" y="665205"/>
                </a:lnTo>
                <a:lnTo>
                  <a:pt x="991330" y="652739"/>
                </a:lnTo>
                <a:lnTo>
                  <a:pt x="1021582" y="613021"/>
                </a:lnTo>
                <a:lnTo>
                  <a:pt x="1039734" y="568227"/>
                </a:lnTo>
                <a:lnTo>
                  <a:pt x="1045316" y="524546"/>
                </a:lnTo>
                <a:lnTo>
                  <a:pt x="1045316" y="517219"/>
                </a:lnTo>
                <a:lnTo>
                  <a:pt x="988600" y="457823"/>
                </a:lnTo>
                <a:close/>
              </a:path>
              <a:path w="1045844" h="708025">
                <a:moveTo>
                  <a:pt x="551432" y="0"/>
                </a:moveTo>
                <a:lnTo>
                  <a:pt x="736764" y="194088"/>
                </a:lnTo>
                <a:lnTo>
                  <a:pt x="961122" y="418798"/>
                </a:lnTo>
                <a:lnTo>
                  <a:pt x="988087" y="456206"/>
                </a:lnTo>
                <a:lnTo>
                  <a:pt x="988600" y="457823"/>
                </a:lnTo>
                <a:lnTo>
                  <a:pt x="1045316" y="517219"/>
                </a:lnTo>
                <a:lnTo>
                  <a:pt x="1039734" y="473517"/>
                </a:lnTo>
                <a:lnTo>
                  <a:pt x="1021582" y="428657"/>
                </a:lnTo>
                <a:lnTo>
                  <a:pt x="991330" y="388828"/>
                </a:lnTo>
                <a:lnTo>
                  <a:pt x="654729" y="51971"/>
                </a:lnTo>
                <a:lnTo>
                  <a:pt x="617631" y="23334"/>
                </a:lnTo>
                <a:lnTo>
                  <a:pt x="571590" y="3995"/>
                </a:lnTo>
                <a:lnTo>
                  <a:pt x="551432" y="0"/>
                </a:lnTo>
                <a:close/>
              </a:path>
              <a:path w="1045844" h="708025">
                <a:moveTo>
                  <a:pt x="1045316" y="0"/>
                </a:moveTo>
                <a:lnTo>
                  <a:pt x="551432" y="0"/>
                </a:lnTo>
                <a:lnTo>
                  <a:pt x="571590" y="3995"/>
                </a:lnTo>
                <a:lnTo>
                  <a:pt x="595132" y="12033"/>
                </a:lnTo>
                <a:lnTo>
                  <a:pt x="636882" y="36260"/>
                </a:lnTo>
                <a:lnTo>
                  <a:pt x="991330" y="388828"/>
                </a:lnTo>
                <a:lnTo>
                  <a:pt x="1021582" y="428657"/>
                </a:lnTo>
                <a:lnTo>
                  <a:pt x="1039734" y="473517"/>
                </a:lnTo>
                <a:lnTo>
                  <a:pt x="1045316" y="517219"/>
                </a:lnTo>
                <a:lnTo>
                  <a:pt x="1045316" y="0"/>
                </a:lnTo>
                <a:close/>
              </a:path>
              <a:path w="1045844" h="708025">
                <a:moveTo>
                  <a:pt x="736764" y="194088"/>
                </a:moveTo>
                <a:lnTo>
                  <a:pt x="988600" y="457823"/>
                </a:lnTo>
                <a:lnTo>
                  <a:pt x="988087" y="456206"/>
                </a:lnTo>
                <a:lnTo>
                  <a:pt x="961122" y="418798"/>
                </a:lnTo>
                <a:lnTo>
                  <a:pt x="736764" y="194088"/>
                </a:lnTo>
                <a:close/>
              </a:path>
              <a:path w="1045844" h="708025">
                <a:moveTo>
                  <a:pt x="589411" y="39773"/>
                </a:moveTo>
                <a:lnTo>
                  <a:pt x="522766" y="39773"/>
                </a:lnTo>
                <a:lnTo>
                  <a:pt x="542054" y="41054"/>
                </a:lnTo>
                <a:lnTo>
                  <a:pt x="560818" y="44847"/>
                </a:lnTo>
                <a:lnTo>
                  <a:pt x="603657" y="64650"/>
                </a:lnTo>
                <a:lnTo>
                  <a:pt x="736764" y="194088"/>
                </a:lnTo>
                <a:lnTo>
                  <a:pt x="589411" y="39773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07276" y="1641179"/>
            <a:ext cx="1028065" cy="556895"/>
          </a:xfrm>
          <a:custGeom>
            <a:avLst/>
            <a:gdLst/>
            <a:ahLst/>
            <a:cxnLst/>
            <a:rect l="l" t="t" r="r" b="b"/>
            <a:pathLst>
              <a:path w="1028065" h="556894">
                <a:moveTo>
                  <a:pt x="276452" y="0"/>
                </a:moveTo>
                <a:lnTo>
                  <a:pt x="56150" y="220903"/>
                </a:lnTo>
                <a:lnTo>
                  <a:pt x="28075" y="256486"/>
                </a:lnTo>
                <a:lnTo>
                  <a:pt x="9358" y="296244"/>
                </a:lnTo>
                <a:lnTo>
                  <a:pt x="0" y="338500"/>
                </a:lnTo>
                <a:lnTo>
                  <a:pt x="0" y="381577"/>
                </a:lnTo>
                <a:lnTo>
                  <a:pt x="9358" y="423799"/>
                </a:lnTo>
                <a:lnTo>
                  <a:pt x="28075" y="463489"/>
                </a:lnTo>
                <a:lnTo>
                  <a:pt x="56150" y="498969"/>
                </a:lnTo>
                <a:lnTo>
                  <a:pt x="86872" y="524279"/>
                </a:lnTo>
                <a:lnTo>
                  <a:pt x="120968" y="542356"/>
                </a:lnTo>
                <a:lnTo>
                  <a:pt x="194781" y="556819"/>
                </a:lnTo>
                <a:lnTo>
                  <a:pt x="232293" y="553203"/>
                </a:lnTo>
                <a:lnTo>
                  <a:pt x="268733" y="542357"/>
                </a:lnTo>
                <a:lnTo>
                  <a:pt x="302924" y="524279"/>
                </a:lnTo>
                <a:lnTo>
                  <a:pt x="317724" y="512104"/>
                </a:lnTo>
                <a:lnTo>
                  <a:pt x="194781" y="512104"/>
                </a:lnTo>
                <a:lnTo>
                  <a:pt x="164982" y="509166"/>
                </a:lnTo>
                <a:lnTo>
                  <a:pt x="110722" y="486520"/>
                </a:lnTo>
                <a:lnTo>
                  <a:pt x="59287" y="427976"/>
                </a:lnTo>
                <a:lnTo>
                  <a:pt x="45094" y="383211"/>
                </a:lnTo>
                <a:lnTo>
                  <a:pt x="45094" y="336661"/>
                </a:lnTo>
                <a:lnTo>
                  <a:pt x="59287" y="291894"/>
                </a:lnTo>
                <a:lnTo>
                  <a:pt x="87672" y="252480"/>
                </a:lnTo>
                <a:lnTo>
                  <a:pt x="314117" y="25599"/>
                </a:lnTo>
                <a:lnTo>
                  <a:pt x="276452" y="0"/>
                </a:lnTo>
                <a:close/>
              </a:path>
              <a:path w="1028065" h="556894">
                <a:moveTo>
                  <a:pt x="612054" y="283224"/>
                </a:moveTo>
                <a:lnTo>
                  <a:pt x="549036" y="283224"/>
                </a:lnTo>
                <a:lnTo>
                  <a:pt x="764377" y="498970"/>
                </a:lnTo>
                <a:lnTo>
                  <a:pt x="795255" y="524279"/>
                </a:lnTo>
                <a:lnTo>
                  <a:pt x="829428" y="542357"/>
                </a:lnTo>
                <a:lnTo>
                  <a:pt x="903264" y="556819"/>
                </a:lnTo>
                <a:lnTo>
                  <a:pt x="940738" y="553203"/>
                </a:lnTo>
                <a:lnTo>
                  <a:pt x="977119" y="542357"/>
                </a:lnTo>
                <a:lnTo>
                  <a:pt x="1011305" y="524279"/>
                </a:lnTo>
                <a:lnTo>
                  <a:pt x="1026161" y="512104"/>
                </a:lnTo>
                <a:lnTo>
                  <a:pt x="903264" y="512104"/>
                </a:lnTo>
                <a:lnTo>
                  <a:pt x="873474" y="509166"/>
                </a:lnTo>
                <a:lnTo>
                  <a:pt x="845190" y="500542"/>
                </a:lnTo>
                <a:lnTo>
                  <a:pt x="819095" y="486520"/>
                </a:lnTo>
                <a:lnTo>
                  <a:pt x="795873" y="467388"/>
                </a:lnTo>
                <a:lnTo>
                  <a:pt x="612054" y="283224"/>
                </a:lnTo>
                <a:close/>
              </a:path>
              <a:path w="1028065" h="556894">
                <a:moveTo>
                  <a:pt x="549036" y="220065"/>
                </a:moveTo>
                <a:lnTo>
                  <a:pt x="302169" y="467388"/>
                </a:lnTo>
                <a:lnTo>
                  <a:pt x="252973" y="500542"/>
                </a:lnTo>
                <a:lnTo>
                  <a:pt x="194781" y="512104"/>
                </a:lnTo>
                <a:lnTo>
                  <a:pt x="317724" y="512104"/>
                </a:lnTo>
                <a:lnTo>
                  <a:pt x="333691" y="498970"/>
                </a:lnTo>
                <a:lnTo>
                  <a:pt x="549036" y="283224"/>
                </a:lnTo>
                <a:lnTo>
                  <a:pt x="612054" y="283224"/>
                </a:lnTo>
                <a:lnTo>
                  <a:pt x="549036" y="220065"/>
                </a:lnTo>
                <a:close/>
              </a:path>
              <a:path w="1028065" h="556894">
                <a:moveTo>
                  <a:pt x="989570" y="484674"/>
                </a:moveTo>
                <a:lnTo>
                  <a:pt x="987345" y="486520"/>
                </a:lnTo>
                <a:lnTo>
                  <a:pt x="961334" y="500542"/>
                </a:lnTo>
                <a:lnTo>
                  <a:pt x="933072" y="509166"/>
                </a:lnTo>
                <a:lnTo>
                  <a:pt x="903264" y="512104"/>
                </a:lnTo>
                <a:lnTo>
                  <a:pt x="1026161" y="512104"/>
                </a:lnTo>
                <a:lnTo>
                  <a:pt x="1027870" y="510704"/>
                </a:lnTo>
                <a:lnTo>
                  <a:pt x="989570" y="484674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5863" y="1429511"/>
            <a:ext cx="1892935" cy="3268979"/>
          </a:xfrm>
          <a:custGeom>
            <a:avLst/>
            <a:gdLst/>
            <a:ahLst/>
            <a:cxnLst/>
            <a:rect l="l" t="t" r="r" b="b"/>
            <a:pathLst>
              <a:path w="1892935" h="3268979">
                <a:moveTo>
                  <a:pt x="0" y="3268979"/>
                </a:moveTo>
                <a:lnTo>
                  <a:pt x="1892808" y="3268979"/>
                </a:lnTo>
                <a:lnTo>
                  <a:pt x="1892808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9130" y="504190"/>
            <a:ext cx="4021454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135"/>
              <a:t>Desplazamiento</a:t>
            </a:r>
            <a:r>
              <a:rPr dirty="0" sz="2500" spc="-135"/>
              <a:t> </a:t>
            </a:r>
            <a:r>
              <a:rPr dirty="0" sz="2500" spc="85"/>
              <a:t>general: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440626" y="1796795"/>
            <a:ext cx="1883410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244475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Arial"/>
                <a:cs typeface="Arial"/>
              </a:rPr>
              <a:t>Se permite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con:</a:t>
            </a:r>
            <a:endParaRPr sz="1400">
              <a:latin typeface="Arial"/>
              <a:cs typeface="Arial"/>
            </a:endParaRPr>
          </a:p>
          <a:p>
            <a:pPr marL="236854" marR="303530" indent="-172720">
              <a:lnSpc>
                <a:spcPct val="100000"/>
              </a:lnSpc>
              <a:spcBef>
                <a:spcPts val="1215"/>
              </a:spcBef>
              <a:buChar char="•"/>
              <a:tabLst>
                <a:tab pos="236854" algn="l"/>
                <a:tab pos="237490" algn="l"/>
              </a:tabLst>
            </a:pPr>
            <a:r>
              <a:rPr dirty="0" sz="1000" spc="-5">
                <a:latin typeface="Arial"/>
                <a:cs typeface="Arial"/>
              </a:rPr>
              <a:t>Pase de movilidad:</a:t>
            </a:r>
            <a:r>
              <a:rPr dirty="0" sz="1000" spc="-7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solo  dentro de la </a:t>
            </a:r>
            <a:r>
              <a:rPr dirty="0" sz="1000" spc="-10">
                <a:latin typeface="Arial"/>
                <a:cs typeface="Arial"/>
              </a:rPr>
              <a:t>unidad  </a:t>
            </a:r>
            <a:r>
              <a:rPr dirty="0" sz="1000" spc="-5">
                <a:latin typeface="Arial"/>
                <a:cs typeface="Arial"/>
              </a:rPr>
              <a:t>territorial en</a:t>
            </a:r>
            <a:r>
              <a:rPr dirty="0" sz="1000" spc="-4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cuarentena</a:t>
            </a:r>
            <a:endParaRPr sz="1000">
              <a:latin typeface="Arial"/>
              <a:cs typeface="Arial"/>
            </a:endParaRPr>
          </a:p>
          <a:p>
            <a:pPr marL="236854" marR="321945" indent="-172720">
              <a:lnSpc>
                <a:spcPct val="100000"/>
              </a:lnSpc>
              <a:spcBef>
                <a:spcPts val="960"/>
              </a:spcBef>
              <a:buChar char="•"/>
              <a:tabLst>
                <a:tab pos="236854" algn="l"/>
                <a:tab pos="237490" algn="l"/>
              </a:tabLst>
            </a:pPr>
            <a:r>
              <a:rPr dirty="0" sz="1000" spc="-5">
                <a:latin typeface="Arial"/>
                <a:cs typeface="Arial"/>
              </a:rPr>
              <a:t>Permisos de</a:t>
            </a:r>
            <a:r>
              <a:rPr dirty="0" sz="1000" spc="-8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Comisaría  </a:t>
            </a:r>
            <a:r>
              <a:rPr dirty="0" sz="1000" spc="-5">
                <a:latin typeface="Arial"/>
                <a:cs typeface="Arial"/>
              </a:rPr>
              <a:t>Virtual</a:t>
            </a:r>
            <a:endParaRPr sz="1000">
              <a:latin typeface="Arial"/>
              <a:cs typeface="Arial"/>
            </a:endParaRPr>
          </a:p>
          <a:p>
            <a:pPr marL="236854" marR="187325" indent="-172720">
              <a:lnSpc>
                <a:spcPct val="100000"/>
              </a:lnSpc>
              <a:spcBef>
                <a:spcPts val="960"/>
              </a:spcBef>
              <a:buChar char="•"/>
              <a:tabLst>
                <a:tab pos="236854" algn="l"/>
                <a:tab pos="237490" algn="l"/>
              </a:tabLst>
            </a:pPr>
            <a:r>
              <a:rPr dirty="0" sz="1000" spc="-5">
                <a:latin typeface="Arial"/>
                <a:cs typeface="Arial"/>
              </a:rPr>
              <a:t>En </a:t>
            </a:r>
            <a:r>
              <a:rPr dirty="0" sz="1000" spc="-10">
                <a:latin typeface="Arial"/>
                <a:cs typeface="Arial"/>
              </a:rPr>
              <a:t>la Banda </a:t>
            </a:r>
            <a:r>
              <a:rPr dirty="0" sz="1000" spc="-5">
                <a:latin typeface="Arial"/>
                <a:cs typeface="Arial"/>
              </a:rPr>
              <a:t>Horaria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Elige  </a:t>
            </a:r>
            <a:r>
              <a:rPr dirty="0" sz="1000" spc="-10">
                <a:latin typeface="Arial"/>
                <a:cs typeface="Arial"/>
              </a:rPr>
              <a:t>Vivir </a:t>
            </a:r>
            <a:r>
              <a:rPr dirty="0" sz="1000" spc="-5">
                <a:latin typeface="Arial"/>
                <a:cs typeface="Arial"/>
              </a:rPr>
              <a:t>Sano: sin uso de  </a:t>
            </a:r>
            <a:r>
              <a:rPr dirty="0" sz="1000" spc="-10">
                <a:latin typeface="Arial"/>
                <a:cs typeface="Arial"/>
              </a:rPr>
              <a:t>vehículo </a:t>
            </a:r>
            <a:r>
              <a:rPr dirty="0" sz="1000" spc="-5">
                <a:latin typeface="Arial"/>
                <a:cs typeface="Arial"/>
              </a:rPr>
              <a:t>ni transporte  público</a:t>
            </a:r>
            <a:endParaRPr sz="1000">
              <a:latin typeface="Arial"/>
              <a:cs typeface="Arial"/>
            </a:endParaRPr>
          </a:p>
          <a:p>
            <a:pPr marL="236854" indent="-173355">
              <a:lnSpc>
                <a:spcPct val="100000"/>
              </a:lnSpc>
              <a:spcBef>
                <a:spcPts val="960"/>
              </a:spcBef>
              <a:buChar char="•"/>
              <a:tabLst>
                <a:tab pos="236854" algn="l"/>
                <a:tab pos="237490" algn="l"/>
              </a:tabLst>
            </a:pPr>
            <a:r>
              <a:rPr dirty="0" sz="1000" spc="-10">
                <a:latin typeface="Arial"/>
                <a:cs typeface="Arial"/>
              </a:rPr>
              <a:t>Prohibido los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viajes</a:t>
            </a:r>
            <a:endParaRPr sz="1000">
              <a:latin typeface="Arial"/>
              <a:cs typeface="Arial"/>
            </a:endParaRPr>
          </a:p>
          <a:p>
            <a:pPr marL="236854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</a:rPr>
              <a:t>interregionales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626" y="1434274"/>
            <a:ext cx="1883410" cy="352425"/>
          </a:xfrm>
          <a:prstGeom prst="rect">
            <a:avLst/>
          </a:prstGeom>
          <a:solidFill>
            <a:srgbClr val="CC0000"/>
          </a:solidFill>
        </p:spPr>
        <p:txBody>
          <a:bodyPr wrap="square" lIns="0" tIns="59055" rIns="0" bIns="0" rtlCol="0" vert="horz">
            <a:spAutoFit/>
          </a:bodyPr>
          <a:lstStyle/>
          <a:p>
            <a:pPr marL="393065">
              <a:lnSpc>
                <a:spcPct val="100000"/>
              </a:lnSpc>
              <a:spcBef>
                <a:spcPts val="465"/>
              </a:spcBef>
            </a:pPr>
            <a:r>
              <a:rPr dirty="0" sz="1400" spc="-45" b="1">
                <a:solidFill>
                  <a:srgbClr val="FDFFFF"/>
                </a:solidFill>
                <a:latin typeface="Verdana"/>
                <a:cs typeface="Verdana"/>
              </a:rPr>
              <a:t>Cuarentena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2138" y="1796795"/>
            <a:ext cx="1880235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354330" marR="144145" indent="-287020">
              <a:lnSpc>
                <a:spcPct val="100000"/>
              </a:lnSpc>
              <a:buChar char="•"/>
              <a:tabLst>
                <a:tab pos="354330" algn="l"/>
                <a:tab pos="354965" algn="l"/>
              </a:tabLst>
            </a:pPr>
            <a:r>
              <a:rPr dirty="0" sz="1100" spc="-5">
                <a:latin typeface="Arial"/>
                <a:cs typeface="Arial"/>
              </a:rPr>
              <a:t>De lunes </a:t>
            </a:r>
            <a:r>
              <a:rPr dirty="0" sz="1100">
                <a:latin typeface="Arial"/>
                <a:cs typeface="Arial"/>
              </a:rPr>
              <a:t>a </a:t>
            </a:r>
            <a:r>
              <a:rPr dirty="0" sz="1100" spc="-5">
                <a:latin typeface="Arial"/>
                <a:cs typeface="Arial"/>
              </a:rPr>
              <a:t>viernes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sin  </a:t>
            </a:r>
            <a:r>
              <a:rPr dirty="0" sz="1100">
                <a:latin typeface="Arial"/>
                <a:cs typeface="Arial"/>
              </a:rPr>
              <a:t>restricciones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1100">
              <a:latin typeface="Arial"/>
              <a:cs typeface="Arial"/>
            </a:endParaRPr>
          </a:p>
          <a:p>
            <a:pPr marL="354330" marR="81280" indent="-287020">
              <a:lnSpc>
                <a:spcPct val="100000"/>
              </a:lnSpc>
              <a:buChar char="•"/>
              <a:tabLst>
                <a:tab pos="354330" algn="l"/>
                <a:tab pos="354965" algn="l"/>
              </a:tabLst>
            </a:pPr>
            <a:r>
              <a:rPr dirty="0" sz="1100">
                <a:latin typeface="Arial"/>
                <a:cs typeface="Arial"/>
              </a:rPr>
              <a:t>Sábados, domingos y  feriados </a:t>
            </a:r>
            <a:r>
              <a:rPr dirty="0" sz="1100" spc="-5">
                <a:latin typeface="Arial"/>
                <a:cs typeface="Arial"/>
              </a:rPr>
              <a:t>aplica las  </a:t>
            </a:r>
            <a:r>
              <a:rPr dirty="0" sz="1100">
                <a:latin typeface="Arial"/>
                <a:cs typeface="Arial"/>
              </a:rPr>
              <a:t>normas de</a:t>
            </a:r>
            <a:r>
              <a:rPr dirty="0" sz="1100" spc="-1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cuarentena.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150">
              <a:latin typeface="Arial"/>
              <a:cs typeface="Arial"/>
            </a:endParaRPr>
          </a:p>
          <a:p>
            <a:pPr marL="354330" marR="73660" indent="-287020">
              <a:lnSpc>
                <a:spcPct val="100000"/>
              </a:lnSpc>
              <a:buChar char="•"/>
              <a:tabLst>
                <a:tab pos="354330" algn="l"/>
                <a:tab pos="354965" algn="l"/>
              </a:tabLst>
            </a:pPr>
            <a:r>
              <a:rPr dirty="0" sz="1100" spc="-5">
                <a:latin typeface="Arial"/>
                <a:cs typeface="Arial"/>
              </a:rPr>
              <a:t>El viaje </a:t>
            </a:r>
            <a:r>
              <a:rPr dirty="0" sz="1100">
                <a:latin typeface="Arial"/>
                <a:cs typeface="Arial"/>
              </a:rPr>
              <a:t>interregional</a:t>
            </a:r>
            <a:r>
              <a:rPr dirty="0" sz="1100" spc="-7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se  </a:t>
            </a:r>
            <a:r>
              <a:rPr dirty="0" sz="1100" spc="-5">
                <a:latin typeface="Arial"/>
                <a:cs typeface="Arial"/>
              </a:rPr>
              <a:t>permite solo </a:t>
            </a:r>
            <a:r>
              <a:rPr dirty="0" sz="1100">
                <a:latin typeface="Arial"/>
                <a:cs typeface="Arial"/>
              </a:rPr>
              <a:t>con pase  de </a:t>
            </a:r>
            <a:r>
              <a:rPr dirty="0" sz="1100" spc="-5">
                <a:latin typeface="Arial"/>
                <a:cs typeface="Arial"/>
              </a:rPr>
              <a:t>movilidad  </a:t>
            </a:r>
            <a:r>
              <a:rPr dirty="0" sz="1100">
                <a:latin typeface="Arial"/>
                <a:cs typeface="Arial"/>
              </a:rPr>
              <a:t>acompañado </a:t>
            </a:r>
            <a:r>
              <a:rPr dirty="0" sz="1100" spc="-5">
                <a:latin typeface="Arial"/>
                <a:cs typeface="Arial"/>
              </a:rPr>
              <a:t>del  </a:t>
            </a:r>
            <a:r>
              <a:rPr dirty="0" sz="1100">
                <a:latin typeface="Arial"/>
                <a:cs typeface="Arial"/>
              </a:rPr>
              <a:t>pasaporte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sanitario.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2138" y="1434274"/>
            <a:ext cx="1880235" cy="352425"/>
          </a:xfrm>
          <a:prstGeom prst="rect">
            <a:avLst/>
          </a:prstGeom>
          <a:solidFill>
            <a:srgbClr val="FFAB40"/>
          </a:solidFill>
        </p:spPr>
        <p:txBody>
          <a:bodyPr wrap="square" lIns="0" tIns="59055" rIns="0" bIns="0" rtlCol="0" vert="horz">
            <a:spAutoFit/>
          </a:bodyPr>
          <a:lstStyle/>
          <a:p>
            <a:pPr marL="452120">
              <a:lnSpc>
                <a:spcPct val="100000"/>
              </a:lnSpc>
              <a:spcBef>
                <a:spcPts val="465"/>
              </a:spcBef>
            </a:pPr>
            <a:r>
              <a:rPr dirty="0" sz="1400" spc="-60" b="1">
                <a:solidFill>
                  <a:srgbClr val="FDFFFF"/>
                </a:solidFill>
                <a:latin typeface="Verdana"/>
                <a:cs typeface="Verdana"/>
              </a:rPr>
              <a:t>Transición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2210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213995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Arial"/>
                <a:cs typeface="Arial"/>
              </a:rPr>
              <a:t>Sin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restricciones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Arial"/>
              <a:cs typeface="Arial"/>
            </a:endParaRPr>
          </a:p>
          <a:p>
            <a:pPr marL="357505" marR="28702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357505" algn="l"/>
                <a:tab pos="358140" algn="l"/>
              </a:tabLst>
            </a:pPr>
            <a:r>
              <a:rPr dirty="0" sz="1100">
                <a:latin typeface="Arial"/>
                <a:cs typeface="Arial"/>
              </a:rPr>
              <a:t>Para </a:t>
            </a:r>
            <a:r>
              <a:rPr dirty="0" sz="1100" spc="-5">
                <a:latin typeface="Arial"/>
                <a:cs typeface="Arial"/>
              </a:rPr>
              <a:t>viajes  interregionales </a:t>
            </a:r>
            <a:r>
              <a:rPr dirty="0" sz="1100">
                <a:latin typeface="Arial"/>
                <a:cs typeface="Arial"/>
              </a:rPr>
              <a:t>se  debe acompañar el  pasaporte</a:t>
            </a:r>
            <a:r>
              <a:rPr dirty="0" sz="1100" spc="-75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sanitario.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2210" y="1434274"/>
            <a:ext cx="1878964" cy="35242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9055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30758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220979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Arial"/>
                <a:cs typeface="Arial"/>
              </a:rPr>
              <a:t>Sin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restricciones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Arial"/>
              <a:cs typeface="Arial"/>
            </a:endParaRPr>
          </a:p>
          <a:p>
            <a:pPr marL="353695" marR="64135" indent="-287020">
              <a:lnSpc>
                <a:spcPct val="99700"/>
              </a:lnSpc>
              <a:buChar char="•"/>
              <a:tabLst>
                <a:tab pos="353695" algn="l"/>
                <a:tab pos="354330" algn="l"/>
              </a:tabLst>
            </a:pPr>
            <a:r>
              <a:rPr dirty="0" sz="1100">
                <a:latin typeface="Arial"/>
                <a:cs typeface="Arial"/>
              </a:rPr>
              <a:t>Para </a:t>
            </a:r>
            <a:r>
              <a:rPr dirty="0" sz="1100" spc="-5">
                <a:latin typeface="Arial"/>
                <a:cs typeface="Arial"/>
              </a:rPr>
              <a:t>viajes  interregionales </a:t>
            </a:r>
            <a:r>
              <a:rPr dirty="0" sz="1100">
                <a:latin typeface="Arial"/>
                <a:cs typeface="Arial"/>
              </a:rPr>
              <a:t>se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debe  acompañar el  pasaporte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sanitario</a:t>
            </a:r>
            <a:r>
              <a:rPr dirty="0" sz="140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30758" y="1434274"/>
            <a:ext cx="1878964" cy="35242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9055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19828" y="445008"/>
            <a:ext cx="3771900" cy="828040"/>
          </a:xfrm>
          <a:prstGeom prst="rect">
            <a:avLst/>
          </a:prstGeom>
          <a:solidFill>
            <a:srgbClr val="FDFFFF"/>
          </a:solidFill>
        </p:spPr>
        <p:txBody>
          <a:bodyPr wrap="square" lIns="0" tIns="125730" rIns="0" bIns="0" rtlCol="0" vert="horz">
            <a:spAutoFit/>
          </a:bodyPr>
          <a:lstStyle/>
          <a:p>
            <a:pPr marL="134620" marR="295910">
              <a:lnSpc>
                <a:spcPct val="114999"/>
              </a:lnSpc>
              <a:spcBef>
                <a:spcPts val="990"/>
              </a:spcBef>
            </a:pPr>
            <a:r>
              <a:rPr dirty="0" sz="1000" spc="70">
                <a:solidFill>
                  <a:srgbClr val="212121"/>
                </a:solidFill>
                <a:latin typeface="Trebuchet MS"/>
                <a:cs typeface="Trebuchet MS"/>
              </a:rPr>
              <a:t>Se</a:t>
            </a:r>
            <a:r>
              <a:rPr dirty="0" sz="1000" spc="-22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5">
                <a:solidFill>
                  <a:srgbClr val="212121"/>
                </a:solidFill>
                <a:latin typeface="Trebuchet MS"/>
                <a:cs typeface="Trebuchet MS"/>
              </a:rPr>
              <a:t>refiere </a:t>
            </a:r>
            <a:r>
              <a:rPr dirty="0" sz="1000" spc="35">
                <a:solidFill>
                  <a:srgbClr val="212121"/>
                </a:solidFill>
                <a:latin typeface="Trebuchet MS"/>
                <a:cs typeface="Trebuchet MS"/>
              </a:rPr>
              <a:t>al </a:t>
            </a:r>
            <a:r>
              <a:rPr dirty="0" sz="1000" spc="50">
                <a:solidFill>
                  <a:srgbClr val="212121"/>
                </a:solidFill>
                <a:latin typeface="Trebuchet MS"/>
                <a:cs typeface="Trebuchet MS"/>
              </a:rPr>
              <a:t>desplazamiento </a:t>
            </a:r>
            <a:r>
              <a:rPr dirty="0" sz="1000" spc="65">
                <a:solidFill>
                  <a:srgbClr val="212121"/>
                </a:solidFill>
                <a:latin typeface="Trebuchet MS"/>
                <a:cs typeface="Trebuchet MS"/>
              </a:rPr>
              <a:t>para </a:t>
            </a:r>
            <a:r>
              <a:rPr dirty="0" sz="1000" spc="25">
                <a:solidFill>
                  <a:srgbClr val="212121"/>
                </a:solidFill>
                <a:latin typeface="Trebuchet MS"/>
                <a:cs typeface="Trebuchet MS"/>
              </a:rPr>
              <a:t>realizar </a:t>
            </a:r>
            <a:r>
              <a:rPr dirty="0" sz="1000" spc="45">
                <a:solidFill>
                  <a:srgbClr val="212121"/>
                </a:solidFill>
                <a:latin typeface="Trebuchet MS"/>
                <a:cs typeface="Trebuchet MS"/>
              </a:rPr>
              <a:t>actividades  </a:t>
            </a:r>
            <a:r>
              <a:rPr dirty="0" sz="1000" spc="35">
                <a:solidFill>
                  <a:srgbClr val="212121"/>
                </a:solidFill>
                <a:latin typeface="Trebuchet MS"/>
                <a:cs typeface="Trebuchet MS"/>
              </a:rPr>
              <a:t>permitidas </a:t>
            </a:r>
            <a:r>
              <a:rPr dirty="0" sz="1000" spc="25">
                <a:solidFill>
                  <a:srgbClr val="212121"/>
                </a:solidFill>
                <a:latin typeface="Trebuchet MS"/>
                <a:cs typeface="Trebuchet MS"/>
              </a:rPr>
              <a:t>como, </a:t>
            </a:r>
            <a:r>
              <a:rPr dirty="0" sz="1000" spc="40">
                <a:solidFill>
                  <a:srgbClr val="212121"/>
                </a:solidFill>
                <a:latin typeface="Trebuchet MS"/>
                <a:cs typeface="Trebuchet MS"/>
              </a:rPr>
              <a:t>por </a:t>
            </a:r>
            <a:r>
              <a:rPr dirty="0" sz="1000" spc="10">
                <a:solidFill>
                  <a:srgbClr val="212121"/>
                </a:solidFill>
                <a:latin typeface="Trebuchet MS"/>
                <a:cs typeface="Trebuchet MS"/>
              </a:rPr>
              <a:t>ejemplo, </a:t>
            </a:r>
            <a:r>
              <a:rPr dirty="0" sz="1000" spc="-30">
                <a:solidFill>
                  <a:srgbClr val="212121"/>
                </a:solidFill>
                <a:latin typeface="Trebuchet MS"/>
                <a:cs typeface="Trebuchet MS"/>
              </a:rPr>
              <a:t>ir </a:t>
            </a:r>
            <a:r>
              <a:rPr dirty="0" sz="1000" spc="114">
                <a:solidFill>
                  <a:srgbClr val="212121"/>
                </a:solidFill>
                <a:latin typeface="Trebuchet MS"/>
                <a:cs typeface="Trebuchet MS"/>
              </a:rPr>
              <a:t>a </a:t>
            </a:r>
            <a:r>
              <a:rPr dirty="0" sz="1000" spc="50">
                <a:solidFill>
                  <a:srgbClr val="212121"/>
                </a:solidFill>
                <a:latin typeface="Trebuchet MS"/>
                <a:cs typeface="Trebuchet MS"/>
              </a:rPr>
              <a:t>un </a:t>
            </a:r>
            <a:r>
              <a:rPr dirty="0" sz="1000" spc="30">
                <a:solidFill>
                  <a:srgbClr val="212121"/>
                </a:solidFill>
                <a:latin typeface="Trebuchet MS"/>
                <a:cs typeface="Trebuchet MS"/>
              </a:rPr>
              <a:t>parque, </a:t>
            </a:r>
            <a:r>
              <a:rPr dirty="0" sz="1000" spc="5">
                <a:solidFill>
                  <a:srgbClr val="212121"/>
                </a:solidFill>
                <a:latin typeface="Trebuchet MS"/>
                <a:cs typeface="Trebuchet MS"/>
              </a:rPr>
              <a:t>salir </a:t>
            </a:r>
            <a:r>
              <a:rPr dirty="0" sz="1000" spc="114">
                <a:solidFill>
                  <a:srgbClr val="212121"/>
                </a:solidFill>
                <a:latin typeface="Trebuchet MS"/>
                <a:cs typeface="Trebuchet MS"/>
              </a:rPr>
              <a:t>a  </a:t>
            </a:r>
            <a:r>
              <a:rPr dirty="0" sz="1000" spc="25">
                <a:solidFill>
                  <a:srgbClr val="212121"/>
                </a:solidFill>
                <a:latin typeface="Trebuchet MS"/>
                <a:cs typeface="Trebuchet MS"/>
              </a:rPr>
              <a:t>caminar,</a:t>
            </a:r>
            <a:r>
              <a:rPr dirty="0" sz="1000" spc="-3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-30">
                <a:solidFill>
                  <a:srgbClr val="212121"/>
                </a:solidFill>
                <a:latin typeface="Trebuchet MS"/>
                <a:cs typeface="Trebuchet MS"/>
              </a:rPr>
              <a:t>ir</a:t>
            </a:r>
            <a:r>
              <a:rPr dirty="0" sz="1000" spc="-3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212121"/>
                </a:solidFill>
                <a:latin typeface="Trebuchet MS"/>
                <a:cs typeface="Trebuchet MS"/>
              </a:rPr>
              <a:t>al</a:t>
            </a:r>
            <a:r>
              <a:rPr dirty="0" sz="1000" spc="-3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212121"/>
                </a:solidFill>
                <a:latin typeface="Trebuchet MS"/>
                <a:cs typeface="Trebuchet MS"/>
              </a:rPr>
              <a:t>supermercado,</a:t>
            </a:r>
            <a:r>
              <a:rPr dirty="0" sz="1000" spc="-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212121"/>
                </a:solidFill>
                <a:latin typeface="Trebuchet MS"/>
                <a:cs typeface="Trebuchet MS"/>
              </a:rPr>
              <a:t>al</a:t>
            </a:r>
            <a:r>
              <a:rPr dirty="0" sz="1000" spc="-4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212121"/>
                </a:solidFill>
                <a:latin typeface="Trebuchet MS"/>
                <a:cs typeface="Trebuchet MS"/>
              </a:rPr>
              <a:t>médico</a:t>
            </a:r>
            <a:r>
              <a:rPr dirty="0" sz="1000" spc="-1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1000" spc="-5">
                <a:solidFill>
                  <a:srgbClr val="212121"/>
                </a:solidFill>
                <a:latin typeface="Trebuchet MS"/>
                <a:cs typeface="Trebuchet MS"/>
              </a:rPr>
              <a:t>etc.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27376" y="1429511"/>
            <a:ext cx="1889760" cy="3268979"/>
          </a:xfrm>
          <a:custGeom>
            <a:avLst/>
            <a:gdLst/>
            <a:ahLst/>
            <a:cxnLst/>
            <a:rect l="l" t="t" r="r" b="b"/>
            <a:pathLst>
              <a:path w="1889760" h="3268979">
                <a:moveTo>
                  <a:pt x="0" y="3268979"/>
                </a:moveTo>
                <a:lnTo>
                  <a:pt x="1889760" y="3268979"/>
                </a:lnTo>
                <a:lnTo>
                  <a:pt x="1889760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727447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825995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6464"/>
            <a:ext cx="7515859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65"/>
              <a:t>Educación:</a:t>
            </a:r>
            <a:r>
              <a:rPr dirty="0" sz="2000" spc="-155"/>
              <a:t> </a:t>
            </a:r>
            <a:r>
              <a:rPr dirty="0" sz="1600" spc="75" b="0">
                <a:latin typeface="Trebuchet MS"/>
                <a:cs typeface="Trebuchet MS"/>
              </a:rPr>
              <a:t>Apertura</a:t>
            </a:r>
            <a:r>
              <a:rPr dirty="0" sz="1600" spc="-65" b="0">
                <a:latin typeface="Trebuchet MS"/>
                <a:cs typeface="Trebuchet MS"/>
              </a:rPr>
              <a:t> </a:t>
            </a:r>
            <a:r>
              <a:rPr dirty="0" sz="1600" spc="105" b="0">
                <a:latin typeface="Trebuchet MS"/>
                <a:cs typeface="Trebuchet MS"/>
              </a:rPr>
              <a:t>de</a:t>
            </a:r>
            <a:r>
              <a:rPr dirty="0" sz="1600" spc="-55" b="0">
                <a:latin typeface="Trebuchet MS"/>
                <a:cs typeface="Trebuchet MS"/>
              </a:rPr>
              <a:t> </a:t>
            </a:r>
            <a:r>
              <a:rPr dirty="0" sz="1600" spc="65" b="0">
                <a:latin typeface="Trebuchet MS"/>
                <a:cs typeface="Trebuchet MS"/>
              </a:rPr>
              <a:t>escuelas</a:t>
            </a:r>
            <a:r>
              <a:rPr dirty="0" sz="1600" spc="-40" b="0">
                <a:latin typeface="Trebuchet MS"/>
                <a:cs typeface="Trebuchet MS"/>
              </a:rPr>
              <a:t> </a:t>
            </a:r>
            <a:r>
              <a:rPr dirty="0" sz="1600" spc="80" b="0">
                <a:latin typeface="Trebuchet MS"/>
                <a:cs typeface="Trebuchet MS"/>
              </a:rPr>
              <a:t>en</a:t>
            </a:r>
            <a:r>
              <a:rPr dirty="0" sz="1600" spc="-65" b="0">
                <a:latin typeface="Trebuchet MS"/>
                <a:cs typeface="Trebuchet MS"/>
              </a:rPr>
              <a:t> </a:t>
            </a:r>
            <a:r>
              <a:rPr dirty="0" sz="1600" spc="80" b="0">
                <a:latin typeface="Trebuchet MS"/>
                <a:cs typeface="Trebuchet MS"/>
              </a:rPr>
              <a:t>cuarentena</a:t>
            </a:r>
            <a:r>
              <a:rPr dirty="0" sz="1600" spc="-30" b="0">
                <a:latin typeface="Trebuchet MS"/>
                <a:cs typeface="Trebuchet MS"/>
              </a:rPr>
              <a:t> </a:t>
            </a:r>
            <a:r>
              <a:rPr dirty="0" sz="1600" spc="75" b="0">
                <a:latin typeface="Trebuchet MS"/>
                <a:cs typeface="Trebuchet MS"/>
              </a:rPr>
              <a:t>con</a:t>
            </a:r>
            <a:r>
              <a:rPr dirty="0" sz="1600" spc="-50" b="0">
                <a:latin typeface="Trebuchet MS"/>
                <a:cs typeface="Trebuchet MS"/>
              </a:rPr>
              <a:t> </a:t>
            </a:r>
            <a:r>
              <a:rPr dirty="0" sz="1600" spc="55" b="0">
                <a:latin typeface="Trebuchet MS"/>
                <a:cs typeface="Trebuchet MS"/>
              </a:rPr>
              <a:t>protocolos</a:t>
            </a:r>
            <a:r>
              <a:rPr dirty="0" sz="1600" spc="-30" b="0">
                <a:latin typeface="Trebuchet MS"/>
                <a:cs typeface="Trebuchet MS"/>
              </a:rPr>
              <a:t> </a:t>
            </a:r>
            <a:r>
              <a:rPr dirty="0" sz="1600" spc="55" b="0">
                <a:latin typeface="Trebuchet MS"/>
                <a:cs typeface="Trebuchet MS"/>
              </a:rPr>
              <a:t>sanitarios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550" y="2903042"/>
            <a:ext cx="17716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55" b="1">
                <a:solidFill>
                  <a:srgbClr val="001F5F"/>
                </a:solidFill>
                <a:latin typeface="Trebuchet MS"/>
                <a:cs typeface="Trebuchet MS"/>
              </a:rPr>
              <a:t>E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8998" y="2954858"/>
            <a:ext cx="1466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75">
                <a:solidFill>
                  <a:srgbClr val="001F5F"/>
                </a:solidFill>
                <a:latin typeface="Trebuchet MS"/>
                <a:cs typeface="Trebuchet MS"/>
              </a:rPr>
              <a:t>e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08313" y="2954858"/>
            <a:ext cx="1562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135">
                <a:solidFill>
                  <a:srgbClr val="001F5F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31101" y="502729"/>
          <a:ext cx="2054224" cy="4535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9620"/>
              </a:tblGrid>
              <a:tr h="356616">
                <a:tc>
                  <a:txBody>
                    <a:bodyPr/>
                    <a:lstStyle/>
                    <a:p>
                      <a:pPr marL="398145" marR="1403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400" spc="-4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Cuarentena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23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CC0000"/>
                    </a:solidFill>
                  </a:tcPr>
                </a:tc>
              </a:tr>
              <a:tr h="2010155">
                <a:tc>
                  <a:txBody>
                    <a:bodyPr/>
                    <a:lstStyle/>
                    <a:p>
                      <a:pPr marR="1403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43535" marR="140335" indent="-28765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43535" algn="l"/>
                          <a:tab pos="344170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Asistencia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voluntaria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43535" marR="262255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43535" algn="l"/>
                          <a:tab pos="344170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Apertura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 permitida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de  lunes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viernes,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autorización del 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MINEDUC.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43535" marR="258445" indent="-287020">
                        <a:lnSpc>
                          <a:spcPct val="100000"/>
                        </a:lnSpc>
                        <a:buChar char="•"/>
                        <a:tabLst>
                          <a:tab pos="343535" algn="l"/>
                          <a:tab pos="344170" algn="l"/>
                        </a:tabLst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Sin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necesidad 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autorización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si el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establecimiento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estaba  abierto en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Transición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y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comuna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retrocede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2000" spc="70" b="1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ducación:</a:t>
                      </a:r>
                      <a:r>
                        <a:rPr dirty="0" sz="2000" spc="-240" b="1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600" spc="7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Clases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B="0" marT="41910"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56615">
                <a:tc>
                  <a:txBody>
                    <a:bodyPr/>
                    <a:lstStyle/>
                    <a:p>
                      <a:pPr marL="398145" marR="1403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spc="-4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Cuarentena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CC0000"/>
                    </a:solidFill>
                  </a:tcPr>
                </a:tc>
              </a:tr>
              <a:tr h="1226820">
                <a:tc>
                  <a:txBody>
                    <a:bodyPr/>
                    <a:lstStyle/>
                    <a:p>
                      <a:pPr marR="1403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6515" marR="140335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Arial"/>
                          <a:cs typeface="Arial"/>
                        </a:rPr>
                        <a:t>No </a:t>
                      </a:r>
                      <a:r>
                        <a:rPr dirty="0" sz="1400" spc="5">
                          <a:latin typeface="Arial"/>
                          <a:cs typeface="Arial"/>
                        </a:rPr>
                        <a:t>se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permiten</a:t>
                      </a:r>
                      <a:r>
                        <a:rPr dirty="0" sz="14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clases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56515" marR="140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presenciales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R="14033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622613" y="502729"/>
          <a:ext cx="1913889" cy="4535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9285"/>
              </a:tblGrid>
              <a:tr h="356616"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4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Transición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23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AB40"/>
                    </a:solidFill>
                  </a:tcPr>
                </a:tc>
              </a:tr>
              <a:tr h="201015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9410" marR="3175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59410" algn="l"/>
                          <a:tab pos="36004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Asistencia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voluntaria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59410" marR="104775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59410" algn="l"/>
                          <a:tab pos="36004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Apertura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 permitida</a:t>
                      </a:r>
                      <a:r>
                        <a:rPr dirty="0" sz="11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lunes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viernes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1600" spc="9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dirty="0" sz="1600" spc="-10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600" spc="4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instituciones</a:t>
                      </a:r>
                      <a:r>
                        <a:rPr dirty="0" sz="1600" spc="-6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600" spc="10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600" spc="-9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600" spc="7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56616"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Transición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AB40"/>
                    </a:solidFill>
                  </a:tcPr>
                </a:tc>
              </a:tr>
              <a:tr h="1306068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3025" marR="13271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Clases 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presenciales 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permitidas de lunes</a:t>
                      </a:r>
                      <a:r>
                        <a:rPr dirty="0" sz="14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a  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viernes.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57912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722685" y="502729"/>
          <a:ext cx="1903095" cy="4535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/>
              </a:tblGrid>
              <a:tr h="356616">
                <a:tc>
                  <a:txBody>
                    <a:bodyPr/>
                    <a:lstStyle/>
                    <a:p>
                      <a:pPr algn="r" marR="37338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ep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ac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ó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23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D966"/>
                    </a:solidFill>
                  </a:tcPr>
                </a:tc>
              </a:tr>
              <a:tr h="2010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61950" indent="-28765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61950" algn="l"/>
                          <a:tab pos="36258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Asistencia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voluntaria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61950" marR="283845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61950" algn="l"/>
                          <a:tab pos="36258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Apertura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 permitida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todos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los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días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r" marR="35115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1600" spc="7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ucación</a:t>
                      </a:r>
                      <a:r>
                        <a:rPr dirty="0" sz="1600" spc="-9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600" spc="4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superior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56616">
                <a:tc>
                  <a:txBody>
                    <a:bodyPr/>
                    <a:lstStyle/>
                    <a:p>
                      <a:pPr algn="r" marR="3733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ep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ac</a:t>
                      </a:r>
                      <a:r>
                        <a:rPr dirty="0" sz="1400" spc="-1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ó</a:t>
                      </a:r>
                      <a:r>
                        <a:rPr dirty="0" sz="140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D966"/>
                    </a:solidFill>
                  </a:tcPr>
                </a:tc>
              </a:tr>
              <a:tr h="13060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 marL="74930" marR="213360">
                        <a:lnSpc>
                          <a:spcPct val="10000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Clases</a:t>
                      </a:r>
                      <a:r>
                        <a:rPr dirty="0" sz="14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presenciales 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permitidas todos</a:t>
                      </a:r>
                      <a:r>
                        <a:rPr dirty="0" sz="1400" spc="-1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los  días.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57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821233" y="502729"/>
          <a:ext cx="1903095" cy="4535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/>
              </a:tblGrid>
              <a:tr h="356616"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400" spc="-5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Apertura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23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4285F4"/>
                    </a:solidFill>
                  </a:tcPr>
                </a:tc>
              </a:tr>
              <a:tr h="2010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4798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47980" algn="l"/>
                          <a:tab pos="34861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Asistencia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voluntaria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4798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47980" algn="l"/>
                          <a:tab pos="348615" algn="l"/>
                        </a:tabLst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Apertura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permitida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6FC0"/>
                      </a:solidFill>
                      <a:prstDash val="solid"/>
                    </a:lnT>
                    <a:lnB w="9525">
                      <a:solidFill>
                        <a:srgbClr val="006FC0"/>
                      </a:solidFill>
                      <a:prstDash val="solid"/>
                    </a:lnB>
                    <a:solidFill>
                      <a:srgbClr val="FDFFFF"/>
                    </a:solidFill>
                  </a:tcPr>
                </a:tc>
              </a:tr>
              <a:tr h="356615"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spc="-5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Apertura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4285F4"/>
                    </a:solidFill>
                  </a:tcPr>
                </a:tc>
              </a:tr>
              <a:tr h="1283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 marL="61594" marR="227329">
                        <a:lnSpc>
                          <a:spcPct val="10000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Clases</a:t>
                      </a:r>
                      <a:r>
                        <a:rPr dirty="0" sz="14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presenciales 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permitidas todos</a:t>
                      </a:r>
                      <a:r>
                        <a:rPr dirty="0" sz="1400" spc="-1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los  días.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807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6167" y="315848"/>
            <a:ext cx="74847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110"/>
              <a:t>Aforos</a:t>
            </a:r>
            <a:r>
              <a:rPr dirty="0" sz="2800" spc="-110"/>
              <a:t> </a:t>
            </a:r>
            <a:r>
              <a:rPr dirty="0" sz="2800" spc="85"/>
              <a:t>en</a:t>
            </a:r>
            <a:r>
              <a:rPr dirty="0" sz="2800" spc="-165"/>
              <a:t> </a:t>
            </a:r>
            <a:r>
              <a:rPr dirty="0" sz="2800" spc="60"/>
              <a:t>reuniones</a:t>
            </a:r>
            <a:r>
              <a:rPr dirty="0" sz="2800" spc="-125"/>
              <a:t> </a:t>
            </a:r>
            <a:r>
              <a:rPr dirty="0" sz="2800" spc="85"/>
              <a:t>en</a:t>
            </a:r>
            <a:r>
              <a:rPr dirty="0" sz="2800" spc="-160"/>
              <a:t> </a:t>
            </a:r>
            <a:r>
              <a:rPr dirty="0" sz="2800" spc="215"/>
              <a:t>casas</a:t>
            </a:r>
            <a:r>
              <a:rPr dirty="0" sz="2800" spc="-150"/>
              <a:t> </a:t>
            </a:r>
            <a:r>
              <a:rPr dirty="0" sz="2800" spc="80"/>
              <a:t>particulares: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435863" y="1429511"/>
            <a:ext cx="1892935" cy="3268979"/>
          </a:xfrm>
          <a:custGeom>
            <a:avLst/>
            <a:gdLst/>
            <a:ahLst/>
            <a:cxnLst/>
            <a:rect l="l" t="t" r="r" b="b"/>
            <a:pathLst>
              <a:path w="1892935" h="3268979">
                <a:moveTo>
                  <a:pt x="0" y="3268979"/>
                </a:moveTo>
                <a:lnTo>
                  <a:pt x="1892808" y="3268979"/>
                </a:lnTo>
                <a:lnTo>
                  <a:pt x="1892808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40626" y="1796795"/>
            <a:ext cx="1883410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196215" rIns="0" bIns="0" rtlCol="0" vert="horz">
            <a:spAutoFit/>
          </a:bodyPr>
          <a:lstStyle/>
          <a:p>
            <a:pPr marL="307340">
              <a:lnSpc>
                <a:spcPct val="100000"/>
              </a:lnSpc>
              <a:spcBef>
                <a:spcPts val="1545"/>
              </a:spcBef>
            </a:pPr>
            <a:r>
              <a:rPr dirty="0" sz="2000">
                <a:latin typeface="Arial"/>
                <a:cs typeface="Arial"/>
              </a:rPr>
              <a:t>Prohibidas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626" y="1434274"/>
            <a:ext cx="1883410" cy="362585"/>
          </a:xfrm>
          <a:prstGeom prst="rect">
            <a:avLst/>
          </a:prstGeom>
          <a:solidFill>
            <a:srgbClr val="CC0000"/>
          </a:solidFill>
        </p:spPr>
        <p:txBody>
          <a:bodyPr wrap="square" lIns="0" tIns="59055" rIns="0" bIns="0" rtlCol="0" vert="horz">
            <a:spAutoFit/>
          </a:bodyPr>
          <a:lstStyle/>
          <a:p>
            <a:pPr marL="393065">
              <a:lnSpc>
                <a:spcPct val="100000"/>
              </a:lnSpc>
              <a:spcBef>
                <a:spcPts val="465"/>
              </a:spcBef>
            </a:pPr>
            <a:r>
              <a:rPr dirty="0" sz="1400" spc="-45" b="1">
                <a:solidFill>
                  <a:srgbClr val="FDFFFF"/>
                </a:solidFill>
                <a:latin typeface="Verdana"/>
                <a:cs typeface="Verdana"/>
              </a:rPr>
              <a:t>Cuarentena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2138" y="1796795"/>
            <a:ext cx="1880235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67945" marR="111125">
              <a:lnSpc>
                <a:spcPct val="100000"/>
              </a:lnSpc>
              <a:spcBef>
                <a:spcPts val="5"/>
              </a:spcBef>
            </a:pP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Sin 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</a:t>
            </a:r>
            <a:r>
              <a:rPr dirty="0" sz="1400" spc="-10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5  personas en</a:t>
            </a:r>
            <a:r>
              <a:rPr dirty="0" sz="1400" spc="-8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total.</a:t>
            </a:r>
            <a:endParaRPr sz="1400">
              <a:latin typeface="Arial"/>
              <a:cs typeface="Arial"/>
            </a:endParaRPr>
          </a:p>
          <a:p>
            <a:pPr marL="67945" marR="260350">
              <a:lnSpc>
                <a:spcPct val="100000"/>
              </a:lnSpc>
            </a:pP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 </a:t>
            </a: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100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  </a:t>
            </a:r>
            <a:r>
              <a:rPr dirty="0" sz="1400">
                <a:latin typeface="Arial"/>
                <a:cs typeface="Arial"/>
              </a:rPr>
              <a:t>10 si todas tienen  pase de</a:t>
            </a:r>
            <a:r>
              <a:rPr dirty="0" sz="1400" spc="-7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movilidad.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Arial"/>
              <a:cs typeface="Arial"/>
            </a:endParaRPr>
          </a:p>
          <a:p>
            <a:pPr algn="just" marL="67945" marR="29400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Se debe cumplir 1  metro de distancia  entre las</a:t>
            </a:r>
            <a:r>
              <a:rPr dirty="0" sz="1400" spc="-1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personas.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2138" y="1434274"/>
            <a:ext cx="1880235" cy="362585"/>
          </a:xfrm>
          <a:prstGeom prst="rect">
            <a:avLst/>
          </a:prstGeom>
          <a:solidFill>
            <a:srgbClr val="FFAB40"/>
          </a:solidFill>
        </p:spPr>
        <p:txBody>
          <a:bodyPr wrap="square" lIns="0" tIns="59055" rIns="0" bIns="0" rtlCol="0" vert="horz">
            <a:spAutoFit/>
          </a:bodyPr>
          <a:lstStyle/>
          <a:p>
            <a:pPr marL="452120">
              <a:lnSpc>
                <a:spcPct val="100000"/>
              </a:lnSpc>
              <a:spcBef>
                <a:spcPts val="465"/>
              </a:spcBef>
            </a:pPr>
            <a:r>
              <a:rPr dirty="0" sz="1400" spc="-60" b="1">
                <a:solidFill>
                  <a:srgbClr val="FDFFFF"/>
                </a:solidFill>
                <a:latin typeface="Verdana"/>
                <a:cs typeface="Verdana"/>
              </a:rPr>
              <a:t>Transición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2210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70485" marR="142875">
              <a:lnSpc>
                <a:spcPct val="100000"/>
              </a:lnSpc>
              <a:spcBef>
                <a:spcPts val="5"/>
              </a:spcBef>
            </a:pP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Sin 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  </a:t>
            </a:r>
            <a:r>
              <a:rPr dirty="0" sz="1400">
                <a:latin typeface="Arial"/>
                <a:cs typeface="Arial"/>
              </a:rPr>
              <a:t>10 personas en</a:t>
            </a:r>
            <a:r>
              <a:rPr dirty="0" sz="1400" spc="-1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total. 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 </a:t>
            </a: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  </a:t>
            </a:r>
            <a:r>
              <a:rPr dirty="0" sz="1400">
                <a:latin typeface="Arial"/>
                <a:cs typeface="Arial"/>
              </a:rPr>
              <a:t>20 si todas tienen  pase de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movilidad.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Arial"/>
              <a:cs typeface="Arial"/>
            </a:endParaRPr>
          </a:p>
          <a:p>
            <a:pPr algn="just" marL="70485" marR="28956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Se debe cumplir 1  metro de distancia  entre las</a:t>
            </a:r>
            <a:r>
              <a:rPr dirty="0" sz="1400" spc="-1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personas.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2210" y="1434274"/>
            <a:ext cx="1878964" cy="36258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9055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30758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67310" marR="146050">
              <a:lnSpc>
                <a:spcPct val="100000"/>
              </a:lnSpc>
              <a:spcBef>
                <a:spcPts val="5"/>
              </a:spcBef>
            </a:pP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Sin 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  </a:t>
            </a:r>
            <a:r>
              <a:rPr dirty="0" sz="1400">
                <a:latin typeface="Arial"/>
                <a:cs typeface="Arial"/>
              </a:rPr>
              <a:t>20 personas en</a:t>
            </a:r>
            <a:r>
              <a:rPr dirty="0" sz="1400" spc="-1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total. 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 </a:t>
            </a: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Pase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Movilidad: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Máximo  </a:t>
            </a:r>
            <a:r>
              <a:rPr dirty="0" sz="1400">
                <a:latin typeface="Arial"/>
                <a:cs typeface="Arial"/>
              </a:rPr>
              <a:t>40 si todas tienen  pase de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movilidad.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Arial"/>
              <a:cs typeface="Arial"/>
            </a:endParaRPr>
          </a:p>
          <a:p>
            <a:pPr algn="just" marL="67310" marR="29273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Se debe cumplir 1  metro de distancia  entre las</a:t>
            </a:r>
            <a:r>
              <a:rPr dirty="0" sz="1400" spc="-1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personas.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30758" y="1434274"/>
            <a:ext cx="1878964" cy="36258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9055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27376" y="1429511"/>
            <a:ext cx="1889760" cy="3268979"/>
          </a:xfrm>
          <a:custGeom>
            <a:avLst/>
            <a:gdLst/>
            <a:ahLst/>
            <a:cxnLst/>
            <a:rect l="l" t="t" r="r" b="b"/>
            <a:pathLst>
              <a:path w="1889760" h="3268979">
                <a:moveTo>
                  <a:pt x="0" y="3268979"/>
                </a:moveTo>
                <a:lnTo>
                  <a:pt x="1889760" y="3268979"/>
                </a:lnTo>
                <a:lnTo>
                  <a:pt x="1889760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27447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825995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7108" y="236931"/>
            <a:ext cx="7422515" cy="9004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6350">
              <a:lnSpc>
                <a:spcPct val="100000"/>
              </a:lnSpc>
              <a:spcBef>
                <a:spcPts val="105"/>
              </a:spcBef>
            </a:pPr>
            <a:r>
              <a:rPr dirty="0" sz="3200" spc="135"/>
              <a:t>Aforos</a:t>
            </a:r>
            <a:r>
              <a:rPr dirty="0" sz="3200" spc="-204"/>
              <a:t> </a:t>
            </a:r>
            <a:r>
              <a:rPr dirty="0" sz="3200" spc="145"/>
              <a:t>atención</a:t>
            </a:r>
            <a:r>
              <a:rPr dirty="0" sz="3200" spc="-210"/>
              <a:t> </a:t>
            </a:r>
            <a:r>
              <a:rPr dirty="0" sz="3200" spc="160"/>
              <a:t>general</a:t>
            </a:r>
            <a:r>
              <a:rPr dirty="0" sz="3200" spc="-190"/>
              <a:t> </a:t>
            </a:r>
            <a:r>
              <a:rPr dirty="0" sz="3200" spc="405"/>
              <a:t>a</a:t>
            </a:r>
            <a:r>
              <a:rPr dirty="0" sz="3200" spc="-215"/>
              <a:t> </a:t>
            </a:r>
            <a:r>
              <a:rPr dirty="0" sz="3200" spc="114"/>
              <a:t>público</a:t>
            </a:r>
            <a:endParaRPr sz="3200"/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2500" spc="60" b="0">
                <a:latin typeface="Trebuchet MS"/>
                <a:cs typeface="Trebuchet MS"/>
              </a:rPr>
              <a:t>Comercio,</a:t>
            </a:r>
            <a:r>
              <a:rPr dirty="0" sz="2500" spc="-60" b="0">
                <a:latin typeface="Trebuchet MS"/>
                <a:cs typeface="Trebuchet MS"/>
              </a:rPr>
              <a:t> </a:t>
            </a:r>
            <a:r>
              <a:rPr dirty="0" sz="2500" spc="135" b="0">
                <a:latin typeface="Trebuchet MS"/>
                <a:cs typeface="Trebuchet MS"/>
              </a:rPr>
              <a:t>Parques</a:t>
            </a:r>
            <a:r>
              <a:rPr dirty="0" sz="2500" spc="-70" b="0">
                <a:latin typeface="Trebuchet MS"/>
                <a:cs typeface="Trebuchet MS"/>
              </a:rPr>
              <a:t> </a:t>
            </a:r>
            <a:r>
              <a:rPr dirty="0" sz="2500" spc="165" b="0">
                <a:latin typeface="Trebuchet MS"/>
                <a:cs typeface="Trebuchet MS"/>
              </a:rPr>
              <a:t>de</a:t>
            </a:r>
            <a:r>
              <a:rPr dirty="0" sz="2500" spc="-80" b="0">
                <a:latin typeface="Trebuchet MS"/>
                <a:cs typeface="Trebuchet MS"/>
              </a:rPr>
              <a:t> </a:t>
            </a:r>
            <a:r>
              <a:rPr dirty="0" sz="2500" spc="50" b="0">
                <a:latin typeface="Trebuchet MS"/>
                <a:cs typeface="Trebuchet MS"/>
              </a:rPr>
              <a:t>Diversiones,</a:t>
            </a:r>
            <a:r>
              <a:rPr dirty="0" sz="2500" spc="-85" b="0">
                <a:latin typeface="Trebuchet MS"/>
                <a:cs typeface="Trebuchet MS"/>
              </a:rPr>
              <a:t> </a:t>
            </a:r>
            <a:r>
              <a:rPr dirty="0" sz="2500" spc="130" b="0">
                <a:latin typeface="Trebuchet MS"/>
                <a:cs typeface="Trebuchet MS"/>
              </a:rPr>
              <a:t>Museos,</a:t>
            </a:r>
            <a:r>
              <a:rPr dirty="0" sz="2500" spc="-75" b="0">
                <a:latin typeface="Trebuchet MS"/>
                <a:cs typeface="Trebuchet MS"/>
              </a:rPr>
              <a:t> </a:t>
            </a:r>
            <a:r>
              <a:rPr dirty="0" sz="2500" spc="80" b="0">
                <a:latin typeface="Trebuchet MS"/>
                <a:cs typeface="Trebuchet MS"/>
              </a:rPr>
              <a:t>otros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5863" y="1429511"/>
            <a:ext cx="1892935" cy="3268979"/>
          </a:xfrm>
          <a:custGeom>
            <a:avLst/>
            <a:gdLst/>
            <a:ahLst/>
            <a:cxnLst/>
            <a:rect l="l" t="t" r="r" b="b"/>
            <a:pathLst>
              <a:path w="1892935" h="3268979">
                <a:moveTo>
                  <a:pt x="0" y="3268979"/>
                </a:moveTo>
                <a:lnTo>
                  <a:pt x="1892808" y="3268979"/>
                </a:lnTo>
                <a:lnTo>
                  <a:pt x="1892808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40626" y="1796795"/>
            <a:ext cx="1883410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351155" marR="213360" indent="-287020">
              <a:lnSpc>
                <a:spcPct val="100000"/>
              </a:lnSpc>
              <a:buChar char="•"/>
              <a:tabLst>
                <a:tab pos="351155" algn="l"/>
                <a:tab pos="351790" algn="l"/>
              </a:tabLst>
            </a:pPr>
            <a:r>
              <a:rPr dirty="0" sz="1200" spc="-5">
                <a:latin typeface="Arial"/>
                <a:cs typeface="Arial"/>
              </a:rPr>
              <a:t>Sólo comercios  esenciales  autorizados en  Instructivo de  Desplazamiento  (Comisaría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Virtual).</a:t>
            </a:r>
            <a:endParaRPr sz="1200">
              <a:latin typeface="Arial"/>
              <a:cs typeface="Arial"/>
            </a:endParaRPr>
          </a:p>
          <a:p>
            <a:pPr marL="351155" marR="15240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351155" algn="l"/>
                <a:tab pos="351790" algn="l"/>
              </a:tabLst>
            </a:pPr>
            <a:r>
              <a:rPr dirty="0" sz="1200">
                <a:latin typeface="Arial"/>
                <a:cs typeface="Arial"/>
              </a:rPr>
              <a:t>Aforo total </a:t>
            </a:r>
            <a:r>
              <a:rPr dirty="0" sz="1200" spc="-5">
                <a:latin typeface="Arial"/>
                <a:cs typeface="Arial"/>
              </a:rPr>
              <a:t>de  </a:t>
            </a:r>
            <a:r>
              <a:rPr dirty="0" sz="1200">
                <a:latin typeface="Arial"/>
                <a:cs typeface="Arial"/>
              </a:rPr>
              <a:t>asistentes </a:t>
            </a:r>
            <a:r>
              <a:rPr dirty="0" sz="1200" spc="-5">
                <a:latin typeface="Arial"/>
                <a:cs typeface="Arial"/>
              </a:rPr>
              <a:t>que  </a:t>
            </a:r>
            <a:r>
              <a:rPr dirty="0" sz="1200">
                <a:latin typeface="Arial"/>
                <a:cs typeface="Arial"/>
              </a:rPr>
              <a:t>cumpla </a:t>
            </a:r>
            <a:r>
              <a:rPr dirty="0" sz="1400" b="1">
                <a:latin typeface="Arial"/>
                <a:cs typeface="Arial"/>
              </a:rPr>
              <a:t>1</a:t>
            </a:r>
            <a:r>
              <a:rPr dirty="0" sz="1400" spc="-11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persona  cada </a:t>
            </a:r>
            <a:r>
              <a:rPr dirty="0" sz="1400" b="1">
                <a:latin typeface="Arial"/>
                <a:cs typeface="Arial"/>
              </a:rPr>
              <a:t>10m2 </a:t>
            </a:r>
            <a:r>
              <a:rPr dirty="0" sz="1400" spc="-5" b="1">
                <a:latin typeface="Arial"/>
                <a:cs typeface="Arial"/>
              </a:rPr>
              <a:t>de  superficie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útil</a:t>
            </a:r>
            <a:r>
              <a:rPr dirty="0" sz="1600" b="1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626" y="1434274"/>
            <a:ext cx="1883410" cy="352425"/>
          </a:xfrm>
          <a:prstGeom prst="rect">
            <a:avLst/>
          </a:prstGeom>
          <a:solidFill>
            <a:srgbClr val="CC0000"/>
          </a:solidFill>
        </p:spPr>
        <p:txBody>
          <a:bodyPr wrap="square" lIns="0" tIns="59055" rIns="0" bIns="0" rtlCol="0" vert="horz">
            <a:spAutoFit/>
          </a:bodyPr>
          <a:lstStyle/>
          <a:p>
            <a:pPr marL="393065">
              <a:lnSpc>
                <a:spcPct val="100000"/>
              </a:lnSpc>
              <a:spcBef>
                <a:spcPts val="465"/>
              </a:spcBef>
            </a:pPr>
            <a:r>
              <a:rPr dirty="0" sz="1400" spc="-45" b="1">
                <a:solidFill>
                  <a:srgbClr val="FDFFFF"/>
                </a:solidFill>
                <a:latin typeface="Verdana"/>
                <a:cs typeface="Verdana"/>
              </a:rPr>
              <a:t>Cuarentena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2138" y="1796795"/>
            <a:ext cx="1880235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67945" marR="284480">
              <a:lnSpc>
                <a:spcPct val="100000"/>
              </a:lnSpc>
              <a:spcBef>
                <a:spcPts val="5"/>
              </a:spcBef>
            </a:pPr>
            <a:r>
              <a:rPr dirty="0" sz="1400" spc="-5">
                <a:latin typeface="Arial"/>
                <a:cs typeface="Arial"/>
              </a:rPr>
              <a:t>De </a:t>
            </a:r>
            <a:r>
              <a:rPr dirty="0" sz="1400">
                <a:latin typeface="Arial"/>
                <a:cs typeface="Arial"/>
              </a:rPr>
              <a:t>lunes a</a:t>
            </a:r>
            <a:r>
              <a:rPr dirty="0" sz="1400" spc="-8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viernes,  </a:t>
            </a:r>
            <a:r>
              <a:rPr dirty="0" sz="1400">
                <a:latin typeface="Arial"/>
                <a:cs typeface="Arial"/>
              </a:rPr>
              <a:t>aforo total de  asistentes que  </a:t>
            </a:r>
            <a:r>
              <a:rPr dirty="0" sz="1400" spc="-5" b="1">
                <a:latin typeface="Arial"/>
                <a:cs typeface="Arial"/>
              </a:rPr>
              <a:t>cumpla </a:t>
            </a:r>
            <a:r>
              <a:rPr dirty="0" sz="1400" b="1">
                <a:latin typeface="Arial"/>
                <a:cs typeface="Arial"/>
              </a:rPr>
              <a:t>1 </a:t>
            </a:r>
            <a:r>
              <a:rPr dirty="0" sz="1400" spc="-5" b="1">
                <a:latin typeface="Arial"/>
                <a:cs typeface="Arial"/>
              </a:rPr>
              <a:t>persona  cada </a:t>
            </a:r>
            <a:r>
              <a:rPr dirty="0" sz="1400" b="1">
                <a:latin typeface="Arial"/>
                <a:cs typeface="Arial"/>
              </a:rPr>
              <a:t>10m2 </a:t>
            </a:r>
            <a:r>
              <a:rPr dirty="0" sz="1400" spc="-5">
                <a:latin typeface="Arial"/>
                <a:cs typeface="Arial"/>
              </a:rPr>
              <a:t>de  </a:t>
            </a:r>
            <a:r>
              <a:rPr dirty="0" sz="1400">
                <a:latin typeface="Arial"/>
                <a:cs typeface="Arial"/>
              </a:rPr>
              <a:t>superficie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útil.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Arial"/>
              <a:cs typeface="Arial"/>
            </a:endParaRPr>
          </a:p>
          <a:p>
            <a:pPr marL="67945" marR="9969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Sábados, domingos</a:t>
            </a:r>
            <a:r>
              <a:rPr dirty="0" sz="1400" spc="-1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  feriados aplica las  normas de  </a:t>
            </a:r>
            <a:r>
              <a:rPr dirty="0" sz="1400" spc="-5">
                <a:latin typeface="Arial"/>
                <a:cs typeface="Arial"/>
              </a:rPr>
              <a:t>cuarentena.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2138" y="1434274"/>
            <a:ext cx="1880235" cy="352425"/>
          </a:xfrm>
          <a:prstGeom prst="rect">
            <a:avLst/>
          </a:prstGeom>
          <a:solidFill>
            <a:srgbClr val="FFAB40"/>
          </a:solidFill>
        </p:spPr>
        <p:txBody>
          <a:bodyPr wrap="square" lIns="0" tIns="59055" rIns="0" bIns="0" rtlCol="0" vert="horz">
            <a:spAutoFit/>
          </a:bodyPr>
          <a:lstStyle/>
          <a:p>
            <a:pPr marL="452120">
              <a:lnSpc>
                <a:spcPct val="100000"/>
              </a:lnSpc>
              <a:spcBef>
                <a:spcPts val="465"/>
              </a:spcBef>
            </a:pPr>
            <a:r>
              <a:rPr dirty="0" sz="1400" spc="-60" b="1">
                <a:solidFill>
                  <a:srgbClr val="FDFFFF"/>
                </a:solidFill>
                <a:latin typeface="Verdana"/>
                <a:cs typeface="Verdana"/>
              </a:rPr>
              <a:t>Transición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2210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70485" marR="33972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Aforo total de  asistentes que  cumpla </a:t>
            </a:r>
            <a:r>
              <a:rPr dirty="0" sz="1400" b="1">
                <a:latin typeface="Arial"/>
                <a:cs typeface="Arial"/>
              </a:rPr>
              <a:t>1</a:t>
            </a:r>
            <a:r>
              <a:rPr dirty="0" sz="1400" spc="-114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persona  cada </a:t>
            </a:r>
            <a:r>
              <a:rPr dirty="0" sz="1400" b="1">
                <a:latin typeface="Arial"/>
                <a:cs typeface="Arial"/>
              </a:rPr>
              <a:t>8m2 </a:t>
            </a:r>
            <a:r>
              <a:rPr dirty="0" sz="1400" spc="-5">
                <a:latin typeface="Arial"/>
                <a:cs typeface="Arial"/>
              </a:rPr>
              <a:t>de  </a:t>
            </a:r>
            <a:r>
              <a:rPr dirty="0" sz="1400">
                <a:latin typeface="Arial"/>
                <a:cs typeface="Arial"/>
              </a:rPr>
              <a:t>superficie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útil.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2210" y="1434274"/>
            <a:ext cx="1878964" cy="35242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9055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30758" y="1796795"/>
            <a:ext cx="1878964" cy="289750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67310" marR="34353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Arial"/>
                <a:cs typeface="Arial"/>
              </a:rPr>
              <a:t>Aforo total de  asistentes que  cumpla </a:t>
            </a:r>
            <a:r>
              <a:rPr dirty="0" sz="1400" b="1">
                <a:latin typeface="Arial"/>
                <a:cs typeface="Arial"/>
              </a:rPr>
              <a:t>1</a:t>
            </a:r>
            <a:r>
              <a:rPr dirty="0" sz="1400" spc="-114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persona  cada </a:t>
            </a:r>
            <a:r>
              <a:rPr dirty="0" sz="1400" b="1">
                <a:latin typeface="Arial"/>
                <a:cs typeface="Arial"/>
              </a:rPr>
              <a:t>8m2 </a:t>
            </a:r>
            <a:r>
              <a:rPr dirty="0" sz="1400" spc="-5">
                <a:latin typeface="Arial"/>
                <a:cs typeface="Arial"/>
              </a:rPr>
              <a:t>de  </a:t>
            </a:r>
            <a:r>
              <a:rPr dirty="0" sz="1400">
                <a:latin typeface="Arial"/>
                <a:cs typeface="Arial"/>
              </a:rPr>
              <a:t>superficie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útil.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30758" y="1434274"/>
            <a:ext cx="1878964" cy="35242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9055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27376" y="1429511"/>
            <a:ext cx="1889760" cy="3268979"/>
          </a:xfrm>
          <a:custGeom>
            <a:avLst/>
            <a:gdLst/>
            <a:ahLst/>
            <a:cxnLst/>
            <a:rect l="l" t="t" r="r" b="b"/>
            <a:pathLst>
              <a:path w="1889760" h="3268979">
                <a:moveTo>
                  <a:pt x="0" y="3268979"/>
                </a:moveTo>
                <a:lnTo>
                  <a:pt x="1889760" y="3268979"/>
                </a:lnTo>
                <a:lnTo>
                  <a:pt x="1889760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27447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825995" y="1429511"/>
            <a:ext cx="1888489" cy="3268979"/>
          </a:xfrm>
          <a:custGeom>
            <a:avLst/>
            <a:gdLst/>
            <a:ahLst/>
            <a:cxnLst/>
            <a:rect l="l" t="t" r="r" b="b"/>
            <a:pathLst>
              <a:path w="1888490" h="3268979">
                <a:moveTo>
                  <a:pt x="0" y="3268979"/>
                </a:moveTo>
                <a:lnTo>
                  <a:pt x="1888236" y="3268979"/>
                </a:lnTo>
                <a:lnTo>
                  <a:pt x="1888236" y="0"/>
                </a:lnTo>
                <a:lnTo>
                  <a:pt x="0" y="0"/>
                </a:lnTo>
                <a:lnTo>
                  <a:pt x="0" y="3268979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614273" y="4807102"/>
            <a:ext cx="542798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latin typeface="Arial"/>
                <a:cs typeface="Arial"/>
              </a:rPr>
              <a:t>*Flexibilidad para lugares pequeños; siempre podrá haber al menos 3 clientes en el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interior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1954" y="204038"/>
            <a:ext cx="5691505" cy="70866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385"/>
              </a:lnSpc>
              <a:spcBef>
                <a:spcPts val="105"/>
              </a:spcBef>
            </a:pPr>
            <a:r>
              <a:rPr dirty="0" sz="2000" spc="75"/>
              <a:t>Atención</a:t>
            </a:r>
            <a:r>
              <a:rPr dirty="0" sz="2000" spc="-155"/>
              <a:t> </a:t>
            </a:r>
            <a:r>
              <a:rPr dirty="0" sz="2000" spc="65"/>
              <a:t>en</a:t>
            </a:r>
            <a:r>
              <a:rPr dirty="0" sz="2000" spc="-114"/>
              <a:t> </a:t>
            </a:r>
            <a:r>
              <a:rPr dirty="0" sz="2000" spc="110"/>
              <a:t>Restaurantes</a:t>
            </a:r>
            <a:r>
              <a:rPr dirty="0" sz="2000" spc="-140"/>
              <a:t> </a:t>
            </a:r>
            <a:r>
              <a:rPr dirty="0" sz="2000" spc="125"/>
              <a:t>y</a:t>
            </a:r>
            <a:r>
              <a:rPr dirty="0" sz="2000" spc="-135"/>
              <a:t> </a:t>
            </a:r>
            <a:r>
              <a:rPr dirty="0" sz="2000" spc="70"/>
              <a:t>Fuentes</a:t>
            </a:r>
            <a:r>
              <a:rPr dirty="0" sz="2000" spc="-114"/>
              <a:t> </a:t>
            </a:r>
            <a:r>
              <a:rPr dirty="0" sz="2000" spc="120"/>
              <a:t>de</a:t>
            </a:r>
            <a:r>
              <a:rPr dirty="0" sz="2000" spc="-130"/>
              <a:t> </a:t>
            </a:r>
            <a:r>
              <a:rPr dirty="0" sz="2000" spc="170"/>
              <a:t>Soda</a:t>
            </a:r>
            <a:endParaRPr sz="2000"/>
          </a:p>
          <a:p>
            <a:pPr marL="32384">
              <a:lnSpc>
                <a:spcPts val="2985"/>
              </a:lnSpc>
            </a:pPr>
            <a:r>
              <a:rPr dirty="0" sz="2500" spc="125" b="0">
                <a:latin typeface="Trebuchet MS"/>
                <a:cs typeface="Trebuchet MS"/>
              </a:rPr>
              <a:t>(Homologable</a:t>
            </a:r>
            <a:r>
              <a:rPr dirty="0" sz="2500" spc="-50" b="0">
                <a:latin typeface="Trebuchet MS"/>
                <a:cs typeface="Trebuchet MS"/>
              </a:rPr>
              <a:t> </a:t>
            </a:r>
            <a:r>
              <a:rPr dirty="0" sz="2500" spc="290" b="0">
                <a:latin typeface="Trebuchet MS"/>
                <a:cs typeface="Trebuchet MS"/>
              </a:rPr>
              <a:t>a</a:t>
            </a:r>
            <a:r>
              <a:rPr dirty="0" sz="2500" spc="-95" b="0">
                <a:latin typeface="Trebuchet MS"/>
                <a:cs typeface="Trebuchet MS"/>
              </a:rPr>
              <a:t> </a:t>
            </a:r>
            <a:r>
              <a:rPr dirty="0" sz="2500" spc="135" b="0">
                <a:latin typeface="Trebuchet MS"/>
                <a:cs typeface="Trebuchet MS"/>
              </a:rPr>
              <a:t>gimnasios</a:t>
            </a:r>
            <a:r>
              <a:rPr dirty="0" sz="2500" spc="-100" b="0">
                <a:latin typeface="Trebuchet MS"/>
                <a:cs typeface="Trebuchet MS"/>
              </a:rPr>
              <a:t> </a:t>
            </a:r>
            <a:r>
              <a:rPr dirty="0" sz="2500" spc="145" b="0">
                <a:latin typeface="Trebuchet MS"/>
                <a:cs typeface="Trebuchet MS"/>
              </a:rPr>
              <a:t>y</a:t>
            </a:r>
            <a:r>
              <a:rPr dirty="0" sz="2500" spc="-100" b="0">
                <a:latin typeface="Trebuchet MS"/>
                <a:cs typeface="Trebuchet MS"/>
              </a:rPr>
              <a:t> </a:t>
            </a:r>
            <a:r>
              <a:rPr dirty="0" sz="2500" spc="80" b="0">
                <a:latin typeface="Trebuchet MS"/>
                <a:cs typeface="Trebuchet MS"/>
              </a:rPr>
              <a:t>casinos)</a:t>
            </a:r>
            <a:endParaRPr sz="2500">
              <a:latin typeface="Trebuchet MS"/>
              <a:cs typeface="Trebuchet M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1101" y="1199196"/>
          <a:ext cx="1907539" cy="387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935"/>
              </a:tblGrid>
              <a:tr h="367285">
                <a:tc>
                  <a:txBody>
                    <a:bodyPr/>
                    <a:lstStyle/>
                    <a:p>
                      <a:pPr marL="39814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spc="-4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Cuarentena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86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CC0000"/>
                    </a:solidFill>
                  </a:tcPr>
                </a:tc>
              </a:tr>
              <a:tr h="3389376">
                <a:tc>
                  <a:txBody>
                    <a:bodyPr/>
                    <a:lstStyle/>
                    <a:p>
                      <a:pPr marL="375920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Prohibido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9494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127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622613" y="1199196"/>
          <a:ext cx="1904364" cy="387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9760"/>
              </a:tblGrid>
              <a:tr h="367285"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Transición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86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AB40"/>
                    </a:solidFill>
                  </a:tcPr>
                </a:tc>
              </a:tr>
              <a:tr h="3389376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Prohibido los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sábados,</a:t>
                      </a:r>
                      <a:r>
                        <a:rPr dirty="0" sz="9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domingos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dirty="0" sz="9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feriados.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2390" marR="215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Permitido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lunes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 viernes</a:t>
                      </a:r>
                      <a:r>
                        <a:rPr dirty="0" sz="9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tal  que: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72390" marR="496570">
                        <a:lnSpc>
                          <a:spcPct val="100000"/>
                        </a:lnSpc>
                      </a:pP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 cerrado:</a:t>
                      </a:r>
                      <a:r>
                        <a:rPr dirty="0" u="heavy" sz="1000" spc="-6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Sólo 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asistentes con pase de  movilidad.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5110" marR="191135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  <a:tab pos="245110" algn="l"/>
                        </a:tabLst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Se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debe cumplir</a:t>
                      </a:r>
                      <a:r>
                        <a:rPr dirty="0" sz="10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distancia  de 2m entre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mesas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o  máquinas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245110" marR="153035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  <a:tab pos="245110" algn="l"/>
                        </a:tabLst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Requiere cumplir</a:t>
                      </a:r>
                      <a:r>
                        <a:rPr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estándar  de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ventilación.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2390" marR="153035">
                        <a:lnSpc>
                          <a:spcPct val="100000"/>
                        </a:lnSpc>
                      </a:pP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 abierto o aire</a:t>
                      </a:r>
                      <a:r>
                        <a:rPr dirty="0" u="heavy" sz="1000" spc="-6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libre: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Asistentes con o sin pase de  movilidad.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5110" marR="190500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  <a:tab pos="245110" algn="l"/>
                        </a:tabLst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Se debe cumplir</a:t>
                      </a:r>
                      <a:r>
                        <a:rPr dirty="0" sz="10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distancia  de 2m entre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mesas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o  máquinas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127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722685" y="1199196"/>
          <a:ext cx="1903095" cy="387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/>
              </a:tblGrid>
              <a:tr h="367285">
                <a:tc>
                  <a:txBody>
                    <a:bodyPr/>
                    <a:lstStyle/>
                    <a:p>
                      <a:pPr marL="36893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spc="-5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Preparación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86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D966"/>
                    </a:solidFill>
                  </a:tcPr>
                </a:tc>
              </a:tr>
              <a:tr h="3314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Permitido todos los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días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74930" marR="492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 cerrado:</a:t>
                      </a:r>
                      <a:r>
                        <a:rPr dirty="0" u="heavy" sz="1000" spc="-7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Sólo 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asistentes con pase de  movilidad.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247650" marR="182245" indent="-172720">
                        <a:lnSpc>
                          <a:spcPct val="100000"/>
                        </a:lnSpc>
                        <a:buChar char="•"/>
                        <a:tabLst>
                          <a:tab pos="247650" algn="l"/>
                          <a:tab pos="248285" algn="l"/>
                        </a:tabLst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Se debe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cumplir</a:t>
                      </a:r>
                      <a:r>
                        <a:rPr dirty="0" sz="10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distancia  de 2m entre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mesas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o 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máquinas,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0" indent="-173355">
                        <a:lnSpc>
                          <a:spcPct val="100000"/>
                        </a:lnSpc>
                        <a:buChar char="•"/>
                        <a:tabLst>
                          <a:tab pos="247650" algn="l"/>
                          <a:tab pos="248285" algn="l"/>
                        </a:tabLst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Requiere cumplir estándar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2476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ventilación.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4930" marR="149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 abierto o aire</a:t>
                      </a:r>
                      <a:r>
                        <a:rPr dirty="0" u="heavy" sz="1000" spc="-6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heavy" sz="10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libre: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Asistentes con o sin pase de  movilidad.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0" marR="182245" indent="-17272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247650" algn="l"/>
                          <a:tab pos="248285" algn="l"/>
                        </a:tabLst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Se debe cumplir</a:t>
                      </a:r>
                      <a:r>
                        <a:rPr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distancia  de 2m entre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mesas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o 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máquinas,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87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821233" y="1199196"/>
          <a:ext cx="1903095" cy="387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/>
              </a:tblGrid>
              <a:tr h="367285">
                <a:tc>
                  <a:txBody>
                    <a:bodyPr/>
                    <a:lstStyle/>
                    <a:p>
                      <a:pPr marL="53022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spc="-5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Apertura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286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4285F4"/>
                    </a:solidFill>
                  </a:tcPr>
                </a:tc>
              </a:tr>
              <a:tr h="3389376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Permitido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todos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los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días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u="heavy" sz="11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</a:t>
                      </a:r>
                      <a:r>
                        <a:rPr dirty="0" u="heavy" sz="1100" spc="-1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heavy" sz="11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cerrado: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44475" marR="299085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</a:tabLst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debe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cumplir  distancia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2m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entre  mesas o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máquinas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44475" marR="164465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</a:tabLst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Requiere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cumplir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estándar de</a:t>
                      </a:r>
                      <a:r>
                        <a:rPr dirty="0" sz="11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ventilación.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  <a:buFont typeface="Arial"/>
                        <a:buChar char="•"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u="heavy" sz="1100" spc="-5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Espacio </a:t>
                      </a:r>
                      <a:r>
                        <a:rPr dirty="0" u="heavy" sz="11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abierto o</a:t>
                      </a:r>
                      <a:r>
                        <a:rPr dirty="0" u="heavy" sz="1100" spc="-6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heavy" sz="11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aire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u="heavy" sz="11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libre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44475" marR="299085" indent="-172720">
                        <a:lnSpc>
                          <a:spcPct val="100000"/>
                        </a:lnSpc>
                        <a:buChar char="•"/>
                        <a:tabLst>
                          <a:tab pos="244475" algn="l"/>
                        </a:tabLst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debe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cumplir  distancia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2m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entre  mesas o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máquinas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0350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127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80459" y="105154"/>
            <a:ext cx="5463540" cy="50383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26641" y="507238"/>
            <a:ext cx="6577330" cy="363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110"/>
              <a:t>¿Por</a:t>
            </a:r>
            <a:r>
              <a:rPr dirty="0" sz="2200" spc="-135"/>
              <a:t> </a:t>
            </a:r>
            <a:r>
              <a:rPr dirty="0" sz="2200" spc="110"/>
              <a:t>qué</a:t>
            </a:r>
            <a:r>
              <a:rPr dirty="0" sz="2200" spc="-130"/>
              <a:t> </a:t>
            </a:r>
            <a:r>
              <a:rPr dirty="0" sz="2200" spc="120"/>
              <a:t>actualizar</a:t>
            </a:r>
            <a:r>
              <a:rPr dirty="0" sz="2200" spc="-135"/>
              <a:t> </a:t>
            </a:r>
            <a:r>
              <a:rPr dirty="0" sz="2200" spc="35"/>
              <a:t>el</a:t>
            </a:r>
            <a:r>
              <a:rPr dirty="0" sz="2200" spc="-135"/>
              <a:t> </a:t>
            </a:r>
            <a:r>
              <a:rPr dirty="0" sz="2200" spc="114"/>
              <a:t>Plan</a:t>
            </a:r>
            <a:r>
              <a:rPr dirty="0" sz="2200" spc="-130"/>
              <a:t> </a:t>
            </a:r>
            <a:r>
              <a:rPr dirty="0" sz="2200" spc="170"/>
              <a:t>Paso</a:t>
            </a:r>
            <a:r>
              <a:rPr dirty="0" sz="2200" spc="-130"/>
              <a:t> </a:t>
            </a:r>
            <a:r>
              <a:rPr dirty="0" sz="2200" spc="285"/>
              <a:t>a</a:t>
            </a:r>
            <a:r>
              <a:rPr dirty="0" sz="2200" spc="-135"/>
              <a:t> </a:t>
            </a:r>
            <a:r>
              <a:rPr dirty="0" sz="2200" spc="170"/>
              <a:t>Paso</a:t>
            </a:r>
            <a:r>
              <a:rPr dirty="0" sz="2200" spc="-125"/>
              <a:t> </a:t>
            </a:r>
            <a:r>
              <a:rPr dirty="0" sz="2200" spc="160"/>
              <a:t>ahora?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3468623" y="1303019"/>
            <a:ext cx="2537460" cy="1374775"/>
          </a:xfrm>
          <a:prstGeom prst="rect">
            <a:avLst/>
          </a:prstGeom>
          <a:solidFill>
            <a:srgbClr val="4285F4"/>
          </a:solidFill>
          <a:ln w="9525">
            <a:solidFill>
              <a:srgbClr val="EDFF41"/>
            </a:solidFill>
          </a:ln>
        </p:spPr>
        <p:txBody>
          <a:bodyPr wrap="square" lIns="0" tIns="21780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715"/>
              </a:spcBef>
            </a:pPr>
            <a:r>
              <a:rPr dirty="0" sz="3800" spc="-270" b="1">
                <a:solidFill>
                  <a:srgbClr val="FFFFFF"/>
                </a:solidFill>
                <a:latin typeface="Trebuchet MS"/>
                <a:cs typeface="Trebuchet MS"/>
              </a:rPr>
              <a:t>13</a:t>
            </a:r>
            <a:r>
              <a:rPr dirty="0" sz="3800" spc="-24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50" b="1">
                <a:solidFill>
                  <a:srgbClr val="FFFFFF"/>
                </a:solidFill>
                <a:latin typeface="Trebuchet MS"/>
                <a:cs typeface="Trebuchet MS"/>
              </a:rPr>
              <a:t>millones</a:t>
            </a:r>
            <a:endParaRPr sz="2400">
              <a:latin typeface="Trebuchet MS"/>
              <a:cs typeface="Trebuchet MS"/>
            </a:endParaRPr>
          </a:p>
          <a:p>
            <a:pPr algn="ctr" marL="3175">
              <a:lnSpc>
                <a:spcPct val="100000"/>
              </a:lnSpc>
              <a:spcBef>
                <a:spcPts val="580"/>
              </a:spcBef>
            </a:pPr>
            <a:r>
              <a:rPr dirty="0" sz="1000" spc="45">
                <a:solidFill>
                  <a:srgbClr val="FFFFFF"/>
                </a:solidFill>
                <a:latin typeface="Trebuchet MS"/>
                <a:cs typeface="Trebuchet MS"/>
              </a:rPr>
              <a:t>personas</a:t>
            </a:r>
            <a:r>
              <a:rPr dirty="0" sz="10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00" spc="70">
                <a:solidFill>
                  <a:srgbClr val="FFFFFF"/>
                </a:solidFill>
                <a:latin typeface="Trebuchet MS"/>
                <a:cs typeface="Trebuchet MS"/>
              </a:rPr>
              <a:t>vacunadas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47459" y="1303019"/>
            <a:ext cx="2143125" cy="1374775"/>
          </a:xfrm>
          <a:prstGeom prst="rect">
            <a:avLst/>
          </a:prstGeom>
          <a:solidFill>
            <a:srgbClr val="FFFFFF"/>
          </a:solidFill>
          <a:ln w="9525">
            <a:solidFill>
              <a:srgbClr val="4285F4"/>
            </a:solidFill>
          </a:ln>
        </p:spPr>
        <p:txBody>
          <a:bodyPr wrap="square" lIns="0" tIns="238125" rIns="0" bIns="0" rtlCol="0" vert="horz">
            <a:spAutoFit/>
          </a:bodyPr>
          <a:lstStyle/>
          <a:p>
            <a:pPr algn="ctr" marL="27305">
              <a:lnSpc>
                <a:spcPct val="100000"/>
              </a:lnSpc>
              <a:spcBef>
                <a:spcPts val="1875"/>
              </a:spcBef>
            </a:pPr>
            <a:r>
              <a:rPr dirty="0" sz="3800" spc="355" b="1">
                <a:solidFill>
                  <a:srgbClr val="4285F4"/>
                </a:solidFill>
                <a:latin typeface="Trebuchet MS"/>
                <a:cs typeface="Trebuchet MS"/>
              </a:rPr>
              <a:t>90</a:t>
            </a:r>
            <a:r>
              <a:rPr dirty="0" sz="3800" spc="-315" b="1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2400" spc="140" b="1">
                <a:solidFill>
                  <a:srgbClr val="4285F4"/>
                </a:solidFill>
                <a:latin typeface="Trebuchet MS"/>
                <a:cs typeface="Trebuchet MS"/>
              </a:rPr>
              <a:t>días</a:t>
            </a:r>
            <a:endParaRPr sz="2400">
              <a:latin typeface="Trebuchet MS"/>
              <a:cs typeface="Trebuchet MS"/>
            </a:endParaRPr>
          </a:p>
          <a:p>
            <a:pPr algn="ctr" marL="1270">
              <a:lnSpc>
                <a:spcPct val="100000"/>
              </a:lnSpc>
              <a:spcBef>
                <a:spcPts val="305"/>
              </a:spcBef>
            </a:pPr>
            <a:r>
              <a:rPr dirty="0" sz="1000" spc="60">
                <a:solidFill>
                  <a:srgbClr val="4285F4"/>
                </a:solidFill>
                <a:latin typeface="Trebuchet MS"/>
                <a:cs typeface="Trebuchet MS"/>
              </a:rPr>
              <a:t>de</a:t>
            </a:r>
            <a:r>
              <a:rPr dirty="0" sz="1000" spc="-40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1000" spc="60">
                <a:solidFill>
                  <a:srgbClr val="4285F4"/>
                </a:solidFill>
                <a:latin typeface="Trebuchet MS"/>
                <a:cs typeface="Trebuchet MS"/>
              </a:rPr>
              <a:t>Estado</a:t>
            </a:r>
            <a:r>
              <a:rPr dirty="0" sz="1000" spc="-45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1000" spc="60">
                <a:solidFill>
                  <a:srgbClr val="4285F4"/>
                </a:solidFill>
                <a:latin typeface="Trebuchet MS"/>
                <a:cs typeface="Trebuchet MS"/>
              </a:rPr>
              <a:t>de</a:t>
            </a:r>
            <a:r>
              <a:rPr dirty="0" sz="1000" spc="-35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4285F4"/>
                </a:solidFill>
                <a:latin typeface="Trebuchet MS"/>
                <a:cs typeface="Trebuchet MS"/>
              </a:rPr>
              <a:t>Excepción</a:t>
            </a:r>
            <a:endParaRPr sz="1000">
              <a:latin typeface="Trebuchet MS"/>
              <a:cs typeface="Trebuchet MS"/>
            </a:endParaRPr>
          </a:p>
          <a:p>
            <a:pPr algn="ctr" marL="1270">
              <a:lnSpc>
                <a:spcPct val="100000"/>
              </a:lnSpc>
            </a:pPr>
            <a:r>
              <a:rPr dirty="0" sz="1000" spc="30">
                <a:solidFill>
                  <a:srgbClr val="4285F4"/>
                </a:solidFill>
                <a:latin typeface="Trebuchet MS"/>
                <a:cs typeface="Trebuchet MS"/>
              </a:rPr>
              <a:t>Constitucional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520" y="1596186"/>
            <a:ext cx="2588260" cy="819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30100"/>
              </a:lnSpc>
              <a:spcBef>
                <a:spcPts val="105"/>
              </a:spcBef>
            </a:pP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estrategia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gradual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“Paso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nos 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cuidamos”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fue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presentada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0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fines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-5">
                <a:solidFill>
                  <a:srgbClr val="001F5F"/>
                </a:solidFill>
                <a:latin typeface="Trebuchet MS"/>
                <a:cs typeface="Trebuchet MS"/>
              </a:rPr>
              <a:t>julio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80">
                <a:solidFill>
                  <a:srgbClr val="001F5F"/>
                </a:solidFill>
                <a:latin typeface="Trebuchet MS"/>
                <a:cs typeface="Trebuchet MS"/>
              </a:rPr>
              <a:t>2020,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propósito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guiar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manera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sistemática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restricciones</a:t>
            </a:r>
            <a:r>
              <a:rPr dirty="0" sz="1000" spc="2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00654" y="2390199"/>
            <a:ext cx="344805" cy="42164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1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endParaRPr sz="1000">
              <a:latin typeface="Trebuchet MS"/>
              <a:cs typeface="Trebuchet MS"/>
            </a:endParaRPr>
          </a:p>
          <a:p>
            <a:pPr marL="44450">
              <a:lnSpc>
                <a:spcPct val="100000"/>
              </a:lnSpc>
              <a:spcBef>
                <a:spcPts val="360"/>
              </a:spcBef>
            </a:pP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n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i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v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e</a:t>
            </a:r>
            <a:r>
              <a:rPr dirty="0" sz="1000" spc="-40">
                <a:solidFill>
                  <a:srgbClr val="001F5F"/>
                </a:solidFill>
                <a:latin typeface="Trebuchet MS"/>
                <a:cs typeface="Trebuchet MS"/>
              </a:rPr>
              <a:t>l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520" y="2390199"/>
            <a:ext cx="2143760" cy="619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30100"/>
              </a:lnSpc>
              <a:spcBef>
                <a:spcPts val="95"/>
              </a:spcBef>
              <a:tabLst>
                <a:tab pos="795655" algn="l"/>
                <a:tab pos="1974214" algn="l"/>
              </a:tabLst>
            </a:pP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normas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sanitarias,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acuerdo 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situación	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epidemiológica	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 </a:t>
            </a:r>
            <a:r>
              <a:rPr dirty="0" sz="1000" spc="-5">
                <a:solidFill>
                  <a:srgbClr val="001F5F"/>
                </a:solidFill>
                <a:latin typeface="Trebuchet MS"/>
                <a:cs typeface="Trebuchet MS"/>
              </a:rPr>
              <a:t>territorial.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520" y="3310534"/>
            <a:ext cx="2587625" cy="1412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Considerando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experiencia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sanitaria 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recabada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desde que 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inició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pandemia, 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0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experiencias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locales</a:t>
            </a:r>
            <a:r>
              <a:rPr dirty="0" sz="10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0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0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necesidad</a:t>
            </a:r>
            <a:r>
              <a:rPr dirty="0" sz="10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conciliar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manejo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pandemia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  todos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aspectos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vida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  personas,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0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realizó</a:t>
            </a:r>
            <a:r>
              <a:rPr dirty="0" sz="10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una</a:t>
            </a:r>
            <a:r>
              <a:rPr dirty="0" sz="10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actualización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del 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Plan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r>
              <a:rPr dirty="0" sz="10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0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r>
              <a:rPr dirty="0" sz="10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enero</a:t>
            </a:r>
            <a:r>
              <a:rPr dirty="0" sz="10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0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2021.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75786" y="2796057"/>
            <a:ext cx="2723515" cy="818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estos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días,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avance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1000" spc="-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proceso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vacunación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población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alcanza 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cerca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13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millones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personas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al 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menos </a:t>
            </a:r>
            <a:r>
              <a:rPr dirty="0" sz="1000" spc="75">
                <a:solidFill>
                  <a:srgbClr val="001F5F"/>
                </a:solidFill>
                <a:latin typeface="Trebuchet MS"/>
                <a:cs typeface="Trebuchet MS"/>
              </a:rPr>
              <a:t>una 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dosis,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 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Plan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000" spc="28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75786" y="3588766"/>
            <a:ext cx="892810" cy="620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requiere </a:t>
            </a:r>
            <a:r>
              <a:rPr dirty="0" sz="1000" spc="75">
                <a:solidFill>
                  <a:srgbClr val="001F5F"/>
                </a:solidFill>
                <a:latin typeface="Trebuchet MS"/>
                <a:cs typeface="Trebuchet MS"/>
              </a:rPr>
              <a:t>una 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considerando 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r>
              <a:rPr dirty="0" sz="1000" spc="38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31589" y="3588766"/>
            <a:ext cx="1769745" cy="620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16510">
              <a:lnSpc>
                <a:spcPct val="130000"/>
              </a:lnSpc>
              <a:spcBef>
                <a:spcPts val="100"/>
              </a:spcBef>
            </a:pP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nueva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revisión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ajustes,  </a:t>
            </a:r>
            <a:r>
              <a:rPr dirty="0" sz="1000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80">
                <a:solidFill>
                  <a:srgbClr val="001F5F"/>
                </a:solidFill>
                <a:latin typeface="Trebuchet MS"/>
                <a:cs typeface="Trebuchet MS"/>
              </a:rPr>
              <a:t>avanzado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proceso </a:t>
            </a:r>
            <a:r>
              <a:rPr dirty="0" sz="1000" spc="8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una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mirada</a:t>
            </a:r>
            <a:r>
              <a:rPr dirty="0" sz="1000" spc="3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multisectorial,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75786" y="4183176"/>
            <a:ext cx="2722245" cy="620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100"/>
              </a:lnSpc>
              <a:spcBef>
                <a:spcPts val="100"/>
              </a:spcBef>
            </a:pP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000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propósito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equilibrar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ponderar 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mejor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distintos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objetivos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necesidades 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10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país.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27723" y="2851810"/>
            <a:ext cx="152146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  <a:tabLst>
                <a:tab pos="916305" algn="l"/>
              </a:tabLst>
            </a:pP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Finalmente,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000" spc="3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25 de 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Estado	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68742" y="2851810"/>
            <a:ext cx="650240" cy="42164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80645">
              <a:lnSpc>
                <a:spcPct val="100000"/>
              </a:lnSpc>
              <a:spcBef>
                <a:spcPts val="459"/>
              </a:spcBef>
            </a:pPr>
            <a:r>
              <a:rPr dirty="0" sz="1000" spc="-10">
                <a:solidFill>
                  <a:srgbClr val="001F5F"/>
                </a:solidFill>
                <a:latin typeface="Trebuchet MS"/>
                <a:cs typeface="Trebuchet MS"/>
              </a:rPr>
              <a:t>junio, </a:t>
            </a:r>
            <a:r>
              <a:rPr dirty="0" sz="1000" spc="2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Excepción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27723" y="3248465"/>
            <a:ext cx="2192655" cy="1412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95"/>
              </a:spcBef>
            </a:pP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Constitucional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Catástrofe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se 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renovó por </a:t>
            </a:r>
            <a:r>
              <a:rPr dirty="0" sz="1000" spc="135">
                <a:solidFill>
                  <a:srgbClr val="001F5F"/>
                </a:solidFill>
                <a:latin typeface="Trebuchet MS"/>
                <a:cs typeface="Trebuchet MS"/>
              </a:rPr>
              <a:t>90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días,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hasta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fines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septiembre.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Esto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permite</a:t>
            </a:r>
            <a:r>
              <a:rPr dirty="0" sz="1000" spc="-1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continuar 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000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uso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herramientas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del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000" spc="75">
                <a:solidFill>
                  <a:srgbClr val="001F5F"/>
                </a:solidFill>
                <a:latin typeface="Trebuchet MS"/>
                <a:cs typeface="Trebuchet MS"/>
              </a:rPr>
              <a:t>ayudan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controlar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situación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sanitaria, 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0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restricción</a:t>
            </a:r>
            <a:r>
              <a:rPr dirty="0" sz="10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0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movilidad.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9968" y="374042"/>
            <a:ext cx="1045844" cy="710565"/>
          </a:xfrm>
          <a:custGeom>
            <a:avLst/>
            <a:gdLst/>
            <a:ahLst/>
            <a:cxnLst/>
            <a:rect l="l" t="t" r="r" b="b"/>
            <a:pathLst>
              <a:path w="1045844" h="710565">
                <a:moveTo>
                  <a:pt x="522766" y="0"/>
                </a:moveTo>
                <a:lnTo>
                  <a:pt x="456763" y="11936"/>
                </a:lnTo>
                <a:lnTo>
                  <a:pt x="397941" y="47763"/>
                </a:lnTo>
                <a:lnTo>
                  <a:pt x="393171" y="52253"/>
                </a:lnTo>
                <a:lnTo>
                  <a:pt x="390769" y="54375"/>
                </a:lnTo>
                <a:lnTo>
                  <a:pt x="54457" y="391232"/>
                </a:lnTo>
                <a:lnTo>
                  <a:pt x="24200" y="431061"/>
                </a:lnTo>
                <a:lnTo>
                  <a:pt x="6047" y="475921"/>
                </a:lnTo>
                <a:lnTo>
                  <a:pt x="0" y="523320"/>
                </a:lnTo>
                <a:lnTo>
                  <a:pt x="6047" y="570631"/>
                </a:lnTo>
                <a:lnTo>
                  <a:pt x="24201" y="615425"/>
                </a:lnTo>
                <a:lnTo>
                  <a:pt x="54457" y="655143"/>
                </a:lnTo>
                <a:lnTo>
                  <a:pt x="116043" y="696321"/>
                </a:lnTo>
                <a:lnTo>
                  <a:pt x="186176" y="710047"/>
                </a:lnTo>
                <a:lnTo>
                  <a:pt x="221817" y="706616"/>
                </a:lnTo>
                <a:lnTo>
                  <a:pt x="256440" y="696321"/>
                </a:lnTo>
                <a:lnTo>
                  <a:pt x="288927" y="679164"/>
                </a:lnTo>
                <a:lnTo>
                  <a:pt x="302989" y="667609"/>
                </a:lnTo>
                <a:lnTo>
                  <a:pt x="186176" y="667609"/>
                </a:lnTo>
                <a:lnTo>
                  <a:pt x="157863" y="664820"/>
                </a:lnTo>
                <a:lnTo>
                  <a:pt x="106309" y="643327"/>
                </a:lnTo>
                <a:lnTo>
                  <a:pt x="66306" y="603251"/>
                </a:lnTo>
                <a:lnTo>
                  <a:pt x="45013" y="551654"/>
                </a:lnTo>
                <a:lnTo>
                  <a:pt x="42271" y="523287"/>
                </a:lnTo>
                <a:lnTo>
                  <a:pt x="45013" y="494869"/>
                </a:lnTo>
                <a:lnTo>
                  <a:pt x="66306" y="443238"/>
                </a:lnTo>
                <a:lnTo>
                  <a:pt x="424439" y="80891"/>
                </a:lnTo>
                <a:lnTo>
                  <a:pt x="471037" y="51789"/>
                </a:lnTo>
                <a:lnTo>
                  <a:pt x="522766" y="42177"/>
                </a:lnTo>
                <a:lnTo>
                  <a:pt x="641144" y="42177"/>
                </a:lnTo>
                <a:lnTo>
                  <a:pt x="636882" y="38664"/>
                </a:lnTo>
                <a:lnTo>
                  <a:pt x="595132" y="14437"/>
                </a:lnTo>
                <a:lnTo>
                  <a:pt x="547352" y="1595"/>
                </a:lnTo>
                <a:lnTo>
                  <a:pt x="522766" y="0"/>
                </a:lnTo>
                <a:close/>
              </a:path>
              <a:path w="1045844" h="710565">
                <a:moveTo>
                  <a:pt x="582642" y="450380"/>
                </a:moveTo>
                <a:lnTo>
                  <a:pt x="522766" y="450380"/>
                </a:lnTo>
                <a:lnTo>
                  <a:pt x="727370" y="655143"/>
                </a:lnTo>
                <a:lnTo>
                  <a:pt x="789178" y="696321"/>
                </a:lnTo>
                <a:lnTo>
                  <a:pt x="859332" y="710047"/>
                </a:lnTo>
                <a:lnTo>
                  <a:pt x="894937" y="706616"/>
                </a:lnTo>
                <a:lnTo>
                  <a:pt x="929505" y="696321"/>
                </a:lnTo>
                <a:lnTo>
                  <a:pt x="961986" y="679164"/>
                </a:lnTo>
                <a:lnTo>
                  <a:pt x="976101" y="667609"/>
                </a:lnTo>
                <a:lnTo>
                  <a:pt x="859332" y="667609"/>
                </a:lnTo>
                <a:lnTo>
                  <a:pt x="831028" y="664820"/>
                </a:lnTo>
                <a:lnTo>
                  <a:pt x="804154" y="656635"/>
                </a:lnTo>
                <a:lnTo>
                  <a:pt x="779360" y="643327"/>
                </a:lnTo>
                <a:lnTo>
                  <a:pt x="757296" y="625170"/>
                </a:lnTo>
                <a:lnTo>
                  <a:pt x="582642" y="450380"/>
                </a:lnTo>
                <a:close/>
              </a:path>
              <a:path w="1045844" h="710565">
                <a:moveTo>
                  <a:pt x="522766" y="390437"/>
                </a:moveTo>
                <a:lnTo>
                  <a:pt x="288209" y="625169"/>
                </a:lnTo>
                <a:lnTo>
                  <a:pt x="241466" y="656635"/>
                </a:lnTo>
                <a:lnTo>
                  <a:pt x="186176" y="667609"/>
                </a:lnTo>
                <a:lnTo>
                  <a:pt x="302989" y="667609"/>
                </a:lnTo>
                <a:lnTo>
                  <a:pt x="318159" y="655143"/>
                </a:lnTo>
                <a:lnTo>
                  <a:pt x="522766" y="450380"/>
                </a:lnTo>
                <a:lnTo>
                  <a:pt x="582642" y="450380"/>
                </a:lnTo>
                <a:lnTo>
                  <a:pt x="522766" y="390437"/>
                </a:lnTo>
                <a:close/>
              </a:path>
              <a:path w="1045844" h="710565">
                <a:moveTo>
                  <a:pt x="641144" y="42177"/>
                </a:moveTo>
                <a:lnTo>
                  <a:pt x="522766" y="42177"/>
                </a:lnTo>
                <a:lnTo>
                  <a:pt x="542054" y="43458"/>
                </a:lnTo>
                <a:lnTo>
                  <a:pt x="560818" y="47251"/>
                </a:lnTo>
                <a:lnTo>
                  <a:pt x="603657" y="67054"/>
                </a:lnTo>
                <a:lnTo>
                  <a:pt x="961122" y="421202"/>
                </a:lnTo>
                <a:lnTo>
                  <a:pt x="988087" y="458610"/>
                </a:lnTo>
                <a:lnTo>
                  <a:pt x="1001569" y="501097"/>
                </a:lnTo>
                <a:lnTo>
                  <a:pt x="1001569" y="545277"/>
                </a:lnTo>
                <a:lnTo>
                  <a:pt x="988087" y="587764"/>
                </a:lnTo>
                <a:lnTo>
                  <a:pt x="961122" y="625170"/>
                </a:lnTo>
                <a:lnTo>
                  <a:pt x="914507" y="656635"/>
                </a:lnTo>
                <a:lnTo>
                  <a:pt x="859332" y="667609"/>
                </a:lnTo>
                <a:lnTo>
                  <a:pt x="976101" y="667609"/>
                </a:lnTo>
                <a:lnTo>
                  <a:pt x="991330" y="655143"/>
                </a:lnTo>
                <a:lnTo>
                  <a:pt x="1021582" y="615425"/>
                </a:lnTo>
                <a:lnTo>
                  <a:pt x="1039734" y="570631"/>
                </a:lnTo>
                <a:lnTo>
                  <a:pt x="1045784" y="523287"/>
                </a:lnTo>
                <a:lnTo>
                  <a:pt x="1039734" y="475922"/>
                </a:lnTo>
                <a:lnTo>
                  <a:pt x="1021582" y="431061"/>
                </a:lnTo>
                <a:lnTo>
                  <a:pt x="991330" y="391232"/>
                </a:lnTo>
                <a:lnTo>
                  <a:pt x="654729" y="54375"/>
                </a:lnTo>
                <a:lnTo>
                  <a:pt x="645996" y="46176"/>
                </a:lnTo>
                <a:lnTo>
                  <a:pt x="641144" y="42177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491512" y="4325131"/>
            <a:ext cx="652780" cy="744220"/>
          </a:xfrm>
          <a:custGeom>
            <a:avLst/>
            <a:gdLst/>
            <a:ahLst/>
            <a:cxnLst/>
            <a:rect l="l" t="t" r="r" b="b"/>
            <a:pathLst>
              <a:path w="652779" h="744220">
                <a:moveTo>
                  <a:pt x="579206" y="0"/>
                </a:moveTo>
                <a:lnTo>
                  <a:pt x="520667" y="0"/>
                </a:lnTo>
                <a:lnTo>
                  <a:pt x="513829" y="609"/>
                </a:lnTo>
                <a:lnTo>
                  <a:pt x="447196" y="25717"/>
                </a:lnTo>
                <a:lnTo>
                  <a:pt x="415130" y="49926"/>
                </a:lnTo>
                <a:lnTo>
                  <a:pt x="412639" y="52417"/>
                </a:lnTo>
                <a:lnTo>
                  <a:pt x="410110" y="54647"/>
                </a:lnTo>
                <a:lnTo>
                  <a:pt x="56150" y="408854"/>
                </a:lnTo>
                <a:lnTo>
                  <a:pt x="28074" y="444365"/>
                </a:lnTo>
                <a:lnTo>
                  <a:pt x="9358" y="484042"/>
                </a:lnTo>
                <a:lnTo>
                  <a:pt x="0" y="526212"/>
                </a:lnTo>
                <a:lnTo>
                  <a:pt x="0" y="569202"/>
                </a:lnTo>
                <a:lnTo>
                  <a:pt x="9358" y="611339"/>
                </a:lnTo>
                <a:lnTo>
                  <a:pt x="28075" y="650948"/>
                </a:lnTo>
                <a:lnTo>
                  <a:pt x="56150" y="686356"/>
                </a:lnTo>
                <a:lnTo>
                  <a:pt x="86873" y="711614"/>
                </a:lnTo>
                <a:lnTo>
                  <a:pt x="120968" y="729655"/>
                </a:lnTo>
                <a:lnTo>
                  <a:pt x="194781" y="744088"/>
                </a:lnTo>
                <a:lnTo>
                  <a:pt x="232293" y="740480"/>
                </a:lnTo>
                <a:lnTo>
                  <a:pt x="268733" y="729655"/>
                </a:lnTo>
                <a:lnTo>
                  <a:pt x="302925" y="711614"/>
                </a:lnTo>
                <a:lnTo>
                  <a:pt x="317724" y="699464"/>
                </a:lnTo>
                <a:lnTo>
                  <a:pt x="194781" y="699464"/>
                </a:lnTo>
                <a:lnTo>
                  <a:pt x="164983" y="696532"/>
                </a:lnTo>
                <a:lnTo>
                  <a:pt x="110722" y="673932"/>
                </a:lnTo>
                <a:lnTo>
                  <a:pt x="59287" y="615507"/>
                </a:lnTo>
                <a:lnTo>
                  <a:pt x="45094" y="570832"/>
                </a:lnTo>
                <a:lnTo>
                  <a:pt x="45094" y="524377"/>
                </a:lnTo>
                <a:lnTo>
                  <a:pt x="59287" y="479701"/>
                </a:lnTo>
                <a:lnTo>
                  <a:pt x="87672" y="440367"/>
                </a:lnTo>
                <a:lnTo>
                  <a:pt x="445548" y="82529"/>
                </a:lnTo>
                <a:lnTo>
                  <a:pt x="494591" y="51929"/>
                </a:lnTo>
                <a:lnTo>
                  <a:pt x="549035" y="41822"/>
                </a:lnTo>
                <a:lnTo>
                  <a:pt x="652486" y="41822"/>
                </a:lnTo>
                <a:lnTo>
                  <a:pt x="652486" y="26786"/>
                </a:lnTo>
                <a:lnTo>
                  <a:pt x="648878" y="24535"/>
                </a:lnTo>
                <a:lnTo>
                  <a:pt x="625199" y="12653"/>
                </a:lnTo>
                <a:lnTo>
                  <a:pt x="600421" y="4200"/>
                </a:lnTo>
                <a:lnTo>
                  <a:pt x="579206" y="0"/>
                </a:lnTo>
                <a:close/>
              </a:path>
              <a:path w="652779" h="744220">
                <a:moveTo>
                  <a:pt x="549036" y="408017"/>
                </a:moveTo>
                <a:lnTo>
                  <a:pt x="302169" y="654839"/>
                </a:lnTo>
                <a:lnTo>
                  <a:pt x="252973" y="687925"/>
                </a:lnTo>
                <a:lnTo>
                  <a:pt x="194781" y="699464"/>
                </a:lnTo>
                <a:lnTo>
                  <a:pt x="317724" y="699464"/>
                </a:lnTo>
                <a:lnTo>
                  <a:pt x="333691" y="686356"/>
                </a:lnTo>
                <a:lnTo>
                  <a:pt x="549036" y="471048"/>
                </a:lnTo>
                <a:lnTo>
                  <a:pt x="612062" y="471048"/>
                </a:lnTo>
                <a:lnTo>
                  <a:pt x="549036" y="408017"/>
                </a:lnTo>
                <a:close/>
              </a:path>
              <a:path w="652779" h="744220">
                <a:moveTo>
                  <a:pt x="612062" y="471048"/>
                </a:moveTo>
                <a:lnTo>
                  <a:pt x="549036" y="471048"/>
                </a:lnTo>
                <a:lnTo>
                  <a:pt x="652486" y="574483"/>
                </a:lnTo>
                <a:lnTo>
                  <a:pt x="652486" y="511474"/>
                </a:lnTo>
                <a:lnTo>
                  <a:pt x="612062" y="471048"/>
                </a:lnTo>
                <a:close/>
              </a:path>
              <a:path w="652779" h="744220">
                <a:moveTo>
                  <a:pt x="652486" y="41822"/>
                </a:moveTo>
                <a:lnTo>
                  <a:pt x="549035" y="41822"/>
                </a:lnTo>
                <a:lnTo>
                  <a:pt x="569335" y="43168"/>
                </a:lnTo>
                <a:lnTo>
                  <a:pt x="589084" y="47156"/>
                </a:lnTo>
                <a:lnTo>
                  <a:pt x="626009" y="62751"/>
                </a:lnTo>
                <a:lnTo>
                  <a:pt x="652486" y="82561"/>
                </a:lnTo>
                <a:lnTo>
                  <a:pt x="652486" y="41822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918" y="233883"/>
            <a:ext cx="8457565" cy="876300"/>
          </a:xfrm>
          <a:prstGeom prst="rect"/>
        </p:spPr>
        <p:txBody>
          <a:bodyPr wrap="square" lIns="0" tIns="28575" rIns="0" bIns="0" rtlCol="0" vert="horz">
            <a:spAutoFit/>
          </a:bodyPr>
          <a:lstStyle/>
          <a:p>
            <a:pPr marL="3490595" marR="5080" indent="-3478529">
              <a:lnSpc>
                <a:spcPts val="3340"/>
              </a:lnSpc>
              <a:spcBef>
                <a:spcPts val="225"/>
              </a:spcBef>
            </a:pPr>
            <a:r>
              <a:rPr dirty="0" sz="2800" spc="110"/>
              <a:t>Aforos</a:t>
            </a:r>
            <a:r>
              <a:rPr dirty="0" sz="2800" spc="-120"/>
              <a:t> </a:t>
            </a:r>
            <a:r>
              <a:rPr dirty="0" sz="2800" spc="85"/>
              <a:t>en</a:t>
            </a:r>
            <a:r>
              <a:rPr dirty="0" sz="2800" spc="-165"/>
              <a:t> </a:t>
            </a:r>
            <a:r>
              <a:rPr dirty="0" sz="2800" spc="125" i="1">
                <a:latin typeface="Trebuchet MS"/>
                <a:cs typeface="Trebuchet MS"/>
              </a:rPr>
              <a:t>Á</a:t>
            </a:r>
            <a:r>
              <a:rPr dirty="0" sz="2800" spc="125"/>
              <a:t>reas</a:t>
            </a:r>
            <a:r>
              <a:rPr dirty="0" sz="2800" spc="-150"/>
              <a:t> </a:t>
            </a:r>
            <a:r>
              <a:rPr dirty="0" sz="2800" spc="90"/>
              <a:t>Silvestres</a:t>
            </a:r>
            <a:r>
              <a:rPr dirty="0" sz="2800" spc="-130"/>
              <a:t> </a:t>
            </a:r>
            <a:r>
              <a:rPr dirty="0" sz="2800" spc="160"/>
              <a:t>Protegidas</a:t>
            </a:r>
            <a:r>
              <a:rPr dirty="0" sz="2800" spc="-130"/>
              <a:t> </a:t>
            </a:r>
            <a:r>
              <a:rPr dirty="0" sz="2800" spc="170"/>
              <a:t>y</a:t>
            </a:r>
            <a:r>
              <a:rPr dirty="0" sz="2800" spc="-165"/>
              <a:t> </a:t>
            </a:r>
            <a:r>
              <a:rPr dirty="0" sz="2800" spc="130"/>
              <a:t>Parques  </a:t>
            </a:r>
            <a:r>
              <a:rPr dirty="0" sz="2800" spc="140"/>
              <a:t>Urbanos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8095" y="2071116"/>
            <a:ext cx="7556500" cy="2510155"/>
          </a:xfrm>
          <a:custGeom>
            <a:avLst/>
            <a:gdLst/>
            <a:ahLst/>
            <a:cxnLst/>
            <a:rect l="l" t="t" r="r" b="b"/>
            <a:pathLst>
              <a:path w="7556500" h="2510154">
                <a:moveTo>
                  <a:pt x="7555992" y="0"/>
                </a:moveTo>
                <a:lnTo>
                  <a:pt x="0" y="0"/>
                </a:lnTo>
                <a:lnTo>
                  <a:pt x="0" y="2510028"/>
                </a:lnTo>
                <a:lnTo>
                  <a:pt x="7555992" y="2510028"/>
                </a:lnTo>
                <a:lnTo>
                  <a:pt x="7555992" y="0"/>
                </a:lnTo>
                <a:close/>
              </a:path>
            </a:pathLst>
          </a:custGeom>
          <a:solidFill>
            <a:srgbClr val="FD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55025" y="2295199"/>
            <a:ext cx="281940" cy="416559"/>
          </a:xfrm>
          <a:custGeom>
            <a:avLst/>
            <a:gdLst/>
            <a:ahLst/>
            <a:cxnLst/>
            <a:rect l="l" t="t" r="r" b="b"/>
            <a:pathLst>
              <a:path w="281940" h="416560">
                <a:moveTo>
                  <a:pt x="281881" y="208045"/>
                </a:moveTo>
                <a:lnTo>
                  <a:pt x="271217" y="169537"/>
                </a:lnTo>
                <a:lnTo>
                  <a:pt x="261137" y="156470"/>
                </a:lnTo>
                <a:lnTo>
                  <a:pt x="260295" y="155513"/>
                </a:lnTo>
                <a:lnTo>
                  <a:pt x="126566" y="21671"/>
                </a:lnTo>
                <a:lnTo>
                  <a:pt x="102037" y="5416"/>
                </a:lnTo>
                <a:lnTo>
                  <a:pt x="74128" y="0"/>
                </a:lnTo>
                <a:lnTo>
                  <a:pt x="46266" y="5415"/>
                </a:lnTo>
                <a:lnTo>
                  <a:pt x="12260" y="33288"/>
                </a:lnTo>
                <a:lnTo>
                  <a:pt x="0" y="74091"/>
                </a:lnTo>
                <a:lnTo>
                  <a:pt x="1362" y="88276"/>
                </a:lnTo>
                <a:lnTo>
                  <a:pt x="5449" y="102055"/>
                </a:lnTo>
                <a:lnTo>
                  <a:pt x="12260" y="114983"/>
                </a:lnTo>
                <a:lnTo>
                  <a:pt x="16847" y="120579"/>
                </a:lnTo>
                <a:lnTo>
                  <a:pt x="16847" y="74091"/>
                </a:lnTo>
                <a:lnTo>
                  <a:pt x="17954" y="62824"/>
                </a:lnTo>
                <a:lnTo>
                  <a:pt x="42397" y="26387"/>
                </a:lnTo>
                <a:lnTo>
                  <a:pt x="74181" y="16825"/>
                </a:lnTo>
                <a:lnTo>
                  <a:pt x="85423" y="17913"/>
                </a:lnTo>
                <a:lnTo>
                  <a:pt x="249768" y="168913"/>
                </a:lnTo>
                <a:lnTo>
                  <a:pt x="265137" y="208045"/>
                </a:lnTo>
                <a:lnTo>
                  <a:pt x="265137" y="255613"/>
                </a:lnTo>
                <a:lnTo>
                  <a:pt x="268618" y="251071"/>
                </a:lnTo>
                <a:lnTo>
                  <a:pt x="271663" y="245798"/>
                </a:lnTo>
                <a:lnTo>
                  <a:pt x="276149" y="236844"/>
                </a:lnTo>
                <a:lnTo>
                  <a:pt x="279341" y="227475"/>
                </a:lnTo>
                <a:lnTo>
                  <a:pt x="281248" y="217829"/>
                </a:lnTo>
                <a:lnTo>
                  <a:pt x="281881" y="208045"/>
                </a:lnTo>
                <a:close/>
              </a:path>
              <a:path w="281940" h="416560">
                <a:moveTo>
                  <a:pt x="103085" y="231880"/>
                </a:moveTo>
                <a:lnTo>
                  <a:pt x="21796" y="289471"/>
                </a:lnTo>
                <a:lnTo>
                  <a:pt x="1362" y="327821"/>
                </a:lnTo>
                <a:lnTo>
                  <a:pt x="0" y="341988"/>
                </a:lnTo>
                <a:lnTo>
                  <a:pt x="1362" y="356157"/>
                </a:lnTo>
                <a:lnTo>
                  <a:pt x="5449" y="369914"/>
                </a:lnTo>
                <a:lnTo>
                  <a:pt x="12260" y="382841"/>
                </a:lnTo>
                <a:lnTo>
                  <a:pt x="16847" y="388459"/>
                </a:lnTo>
                <a:lnTo>
                  <a:pt x="16847" y="341988"/>
                </a:lnTo>
                <a:lnTo>
                  <a:pt x="17954" y="330723"/>
                </a:lnTo>
                <a:lnTo>
                  <a:pt x="21204" y="320028"/>
                </a:lnTo>
                <a:lnTo>
                  <a:pt x="26487" y="310161"/>
                </a:lnTo>
                <a:lnTo>
                  <a:pt x="33695" y="301380"/>
                </a:lnTo>
                <a:lnTo>
                  <a:pt x="103085" y="231880"/>
                </a:lnTo>
                <a:close/>
              </a:path>
              <a:path w="281940" h="416560">
                <a:moveTo>
                  <a:pt x="126882" y="208045"/>
                </a:moveTo>
                <a:lnTo>
                  <a:pt x="33695" y="114698"/>
                </a:lnTo>
                <a:lnTo>
                  <a:pt x="16847" y="74091"/>
                </a:lnTo>
                <a:lnTo>
                  <a:pt x="16847" y="120579"/>
                </a:lnTo>
                <a:lnTo>
                  <a:pt x="21796" y="126617"/>
                </a:lnTo>
                <a:lnTo>
                  <a:pt x="103085" y="208045"/>
                </a:lnTo>
                <a:lnTo>
                  <a:pt x="103085" y="231880"/>
                </a:lnTo>
                <a:lnTo>
                  <a:pt x="126882" y="208045"/>
                </a:lnTo>
                <a:close/>
              </a:path>
              <a:path w="281940" h="416560">
                <a:moveTo>
                  <a:pt x="265137" y="255613"/>
                </a:moveTo>
                <a:lnTo>
                  <a:pt x="265137" y="208045"/>
                </a:lnTo>
                <a:lnTo>
                  <a:pt x="264629" y="215721"/>
                </a:lnTo>
                <a:lnTo>
                  <a:pt x="263123" y="223188"/>
                </a:lnTo>
                <a:lnTo>
                  <a:pt x="114668" y="382497"/>
                </a:lnTo>
                <a:lnTo>
                  <a:pt x="74181" y="399265"/>
                </a:lnTo>
                <a:lnTo>
                  <a:pt x="52625" y="395073"/>
                </a:lnTo>
                <a:lnTo>
                  <a:pt x="21204" y="363946"/>
                </a:lnTo>
                <a:lnTo>
                  <a:pt x="16847" y="341988"/>
                </a:lnTo>
                <a:lnTo>
                  <a:pt x="16847" y="388459"/>
                </a:lnTo>
                <a:lnTo>
                  <a:pt x="21796" y="394519"/>
                </a:lnTo>
                <a:lnTo>
                  <a:pt x="46266" y="410773"/>
                </a:lnTo>
                <a:lnTo>
                  <a:pt x="74128" y="416188"/>
                </a:lnTo>
                <a:lnTo>
                  <a:pt x="102037" y="410773"/>
                </a:lnTo>
                <a:lnTo>
                  <a:pt x="126566" y="394519"/>
                </a:lnTo>
                <a:lnTo>
                  <a:pt x="264814" y="256034"/>
                </a:lnTo>
                <a:lnTo>
                  <a:pt x="265137" y="255613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40473" y="1607629"/>
          <a:ext cx="7557134" cy="2521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3730"/>
                <a:gridCol w="1884045"/>
                <a:gridCol w="1877695"/>
                <a:gridCol w="1877695"/>
              </a:tblGrid>
              <a:tr h="356615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Cuarentena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1115">
                    <a:lnL w="9525">
                      <a:solidFill>
                        <a:srgbClr val="4285F4"/>
                      </a:solidFill>
                      <a:prstDash val="solid"/>
                    </a:lnL>
                    <a:lnT w="9525">
                      <a:solidFill>
                        <a:srgbClr val="4285F4"/>
                      </a:solidFill>
                      <a:prstDash val="solid"/>
                    </a:lnT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7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Transición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1115">
                    <a:lnT w="9525">
                      <a:solidFill>
                        <a:srgbClr val="4285F4"/>
                      </a:solidFill>
                      <a:prstDash val="solid"/>
                    </a:lnT>
                    <a:solidFill>
                      <a:srgbClr val="FFAB40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Preparación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1115">
                    <a:lnT w="9525">
                      <a:solidFill>
                        <a:srgbClr val="4285F4"/>
                      </a:solidFill>
                      <a:prstDash val="solid"/>
                    </a:lnT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4057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6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Apertura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1115">
                    <a:solidFill>
                      <a:srgbClr val="4285F4"/>
                    </a:solidFill>
                  </a:tcPr>
                </a:tc>
              </a:tr>
              <a:tr h="2154935">
                <a:tc gridSpan="4">
                  <a:txBody>
                    <a:bodyPr/>
                    <a:lstStyle/>
                    <a:p>
                      <a:pPr marL="596900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dirty="0" sz="2400" spc="21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dirty="0" sz="2400" spc="-9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3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contempla</a:t>
                      </a:r>
                      <a:r>
                        <a:rPr dirty="0" sz="2400" spc="-12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0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aforos</a:t>
                      </a:r>
                      <a:r>
                        <a:rPr dirty="0" sz="2400" spc="-10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8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limitados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dirty="0" sz="2400" spc="114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Solo</a:t>
                      </a:r>
                      <a:r>
                        <a:rPr dirty="0" sz="2400" spc="-9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0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distanciamiento</a:t>
                      </a:r>
                      <a:r>
                        <a:rPr dirty="0" sz="2400" spc="-12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2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físico</a:t>
                      </a:r>
                      <a:r>
                        <a:rPr dirty="0" sz="2400" spc="-8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4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y</a:t>
                      </a:r>
                      <a:r>
                        <a:rPr dirty="0" sz="2400" spc="-8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5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medidas</a:t>
                      </a:r>
                      <a:r>
                        <a:rPr dirty="0" sz="2400" spc="-9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400" spc="160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dirty="0" sz="2400" spc="145">
                          <a:solidFill>
                            <a:srgbClr val="001F5F"/>
                          </a:solidFill>
                          <a:latin typeface="Trebuchet MS"/>
                          <a:cs typeface="Trebuchet MS"/>
                        </a:rPr>
                        <a:t>autocuidado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B="0" marT="229870">
                    <a:lnL w="9525">
                      <a:solidFill>
                        <a:srgbClr val="4285F4"/>
                      </a:solidFill>
                      <a:prstDash val="solid"/>
                    </a:lnL>
                    <a:lnR w="9525">
                      <a:solidFill>
                        <a:srgbClr val="4285F4"/>
                      </a:solidFill>
                      <a:prstDash val="solid"/>
                    </a:lnR>
                    <a:lnB w="9525">
                      <a:solidFill>
                        <a:srgbClr val="4285F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955025" y="3118156"/>
            <a:ext cx="281940" cy="416559"/>
          </a:xfrm>
          <a:custGeom>
            <a:avLst/>
            <a:gdLst/>
            <a:ahLst/>
            <a:cxnLst/>
            <a:rect l="l" t="t" r="r" b="b"/>
            <a:pathLst>
              <a:path w="281940" h="416560">
                <a:moveTo>
                  <a:pt x="281881" y="208047"/>
                </a:moveTo>
                <a:lnTo>
                  <a:pt x="271217" y="169539"/>
                </a:lnTo>
                <a:lnTo>
                  <a:pt x="261137" y="156472"/>
                </a:lnTo>
                <a:lnTo>
                  <a:pt x="260295" y="155516"/>
                </a:lnTo>
                <a:lnTo>
                  <a:pt x="126566" y="21674"/>
                </a:lnTo>
                <a:lnTo>
                  <a:pt x="102037" y="5418"/>
                </a:lnTo>
                <a:lnTo>
                  <a:pt x="74141" y="0"/>
                </a:lnTo>
                <a:lnTo>
                  <a:pt x="46266" y="5418"/>
                </a:lnTo>
                <a:lnTo>
                  <a:pt x="12260" y="33291"/>
                </a:lnTo>
                <a:lnTo>
                  <a:pt x="0" y="74094"/>
                </a:lnTo>
                <a:lnTo>
                  <a:pt x="1362" y="88278"/>
                </a:lnTo>
                <a:lnTo>
                  <a:pt x="5449" y="102057"/>
                </a:lnTo>
                <a:lnTo>
                  <a:pt x="12260" y="114986"/>
                </a:lnTo>
                <a:lnTo>
                  <a:pt x="16847" y="120582"/>
                </a:lnTo>
                <a:lnTo>
                  <a:pt x="16847" y="74094"/>
                </a:lnTo>
                <a:lnTo>
                  <a:pt x="17954" y="62826"/>
                </a:lnTo>
                <a:lnTo>
                  <a:pt x="52625" y="21015"/>
                </a:lnTo>
                <a:lnTo>
                  <a:pt x="74181" y="16823"/>
                </a:lnTo>
                <a:lnTo>
                  <a:pt x="95737" y="21015"/>
                </a:lnTo>
                <a:lnTo>
                  <a:pt x="249768" y="168916"/>
                </a:lnTo>
                <a:lnTo>
                  <a:pt x="265137" y="208047"/>
                </a:lnTo>
                <a:lnTo>
                  <a:pt x="265137" y="255616"/>
                </a:lnTo>
                <a:lnTo>
                  <a:pt x="268618" y="251073"/>
                </a:lnTo>
                <a:lnTo>
                  <a:pt x="271663" y="245801"/>
                </a:lnTo>
                <a:lnTo>
                  <a:pt x="276149" y="236847"/>
                </a:lnTo>
                <a:lnTo>
                  <a:pt x="279341" y="227478"/>
                </a:lnTo>
                <a:lnTo>
                  <a:pt x="281248" y="217832"/>
                </a:lnTo>
                <a:lnTo>
                  <a:pt x="281881" y="208047"/>
                </a:lnTo>
                <a:close/>
              </a:path>
              <a:path w="281940" h="416560">
                <a:moveTo>
                  <a:pt x="103085" y="231882"/>
                </a:moveTo>
                <a:lnTo>
                  <a:pt x="21796" y="289473"/>
                </a:lnTo>
                <a:lnTo>
                  <a:pt x="1362" y="327823"/>
                </a:lnTo>
                <a:lnTo>
                  <a:pt x="0" y="341990"/>
                </a:lnTo>
                <a:lnTo>
                  <a:pt x="1362" y="356160"/>
                </a:lnTo>
                <a:lnTo>
                  <a:pt x="5449" y="369917"/>
                </a:lnTo>
                <a:lnTo>
                  <a:pt x="12260" y="382844"/>
                </a:lnTo>
                <a:lnTo>
                  <a:pt x="16847" y="388461"/>
                </a:lnTo>
                <a:lnTo>
                  <a:pt x="16847" y="341990"/>
                </a:lnTo>
                <a:lnTo>
                  <a:pt x="17954" y="330726"/>
                </a:lnTo>
                <a:lnTo>
                  <a:pt x="21204" y="320031"/>
                </a:lnTo>
                <a:lnTo>
                  <a:pt x="26487" y="310164"/>
                </a:lnTo>
                <a:lnTo>
                  <a:pt x="33695" y="301383"/>
                </a:lnTo>
                <a:lnTo>
                  <a:pt x="103085" y="231882"/>
                </a:lnTo>
                <a:close/>
              </a:path>
              <a:path w="281940" h="416560">
                <a:moveTo>
                  <a:pt x="126882" y="208047"/>
                </a:moveTo>
                <a:lnTo>
                  <a:pt x="33695" y="114700"/>
                </a:lnTo>
                <a:lnTo>
                  <a:pt x="16847" y="74094"/>
                </a:lnTo>
                <a:lnTo>
                  <a:pt x="16847" y="120582"/>
                </a:lnTo>
                <a:lnTo>
                  <a:pt x="21796" y="126619"/>
                </a:lnTo>
                <a:lnTo>
                  <a:pt x="103085" y="208047"/>
                </a:lnTo>
                <a:lnTo>
                  <a:pt x="103085" y="231882"/>
                </a:lnTo>
                <a:lnTo>
                  <a:pt x="126882" y="208047"/>
                </a:lnTo>
                <a:close/>
              </a:path>
              <a:path w="281940" h="416560">
                <a:moveTo>
                  <a:pt x="265137" y="255616"/>
                </a:moveTo>
                <a:lnTo>
                  <a:pt x="265137" y="208047"/>
                </a:lnTo>
                <a:lnTo>
                  <a:pt x="264629" y="215723"/>
                </a:lnTo>
                <a:lnTo>
                  <a:pt x="263123" y="223191"/>
                </a:lnTo>
                <a:lnTo>
                  <a:pt x="114668" y="382500"/>
                </a:lnTo>
                <a:lnTo>
                  <a:pt x="74181" y="399267"/>
                </a:lnTo>
                <a:lnTo>
                  <a:pt x="52625" y="395075"/>
                </a:lnTo>
                <a:lnTo>
                  <a:pt x="21204" y="363948"/>
                </a:lnTo>
                <a:lnTo>
                  <a:pt x="16847" y="341990"/>
                </a:lnTo>
                <a:lnTo>
                  <a:pt x="16847" y="388461"/>
                </a:lnTo>
                <a:lnTo>
                  <a:pt x="21796" y="394522"/>
                </a:lnTo>
                <a:lnTo>
                  <a:pt x="46266" y="410775"/>
                </a:lnTo>
                <a:lnTo>
                  <a:pt x="74141" y="416193"/>
                </a:lnTo>
                <a:lnTo>
                  <a:pt x="102037" y="410775"/>
                </a:lnTo>
                <a:lnTo>
                  <a:pt x="126566" y="394522"/>
                </a:lnTo>
                <a:lnTo>
                  <a:pt x="264814" y="256037"/>
                </a:lnTo>
                <a:lnTo>
                  <a:pt x="265137" y="255616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6583" y="0"/>
            <a:ext cx="6884670" cy="3308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85"/>
              <a:t>Aforos</a:t>
            </a:r>
            <a:r>
              <a:rPr dirty="0" sz="2000" spc="-155"/>
              <a:t> </a:t>
            </a:r>
            <a:r>
              <a:rPr dirty="0" sz="2000" spc="65"/>
              <a:t>en</a:t>
            </a:r>
            <a:r>
              <a:rPr dirty="0" sz="2000" spc="-120"/>
              <a:t> </a:t>
            </a:r>
            <a:r>
              <a:rPr dirty="0" sz="2000" spc="114"/>
              <a:t>actividades</a:t>
            </a:r>
            <a:r>
              <a:rPr dirty="0" sz="2000" spc="-150"/>
              <a:t> </a:t>
            </a:r>
            <a:r>
              <a:rPr dirty="0" sz="2000" spc="35"/>
              <a:t>sin</a:t>
            </a:r>
            <a:r>
              <a:rPr dirty="0" sz="2000" spc="-130"/>
              <a:t> </a:t>
            </a:r>
            <a:r>
              <a:rPr dirty="0" sz="2000" spc="65"/>
              <a:t>interacción</a:t>
            </a:r>
            <a:r>
              <a:rPr dirty="0" sz="2000" spc="-150"/>
              <a:t> </a:t>
            </a:r>
            <a:r>
              <a:rPr dirty="0" sz="2000" spc="55"/>
              <a:t>entre</a:t>
            </a:r>
            <a:r>
              <a:rPr dirty="0" sz="2000" spc="-120"/>
              <a:t> </a:t>
            </a:r>
            <a:r>
              <a:rPr dirty="0" sz="2000" spc="75"/>
              <a:t>asistentes: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018792" y="292734"/>
            <a:ext cx="508698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Seminario,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0">
                <a:solidFill>
                  <a:srgbClr val="001F5F"/>
                </a:solidFill>
                <a:latin typeface="Trebuchet MS"/>
                <a:cs typeface="Trebuchet MS"/>
              </a:rPr>
              <a:t>rito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5">
                <a:solidFill>
                  <a:srgbClr val="001F5F"/>
                </a:solidFill>
                <a:latin typeface="Trebuchet MS"/>
                <a:cs typeface="Trebuchet MS"/>
              </a:rPr>
              <a:t>religioso,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público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estadios,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">
                <a:solidFill>
                  <a:srgbClr val="001F5F"/>
                </a:solidFill>
                <a:latin typeface="Trebuchet MS"/>
                <a:cs typeface="Trebuchet MS"/>
              </a:rPr>
              <a:t>cines,</a:t>
            </a:r>
            <a:r>
              <a:rPr dirty="0" sz="12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5">
                <a:solidFill>
                  <a:srgbClr val="001F5F"/>
                </a:solidFill>
                <a:latin typeface="Trebuchet MS"/>
                <a:cs typeface="Trebuchet MS"/>
              </a:rPr>
              <a:t>teatro,</a:t>
            </a:r>
            <a:r>
              <a:rPr dirty="0" sz="12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>
                <a:solidFill>
                  <a:srgbClr val="001F5F"/>
                </a:solidFill>
                <a:latin typeface="Trebuchet MS"/>
                <a:cs typeface="Trebuchet MS"/>
              </a:rPr>
              <a:t>circos,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>
                <a:solidFill>
                  <a:srgbClr val="001F5F"/>
                </a:solidFill>
                <a:latin typeface="Trebuchet MS"/>
                <a:cs typeface="Trebuchet MS"/>
              </a:rPr>
              <a:t>etc.</a:t>
            </a:r>
            <a:endParaRPr sz="1200">
              <a:latin typeface="Trebuchet MS"/>
              <a:cs typeface="Trebuchet MS"/>
            </a:endParaRPr>
          </a:p>
          <a:p>
            <a:pPr algn="ctr" marR="635">
              <a:lnSpc>
                <a:spcPct val="100000"/>
              </a:lnSpc>
            </a:pP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Prohibido </a:t>
            </a: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residencias</a:t>
            </a:r>
            <a:r>
              <a:rPr dirty="0" sz="1200" spc="-2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particulares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33395" y="1872360"/>
            <a:ext cx="35560" cy="9525"/>
          </a:xfrm>
          <a:custGeom>
            <a:avLst/>
            <a:gdLst/>
            <a:ahLst/>
            <a:cxnLst/>
            <a:rect l="l" t="t" r="r" b="b"/>
            <a:pathLst>
              <a:path w="35560" h="9525">
                <a:moveTo>
                  <a:pt x="35051" y="0"/>
                </a:moveTo>
                <a:lnTo>
                  <a:pt x="0" y="0"/>
                </a:lnTo>
                <a:lnTo>
                  <a:pt x="0" y="9144"/>
                </a:lnTo>
                <a:lnTo>
                  <a:pt x="35051" y="9144"/>
                </a:lnTo>
                <a:lnTo>
                  <a:pt x="350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4722876" y="1118616"/>
            <a:ext cx="1887220" cy="3183890"/>
            <a:chOff x="4722876" y="1118616"/>
            <a:chExt cx="1887220" cy="3183890"/>
          </a:xfrm>
        </p:grpSpPr>
        <p:sp>
          <p:nvSpPr>
            <p:cNvPr id="6" name="object 6"/>
            <p:cNvSpPr/>
            <p:nvPr/>
          </p:nvSpPr>
          <p:spPr>
            <a:xfrm>
              <a:off x="4722876" y="1118616"/>
              <a:ext cx="1887220" cy="3183890"/>
            </a:xfrm>
            <a:custGeom>
              <a:avLst/>
              <a:gdLst/>
              <a:ahLst/>
              <a:cxnLst/>
              <a:rect l="l" t="t" r="r" b="b"/>
              <a:pathLst>
                <a:path w="1887220" h="3183890">
                  <a:moveTo>
                    <a:pt x="1886712" y="0"/>
                  </a:moveTo>
                  <a:lnTo>
                    <a:pt x="0" y="0"/>
                  </a:lnTo>
                  <a:lnTo>
                    <a:pt x="0" y="3183636"/>
                  </a:lnTo>
                  <a:lnTo>
                    <a:pt x="1886712" y="3183636"/>
                  </a:lnTo>
                  <a:lnTo>
                    <a:pt x="1886712" y="0"/>
                  </a:lnTo>
                  <a:close/>
                </a:path>
              </a:pathLst>
            </a:custGeom>
            <a:solidFill>
              <a:srgbClr val="FD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155946" y="1812036"/>
              <a:ext cx="36830" cy="9525"/>
            </a:xfrm>
            <a:custGeom>
              <a:avLst/>
              <a:gdLst/>
              <a:ahLst/>
              <a:cxnLst/>
              <a:rect l="l" t="t" r="r" b="b"/>
              <a:pathLst>
                <a:path w="36829" h="9525">
                  <a:moveTo>
                    <a:pt x="36575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36575" y="9144"/>
                  </a:lnTo>
                  <a:lnTo>
                    <a:pt x="3657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622613" y="746569"/>
          <a:ext cx="1904364" cy="356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9760"/>
              </a:tblGrid>
              <a:tr h="367284">
                <a:tc>
                  <a:txBody>
                    <a:bodyPr/>
                    <a:lstStyle/>
                    <a:p>
                      <a:pPr marL="45656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spc="-60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Transición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FFAB40"/>
                    </a:solidFill>
                  </a:tcPr>
                </a:tc>
              </a:tr>
              <a:tr h="19979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2390" marR="153670">
                        <a:lnSpc>
                          <a:spcPct val="100000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Permitidos de lunes a</a:t>
                      </a:r>
                      <a:r>
                        <a:rPr dirty="0" sz="10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viernes  tal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que: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2390" marR="2139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Aforo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1 persona cada 8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m2 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de superficie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útil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2390" marR="2482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Espacio cerrado: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máx.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50  personas, solo si todos los  asistentes tienen pase de 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movilidad.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Requiere cumplir  estándar de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ventilación.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1185672">
                <a:tc>
                  <a:txBody>
                    <a:bodyPr/>
                    <a:lstStyle/>
                    <a:p>
                      <a:pPr marL="72390">
                        <a:lnSpc>
                          <a:spcPts val="110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Espacio abierto o aire</a:t>
                      </a:r>
                      <a:r>
                        <a:rPr dirty="0" sz="10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libre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: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max.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75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personas.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2390" marR="111125">
                        <a:lnSpc>
                          <a:spcPct val="100000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Sábados, domingos y</a:t>
                      </a:r>
                      <a:r>
                        <a:rPr dirty="0" sz="10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feriados 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aplica las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normas de  cuarentena.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732210" y="1171702"/>
            <a:ext cx="1878964" cy="29076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70485" marR="130810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latin typeface="Arial"/>
                <a:cs typeface="Arial"/>
              </a:rPr>
              <a:t>Permitidos todos los días</a:t>
            </a:r>
            <a:r>
              <a:rPr dirty="0" sz="1050" spc="-12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tal  </a:t>
            </a:r>
            <a:r>
              <a:rPr dirty="0" sz="1050">
                <a:latin typeface="Arial"/>
                <a:cs typeface="Arial"/>
              </a:rPr>
              <a:t>que: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Arial"/>
              <a:cs typeface="Arial"/>
            </a:endParaRPr>
          </a:p>
          <a:p>
            <a:pPr marL="70485" marR="114300">
              <a:lnSpc>
                <a:spcPct val="100000"/>
              </a:lnSpc>
            </a:pPr>
            <a:r>
              <a:rPr dirty="0" sz="1050" spc="-5" b="1">
                <a:latin typeface="Arial"/>
                <a:cs typeface="Arial"/>
              </a:rPr>
              <a:t>Aforo</a:t>
            </a:r>
            <a:r>
              <a:rPr dirty="0" sz="1050" spc="-5">
                <a:latin typeface="Arial"/>
                <a:cs typeface="Arial"/>
              </a:rPr>
              <a:t>: </a:t>
            </a:r>
            <a:r>
              <a:rPr dirty="0" sz="1050">
                <a:latin typeface="Arial"/>
                <a:cs typeface="Arial"/>
              </a:rPr>
              <a:t>1 persona cada 8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5">
                <a:latin typeface="Arial"/>
                <a:cs typeface="Arial"/>
              </a:rPr>
              <a:t>m2  </a:t>
            </a:r>
            <a:r>
              <a:rPr dirty="0" sz="1050">
                <a:latin typeface="Arial"/>
                <a:cs typeface="Arial"/>
              </a:rPr>
              <a:t>de superficie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útil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70485" marR="102870">
              <a:lnSpc>
                <a:spcPct val="100000"/>
              </a:lnSpc>
              <a:spcBef>
                <a:spcPts val="5"/>
              </a:spcBef>
            </a:pPr>
            <a:r>
              <a:rPr dirty="0" sz="1050" b="1">
                <a:latin typeface="Arial"/>
                <a:cs typeface="Arial"/>
              </a:rPr>
              <a:t>Espacio cerrado: </a:t>
            </a:r>
            <a:r>
              <a:rPr dirty="0" sz="1050">
                <a:latin typeface="Arial"/>
                <a:cs typeface="Arial"/>
              </a:rPr>
              <a:t>max. 100  personas. 500 personas si  todos los asistentes tienen  pase de movilidad.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Requiere  cumplir estándar de  ventilación.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70485" marR="262890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 abierto o aire  </a:t>
            </a:r>
            <a:r>
              <a:rPr dirty="0" sz="1050" spc="-5" b="1">
                <a:latin typeface="Arial"/>
                <a:cs typeface="Arial"/>
              </a:rPr>
              <a:t>libre: </a:t>
            </a:r>
            <a:r>
              <a:rPr dirty="0" sz="1050">
                <a:latin typeface="Arial"/>
                <a:cs typeface="Arial"/>
              </a:rPr>
              <a:t>max. 200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personas.</a:t>
            </a:r>
            <a:endParaRPr sz="1050">
              <a:latin typeface="Arial"/>
              <a:cs typeface="Arial"/>
            </a:endParaRPr>
          </a:p>
          <a:p>
            <a:pPr marL="70485" marR="172720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1.000 personas si todos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los  asistentes tienen pase de  movilidad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32210" y="756094"/>
            <a:ext cx="1878964" cy="36258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8419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59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30758" y="1118616"/>
            <a:ext cx="1878964" cy="317944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53975" rIns="0" bIns="0" rtlCol="0" vert="horz">
            <a:spAutoFit/>
          </a:bodyPr>
          <a:lstStyle/>
          <a:p>
            <a:pPr marL="67310" marR="134620">
              <a:lnSpc>
                <a:spcPct val="100000"/>
              </a:lnSpc>
              <a:spcBef>
                <a:spcPts val="425"/>
              </a:spcBef>
            </a:pPr>
            <a:r>
              <a:rPr dirty="0" sz="1050">
                <a:latin typeface="Arial"/>
                <a:cs typeface="Arial"/>
              </a:rPr>
              <a:t>Permitidos todos los días</a:t>
            </a:r>
            <a:r>
              <a:rPr dirty="0" sz="1050" spc="-12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tal  </a:t>
            </a:r>
            <a:r>
              <a:rPr dirty="0" sz="1050">
                <a:latin typeface="Arial"/>
                <a:cs typeface="Arial"/>
              </a:rPr>
              <a:t>que: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67310" marR="108585">
              <a:lnSpc>
                <a:spcPct val="100000"/>
              </a:lnSpc>
            </a:pPr>
            <a:r>
              <a:rPr dirty="0" sz="1050" spc="-5" b="1">
                <a:latin typeface="Arial"/>
                <a:cs typeface="Arial"/>
              </a:rPr>
              <a:t>Aforo: </a:t>
            </a:r>
            <a:r>
              <a:rPr dirty="0" sz="1050">
                <a:latin typeface="Arial"/>
                <a:cs typeface="Arial"/>
              </a:rPr>
              <a:t>1 persona cada 6</a:t>
            </a:r>
            <a:r>
              <a:rPr dirty="0" sz="1050" spc="-60">
                <a:latin typeface="Arial"/>
                <a:cs typeface="Arial"/>
              </a:rPr>
              <a:t> </a:t>
            </a:r>
            <a:r>
              <a:rPr dirty="0" sz="1050" spc="5">
                <a:latin typeface="Arial"/>
                <a:cs typeface="Arial"/>
              </a:rPr>
              <a:t>m2  </a:t>
            </a:r>
            <a:r>
              <a:rPr dirty="0" sz="1050">
                <a:latin typeface="Arial"/>
                <a:cs typeface="Arial"/>
              </a:rPr>
              <a:t>de superficie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útil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Arial"/>
              <a:cs typeface="Arial"/>
            </a:endParaRPr>
          </a:p>
          <a:p>
            <a:pPr marL="67310" marR="106045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 cerrado: </a:t>
            </a:r>
            <a:r>
              <a:rPr dirty="0" sz="1050">
                <a:latin typeface="Arial"/>
                <a:cs typeface="Arial"/>
              </a:rPr>
              <a:t>max. 250  personas. 1.000 personas si  todos los asistentes tienen  pase de movilidad.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Requiere  cumplir estándar de  ventilación.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Arial"/>
              <a:cs typeface="Arial"/>
            </a:endParaRPr>
          </a:p>
          <a:p>
            <a:pPr marL="67310" marR="266700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 abierto o aire  </a:t>
            </a:r>
            <a:r>
              <a:rPr dirty="0" sz="1050" spc="-5" b="1">
                <a:latin typeface="Arial"/>
                <a:cs typeface="Arial"/>
              </a:rPr>
              <a:t>libre: </a:t>
            </a:r>
            <a:r>
              <a:rPr dirty="0" sz="1050">
                <a:latin typeface="Arial"/>
                <a:cs typeface="Arial"/>
              </a:rPr>
              <a:t>max. 500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personas.</a:t>
            </a:r>
            <a:endParaRPr sz="1050">
              <a:latin typeface="Arial"/>
              <a:cs typeface="Arial"/>
            </a:endParaRPr>
          </a:p>
          <a:p>
            <a:pPr marL="67310" marR="17589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5.000 personas si todos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los  asistentes tienen pase de  movilidad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30758" y="756094"/>
            <a:ext cx="1878964" cy="36258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8419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59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727447" y="751331"/>
            <a:ext cx="1888489" cy="3550920"/>
          </a:xfrm>
          <a:custGeom>
            <a:avLst/>
            <a:gdLst/>
            <a:ahLst/>
            <a:cxnLst/>
            <a:rect l="l" t="t" r="r" b="b"/>
            <a:pathLst>
              <a:path w="1888490" h="3550920">
                <a:moveTo>
                  <a:pt x="0" y="3550920"/>
                </a:moveTo>
                <a:lnTo>
                  <a:pt x="1888236" y="3550920"/>
                </a:lnTo>
                <a:lnTo>
                  <a:pt x="1888236" y="0"/>
                </a:lnTo>
                <a:lnTo>
                  <a:pt x="0" y="0"/>
                </a:lnTo>
                <a:lnTo>
                  <a:pt x="0" y="3550920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825995" y="751331"/>
            <a:ext cx="1888489" cy="3550920"/>
          </a:xfrm>
          <a:custGeom>
            <a:avLst/>
            <a:gdLst/>
            <a:ahLst/>
            <a:cxnLst/>
            <a:rect l="l" t="t" r="r" b="b"/>
            <a:pathLst>
              <a:path w="1888490" h="3550920">
                <a:moveTo>
                  <a:pt x="0" y="3550920"/>
                </a:moveTo>
                <a:lnTo>
                  <a:pt x="1888236" y="3550920"/>
                </a:lnTo>
                <a:lnTo>
                  <a:pt x="1888236" y="0"/>
                </a:lnTo>
                <a:lnTo>
                  <a:pt x="0" y="0"/>
                </a:lnTo>
                <a:lnTo>
                  <a:pt x="0" y="3550920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431101" y="746569"/>
          <a:ext cx="1907539" cy="356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935"/>
              </a:tblGrid>
              <a:tr h="367284">
                <a:tc>
                  <a:txBody>
                    <a:bodyPr/>
                    <a:lstStyle/>
                    <a:p>
                      <a:pPr marL="39814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400" spc="-45" b="1">
                          <a:solidFill>
                            <a:srgbClr val="FDFFFF"/>
                          </a:solidFill>
                          <a:latin typeface="Verdana"/>
                          <a:cs typeface="Verdana"/>
                        </a:rPr>
                        <a:t>Cuarentena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T w="9525">
                      <a:solidFill>
                        <a:srgbClr val="006FC0"/>
                      </a:solidFill>
                      <a:prstDash val="solid"/>
                    </a:lnT>
                    <a:solidFill>
                      <a:srgbClr val="CC0000"/>
                    </a:solidFill>
                  </a:tcPr>
                </a:tc>
              </a:tr>
              <a:tr h="2519172">
                <a:tc>
                  <a:txBody>
                    <a:bodyPr/>
                    <a:lstStyle/>
                    <a:p>
                      <a:pPr marL="316230">
                        <a:lnSpc>
                          <a:spcPct val="100000"/>
                        </a:lnSpc>
                        <a:spcBef>
                          <a:spcPts val="1545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Prohibidos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17170">
                        <a:lnSpc>
                          <a:spcPct val="100000"/>
                        </a:lnSpc>
                        <a:spcBef>
                          <a:spcPts val="1690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Sólo</a:t>
                      </a:r>
                      <a:r>
                        <a:rPr dirty="0" sz="14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excepciones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9055" marR="6731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Excepciones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de funerales,  matrimonios, AUC </a:t>
                      </a:r>
                      <a:r>
                        <a:rPr dirty="0" sz="850">
                          <a:latin typeface="Arial"/>
                          <a:cs typeface="Arial"/>
                        </a:rPr>
                        <a:t>y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cultos religiosos  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organizados por una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organización  reconocida por el</a:t>
                      </a:r>
                      <a:r>
                        <a:rPr dirty="0" sz="85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Estado.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9055" marR="132715">
                        <a:lnSpc>
                          <a:spcPct val="9880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Aforo: </a:t>
                      </a:r>
                      <a:r>
                        <a:rPr dirty="0" sz="850">
                          <a:latin typeface="Arial"/>
                          <a:cs typeface="Arial"/>
                        </a:rPr>
                        <a:t>1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persona cada </a:t>
                      </a:r>
                      <a:r>
                        <a:rPr dirty="0" sz="850">
                          <a:latin typeface="Arial"/>
                          <a:cs typeface="Arial"/>
                        </a:rPr>
                        <a:t>8 m2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de  superficie útil (siempre 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podrá haber 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al menos </a:t>
                      </a:r>
                      <a:r>
                        <a:rPr dirty="0" sz="850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5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personas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9055" marR="50228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Espacio cerrado: 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máx.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10  personas. Requiere cumplir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6215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solidFill>
                      <a:srgbClr val="FDFFFF"/>
                    </a:solidFill>
                  </a:tcPr>
                </a:tc>
              </a:tr>
              <a:tr h="664464">
                <a:tc>
                  <a:txBody>
                    <a:bodyPr/>
                    <a:lstStyle/>
                    <a:p>
                      <a:pPr marL="59055">
                        <a:lnSpc>
                          <a:spcPts val="890"/>
                        </a:lnSpc>
                      </a:pPr>
                      <a:r>
                        <a:rPr dirty="0" sz="850" spc="-5">
                          <a:latin typeface="Arial"/>
                          <a:cs typeface="Arial"/>
                        </a:rPr>
                        <a:t>estándar de</a:t>
                      </a:r>
                      <a:r>
                        <a:rPr dirty="0" sz="8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ventilación.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 marR="141605">
                        <a:lnSpc>
                          <a:spcPct val="100000"/>
                        </a:lnSpc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Espacio abierto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o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aire libre: </a:t>
                      </a:r>
                      <a:r>
                        <a:rPr dirty="0" sz="850" spc="-10">
                          <a:latin typeface="Arial"/>
                          <a:cs typeface="Arial"/>
                        </a:rPr>
                        <a:t>máx. 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8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>
                          <a:latin typeface="Arial"/>
                          <a:cs typeface="Arial"/>
                        </a:rPr>
                        <a:t>personas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9525">
                      <a:solidFill>
                        <a:srgbClr val="006FC0"/>
                      </a:solidFill>
                      <a:prstDash val="solid"/>
                    </a:lnL>
                    <a:lnR w="9525">
                      <a:solidFill>
                        <a:srgbClr val="006FC0"/>
                      </a:solidFill>
                      <a:prstDash val="solid"/>
                    </a:lnR>
                    <a:lnB w="9525">
                      <a:solidFill>
                        <a:srgbClr val="006F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3256" y="171145"/>
            <a:ext cx="7002780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85"/>
              <a:t>Aforos</a:t>
            </a:r>
            <a:r>
              <a:rPr dirty="0" sz="2000" spc="-160"/>
              <a:t> </a:t>
            </a:r>
            <a:r>
              <a:rPr dirty="0" sz="2000" spc="65"/>
              <a:t>en</a:t>
            </a:r>
            <a:r>
              <a:rPr dirty="0" sz="2000" spc="-114"/>
              <a:t> </a:t>
            </a:r>
            <a:r>
              <a:rPr dirty="0" sz="2000" spc="105"/>
              <a:t>Actividades</a:t>
            </a:r>
            <a:r>
              <a:rPr dirty="0" sz="2000" spc="-150"/>
              <a:t> </a:t>
            </a:r>
            <a:r>
              <a:rPr dirty="0" sz="2000" spc="85"/>
              <a:t>con</a:t>
            </a:r>
            <a:r>
              <a:rPr dirty="0" sz="2000" spc="-135"/>
              <a:t> </a:t>
            </a:r>
            <a:r>
              <a:rPr dirty="0" sz="2000" spc="65"/>
              <a:t>interacción</a:t>
            </a:r>
            <a:r>
              <a:rPr dirty="0" sz="2000" spc="-155"/>
              <a:t> </a:t>
            </a:r>
            <a:r>
              <a:rPr dirty="0" sz="2000" spc="55"/>
              <a:t>entre</a:t>
            </a:r>
            <a:r>
              <a:rPr dirty="0" sz="2000" spc="-114"/>
              <a:t> </a:t>
            </a:r>
            <a:r>
              <a:rPr dirty="0" sz="2000" spc="75"/>
              <a:t>asistentes: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665480" y="667003"/>
            <a:ext cx="7712709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Actividades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0">
                <a:solidFill>
                  <a:srgbClr val="001F5F"/>
                </a:solidFill>
                <a:latin typeface="Trebuchet MS"/>
                <a:cs typeface="Trebuchet MS"/>
              </a:rPr>
              <a:t>sociales,</a:t>
            </a:r>
            <a:r>
              <a:rPr dirty="0" sz="1200" spc="2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ferias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laborales,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categoría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0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actividades</a:t>
            </a:r>
            <a:r>
              <a:rPr dirty="0" sz="12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5">
                <a:solidFill>
                  <a:srgbClr val="001F5F"/>
                </a:solidFill>
                <a:latin typeface="Trebuchet MS"/>
                <a:cs typeface="Trebuchet MS"/>
              </a:rPr>
              <a:t>sin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interacción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entre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asistentes,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pero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endParaRPr sz="1200">
              <a:latin typeface="Trebuchet MS"/>
              <a:cs typeface="Trebuchet MS"/>
            </a:endParaRPr>
          </a:p>
          <a:p>
            <a:pPr algn="ctr" marR="6985">
              <a:lnSpc>
                <a:spcPct val="100000"/>
              </a:lnSpc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consumo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1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alimentos.</a:t>
            </a:r>
            <a:endParaRPr sz="1200">
              <a:latin typeface="Trebuchet MS"/>
              <a:cs typeface="Trebuchet MS"/>
            </a:endParaRPr>
          </a:p>
          <a:p>
            <a:pPr algn="ctr" marR="7620">
              <a:lnSpc>
                <a:spcPct val="100000"/>
              </a:lnSpc>
            </a:pP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Prohibidos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residencias</a:t>
            </a:r>
            <a:r>
              <a:rPr dirty="0" sz="1200" spc="-2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particulares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1101" y="1424749"/>
            <a:ext cx="1902460" cy="3613785"/>
            <a:chOff x="431101" y="1424749"/>
            <a:chExt cx="1902460" cy="3613785"/>
          </a:xfrm>
        </p:grpSpPr>
        <p:sp>
          <p:nvSpPr>
            <p:cNvPr id="5" name="object 5"/>
            <p:cNvSpPr/>
            <p:nvPr/>
          </p:nvSpPr>
          <p:spPr>
            <a:xfrm>
              <a:off x="437387" y="1796795"/>
              <a:ext cx="1892935" cy="3237230"/>
            </a:xfrm>
            <a:custGeom>
              <a:avLst/>
              <a:gdLst/>
              <a:ahLst/>
              <a:cxnLst/>
              <a:rect l="l" t="t" r="r" b="b"/>
              <a:pathLst>
                <a:path w="1892935" h="3237229">
                  <a:moveTo>
                    <a:pt x="1892808" y="0"/>
                  </a:moveTo>
                  <a:lnTo>
                    <a:pt x="0" y="0"/>
                  </a:lnTo>
                  <a:lnTo>
                    <a:pt x="0" y="3236976"/>
                  </a:lnTo>
                  <a:lnTo>
                    <a:pt x="1892808" y="3236976"/>
                  </a:lnTo>
                  <a:lnTo>
                    <a:pt x="1892808" y="0"/>
                  </a:lnTo>
                  <a:close/>
                </a:path>
              </a:pathLst>
            </a:custGeom>
            <a:solidFill>
              <a:srgbClr val="FD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35863" y="1429511"/>
              <a:ext cx="1892935" cy="3604260"/>
            </a:xfrm>
            <a:custGeom>
              <a:avLst/>
              <a:gdLst/>
              <a:ahLst/>
              <a:cxnLst/>
              <a:rect l="l" t="t" r="r" b="b"/>
              <a:pathLst>
                <a:path w="1892935" h="3604260">
                  <a:moveTo>
                    <a:pt x="0" y="3604260"/>
                  </a:moveTo>
                  <a:lnTo>
                    <a:pt x="1892808" y="3604260"/>
                  </a:lnTo>
                  <a:lnTo>
                    <a:pt x="1892808" y="0"/>
                  </a:lnTo>
                  <a:lnTo>
                    <a:pt x="0" y="0"/>
                  </a:lnTo>
                  <a:lnTo>
                    <a:pt x="0" y="3604260"/>
                  </a:lnTo>
                  <a:close/>
                </a:path>
              </a:pathLst>
            </a:custGeom>
            <a:ln w="9525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11987" y="1922779"/>
            <a:ext cx="10896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Pro</a:t>
            </a:r>
            <a:r>
              <a:rPr dirty="0" sz="1800" spc="-15">
                <a:latin typeface="Arial"/>
                <a:cs typeface="Arial"/>
              </a:rPr>
              <a:t>h</a:t>
            </a:r>
            <a:r>
              <a:rPr dirty="0" sz="1800" spc="-5">
                <a:latin typeface="Arial"/>
                <a:cs typeface="Arial"/>
              </a:rPr>
              <a:t>i</a:t>
            </a:r>
            <a:r>
              <a:rPr dirty="0" sz="1800" spc="-15">
                <a:latin typeface="Arial"/>
                <a:cs typeface="Arial"/>
              </a:rPr>
              <a:t>b</a:t>
            </a:r>
            <a:r>
              <a:rPr dirty="0" sz="1800" spc="-5">
                <a:latin typeface="Arial"/>
                <a:cs typeface="Arial"/>
              </a:rPr>
              <a:t>i</a:t>
            </a:r>
            <a:r>
              <a:rPr dirty="0" sz="1800" spc="-15">
                <a:latin typeface="Arial"/>
                <a:cs typeface="Arial"/>
              </a:rPr>
              <a:t>d</a:t>
            </a:r>
            <a:r>
              <a:rPr dirty="0" sz="1800" spc="-5">
                <a:latin typeface="Arial"/>
                <a:cs typeface="Arial"/>
              </a:rPr>
              <a:t>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7387" y="1429511"/>
            <a:ext cx="1892935" cy="356870"/>
          </a:xfrm>
          <a:custGeom>
            <a:avLst/>
            <a:gdLst/>
            <a:ahLst/>
            <a:cxnLst/>
            <a:rect l="l" t="t" r="r" b="b"/>
            <a:pathLst>
              <a:path w="1892935" h="356869">
                <a:moveTo>
                  <a:pt x="1892808" y="0"/>
                </a:moveTo>
                <a:lnTo>
                  <a:pt x="0" y="0"/>
                </a:lnTo>
                <a:lnTo>
                  <a:pt x="0" y="356615"/>
                </a:lnTo>
                <a:lnTo>
                  <a:pt x="1892808" y="356615"/>
                </a:lnTo>
                <a:lnTo>
                  <a:pt x="1892808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440626" y="1434274"/>
            <a:ext cx="1883410" cy="362585"/>
          </a:xfrm>
          <a:prstGeom prst="rect">
            <a:avLst/>
          </a:prstGeom>
          <a:solidFill>
            <a:srgbClr val="CC0000"/>
          </a:solidFill>
        </p:spPr>
        <p:txBody>
          <a:bodyPr wrap="square" lIns="0" tIns="59055" rIns="0" bIns="0" rtlCol="0" vert="horz">
            <a:spAutoFit/>
          </a:bodyPr>
          <a:lstStyle/>
          <a:p>
            <a:pPr marL="393065">
              <a:lnSpc>
                <a:spcPct val="100000"/>
              </a:lnSpc>
              <a:spcBef>
                <a:spcPts val="465"/>
              </a:spcBef>
            </a:pPr>
            <a:r>
              <a:rPr dirty="0" sz="1400" spc="-45" b="1">
                <a:solidFill>
                  <a:srgbClr val="FDFFFF"/>
                </a:solidFill>
                <a:latin typeface="Verdana"/>
                <a:cs typeface="Verdana"/>
              </a:rPr>
              <a:t>Cuarentena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624327" y="1796795"/>
            <a:ext cx="1884045" cy="3237230"/>
            <a:chOff x="2624327" y="1796795"/>
            <a:chExt cx="1884045" cy="3237230"/>
          </a:xfrm>
        </p:grpSpPr>
        <p:sp>
          <p:nvSpPr>
            <p:cNvPr id="11" name="object 11"/>
            <p:cNvSpPr/>
            <p:nvPr/>
          </p:nvSpPr>
          <p:spPr>
            <a:xfrm>
              <a:off x="2624327" y="1796795"/>
              <a:ext cx="1884045" cy="3237230"/>
            </a:xfrm>
            <a:custGeom>
              <a:avLst/>
              <a:gdLst/>
              <a:ahLst/>
              <a:cxnLst/>
              <a:rect l="l" t="t" r="r" b="b"/>
              <a:pathLst>
                <a:path w="1884045" h="3237229">
                  <a:moveTo>
                    <a:pt x="1883664" y="0"/>
                  </a:moveTo>
                  <a:lnTo>
                    <a:pt x="0" y="0"/>
                  </a:lnTo>
                  <a:lnTo>
                    <a:pt x="0" y="3236976"/>
                  </a:lnTo>
                  <a:lnTo>
                    <a:pt x="1883664" y="3236976"/>
                  </a:lnTo>
                  <a:lnTo>
                    <a:pt x="1883664" y="0"/>
                  </a:lnTo>
                  <a:close/>
                </a:path>
              </a:pathLst>
            </a:custGeom>
            <a:solidFill>
              <a:srgbClr val="FD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033394" y="3050920"/>
              <a:ext cx="35560" cy="9525"/>
            </a:xfrm>
            <a:custGeom>
              <a:avLst/>
              <a:gdLst/>
              <a:ahLst/>
              <a:cxnLst/>
              <a:rect l="l" t="t" r="r" b="b"/>
              <a:pathLst>
                <a:path w="35560" h="9525">
                  <a:moveTo>
                    <a:pt x="35051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35051" y="9143"/>
                  </a:lnTo>
                  <a:lnTo>
                    <a:pt x="350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2632138" y="1983689"/>
            <a:ext cx="1880235" cy="2465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Sábados, </a:t>
            </a:r>
            <a:r>
              <a:rPr dirty="0" sz="1000" spc="-5">
                <a:latin typeface="Arial"/>
                <a:cs typeface="Arial"/>
              </a:rPr>
              <a:t>domingos y</a:t>
            </a:r>
            <a:r>
              <a:rPr dirty="0" sz="1000" spc="-5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feriados</a:t>
            </a: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</a:rPr>
              <a:t>están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prohibidos.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67945" marR="14859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Permitidos de lunes a</a:t>
            </a:r>
            <a:r>
              <a:rPr dirty="0" sz="1000" spc="-6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viernes  tal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que: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</a:pPr>
            <a:r>
              <a:rPr dirty="0" sz="1000" spc="-10" b="1">
                <a:latin typeface="Arial"/>
                <a:cs typeface="Arial"/>
              </a:rPr>
              <a:t>Aforo</a:t>
            </a:r>
            <a:r>
              <a:rPr dirty="0" sz="1000" spc="-10">
                <a:latin typeface="Arial"/>
                <a:cs typeface="Arial"/>
              </a:rPr>
              <a:t>: </a:t>
            </a:r>
            <a:r>
              <a:rPr dirty="0" sz="1000" spc="-5">
                <a:latin typeface="Arial"/>
                <a:cs typeface="Arial"/>
              </a:rPr>
              <a:t>1 persona cada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8m2</a:t>
            </a: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de superficie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útil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</a:pPr>
            <a:r>
              <a:rPr dirty="0" sz="1000" spc="-5" b="1">
                <a:latin typeface="Arial"/>
                <a:cs typeface="Arial"/>
              </a:rPr>
              <a:t>Espacio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cerrado:</a:t>
            </a:r>
            <a:endParaRPr sz="1000">
              <a:latin typeface="Arial"/>
              <a:cs typeface="Arial"/>
            </a:endParaRPr>
          </a:p>
          <a:p>
            <a:pPr marL="67945" marR="14605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25 sólo con Pase </a:t>
            </a:r>
            <a:r>
              <a:rPr dirty="0" sz="1000" spc="-10">
                <a:latin typeface="Arial"/>
                <a:cs typeface="Arial"/>
              </a:rPr>
              <a:t>Movilidad  </a:t>
            </a:r>
            <a:r>
              <a:rPr dirty="0" sz="1000" spc="-5">
                <a:latin typeface="Arial"/>
                <a:cs typeface="Arial"/>
              </a:rPr>
              <a:t>Requiere cumplir estándar</a:t>
            </a:r>
            <a:r>
              <a:rPr dirty="0" sz="1000" spc="-5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de  </a:t>
            </a:r>
            <a:r>
              <a:rPr dirty="0" sz="1000" spc="-10">
                <a:latin typeface="Arial"/>
                <a:cs typeface="Arial"/>
              </a:rPr>
              <a:t>ventilación.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</a:pPr>
            <a:r>
              <a:rPr dirty="0" sz="1000" spc="-5" b="1">
                <a:latin typeface="Arial"/>
                <a:cs typeface="Arial"/>
              </a:rPr>
              <a:t>Espacio abierto o aire</a:t>
            </a:r>
            <a:r>
              <a:rPr dirty="0" sz="1000" spc="-45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libre:</a:t>
            </a:r>
            <a:endParaRPr sz="10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</a:rPr>
              <a:t>50 sólo con Pase</a:t>
            </a:r>
            <a:r>
              <a:rPr dirty="0" sz="1000" spc="-5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Movilidad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32138" y="1434274"/>
            <a:ext cx="1880235" cy="362585"/>
          </a:xfrm>
          <a:prstGeom prst="rect">
            <a:avLst/>
          </a:prstGeom>
          <a:solidFill>
            <a:srgbClr val="FFAB40"/>
          </a:solidFill>
        </p:spPr>
        <p:txBody>
          <a:bodyPr wrap="square" lIns="0" tIns="59055" rIns="0" bIns="0" rtlCol="0" vert="horz">
            <a:spAutoFit/>
          </a:bodyPr>
          <a:lstStyle/>
          <a:p>
            <a:pPr marL="452120">
              <a:lnSpc>
                <a:spcPct val="100000"/>
              </a:lnSpc>
              <a:spcBef>
                <a:spcPts val="465"/>
              </a:spcBef>
            </a:pPr>
            <a:r>
              <a:rPr dirty="0" sz="1400" spc="-60" b="1">
                <a:solidFill>
                  <a:srgbClr val="FDFFFF"/>
                </a:solidFill>
                <a:latin typeface="Verdana"/>
                <a:cs typeface="Verdana"/>
              </a:rPr>
              <a:t>Transición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32210" y="1796795"/>
            <a:ext cx="1878964" cy="3232785"/>
          </a:xfrm>
          <a:prstGeom prst="rect">
            <a:avLst/>
          </a:prstGeom>
          <a:solidFill>
            <a:srgbClr val="FDFFF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Permitidos todos los días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tal</a:t>
            </a:r>
            <a:endParaRPr sz="10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que: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Arial"/>
              <a:cs typeface="Arial"/>
            </a:endParaRPr>
          </a:p>
          <a:p>
            <a:pPr marL="70485" marR="141605">
              <a:lnSpc>
                <a:spcPct val="100000"/>
              </a:lnSpc>
            </a:pPr>
            <a:r>
              <a:rPr dirty="0" sz="1050" spc="-5" b="1">
                <a:latin typeface="Arial"/>
                <a:cs typeface="Arial"/>
              </a:rPr>
              <a:t>Aforo: </a:t>
            </a:r>
            <a:r>
              <a:rPr dirty="0" sz="1050">
                <a:latin typeface="Arial"/>
                <a:cs typeface="Arial"/>
              </a:rPr>
              <a:t>1 persona cada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 spc="5">
                <a:latin typeface="Arial"/>
                <a:cs typeface="Arial"/>
              </a:rPr>
              <a:t>8m2  </a:t>
            </a:r>
            <a:r>
              <a:rPr dirty="0" sz="1050">
                <a:latin typeface="Arial"/>
                <a:cs typeface="Arial"/>
              </a:rPr>
              <a:t>de superficie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útil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</a:t>
            </a:r>
            <a:r>
              <a:rPr dirty="0" sz="1050" spc="-4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cerrado:</a:t>
            </a:r>
            <a:endParaRPr sz="1050">
              <a:latin typeface="Arial"/>
              <a:cs typeface="Arial"/>
            </a:endParaRPr>
          </a:p>
          <a:p>
            <a:pPr marL="70485" marR="513080">
              <a:lnSpc>
                <a:spcPct val="100000"/>
              </a:lnSpc>
              <a:spcBef>
                <a:spcPts val="5"/>
              </a:spcBef>
            </a:pPr>
            <a:r>
              <a:rPr dirty="0" sz="1050">
                <a:latin typeface="Arial"/>
                <a:cs typeface="Arial"/>
              </a:rPr>
              <a:t>25 personas sin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Pase  Movilidad</a:t>
            </a:r>
            <a:endParaRPr sz="1050">
              <a:latin typeface="Arial"/>
              <a:cs typeface="Arial"/>
            </a:endParaRPr>
          </a:p>
          <a:p>
            <a:pPr marL="70485" marR="22923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100 con Pase Movilidad  Requiere cumplir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estándar  de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ventilación.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 abierto </a:t>
            </a:r>
            <a:r>
              <a:rPr dirty="0" sz="1050" spc="5" b="1">
                <a:latin typeface="Arial"/>
                <a:cs typeface="Arial"/>
              </a:rPr>
              <a:t>o</a:t>
            </a:r>
            <a:r>
              <a:rPr dirty="0" sz="1050" spc="-80" b="1">
                <a:latin typeface="Arial"/>
                <a:cs typeface="Arial"/>
              </a:rPr>
              <a:t> </a:t>
            </a:r>
            <a:r>
              <a:rPr dirty="0" sz="1050" spc="-5" b="1">
                <a:latin typeface="Arial"/>
                <a:cs typeface="Arial"/>
              </a:rPr>
              <a:t>aire</a:t>
            </a:r>
            <a:endParaRPr sz="10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  <a:spcBef>
                <a:spcPts val="5"/>
              </a:spcBef>
            </a:pPr>
            <a:r>
              <a:rPr dirty="0" sz="1050" spc="-5" b="1">
                <a:latin typeface="Arial"/>
                <a:cs typeface="Arial"/>
              </a:rPr>
              <a:t>libre:</a:t>
            </a:r>
            <a:endParaRPr sz="1050">
              <a:latin typeface="Arial"/>
              <a:cs typeface="Arial"/>
            </a:endParaRPr>
          </a:p>
          <a:p>
            <a:pPr marL="70485" marR="438150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100 personas sin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Pase  Movilidad</a:t>
            </a:r>
            <a:endParaRPr sz="10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200 con Pase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Movilidad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32210" y="1434274"/>
            <a:ext cx="1878964" cy="36258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9055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829043" y="1796795"/>
            <a:ext cx="1887220" cy="3237230"/>
            <a:chOff x="6829043" y="1796795"/>
            <a:chExt cx="1887220" cy="3237230"/>
          </a:xfrm>
        </p:grpSpPr>
        <p:sp>
          <p:nvSpPr>
            <p:cNvPr id="18" name="object 18"/>
            <p:cNvSpPr/>
            <p:nvPr/>
          </p:nvSpPr>
          <p:spPr>
            <a:xfrm>
              <a:off x="6829043" y="1796795"/>
              <a:ext cx="1887220" cy="3237230"/>
            </a:xfrm>
            <a:custGeom>
              <a:avLst/>
              <a:gdLst/>
              <a:ahLst/>
              <a:cxnLst/>
              <a:rect l="l" t="t" r="r" b="b"/>
              <a:pathLst>
                <a:path w="1887220" h="3237229">
                  <a:moveTo>
                    <a:pt x="1886711" y="0"/>
                  </a:moveTo>
                  <a:lnTo>
                    <a:pt x="0" y="0"/>
                  </a:lnTo>
                  <a:lnTo>
                    <a:pt x="0" y="3236976"/>
                  </a:lnTo>
                  <a:lnTo>
                    <a:pt x="1886711" y="3236976"/>
                  </a:lnTo>
                  <a:lnTo>
                    <a:pt x="1886711" y="0"/>
                  </a:lnTo>
                  <a:close/>
                </a:path>
              </a:pathLst>
            </a:custGeom>
            <a:solidFill>
              <a:srgbClr val="FD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250810" y="2622676"/>
              <a:ext cx="36830" cy="9525"/>
            </a:xfrm>
            <a:custGeom>
              <a:avLst/>
              <a:gdLst/>
              <a:ahLst/>
              <a:cxnLst/>
              <a:rect l="l" t="t" r="r" b="b"/>
              <a:pathLst>
                <a:path w="36829" h="9525">
                  <a:moveTo>
                    <a:pt x="36574" y="0"/>
                  </a:moveTo>
                  <a:lnTo>
                    <a:pt x="0" y="0"/>
                  </a:lnTo>
                  <a:lnTo>
                    <a:pt x="0" y="9143"/>
                  </a:lnTo>
                  <a:lnTo>
                    <a:pt x="36574" y="9143"/>
                  </a:lnTo>
                  <a:lnTo>
                    <a:pt x="365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6830758" y="1982165"/>
            <a:ext cx="1878964" cy="29083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latin typeface="Arial"/>
                <a:cs typeface="Arial"/>
              </a:rPr>
              <a:t>Permitidos todos los días</a:t>
            </a:r>
            <a:r>
              <a:rPr dirty="0" sz="1050" spc="-9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tal</a:t>
            </a:r>
            <a:endParaRPr sz="10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  <a:spcBef>
                <a:spcPts val="5"/>
              </a:spcBef>
            </a:pPr>
            <a:r>
              <a:rPr dirty="0" sz="1050">
                <a:latin typeface="Arial"/>
                <a:cs typeface="Arial"/>
              </a:rPr>
              <a:t>que: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67310" marR="154305">
              <a:lnSpc>
                <a:spcPct val="100000"/>
              </a:lnSpc>
              <a:spcBef>
                <a:spcPts val="5"/>
              </a:spcBef>
            </a:pPr>
            <a:r>
              <a:rPr dirty="0" sz="1050" spc="-5" b="1">
                <a:latin typeface="Arial"/>
                <a:cs typeface="Arial"/>
              </a:rPr>
              <a:t>Aforo</a:t>
            </a:r>
            <a:r>
              <a:rPr dirty="0" sz="1050" spc="-5">
                <a:latin typeface="Arial"/>
                <a:cs typeface="Arial"/>
              </a:rPr>
              <a:t>: </a:t>
            </a:r>
            <a:r>
              <a:rPr dirty="0" sz="1050">
                <a:latin typeface="Arial"/>
                <a:cs typeface="Arial"/>
              </a:rPr>
              <a:t>1 persona cada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5">
                <a:latin typeface="Arial"/>
                <a:cs typeface="Arial"/>
              </a:rPr>
              <a:t>6m2  </a:t>
            </a:r>
            <a:r>
              <a:rPr dirty="0" sz="1050">
                <a:latin typeface="Arial"/>
                <a:cs typeface="Arial"/>
              </a:rPr>
              <a:t>de superficie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útil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</a:t>
            </a:r>
            <a:r>
              <a:rPr dirty="0" sz="1050" spc="-4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cerrado:</a:t>
            </a:r>
            <a:endParaRPr sz="1050">
              <a:latin typeface="Arial"/>
              <a:cs typeface="Arial"/>
            </a:endParaRPr>
          </a:p>
          <a:p>
            <a:pPr marL="67310" marR="44132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100 personas sin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Pase  Movilidad</a:t>
            </a:r>
            <a:endParaRPr sz="1050">
              <a:latin typeface="Arial"/>
              <a:cs typeface="Arial"/>
            </a:endParaRPr>
          </a:p>
          <a:p>
            <a:pPr marL="67310" marR="232410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250 con Pase Movilidad  Requiere cumplir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estándar  de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ventilación.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</a:pPr>
            <a:r>
              <a:rPr dirty="0" sz="1050" b="1">
                <a:latin typeface="Arial"/>
                <a:cs typeface="Arial"/>
              </a:rPr>
              <a:t>Espacio abierto </a:t>
            </a:r>
            <a:r>
              <a:rPr dirty="0" sz="1050" spc="5" b="1">
                <a:latin typeface="Arial"/>
                <a:cs typeface="Arial"/>
              </a:rPr>
              <a:t>o</a:t>
            </a:r>
            <a:r>
              <a:rPr dirty="0" sz="1050" spc="-80" b="1">
                <a:latin typeface="Arial"/>
                <a:cs typeface="Arial"/>
              </a:rPr>
              <a:t> </a:t>
            </a:r>
            <a:r>
              <a:rPr dirty="0" sz="1050" spc="-5" b="1">
                <a:latin typeface="Arial"/>
                <a:cs typeface="Arial"/>
              </a:rPr>
              <a:t>aire</a:t>
            </a:r>
            <a:endParaRPr sz="10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</a:pPr>
            <a:r>
              <a:rPr dirty="0" sz="1050" spc="-5" b="1">
                <a:latin typeface="Arial"/>
                <a:cs typeface="Arial"/>
              </a:rPr>
              <a:t>libre:</a:t>
            </a:r>
            <a:endParaRPr sz="1050">
              <a:latin typeface="Arial"/>
              <a:cs typeface="Arial"/>
            </a:endParaRPr>
          </a:p>
          <a:p>
            <a:pPr marL="67310" marR="44132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250 personas sin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Pase  Movilidad</a:t>
            </a:r>
            <a:endParaRPr sz="1050">
              <a:latin typeface="Arial"/>
              <a:cs typeface="Arial"/>
            </a:endParaRPr>
          </a:p>
          <a:p>
            <a:pPr marL="67310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1000 con Pase</a:t>
            </a:r>
            <a:r>
              <a:rPr dirty="0" sz="1050" spc="-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Movilidad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30758" y="1434274"/>
            <a:ext cx="1878964" cy="36258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9055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627376" y="1429511"/>
            <a:ext cx="1889760" cy="3604260"/>
          </a:xfrm>
          <a:custGeom>
            <a:avLst/>
            <a:gdLst/>
            <a:ahLst/>
            <a:cxnLst/>
            <a:rect l="l" t="t" r="r" b="b"/>
            <a:pathLst>
              <a:path w="1889760" h="3604260">
                <a:moveTo>
                  <a:pt x="0" y="3604260"/>
                </a:moveTo>
                <a:lnTo>
                  <a:pt x="1889760" y="3604260"/>
                </a:lnTo>
                <a:lnTo>
                  <a:pt x="1889760" y="0"/>
                </a:lnTo>
                <a:lnTo>
                  <a:pt x="0" y="0"/>
                </a:lnTo>
                <a:lnTo>
                  <a:pt x="0" y="3604260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727447" y="1429511"/>
            <a:ext cx="1888489" cy="3604260"/>
          </a:xfrm>
          <a:custGeom>
            <a:avLst/>
            <a:gdLst/>
            <a:ahLst/>
            <a:cxnLst/>
            <a:rect l="l" t="t" r="r" b="b"/>
            <a:pathLst>
              <a:path w="1888490" h="3604260">
                <a:moveTo>
                  <a:pt x="0" y="3604260"/>
                </a:moveTo>
                <a:lnTo>
                  <a:pt x="1888236" y="3604260"/>
                </a:lnTo>
                <a:lnTo>
                  <a:pt x="1888236" y="0"/>
                </a:lnTo>
                <a:lnTo>
                  <a:pt x="0" y="0"/>
                </a:lnTo>
                <a:lnTo>
                  <a:pt x="0" y="3604260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825995" y="1429511"/>
            <a:ext cx="1888489" cy="3604260"/>
          </a:xfrm>
          <a:custGeom>
            <a:avLst/>
            <a:gdLst/>
            <a:ahLst/>
            <a:cxnLst/>
            <a:rect l="l" t="t" r="r" b="b"/>
            <a:pathLst>
              <a:path w="1888490" h="3604260">
                <a:moveTo>
                  <a:pt x="0" y="3604260"/>
                </a:moveTo>
                <a:lnTo>
                  <a:pt x="1888236" y="3604260"/>
                </a:lnTo>
                <a:lnTo>
                  <a:pt x="1888236" y="0"/>
                </a:lnTo>
                <a:lnTo>
                  <a:pt x="0" y="0"/>
                </a:lnTo>
                <a:lnTo>
                  <a:pt x="0" y="3604260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2994" y="325958"/>
            <a:ext cx="582485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135"/>
              <a:t>Aforos</a:t>
            </a:r>
            <a:r>
              <a:rPr dirty="0" sz="3200" spc="-215"/>
              <a:t> </a:t>
            </a:r>
            <a:r>
              <a:rPr dirty="0" sz="3200" spc="240"/>
              <a:t>para</a:t>
            </a:r>
            <a:r>
              <a:rPr dirty="0" sz="3200" spc="-220"/>
              <a:t> </a:t>
            </a:r>
            <a:r>
              <a:rPr dirty="0" sz="3200" spc="105"/>
              <a:t>realizar</a:t>
            </a:r>
            <a:r>
              <a:rPr dirty="0" sz="3200" spc="-200"/>
              <a:t> </a:t>
            </a:r>
            <a:r>
              <a:rPr dirty="0" sz="3200" spc="150"/>
              <a:t>deporte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435863" y="1429511"/>
            <a:ext cx="1892935" cy="3595370"/>
          </a:xfrm>
          <a:custGeom>
            <a:avLst/>
            <a:gdLst/>
            <a:ahLst/>
            <a:cxnLst/>
            <a:rect l="l" t="t" r="r" b="b"/>
            <a:pathLst>
              <a:path w="1892935" h="3595370">
                <a:moveTo>
                  <a:pt x="0" y="3595116"/>
                </a:moveTo>
                <a:lnTo>
                  <a:pt x="1892808" y="3595116"/>
                </a:lnTo>
                <a:lnTo>
                  <a:pt x="1892808" y="0"/>
                </a:lnTo>
                <a:lnTo>
                  <a:pt x="0" y="0"/>
                </a:lnTo>
                <a:lnTo>
                  <a:pt x="0" y="3595116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40626" y="1796794"/>
            <a:ext cx="1883410" cy="3223260"/>
          </a:xfrm>
          <a:prstGeom prst="rect">
            <a:avLst/>
          </a:prstGeom>
          <a:solidFill>
            <a:srgbClr val="FDFFFF"/>
          </a:solidFill>
        </p:spPr>
        <p:txBody>
          <a:bodyPr wrap="square" lIns="0" tIns="78105" rIns="0" bIns="0" rtlCol="0" vert="horz">
            <a:spAutoFit/>
          </a:bodyPr>
          <a:lstStyle/>
          <a:p>
            <a:pPr marL="64135" marR="381635">
              <a:lnSpc>
                <a:spcPct val="100000"/>
              </a:lnSpc>
              <a:spcBef>
                <a:spcPts val="615"/>
              </a:spcBef>
            </a:pPr>
            <a:r>
              <a:rPr dirty="0" sz="1100" b="1">
                <a:latin typeface="Arial"/>
                <a:cs typeface="Arial"/>
              </a:rPr>
              <a:t>En espacios</a:t>
            </a:r>
            <a:r>
              <a:rPr dirty="0" sz="1100" spc="-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públicos  abiertos:</a:t>
            </a:r>
            <a:endParaRPr sz="1100">
              <a:latin typeface="Arial"/>
              <a:cs typeface="Arial"/>
            </a:endParaRPr>
          </a:p>
          <a:p>
            <a:pPr marL="236854" indent="-173355">
              <a:lnSpc>
                <a:spcPct val="100000"/>
              </a:lnSpc>
              <a:buChar char="•"/>
              <a:tabLst>
                <a:tab pos="237490" algn="l"/>
              </a:tabLst>
            </a:pPr>
            <a:r>
              <a:rPr dirty="0" sz="1100" spc="-5">
                <a:latin typeface="Arial"/>
                <a:cs typeface="Arial"/>
              </a:rPr>
              <a:t>En </a:t>
            </a:r>
            <a:r>
              <a:rPr dirty="0" sz="1100">
                <a:latin typeface="Arial"/>
                <a:cs typeface="Arial"/>
              </a:rPr>
              <a:t>Banda </a:t>
            </a:r>
            <a:r>
              <a:rPr dirty="0" sz="1100" spc="-5">
                <a:latin typeface="Arial"/>
                <a:cs typeface="Arial"/>
              </a:rPr>
              <a:t>Horaria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EVS</a:t>
            </a:r>
            <a:endParaRPr sz="1100">
              <a:latin typeface="Arial"/>
              <a:cs typeface="Arial"/>
            </a:endParaRPr>
          </a:p>
          <a:p>
            <a:pPr marL="236854" marR="186055" indent="-172720">
              <a:lnSpc>
                <a:spcPct val="100000"/>
              </a:lnSpc>
              <a:buChar char="•"/>
              <a:tabLst>
                <a:tab pos="237490" algn="l"/>
              </a:tabLst>
            </a:pPr>
            <a:r>
              <a:rPr dirty="0" sz="1100">
                <a:latin typeface="Arial"/>
                <a:cs typeface="Arial"/>
              </a:rPr>
              <a:t>A toda hora quienes  tengan pase de  </a:t>
            </a:r>
            <a:r>
              <a:rPr dirty="0" sz="1100" spc="-5">
                <a:latin typeface="Arial"/>
                <a:cs typeface="Arial"/>
              </a:rPr>
              <a:t>movilidad </a:t>
            </a:r>
            <a:r>
              <a:rPr dirty="0" sz="1100">
                <a:latin typeface="Arial"/>
                <a:cs typeface="Arial"/>
              </a:rPr>
              <a:t>o Permiso</a:t>
            </a:r>
            <a:r>
              <a:rPr dirty="0" sz="1100" spc="-8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de  </a:t>
            </a:r>
            <a:r>
              <a:rPr dirty="0" sz="1100" spc="-5">
                <a:latin typeface="Arial"/>
                <a:cs typeface="Arial"/>
              </a:rPr>
              <a:t>Desplazamiento.</a:t>
            </a:r>
            <a:endParaRPr sz="1100">
              <a:latin typeface="Arial"/>
              <a:cs typeface="Arial"/>
            </a:endParaRPr>
          </a:p>
          <a:p>
            <a:pPr marL="236854" marR="364490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74955" algn="l"/>
                <a:tab pos="275590" algn="l"/>
              </a:tabLst>
            </a:pPr>
            <a:r>
              <a:rPr dirty="0"/>
              <a:t>	</a:t>
            </a:r>
            <a:r>
              <a:rPr dirty="0" sz="1100">
                <a:latin typeface="Arial"/>
                <a:cs typeface="Arial"/>
              </a:rPr>
              <a:t>Deporte </a:t>
            </a:r>
            <a:r>
              <a:rPr dirty="0" sz="1100" spc="-5">
                <a:latin typeface="Arial"/>
                <a:cs typeface="Arial"/>
              </a:rPr>
              <a:t>individual</a:t>
            </a:r>
            <a:r>
              <a:rPr dirty="0" sz="1100" spc="-7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  grupal de </a:t>
            </a:r>
            <a:r>
              <a:rPr dirty="0" sz="1100" spc="-5">
                <a:latin typeface="Arial"/>
                <a:cs typeface="Arial"/>
              </a:rPr>
              <a:t>máximo </a:t>
            </a:r>
            <a:r>
              <a:rPr dirty="0" sz="1100">
                <a:latin typeface="Arial"/>
                <a:cs typeface="Arial"/>
              </a:rPr>
              <a:t>5  personas.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150">
              <a:latin typeface="Arial"/>
              <a:cs typeface="Arial"/>
            </a:endParaRPr>
          </a:p>
          <a:p>
            <a:pPr marL="64135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En recintos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5" b="1">
                <a:latin typeface="Arial"/>
                <a:cs typeface="Arial"/>
              </a:rPr>
              <a:t>deportivos:</a:t>
            </a:r>
            <a:endParaRPr sz="1100">
              <a:latin typeface="Arial"/>
              <a:cs typeface="Arial"/>
            </a:endParaRPr>
          </a:p>
          <a:p>
            <a:pPr marL="236854" marR="574675" indent="-172720">
              <a:lnSpc>
                <a:spcPct val="100000"/>
              </a:lnSpc>
              <a:buChar char="•"/>
              <a:tabLst>
                <a:tab pos="237490" algn="l"/>
              </a:tabLst>
            </a:pPr>
            <a:r>
              <a:rPr dirty="0" sz="1100" spc="-5">
                <a:latin typeface="Arial"/>
                <a:cs typeface="Arial"/>
              </a:rPr>
              <a:t>Sólo </a:t>
            </a:r>
            <a:r>
              <a:rPr dirty="0" sz="1100">
                <a:latin typeface="Arial"/>
                <a:cs typeface="Arial"/>
              </a:rPr>
              <a:t>en</a:t>
            </a:r>
            <a:r>
              <a:rPr dirty="0" sz="1100" spc="-8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espacios  abiertos</a:t>
            </a:r>
            <a:endParaRPr sz="1100">
              <a:latin typeface="Arial"/>
              <a:cs typeface="Arial"/>
            </a:endParaRPr>
          </a:p>
          <a:p>
            <a:pPr marL="236854" marR="226695" indent="-172720">
              <a:lnSpc>
                <a:spcPct val="100000"/>
              </a:lnSpc>
              <a:buFont typeface="Arial"/>
              <a:buChar char="•"/>
              <a:tabLst>
                <a:tab pos="274955" algn="l"/>
                <a:tab pos="275590" algn="l"/>
              </a:tabLst>
            </a:pPr>
            <a:r>
              <a:rPr dirty="0"/>
              <a:t>	</a:t>
            </a:r>
            <a:r>
              <a:rPr dirty="0" sz="1100">
                <a:latin typeface="Arial"/>
                <a:cs typeface="Arial"/>
              </a:rPr>
              <a:t>Deporte </a:t>
            </a:r>
            <a:r>
              <a:rPr dirty="0" sz="1100" spc="-5">
                <a:latin typeface="Arial"/>
                <a:cs typeface="Arial"/>
              </a:rPr>
              <a:t>individual </a:t>
            </a:r>
            <a:r>
              <a:rPr dirty="0" sz="1100">
                <a:latin typeface="Arial"/>
                <a:cs typeface="Arial"/>
              </a:rPr>
              <a:t>o  grupal de </a:t>
            </a:r>
            <a:r>
              <a:rPr dirty="0" sz="1100" spc="-5">
                <a:latin typeface="Arial"/>
                <a:cs typeface="Arial"/>
              </a:rPr>
              <a:t>máximo </a:t>
            </a:r>
            <a:r>
              <a:rPr dirty="0" sz="1100">
                <a:latin typeface="Arial"/>
                <a:cs typeface="Arial"/>
              </a:rPr>
              <a:t>5  personas con pase de  </a:t>
            </a:r>
            <a:r>
              <a:rPr dirty="0" sz="1100" spc="-5">
                <a:latin typeface="Arial"/>
                <a:cs typeface="Arial"/>
              </a:rPr>
              <a:t>movilidad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626" y="1434274"/>
            <a:ext cx="1883410" cy="352425"/>
          </a:xfrm>
          <a:prstGeom prst="rect">
            <a:avLst/>
          </a:prstGeom>
          <a:solidFill>
            <a:srgbClr val="CC0000"/>
          </a:solidFill>
        </p:spPr>
        <p:txBody>
          <a:bodyPr wrap="square" lIns="0" tIns="59055" rIns="0" bIns="0" rtlCol="0" vert="horz">
            <a:spAutoFit/>
          </a:bodyPr>
          <a:lstStyle/>
          <a:p>
            <a:pPr marL="393065">
              <a:lnSpc>
                <a:spcPct val="100000"/>
              </a:lnSpc>
              <a:spcBef>
                <a:spcPts val="465"/>
              </a:spcBef>
            </a:pPr>
            <a:r>
              <a:rPr dirty="0" sz="1400" spc="-45" b="1">
                <a:solidFill>
                  <a:srgbClr val="FDFFFF"/>
                </a:solidFill>
                <a:latin typeface="Verdana"/>
                <a:cs typeface="Verdana"/>
              </a:rPr>
              <a:t>Cuarentena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2138" y="1796794"/>
            <a:ext cx="1880235" cy="3223260"/>
          </a:xfrm>
          <a:prstGeom prst="rect">
            <a:avLst/>
          </a:prstGeom>
          <a:solidFill>
            <a:srgbClr val="FDFFFF"/>
          </a:solidFill>
        </p:spPr>
        <p:txBody>
          <a:bodyPr wrap="square" lIns="0" tIns="71120" rIns="0" bIns="0" rtlCol="0" vert="horz">
            <a:spAutoFit/>
          </a:bodyPr>
          <a:lstStyle/>
          <a:p>
            <a:pPr marL="67945" marR="374650">
              <a:lnSpc>
                <a:spcPct val="100000"/>
              </a:lnSpc>
              <a:spcBef>
                <a:spcPts val="560"/>
              </a:spcBef>
            </a:pPr>
            <a:r>
              <a:rPr dirty="0" sz="1100" b="1">
                <a:latin typeface="Arial"/>
                <a:cs typeface="Arial"/>
              </a:rPr>
              <a:t>En espacios</a:t>
            </a:r>
            <a:r>
              <a:rPr dirty="0" sz="1100" spc="-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públicos  abiertos o </a:t>
            </a:r>
            <a:r>
              <a:rPr dirty="0" sz="1100" spc="-5" b="1">
                <a:latin typeface="Arial"/>
                <a:cs typeface="Arial"/>
              </a:rPr>
              <a:t>espacios  </a:t>
            </a:r>
            <a:r>
              <a:rPr dirty="0" sz="1100" b="1">
                <a:latin typeface="Arial"/>
                <a:cs typeface="Arial"/>
              </a:rPr>
              <a:t>abiertos de recintos  </a:t>
            </a:r>
            <a:r>
              <a:rPr dirty="0" sz="1100" spc="-5" b="1">
                <a:latin typeface="Arial"/>
                <a:cs typeface="Arial"/>
              </a:rPr>
              <a:t>deportivos:</a:t>
            </a:r>
            <a:endParaRPr sz="1100">
              <a:latin typeface="Arial"/>
              <a:cs typeface="Arial"/>
            </a:endParaRPr>
          </a:p>
          <a:p>
            <a:pPr marL="67945" marR="101600" indent="381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Arial"/>
                <a:cs typeface="Arial"/>
              </a:rPr>
              <a:t>Deporte </a:t>
            </a:r>
            <a:r>
              <a:rPr dirty="0" sz="1100" spc="-5">
                <a:latin typeface="Arial"/>
                <a:cs typeface="Arial"/>
              </a:rPr>
              <a:t>individual </a:t>
            </a:r>
            <a:r>
              <a:rPr dirty="0" sz="1100">
                <a:latin typeface="Arial"/>
                <a:cs typeface="Arial"/>
              </a:rPr>
              <a:t>o</a:t>
            </a:r>
            <a:r>
              <a:rPr dirty="0" sz="1100" spc="-6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grupal  de </a:t>
            </a:r>
            <a:r>
              <a:rPr dirty="0" sz="1100" spc="-5">
                <a:latin typeface="Arial"/>
                <a:cs typeface="Arial"/>
              </a:rPr>
              <a:t>máximo </a:t>
            </a:r>
            <a:r>
              <a:rPr dirty="0" sz="1100">
                <a:latin typeface="Arial"/>
                <a:cs typeface="Arial"/>
              </a:rPr>
              <a:t>10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personas.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Arial"/>
              <a:cs typeface="Arial"/>
            </a:endParaRPr>
          </a:p>
          <a:p>
            <a:pPr algn="just" marL="67945">
              <a:lnSpc>
                <a:spcPct val="100000"/>
              </a:lnSpc>
            </a:pPr>
            <a:r>
              <a:rPr dirty="0" sz="1100" spc="-5" b="1">
                <a:latin typeface="Arial"/>
                <a:cs typeface="Arial"/>
              </a:rPr>
              <a:t>En espacios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cerrados:</a:t>
            </a:r>
            <a:endParaRPr sz="1100">
              <a:latin typeface="Arial"/>
              <a:cs typeface="Arial"/>
            </a:endParaRPr>
          </a:p>
          <a:p>
            <a:pPr algn="just" marL="240029" marR="525780" indent="-172720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dirty="0" sz="1100" spc="-5">
                <a:latin typeface="Arial"/>
                <a:cs typeface="Arial"/>
              </a:rPr>
              <a:t>Solo </a:t>
            </a:r>
            <a:r>
              <a:rPr dirty="0" sz="1100">
                <a:latin typeface="Arial"/>
                <a:cs typeface="Arial"/>
              </a:rPr>
              <a:t>con pase de  </a:t>
            </a:r>
            <a:r>
              <a:rPr dirty="0" sz="1100" spc="-5">
                <a:latin typeface="Arial"/>
                <a:cs typeface="Arial"/>
              </a:rPr>
              <a:t>movilidad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deporte  </a:t>
            </a:r>
            <a:r>
              <a:rPr dirty="0" sz="1100" spc="-5">
                <a:latin typeface="Arial"/>
                <a:cs typeface="Arial"/>
              </a:rPr>
              <a:t>individual</a:t>
            </a:r>
            <a:endParaRPr sz="1100">
              <a:latin typeface="Arial"/>
              <a:cs typeface="Arial"/>
            </a:endParaRPr>
          </a:p>
          <a:p>
            <a:pPr algn="just" marL="240029" marR="338455" indent="-172720">
              <a:lnSpc>
                <a:spcPct val="100000"/>
              </a:lnSpc>
              <a:buFont typeface="Arial"/>
              <a:buChar char="•"/>
              <a:tabLst>
                <a:tab pos="278765" algn="l"/>
              </a:tabLst>
            </a:pPr>
            <a:r>
              <a:rPr dirty="0"/>
              <a:t>	</a:t>
            </a:r>
            <a:r>
              <a:rPr dirty="0" sz="1100">
                <a:latin typeface="Arial"/>
                <a:cs typeface="Arial"/>
              </a:rPr>
              <a:t>Grupal de </a:t>
            </a:r>
            <a:r>
              <a:rPr dirty="0" sz="1100" spc="-5">
                <a:latin typeface="Arial"/>
                <a:cs typeface="Arial"/>
              </a:rPr>
              <a:t>máximo</a:t>
            </a:r>
            <a:r>
              <a:rPr dirty="0" sz="1100" spc="-114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5  personas.</a:t>
            </a:r>
            <a:endParaRPr sz="1100">
              <a:latin typeface="Arial"/>
              <a:cs typeface="Arial"/>
            </a:endParaRPr>
          </a:p>
          <a:p>
            <a:pPr algn="just" marL="240029" indent="-172720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dirty="0" sz="1100">
                <a:latin typeface="Arial"/>
                <a:cs typeface="Arial"/>
              </a:rPr>
              <a:t>Requiere</a:t>
            </a:r>
            <a:r>
              <a:rPr dirty="0" sz="1100" spc="-15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cumplir</a:t>
            </a:r>
            <a:endParaRPr sz="1100">
              <a:latin typeface="Arial"/>
              <a:cs typeface="Arial"/>
            </a:endParaRPr>
          </a:p>
          <a:p>
            <a:pPr algn="just" marL="240029">
              <a:lnSpc>
                <a:spcPct val="100000"/>
              </a:lnSpc>
            </a:pPr>
            <a:r>
              <a:rPr dirty="0" sz="1100" spc="-5">
                <a:latin typeface="Arial"/>
                <a:cs typeface="Arial"/>
              </a:rPr>
              <a:t>estándar </a:t>
            </a:r>
            <a:r>
              <a:rPr dirty="0" sz="1100">
                <a:latin typeface="Arial"/>
                <a:cs typeface="Arial"/>
              </a:rPr>
              <a:t>de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ventilación.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2138" y="1434274"/>
            <a:ext cx="1880235" cy="352425"/>
          </a:xfrm>
          <a:prstGeom prst="rect">
            <a:avLst/>
          </a:prstGeom>
          <a:solidFill>
            <a:srgbClr val="FFAB40"/>
          </a:solidFill>
        </p:spPr>
        <p:txBody>
          <a:bodyPr wrap="square" lIns="0" tIns="59055" rIns="0" bIns="0" rtlCol="0" vert="horz">
            <a:spAutoFit/>
          </a:bodyPr>
          <a:lstStyle/>
          <a:p>
            <a:pPr marL="452120">
              <a:lnSpc>
                <a:spcPct val="100000"/>
              </a:lnSpc>
              <a:spcBef>
                <a:spcPts val="465"/>
              </a:spcBef>
            </a:pPr>
            <a:r>
              <a:rPr dirty="0" sz="1400" spc="-60" b="1">
                <a:solidFill>
                  <a:srgbClr val="FDFFFF"/>
                </a:solidFill>
                <a:latin typeface="Verdana"/>
                <a:cs typeface="Verdana"/>
              </a:rPr>
              <a:t>Transición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722876" y="1796794"/>
            <a:ext cx="1887220" cy="3228340"/>
          </a:xfrm>
          <a:custGeom>
            <a:avLst/>
            <a:gdLst/>
            <a:ahLst/>
            <a:cxnLst/>
            <a:rect l="l" t="t" r="r" b="b"/>
            <a:pathLst>
              <a:path w="1887220" h="3228340">
                <a:moveTo>
                  <a:pt x="1886712" y="0"/>
                </a:moveTo>
                <a:lnTo>
                  <a:pt x="0" y="0"/>
                </a:lnTo>
                <a:lnTo>
                  <a:pt x="0" y="3227832"/>
                </a:lnTo>
                <a:lnTo>
                  <a:pt x="1886712" y="3227832"/>
                </a:lnTo>
                <a:lnTo>
                  <a:pt x="1886712" y="0"/>
                </a:lnTo>
                <a:close/>
              </a:path>
            </a:pathLst>
          </a:custGeom>
          <a:solidFill>
            <a:srgbClr val="FD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4803013" y="1982851"/>
            <a:ext cx="1570355" cy="1200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100" spc="-5">
                <a:latin typeface="Arial"/>
                <a:cs typeface="Arial"/>
              </a:rPr>
              <a:t>Permitidos </a:t>
            </a:r>
            <a:r>
              <a:rPr dirty="0" sz="1100">
                <a:latin typeface="Arial"/>
                <a:cs typeface="Arial"/>
              </a:rPr>
              <a:t>todos </a:t>
            </a:r>
            <a:r>
              <a:rPr dirty="0" sz="1100" spc="-5">
                <a:latin typeface="Arial"/>
                <a:cs typeface="Arial"/>
              </a:rPr>
              <a:t>los</a:t>
            </a:r>
            <a:r>
              <a:rPr dirty="0" sz="1100" spc="-70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días  </a:t>
            </a:r>
            <a:r>
              <a:rPr dirty="0" sz="1100">
                <a:latin typeface="Arial"/>
                <a:cs typeface="Arial"/>
              </a:rPr>
              <a:t>tal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que: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Espacio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cerrado:</a:t>
            </a:r>
            <a:endParaRPr sz="1100">
              <a:latin typeface="Arial"/>
              <a:cs typeface="Arial"/>
            </a:endParaRPr>
          </a:p>
          <a:p>
            <a:pPr marR="219075">
              <a:lnSpc>
                <a:spcPct val="100000"/>
              </a:lnSpc>
            </a:pPr>
            <a:r>
              <a:rPr dirty="0" sz="1100">
                <a:latin typeface="Arial"/>
                <a:cs typeface="Arial"/>
              </a:rPr>
              <a:t>25 personas </a:t>
            </a:r>
            <a:r>
              <a:rPr dirty="0" sz="1100" spc="-5">
                <a:latin typeface="Arial"/>
                <a:cs typeface="Arial"/>
              </a:rPr>
              <a:t>sin</a:t>
            </a:r>
            <a:r>
              <a:rPr dirty="0" sz="1100" spc="-10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Pase  </a:t>
            </a:r>
            <a:r>
              <a:rPr dirty="0" sz="1100" spc="-10">
                <a:latin typeface="Arial"/>
                <a:cs typeface="Arial"/>
              </a:rPr>
              <a:t>Movilidad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100">
                <a:latin typeface="Arial"/>
                <a:cs typeface="Arial"/>
              </a:rPr>
              <a:t>100 con </a:t>
            </a:r>
            <a:r>
              <a:rPr dirty="0" sz="1100" spc="-5">
                <a:latin typeface="Arial"/>
                <a:cs typeface="Arial"/>
              </a:rPr>
              <a:t>Pase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Movilidad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3013" y="3491865"/>
            <a:ext cx="1489710" cy="8648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2984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Espacio abierto o</a:t>
            </a:r>
            <a:r>
              <a:rPr dirty="0" sz="1100" spc="-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aire  libre:</a:t>
            </a:r>
            <a:endParaRPr sz="1100">
              <a:latin typeface="Arial"/>
              <a:cs typeface="Arial"/>
            </a:endParaRPr>
          </a:p>
          <a:p>
            <a:pPr marR="6096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Arial"/>
                <a:cs typeface="Arial"/>
              </a:rPr>
              <a:t>100 personas </a:t>
            </a:r>
            <a:r>
              <a:rPr dirty="0" sz="1100" spc="-5">
                <a:latin typeface="Arial"/>
                <a:cs typeface="Arial"/>
              </a:rPr>
              <a:t>sin</a:t>
            </a:r>
            <a:r>
              <a:rPr dirty="0" sz="1100" spc="-10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Pase  </a:t>
            </a:r>
            <a:r>
              <a:rPr dirty="0" sz="1100" spc="-10">
                <a:latin typeface="Arial"/>
                <a:cs typeface="Arial"/>
              </a:rPr>
              <a:t>Movilidad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100">
                <a:latin typeface="Arial"/>
                <a:cs typeface="Arial"/>
              </a:rPr>
              <a:t>200 con Pase</a:t>
            </a:r>
            <a:r>
              <a:rPr dirty="0" sz="1100" spc="-8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Movilidad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22876" y="1429511"/>
            <a:ext cx="1887220" cy="356870"/>
          </a:xfrm>
          <a:custGeom>
            <a:avLst/>
            <a:gdLst/>
            <a:ahLst/>
            <a:cxnLst/>
            <a:rect l="l" t="t" r="r" b="b"/>
            <a:pathLst>
              <a:path w="1887220" h="356869">
                <a:moveTo>
                  <a:pt x="1886712" y="0"/>
                </a:moveTo>
                <a:lnTo>
                  <a:pt x="0" y="0"/>
                </a:lnTo>
                <a:lnTo>
                  <a:pt x="0" y="356615"/>
                </a:lnTo>
                <a:lnTo>
                  <a:pt x="1886712" y="356615"/>
                </a:lnTo>
                <a:lnTo>
                  <a:pt x="1886712" y="0"/>
                </a:lnTo>
                <a:close/>
              </a:path>
            </a:pathLst>
          </a:custGeom>
          <a:solidFill>
            <a:srgbClr val="FFD9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732210" y="1434274"/>
            <a:ext cx="1878964" cy="352425"/>
          </a:xfrm>
          <a:prstGeom prst="rect">
            <a:avLst/>
          </a:prstGeom>
          <a:solidFill>
            <a:srgbClr val="FFD966"/>
          </a:solidFill>
        </p:spPr>
        <p:txBody>
          <a:bodyPr wrap="square" lIns="0" tIns="59055" rIns="0" bIns="0" rtlCol="0" vert="horz">
            <a:spAutoFit/>
          </a:bodyPr>
          <a:lstStyle/>
          <a:p>
            <a:pPr marL="36449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Preparación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829043" y="1796794"/>
            <a:ext cx="1887220" cy="3228340"/>
          </a:xfrm>
          <a:custGeom>
            <a:avLst/>
            <a:gdLst/>
            <a:ahLst/>
            <a:cxnLst/>
            <a:rect l="l" t="t" r="r" b="b"/>
            <a:pathLst>
              <a:path w="1887220" h="3228340">
                <a:moveTo>
                  <a:pt x="1886711" y="0"/>
                </a:moveTo>
                <a:lnTo>
                  <a:pt x="0" y="0"/>
                </a:lnTo>
                <a:lnTo>
                  <a:pt x="0" y="3227832"/>
                </a:lnTo>
                <a:lnTo>
                  <a:pt x="1886711" y="3227832"/>
                </a:lnTo>
                <a:lnTo>
                  <a:pt x="1886711" y="0"/>
                </a:lnTo>
                <a:close/>
              </a:path>
            </a:pathLst>
          </a:custGeom>
          <a:solidFill>
            <a:srgbClr val="FD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898258" y="1982851"/>
            <a:ext cx="1710689" cy="1306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Permitidos todos </a:t>
            </a:r>
            <a:r>
              <a:rPr dirty="0" sz="1200" spc="-5">
                <a:latin typeface="Arial"/>
                <a:cs typeface="Arial"/>
              </a:rPr>
              <a:t>los</a:t>
            </a:r>
            <a:r>
              <a:rPr dirty="0" sz="1200" spc="-135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días  </a:t>
            </a:r>
            <a:r>
              <a:rPr dirty="0" sz="1200">
                <a:latin typeface="Arial"/>
                <a:cs typeface="Arial"/>
              </a:rPr>
              <a:t>tal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que: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Espacio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cerrado:</a:t>
            </a:r>
            <a:endParaRPr sz="1200">
              <a:latin typeface="Arial"/>
              <a:cs typeface="Arial"/>
            </a:endParaRPr>
          </a:p>
          <a:p>
            <a:pPr marR="157480">
              <a:lnSpc>
                <a:spcPct val="100000"/>
              </a:lnSpc>
            </a:pPr>
            <a:r>
              <a:rPr dirty="0" sz="1200" spc="-5">
                <a:latin typeface="Arial"/>
                <a:cs typeface="Arial"/>
              </a:rPr>
              <a:t>100 personas sin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Pase  Movilidad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latin typeface="Arial"/>
                <a:cs typeface="Arial"/>
              </a:rPr>
              <a:t>250 con Pase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Movilidad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98258" y="3629025"/>
            <a:ext cx="1710055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11747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Espacio abierto o</a:t>
            </a:r>
            <a:r>
              <a:rPr dirty="0" sz="1200" spc="-105" b="1">
                <a:latin typeface="Arial"/>
                <a:cs typeface="Arial"/>
              </a:rPr>
              <a:t> </a:t>
            </a:r>
            <a:r>
              <a:rPr dirty="0" sz="1200" spc="-5" b="1">
                <a:latin typeface="Arial"/>
                <a:cs typeface="Arial"/>
              </a:rPr>
              <a:t>aire  </a:t>
            </a:r>
            <a:r>
              <a:rPr dirty="0" sz="1200" b="1">
                <a:latin typeface="Arial"/>
                <a:cs typeface="Arial"/>
              </a:rPr>
              <a:t>libre:</a:t>
            </a:r>
            <a:endParaRPr sz="1200">
              <a:latin typeface="Arial"/>
              <a:cs typeface="Arial"/>
            </a:endParaRPr>
          </a:p>
          <a:p>
            <a:pPr marR="156845">
              <a:lnSpc>
                <a:spcPct val="100000"/>
              </a:lnSpc>
            </a:pPr>
            <a:r>
              <a:rPr dirty="0" sz="1200" spc="-5">
                <a:latin typeface="Arial"/>
                <a:cs typeface="Arial"/>
              </a:rPr>
              <a:t>250 personas sin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Pase  Movilidad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dirty="0" sz="1200" spc="-5">
                <a:latin typeface="Arial"/>
                <a:cs typeface="Arial"/>
              </a:rPr>
              <a:t>1000 con Pase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Movilidad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829043" y="1429511"/>
            <a:ext cx="1887220" cy="356870"/>
          </a:xfrm>
          <a:custGeom>
            <a:avLst/>
            <a:gdLst/>
            <a:ahLst/>
            <a:cxnLst/>
            <a:rect l="l" t="t" r="r" b="b"/>
            <a:pathLst>
              <a:path w="1887220" h="356869">
                <a:moveTo>
                  <a:pt x="1886711" y="0"/>
                </a:moveTo>
                <a:lnTo>
                  <a:pt x="0" y="0"/>
                </a:lnTo>
                <a:lnTo>
                  <a:pt x="0" y="356615"/>
                </a:lnTo>
                <a:lnTo>
                  <a:pt x="1886711" y="356615"/>
                </a:lnTo>
                <a:lnTo>
                  <a:pt x="1886711" y="0"/>
                </a:lnTo>
                <a:close/>
              </a:path>
            </a:pathLst>
          </a:custGeom>
          <a:solidFill>
            <a:srgbClr val="4285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6830758" y="1434274"/>
            <a:ext cx="1878964" cy="352425"/>
          </a:xfrm>
          <a:prstGeom prst="rect">
            <a:avLst/>
          </a:prstGeom>
          <a:solidFill>
            <a:srgbClr val="4285F4"/>
          </a:solidFill>
        </p:spPr>
        <p:txBody>
          <a:bodyPr wrap="square" lIns="0" tIns="59055" rIns="0" bIns="0" rtlCol="0" vert="horz">
            <a:spAutoFit/>
          </a:bodyPr>
          <a:lstStyle/>
          <a:p>
            <a:pPr marL="525780">
              <a:lnSpc>
                <a:spcPct val="100000"/>
              </a:lnSpc>
              <a:spcBef>
                <a:spcPts val="465"/>
              </a:spcBef>
            </a:pPr>
            <a:r>
              <a:rPr dirty="0" sz="1400" spc="-50" b="1">
                <a:solidFill>
                  <a:srgbClr val="FDFFFF"/>
                </a:solidFill>
                <a:latin typeface="Verdana"/>
                <a:cs typeface="Verdana"/>
              </a:rPr>
              <a:t>Apertura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27376" y="1429511"/>
            <a:ext cx="1889760" cy="3595370"/>
          </a:xfrm>
          <a:custGeom>
            <a:avLst/>
            <a:gdLst/>
            <a:ahLst/>
            <a:cxnLst/>
            <a:rect l="l" t="t" r="r" b="b"/>
            <a:pathLst>
              <a:path w="1889760" h="3595370">
                <a:moveTo>
                  <a:pt x="0" y="3595116"/>
                </a:moveTo>
                <a:lnTo>
                  <a:pt x="1889760" y="3595116"/>
                </a:lnTo>
                <a:lnTo>
                  <a:pt x="1889760" y="0"/>
                </a:lnTo>
                <a:lnTo>
                  <a:pt x="0" y="0"/>
                </a:lnTo>
                <a:lnTo>
                  <a:pt x="0" y="3595116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727447" y="1429511"/>
            <a:ext cx="1888489" cy="3595370"/>
          </a:xfrm>
          <a:custGeom>
            <a:avLst/>
            <a:gdLst/>
            <a:ahLst/>
            <a:cxnLst/>
            <a:rect l="l" t="t" r="r" b="b"/>
            <a:pathLst>
              <a:path w="1888490" h="3595370">
                <a:moveTo>
                  <a:pt x="0" y="3595116"/>
                </a:moveTo>
                <a:lnTo>
                  <a:pt x="1888236" y="3595116"/>
                </a:lnTo>
                <a:lnTo>
                  <a:pt x="1888236" y="0"/>
                </a:lnTo>
                <a:lnTo>
                  <a:pt x="0" y="0"/>
                </a:lnTo>
                <a:lnTo>
                  <a:pt x="0" y="3595116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825995" y="1429511"/>
            <a:ext cx="1888489" cy="3595370"/>
          </a:xfrm>
          <a:custGeom>
            <a:avLst/>
            <a:gdLst/>
            <a:ahLst/>
            <a:cxnLst/>
            <a:rect l="l" t="t" r="r" b="b"/>
            <a:pathLst>
              <a:path w="1888490" h="3595370">
                <a:moveTo>
                  <a:pt x="0" y="3595116"/>
                </a:moveTo>
                <a:lnTo>
                  <a:pt x="1888236" y="3595116"/>
                </a:lnTo>
                <a:lnTo>
                  <a:pt x="1888236" y="0"/>
                </a:lnTo>
                <a:lnTo>
                  <a:pt x="0" y="0"/>
                </a:lnTo>
                <a:lnTo>
                  <a:pt x="0" y="3595116"/>
                </a:lnTo>
                <a:close/>
              </a:path>
            </a:pathLst>
          </a:custGeom>
          <a:ln w="9525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pc="280"/>
              <a:t>Medidas</a:t>
            </a:r>
            <a:r>
              <a:rPr dirty="0" spc="-254"/>
              <a:t> </a:t>
            </a:r>
            <a:r>
              <a:rPr dirty="0" spc="155"/>
              <a:t>transversales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28288" y="672083"/>
            <a:ext cx="5315712" cy="44714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62632" y="904697"/>
            <a:ext cx="48171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375">
                <a:solidFill>
                  <a:srgbClr val="000000"/>
                </a:solidFill>
              </a:rPr>
              <a:t>1. </a:t>
            </a:r>
            <a:r>
              <a:rPr dirty="0" sz="2800" spc="215"/>
              <a:t>Medidas </a:t>
            </a:r>
            <a:r>
              <a:rPr dirty="0" sz="2800" spc="165"/>
              <a:t>de</a:t>
            </a:r>
            <a:r>
              <a:rPr dirty="0" sz="2800" spc="-254"/>
              <a:t> </a:t>
            </a:r>
            <a:r>
              <a:rPr dirty="0" sz="2800" spc="150"/>
              <a:t>Autocuidado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590499" y="1766442"/>
            <a:ext cx="408749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800" spc="90" b="1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800" spc="-1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55" b="1">
                <a:solidFill>
                  <a:srgbClr val="001F5F"/>
                </a:solidFill>
                <a:latin typeface="Trebuchet MS"/>
                <a:cs typeface="Trebuchet MS"/>
              </a:rPr>
              <a:t>correcto</a:t>
            </a:r>
            <a:r>
              <a:rPr dirty="0" sz="1800" spc="-1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0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11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80" b="1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185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800" spc="85" b="1">
                <a:solidFill>
                  <a:srgbClr val="001F5F"/>
                </a:solidFill>
                <a:latin typeface="Trebuchet MS"/>
                <a:cs typeface="Trebuchet MS"/>
              </a:rPr>
              <a:t>Distanciamiento </a:t>
            </a:r>
            <a:r>
              <a:rPr dirty="0" sz="1800" spc="40" b="1">
                <a:solidFill>
                  <a:srgbClr val="001F5F"/>
                </a:solidFill>
                <a:latin typeface="Trebuchet MS"/>
                <a:cs typeface="Trebuchet MS"/>
              </a:rPr>
              <a:t>físico </a:t>
            </a:r>
            <a:r>
              <a:rPr dirty="0" sz="1800" spc="10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3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315" b="1">
                <a:solidFill>
                  <a:srgbClr val="001F5F"/>
                </a:solidFill>
                <a:latin typeface="Trebuchet MS"/>
                <a:cs typeface="Trebuchet MS"/>
              </a:rPr>
              <a:t>1 </a:t>
            </a:r>
            <a:r>
              <a:rPr dirty="0" sz="1800" spc="65" b="1">
                <a:solidFill>
                  <a:srgbClr val="001F5F"/>
                </a:solidFill>
                <a:latin typeface="Trebuchet MS"/>
                <a:cs typeface="Trebuchet MS"/>
              </a:rPr>
              <a:t>metro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185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800" spc="60" b="1">
                <a:solidFill>
                  <a:srgbClr val="001F5F"/>
                </a:solidFill>
                <a:latin typeface="Trebuchet MS"/>
                <a:cs typeface="Trebuchet MS"/>
              </a:rPr>
              <a:t>Ventilación</a:t>
            </a:r>
            <a:r>
              <a:rPr dirty="0" sz="1800" spc="-14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80" b="1">
                <a:solidFill>
                  <a:srgbClr val="001F5F"/>
                </a:solidFill>
                <a:latin typeface="Trebuchet MS"/>
                <a:cs typeface="Trebuchet MS"/>
              </a:rPr>
              <a:t>permanente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185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800" spc="145" b="1">
                <a:solidFill>
                  <a:srgbClr val="001F5F"/>
                </a:solidFill>
                <a:latin typeface="Trebuchet MS"/>
                <a:cs typeface="Trebuchet MS"/>
              </a:rPr>
              <a:t>Lavado</a:t>
            </a:r>
            <a:r>
              <a:rPr dirty="0" sz="1800" spc="-1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50" b="1">
                <a:solidFill>
                  <a:srgbClr val="001F5F"/>
                </a:solidFill>
                <a:latin typeface="Trebuchet MS"/>
                <a:cs typeface="Trebuchet MS"/>
              </a:rPr>
              <a:t>frecuente</a:t>
            </a:r>
            <a:r>
              <a:rPr dirty="0" sz="18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0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8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110" b="1">
                <a:solidFill>
                  <a:srgbClr val="001F5F"/>
                </a:solidFill>
                <a:latin typeface="Trebuchet MS"/>
                <a:cs typeface="Trebuchet MS"/>
              </a:rPr>
              <a:t>manos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456" y="143795"/>
            <a:ext cx="1098550" cy="746760"/>
          </a:xfrm>
          <a:custGeom>
            <a:avLst/>
            <a:gdLst/>
            <a:ahLst/>
            <a:cxnLst/>
            <a:rect l="l" t="t" r="r" b="b"/>
            <a:pathLst>
              <a:path w="1098550" h="746760">
                <a:moveTo>
                  <a:pt x="549036" y="0"/>
                </a:moveTo>
                <a:lnTo>
                  <a:pt x="479569" y="12551"/>
                </a:lnTo>
                <a:lnTo>
                  <a:pt x="417659" y="50223"/>
                </a:lnTo>
                <a:lnTo>
                  <a:pt x="412639" y="54945"/>
                </a:lnTo>
                <a:lnTo>
                  <a:pt x="410111" y="57175"/>
                </a:lnTo>
                <a:lnTo>
                  <a:pt x="56150" y="411381"/>
                </a:lnTo>
                <a:lnTo>
                  <a:pt x="28075" y="446892"/>
                </a:lnTo>
                <a:lnTo>
                  <a:pt x="9358" y="486570"/>
                </a:lnTo>
                <a:lnTo>
                  <a:pt x="0" y="528740"/>
                </a:lnTo>
                <a:lnTo>
                  <a:pt x="0" y="571730"/>
                </a:lnTo>
                <a:lnTo>
                  <a:pt x="9358" y="613866"/>
                </a:lnTo>
                <a:lnTo>
                  <a:pt x="28075" y="653476"/>
                </a:lnTo>
                <a:lnTo>
                  <a:pt x="56150" y="688884"/>
                </a:lnTo>
                <a:lnTo>
                  <a:pt x="86872" y="714142"/>
                </a:lnTo>
                <a:lnTo>
                  <a:pt x="120968" y="732183"/>
                </a:lnTo>
                <a:lnTo>
                  <a:pt x="194781" y="746616"/>
                </a:lnTo>
                <a:lnTo>
                  <a:pt x="232293" y="743008"/>
                </a:lnTo>
                <a:lnTo>
                  <a:pt x="268733" y="732183"/>
                </a:lnTo>
                <a:lnTo>
                  <a:pt x="302924" y="714142"/>
                </a:lnTo>
                <a:lnTo>
                  <a:pt x="317724" y="701992"/>
                </a:lnTo>
                <a:lnTo>
                  <a:pt x="194781" y="701992"/>
                </a:lnTo>
                <a:lnTo>
                  <a:pt x="164982" y="699059"/>
                </a:lnTo>
                <a:lnTo>
                  <a:pt x="110722" y="676460"/>
                </a:lnTo>
                <a:lnTo>
                  <a:pt x="59287" y="618034"/>
                </a:lnTo>
                <a:lnTo>
                  <a:pt x="45094" y="573360"/>
                </a:lnTo>
                <a:lnTo>
                  <a:pt x="45094" y="526904"/>
                </a:lnTo>
                <a:lnTo>
                  <a:pt x="59287" y="482229"/>
                </a:lnTo>
                <a:lnTo>
                  <a:pt x="87672" y="442895"/>
                </a:lnTo>
                <a:lnTo>
                  <a:pt x="445548" y="85057"/>
                </a:lnTo>
                <a:lnTo>
                  <a:pt x="494591" y="54457"/>
                </a:lnTo>
                <a:lnTo>
                  <a:pt x="549036" y="44350"/>
                </a:lnTo>
                <a:lnTo>
                  <a:pt x="673626" y="44350"/>
                </a:lnTo>
                <a:lnTo>
                  <a:pt x="669140" y="40655"/>
                </a:lnTo>
                <a:lnTo>
                  <a:pt x="625199" y="15181"/>
                </a:lnTo>
                <a:lnTo>
                  <a:pt x="574911" y="1677"/>
                </a:lnTo>
                <a:lnTo>
                  <a:pt x="549036" y="0"/>
                </a:lnTo>
                <a:close/>
              </a:path>
              <a:path w="1098550" h="746760">
                <a:moveTo>
                  <a:pt x="612054" y="473576"/>
                </a:moveTo>
                <a:lnTo>
                  <a:pt x="549036" y="473576"/>
                </a:lnTo>
                <a:lnTo>
                  <a:pt x="764377" y="688884"/>
                </a:lnTo>
                <a:lnTo>
                  <a:pt x="795255" y="714142"/>
                </a:lnTo>
                <a:lnTo>
                  <a:pt x="829428" y="732183"/>
                </a:lnTo>
                <a:lnTo>
                  <a:pt x="903264" y="746616"/>
                </a:lnTo>
                <a:lnTo>
                  <a:pt x="940738" y="743008"/>
                </a:lnTo>
                <a:lnTo>
                  <a:pt x="977119" y="732183"/>
                </a:lnTo>
                <a:lnTo>
                  <a:pt x="1011305" y="714142"/>
                </a:lnTo>
                <a:lnTo>
                  <a:pt x="1026161" y="701992"/>
                </a:lnTo>
                <a:lnTo>
                  <a:pt x="903264" y="701992"/>
                </a:lnTo>
                <a:lnTo>
                  <a:pt x="873474" y="699060"/>
                </a:lnTo>
                <a:lnTo>
                  <a:pt x="845190" y="690453"/>
                </a:lnTo>
                <a:lnTo>
                  <a:pt x="819095" y="676460"/>
                </a:lnTo>
                <a:lnTo>
                  <a:pt x="795873" y="657367"/>
                </a:lnTo>
                <a:lnTo>
                  <a:pt x="612054" y="473576"/>
                </a:lnTo>
                <a:close/>
              </a:path>
              <a:path w="1098550" h="746760">
                <a:moveTo>
                  <a:pt x="549036" y="410545"/>
                </a:moveTo>
                <a:lnTo>
                  <a:pt x="302169" y="657367"/>
                </a:lnTo>
                <a:lnTo>
                  <a:pt x="252973" y="690453"/>
                </a:lnTo>
                <a:lnTo>
                  <a:pt x="194781" y="701992"/>
                </a:lnTo>
                <a:lnTo>
                  <a:pt x="317724" y="701992"/>
                </a:lnTo>
                <a:lnTo>
                  <a:pt x="333691" y="688884"/>
                </a:lnTo>
                <a:lnTo>
                  <a:pt x="549036" y="473576"/>
                </a:lnTo>
                <a:lnTo>
                  <a:pt x="612054" y="473576"/>
                </a:lnTo>
                <a:lnTo>
                  <a:pt x="549036" y="410545"/>
                </a:lnTo>
                <a:close/>
              </a:path>
              <a:path w="1098550" h="746760">
                <a:moveTo>
                  <a:pt x="673626" y="44350"/>
                </a:moveTo>
                <a:lnTo>
                  <a:pt x="549036" y="44350"/>
                </a:lnTo>
                <a:lnTo>
                  <a:pt x="569335" y="45696"/>
                </a:lnTo>
                <a:lnTo>
                  <a:pt x="589084" y="49684"/>
                </a:lnTo>
                <a:lnTo>
                  <a:pt x="626010" y="65279"/>
                </a:lnTo>
                <a:lnTo>
                  <a:pt x="656427" y="88700"/>
                </a:lnTo>
                <a:lnTo>
                  <a:pt x="1010396" y="442895"/>
                </a:lnTo>
                <a:lnTo>
                  <a:pt x="1038776" y="482229"/>
                </a:lnTo>
                <a:lnTo>
                  <a:pt x="1052966" y="526905"/>
                </a:lnTo>
                <a:lnTo>
                  <a:pt x="1052966" y="573360"/>
                </a:lnTo>
                <a:lnTo>
                  <a:pt x="1038776" y="618035"/>
                </a:lnTo>
                <a:lnTo>
                  <a:pt x="1010396" y="657367"/>
                </a:lnTo>
                <a:lnTo>
                  <a:pt x="961334" y="690453"/>
                </a:lnTo>
                <a:lnTo>
                  <a:pt x="903264" y="701992"/>
                </a:lnTo>
                <a:lnTo>
                  <a:pt x="1026161" y="701992"/>
                </a:lnTo>
                <a:lnTo>
                  <a:pt x="1042189" y="688884"/>
                </a:lnTo>
                <a:lnTo>
                  <a:pt x="1070261" y="653476"/>
                </a:lnTo>
                <a:lnTo>
                  <a:pt x="1088975" y="613867"/>
                </a:lnTo>
                <a:lnTo>
                  <a:pt x="1098332" y="571730"/>
                </a:lnTo>
                <a:lnTo>
                  <a:pt x="1098332" y="528740"/>
                </a:lnTo>
                <a:lnTo>
                  <a:pt x="1088975" y="486570"/>
                </a:lnTo>
                <a:lnTo>
                  <a:pt x="1070261" y="446893"/>
                </a:lnTo>
                <a:lnTo>
                  <a:pt x="1042189" y="411382"/>
                </a:lnTo>
                <a:lnTo>
                  <a:pt x="687923" y="57175"/>
                </a:lnTo>
                <a:lnTo>
                  <a:pt x="678732" y="48555"/>
                </a:lnTo>
                <a:lnTo>
                  <a:pt x="673626" y="44350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39892" y="4093494"/>
            <a:ext cx="1330325" cy="901065"/>
          </a:xfrm>
          <a:custGeom>
            <a:avLst/>
            <a:gdLst/>
            <a:ahLst/>
            <a:cxnLst/>
            <a:rect l="l" t="t" r="r" b="b"/>
            <a:pathLst>
              <a:path w="1330325" h="901064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7" y="12130"/>
                </a:lnTo>
                <a:lnTo>
                  <a:pt x="542154" y="31123"/>
                </a:lnTo>
                <a:lnTo>
                  <a:pt x="506438" y="57721"/>
                </a:lnTo>
                <a:lnTo>
                  <a:pt x="500368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69309" y="830625"/>
                </a:lnTo>
                <a:lnTo>
                  <a:pt x="106459" y="861192"/>
                </a:lnTo>
                <a:lnTo>
                  <a:pt x="147686" y="883025"/>
                </a:lnTo>
                <a:lnTo>
                  <a:pt x="191633" y="896125"/>
                </a:lnTo>
                <a:lnTo>
                  <a:pt x="236939" y="900492"/>
                </a:lnTo>
                <a:lnTo>
                  <a:pt x="282297" y="896125"/>
                </a:lnTo>
                <a:lnTo>
                  <a:pt x="326360" y="883025"/>
                </a:lnTo>
                <a:lnTo>
                  <a:pt x="367703" y="861192"/>
                </a:lnTo>
                <a:lnTo>
                  <a:pt x="385598" y="846488"/>
                </a:lnTo>
                <a:lnTo>
                  <a:pt x="236939" y="846488"/>
                </a:lnTo>
                <a:lnTo>
                  <a:pt x="200907" y="842939"/>
                </a:lnTo>
                <a:lnTo>
                  <a:pt x="135297" y="815589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1" y="99876"/>
                </a:lnTo>
                <a:lnTo>
                  <a:pt x="599462" y="62844"/>
                </a:lnTo>
                <a:lnTo>
                  <a:pt x="665295" y="50612"/>
                </a:lnTo>
                <a:lnTo>
                  <a:pt x="815946" y="50612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901064">
                <a:moveTo>
                  <a:pt x="741495" y="570060"/>
                </a:moveTo>
                <a:lnTo>
                  <a:pt x="665295" y="570060"/>
                </a:lnTo>
                <a:lnTo>
                  <a:pt x="925680" y="830625"/>
                </a:lnTo>
                <a:lnTo>
                  <a:pt x="963017" y="861192"/>
                </a:lnTo>
                <a:lnTo>
                  <a:pt x="1004338" y="883025"/>
                </a:lnTo>
                <a:lnTo>
                  <a:pt x="1048315" y="896125"/>
                </a:lnTo>
                <a:lnTo>
                  <a:pt x="1093619" y="900492"/>
                </a:lnTo>
                <a:lnTo>
                  <a:pt x="1138931" y="896125"/>
                </a:lnTo>
                <a:lnTo>
                  <a:pt x="1182923" y="883025"/>
                </a:lnTo>
                <a:lnTo>
                  <a:pt x="1224259" y="861192"/>
                </a:lnTo>
                <a:lnTo>
                  <a:pt x="1242223" y="846488"/>
                </a:lnTo>
                <a:lnTo>
                  <a:pt x="1093619" y="846488"/>
                </a:lnTo>
                <a:lnTo>
                  <a:pt x="1057598" y="842939"/>
                </a:lnTo>
                <a:lnTo>
                  <a:pt x="1023397" y="832523"/>
                </a:lnTo>
                <a:lnTo>
                  <a:pt x="991844" y="815589"/>
                </a:lnTo>
                <a:lnTo>
                  <a:pt x="963764" y="792483"/>
                </a:lnTo>
                <a:lnTo>
                  <a:pt x="741495" y="570060"/>
                </a:lnTo>
                <a:close/>
              </a:path>
              <a:path w="1330325" h="901064">
                <a:moveTo>
                  <a:pt x="665295" y="493780"/>
                </a:moveTo>
                <a:lnTo>
                  <a:pt x="366789" y="792483"/>
                </a:lnTo>
                <a:lnTo>
                  <a:pt x="307303" y="832523"/>
                </a:lnTo>
                <a:lnTo>
                  <a:pt x="236939" y="846488"/>
                </a:lnTo>
                <a:lnTo>
                  <a:pt x="385598" y="846488"/>
                </a:lnTo>
                <a:lnTo>
                  <a:pt x="404905" y="830625"/>
                </a:lnTo>
                <a:lnTo>
                  <a:pt x="665295" y="570060"/>
                </a:lnTo>
                <a:lnTo>
                  <a:pt x="741495" y="570060"/>
                </a:lnTo>
                <a:lnTo>
                  <a:pt x="665295" y="493780"/>
                </a:lnTo>
                <a:close/>
              </a:path>
              <a:path w="1330325" h="901064">
                <a:moveTo>
                  <a:pt x="815946" y="50612"/>
                </a:moveTo>
                <a:lnTo>
                  <a:pt x="665295" y="50612"/>
                </a:lnTo>
                <a:lnTo>
                  <a:pt x="689841" y="52242"/>
                </a:lnTo>
                <a:lnTo>
                  <a:pt x="713721" y="57068"/>
                </a:lnTo>
                <a:lnTo>
                  <a:pt x="758370" y="75941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163836" y="832523"/>
                </a:lnTo>
                <a:lnTo>
                  <a:pt x="1093619" y="846488"/>
                </a:lnTo>
                <a:lnTo>
                  <a:pt x="1242223" y="846488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7"/>
                </a:lnTo>
                <a:lnTo>
                  <a:pt x="1330283" y="656332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3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/>
          <p:cNvGrpSpPr/>
          <p:nvPr/>
        </p:nvGrpSpPr>
        <p:grpSpPr>
          <a:xfrm>
            <a:off x="3532631" y="105186"/>
            <a:ext cx="5297805" cy="4805045"/>
            <a:chOff x="3532631" y="105186"/>
            <a:chExt cx="5297805" cy="4805045"/>
          </a:xfrm>
        </p:grpSpPr>
        <p:sp>
          <p:nvSpPr>
            <p:cNvPr id="8" name="object 8"/>
            <p:cNvSpPr/>
            <p:nvPr/>
          </p:nvSpPr>
          <p:spPr>
            <a:xfrm>
              <a:off x="7772567" y="105186"/>
              <a:ext cx="995044" cy="845185"/>
            </a:xfrm>
            <a:custGeom>
              <a:avLst/>
              <a:gdLst/>
              <a:ahLst/>
              <a:cxnLst/>
              <a:rect l="l" t="t" r="r" b="b"/>
              <a:pathLst>
                <a:path w="995045" h="845185">
                  <a:moveTo>
                    <a:pt x="701776" y="0"/>
                  </a:moveTo>
                  <a:lnTo>
                    <a:pt x="630991" y="0"/>
                  </a:lnTo>
                  <a:lnTo>
                    <a:pt x="581296" y="12130"/>
                  </a:lnTo>
                  <a:lnTo>
                    <a:pt x="542153" y="31123"/>
                  </a:lnTo>
                  <a:lnTo>
                    <a:pt x="506437" y="57721"/>
                  </a:lnTo>
                  <a:lnTo>
                    <a:pt x="500367" y="63434"/>
                  </a:lnTo>
                  <a:lnTo>
                    <a:pt x="497310" y="66134"/>
                  </a:lnTo>
                  <a:lnTo>
                    <a:pt x="69309" y="494792"/>
                  </a:lnTo>
                  <a:lnTo>
                    <a:pt x="38986" y="532078"/>
                  </a:lnTo>
                  <a:lnTo>
                    <a:pt x="17327" y="573419"/>
                  </a:lnTo>
                  <a:lnTo>
                    <a:pt x="4331" y="617456"/>
                  </a:lnTo>
                  <a:lnTo>
                    <a:pt x="0" y="662835"/>
                  </a:lnTo>
                  <a:lnTo>
                    <a:pt x="4331" y="708198"/>
                  </a:lnTo>
                  <a:lnTo>
                    <a:pt x="17327" y="752188"/>
                  </a:lnTo>
                  <a:lnTo>
                    <a:pt x="38986" y="793449"/>
                  </a:lnTo>
                  <a:lnTo>
                    <a:pt x="69309" y="830625"/>
                  </a:lnTo>
                  <a:lnTo>
                    <a:pt x="86542" y="844804"/>
                  </a:lnTo>
                  <a:lnTo>
                    <a:pt x="132710" y="813444"/>
                  </a:lnTo>
                  <a:lnTo>
                    <a:pt x="107425" y="792483"/>
                  </a:lnTo>
                  <a:lnTo>
                    <a:pt x="77631" y="753382"/>
                  </a:lnTo>
                  <a:lnTo>
                    <a:pt x="59755" y="709292"/>
                  </a:lnTo>
                  <a:lnTo>
                    <a:pt x="53796" y="662708"/>
                  </a:lnTo>
                  <a:lnTo>
                    <a:pt x="59755" y="616124"/>
                  </a:lnTo>
                  <a:lnTo>
                    <a:pt x="77631" y="572033"/>
                  </a:lnTo>
                  <a:lnTo>
                    <a:pt x="107425" y="532930"/>
                  </a:lnTo>
                  <a:lnTo>
                    <a:pt x="540160" y="99876"/>
                  </a:lnTo>
                  <a:lnTo>
                    <a:pt x="599462" y="62844"/>
                  </a:lnTo>
                  <a:lnTo>
                    <a:pt x="665294" y="50612"/>
                  </a:lnTo>
                  <a:lnTo>
                    <a:pt x="815946" y="50612"/>
                  </a:lnTo>
                  <a:lnTo>
                    <a:pt x="810521" y="46142"/>
                  </a:lnTo>
                  <a:lnTo>
                    <a:pt x="798476" y="37468"/>
                  </a:lnTo>
                  <a:lnTo>
                    <a:pt x="786022" y="29692"/>
                  </a:lnTo>
                  <a:lnTo>
                    <a:pt x="757389" y="15313"/>
                  </a:lnTo>
                  <a:lnTo>
                    <a:pt x="727428" y="5083"/>
                  </a:lnTo>
                  <a:lnTo>
                    <a:pt x="701776" y="0"/>
                  </a:lnTo>
                  <a:close/>
                </a:path>
                <a:path w="995045" h="845185">
                  <a:moveTo>
                    <a:pt x="815946" y="50612"/>
                  </a:moveTo>
                  <a:lnTo>
                    <a:pt x="665294" y="50612"/>
                  </a:lnTo>
                  <a:lnTo>
                    <a:pt x="689840" y="52242"/>
                  </a:lnTo>
                  <a:lnTo>
                    <a:pt x="713720" y="57068"/>
                  </a:lnTo>
                  <a:lnTo>
                    <a:pt x="758369" y="75941"/>
                  </a:lnTo>
                  <a:lnTo>
                    <a:pt x="795149" y="104285"/>
                  </a:lnTo>
                  <a:lnTo>
                    <a:pt x="949369" y="258733"/>
                  </a:lnTo>
                  <a:lnTo>
                    <a:pt x="994839" y="227848"/>
                  </a:lnTo>
                  <a:lnTo>
                    <a:pt x="833234" y="66134"/>
                  </a:lnTo>
                  <a:lnTo>
                    <a:pt x="822120" y="55701"/>
                  </a:lnTo>
                  <a:lnTo>
                    <a:pt x="815946" y="50612"/>
                  </a:lnTo>
                  <a:close/>
                </a:path>
              </a:pathLst>
            </a:custGeom>
            <a:solidFill>
              <a:srgbClr val="FCEE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532619" y="3736860"/>
              <a:ext cx="5297805" cy="1172845"/>
            </a:xfrm>
            <a:custGeom>
              <a:avLst/>
              <a:gdLst/>
              <a:ahLst/>
              <a:cxnLst/>
              <a:rect l="l" t="t" r="r" b="b"/>
              <a:pathLst>
                <a:path w="5297805" h="1172845">
                  <a:moveTo>
                    <a:pt x="894397" y="591654"/>
                  </a:moveTo>
                  <a:lnTo>
                    <a:pt x="892187" y="584466"/>
                  </a:lnTo>
                  <a:lnTo>
                    <a:pt x="886663" y="579488"/>
                  </a:lnTo>
                  <a:lnTo>
                    <a:pt x="881722" y="574509"/>
                  </a:lnTo>
                  <a:lnTo>
                    <a:pt x="873988" y="572846"/>
                  </a:lnTo>
                  <a:lnTo>
                    <a:pt x="866775" y="575068"/>
                  </a:lnTo>
                  <a:lnTo>
                    <a:pt x="816051" y="589241"/>
                  </a:lnTo>
                  <a:lnTo>
                    <a:pt x="764755" y="600278"/>
                  </a:lnTo>
                  <a:lnTo>
                    <a:pt x="713016" y="608152"/>
                  </a:lnTo>
                  <a:lnTo>
                    <a:pt x="660984" y="612876"/>
                  </a:lnTo>
                  <a:lnTo>
                    <a:pt x="608799" y="614464"/>
                  </a:lnTo>
                  <a:lnTo>
                    <a:pt x="556615" y="612876"/>
                  </a:lnTo>
                  <a:lnTo>
                    <a:pt x="504583" y="608152"/>
                  </a:lnTo>
                  <a:lnTo>
                    <a:pt x="452831" y="600278"/>
                  </a:lnTo>
                  <a:lnTo>
                    <a:pt x="401535" y="589241"/>
                  </a:lnTo>
                  <a:lnTo>
                    <a:pt x="350812" y="575068"/>
                  </a:lnTo>
                  <a:lnTo>
                    <a:pt x="342874" y="574179"/>
                  </a:lnTo>
                  <a:lnTo>
                    <a:pt x="335407" y="576313"/>
                  </a:lnTo>
                  <a:lnTo>
                    <a:pt x="329285" y="581126"/>
                  </a:lnTo>
                  <a:lnTo>
                    <a:pt x="325386" y="588340"/>
                  </a:lnTo>
                  <a:lnTo>
                    <a:pt x="324599" y="596277"/>
                  </a:lnTo>
                  <a:lnTo>
                    <a:pt x="326910" y="603745"/>
                  </a:lnTo>
                  <a:lnTo>
                    <a:pt x="331914" y="609879"/>
                  </a:lnTo>
                  <a:lnTo>
                    <a:pt x="339204" y="613765"/>
                  </a:lnTo>
                  <a:lnTo>
                    <a:pt x="338658" y="613765"/>
                  </a:lnTo>
                  <a:lnTo>
                    <a:pt x="391680" y="628484"/>
                  </a:lnTo>
                  <a:lnTo>
                    <a:pt x="445274" y="640067"/>
                  </a:lnTo>
                  <a:lnTo>
                    <a:pt x="499389" y="648449"/>
                  </a:lnTo>
                  <a:lnTo>
                    <a:pt x="553923" y="653529"/>
                  </a:lnTo>
                  <a:lnTo>
                    <a:pt x="608799" y="655231"/>
                  </a:lnTo>
                  <a:lnTo>
                    <a:pt x="663727" y="653529"/>
                  </a:lnTo>
                  <a:lnTo>
                    <a:pt x="718362" y="648449"/>
                  </a:lnTo>
                  <a:lnTo>
                    <a:pt x="772553" y="640067"/>
                  </a:lnTo>
                  <a:lnTo>
                    <a:pt x="826122" y="628484"/>
                  </a:lnTo>
                  <a:lnTo>
                    <a:pt x="878928" y="613765"/>
                  </a:lnTo>
                  <a:lnTo>
                    <a:pt x="891082" y="606031"/>
                  </a:lnTo>
                  <a:lnTo>
                    <a:pt x="894397" y="591654"/>
                  </a:lnTo>
                  <a:close/>
                </a:path>
                <a:path w="5297805" h="1172845">
                  <a:moveTo>
                    <a:pt x="894981" y="730427"/>
                  </a:moveTo>
                  <a:lnTo>
                    <a:pt x="891667" y="723252"/>
                  </a:lnTo>
                  <a:lnTo>
                    <a:pt x="885037" y="718820"/>
                  </a:lnTo>
                  <a:lnTo>
                    <a:pt x="878928" y="714959"/>
                  </a:lnTo>
                  <a:lnTo>
                    <a:pt x="870673" y="714400"/>
                  </a:lnTo>
                  <a:lnTo>
                    <a:pt x="864044" y="718273"/>
                  </a:lnTo>
                  <a:lnTo>
                    <a:pt x="819556" y="737743"/>
                  </a:lnTo>
                  <a:lnTo>
                    <a:pt x="773938" y="753313"/>
                  </a:lnTo>
                  <a:lnTo>
                    <a:pt x="727456" y="764997"/>
                  </a:lnTo>
                  <a:lnTo>
                    <a:pt x="680326" y="772782"/>
                  </a:lnTo>
                  <a:lnTo>
                    <a:pt x="632828" y="776668"/>
                  </a:lnTo>
                  <a:lnTo>
                    <a:pt x="585190" y="776668"/>
                  </a:lnTo>
                  <a:lnTo>
                    <a:pt x="537654" y="772782"/>
                  </a:lnTo>
                  <a:lnTo>
                    <a:pt x="490486" y="764997"/>
                  </a:lnTo>
                  <a:lnTo>
                    <a:pt x="443915" y="753313"/>
                  </a:lnTo>
                  <a:lnTo>
                    <a:pt x="398195" y="737743"/>
                  </a:lnTo>
                  <a:lnTo>
                    <a:pt x="353568" y="718273"/>
                  </a:lnTo>
                  <a:lnTo>
                    <a:pt x="346938" y="714400"/>
                  </a:lnTo>
                  <a:lnTo>
                    <a:pt x="339204" y="714959"/>
                  </a:lnTo>
                  <a:lnTo>
                    <a:pt x="332574" y="718820"/>
                  </a:lnTo>
                  <a:lnTo>
                    <a:pt x="326491" y="723252"/>
                  </a:lnTo>
                  <a:lnTo>
                    <a:pt x="322630" y="730427"/>
                  </a:lnTo>
                  <a:lnTo>
                    <a:pt x="323735" y="738174"/>
                  </a:lnTo>
                  <a:lnTo>
                    <a:pt x="324281" y="745363"/>
                  </a:lnTo>
                  <a:lnTo>
                    <a:pt x="329260" y="752005"/>
                  </a:lnTo>
                  <a:lnTo>
                    <a:pt x="336448" y="754761"/>
                  </a:lnTo>
                  <a:lnTo>
                    <a:pt x="383984" y="775601"/>
                  </a:lnTo>
                  <a:lnTo>
                    <a:pt x="432714" y="792264"/>
                  </a:lnTo>
                  <a:lnTo>
                    <a:pt x="482371" y="804773"/>
                  </a:lnTo>
                  <a:lnTo>
                    <a:pt x="532701" y="813104"/>
                  </a:lnTo>
                  <a:lnTo>
                    <a:pt x="583438" y="817270"/>
                  </a:lnTo>
                  <a:lnTo>
                    <a:pt x="634314" y="817270"/>
                  </a:lnTo>
                  <a:lnTo>
                    <a:pt x="685076" y="813104"/>
                  </a:lnTo>
                  <a:lnTo>
                    <a:pt x="735457" y="804773"/>
                  </a:lnTo>
                  <a:lnTo>
                    <a:pt x="785202" y="792264"/>
                  </a:lnTo>
                  <a:lnTo>
                    <a:pt x="834047" y="775601"/>
                  </a:lnTo>
                  <a:lnTo>
                    <a:pt x="881722" y="754761"/>
                  </a:lnTo>
                  <a:lnTo>
                    <a:pt x="888873" y="752005"/>
                  </a:lnTo>
                  <a:lnTo>
                    <a:pt x="893876" y="745363"/>
                  </a:lnTo>
                  <a:lnTo>
                    <a:pt x="894981" y="730427"/>
                  </a:lnTo>
                  <a:close/>
                </a:path>
                <a:path w="5297805" h="1172845">
                  <a:moveTo>
                    <a:pt x="894981" y="472770"/>
                  </a:moveTo>
                  <a:lnTo>
                    <a:pt x="893292" y="465035"/>
                  </a:lnTo>
                  <a:lnTo>
                    <a:pt x="884453" y="453974"/>
                  </a:lnTo>
                  <a:lnTo>
                    <a:pt x="877303" y="451205"/>
                  </a:lnTo>
                  <a:lnTo>
                    <a:pt x="870089" y="452323"/>
                  </a:lnTo>
                  <a:lnTo>
                    <a:pt x="818121" y="459486"/>
                  </a:lnTo>
                  <a:lnTo>
                    <a:pt x="766000" y="465061"/>
                  </a:lnTo>
                  <a:lnTo>
                    <a:pt x="713765" y="469036"/>
                  </a:lnTo>
                  <a:lnTo>
                    <a:pt x="661441" y="471424"/>
                  </a:lnTo>
                  <a:lnTo>
                    <a:pt x="609079" y="472224"/>
                  </a:lnTo>
                  <a:lnTo>
                    <a:pt x="556704" y="471424"/>
                  </a:lnTo>
                  <a:lnTo>
                    <a:pt x="504380" y="469036"/>
                  </a:lnTo>
                  <a:lnTo>
                    <a:pt x="452145" y="465061"/>
                  </a:lnTo>
                  <a:lnTo>
                    <a:pt x="400011" y="459486"/>
                  </a:lnTo>
                  <a:lnTo>
                    <a:pt x="348043" y="452323"/>
                  </a:lnTo>
                  <a:lnTo>
                    <a:pt x="340080" y="452742"/>
                  </a:lnTo>
                  <a:lnTo>
                    <a:pt x="333197" y="456120"/>
                  </a:lnTo>
                  <a:lnTo>
                    <a:pt x="328079" y="461886"/>
                  </a:lnTo>
                  <a:lnTo>
                    <a:pt x="325386" y="469455"/>
                  </a:lnTo>
                  <a:lnTo>
                    <a:pt x="325501" y="477202"/>
                  </a:lnTo>
                  <a:lnTo>
                    <a:pt x="395071" y="499618"/>
                  </a:lnTo>
                  <a:lnTo>
                    <a:pt x="448310" y="505460"/>
                  </a:lnTo>
                  <a:lnTo>
                    <a:pt x="501675" y="509600"/>
                  </a:lnTo>
                  <a:lnTo>
                    <a:pt x="555167" y="512000"/>
                  </a:lnTo>
                  <a:lnTo>
                    <a:pt x="608799" y="512584"/>
                  </a:lnTo>
                  <a:lnTo>
                    <a:pt x="662495" y="512000"/>
                  </a:lnTo>
                  <a:lnTo>
                    <a:pt x="716140" y="509600"/>
                  </a:lnTo>
                  <a:lnTo>
                    <a:pt x="769670" y="505460"/>
                  </a:lnTo>
                  <a:lnTo>
                    <a:pt x="823048" y="499618"/>
                  </a:lnTo>
                  <a:lnTo>
                    <a:pt x="876198" y="492125"/>
                  </a:lnTo>
                  <a:lnTo>
                    <a:pt x="883348" y="491578"/>
                  </a:lnTo>
                  <a:lnTo>
                    <a:pt x="889457" y="486600"/>
                  </a:lnTo>
                  <a:lnTo>
                    <a:pt x="892187" y="479412"/>
                  </a:lnTo>
                  <a:lnTo>
                    <a:pt x="894981" y="472770"/>
                  </a:lnTo>
                  <a:close/>
                </a:path>
                <a:path w="5297805" h="1172845">
                  <a:moveTo>
                    <a:pt x="1218145" y="390918"/>
                  </a:moveTo>
                  <a:lnTo>
                    <a:pt x="1211757" y="359346"/>
                  </a:lnTo>
                  <a:lnTo>
                    <a:pt x="1194320" y="333527"/>
                  </a:lnTo>
                  <a:lnTo>
                    <a:pt x="1177798" y="322376"/>
                  </a:lnTo>
                  <a:lnTo>
                    <a:pt x="1177798" y="390918"/>
                  </a:lnTo>
                  <a:lnTo>
                    <a:pt x="1177798" y="492683"/>
                  </a:lnTo>
                  <a:lnTo>
                    <a:pt x="1169162" y="543407"/>
                  </a:lnTo>
                  <a:lnTo>
                    <a:pt x="1145616" y="587883"/>
                  </a:lnTo>
                  <a:lnTo>
                    <a:pt x="1110640" y="624725"/>
                  </a:lnTo>
                  <a:lnTo>
                    <a:pt x="1067739" y="652614"/>
                  </a:lnTo>
                  <a:lnTo>
                    <a:pt x="1020406" y="670166"/>
                  </a:lnTo>
                  <a:lnTo>
                    <a:pt x="1026922" y="641362"/>
                  </a:lnTo>
                  <a:lnTo>
                    <a:pt x="1031570" y="612241"/>
                  </a:lnTo>
                  <a:lnTo>
                    <a:pt x="1034351" y="582930"/>
                  </a:lnTo>
                  <a:lnTo>
                    <a:pt x="1035278" y="553504"/>
                  </a:lnTo>
                  <a:lnTo>
                    <a:pt x="1035278" y="350596"/>
                  </a:lnTo>
                  <a:lnTo>
                    <a:pt x="1136916" y="350596"/>
                  </a:lnTo>
                  <a:lnTo>
                    <a:pt x="1152880" y="353783"/>
                  </a:lnTo>
                  <a:lnTo>
                    <a:pt x="1165860" y="362458"/>
                  </a:lnTo>
                  <a:lnTo>
                    <a:pt x="1174597" y="375285"/>
                  </a:lnTo>
                  <a:lnTo>
                    <a:pt x="1177798" y="390918"/>
                  </a:lnTo>
                  <a:lnTo>
                    <a:pt x="1177798" y="322376"/>
                  </a:lnTo>
                  <a:lnTo>
                    <a:pt x="1168501" y="316090"/>
                  </a:lnTo>
                  <a:lnTo>
                    <a:pt x="1136916" y="309689"/>
                  </a:lnTo>
                  <a:lnTo>
                    <a:pt x="1031963" y="309689"/>
                  </a:lnTo>
                  <a:lnTo>
                    <a:pt x="1022908" y="293116"/>
                  </a:lnTo>
                  <a:lnTo>
                    <a:pt x="1009650" y="280377"/>
                  </a:lnTo>
                  <a:lnTo>
                    <a:pt x="994918" y="273062"/>
                  </a:lnTo>
                  <a:lnTo>
                    <a:pt x="994918" y="330111"/>
                  </a:lnTo>
                  <a:lnTo>
                    <a:pt x="994918" y="350596"/>
                  </a:lnTo>
                  <a:lnTo>
                    <a:pt x="994918" y="390918"/>
                  </a:lnTo>
                  <a:lnTo>
                    <a:pt x="994918" y="553504"/>
                  </a:lnTo>
                  <a:lnTo>
                    <a:pt x="993482" y="587883"/>
                  </a:lnTo>
                  <a:lnTo>
                    <a:pt x="982116" y="655828"/>
                  </a:lnTo>
                  <a:lnTo>
                    <a:pt x="952982" y="736536"/>
                  </a:lnTo>
                  <a:lnTo>
                    <a:pt x="928116" y="780580"/>
                  </a:lnTo>
                  <a:lnTo>
                    <a:pt x="898169" y="820699"/>
                  </a:lnTo>
                  <a:lnTo>
                    <a:pt x="863612" y="856551"/>
                  </a:lnTo>
                  <a:lnTo>
                    <a:pt x="824915" y="887730"/>
                  </a:lnTo>
                  <a:lnTo>
                    <a:pt x="782548" y="913853"/>
                  </a:lnTo>
                  <a:lnTo>
                    <a:pt x="736968" y="934580"/>
                  </a:lnTo>
                  <a:lnTo>
                    <a:pt x="688657" y="949490"/>
                  </a:lnTo>
                  <a:lnTo>
                    <a:pt x="638086" y="958240"/>
                  </a:lnTo>
                  <a:lnTo>
                    <a:pt x="609003" y="959891"/>
                  </a:lnTo>
                  <a:lnTo>
                    <a:pt x="594334" y="959485"/>
                  </a:lnTo>
                  <a:lnTo>
                    <a:pt x="529094" y="949490"/>
                  </a:lnTo>
                  <a:lnTo>
                    <a:pt x="480910" y="934580"/>
                  </a:lnTo>
                  <a:lnTo>
                    <a:pt x="435432" y="913853"/>
                  </a:lnTo>
                  <a:lnTo>
                    <a:pt x="393128" y="887730"/>
                  </a:lnTo>
                  <a:lnTo>
                    <a:pt x="354482" y="856551"/>
                  </a:lnTo>
                  <a:lnTo>
                    <a:pt x="319951" y="820699"/>
                  </a:lnTo>
                  <a:lnTo>
                    <a:pt x="290017" y="780580"/>
                  </a:lnTo>
                  <a:lnTo>
                    <a:pt x="265163" y="736536"/>
                  </a:lnTo>
                  <a:lnTo>
                    <a:pt x="245846" y="688975"/>
                  </a:lnTo>
                  <a:lnTo>
                    <a:pt x="240271" y="670166"/>
                  </a:lnTo>
                  <a:lnTo>
                    <a:pt x="236016" y="655828"/>
                  </a:lnTo>
                  <a:lnTo>
                    <a:pt x="228930" y="622058"/>
                  </a:lnTo>
                  <a:lnTo>
                    <a:pt x="224637" y="587883"/>
                  </a:lnTo>
                  <a:lnTo>
                    <a:pt x="223189" y="553504"/>
                  </a:lnTo>
                  <a:lnTo>
                    <a:pt x="223189" y="390918"/>
                  </a:lnTo>
                  <a:lnTo>
                    <a:pt x="283959" y="390918"/>
                  </a:lnTo>
                  <a:lnTo>
                    <a:pt x="330111" y="386994"/>
                  </a:lnTo>
                  <a:lnTo>
                    <a:pt x="374954" y="377304"/>
                  </a:lnTo>
                  <a:lnTo>
                    <a:pt x="417982" y="362102"/>
                  </a:lnTo>
                  <a:lnTo>
                    <a:pt x="458673" y="341617"/>
                  </a:lnTo>
                  <a:lnTo>
                    <a:pt x="496582" y="316090"/>
                  </a:lnTo>
                  <a:lnTo>
                    <a:pt x="531114" y="285838"/>
                  </a:lnTo>
                  <a:lnTo>
                    <a:pt x="561835" y="251028"/>
                  </a:lnTo>
                  <a:lnTo>
                    <a:pt x="571512" y="241427"/>
                  </a:lnTo>
                  <a:lnTo>
                    <a:pt x="582828" y="234327"/>
                  </a:lnTo>
                  <a:lnTo>
                    <a:pt x="595401" y="229920"/>
                  </a:lnTo>
                  <a:lnTo>
                    <a:pt x="608799" y="228396"/>
                  </a:lnTo>
                  <a:lnTo>
                    <a:pt x="622287" y="229920"/>
                  </a:lnTo>
                  <a:lnTo>
                    <a:pt x="635038" y="234327"/>
                  </a:lnTo>
                  <a:lnTo>
                    <a:pt x="646557" y="241427"/>
                  </a:lnTo>
                  <a:lnTo>
                    <a:pt x="656310" y="251028"/>
                  </a:lnTo>
                  <a:lnTo>
                    <a:pt x="686828" y="285623"/>
                  </a:lnTo>
                  <a:lnTo>
                    <a:pt x="721245" y="315772"/>
                  </a:lnTo>
                  <a:lnTo>
                    <a:pt x="759028" y="341210"/>
                  </a:lnTo>
                  <a:lnTo>
                    <a:pt x="799668" y="361696"/>
                  </a:lnTo>
                  <a:lnTo>
                    <a:pt x="842657" y="376986"/>
                  </a:lnTo>
                  <a:lnTo>
                    <a:pt x="887488" y="386803"/>
                  </a:lnTo>
                  <a:lnTo>
                    <a:pt x="933653" y="390918"/>
                  </a:lnTo>
                  <a:lnTo>
                    <a:pt x="994918" y="390918"/>
                  </a:lnTo>
                  <a:lnTo>
                    <a:pt x="994918" y="350596"/>
                  </a:lnTo>
                  <a:lnTo>
                    <a:pt x="933653" y="350012"/>
                  </a:lnTo>
                  <a:lnTo>
                    <a:pt x="885926" y="345325"/>
                  </a:lnTo>
                  <a:lnTo>
                    <a:pt x="839939" y="333717"/>
                  </a:lnTo>
                  <a:lnTo>
                    <a:pt x="796417" y="315544"/>
                  </a:lnTo>
                  <a:lnTo>
                    <a:pt x="756081" y="291147"/>
                  </a:lnTo>
                  <a:lnTo>
                    <a:pt x="719632" y="260870"/>
                  </a:lnTo>
                  <a:lnTo>
                    <a:pt x="690753" y="228396"/>
                  </a:lnTo>
                  <a:lnTo>
                    <a:pt x="687806" y="225082"/>
                  </a:lnTo>
                  <a:lnTo>
                    <a:pt x="671576" y="209181"/>
                  </a:lnTo>
                  <a:lnTo>
                    <a:pt x="652437" y="197421"/>
                  </a:lnTo>
                  <a:lnTo>
                    <a:pt x="631240" y="190233"/>
                  </a:lnTo>
                  <a:lnTo>
                    <a:pt x="608799" y="188010"/>
                  </a:lnTo>
                  <a:lnTo>
                    <a:pt x="586435" y="190538"/>
                  </a:lnTo>
                  <a:lnTo>
                    <a:pt x="565429" y="197840"/>
                  </a:lnTo>
                  <a:lnTo>
                    <a:pt x="546493" y="209499"/>
                  </a:lnTo>
                  <a:lnTo>
                    <a:pt x="530352" y="225082"/>
                  </a:lnTo>
                  <a:lnTo>
                    <a:pt x="498335" y="260870"/>
                  </a:lnTo>
                  <a:lnTo>
                    <a:pt x="461835" y="291147"/>
                  </a:lnTo>
                  <a:lnTo>
                    <a:pt x="421525" y="315544"/>
                  </a:lnTo>
                  <a:lnTo>
                    <a:pt x="378079" y="333717"/>
                  </a:lnTo>
                  <a:lnTo>
                    <a:pt x="332193" y="345325"/>
                  </a:lnTo>
                  <a:lnTo>
                    <a:pt x="284518" y="350012"/>
                  </a:lnTo>
                  <a:lnTo>
                    <a:pt x="223189" y="350596"/>
                  </a:lnTo>
                  <a:lnTo>
                    <a:pt x="223189" y="330111"/>
                  </a:lnTo>
                  <a:lnTo>
                    <a:pt x="274015" y="309689"/>
                  </a:lnTo>
                  <a:lnTo>
                    <a:pt x="325882" y="304406"/>
                  </a:lnTo>
                  <a:lnTo>
                    <a:pt x="375361" y="290220"/>
                  </a:lnTo>
                  <a:lnTo>
                    <a:pt x="421386" y="267677"/>
                  </a:lnTo>
                  <a:lnTo>
                    <a:pt x="462915" y="237312"/>
                  </a:lnTo>
                  <a:lnTo>
                    <a:pt x="498868" y="199656"/>
                  </a:lnTo>
                  <a:lnTo>
                    <a:pt x="521474" y="177457"/>
                  </a:lnTo>
                  <a:lnTo>
                    <a:pt x="548030" y="160947"/>
                  </a:lnTo>
                  <a:lnTo>
                    <a:pt x="577481" y="150660"/>
                  </a:lnTo>
                  <a:lnTo>
                    <a:pt x="608799" y="147104"/>
                  </a:lnTo>
                  <a:lnTo>
                    <a:pt x="640435" y="150660"/>
                  </a:lnTo>
                  <a:lnTo>
                    <a:pt x="670052" y="160947"/>
                  </a:lnTo>
                  <a:lnTo>
                    <a:pt x="696658" y="177457"/>
                  </a:lnTo>
                  <a:lnTo>
                    <a:pt x="719289" y="199656"/>
                  </a:lnTo>
                  <a:lnTo>
                    <a:pt x="755040" y="237312"/>
                  </a:lnTo>
                  <a:lnTo>
                    <a:pt x="796505" y="267677"/>
                  </a:lnTo>
                  <a:lnTo>
                    <a:pt x="842530" y="290220"/>
                  </a:lnTo>
                  <a:lnTo>
                    <a:pt x="891946" y="304406"/>
                  </a:lnTo>
                  <a:lnTo>
                    <a:pt x="943584" y="309689"/>
                  </a:lnTo>
                  <a:lnTo>
                    <a:pt x="974521" y="309689"/>
                  </a:lnTo>
                  <a:lnTo>
                    <a:pt x="982370" y="311327"/>
                  </a:lnTo>
                  <a:lnTo>
                    <a:pt x="988872" y="315772"/>
                  </a:lnTo>
                  <a:lnTo>
                    <a:pt x="993292" y="322249"/>
                  </a:lnTo>
                  <a:lnTo>
                    <a:pt x="994918" y="330111"/>
                  </a:lnTo>
                  <a:lnTo>
                    <a:pt x="994918" y="273062"/>
                  </a:lnTo>
                  <a:lnTo>
                    <a:pt x="993190" y="272199"/>
                  </a:lnTo>
                  <a:lnTo>
                    <a:pt x="974521" y="269303"/>
                  </a:lnTo>
                  <a:lnTo>
                    <a:pt x="943584" y="269303"/>
                  </a:lnTo>
                  <a:lnTo>
                    <a:pt x="899198" y="264668"/>
                  </a:lnTo>
                  <a:lnTo>
                    <a:pt x="856805" y="252387"/>
                  </a:lnTo>
                  <a:lnTo>
                    <a:pt x="817308" y="232918"/>
                  </a:lnTo>
                  <a:lnTo>
                    <a:pt x="781659" y="206705"/>
                  </a:lnTo>
                  <a:lnTo>
                    <a:pt x="750773" y="174231"/>
                  </a:lnTo>
                  <a:lnTo>
                    <a:pt x="723341" y="147104"/>
                  </a:lnTo>
                  <a:lnTo>
                    <a:pt x="721677" y="145465"/>
                  </a:lnTo>
                  <a:lnTo>
                    <a:pt x="687451" y="124282"/>
                  </a:lnTo>
                  <a:lnTo>
                    <a:pt x="649389" y="111188"/>
                  </a:lnTo>
                  <a:lnTo>
                    <a:pt x="608799" y="106718"/>
                  </a:lnTo>
                  <a:lnTo>
                    <a:pt x="568528" y="111188"/>
                  </a:lnTo>
                  <a:lnTo>
                    <a:pt x="530631" y="124282"/>
                  </a:lnTo>
                  <a:lnTo>
                    <a:pt x="496468" y="145465"/>
                  </a:lnTo>
                  <a:lnTo>
                    <a:pt x="467372" y="174231"/>
                  </a:lnTo>
                  <a:lnTo>
                    <a:pt x="436499" y="206705"/>
                  </a:lnTo>
                  <a:lnTo>
                    <a:pt x="400824" y="232918"/>
                  </a:lnTo>
                  <a:lnTo>
                    <a:pt x="361251" y="252387"/>
                  </a:lnTo>
                  <a:lnTo>
                    <a:pt x="318681" y="264668"/>
                  </a:lnTo>
                  <a:lnTo>
                    <a:pt x="274015" y="269303"/>
                  </a:lnTo>
                  <a:lnTo>
                    <a:pt x="243636" y="269303"/>
                  </a:lnTo>
                  <a:lnTo>
                    <a:pt x="224942" y="272199"/>
                  </a:lnTo>
                  <a:lnTo>
                    <a:pt x="208483" y="280377"/>
                  </a:lnTo>
                  <a:lnTo>
                    <a:pt x="197777" y="290677"/>
                  </a:lnTo>
                  <a:lnTo>
                    <a:pt x="197777" y="670166"/>
                  </a:lnTo>
                  <a:lnTo>
                    <a:pt x="150431" y="652614"/>
                  </a:lnTo>
                  <a:lnTo>
                    <a:pt x="107518" y="624725"/>
                  </a:lnTo>
                  <a:lnTo>
                    <a:pt x="72529" y="587883"/>
                  </a:lnTo>
                  <a:lnTo>
                    <a:pt x="48971" y="543407"/>
                  </a:lnTo>
                  <a:lnTo>
                    <a:pt x="40335" y="492683"/>
                  </a:lnTo>
                  <a:lnTo>
                    <a:pt x="40335" y="390918"/>
                  </a:lnTo>
                  <a:lnTo>
                    <a:pt x="43535" y="375285"/>
                  </a:lnTo>
                  <a:lnTo>
                    <a:pt x="52285" y="362458"/>
                  </a:lnTo>
                  <a:lnTo>
                    <a:pt x="65278" y="353783"/>
                  </a:lnTo>
                  <a:lnTo>
                    <a:pt x="81216" y="350596"/>
                  </a:lnTo>
                  <a:lnTo>
                    <a:pt x="182321" y="350596"/>
                  </a:lnTo>
                  <a:lnTo>
                    <a:pt x="182321" y="553504"/>
                  </a:lnTo>
                  <a:lnTo>
                    <a:pt x="183337" y="582930"/>
                  </a:lnTo>
                  <a:lnTo>
                    <a:pt x="186321" y="612241"/>
                  </a:lnTo>
                  <a:lnTo>
                    <a:pt x="191173" y="641362"/>
                  </a:lnTo>
                  <a:lnTo>
                    <a:pt x="197777" y="670166"/>
                  </a:lnTo>
                  <a:lnTo>
                    <a:pt x="197777" y="290677"/>
                  </a:lnTo>
                  <a:lnTo>
                    <a:pt x="195237" y="293116"/>
                  </a:lnTo>
                  <a:lnTo>
                    <a:pt x="186182" y="309689"/>
                  </a:lnTo>
                  <a:lnTo>
                    <a:pt x="81216" y="309689"/>
                  </a:lnTo>
                  <a:lnTo>
                    <a:pt x="49415" y="316090"/>
                  </a:lnTo>
                  <a:lnTo>
                    <a:pt x="23622" y="333527"/>
                  </a:lnTo>
                  <a:lnTo>
                    <a:pt x="6324" y="359346"/>
                  </a:lnTo>
                  <a:lnTo>
                    <a:pt x="0" y="390918"/>
                  </a:lnTo>
                  <a:lnTo>
                    <a:pt x="0" y="492683"/>
                  </a:lnTo>
                  <a:lnTo>
                    <a:pt x="5613" y="537692"/>
                  </a:lnTo>
                  <a:lnTo>
                    <a:pt x="21551" y="580390"/>
                  </a:lnTo>
                  <a:lnTo>
                    <a:pt x="46532" y="619480"/>
                  </a:lnTo>
                  <a:lnTo>
                    <a:pt x="79273" y="653669"/>
                  </a:lnTo>
                  <a:lnTo>
                    <a:pt x="118465" y="681659"/>
                  </a:lnTo>
                  <a:lnTo>
                    <a:pt x="162826" y="702144"/>
                  </a:lnTo>
                  <a:lnTo>
                    <a:pt x="211035" y="713854"/>
                  </a:lnTo>
                  <a:lnTo>
                    <a:pt x="230733" y="759371"/>
                  </a:lnTo>
                  <a:lnTo>
                    <a:pt x="255104" y="801852"/>
                  </a:lnTo>
                  <a:lnTo>
                    <a:pt x="283806" y="841032"/>
                  </a:lnTo>
                  <a:lnTo>
                    <a:pt x="316471" y="876617"/>
                  </a:lnTo>
                  <a:lnTo>
                    <a:pt x="352742" y="908342"/>
                  </a:lnTo>
                  <a:lnTo>
                    <a:pt x="392252" y="935913"/>
                  </a:lnTo>
                  <a:lnTo>
                    <a:pt x="434670" y="959053"/>
                  </a:lnTo>
                  <a:lnTo>
                    <a:pt x="479602" y="977493"/>
                  </a:lnTo>
                  <a:lnTo>
                    <a:pt x="526719" y="990955"/>
                  </a:lnTo>
                  <a:lnTo>
                    <a:pt x="575652" y="999147"/>
                  </a:lnTo>
                  <a:lnTo>
                    <a:pt x="609079" y="1000810"/>
                  </a:lnTo>
                  <a:lnTo>
                    <a:pt x="625843" y="1000391"/>
                  </a:lnTo>
                  <a:lnTo>
                    <a:pt x="642505" y="999147"/>
                  </a:lnTo>
                  <a:lnTo>
                    <a:pt x="691413" y="990955"/>
                  </a:lnTo>
                  <a:lnTo>
                    <a:pt x="738492" y="977493"/>
                  </a:lnTo>
                  <a:lnTo>
                    <a:pt x="781316" y="959891"/>
                  </a:lnTo>
                  <a:lnTo>
                    <a:pt x="783361" y="959053"/>
                  </a:lnTo>
                  <a:lnTo>
                    <a:pt x="825703" y="935913"/>
                  </a:lnTo>
                  <a:lnTo>
                    <a:pt x="865136" y="908342"/>
                  </a:lnTo>
                  <a:lnTo>
                    <a:pt x="901319" y="876617"/>
                  </a:lnTo>
                  <a:lnTo>
                    <a:pt x="933907" y="841032"/>
                  </a:lnTo>
                  <a:lnTo>
                    <a:pt x="962545" y="801852"/>
                  </a:lnTo>
                  <a:lnTo>
                    <a:pt x="986878" y="759371"/>
                  </a:lnTo>
                  <a:lnTo>
                    <a:pt x="1006563" y="713854"/>
                  </a:lnTo>
                  <a:lnTo>
                    <a:pt x="1054798" y="702144"/>
                  </a:lnTo>
                  <a:lnTo>
                    <a:pt x="1099235" y="681659"/>
                  </a:lnTo>
                  <a:lnTo>
                    <a:pt x="1115364" y="670166"/>
                  </a:lnTo>
                  <a:lnTo>
                    <a:pt x="1138542" y="653669"/>
                  </a:lnTo>
                  <a:lnTo>
                    <a:pt x="1171397" y="619480"/>
                  </a:lnTo>
                  <a:lnTo>
                    <a:pt x="1196492" y="580390"/>
                  </a:lnTo>
                  <a:lnTo>
                    <a:pt x="1212519" y="537692"/>
                  </a:lnTo>
                  <a:lnTo>
                    <a:pt x="1218145" y="492683"/>
                  </a:lnTo>
                  <a:lnTo>
                    <a:pt x="1218145" y="390918"/>
                  </a:lnTo>
                  <a:close/>
                </a:path>
                <a:path w="5297805" h="1172845">
                  <a:moveTo>
                    <a:pt x="1979383" y="362165"/>
                  </a:moveTo>
                  <a:lnTo>
                    <a:pt x="1972792" y="329780"/>
                  </a:lnTo>
                  <a:lnTo>
                    <a:pt x="1954872" y="303225"/>
                  </a:lnTo>
                  <a:lnTo>
                    <a:pt x="1928368" y="285267"/>
                  </a:lnTo>
                  <a:lnTo>
                    <a:pt x="1896008" y="278663"/>
                  </a:lnTo>
                  <a:lnTo>
                    <a:pt x="1661731" y="278663"/>
                  </a:lnTo>
                  <a:lnTo>
                    <a:pt x="1629460" y="285267"/>
                  </a:lnTo>
                  <a:lnTo>
                    <a:pt x="1603133" y="303225"/>
                  </a:lnTo>
                  <a:lnTo>
                    <a:pt x="1585391" y="329780"/>
                  </a:lnTo>
                  <a:lnTo>
                    <a:pt x="1578876" y="362165"/>
                  </a:lnTo>
                  <a:lnTo>
                    <a:pt x="1578876" y="371017"/>
                  </a:lnTo>
                  <a:lnTo>
                    <a:pt x="1586103" y="378752"/>
                  </a:lnTo>
                  <a:lnTo>
                    <a:pt x="1604289" y="378752"/>
                  </a:lnTo>
                  <a:lnTo>
                    <a:pt x="1612023" y="371017"/>
                  </a:lnTo>
                  <a:lnTo>
                    <a:pt x="1612023" y="362165"/>
                  </a:lnTo>
                  <a:lnTo>
                    <a:pt x="1615909" y="342658"/>
                  </a:lnTo>
                  <a:lnTo>
                    <a:pt x="1626527" y="326669"/>
                  </a:lnTo>
                  <a:lnTo>
                    <a:pt x="1642313" y="315874"/>
                  </a:lnTo>
                  <a:lnTo>
                    <a:pt x="1661731" y="311899"/>
                  </a:lnTo>
                  <a:lnTo>
                    <a:pt x="1896008" y="311899"/>
                  </a:lnTo>
                  <a:lnTo>
                    <a:pt x="1915515" y="315874"/>
                  </a:lnTo>
                  <a:lnTo>
                    <a:pt x="1931479" y="326669"/>
                  </a:lnTo>
                  <a:lnTo>
                    <a:pt x="1942274" y="342658"/>
                  </a:lnTo>
                  <a:lnTo>
                    <a:pt x="1946236" y="362165"/>
                  </a:lnTo>
                  <a:lnTo>
                    <a:pt x="1946236" y="640308"/>
                  </a:lnTo>
                  <a:lnTo>
                    <a:pt x="1939099" y="646950"/>
                  </a:lnTo>
                  <a:lnTo>
                    <a:pt x="1919732" y="646950"/>
                  </a:lnTo>
                  <a:lnTo>
                    <a:pt x="1912581" y="640308"/>
                  </a:lnTo>
                  <a:lnTo>
                    <a:pt x="1912581" y="353910"/>
                  </a:lnTo>
                  <a:lnTo>
                    <a:pt x="1905368" y="346176"/>
                  </a:lnTo>
                  <a:lnTo>
                    <a:pt x="1887169" y="346176"/>
                  </a:lnTo>
                  <a:lnTo>
                    <a:pt x="1879447" y="353910"/>
                  </a:lnTo>
                  <a:lnTo>
                    <a:pt x="1879447" y="955471"/>
                  </a:lnTo>
                  <a:lnTo>
                    <a:pt x="1877402" y="964869"/>
                  </a:lnTo>
                  <a:lnTo>
                    <a:pt x="1871903" y="972616"/>
                  </a:lnTo>
                  <a:lnTo>
                    <a:pt x="1863813" y="977861"/>
                  </a:lnTo>
                  <a:lnTo>
                    <a:pt x="1854034" y="979805"/>
                  </a:lnTo>
                  <a:lnTo>
                    <a:pt x="1844306" y="977849"/>
                  </a:lnTo>
                  <a:lnTo>
                    <a:pt x="1836394" y="972477"/>
                  </a:lnTo>
                  <a:lnTo>
                    <a:pt x="1831086" y="964399"/>
                  </a:lnTo>
                  <a:lnTo>
                    <a:pt x="1829142" y="954366"/>
                  </a:lnTo>
                  <a:lnTo>
                    <a:pt x="1829142" y="621512"/>
                  </a:lnTo>
                  <a:lnTo>
                    <a:pt x="1821408" y="613765"/>
                  </a:lnTo>
                  <a:lnTo>
                    <a:pt x="1736344" y="613765"/>
                  </a:lnTo>
                  <a:lnTo>
                    <a:pt x="1729130" y="621512"/>
                  </a:lnTo>
                  <a:lnTo>
                    <a:pt x="1729130" y="954366"/>
                  </a:lnTo>
                  <a:lnTo>
                    <a:pt x="1727098" y="964399"/>
                  </a:lnTo>
                  <a:lnTo>
                    <a:pt x="1721612" y="972477"/>
                  </a:lnTo>
                  <a:lnTo>
                    <a:pt x="1713522" y="977849"/>
                  </a:lnTo>
                  <a:lnTo>
                    <a:pt x="1703717" y="979805"/>
                  </a:lnTo>
                  <a:lnTo>
                    <a:pt x="1693938" y="977861"/>
                  </a:lnTo>
                  <a:lnTo>
                    <a:pt x="1685848" y="972616"/>
                  </a:lnTo>
                  <a:lnTo>
                    <a:pt x="1680337" y="964869"/>
                  </a:lnTo>
                  <a:lnTo>
                    <a:pt x="1678305" y="955471"/>
                  </a:lnTo>
                  <a:lnTo>
                    <a:pt x="1678305" y="353910"/>
                  </a:lnTo>
                  <a:lnTo>
                    <a:pt x="1671167" y="346176"/>
                  </a:lnTo>
                  <a:lnTo>
                    <a:pt x="1652905" y="346176"/>
                  </a:lnTo>
                  <a:lnTo>
                    <a:pt x="1645170" y="353910"/>
                  </a:lnTo>
                  <a:lnTo>
                    <a:pt x="1645170" y="639762"/>
                  </a:lnTo>
                  <a:lnTo>
                    <a:pt x="1638020" y="646950"/>
                  </a:lnTo>
                  <a:lnTo>
                    <a:pt x="1619237" y="646950"/>
                  </a:lnTo>
                  <a:lnTo>
                    <a:pt x="1612023" y="639762"/>
                  </a:lnTo>
                  <a:lnTo>
                    <a:pt x="1612023" y="419138"/>
                  </a:lnTo>
                  <a:lnTo>
                    <a:pt x="1604289" y="411911"/>
                  </a:lnTo>
                  <a:lnTo>
                    <a:pt x="1586103" y="411911"/>
                  </a:lnTo>
                  <a:lnTo>
                    <a:pt x="1578876" y="419138"/>
                  </a:lnTo>
                  <a:lnTo>
                    <a:pt x="1578876" y="630351"/>
                  </a:lnTo>
                  <a:lnTo>
                    <a:pt x="1582762" y="649795"/>
                  </a:lnTo>
                  <a:lnTo>
                    <a:pt x="1593380" y="665607"/>
                  </a:lnTo>
                  <a:lnTo>
                    <a:pt x="1609178" y="676224"/>
                  </a:lnTo>
                  <a:lnTo>
                    <a:pt x="1628597" y="680123"/>
                  </a:lnTo>
                  <a:lnTo>
                    <a:pt x="1634705" y="680123"/>
                  </a:lnTo>
                  <a:lnTo>
                    <a:pt x="1640230" y="679564"/>
                  </a:lnTo>
                  <a:lnTo>
                    <a:pt x="1645170" y="677354"/>
                  </a:lnTo>
                  <a:lnTo>
                    <a:pt x="1645170" y="955471"/>
                  </a:lnTo>
                  <a:lnTo>
                    <a:pt x="1649806" y="977988"/>
                  </a:lnTo>
                  <a:lnTo>
                    <a:pt x="1662430" y="996251"/>
                  </a:lnTo>
                  <a:lnTo>
                    <a:pt x="1681048" y="1008507"/>
                  </a:lnTo>
                  <a:lnTo>
                    <a:pt x="1703717" y="1012977"/>
                  </a:lnTo>
                  <a:lnTo>
                    <a:pt x="1726628" y="1008405"/>
                  </a:lnTo>
                  <a:lnTo>
                    <a:pt x="1745221" y="995908"/>
                  </a:lnTo>
                  <a:lnTo>
                    <a:pt x="1757705" y="977290"/>
                  </a:lnTo>
                  <a:lnTo>
                    <a:pt x="1762264" y="954366"/>
                  </a:lnTo>
                  <a:lnTo>
                    <a:pt x="1762264" y="646950"/>
                  </a:lnTo>
                  <a:lnTo>
                    <a:pt x="1795487" y="646950"/>
                  </a:lnTo>
                  <a:lnTo>
                    <a:pt x="1795487" y="954366"/>
                  </a:lnTo>
                  <a:lnTo>
                    <a:pt x="1800123" y="977290"/>
                  </a:lnTo>
                  <a:lnTo>
                    <a:pt x="1812747" y="995908"/>
                  </a:lnTo>
                  <a:lnTo>
                    <a:pt x="1831365" y="1008405"/>
                  </a:lnTo>
                  <a:lnTo>
                    <a:pt x="1854034" y="1012977"/>
                  </a:lnTo>
                  <a:lnTo>
                    <a:pt x="1876920" y="1008507"/>
                  </a:lnTo>
                  <a:lnTo>
                    <a:pt x="1895513" y="996251"/>
                  </a:lnTo>
                  <a:lnTo>
                    <a:pt x="1908009" y="977988"/>
                  </a:lnTo>
                  <a:lnTo>
                    <a:pt x="1912581" y="955471"/>
                  </a:lnTo>
                  <a:lnTo>
                    <a:pt x="1912581" y="677900"/>
                  </a:lnTo>
                  <a:lnTo>
                    <a:pt x="1918106" y="679564"/>
                  </a:lnTo>
                  <a:lnTo>
                    <a:pt x="1923630" y="680123"/>
                  </a:lnTo>
                  <a:lnTo>
                    <a:pt x="1929155" y="680123"/>
                  </a:lnTo>
                  <a:lnTo>
                    <a:pt x="1948865" y="676402"/>
                  </a:lnTo>
                  <a:lnTo>
                    <a:pt x="1964817" y="666153"/>
                  </a:lnTo>
                  <a:lnTo>
                    <a:pt x="1975485" y="650722"/>
                  </a:lnTo>
                  <a:lnTo>
                    <a:pt x="1979383" y="631456"/>
                  </a:lnTo>
                  <a:lnTo>
                    <a:pt x="1979383" y="362165"/>
                  </a:lnTo>
                  <a:close/>
                </a:path>
                <a:path w="5297805" h="1172845">
                  <a:moveTo>
                    <a:pt x="2279980" y="479691"/>
                  </a:moveTo>
                  <a:lnTo>
                    <a:pt x="2225217" y="418033"/>
                  </a:lnTo>
                  <a:lnTo>
                    <a:pt x="2213432" y="413054"/>
                  </a:lnTo>
                  <a:lnTo>
                    <a:pt x="2207298" y="414299"/>
                  </a:lnTo>
                  <a:lnTo>
                    <a:pt x="2202027" y="418033"/>
                  </a:lnTo>
                  <a:lnTo>
                    <a:pt x="2198293" y="423316"/>
                  </a:lnTo>
                  <a:lnTo>
                    <a:pt x="2197049" y="429450"/>
                  </a:lnTo>
                  <a:lnTo>
                    <a:pt x="2198293" y="435686"/>
                  </a:lnTo>
                  <a:lnTo>
                    <a:pt x="2202027" y="441261"/>
                  </a:lnTo>
                  <a:lnTo>
                    <a:pt x="2223605" y="462826"/>
                  </a:lnTo>
                  <a:lnTo>
                    <a:pt x="2069452" y="462826"/>
                  </a:lnTo>
                  <a:lnTo>
                    <a:pt x="2091029" y="441261"/>
                  </a:lnTo>
                  <a:lnTo>
                    <a:pt x="2094433" y="435686"/>
                  </a:lnTo>
                  <a:lnTo>
                    <a:pt x="2095563" y="429450"/>
                  </a:lnTo>
                  <a:lnTo>
                    <a:pt x="2094433" y="423316"/>
                  </a:lnTo>
                  <a:lnTo>
                    <a:pt x="2091029" y="418033"/>
                  </a:lnTo>
                  <a:lnTo>
                    <a:pt x="2085454" y="414299"/>
                  </a:lnTo>
                  <a:lnTo>
                    <a:pt x="2079142" y="413054"/>
                  </a:lnTo>
                  <a:lnTo>
                    <a:pt x="2072830" y="414299"/>
                  </a:lnTo>
                  <a:lnTo>
                    <a:pt x="2067242" y="418033"/>
                  </a:lnTo>
                  <a:lnTo>
                    <a:pt x="2017534" y="467791"/>
                  </a:lnTo>
                  <a:lnTo>
                    <a:pt x="2013800" y="473379"/>
                  </a:lnTo>
                  <a:lnTo>
                    <a:pt x="2012556" y="479691"/>
                  </a:lnTo>
                  <a:lnTo>
                    <a:pt x="2013800" y="485990"/>
                  </a:lnTo>
                  <a:lnTo>
                    <a:pt x="2017534" y="491578"/>
                  </a:lnTo>
                  <a:lnTo>
                    <a:pt x="2070557" y="544652"/>
                  </a:lnTo>
                  <a:lnTo>
                    <a:pt x="2074976" y="546315"/>
                  </a:lnTo>
                  <a:lnTo>
                    <a:pt x="2083295" y="546315"/>
                  </a:lnTo>
                  <a:lnTo>
                    <a:pt x="2087714" y="544652"/>
                  </a:lnTo>
                  <a:lnTo>
                    <a:pt x="2091029" y="541337"/>
                  </a:lnTo>
                  <a:lnTo>
                    <a:pt x="2094433" y="535762"/>
                  </a:lnTo>
                  <a:lnTo>
                    <a:pt x="2095563" y="529450"/>
                  </a:lnTo>
                  <a:lnTo>
                    <a:pt x="2094433" y="523138"/>
                  </a:lnTo>
                  <a:lnTo>
                    <a:pt x="2091029" y="517563"/>
                  </a:lnTo>
                  <a:lnTo>
                    <a:pt x="2069452" y="495998"/>
                  </a:lnTo>
                  <a:lnTo>
                    <a:pt x="2223605" y="495998"/>
                  </a:lnTo>
                  <a:lnTo>
                    <a:pt x="2202027" y="517563"/>
                  </a:lnTo>
                  <a:lnTo>
                    <a:pt x="2198293" y="523138"/>
                  </a:lnTo>
                  <a:lnTo>
                    <a:pt x="2197049" y="529450"/>
                  </a:lnTo>
                  <a:lnTo>
                    <a:pt x="2198293" y="535762"/>
                  </a:lnTo>
                  <a:lnTo>
                    <a:pt x="2202027" y="541337"/>
                  </a:lnTo>
                  <a:lnTo>
                    <a:pt x="2204821" y="544652"/>
                  </a:lnTo>
                  <a:lnTo>
                    <a:pt x="2209241" y="546315"/>
                  </a:lnTo>
                  <a:lnTo>
                    <a:pt x="2218080" y="546315"/>
                  </a:lnTo>
                  <a:lnTo>
                    <a:pt x="2221903" y="544652"/>
                  </a:lnTo>
                  <a:lnTo>
                    <a:pt x="2275001" y="491578"/>
                  </a:lnTo>
                  <a:lnTo>
                    <a:pt x="2278735" y="485990"/>
                  </a:lnTo>
                  <a:lnTo>
                    <a:pt x="2279980" y="479691"/>
                  </a:lnTo>
                  <a:close/>
                </a:path>
                <a:path w="5297805" h="1172845">
                  <a:moveTo>
                    <a:pt x="3265513" y="726554"/>
                  </a:moveTo>
                  <a:lnTo>
                    <a:pt x="3261271" y="707504"/>
                  </a:lnTo>
                  <a:lnTo>
                    <a:pt x="3260991" y="706234"/>
                  </a:lnTo>
                  <a:lnTo>
                    <a:pt x="3249409" y="688454"/>
                  </a:lnTo>
                  <a:lnTo>
                    <a:pt x="3232327" y="677024"/>
                  </a:lnTo>
                  <a:lnTo>
                    <a:pt x="3229051" y="676236"/>
                  </a:lnTo>
                  <a:lnTo>
                    <a:pt x="3229051" y="718934"/>
                  </a:lnTo>
                  <a:lnTo>
                    <a:pt x="3229051" y="726554"/>
                  </a:lnTo>
                  <a:lnTo>
                    <a:pt x="3227692" y="734174"/>
                  </a:lnTo>
                  <a:lnTo>
                    <a:pt x="3223945" y="739254"/>
                  </a:lnTo>
                  <a:lnTo>
                    <a:pt x="3218332" y="743064"/>
                  </a:lnTo>
                  <a:lnTo>
                    <a:pt x="3211372" y="744334"/>
                  </a:lnTo>
                  <a:lnTo>
                    <a:pt x="3204159" y="744334"/>
                  </a:lnTo>
                  <a:lnTo>
                    <a:pt x="3197529" y="740524"/>
                  </a:lnTo>
                  <a:lnTo>
                    <a:pt x="3194799" y="734174"/>
                  </a:lnTo>
                  <a:lnTo>
                    <a:pt x="3192005" y="726554"/>
                  </a:lnTo>
                  <a:lnTo>
                    <a:pt x="3193694" y="718934"/>
                  </a:lnTo>
                  <a:lnTo>
                    <a:pt x="3198634" y="713854"/>
                  </a:lnTo>
                  <a:lnTo>
                    <a:pt x="3203638" y="708774"/>
                  </a:lnTo>
                  <a:lnTo>
                    <a:pt x="3211372" y="707504"/>
                  </a:lnTo>
                  <a:lnTo>
                    <a:pt x="3218002" y="710044"/>
                  </a:lnTo>
                  <a:lnTo>
                    <a:pt x="3225152" y="712584"/>
                  </a:lnTo>
                  <a:lnTo>
                    <a:pt x="3229051" y="718934"/>
                  </a:lnTo>
                  <a:lnTo>
                    <a:pt x="3229051" y="676236"/>
                  </a:lnTo>
                  <a:lnTo>
                    <a:pt x="3211372" y="671944"/>
                  </a:lnTo>
                  <a:lnTo>
                    <a:pt x="3195447" y="674484"/>
                  </a:lnTo>
                  <a:lnTo>
                    <a:pt x="3181324" y="682104"/>
                  </a:lnTo>
                  <a:lnTo>
                    <a:pt x="3169805" y="692264"/>
                  </a:lnTo>
                  <a:lnTo>
                    <a:pt x="3161665" y="706234"/>
                  </a:lnTo>
                  <a:lnTo>
                    <a:pt x="3157778" y="721474"/>
                  </a:lnTo>
                  <a:lnTo>
                    <a:pt x="3158528" y="736714"/>
                  </a:lnTo>
                  <a:lnTo>
                    <a:pt x="3163722" y="751954"/>
                  </a:lnTo>
                  <a:lnTo>
                    <a:pt x="3173222" y="764654"/>
                  </a:lnTo>
                  <a:lnTo>
                    <a:pt x="3186099" y="774814"/>
                  </a:lnTo>
                  <a:lnTo>
                    <a:pt x="3200844" y="779894"/>
                  </a:lnTo>
                  <a:lnTo>
                    <a:pt x="3216414" y="779894"/>
                  </a:lnTo>
                  <a:lnTo>
                    <a:pt x="3256318" y="757034"/>
                  </a:lnTo>
                  <a:lnTo>
                    <a:pt x="3263112" y="743064"/>
                  </a:lnTo>
                  <a:lnTo>
                    <a:pt x="3265513" y="726554"/>
                  </a:lnTo>
                  <a:close/>
                </a:path>
                <a:path w="5297805" h="1172845">
                  <a:moveTo>
                    <a:pt x="3442855" y="293484"/>
                  </a:moveTo>
                  <a:lnTo>
                    <a:pt x="3406914" y="290944"/>
                  </a:lnTo>
                  <a:lnTo>
                    <a:pt x="3393135" y="534784"/>
                  </a:lnTo>
                  <a:lnTo>
                    <a:pt x="3429000" y="536054"/>
                  </a:lnTo>
                  <a:lnTo>
                    <a:pt x="3442855" y="293484"/>
                  </a:lnTo>
                  <a:close/>
                </a:path>
                <a:path w="5297805" h="1172845">
                  <a:moveTo>
                    <a:pt x="3516871" y="581774"/>
                  </a:moveTo>
                  <a:lnTo>
                    <a:pt x="3501402" y="384924"/>
                  </a:lnTo>
                  <a:lnTo>
                    <a:pt x="3465461" y="388734"/>
                  </a:lnTo>
                  <a:lnTo>
                    <a:pt x="3480930" y="584314"/>
                  </a:lnTo>
                  <a:lnTo>
                    <a:pt x="3516871" y="581774"/>
                  </a:lnTo>
                  <a:close/>
                </a:path>
                <a:path w="5297805" h="1172845">
                  <a:moveTo>
                    <a:pt x="3612985" y="579234"/>
                  </a:moveTo>
                  <a:lnTo>
                    <a:pt x="3539083" y="222364"/>
                  </a:lnTo>
                  <a:lnTo>
                    <a:pt x="3535134" y="203314"/>
                  </a:lnTo>
                  <a:lnTo>
                    <a:pt x="3533102" y="186804"/>
                  </a:lnTo>
                  <a:lnTo>
                    <a:pt x="3514369" y="116954"/>
                  </a:lnTo>
                  <a:lnTo>
                    <a:pt x="3490899" y="80124"/>
                  </a:lnTo>
                  <a:lnTo>
                    <a:pt x="3460280" y="49644"/>
                  </a:lnTo>
                  <a:lnTo>
                    <a:pt x="3423678" y="26784"/>
                  </a:lnTo>
                  <a:lnTo>
                    <a:pt x="3382302" y="11544"/>
                  </a:lnTo>
                  <a:lnTo>
                    <a:pt x="3337318" y="6464"/>
                  </a:lnTo>
                  <a:lnTo>
                    <a:pt x="3139567" y="6464"/>
                  </a:lnTo>
                  <a:lnTo>
                    <a:pt x="3139567" y="43294"/>
                  </a:lnTo>
                  <a:lnTo>
                    <a:pt x="3337318" y="43294"/>
                  </a:lnTo>
                  <a:lnTo>
                    <a:pt x="3384753" y="49644"/>
                  </a:lnTo>
                  <a:lnTo>
                    <a:pt x="3426764" y="69964"/>
                  </a:lnTo>
                  <a:lnTo>
                    <a:pt x="3461131" y="100444"/>
                  </a:lnTo>
                  <a:lnTo>
                    <a:pt x="3485654" y="141084"/>
                  </a:lnTo>
                  <a:lnTo>
                    <a:pt x="3498088" y="186804"/>
                  </a:lnTo>
                  <a:lnTo>
                    <a:pt x="3388715" y="186804"/>
                  </a:lnTo>
                  <a:lnTo>
                    <a:pt x="3379000" y="165214"/>
                  </a:lnTo>
                  <a:lnTo>
                    <a:pt x="3363226" y="147434"/>
                  </a:lnTo>
                  <a:lnTo>
                    <a:pt x="3342805" y="137274"/>
                  </a:lnTo>
                  <a:lnTo>
                    <a:pt x="3319119" y="132194"/>
                  </a:lnTo>
                  <a:lnTo>
                    <a:pt x="3139567" y="132194"/>
                  </a:lnTo>
                  <a:lnTo>
                    <a:pt x="3139567" y="169024"/>
                  </a:lnTo>
                  <a:lnTo>
                    <a:pt x="3319119" y="169024"/>
                  </a:lnTo>
                  <a:lnTo>
                    <a:pt x="3332797" y="171564"/>
                  </a:lnTo>
                  <a:lnTo>
                    <a:pt x="3344100" y="179184"/>
                  </a:lnTo>
                  <a:lnTo>
                    <a:pt x="3351885" y="190614"/>
                  </a:lnTo>
                  <a:lnTo>
                    <a:pt x="3354984" y="203314"/>
                  </a:lnTo>
                  <a:lnTo>
                    <a:pt x="3265513" y="651624"/>
                  </a:lnTo>
                  <a:lnTo>
                    <a:pt x="3300857" y="657974"/>
                  </a:lnTo>
                  <a:lnTo>
                    <a:pt x="3388131" y="222364"/>
                  </a:lnTo>
                  <a:lnTo>
                    <a:pt x="3502507" y="222364"/>
                  </a:lnTo>
                  <a:lnTo>
                    <a:pt x="3578212" y="585584"/>
                  </a:lnTo>
                  <a:lnTo>
                    <a:pt x="3612985" y="579234"/>
                  </a:lnTo>
                  <a:close/>
                </a:path>
                <a:path w="5297805" h="1172845">
                  <a:moveTo>
                    <a:pt x="3678745" y="240144"/>
                  </a:moveTo>
                  <a:lnTo>
                    <a:pt x="3676370" y="224904"/>
                  </a:lnTo>
                  <a:lnTo>
                    <a:pt x="3674529" y="221094"/>
                  </a:lnTo>
                  <a:lnTo>
                    <a:pt x="3669639" y="210934"/>
                  </a:lnTo>
                  <a:lnTo>
                    <a:pt x="3659174" y="199504"/>
                  </a:lnTo>
                  <a:lnTo>
                    <a:pt x="3645611" y="190614"/>
                  </a:lnTo>
                  <a:lnTo>
                    <a:pt x="3644506" y="190347"/>
                  </a:lnTo>
                  <a:lnTo>
                    <a:pt x="3644506" y="241414"/>
                  </a:lnTo>
                  <a:lnTo>
                    <a:pt x="3641699" y="247764"/>
                  </a:lnTo>
                  <a:lnTo>
                    <a:pt x="3638385" y="254114"/>
                  </a:lnTo>
                  <a:lnTo>
                    <a:pt x="3632352" y="259194"/>
                  </a:lnTo>
                  <a:lnTo>
                    <a:pt x="3624618" y="259194"/>
                  </a:lnTo>
                  <a:lnTo>
                    <a:pt x="3617874" y="257924"/>
                  </a:lnTo>
                  <a:lnTo>
                    <a:pt x="3612248" y="252844"/>
                  </a:lnTo>
                  <a:lnTo>
                    <a:pt x="3608374" y="247764"/>
                  </a:lnTo>
                  <a:lnTo>
                    <a:pt x="3606939" y="240144"/>
                  </a:lnTo>
                  <a:lnTo>
                    <a:pt x="3606939" y="233794"/>
                  </a:lnTo>
                  <a:lnTo>
                    <a:pt x="3611359" y="227444"/>
                  </a:lnTo>
                  <a:lnTo>
                    <a:pt x="3617988" y="223634"/>
                  </a:lnTo>
                  <a:lnTo>
                    <a:pt x="3624618" y="221094"/>
                  </a:lnTo>
                  <a:lnTo>
                    <a:pt x="3632352" y="222364"/>
                  </a:lnTo>
                  <a:lnTo>
                    <a:pt x="3637280" y="227444"/>
                  </a:lnTo>
                  <a:lnTo>
                    <a:pt x="3642804" y="233794"/>
                  </a:lnTo>
                  <a:lnTo>
                    <a:pt x="3644506" y="241414"/>
                  </a:lnTo>
                  <a:lnTo>
                    <a:pt x="3644506" y="190347"/>
                  </a:lnTo>
                  <a:lnTo>
                    <a:pt x="3629901" y="186804"/>
                  </a:lnTo>
                  <a:lnTo>
                    <a:pt x="3614153" y="188074"/>
                  </a:lnTo>
                  <a:lnTo>
                    <a:pt x="3599357" y="193154"/>
                  </a:lnTo>
                  <a:lnTo>
                    <a:pt x="3586467" y="202044"/>
                  </a:lnTo>
                  <a:lnTo>
                    <a:pt x="3577209" y="216014"/>
                  </a:lnTo>
                  <a:lnTo>
                    <a:pt x="3571989" y="229984"/>
                  </a:lnTo>
                  <a:lnTo>
                    <a:pt x="3571113" y="246494"/>
                  </a:lnTo>
                  <a:lnTo>
                    <a:pt x="3574897" y="261734"/>
                  </a:lnTo>
                  <a:lnTo>
                    <a:pt x="3583114" y="275704"/>
                  </a:lnTo>
                  <a:lnTo>
                    <a:pt x="3594760" y="285864"/>
                  </a:lnTo>
                  <a:lnTo>
                    <a:pt x="3608908" y="292214"/>
                  </a:lnTo>
                  <a:lnTo>
                    <a:pt x="3624618" y="294754"/>
                  </a:lnTo>
                  <a:lnTo>
                    <a:pt x="3645662" y="290944"/>
                  </a:lnTo>
                  <a:lnTo>
                    <a:pt x="3662870" y="279514"/>
                  </a:lnTo>
                  <a:lnTo>
                    <a:pt x="3674478" y="261734"/>
                  </a:lnTo>
                  <a:lnTo>
                    <a:pt x="3674986" y="259194"/>
                  </a:lnTo>
                  <a:lnTo>
                    <a:pt x="3678745" y="240144"/>
                  </a:lnTo>
                  <a:close/>
                </a:path>
                <a:path w="5297805" h="1172845">
                  <a:moveTo>
                    <a:pt x="3858818" y="852284"/>
                  </a:moveTo>
                  <a:lnTo>
                    <a:pt x="3856431" y="837044"/>
                  </a:lnTo>
                  <a:lnTo>
                    <a:pt x="3854577" y="833234"/>
                  </a:lnTo>
                  <a:lnTo>
                    <a:pt x="3849636" y="823074"/>
                  </a:lnTo>
                  <a:lnTo>
                    <a:pt x="3839032" y="811644"/>
                  </a:lnTo>
                  <a:lnTo>
                    <a:pt x="3825163" y="802754"/>
                  </a:lnTo>
                  <a:lnTo>
                    <a:pt x="3824059" y="802487"/>
                  </a:lnTo>
                  <a:lnTo>
                    <a:pt x="3824059" y="852284"/>
                  </a:lnTo>
                  <a:lnTo>
                    <a:pt x="3821252" y="859904"/>
                  </a:lnTo>
                  <a:lnTo>
                    <a:pt x="3818534" y="866254"/>
                  </a:lnTo>
                  <a:lnTo>
                    <a:pt x="3811905" y="870064"/>
                  </a:lnTo>
                  <a:lnTo>
                    <a:pt x="3804691" y="870064"/>
                  </a:lnTo>
                  <a:lnTo>
                    <a:pt x="3786416" y="845934"/>
                  </a:lnTo>
                  <a:lnTo>
                    <a:pt x="3790912" y="838314"/>
                  </a:lnTo>
                  <a:lnTo>
                    <a:pt x="3797541" y="835774"/>
                  </a:lnTo>
                  <a:lnTo>
                    <a:pt x="3804691" y="833234"/>
                  </a:lnTo>
                  <a:lnTo>
                    <a:pt x="3812425" y="834504"/>
                  </a:lnTo>
                  <a:lnTo>
                    <a:pt x="3817429" y="839584"/>
                  </a:lnTo>
                  <a:lnTo>
                    <a:pt x="3822357" y="844664"/>
                  </a:lnTo>
                  <a:lnTo>
                    <a:pt x="3824059" y="852284"/>
                  </a:lnTo>
                  <a:lnTo>
                    <a:pt x="3824059" y="802487"/>
                  </a:lnTo>
                  <a:lnTo>
                    <a:pt x="3809784" y="798944"/>
                  </a:lnTo>
                  <a:lnTo>
                    <a:pt x="3794188" y="800214"/>
                  </a:lnTo>
                  <a:lnTo>
                    <a:pt x="3779431" y="805294"/>
                  </a:lnTo>
                  <a:lnTo>
                    <a:pt x="3766540" y="814184"/>
                  </a:lnTo>
                  <a:lnTo>
                    <a:pt x="3757041" y="826884"/>
                  </a:lnTo>
                  <a:lnTo>
                    <a:pt x="3751834" y="842124"/>
                  </a:lnTo>
                  <a:lnTo>
                    <a:pt x="3751097" y="857364"/>
                  </a:lnTo>
                  <a:lnTo>
                    <a:pt x="3754971" y="872604"/>
                  </a:lnTo>
                  <a:lnTo>
                    <a:pt x="3763111" y="886574"/>
                  </a:lnTo>
                  <a:lnTo>
                    <a:pt x="3774643" y="898004"/>
                  </a:lnTo>
                  <a:lnTo>
                    <a:pt x="3788753" y="904354"/>
                  </a:lnTo>
                  <a:lnTo>
                    <a:pt x="3804691" y="906894"/>
                  </a:lnTo>
                  <a:lnTo>
                    <a:pt x="3825659" y="903084"/>
                  </a:lnTo>
                  <a:lnTo>
                    <a:pt x="3842740" y="890384"/>
                  </a:lnTo>
                  <a:lnTo>
                    <a:pt x="3854335" y="873874"/>
                  </a:lnTo>
                  <a:lnTo>
                    <a:pt x="3855123" y="870064"/>
                  </a:lnTo>
                  <a:lnTo>
                    <a:pt x="3858818" y="852284"/>
                  </a:lnTo>
                  <a:close/>
                </a:path>
                <a:path w="5297805" h="1172845">
                  <a:moveTo>
                    <a:pt x="4217924" y="979284"/>
                  </a:moveTo>
                  <a:lnTo>
                    <a:pt x="4032847" y="979284"/>
                  </a:lnTo>
                  <a:lnTo>
                    <a:pt x="4030053" y="980554"/>
                  </a:lnTo>
                  <a:lnTo>
                    <a:pt x="3997706" y="995794"/>
                  </a:lnTo>
                  <a:lnTo>
                    <a:pt x="3953726" y="1014844"/>
                  </a:lnTo>
                  <a:lnTo>
                    <a:pt x="3902113" y="1032624"/>
                  </a:lnTo>
                  <a:lnTo>
                    <a:pt x="3846880" y="1045324"/>
                  </a:lnTo>
                  <a:lnTo>
                    <a:pt x="3792016" y="1050404"/>
                  </a:lnTo>
                  <a:lnTo>
                    <a:pt x="3463252" y="1050404"/>
                  </a:lnTo>
                  <a:lnTo>
                    <a:pt x="3449167" y="1047864"/>
                  </a:lnTo>
                  <a:lnTo>
                    <a:pt x="3437572" y="1040244"/>
                  </a:lnTo>
                  <a:lnTo>
                    <a:pt x="3429698" y="1028814"/>
                  </a:lnTo>
                  <a:lnTo>
                    <a:pt x="3426803" y="1014844"/>
                  </a:lnTo>
                  <a:lnTo>
                    <a:pt x="3429698" y="1000874"/>
                  </a:lnTo>
                  <a:lnTo>
                    <a:pt x="3437572" y="989444"/>
                  </a:lnTo>
                  <a:lnTo>
                    <a:pt x="3449167" y="981824"/>
                  </a:lnTo>
                  <a:lnTo>
                    <a:pt x="3463252" y="979284"/>
                  </a:lnTo>
                  <a:lnTo>
                    <a:pt x="3661067" y="979284"/>
                  </a:lnTo>
                  <a:lnTo>
                    <a:pt x="3661067" y="942454"/>
                  </a:lnTo>
                  <a:lnTo>
                    <a:pt x="3409124" y="942454"/>
                  </a:lnTo>
                  <a:lnTo>
                    <a:pt x="3395129" y="939914"/>
                  </a:lnTo>
                  <a:lnTo>
                    <a:pt x="3383737" y="932294"/>
                  </a:lnTo>
                  <a:lnTo>
                    <a:pt x="3376066" y="920864"/>
                  </a:lnTo>
                  <a:lnTo>
                    <a:pt x="3373259" y="906894"/>
                  </a:lnTo>
                  <a:lnTo>
                    <a:pt x="3337318" y="906894"/>
                  </a:lnTo>
                  <a:lnTo>
                    <a:pt x="3342195" y="932294"/>
                  </a:lnTo>
                  <a:lnTo>
                    <a:pt x="3355619" y="955154"/>
                  </a:lnTo>
                  <a:lnTo>
                    <a:pt x="3375774" y="970394"/>
                  </a:lnTo>
                  <a:lnTo>
                    <a:pt x="3400869" y="978014"/>
                  </a:lnTo>
                  <a:lnTo>
                    <a:pt x="3393630" y="995794"/>
                  </a:lnTo>
                  <a:lnTo>
                    <a:pt x="3391128" y="1014844"/>
                  </a:lnTo>
                  <a:lnTo>
                    <a:pt x="3393490" y="1032624"/>
                  </a:lnTo>
                  <a:lnTo>
                    <a:pt x="3400869" y="1050404"/>
                  </a:lnTo>
                  <a:lnTo>
                    <a:pt x="3412312" y="1065644"/>
                  </a:lnTo>
                  <a:lnTo>
                    <a:pt x="3427095" y="1077074"/>
                  </a:lnTo>
                  <a:lnTo>
                    <a:pt x="3444354" y="1084694"/>
                  </a:lnTo>
                  <a:lnTo>
                    <a:pt x="3463252" y="1085964"/>
                  </a:lnTo>
                  <a:lnTo>
                    <a:pt x="3792016" y="1085964"/>
                  </a:lnTo>
                  <a:lnTo>
                    <a:pt x="3820998" y="1084694"/>
                  </a:lnTo>
                  <a:lnTo>
                    <a:pt x="3860774" y="1079614"/>
                  </a:lnTo>
                  <a:lnTo>
                    <a:pt x="3911142" y="1066914"/>
                  </a:lnTo>
                  <a:lnTo>
                    <a:pt x="3960495" y="1050404"/>
                  </a:lnTo>
                  <a:lnTo>
                    <a:pt x="3971887" y="1046594"/>
                  </a:lnTo>
                  <a:lnTo>
                    <a:pt x="4042791" y="1014844"/>
                  </a:lnTo>
                  <a:lnTo>
                    <a:pt x="4217924" y="1014844"/>
                  </a:lnTo>
                  <a:lnTo>
                    <a:pt x="4217924" y="979284"/>
                  </a:lnTo>
                  <a:close/>
                </a:path>
                <a:path w="5297805" h="1172845">
                  <a:moveTo>
                    <a:pt x="4217924" y="618604"/>
                  </a:moveTo>
                  <a:lnTo>
                    <a:pt x="4026738" y="618604"/>
                  </a:lnTo>
                  <a:lnTo>
                    <a:pt x="4021213" y="614794"/>
                  </a:lnTo>
                  <a:lnTo>
                    <a:pt x="3979608" y="583044"/>
                  </a:lnTo>
                  <a:lnTo>
                    <a:pt x="3936085" y="555104"/>
                  </a:lnTo>
                  <a:lnTo>
                    <a:pt x="3890810" y="529704"/>
                  </a:lnTo>
                  <a:lnTo>
                    <a:pt x="3843947" y="506844"/>
                  </a:lnTo>
                  <a:lnTo>
                    <a:pt x="3796525" y="487794"/>
                  </a:lnTo>
                  <a:lnTo>
                    <a:pt x="3764915" y="475094"/>
                  </a:lnTo>
                  <a:lnTo>
                    <a:pt x="3804691" y="475094"/>
                  </a:lnTo>
                  <a:lnTo>
                    <a:pt x="3804691" y="438264"/>
                  </a:lnTo>
                  <a:lnTo>
                    <a:pt x="3630142" y="438264"/>
                  </a:lnTo>
                  <a:lnTo>
                    <a:pt x="3630142" y="475094"/>
                  </a:lnTo>
                  <a:lnTo>
                    <a:pt x="3645014" y="475094"/>
                  </a:lnTo>
                  <a:lnTo>
                    <a:pt x="3641699" y="478904"/>
                  </a:lnTo>
                  <a:lnTo>
                    <a:pt x="3635006" y="490334"/>
                  </a:lnTo>
                  <a:lnTo>
                    <a:pt x="3630688" y="503034"/>
                  </a:lnTo>
                  <a:lnTo>
                    <a:pt x="3628834" y="515734"/>
                  </a:lnTo>
                  <a:lnTo>
                    <a:pt x="3629545" y="529704"/>
                  </a:lnTo>
                  <a:lnTo>
                    <a:pt x="3646754" y="565264"/>
                  </a:lnTo>
                  <a:lnTo>
                    <a:pt x="3715207" y="618604"/>
                  </a:lnTo>
                  <a:lnTo>
                    <a:pt x="3390925" y="618604"/>
                  </a:lnTo>
                  <a:lnTo>
                    <a:pt x="3352546" y="630034"/>
                  </a:lnTo>
                  <a:lnTo>
                    <a:pt x="3325749" y="660514"/>
                  </a:lnTo>
                  <a:lnTo>
                    <a:pt x="3319792" y="699884"/>
                  </a:lnTo>
                  <a:lnTo>
                    <a:pt x="3325266" y="720204"/>
                  </a:lnTo>
                  <a:lnTo>
                    <a:pt x="3336213" y="736714"/>
                  </a:lnTo>
                  <a:lnTo>
                    <a:pt x="3318306" y="751954"/>
                  </a:lnTo>
                  <a:lnTo>
                    <a:pt x="3306457" y="772274"/>
                  </a:lnTo>
                  <a:lnTo>
                    <a:pt x="3301352" y="795134"/>
                  </a:lnTo>
                  <a:lnTo>
                    <a:pt x="3303651" y="817994"/>
                  </a:lnTo>
                  <a:lnTo>
                    <a:pt x="3313671" y="839584"/>
                  </a:lnTo>
                  <a:lnTo>
                    <a:pt x="3329533" y="856094"/>
                  </a:lnTo>
                  <a:lnTo>
                    <a:pt x="3349853" y="866254"/>
                  </a:lnTo>
                  <a:lnTo>
                    <a:pt x="3373259" y="870064"/>
                  </a:lnTo>
                  <a:lnTo>
                    <a:pt x="3661067" y="870064"/>
                  </a:lnTo>
                  <a:lnTo>
                    <a:pt x="3661067" y="834504"/>
                  </a:lnTo>
                  <a:lnTo>
                    <a:pt x="3373259" y="834504"/>
                  </a:lnTo>
                  <a:lnTo>
                    <a:pt x="3359251" y="831964"/>
                  </a:lnTo>
                  <a:lnTo>
                    <a:pt x="3347821" y="824344"/>
                  </a:lnTo>
                  <a:lnTo>
                    <a:pt x="3340138" y="812914"/>
                  </a:lnTo>
                  <a:lnTo>
                    <a:pt x="3337318" y="798944"/>
                  </a:lnTo>
                  <a:lnTo>
                    <a:pt x="3340138" y="784974"/>
                  </a:lnTo>
                  <a:lnTo>
                    <a:pt x="3347821" y="773544"/>
                  </a:lnTo>
                  <a:lnTo>
                    <a:pt x="3359251" y="765924"/>
                  </a:lnTo>
                  <a:lnTo>
                    <a:pt x="3373259" y="762114"/>
                  </a:lnTo>
                  <a:lnTo>
                    <a:pt x="3661067" y="762114"/>
                  </a:lnTo>
                  <a:lnTo>
                    <a:pt x="3661067" y="726554"/>
                  </a:lnTo>
                  <a:lnTo>
                    <a:pt x="3390925" y="726554"/>
                  </a:lnTo>
                  <a:lnTo>
                    <a:pt x="3376930" y="724014"/>
                  </a:lnTo>
                  <a:lnTo>
                    <a:pt x="3365500" y="716394"/>
                  </a:lnTo>
                  <a:lnTo>
                    <a:pt x="3357803" y="704964"/>
                  </a:lnTo>
                  <a:lnTo>
                    <a:pt x="3354984" y="690994"/>
                  </a:lnTo>
                  <a:lnTo>
                    <a:pt x="3357803" y="677024"/>
                  </a:lnTo>
                  <a:lnTo>
                    <a:pt x="3365500" y="665594"/>
                  </a:lnTo>
                  <a:lnTo>
                    <a:pt x="3376930" y="657974"/>
                  </a:lnTo>
                  <a:lnTo>
                    <a:pt x="3390925" y="654164"/>
                  </a:lnTo>
                  <a:lnTo>
                    <a:pt x="3776484" y="654164"/>
                  </a:lnTo>
                  <a:lnTo>
                    <a:pt x="3783114" y="650354"/>
                  </a:lnTo>
                  <a:lnTo>
                    <a:pt x="3785908" y="642734"/>
                  </a:lnTo>
                  <a:lnTo>
                    <a:pt x="3788118" y="635114"/>
                  </a:lnTo>
                  <a:lnTo>
                    <a:pt x="3785908" y="627494"/>
                  </a:lnTo>
                  <a:lnTo>
                    <a:pt x="3779799" y="622414"/>
                  </a:lnTo>
                  <a:lnTo>
                    <a:pt x="3678161" y="544944"/>
                  </a:lnTo>
                  <a:lnTo>
                    <a:pt x="3677640" y="544944"/>
                  </a:lnTo>
                  <a:lnTo>
                    <a:pt x="3669715" y="536054"/>
                  </a:lnTo>
                  <a:lnTo>
                    <a:pt x="3665321" y="525894"/>
                  </a:lnTo>
                  <a:lnTo>
                    <a:pt x="3664889" y="514464"/>
                  </a:lnTo>
                  <a:lnTo>
                    <a:pt x="3668801" y="504304"/>
                  </a:lnTo>
                  <a:lnTo>
                    <a:pt x="3676167" y="495414"/>
                  </a:lnTo>
                  <a:lnTo>
                    <a:pt x="3685908" y="489064"/>
                  </a:lnTo>
                  <a:lnTo>
                    <a:pt x="3696893" y="487794"/>
                  </a:lnTo>
                  <a:lnTo>
                    <a:pt x="3707981" y="490334"/>
                  </a:lnTo>
                  <a:lnTo>
                    <a:pt x="3708577" y="490334"/>
                  </a:lnTo>
                  <a:lnTo>
                    <a:pt x="3830091" y="539864"/>
                  </a:lnTo>
                  <a:lnTo>
                    <a:pt x="3874617" y="561454"/>
                  </a:lnTo>
                  <a:lnTo>
                    <a:pt x="3917734" y="585584"/>
                  </a:lnTo>
                  <a:lnTo>
                    <a:pt x="3959275" y="612254"/>
                  </a:lnTo>
                  <a:lnTo>
                    <a:pt x="3999115" y="642734"/>
                  </a:lnTo>
                  <a:lnTo>
                    <a:pt x="4011866" y="654164"/>
                  </a:lnTo>
                  <a:lnTo>
                    <a:pt x="4217924" y="654164"/>
                  </a:lnTo>
                  <a:lnTo>
                    <a:pt x="4217924" y="618604"/>
                  </a:lnTo>
                  <a:close/>
                </a:path>
                <a:path w="5297805" h="1172845">
                  <a:moveTo>
                    <a:pt x="4217924" y="330314"/>
                  </a:moveTo>
                  <a:lnTo>
                    <a:pt x="4170426" y="330314"/>
                  </a:lnTo>
                  <a:lnTo>
                    <a:pt x="4165422" y="326504"/>
                  </a:lnTo>
                  <a:lnTo>
                    <a:pt x="4123804" y="296024"/>
                  </a:lnTo>
                  <a:lnTo>
                    <a:pt x="4080281" y="266814"/>
                  </a:lnTo>
                  <a:lnTo>
                    <a:pt x="4034980" y="241414"/>
                  </a:lnTo>
                  <a:lnTo>
                    <a:pt x="3988066" y="219824"/>
                  </a:lnTo>
                  <a:lnTo>
                    <a:pt x="3987558" y="218554"/>
                  </a:lnTo>
                  <a:lnTo>
                    <a:pt x="3906951" y="186804"/>
                  </a:lnTo>
                  <a:lnTo>
                    <a:pt x="3829583" y="156324"/>
                  </a:lnTo>
                  <a:lnTo>
                    <a:pt x="3807485" y="151244"/>
                  </a:lnTo>
                  <a:lnTo>
                    <a:pt x="3765359" y="162674"/>
                  </a:lnTo>
                  <a:lnTo>
                    <a:pt x="3737330" y="202044"/>
                  </a:lnTo>
                  <a:lnTo>
                    <a:pt x="3735438" y="216014"/>
                  </a:lnTo>
                  <a:lnTo>
                    <a:pt x="3736200" y="228714"/>
                  </a:lnTo>
                  <a:lnTo>
                    <a:pt x="3754043" y="264274"/>
                  </a:lnTo>
                  <a:lnTo>
                    <a:pt x="3852189" y="330314"/>
                  </a:lnTo>
                  <a:lnTo>
                    <a:pt x="3595890" y="330314"/>
                  </a:lnTo>
                  <a:lnTo>
                    <a:pt x="3595890" y="367144"/>
                  </a:lnTo>
                  <a:lnTo>
                    <a:pt x="3898595" y="367144"/>
                  </a:lnTo>
                  <a:lnTo>
                    <a:pt x="3906050" y="387464"/>
                  </a:lnTo>
                  <a:lnTo>
                    <a:pt x="3925925" y="428104"/>
                  </a:lnTo>
                  <a:lnTo>
                    <a:pt x="3964330" y="476364"/>
                  </a:lnTo>
                  <a:lnTo>
                    <a:pt x="3999827" y="503034"/>
                  </a:lnTo>
                  <a:lnTo>
                    <a:pt x="4045889" y="522084"/>
                  </a:lnTo>
                  <a:lnTo>
                    <a:pt x="4103547" y="529704"/>
                  </a:lnTo>
                  <a:lnTo>
                    <a:pt x="4123144" y="529704"/>
                  </a:lnTo>
                  <a:lnTo>
                    <a:pt x="4130065" y="528434"/>
                  </a:lnTo>
                  <a:lnTo>
                    <a:pt x="4126242" y="492874"/>
                  </a:lnTo>
                  <a:lnTo>
                    <a:pt x="4078605" y="492874"/>
                  </a:lnTo>
                  <a:lnTo>
                    <a:pt x="4036225" y="481444"/>
                  </a:lnTo>
                  <a:lnTo>
                    <a:pt x="3999319" y="459854"/>
                  </a:lnTo>
                  <a:lnTo>
                    <a:pt x="3968191" y="426834"/>
                  </a:lnTo>
                  <a:lnTo>
                    <a:pt x="3945204" y="387464"/>
                  </a:lnTo>
                  <a:lnTo>
                    <a:pt x="3930116" y="345554"/>
                  </a:lnTo>
                  <a:lnTo>
                    <a:pt x="3929011" y="340474"/>
                  </a:lnTo>
                  <a:lnTo>
                    <a:pt x="3926205" y="336664"/>
                  </a:lnTo>
                  <a:lnTo>
                    <a:pt x="3922382" y="334124"/>
                  </a:lnTo>
                  <a:lnTo>
                    <a:pt x="3784219" y="243954"/>
                  </a:lnTo>
                  <a:lnTo>
                    <a:pt x="3776395" y="235064"/>
                  </a:lnTo>
                  <a:lnTo>
                    <a:pt x="3772141" y="224904"/>
                  </a:lnTo>
                  <a:lnTo>
                    <a:pt x="3771709" y="213474"/>
                  </a:lnTo>
                  <a:lnTo>
                    <a:pt x="3775379" y="202044"/>
                  </a:lnTo>
                  <a:lnTo>
                    <a:pt x="3782758" y="193154"/>
                  </a:lnTo>
                  <a:lnTo>
                    <a:pt x="3792588" y="188074"/>
                  </a:lnTo>
                  <a:lnTo>
                    <a:pt x="3803777" y="186804"/>
                  </a:lnTo>
                  <a:lnTo>
                    <a:pt x="3815219" y="189344"/>
                  </a:lnTo>
                  <a:lnTo>
                    <a:pt x="3815740" y="189344"/>
                  </a:lnTo>
                  <a:lnTo>
                    <a:pt x="3973715" y="252844"/>
                  </a:lnTo>
                  <a:lnTo>
                    <a:pt x="4018534" y="273164"/>
                  </a:lnTo>
                  <a:lnTo>
                    <a:pt x="4061764" y="298564"/>
                  </a:lnTo>
                  <a:lnTo>
                    <a:pt x="4103243" y="325234"/>
                  </a:lnTo>
                  <a:lnTo>
                    <a:pt x="4142803" y="354444"/>
                  </a:lnTo>
                  <a:lnTo>
                    <a:pt x="4156062" y="365874"/>
                  </a:lnTo>
                  <a:lnTo>
                    <a:pt x="4159897" y="367144"/>
                  </a:lnTo>
                  <a:lnTo>
                    <a:pt x="4217924" y="367144"/>
                  </a:lnTo>
                  <a:lnTo>
                    <a:pt x="4217924" y="330314"/>
                  </a:lnTo>
                  <a:close/>
                </a:path>
                <a:path w="5297805" h="1172845">
                  <a:moveTo>
                    <a:pt x="4770361" y="642518"/>
                  </a:moveTo>
                  <a:lnTo>
                    <a:pt x="4730597" y="642518"/>
                  </a:lnTo>
                  <a:lnTo>
                    <a:pt x="4730597" y="799553"/>
                  </a:lnTo>
                  <a:lnTo>
                    <a:pt x="4770361" y="799553"/>
                  </a:lnTo>
                  <a:lnTo>
                    <a:pt x="4770361" y="642518"/>
                  </a:lnTo>
                  <a:close/>
                </a:path>
                <a:path w="5297805" h="1172845">
                  <a:moveTo>
                    <a:pt x="4770361" y="564007"/>
                  </a:moveTo>
                  <a:lnTo>
                    <a:pt x="4730597" y="564007"/>
                  </a:lnTo>
                  <a:lnTo>
                    <a:pt x="4730597" y="603262"/>
                  </a:lnTo>
                  <a:lnTo>
                    <a:pt x="4770361" y="603262"/>
                  </a:lnTo>
                  <a:lnTo>
                    <a:pt x="4770361" y="564007"/>
                  </a:lnTo>
                  <a:close/>
                </a:path>
                <a:path w="5297805" h="1172845">
                  <a:moveTo>
                    <a:pt x="5044922" y="701128"/>
                  </a:moveTo>
                  <a:lnTo>
                    <a:pt x="5043373" y="693674"/>
                  </a:lnTo>
                  <a:lnTo>
                    <a:pt x="5039131" y="687514"/>
                  </a:lnTo>
                  <a:lnTo>
                    <a:pt x="5032807" y="683323"/>
                  </a:lnTo>
                  <a:lnTo>
                    <a:pt x="5025047" y="681774"/>
                  </a:lnTo>
                  <a:lnTo>
                    <a:pt x="5005667" y="681774"/>
                  </a:lnTo>
                  <a:lnTo>
                    <a:pt x="5005667" y="721042"/>
                  </a:lnTo>
                  <a:lnTo>
                    <a:pt x="5005667" y="760285"/>
                  </a:lnTo>
                  <a:lnTo>
                    <a:pt x="4966487" y="760285"/>
                  </a:lnTo>
                  <a:lnTo>
                    <a:pt x="4958727" y="761834"/>
                  </a:lnTo>
                  <a:lnTo>
                    <a:pt x="4952403" y="766025"/>
                  </a:lnTo>
                  <a:lnTo>
                    <a:pt x="4948161" y="772185"/>
                  </a:lnTo>
                  <a:lnTo>
                    <a:pt x="4946612" y="779640"/>
                  </a:lnTo>
                  <a:lnTo>
                    <a:pt x="4946612" y="818908"/>
                  </a:lnTo>
                  <a:lnTo>
                    <a:pt x="4907356" y="818908"/>
                  </a:lnTo>
                  <a:lnTo>
                    <a:pt x="4907356" y="779640"/>
                  </a:lnTo>
                  <a:lnTo>
                    <a:pt x="4905807" y="772185"/>
                  </a:lnTo>
                  <a:lnTo>
                    <a:pt x="4901628" y="766025"/>
                  </a:lnTo>
                  <a:lnTo>
                    <a:pt x="4895481" y="761834"/>
                  </a:lnTo>
                  <a:lnTo>
                    <a:pt x="4888052" y="760285"/>
                  </a:lnTo>
                  <a:lnTo>
                    <a:pt x="4848796" y="760285"/>
                  </a:lnTo>
                  <a:lnTo>
                    <a:pt x="4848796" y="721042"/>
                  </a:lnTo>
                  <a:lnTo>
                    <a:pt x="4888052" y="721042"/>
                  </a:lnTo>
                  <a:lnTo>
                    <a:pt x="4895481" y="719480"/>
                  </a:lnTo>
                  <a:lnTo>
                    <a:pt x="4901628" y="715225"/>
                  </a:lnTo>
                  <a:lnTo>
                    <a:pt x="4905807" y="708901"/>
                  </a:lnTo>
                  <a:lnTo>
                    <a:pt x="4907356" y="701128"/>
                  </a:lnTo>
                  <a:lnTo>
                    <a:pt x="4907356" y="661873"/>
                  </a:lnTo>
                  <a:lnTo>
                    <a:pt x="4946612" y="661873"/>
                  </a:lnTo>
                  <a:lnTo>
                    <a:pt x="4946612" y="701128"/>
                  </a:lnTo>
                  <a:lnTo>
                    <a:pt x="4948161" y="708901"/>
                  </a:lnTo>
                  <a:lnTo>
                    <a:pt x="4952403" y="715225"/>
                  </a:lnTo>
                  <a:lnTo>
                    <a:pt x="4958727" y="719480"/>
                  </a:lnTo>
                  <a:lnTo>
                    <a:pt x="4966487" y="721042"/>
                  </a:lnTo>
                  <a:lnTo>
                    <a:pt x="5005667" y="721042"/>
                  </a:lnTo>
                  <a:lnTo>
                    <a:pt x="5005667" y="681774"/>
                  </a:lnTo>
                  <a:lnTo>
                    <a:pt x="4985791" y="681774"/>
                  </a:lnTo>
                  <a:lnTo>
                    <a:pt x="4985791" y="661873"/>
                  </a:lnTo>
                  <a:lnTo>
                    <a:pt x="4985791" y="642518"/>
                  </a:lnTo>
                  <a:lnTo>
                    <a:pt x="4984242" y="634746"/>
                  </a:lnTo>
                  <a:lnTo>
                    <a:pt x="4980063" y="628421"/>
                  </a:lnTo>
                  <a:lnTo>
                    <a:pt x="4973917" y="624166"/>
                  </a:lnTo>
                  <a:lnTo>
                    <a:pt x="4966487" y="622617"/>
                  </a:lnTo>
                  <a:lnTo>
                    <a:pt x="4888052" y="622617"/>
                  </a:lnTo>
                  <a:lnTo>
                    <a:pt x="4880292" y="624166"/>
                  </a:lnTo>
                  <a:lnTo>
                    <a:pt x="4873968" y="628421"/>
                  </a:lnTo>
                  <a:lnTo>
                    <a:pt x="4869726" y="634746"/>
                  </a:lnTo>
                  <a:lnTo>
                    <a:pt x="4868176" y="642518"/>
                  </a:lnTo>
                  <a:lnTo>
                    <a:pt x="4868176" y="681774"/>
                  </a:lnTo>
                  <a:lnTo>
                    <a:pt x="4828921" y="681774"/>
                  </a:lnTo>
                  <a:lnTo>
                    <a:pt x="4821237" y="683323"/>
                  </a:lnTo>
                  <a:lnTo>
                    <a:pt x="4815129" y="687514"/>
                  </a:lnTo>
                  <a:lnTo>
                    <a:pt x="4811077" y="693674"/>
                  </a:lnTo>
                  <a:lnTo>
                    <a:pt x="4809617" y="701128"/>
                  </a:lnTo>
                  <a:lnTo>
                    <a:pt x="4809617" y="779640"/>
                  </a:lnTo>
                  <a:lnTo>
                    <a:pt x="4811077" y="787425"/>
                  </a:lnTo>
                  <a:lnTo>
                    <a:pt x="4815129" y="793750"/>
                  </a:lnTo>
                  <a:lnTo>
                    <a:pt x="4821237" y="797991"/>
                  </a:lnTo>
                  <a:lnTo>
                    <a:pt x="4828921" y="799553"/>
                  </a:lnTo>
                  <a:lnTo>
                    <a:pt x="4868176" y="799553"/>
                  </a:lnTo>
                  <a:lnTo>
                    <a:pt x="4868176" y="838809"/>
                  </a:lnTo>
                  <a:lnTo>
                    <a:pt x="4869726" y="846493"/>
                  </a:lnTo>
                  <a:lnTo>
                    <a:pt x="4873968" y="852627"/>
                  </a:lnTo>
                  <a:lnTo>
                    <a:pt x="4880292" y="856691"/>
                  </a:lnTo>
                  <a:lnTo>
                    <a:pt x="4888052" y="858164"/>
                  </a:lnTo>
                  <a:lnTo>
                    <a:pt x="4966487" y="858164"/>
                  </a:lnTo>
                  <a:lnTo>
                    <a:pt x="4973917" y="856691"/>
                  </a:lnTo>
                  <a:lnTo>
                    <a:pt x="4980063" y="852627"/>
                  </a:lnTo>
                  <a:lnTo>
                    <a:pt x="4984242" y="846493"/>
                  </a:lnTo>
                  <a:lnTo>
                    <a:pt x="4985791" y="838809"/>
                  </a:lnTo>
                  <a:lnTo>
                    <a:pt x="4985791" y="818908"/>
                  </a:lnTo>
                  <a:lnTo>
                    <a:pt x="4985791" y="799553"/>
                  </a:lnTo>
                  <a:lnTo>
                    <a:pt x="5025047" y="799553"/>
                  </a:lnTo>
                  <a:lnTo>
                    <a:pt x="5032807" y="797991"/>
                  </a:lnTo>
                  <a:lnTo>
                    <a:pt x="5039131" y="793750"/>
                  </a:lnTo>
                  <a:lnTo>
                    <a:pt x="5043373" y="787425"/>
                  </a:lnTo>
                  <a:lnTo>
                    <a:pt x="5044922" y="779640"/>
                  </a:lnTo>
                  <a:lnTo>
                    <a:pt x="5044922" y="701128"/>
                  </a:lnTo>
                  <a:close/>
                </a:path>
                <a:path w="5297805" h="1172845">
                  <a:moveTo>
                    <a:pt x="5280241" y="112242"/>
                  </a:moveTo>
                  <a:lnTo>
                    <a:pt x="5276202" y="92938"/>
                  </a:lnTo>
                  <a:lnTo>
                    <a:pt x="5270728" y="66662"/>
                  </a:lnTo>
                  <a:lnTo>
                    <a:pt x="5248402" y="33756"/>
                  </a:lnTo>
                  <a:lnTo>
                    <a:pt x="5245455" y="29413"/>
                  </a:lnTo>
                  <a:lnTo>
                    <a:pt x="5238254" y="24561"/>
                  </a:lnTo>
                  <a:lnTo>
                    <a:pt x="5238254" y="92938"/>
                  </a:lnTo>
                  <a:lnTo>
                    <a:pt x="5190236" y="92938"/>
                  </a:lnTo>
                  <a:lnTo>
                    <a:pt x="5172557" y="75247"/>
                  </a:lnTo>
                  <a:lnTo>
                    <a:pt x="5167554" y="73037"/>
                  </a:lnTo>
                  <a:lnTo>
                    <a:pt x="4946612" y="73037"/>
                  </a:lnTo>
                  <a:lnTo>
                    <a:pt x="4946612" y="112242"/>
                  </a:lnTo>
                  <a:lnTo>
                    <a:pt x="4946612" y="249923"/>
                  </a:lnTo>
                  <a:lnTo>
                    <a:pt x="4907356" y="249923"/>
                  </a:lnTo>
                  <a:lnTo>
                    <a:pt x="4907356" y="112242"/>
                  </a:lnTo>
                  <a:lnTo>
                    <a:pt x="4946612" y="112242"/>
                  </a:lnTo>
                  <a:lnTo>
                    <a:pt x="4946612" y="73037"/>
                  </a:lnTo>
                  <a:lnTo>
                    <a:pt x="4828921" y="73037"/>
                  </a:lnTo>
                  <a:lnTo>
                    <a:pt x="4828921" y="33756"/>
                  </a:lnTo>
                  <a:lnTo>
                    <a:pt x="5162613" y="33756"/>
                  </a:lnTo>
                  <a:lnTo>
                    <a:pt x="5188102" y="38100"/>
                  </a:lnTo>
                  <a:lnTo>
                    <a:pt x="5210378" y="50266"/>
                  </a:lnTo>
                  <a:lnTo>
                    <a:pt x="5227675" y="68986"/>
                  </a:lnTo>
                  <a:lnTo>
                    <a:pt x="5238254" y="92938"/>
                  </a:lnTo>
                  <a:lnTo>
                    <a:pt x="5238254" y="24561"/>
                  </a:lnTo>
                  <a:lnTo>
                    <a:pt x="5208168" y="4279"/>
                  </a:lnTo>
                  <a:lnTo>
                    <a:pt x="5187010" y="0"/>
                  </a:lnTo>
                  <a:lnTo>
                    <a:pt x="4796396" y="0"/>
                  </a:lnTo>
                  <a:lnTo>
                    <a:pt x="4795494" y="571"/>
                  </a:lnTo>
                  <a:lnTo>
                    <a:pt x="4791227" y="6692"/>
                  </a:lnTo>
                  <a:lnTo>
                    <a:pt x="4789665" y="14376"/>
                  </a:lnTo>
                  <a:lnTo>
                    <a:pt x="4789665" y="92938"/>
                  </a:lnTo>
                  <a:lnTo>
                    <a:pt x="4791227" y="100368"/>
                  </a:lnTo>
                  <a:lnTo>
                    <a:pt x="4795494" y="106514"/>
                  </a:lnTo>
                  <a:lnTo>
                    <a:pt x="4801844" y="110705"/>
                  </a:lnTo>
                  <a:lnTo>
                    <a:pt x="4809617" y="112242"/>
                  </a:lnTo>
                  <a:lnTo>
                    <a:pt x="4868176" y="112242"/>
                  </a:lnTo>
                  <a:lnTo>
                    <a:pt x="4868176" y="249923"/>
                  </a:lnTo>
                  <a:lnTo>
                    <a:pt x="4848796" y="249923"/>
                  </a:lnTo>
                  <a:lnTo>
                    <a:pt x="4825822" y="254571"/>
                  </a:lnTo>
                  <a:lnTo>
                    <a:pt x="4807026" y="267208"/>
                  </a:lnTo>
                  <a:lnTo>
                    <a:pt x="4794326" y="285864"/>
                  </a:lnTo>
                  <a:lnTo>
                    <a:pt x="4789665" y="308584"/>
                  </a:lnTo>
                  <a:lnTo>
                    <a:pt x="4789665" y="372706"/>
                  </a:lnTo>
                  <a:lnTo>
                    <a:pt x="4723384" y="391502"/>
                  </a:lnTo>
                  <a:lnTo>
                    <a:pt x="4734420" y="429094"/>
                  </a:lnTo>
                  <a:lnTo>
                    <a:pt x="4811827" y="406984"/>
                  </a:lnTo>
                  <a:lnTo>
                    <a:pt x="5042128" y="406984"/>
                  </a:lnTo>
                  <a:lnTo>
                    <a:pt x="5119535" y="429094"/>
                  </a:lnTo>
                  <a:lnTo>
                    <a:pt x="5159210" y="466737"/>
                  </a:lnTo>
                  <a:lnTo>
                    <a:pt x="5162613" y="485495"/>
                  </a:lnTo>
                  <a:lnTo>
                    <a:pt x="4691342" y="485495"/>
                  </a:lnTo>
                  <a:lnTo>
                    <a:pt x="4692993" y="472909"/>
                  </a:lnTo>
                  <a:lnTo>
                    <a:pt x="4697019" y="461098"/>
                  </a:lnTo>
                  <a:lnTo>
                    <a:pt x="4703318" y="450430"/>
                  </a:lnTo>
                  <a:lnTo>
                    <a:pt x="4711814" y="441261"/>
                  </a:lnTo>
                  <a:lnTo>
                    <a:pt x="4685817" y="411911"/>
                  </a:lnTo>
                  <a:lnTo>
                    <a:pt x="4671707" y="427164"/>
                  </a:lnTo>
                  <a:lnTo>
                    <a:pt x="4661116" y="444982"/>
                  </a:lnTo>
                  <a:lnTo>
                    <a:pt x="4654474" y="464667"/>
                  </a:lnTo>
                  <a:lnTo>
                    <a:pt x="4652162" y="485495"/>
                  </a:lnTo>
                  <a:lnTo>
                    <a:pt x="4652162" y="1093698"/>
                  </a:lnTo>
                  <a:lnTo>
                    <a:pt x="4658576" y="1124407"/>
                  </a:lnTo>
                  <a:lnTo>
                    <a:pt x="4675416" y="1149413"/>
                  </a:lnTo>
                  <a:lnTo>
                    <a:pt x="4700232" y="1166329"/>
                  </a:lnTo>
                  <a:lnTo>
                    <a:pt x="4730597" y="1172768"/>
                  </a:lnTo>
                  <a:lnTo>
                    <a:pt x="5123358" y="1172768"/>
                  </a:lnTo>
                  <a:lnTo>
                    <a:pt x="5153799" y="1166329"/>
                  </a:lnTo>
                  <a:lnTo>
                    <a:pt x="5178742" y="1149413"/>
                  </a:lnTo>
                  <a:lnTo>
                    <a:pt x="5189829" y="1132954"/>
                  </a:lnTo>
                  <a:lnTo>
                    <a:pt x="5195608" y="1124407"/>
                  </a:lnTo>
                  <a:lnTo>
                    <a:pt x="5201793" y="1093698"/>
                  </a:lnTo>
                  <a:lnTo>
                    <a:pt x="5201793" y="975931"/>
                  </a:lnTo>
                  <a:lnTo>
                    <a:pt x="5162613" y="975931"/>
                  </a:lnTo>
                  <a:lnTo>
                    <a:pt x="5162613" y="1054442"/>
                  </a:lnTo>
                  <a:lnTo>
                    <a:pt x="4730597" y="1054442"/>
                  </a:lnTo>
                  <a:lnTo>
                    <a:pt x="4730597" y="1093698"/>
                  </a:lnTo>
                  <a:lnTo>
                    <a:pt x="5162613" y="1093698"/>
                  </a:lnTo>
                  <a:lnTo>
                    <a:pt x="5159514" y="1109167"/>
                  </a:lnTo>
                  <a:lnTo>
                    <a:pt x="5151082" y="1121625"/>
                  </a:lnTo>
                  <a:lnTo>
                    <a:pt x="5138598" y="1129931"/>
                  </a:lnTo>
                  <a:lnTo>
                    <a:pt x="5123358" y="1132954"/>
                  </a:lnTo>
                  <a:lnTo>
                    <a:pt x="4730597" y="1132954"/>
                  </a:lnTo>
                  <a:lnTo>
                    <a:pt x="4715446" y="1129931"/>
                  </a:lnTo>
                  <a:lnTo>
                    <a:pt x="4703102" y="1121625"/>
                  </a:lnTo>
                  <a:lnTo>
                    <a:pt x="4694694" y="1109167"/>
                  </a:lnTo>
                  <a:lnTo>
                    <a:pt x="4691342" y="1093698"/>
                  </a:lnTo>
                  <a:lnTo>
                    <a:pt x="4691342" y="524751"/>
                  </a:lnTo>
                  <a:lnTo>
                    <a:pt x="5162613" y="524751"/>
                  </a:lnTo>
                  <a:lnTo>
                    <a:pt x="5162613" y="936675"/>
                  </a:lnTo>
                  <a:lnTo>
                    <a:pt x="5201793" y="936675"/>
                  </a:lnTo>
                  <a:lnTo>
                    <a:pt x="5201793" y="524751"/>
                  </a:lnTo>
                  <a:lnTo>
                    <a:pt x="5201793" y="485495"/>
                  </a:lnTo>
                  <a:lnTo>
                    <a:pt x="5196357" y="454088"/>
                  </a:lnTo>
                  <a:lnTo>
                    <a:pt x="5161229" y="406984"/>
                  </a:lnTo>
                  <a:lnTo>
                    <a:pt x="5064303" y="372706"/>
                  </a:lnTo>
                  <a:lnTo>
                    <a:pt x="5064303" y="367690"/>
                  </a:lnTo>
                  <a:lnTo>
                    <a:pt x="5064303" y="308584"/>
                  </a:lnTo>
                  <a:lnTo>
                    <a:pt x="5060327" y="289204"/>
                  </a:lnTo>
                  <a:lnTo>
                    <a:pt x="5059642" y="285864"/>
                  </a:lnTo>
                  <a:lnTo>
                    <a:pt x="5046992" y="267208"/>
                  </a:lnTo>
                  <a:lnTo>
                    <a:pt x="5028349" y="254571"/>
                  </a:lnTo>
                  <a:lnTo>
                    <a:pt x="5025047" y="253898"/>
                  </a:lnTo>
                  <a:lnTo>
                    <a:pt x="5025047" y="308584"/>
                  </a:lnTo>
                  <a:lnTo>
                    <a:pt x="5025047" y="367690"/>
                  </a:lnTo>
                  <a:lnTo>
                    <a:pt x="4828921" y="367690"/>
                  </a:lnTo>
                  <a:lnTo>
                    <a:pt x="4828921" y="308584"/>
                  </a:lnTo>
                  <a:lnTo>
                    <a:pt x="4830470" y="301117"/>
                  </a:lnTo>
                  <a:lnTo>
                    <a:pt x="4834712" y="294944"/>
                  </a:lnTo>
                  <a:lnTo>
                    <a:pt x="4841037" y="290753"/>
                  </a:lnTo>
                  <a:lnTo>
                    <a:pt x="4848796" y="289204"/>
                  </a:lnTo>
                  <a:lnTo>
                    <a:pt x="5005667" y="289204"/>
                  </a:lnTo>
                  <a:lnTo>
                    <a:pt x="5013147" y="290753"/>
                  </a:lnTo>
                  <a:lnTo>
                    <a:pt x="5019306" y="294944"/>
                  </a:lnTo>
                  <a:lnTo>
                    <a:pt x="5023497" y="301117"/>
                  </a:lnTo>
                  <a:lnTo>
                    <a:pt x="5025047" y="308584"/>
                  </a:lnTo>
                  <a:lnTo>
                    <a:pt x="5025047" y="253898"/>
                  </a:lnTo>
                  <a:lnTo>
                    <a:pt x="5005667" y="249923"/>
                  </a:lnTo>
                  <a:lnTo>
                    <a:pt x="4985791" y="249923"/>
                  </a:lnTo>
                  <a:lnTo>
                    <a:pt x="4985791" y="112242"/>
                  </a:lnTo>
                  <a:lnTo>
                    <a:pt x="5154295" y="112242"/>
                  </a:lnTo>
                  <a:lnTo>
                    <a:pt x="5171973" y="129933"/>
                  </a:lnTo>
                  <a:lnTo>
                    <a:pt x="5176977" y="132143"/>
                  </a:lnTo>
                  <a:lnTo>
                    <a:pt x="5260352" y="132143"/>
                  </a:lnTo>
                  <a:lnTo>
                    <a:pt x="5268112" y="130594"/>
                  </a:lnTo>
                  <a:lnTo>
                    <a:pt x="5274437" y="126339"/>
                  </a:lnTo>
                  <a:lnTo>
                    <a:pt x="5278679" y="120015"/>
                  </a:lnTo>
                  <a:lnTo>
                    <a:pt x="5280241" y="112242"/>
                  </a:lnTo>
                  <a:close/>
                </a:path>
                <a:path w="5297805" h="1172845">
                  <a:moveTo>
                    <a:pt x="5297436" y="297599"/>
                  </a:moveTo>
                  <a:lnTo>
                    <a:pt x="5288559" y="264883"/>
                  </a:lnTo>
                  <a:lnTo>
                    <a:pt x="5267020" y="228917"/>
                  </a:lnTo>
                  <a:lnTo>
                    <a:pt x="5260937" y="218757"/>
                  </a:lnTo>
                  <a:lnTo>
                    <a:pt x="5260937" y="300253"/>
                  </a:lnTo>
                  <a:lnTo>
                    <a:pt x="5260352" y="308584"/>
                  </a:lnTo>
                  <a:lnTo>
                    <a:pt x="5256936" y="323329"/>
                  </a:lnTo>
                  <a:lnTo>
                    <a:pt x="5248821" y="335851"/>
                  </a:lnTo>
                  <a:lnTo>
                    <a:pt x="5236680" y="344538"/>
                  </a:lnTo>
                  <a:lnTo>
                    <a:pt x="5221173" y="347802"/>
                  </a:lnTo>
                  <a:lnTo>
                    <a:pt x="5200421" y="341693"/>
                  </a:lnTo>
                  <a:lnTo>
                    <a:pt x="5186680" y="326313"/>
                  </a:lnTo>
                  <a:lnTo>
                    <a:pt x="5181752" y="306070"/>
                  </a:lnTo>
                  <a:lnTo>
                    <a:pt x="5187442" y="285369"/>
                  </a:lnTo>
                  <a:lnTo>
                    <a:pt x="5221173" y="228917"/>
                  </a:lnTo>
                  <a:lnTo>
                    <a:pt x="5254828" y="285369"/>
                  </a:lnTo>
                  <a:lnTo>
                    <a:pt x="5259248" y="292519"/>
                  </a:lnTo>
                  <a:lnTo>
                    <a:pt x="5260937" y="300253"/>
                  </a:lnTo>
                  <a:lnTo>
                    <a:pt x="5260937" y="218757"/>
                  </a:lnTo>
                  <a:lnTo>
                    <a:pt x="5238254" y="180860"/>
                  </a:lnTo>
                  <a:lnTo>
                    <a:pt x="5234419" y="174752"/>
                  </a:lnTo>
                  <a:lnTo>
                    <a:pt x="5228310" y="171424"/>
                  </a:lnTo>
                  <a:lnTo>
                    <a:pt x="5214544" y="171424"/>
                  </a:lnTo>
                  <a:lnTo>
                    <a:pt x="5207914" y="174752"/>
                  </a:lnTo>
                  <a:lnTo>
                    <a:pt x="5204599" y="180860"/>
                  </a:lnTo>
                  <a:lnTo>
                    <a:pt x="5153774" y="264883"/>
                  </a:lnTo>
                  <a:lnTo>
                    <a:pt x="5142636" y="305892"/>
                  </a:lnTo>
                  <a:lnTo>
                    <a:pt x="5152872" y="345465"/>
                  </a:lnTo>
                  <a:lnTo>
                    <a:pt x="5180406" y="375297"/>
                  </a:lnTo>
                  <a:lnTo>
                    <a:pt x="5221173" y="387083"/>
                  </a:lnTo>
                  <a:lnTo>
                    <a:pt x="5261686" y="375221"/>
                  </a:lnTo>
                  <a:lnTo>
                    <a:pt x="5286921" y="347802"/>
                  </a:lnTo>
                  <a:lnTo>
                    <a:pt x="5289245" y="345274"/>
                  </a:lnTo>
                  <a:lnTo>
                    <a:pt x="5297436" y="314045"/>
                  </a:lnTo>
                  <a:lnTo>
                    <a:pt x="5297436" y="297599"/>
                  </a:lnTo>
                  <a:close/>
                </a:path>
              </a:pathLst>
            </a:custGeom>
            <a:solidFill>
              <a:srgbClr val="120F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194362" y="3749014"/>
              <a:ext cx="233171" cy="2333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845709" y="4015519"/>
              <a:ext cx="401320" cy="734695"/>
            </a:xfrm>
            <a:custGeom>
              <a:avLst/>
              <a:gdLst/>
              <a:ahLst/>
              <a:cxnLst/>
              <a:rect l="l" t="t" r="r" b="b"/>
              <a:pathLst>
                <a:path w="401320" h="734695">
                  <a:moveTo>
                    <a:pt x="100014" y="398688"/>
                  </a:moveTo>
                  <a:lnTo>
                    <a:pt x="66872" y="398688"/>
                  </a:lnTo>
                  <a:lnTo>
                    <a:pt x="66872" y="676809"/>
                  </a:lnTo>
                  <a:lnTo>
                    <a:pt x="71433" y="699322"/>
                  </a:lnTo>
                  <a:lnTo>
                    <a:pt x="83913" y="717585"/>
                  </a:lnTo>
                  <a:lnTo>
                    <a:pt x="102510" y="729836"/>
                  </a:lnTo>
                  <a:lnTo>
                    <a:pt x="125423" y="734311"/>
                  </a:lnTo>
                  <a:lnTo>
                    <a:pt x="148087" y="729741"/>
                  </a:lnTo>
                  <a:lnTo>
                    <a:pt x="166712" y="717240"/>
                  </a:lnTo>
                  <a:lnTo>
                    <a:pt x="177626" y="701138"/>
                  </a:lnTo>
                  <a:lnTo>
                    <a:pt x="125423" y="701138"/>
                  </a:lnTo>
                  <a:lnTo>
                    <a:pt x="115585" y="699185"/>
                  </a:lnTo>
                  <a:lnTo>
                    <a:pt x="107526" y="693948"/>
                  </a:lnTo>
                  <a:lnTo>
                    <a:pt x="102037" y="686207"/>
                  </a:lnTo>
                  <a:lnTo>
                    <a:pt x="100014" y="676809"/>
                  </a:lnTo>
                  <a:lnTo>
                    <a:pt x="100014" y="398688"/>
                  </a:lnTo>
                  <a:close/>
                </a:path>
                <a:path w="401320" h="734695">
                  <a:moveTo>
                    <a:pt x="250257" y="368279"/>
                  </a:moveTo>
                  <a:lnTo>
                    <a:pt x="217115" y="368279"/>
                  </a:lnTo>
                  <a:lnTo>
                    <a:pt x="217115" y="675703"/>
                  </a:lnTo>
                  <a:lnTo>
                    <a:pt x="221759" y="698622"/>
                  </a:lnTo>
                  <a:lnTo>
                    <a:pt x="234377" y="717240"/>
                  </a:lnTo>
                  <a:lnTo>
                    <a:pt x="253002" y="729741"/>
                  </a:lnTo>
                  <a:lnTo>
                    <a:pt x="275666" y="734311"/>
                  </a:lnTo>
                  <a:lnTo>
                    <a:pt x="298579" y="729836"/>
                  </a:lnTo>
                  <a:lnTo>
                    <a:pt x="317176" y="717585"/>
                  </a:lnTo>
                  <a:lnTo>
                    <a:pt x="328415" y="701138"/>
                  </a:lnTo>
                  <a:lnTo>
                    <a:pt x="275666" y="701138"/>
                  </a:lnTo>
                  <a:lnTo>
                    <a:pt x="265886" y="699185"/>
                  </a:lnTo>
                  <a:lnTo>
                    <a:pt x="257797" y="693810"/>
                  </a:lnTo>
                  <a:lnTo>
                    <a:pt x="252291" y="685740"/>
                  </a:lnTo>
                  <a:lnTo>
                    <a:pt x="250257" y="675703"/>
                  </a:lnTo>
                  <a:lnTo>
                    <a:pt x="250257" y="368279"/>
                  </a:lnTo>
                  <a:close/>
                </a:path>
                <a:path w="401320" h="734695">
                  <a:moveTo>
                    <a:pt x="243113" y="335106"/>
                  </a:moveTo>
                  <a:lnTo>
                    <a:pt x="162984" y="335106"/>
                  </a:lnTo>
                  <a:lnTo>
                    <a:pt x="158565" y="336764"/>
                  </a:lnTo>
                  <a:lnTo>
                    <a:pt x="155766" y="340081"/>
                  </a:lnTo>
                  <a:lnTo>
                    <a:pt x="152452" y="343397"/>
                  </a:lnTo>
                  <a:lnTo>
                    <a:pt x="150832" y="347267"/>
                  </a:lnTo>
                  <a:lnTo>
                    <a:pt x="150832" y="675703"/>
                  </a:lnTo>
                  <a:lnTo>
                    <a:pt x="148798" y="685740"/>
                  </a:lnTo>
                  <a:lnTo>
                    <a:pt x="143292" y="693810"/>
                  </a:lnTo>
                  <a:lnTo>
                    <a:pt x="135203" y="699185"/>
                  </a:lnTo>
                  <a:lnTo>
                    <a:pt x="125423" y="701138"/>
                  </a:lnTo>
                  <a:lnTo>
                    <a:pt x="177626" y="701138"/>
                  </a:lnTo>
                  <a:lnTo>
                    <a:pt x="179330" y="698622"/>
                  </a:lnTo>
                  <a:lnTo>
                    <a:pt x="183974" y="675703"/>
                  </a:lnTo>
                  <a:lnTo>
                    <a:pt x="183974" y="368279"/>
                  </a:lnTo>
                  <a:lnTo>
                    <a:pt x="250257" y="368279"/>
                  </a:lnTo>
                  <a:lnTo>
                    <a:pt x="250257" y="342845"/>
                  </a:lnTo>
                  <a:lnTo>
                    <a:pt x="243113" y="335106"/>
                  </a:lnTo>
                  <a:close/>
                </a:path>
                <a:path w="401320" h="734695">
                  <a:moveTo>
                    <a:pt x="327072" y="67510"/>
                  </a:moveTo>
                  <a:lnTo>
                    <a:pt x="308292" y="67510"/>
                  </a:lnTo>
                  <a:lnTo>
                    <a:pt x="301075" y="75249"/>
                  </a:lnTo>
                  <a:lnTo>
                    <a:pt x="301075" y="676809"/>
                  </a:lnTo>
                  <a:lnTo>
                    <a:pt x="299052" y="686207"/>
                  </a:lnTo>
                  <a:lnTo>
                    <a:pt x="293563" y="693948"/>
                  </a:lnTo>
                  <a:lnTo>
                    <a:pt x="285477" y="699202"/>
                  </a:lnTo>
                  <a:lnTo>
                    <a:pt x="275666" y="701138"/>
                  </a:lnTo>
                  <a:lnTo>
                    <a:pt x="328415" y="701138"/>
                  </a:lnTo>
                  <a:lnTo>
                    <a:pt x="329656" y="699322"/>
                  </a:lnTo>
                  <a:lnTo>
                    <a:pt x="334217" y="676809"/>
                  </a:lnTo>
                  <a:lnTo>
                    <a:pt x="334216" y="399241"/>
                  </a:lnTo>
                  <a:lnTo>
                    <a:pt x="362547" y="399241"/>
                  </a:lnTo>
                  <a:lnTo>
                    <a:pt x="370547" y="397737"/>
                  </a:lnTo>
                  <a:lnTo>
                    <a:pt x="386516" y="387490"/>
                  </a:lnTo>
                  <a:lnTo>
                    <a:pt x="397196" y="372060"/>
                  </a:lnTo>
                  <a:lnTo>
                    <a:pt x="397960" y="368279"/>
                  </a:lnTo>
                  <a:lnTo>
                    <a:pt x="341434" y="368279"/>
                  </a:lnTo>
                  <a:lnTo>
                    <a:pt x="334216" y="361646"/>
                  </a:lnTo>
                  <a:lnTo>
                    <a:pt x="334216" y="75249"/>
                  </a:lnTo>
                  <a:lnTo>
                    <a:pt x="327072" y="67510"/>
                  </a:lnTo>
                  <a:close/>
                </a:path>
                <a:path w="401320" h="734695">
                  <a:moveTo>
                    <a:pt x="317645" y="0"/>
                  </a:moveTo>
                  <a:lnTo>
                    <a:pt x="83443" y="0"/>
                  </a:lnTo>
                  <a:lnTo>
                    <a:pt x="51048" y="6600"/>
                  </a:lnTo>
                  <a:lnTo>
                    <a:pt x="24515" y="24561"/>
                  </a:lnTo>
                  <a:lnTo>
                    <a:pt x="6585" y="51116"/>
                  </a:lnTo>
                  <a:lnTo>
                    <a:pt x="0" y="83503"/>
                  </a:lnTo>
                  <a:lnTo>
                    <a:pt x="0" y="351689"/>
                  </a:lnTo>
                  <a:lnTo>
                    <a:pt x="3975" y="371127"/>
                  </a:lnTo>
                  <a:lnTo>
                    <a:pt x="14794" y="386938"/>
                  </a:lnTo>
                  <a:lnTo>
                    <a:pt x="30790" y="397564"/>
                  </a:lnTo>
                  <a:lnTo>
                    <a:pt x="50302" y="401452"/>
                  </a:lnTo>
                  <a:lnTo>
                    <a:pt x="55825" y="401452"/>
                  </a:lnTo>
                  <a:lnTo>
                    <a:pt x="61349" y="400899"/>
                  </a:lnTo>
                  <a:lnTo>
                    <a:pt x="66872" y="398688"/>
                  </a:lnTo>
                  <a:lnTo>
                    <a:pt x="100014" y="398688"/>
                  </a:lnTo>
                  <a:lnTo>
                    <a:pt x="100014" y="368279"/>
                  </a:lnTo>
                  <a:lnTo>
                    <a:pt x="40874" y="368279"/>
                  </a:lnTo>
                  <a:lnTo>
                    <a:pt x="33731" y="361093"/>
                  </a:lnTo>
                  <a:lnTo>
                    <a:pt x="33731" y="83503"/>
                  </a:lnTo>
                  <a:lnTo>
                    <a:pt x="48230" y="48007"/>
                  </a:lnTo>
                  <a:lnTo>
                    <a:pt x="83443" y="33239"/>
                  </a:lnTo>
                  <a:lnTo>
                    <a:pt x="382433" y="33239"/>
                  </a:lnTo>
                  <a:lnTo>
                    <a:pt x="376573" y="24561"/>
                  </a:lnTo>
                  <a:lnTo>
                    <a:pt x="350040" y="6600"/>
                  </a:lnTo>
                  <a:lnTo>
                    <a:pt x="317645" y="0"/>
                  </a:lnTo>
                  <a:close/>
                </a:path>
                <a:path w="401320" h="734695">
                  <a:moveTo>
                    <a:pt x="362547" y="399241"/>
                  </a:moveTo>
                  <a:lnTo>
                    <a:pt x="334216" y="399241"/>
                  </a:lnTo>
                  <a:lnTo>
                    <a:pt x="339740" y="400899"/>
                  </a:lnTo>
                  <a:lnTo>
                    <a:pt x="345264" y="401452"/>
                  </a:lnTo>
                  <a:lnTo>
                    <a:pt x="350787" y="401452"/>
                  </a:lnTo>
                  <a:lnTo>
                    <a:pt x="362547" y="399241"/>
                  </a:lnTo>
                  <a:close/>
                </a:path>
                <a:path w="401320" h="734695">
                  <a:moveTo>
                    <a:pt x="92797" y="67510"/>
                  </a:moveTo>
                  <a:lnTo>
                    <a:pt x="74016" y="67510"/>
                  </a:lnTo>
                  <a:lnTo>
                    <a:pt x="66872" y="75249"/>
                  </a:lnTo>
                  <a:lnTo>
                    <a:pt x="66872" y="361093"/>
                  </a:lnTo>
                  <a:lnTo>
                    <a:pt x="59139" y="368279"/>
                  </a:lnTo>
                  <a:lnTo>
                    <a:pt x="100014" y="368279"/>
                  </a:lnTo>
                  <a:lnTo>
                    <a:pt x="100014" y="75249"/>
                  </a:lnTo>
                  <a:lnTo>
                    <a:pt x="92797" y="67510"/>
                  </a:lnTo>
                  <a:close/>
                </a:path>
                <a:path w="401320" h="734695">
                  <a:moveTo>
                    <a:pt x="382433" y="33239"/>
                  </a:moveTo>
                  <a:lnTo>
                    <a:pt x="317645" y="33239"/>
                  </a:lnTo>
                  <a:lnTo>
                    <a:pt x="337064" y="37206"/>
                  </a:lnTo>
                  <a:lnTo>
                    <a:pt x="352859" y="48007"/>
                  </a:lnTo>
                  <a:lnTo>
                    <a:pt x="363474" y="63990"/>
                  </a:lnTo>
                  <a:lnTo>
                    <a:pt x="367358" y="83503"/>
                  </a:lnTo>
                  <a:lnTo>
                    <a:pt x="367358" y="361646"/>
                  </a:lnTo>
                  <a:lnTo>
                    <a:pt x="360214" y="368279"/>
                  </a:lnTo>
                  <a:lnTo>
                    <a:pt x="397960" y="368279"/>
                  </a:lnTo>
                  <a:lnTo>
                    <a:pt x="401089" y="352794"/>
                  </a:lnTo>
                  <a:lnTo>
                    <a:pt x="401089" y="83503"/>
                  </a:lnTo>
                  <a:lnTo>
                    <a:pt x="394503" y="51116"/>
                  </a:lnTo>
                  <a:lnTo>
                    <a:pt x="382433" y="33239"/>
                  </a:lnTo>
                  <a:close/>
                </a:path>
              </a:pathLst>
            </a:custGeom>
            <a:solidFill>
              <a:srgbClr val="120F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929153" y="3749014"/>
              <a:ext cx="232581" cy="23333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120777"/>
            <a:ext cx="8024495" cy="4821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5595">
              <a:lnSpc>
                <a:spcPct val="100000"/>
              </a:lnSpc>
              <a:spcBef>
                <a:spcPts val="100"/>
              </a:spcBef>
            </a:pPr>
            <a:r>
              <a:rPr dirty="0" sz="2400" spc="-75" b="1">
                <a:solidFill>
                  <a:srgbClr val="001F5F"/>
                </a:solidFill>
                <a:latin typeface="Trebuchet MS"/>
                <a:cs typeface="Trebuchet MS"/>
              </a:rPr>
              <a:t>2.</a:t>
            </a:r>
            <a:r>
              <a:rPr dirty="0" sz="24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185" b="1">
                <a:solidFill>
                  <a:srgbClr val="001F5F"/>
                </a:solidFill>
                <a:latin typeface="Trebuchet MS"/>
                <a:cs typeface="Trebuchet MS"/>
              </a:rPr>
              <a:t>Medidas</a:t>
            </a:r>
            <a:r>
              <a:rPr dirty="0" sz="2400" spc="-14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75" b="1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24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160" b="1">
                <a:solidFill>
                  <a:srgbClr val="001F5F"/>
                </a:solidFill>
                <a:latin typeface="Trebuchet MS"/>
                <a:cs typeface="Trebuchet MS"/>
              </a:rPr>
              <a:t>Medios</a:t>
            </a:r>
            <a:r>
              <a:rPr dirty="0" sz="24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140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24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85" b="1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Trebuchet MS"/>
              <a:cs typeface="Trebuchet MS"/>
            </a:endParaRPr>
          </a:p>
          <a:p>
            <a:pPr algn="ctr" marL="642620">
              <a:lnSpc>
                <a:spcPct val="100000"/>
              </a:lnSpc>
            </a:pPr>
            <a:r>
              <a:rPr dirty="0" sz="2400" spc="85" b="1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r>
              <a:rPr dirty="0" sz="2400" spc="-15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400" spc="110" b="1">
                <a:solidFill>
                  <a:srgbClr val="001F5F"/>
                </a:solidFill>
                <a:latin typeface="Trebuchet MS"/>
                <a:cs typeface="Trebuchet MS"/>
              </a:rPr>
              <a:t>urbano</a:t>
            </a:r>
            <a:endParaRPr sz="2400">
              <a:latin typeface="Trebuchet MS"/>
              <a:cs typeface="Trebuchet MS"/>
            </a:endParaRPr>
          </a:p>
          <a:p>
            <a:pPr marL="3329304">
              <a:lnSpc>
                <a:spcPct val="100000"/>
              </a:lnSpc>
              <a:spcBef>
                <a:spcPts val="1755"/>
              </a:spcBef>
            </a:pPr>
            <a:r>
              <a:rPr dirty="0" sz="1200" spc="20" b="1">
                <a:solidFill>
                  <a:srgbClr val="001F5F"/>
                </a:solidFill>
                <a:latin typeface="Trebuchet MS"/>
                <a:cs typeface="Trebuchet MS"/>
              </a:rPr>
              <a:t>Buses, </a:t>
            </a:r>
            <a:r>
              <a:rPr dirty="0" sz="1200" spc="45" b="1">
                <a:solidFill>
                  <a:srgbClr val="001F5F"/>
                </a:solidFill>
                <a:latin typeface="Trebuchet MS"/>
                <a:cs typeface="Trebuchet MS"/>
              </a:rPr>
              <a:t>Metro,</a:t>
            </a:r>
            <a:r>
              <a:rPr dirty="0" sz="1200" spc="-19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5" b="1">
                <a:solidFill>
                  <a:srgbClr val="001F5F"/>
                </a:solidFill>
                <a:latin typeface="Trebuchet MS"/>
                <a:cs typeface="Trebuchet MS"/>
              </a:rPr>
              <a:t>Ferrocarriles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Obligación</a:t>
            </a:r>
            <a:r>
              <a:rPr dirty="0" sz="12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contar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5">
                <a:solidFill>
                  <a:srgbClr val="001F5F"/>
                </a:solidFill>
                <a:latin typeface="Trebuchet MS"/>
                <a:cs typeface="Trebuchet MS"/>
              </a:rPr>
              <a:t>programa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sanitización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diaria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flota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0">
                <a:solidFill>
                  <a:srgbClr val="001F5F"/>
                </a:solidFill>
                <a:latin typeface="Trebuchet MS"/>
                <a:cs typeface="Trebuchet MS"/>
              </a:rPr>
              <a:t>servicio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Sanitización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periódica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instalaciones,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boletería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torniquetes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obligatorio</a:t>
            </a:r>
            <a:r>
              <a:rPr dirty="0" sz="12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forma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permanente: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recomienda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quirúrgica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00">
                <a:solidFill>
                  <a:srgbClr val="001F5F"/>
                </a:solidFill>
                <a:latin typeface="Trebuchet MS"/>
                <a:cs typeface="Trebuchet MS"/>
              </a:rPr>
              <a:t>3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pliegues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Ventanas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abiertas,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escotillas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abiertas,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verificación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sistemas</a:t>
            </a:r>
            <a:r>
              <a:rPr dirty="0" sz="1200" spc="-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circulación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aire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5">
                <a:solidFill>
                  <a:srgbClr val="001F5F"/>
                </a:solidFill>
                <a:latin typeface="Trebuchet MS"/>
                <a:cs typeface="Trebuchet MS"/>
              </a:rPr>
              <a:t>Metro</a:t>
            </a:r>
            <a:r>
              <a:rPr dirty="0" sz="12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0">
                <a:solidFill>
                  <a:srgbClr val="001F5F"/>
                </a:solidFill>
                <a:latin typeface="Trebuchet MS"/>
                <a:cs typeface="Trebuchet MS"/>
              </a:rPr>
              <a:t>Ferrocarriles</a:t>
            </a:r>
            <a:r>
              <a:rPr dirty="0" sz="1200" spc="-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elementos</a:t>
            </a:r>
            <a:r>
              <a:rPr dirty="0" sz="12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larga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duración,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biotecnología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100">
                <a:solidFill>
                  <a:srgbClr val="001F5F"/>
                </a:solidFill>
                <a:latin typeface="Trebuchet MS"/>
                <a:cs typeface="Trebuchet MS"/>
              </a:rPr>
              <a:t>Campañas</a:t>
            </a:r>
            <a:r>
              <a:rPr dirty="0" sz="12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informativas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5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vehículos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tarjetas</a:t>
            </a:r>
            <a:r>
              <a:rPr dirty="0" sz="12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20">
                <a:solidFill>
                  <a:srgbClr val="001F5F"/>
                </a:solidFill>
                <a:latin typeface="Trebuchet MS"/>
                <a:cs typeface="Trebuchet MS"/>
              </a:rPr>
              <a:t>pago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Disponer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un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5">
                <a:solidFill>
                  <a:srgbClr val="001F5F"/>
                </a:solidFill>
                <a:latin typeface="Trebuchet MS"/>
                <a:cs typeface="Trebuchet MS"/>
              </a:rPr>
              <a:t>programa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fiscalización</a:t>
            </a:r>
            <a:r>
              <a:rPr dirty="0" sz="12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medidas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sanitarias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Prohibición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actividades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cantantes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vendedores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Operación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4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0">
                <a:solidFill>
                  <a:srgbClr val="001F5F"/>
                </a:solidFill>
                <a:latin typeface="Trebuchet MS"/>
                <a:cs typeface="Trebuchet MS"/>
              </a:rPr>
              <a:t>capacidad</a:t>
            </a:r>
            <a:r>
              <a:rPr dirty="0" sz="12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5">
                <a:solidFill>
                  <a:srgbClr val="001F5F"/>
                </a:solidFill>
                <a:latin typeface="Trebuchet MS"/>
                <a:cs typeface="Trebuchet MS"/>
              </a:rPr>
              <a:t>normal,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90">
                <a:solidFill>
                  <a:srgbClr val="001F5F"/>
                </a:solidFill>
                <a:latin typeface="Trebuchet MS"/>
                <a:cs typeface="Trebuchet MS"/>
              </a:rPr>
              <a:t>aun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0">
                <a:solidFill>
                  <a:srgbClr val="001F5F"/>
                </a:solidFill>
                <a:latin typeface="Trebuchet MS"/>
                <a:cs typeface="Trebuchet MS"/>
              </a:rPr>
              <a:t>cuando</a:t>
            </a:r>
            <a:r>
              <a:rPr dirty="0" sz="12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registre</a:t>
            </a:r>
            <a:r>
              <a:rPr dirty="0" sz="1200" spc="-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5">
                <a:solidFill>
                  <a:srgbClr val="001F5F"/>
                </a:solidFill>
                <a:latin typeface="Trebuchet MS"/>
                <a:cs typeface="Trebuchet MS"/>
              </a:rPr>
              <a:t>una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caída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sustantiva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00">
                <a:solidFill>
                  <a:srgbClr val="001F5F"/>
                </a:solidFill>
                <a:latin typeface="Trebuchet MS"/>
                <a:cs typeface="Trebuchet MS"/>
              </a:rPr>
              <a:t>demanda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200">
              <a:latin typeface="Trebuchet MS"/>
              <a:cs typeface="Trebuchet MS"/>
            </a:endParaRPr>
          </a:p>
          <a:p>
            <a:pPr marL="4133850">
              <a:lnSpc>
                <a:spcPct val="100000"/>
              </a:lnSpc>
            </a:pPr>
            <a:r>
              <a:rPr dirty="0" sz="1200" spc="45" b="1">
                <a:solidFill>
                  <a:srgbClr val="001F5F"/>
                </a:solidFill>
                <a:latin typeface="Trebuchet MS"/>
                <a:cs typeface="Trebuchet MS"/>
              </a:rPr>
              <a:t>Taxis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obligatorio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forma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permanente: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recomienda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quirúrgica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00">
                <a:solidFill>
                  <a:srgbClr val="001F5F"/>
                </a:solidFill>
                <a:latin typeface="Trebuchet MS"/>
                <a:cs typeface="Trebuchet MS"/>
              </a:rPr>
              <a:t>3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pliegues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Obligación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ventanas</a:t>
            </a:r>
            <a:r>
              <a:rPr dirty="0" sz="1200" spc="-2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abiertas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80">
                <a:solidFill>
                  <a:srgbClr val="001F5F"/>
                </a:solidFill>
                <a:latin typeface="Trebuchet MS"/>
                <a:cs typeface="Trebuchet MS"/>
              </a:rPr>
              <a:t>Programa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sanitización</a:t>
            </a:r>
            <a:r>
              <a:rPr dirty="0" sz="12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0">
                <a:solidFill>
                  <a:srgbClr val="001F5F"/>
                </a:solidFill>
                <a:latin typeface="Trebuchet MS"/>
                <a:cs typeface="Trebuchet MS"/>
              </a:rPr>
              <a:t>interior</a:t>
            </a:r>
            <a:r>
              <a:rPr dirty="0" sz="12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maletero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9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recomienda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001F5F"/>
                </a:solidFill>
                <a:latin typeface="Trebuchet MS"/>
                <a:cs typeface="Trebuchet MS"/>
              </a:rPr>
              <a:t>separación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25">
                <a:solidFill>
                  <a:srgbClr val="001F5F"/>
                </a:solidFill>
                <a:latin typeface="Trebuchet MS"/>
                <a:cs typeface="Trebuchet MS"/>
              </a:rPr>
              <a:t>física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conductor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200">
              <a:latin typeface="Trebuchet MS"/>
              <a:cs typeface="Trebuchet MS"/>
            </a:endParaRPr>
          </a:p>
          <a:p>
            <a:pPr algn="ctr" marL="643890">
              <a:lnSpc>
                <a:spcPct val="100000"/>
              </a:lnSpc>
            </a:pPr>
            <a:r>
              <a:rPr dirty="0" sz="1200" spc="40" b="1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r>
              <a:rPr dirty="0" sz="1200" spc="-11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0" b="1">
                <a:solidFill>
                  <a:srgbClr val="001F5F"/>
                </a:solidFill>
                <a:latin typeface="Trebuchet MS"/>
                <a:cs typeface="Trebuchet MS"/>
              </a:rPr>
              <a:t>Escolar</a:t>
            </a:r>
            <a:endParaRPr sz="12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200" spc="65">
                <a:solidFill>
                  <a:srgbClr val="001F5F"/>
                </a:solidFill>
                <a:latin typeface="Trebuchet MS"/>
                <a:cs typeface="Trebuchet MS"/>
              </a:rPr>
              <a:t>Obligación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0">
                <a:solidFill>
                  <a:srgbClr val="001F5F"/>
                </a:solidFill>
                <a:latin typeface="Trebuchet MS"/>
                <a:cs typeface="Trebuchet MS"/>
              </a:rPr>
              <a:t>cumplir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45">
                <a:solidFill>
                  <a:srgbClr val="001F5F"/>
                </a:solidFill>
                <a:latin typeface="Trebuchet MS"/>
                <a:cs typeface="Trebuchet MS"/>
              </a:rPr>
              <a:t>protocolo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10">
                <a:solidFill>
                  <a:srgbClr val="001F5F"/>
                </a:solidFill>
                <a:latin typeface="Trebuchet MS"/>
                <a:cs typeface="Trebuchet MS"/>
              </a:rPr>
              <a:t>MINEDUC/MINSAL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21181" y="2673115"/>
            <a:ext cx="797560" cy="696595"/>
          </a:xfrm>
          <a:custGeom>
            <a:avLst/>
            <a:gdLst/>
            <a:ahLst/>
            <a:cxnLst/>
            <a:rect l="l" t="t" r="r" b="b"/>
            <a:pathLst>
              <a:path w="797559" h="696595">
                <a:moveTo>
                  <a:pt x="579207" y="0"/>
                </a:moveTo>
                <a:lnTo>
                  <a:pt x="520664" y="0"/>
                </a:lnTo>
                <a:lnTo>
                  <a:pt x="479568" y="10023"/>
                </a:lnTo>
                <a:lnTo>
                  <a:pt x="417659" y="47695"/>
                </a:lnTo>
                <a:lnTo>
                  <a:pt x="412639" y="52416"/>
                </a:lnTo>
                <a:lnTo>
                  <a:pt x="410110" y="54647"/>
                </a:lnTo>
                <a:lnTo>
                  <a:pt x="56150" y="408853"/>
                </a:lnTo>
                <a:lnTo>
                  <a:pt x="28074" y="444364"/>
                </a:lnTo>
                <a:lnTo>
                  <a:pt x="9358" y="484042"/>
                </a:lnTo>
                <a:lnTo>
                  <a:pt x="0" y="526212"/>
                </a:lnTo>
                <a:lnTo>
                  <a:pt x="0" y="569202"/>
                </a:lnTo>
                <a:lnTo>
                  <a:pt x="9358" y="611338"/>
                </a:lnTo>
                <a:lnTo>
                  <a:pt x="28075" y="650947"/>
                </a:lnTo>
                <a:lnTo>
                  <a:pt x="56150" y="686356"/>
                </a:lnTo>
                <a:lnTo>
                  <a:pt x="68068" y="696154"/>
                </a:lnTo>
                <a:lnTo>
                  <a:pt x="105022" y="669210"/>
                </a:lnTo>
                <a:lnTo>
                  <a:pt x="87672" y="654839"/>
                </a:lnTo>
                <a:lnTo>
                  <a:pt x="59287" y="615506"/>
                </a:lnTo>
                <a:lnTo>
                  <a:pt x="45094" y="570832"/>
                </a:lnTo>
                <a:lnTo>
                  <a:pt x="45094" y="524376"/>
                </a:lnTo>
                <a:lnTo>
                  <a:pt x="59287" y="479701"/>
                </a:lnTo>
                <a:lnTo>
                  <a:pt x="87672" y="440367"/>
                </a:lnTo>
                <a:lnTo>
                  <a:pt x="445548" y="82528"/>
                </a:lnTo>
                <a:lnTo>
                  <a:pt x="494591" y="51929"/>
                </a:lnTo>
                <a:lnTo>
                  <a:pt x="549035" y="41822"/>
                </a:lnTo>
                <a:lnTo>
                  <a:pt x="673626" y="41822"/>
                </a:lnTo>
                <a:lnTo>
                  <a:pt x="669140" y="38127"/>
                </a:lnTo>
                <a:lnTo>
                  <a:pt x="659178" y="30960"/>
                </a:lnTo>
                <a:lnTo>
                  <a:pt x="648878" y="24535"/>
                </a:lnTo>
                <a:lnTo>
                  <a:pt x="625199" y="12653"/>
                </a:lnTo>
                <a:lnTo>
                  <a:pt x="600421" y="4200"/>
                </a:lnTo>
                <a:lnTo>
                  <a:pt x="579207" y="0"/>
                </a:lnTo>
                <a:close/>
              </a:path>
              <a:path w="797559" h="696595">
                <a:moveTo>
                  <a:pt x="673626" y="41822"/>
                </a:moveTo>
                <a:lnTo>
                  <a:pt x="549035" y="41822"/>
                </a:lnTo>
                <a:lnTo>
                  <a:pt x="569335" y="43168"/>
                </a:lnTo>
                <a:lnTo>
                  <a:pt x="589084" y="47156"/>
                </a:lnTo>
                <a:lnTo>
                  <a:pt x="626009" y="62751"/>
                </a:lnTo>
                <a:lnTo>
                  <a:pt x="656427" y="86172"/>
                </a:lnTo>
                <a:lnTo>
                  <a:pt x="761054" y="190865"/>
                </a:lnTo>
                <a:lnTo>
                  <a:pt x="797549" y="164255"/>
                </a:lnTo>
                <a:lnTo>
                  <a:pt x="687923" y="54647"/>
                </a:lnTo>
                <a:lnTo>
                  <a:pt x="678732" y="46026"/>
                </a:lnTo>
                <a:lnTo>
                  <a:pt x="673626" y="41822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45492" y="4145302"/>
            <a:ext cx="1330325" cy="899160"/>
          </a:xfrm>
          <a:custGeom>
            <a:avLst/>
            <a:gdLst/>
            <a:ahLst/>
            <a:cxnLst/>
            <a:rect l="l" t="t" r="r" b="b"/>
            <a:pathLst>
              <a:path w="1330325" h="899160">
                <a:moveTo>
                  <a:pt x="701776" y="0"/>
                </a:moveTo>
                <a:lnTo>
                  <a:pt x="630992" y="0"/>
                </a:lnTo>
                <a:lnTo>
                  <a:pt x="622724" y="736"/>
                </a:lnTo>
                <a:lnTo>
                  <a:pt x="581296" y="12109"/>
                </a:lnTo>
                <a:lnTo>
                  <a:pt x="542153" y="31071"/>
                </a:lnTo>
                <a:lnTo>
                  <a:pt x="506437" y="57624"/>
                </a:lnTo>
                <a:lnTo>
                  <a:pt x="500367" y="63328"/>
                </a:lnTo>
                <a:lnTo>
                  <a:pt x="497310" y="66023"/>
                </a:lnTo>
                <a:lnTo>
                  <a:pt x="69309" y="493962"/>
                </a:lnTo>
                <a:lnTo>
                  <a:pt x="38986" y="531185"/>
                </a:lnTo>
                <a:lnTo>
                  <a:pt x="17327" y="572456"/>
                </a:lnTo>
                <a:lnTo>
                  <a:pt x="4331" y="616420"/>
                </a:lnTo>
                <a:lnTo>
                  <a:pt x="0" y="661722"/>
                </a:lnTo>
                <a:lnTo>
                  <a:pt x="4331" y="707009"/>
                </a:lnTo>
                <a:lnTo>
                  <a:pt x="17327" y="750925"/>
                </a:lnTo>
                <a:lnTo>
                  <a:pt x="38986" y="792117"/>
                </a:lnTo>
                <a:lnTo>
                  <a:pt x="69309" y="829230"/>
                </a:lnTo>
                <a:lnTo>
                  <a:pt x="106459" y="859745"/>
                </a:lnTo>
                <a:lnTo>
                  <a:pt x="147686" y="881542"/>
                </a:lnTo>
                <a:lnTo>
                  <a:pt x="191633" y="894620"/>
                </a:lnTo>
                <a:lnTo>
                  <a:pt x="236939" y="898979"/>
                </a:lnTo>
                <a:lnTo>
                  <a:pt x="282297" y="894620"/>
                </a:lnTo>
                <a:lnTo>
                  <a:pt x="326360" y="881542"/>
                </a:lnTo>
                <a:lnTo>
                  <a:pt x="367703" y="859745"/>
                </a:lnTo>
                <a:lnTo>
                  <a:pt x="385599" y="845066"/>
                </a:lnTo>
                <a:lnTo>
                  <a:pt x="236939" y="845066"/>
                </a:lnTo>
                <a:lnTo>
                  <a:pt x="200907" y="841523"/>
                </a:lnTo>
                <a:lnTo>
                  <a:pt x="135297" y="814219"/>
                </a:lnTo>
                <a:lnTo>
                  <a:pt x="77631" y="752116"/>
                </a:lnTo>
                <a:lnTo>
                  <a:pt x="59755" y="708101"/>
                </a:lnTo>
                <a:lnTo>
                  <a:pt x="53796" y="661595"/>
                </a:lnTo>
                <a:lnTo>
                  <a:pt x="59755" y="615089"/>
                </a:lnTo>
                <a:lnTo>
                  <a:pt x="77631" y="571072"/>
                </a:lnTo>
                <a:lnTo>
                  <a:pt x="107425" y="532035"/>
                </a:lnTo>
                <a:lnTo>
                  <a:pt x="540160" y="99708"/>
                </a:lnTo>
                <a:lnTo>
                  <a:pt x="599462" y="62738"/>
                </a:lnTo>
                <a:lnTo>
                  <a:pt x="665294" y="50528"/>
                </a:lnTo>
                <a:lnTo>
                  <a:pt x="815946" y="50528"/>
                </a:lnTo>
                <a:lnTo>
                  <a:pt x="810521" y="46064"/>
                </a:lnTo>
                <a:lnTo>
                  <a:pt x="798476" y="37405"/>
                </a:lnTo>
                <a:lnTo>
                  <a:pt x="786022" y="29643"/>
                </a:lnTo>
                <a:lnTo>
                  <a:pt x="757389" y="15287"/>
                </a:lnTo>
                <a:lnTo>
                  <a:pt x="727428" y="5075"/>
                </a:lnTo>
                <a:lnTo>
                  <a:pt x="701776" y="0"/>
                </a:lnTo>
                <a:close/>
              </a:path>
              <a:path w="1330325" h="899160">
                <a:moveTo>
                  <a:pt x="741494" y="569102"/>
                </a:moveTo>
                <a:lnTo>
                  <a:pt x="665295" y="569102"/>
                </a:lnTo>
                <a:lnTo>
                  <a:pt x="925680" y="829230"/>
                </a:lnTo>
                <a:lnTo>
                  <a:pt x="963017" y="859745"/>
                </a:lnTo>
                <a:lnTo>
                  <a:pt x="1004338" y="881542"/>
                </a:lnTo>
                <a:lnTo>
                  <a:pt x="1048315" y="894620"/>
                </a:lnTo>
                <a:lnTo>
                  <a:pt x="1093619" y="898979"/>
                </a:lnTo>
                <a:lnTo>
                  <a:pt x="1138931" y="894620"/>
                </a:lnTo>
                <a:lnTo>
                  <a:pt x="1182923" y="881542"/>
                </a:lnTo>
                <a:lnTo>
                  <a:pt x="1224259" y="859745"/>
                </a:lnTo>
                <a:lnTo>
                  <a:pt x="1242223" y="845066"/>
                </a:lnTo>
                <a:lnTo>
                  <a:pt x="1093619" y="845066"/>
                </a:lnTo>
                <a:lnTo>
                  <a:pt x="1057598" y="841523"/>
                </a:lnTo>
                <a:lnTo>
                  <a:pt x="1023397" y="831125"/>
                </a:lnTo>
                <a:lnTo>
                  <a:pt x="991844" y="814219"/>
                </a:lnTo>
                <a:lnTo>
                  <a:pt x="963764" y="791152"/>
                </a:lnTo>
                <a:lnTo>
                  <a:pt x="741494" y="569102"/>
                </a:lnTo>
                <a:close/>
              </a:path>
              <a:path w="1330325" h="899160">
                <a:moveTo>
                  <a:pt x="665294" y="492951"/>
                </a:moveTo>
                <a:lnTo>
                  <a:pt x="366789" y="791152"/>
                </a:lnTo>
                <a:lnTo>
                  <a:pt x="307304" y="831125"/>
                </a:lnTo>
                <a:lnTo>
                  <a:pt x="236939" y="845066"/>
                </a:lnTo>
                <a:lnTo>
                  <a:pt x="385599" y="845066"/>
                </a:lnTo>
                <a:lnTo>
                  <a:pt x="404905" y="829230"/>
                </a:lnTo>
                <a:lnTo>
                  <a:pt x="665295" y="569102"/>
                </a:lnTo>
                <a:lnTo>
                  <a:pt x="741494" y="569102"/>
                </a:lnTo>
                <a:lnTo>
                  <a:pt x="665294" y="492951"/>
                </a:lnTo>
                <a:close/>
              </a:path>
              <a:path w="1330325" h="899160">
                <a:moveTo>
                  <a:pt x="815946" y="50528"/>
                </a:moveTo>
                <a:lnTo>
                  <a:pt x="665294" y="50528"/>
                </a:lnTo>
                <a:lnTo>
                  <a:pt x="689840" y="52154"/>
                </a:lnTo>
                <a:lnTo>
                  <a:pt x="713720" y="56973"/>
                </a:lnTo>
                <a:lnTo>
                  <a:pt x="758369" y="75814"/>
                </a:lnTo>
                <a:lnTo>
                  <a:pt x="795149" y="104110"/>
                </a:lnTo>
                <a:lnTo>
                  <a:pt x="1223160" y="532035"/>
                </a:lnTo>
                <a:lnTo>
                  <a:pt x="1252948" y="571072"/>
                </a:lnTo>
                <a:lnTo>
                  <a:pt x="1270821" y="615089"/>
                </a:lnTo>
                <a:lnTo>
                  <a:pt x="1276779" y="661595"/>
                </a:lnTo>
                <a:lnTo>
                  <a:pt x="1270821" y="708101"/>
                </a:lnTo>
                <a:lnTo>
                  <a:pt x="1252948" y="752116"/>
                </a:lnTo>
                <a:lnTo>
                  <a:pt x="1223160" y="791152"/>
                </a:lnTo>
                <a:lnTo>
                  <a:pt x="1163836" y="831125"/>
                </a:lnTo>
                <a:lnTo>
                  <a:pt x="1093619" y="845066"/>
                </a:lnTo>
                <a:lnTo>
                  <a:pt x="1242223" y="845066"/>
                </a:lnTo>
                <a:lnTo>
                  <a:pt x="1291923" y="792117"/>
                </a:lnTo>
                <a:lnTo>
                  <a:pt x="1313579" y="750925"/>
                </a:lnTo>
                <a:lnTo>
                  <a:pt x="1326573" y="707009"/>
                </a:lnTo>
                <a:lnTo>
                  <a:pt x="1330284" y="668209"/>
                </a:lnTo>
                <a:lnTo>
                  <a:pt x="1330284" y="655233"/>
                </a:lnTo>
                <a:lnTo>
                  <a:pt x="1326573" y="616420"/>
                </a:lnTo>
                <a:lnTo>
                  <a:pt x="1313579" y="572456"/>
                </a:lnTo>
                <a:lnTo>
                  <a:pt x="1291922" y="531185"/>
                </a:lnTo>
                <a:lnTo>
                  <a:pt x="1261603" y="493962"/>
                </a:lnTo>
                <a:lnTo>
                  <a:pt x="833234" y="66023"/>
                </a:lnTo>
                <a:lnTo>
                  <a:pt x="822120" y="55608"/>
                </a:lnTo>
                <a:lnTo>
                  <a:pt x="815946" y="50528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70247" y="234695"/>
            <a:ext cx="4873752" cy="4908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06600" y="120777"/>
            <a:ext cx="552069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75"/>
              <a:t>2.</a:t>
            </a:r>
            <a:r>
              <a:rPr dirty="0" sz="2400" spc="-140"/>
              <a:t> </a:t>
            </a:r>
            <a:r>
              <a:rPr dirty="0" sz="2400" spc="185"/>
              <a:t>Medidas</a:t>
            </a:r>
            <a:r>
              <a:rPr dirty="0" sz="2400" spc="-145"/>
              <a:t> </a:t>
            </a:r>
            <a:r>
              <a:rPr dirty="0" sz="2400" spc="75"/>
              <a:t>en</a:t>
            </a:r>
            <a:r>
              <a:rPr dirty="0" sz="2400" spc="-135"/>
              <a:t> </a:t>
            </a:r>
            <a:r>
              <a:rPr dirty="0" sz="2400" spc="160"/>
              <a:t>Medios</a:t>
            </a:r>
            <a:r>
              <a:rPr dirty="0" sz="2400" spc="-140"/>
              <a:t> </a:t>
            </a:r>
            <a:r>
              <a:rPr dirty="0" sz="2400" spc="140"/>
              <a:t>de</a:t>
            </a:r>
            <a:r>
              <a:rPr dirty="0" sz="2400" spc="-140"/>
              <a:t> </a:t>
            </a:r>
            <a:r>
              <a:rPr dirty="0" sz="2400" spc="85"/>
              <a:t>Transporte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590499" y="617601"/>
            <a:ext cx="8327390" cy="417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3495">
              <a:lnSpc>
                <a:spcPts val="1440"/>
              </a:lnSpc>
              <a:spcBef>
                <a:spcPts val="100"/>
              </a:spcBef>
            </a:pPr>
            <a:r>
              <a:rPr dirty="0" sz="1200" spc="40" b="1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r>
              <a:rPr dirty="0" sz="12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35" b="1">
                <a:solidFill>
                  <a:srgbClr val="001F5F"/>
                </a:solidFill>
                <a:latin typeface="Trebuchet MS"/>
                <a:cs typeface="Trebuchet MS"/>
              </a:rPr>
              <a:t>interurbano</a:t>
            </a:r>
            <a:r>
              <a:rPr dirty="0" sz="1200" spc="-7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5">
                <a:solidFill>
                  <a:srgbClr val="001F5F"/>
                </a:solidFill>
                <a:latin typeface="Trebuchet MS"/>
                <a:cs typeface="Trebuchet MS"/>
              </a:rPr>
              <a:t>(2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5">
                <a:solidFill>
                  <a:srgbClr val="001F5F"/>
                </a:solidFill>
                <a:latin typeface="Trebuchet MS"/>
                <a:cs typeface="Trebuchet MS"/>
              </a:rPr>
              <a:t>horas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95">
                <a:solidFill>
                  <a:srgbClr val="001F5F"/>
                </a:solidFill>
                <a:latin typeface="Trebuchet MS"/>
                <a:cs typeface="Trebuchet MS"/>
              </a:rPr>
              <a:t>más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y/o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0">
                <a:solidFill>
                  <a:srgbClr val="001F5F"/>
                </a:solidFill>
                <a:latin typeface="Trebuchet MS"/>
                <a:cs typeface="Trebuchet MS"/>
              </a:rPr>
              <a:t>que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90">
                <a:solidFill>
                  <a:srgbClr val="001F5F"/>
                </a:solidFill>
                <a:latin typeface="Trebuchet MS"/>
                <a:cs typeface="Trebuchet MS"/>
              </a:rPr>
              <a:t>tenga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85">
                <a:solidFill>
                  <a:srgbClr val="001F5F"/>
                </a:solidFill>
                <a:latin typeface="Trebuchet MS"/>
                <a:cs typeface="Trebuchet MS"/>
              </a:rPr>
              <a:t>una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50">
                <a:solidFill>
                  <a:srgbClr val="001F5F"/>
                </a:solidFill>
                <a:latin typeface="Trebuchet MS"/>
                <a:cs typeface="Trebuchet MS"/>
              </a:rPr>
              <a:t>distancia</a:t>
            </a:r>
            <a:r>
              <a:rPr dirty="0" sz="12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2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75">
                <a:solidFill>
                  <a:srgbClr val="001F5F"/>
                </a:solidFill>
                <a:latin typeface="Trebuchet MS"/>
                <a:cs typeface="Trebuchet MS"/>
              </a:rPr>
              <a:t>200</a:t>
            </a:r>
            <a:r>
              <a:rPr dirty="0" sz="12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km</a:t>
            </a:r>
            <a:r>
              <a:rPr dirty="0" sz="12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7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2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200" spc="15">
                <a:solidFill>
                  <a:srgbClr val="001F5F"/>
                </a:solidFill>
                <a:latin typeface="Trebuchet MS"/>
                <a:cs typeface="Trebuchet MS"/>
              </a:rPr>
              <a:t>más).</a:t>
            </a:r>
            <a:endParaRPr sz="1200">
              <a:latin typeface="Trebuchet MS"/>
              <a:cs typeface="Trebuchet MS"/>
            </a:endParaRPr>
          </a:p>
          <a:p>
            <a:pPr algn="ctr" marL="26670">
              <a:lnSpc>
                <a:spcPts val="1560"/>
              </a:lnSpc>
            </a:pP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Buses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1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Aviones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9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debe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aprovechar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espacios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vacantes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para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distanciar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personas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vez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ubicación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debe</a:t>
            </a:r>
            <a:endParaRPr sz="1300">
              <a:latin typeface="Trebuchet MS"/>
              <a:cs typeface="Trebuchet MS"/>
            </a:endParaRPr>
          </a:p>
          <a:p>
            <a:pPr marL="184785">
              <a:lnSpc>
                <a:spcPct val="100000"/>
              </a:lnSpc>
            </a:pP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ser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>
                <a:solidFill>
                  <a:srgbClr val="001F5F"/>
                </a:solidFill>
                <a:latin typeface="Trebuchet MS"/>
                <a:cs typeface="Trebuchet MS"/>
              </a:rPr>
              <a:t>fija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estando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prohibido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cambio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asiento.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Será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obligación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empresas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realizar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95">
                <a:solidFill>
                  <a:srgbClr val="001F5F"/>
                </a:solidFill>
                <a:latin typeface="Trebuchet MS"/>
                <a:cs typeface="Trebuchet MS"/>
              </a:rPr>
              <a:t>una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lista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pasajeros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acuerdo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endParaRPr sz="1300">
              <a:latin typeface="Trebuchet MS"/>
              <a:cs typeface="Trebuchet MS"/>
            </a:endParaRPr>
          </a:p>
          <a:p>
            <a:pPr marL="184785">
              <a:lnSpc>
                <a:spcPct val="100000"/>
              </a:lnSpc>
            </a:pP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protocolos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1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Minsal.</a:t>
            </a:r>
            <a:endParaRPr sz="1300">
              <a:latin typeface="Trebuchet MS"/>
              <a:cs typeface="Trebuchet MS"/>
            </a:endParaRPr>
          </a:p>
          <a:p>
            <a:pPr marL="184785" marR="5080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9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lista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anteriormente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mencionada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debe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contener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mínimo,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(de preferencia </a:t>
            </a:r>
            <a:r>
              <a:rPr dirty="0" sz="1300" spc="10">
                <a:solidFill>
                  <a:srgbClr val="001F5F"/>
                </a:solidFill>
                <a:latin typeface="Trebuchet MS"/>
                <a:cs typeface="Trebuchet MS"/>
              </a:rPr>
              <a:t>electrónica), 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nombres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0">
                <a:solidFill>
                  <a:srgbClr val="001F5F"/>
                </a:solidFill>
                <a:latin typeface="Trebuchet MS"/>
                <a:cs typeface="Trebuchet MS"/>
              </a:rPr>
              <a:t>apellidos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pasajeros,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su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número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cédula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identidad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pasaporte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sus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números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300" spc="40">
                <a:solidFill>
                  <a:srgbClr val="001F5F"/>
                </a:solidFill>
                <a:latin typeface="Trebuchet MS"/>
                <a:cs typeface="Trebuchet MS"/>
              </a:rPr>
              <a:t>teléfono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contacto,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así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número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asiento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utilizado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por </a:t>
            </a:r>
            <a:r>
              <a:rPr dirty="0" sz="1300" spc="110">
                <a:solidFill>
                  <a:srgbClr val="001F5F"/>
                </a:solidFill>
                <a:latin typeface="Trebuchet MS"/>
                <a:cs typeface="Trebuchet MS"/>
              </a:rPr>
              <a:t>cada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uno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ellos.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Esta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nómina  deberá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ser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puesta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0">
                <a:solidFill>
                  <a:srgbClr val="001F5F"/>
                </a:solidFill>
                <a:latin typeface="Trebuchet MS"/>
                <a:cs typeface="Trebuchet MS"/>
              </a:rPr>
              <a:t>disposición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autoridad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hasta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85">
                <a:solidFill>
                  <a:srgbClr val="001F5F"/>
                </a:solidFill>
                <a:latin typeface="Trebuchet MS"/>
                <a:cs typeface="Trebuchet MS"/>
              </a:rPr>
              <a:t>4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horas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posterior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0">
                <a:solidFill>
                  <a:srgbClr val="001F5F"/>
                </a:solidFill>
                <a:latin typeface="Trebuchet MS"/>
                <a:cs typeface="Trebuchet MS"/>
              </a:rPr>
              <a:t>solicitud.</a:t>
            </a:r>
            <a:endParaRPr sz="1300">
              <a:latin typeface="Trebuchet MS"/>
              <a:cs typeface="Trebuchet MS"/>
            </a:endParaRPr>
          </a:p>
          <a:p>
            <a:pPr marL="184785" marR="41275" indent="-1727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buses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interurbanos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empresa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transporte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tiene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obligación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realizar 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registro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pasajeros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plataforma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registro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pasajeros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buses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interurbanos</a:t>
            </a:r>
            <a:r>
              <a:rPr dirty="0" sz="13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un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plazo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máximo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45">
                <a:solidFill>
                  <a:srgbClr val="001F5F"/>
                </a:solidFill>
                <a:latin typeface="Trebuchet MS"/>
                <a:cs typeface="Trebuchet MS"/>
              </a:rPr>
              <a:t>24 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horas.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obligatorio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mascarilla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quirúrgica,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25">
                <a:solidFill>
                  <a:srgbClr val="001F5F"/>
                </a:solidFill>
                <a:latin typeface="Trebuchet MS"/>
                <a:cs typeface="Trebuchet MS"/>
              </a:rPr>
              <a:t>tres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pliegues</a:t>
            </a:r>
            <a:r>
              <a:rPr dirty="0" sz="1300" spc="3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0">
                <a:solidFill>
                  <a:srgbClr val="001F5F"/>
                </a:solidFill>
                <a:latin typeface="Trebuchet MS"/>
                <a:cs typeface="Trebuchet MS"/>
              </a:rPr>
              <a:t>superior.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buses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deben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detener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camino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para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dar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un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espacio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5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3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alimentación.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Ventanas</a:t>
            </a:r>
            <a:r>
              <a:rPr dirty="0" sz="13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abiertas,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escotillas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abiertas,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verificación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sistemas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circulación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>
                <a:solidFill>
                  <a:srgbClr val="001F5F"/>
                </a:solidFill>
                <a:latin typeface="Trebuchet MS"/>
                <a:cs typeface="Trebuchet MS"/>
              </a:rPr>
              <a:t>aire.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Higienización</a:t>
            </a:r>
            <a:r>
              <a:rPr dirty="0" sz="13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permanente</a:t>
            </a:r>
            <a:r>
              <a:rPr dirty="0" sz="13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especial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3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baños.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Recomendación</a:t>
            </a:r>
            <a:r>
              <a:rPr dirty="0" sz="13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0">
                <a:solidFill>
                  <a:srgbClr val="001F5F"/>
                </a:solidFill>
                <a:latin typeface="Trebuchet MS"/>
                <a:cs typeface="Trebuchet MS"/>
              </a:rPr>
              <a:t>cortinas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antibacterianas</a:t>
            </a:r>
            <a:r>
              <a:rPr dirty="0" sz="1300" spc="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70">
                <a:solidFill>
                  <a:srgbClr val="001F5F"/>
                </a:solidFill>
                <a:latin typeface="Trebuchet MS"/>
                <a:cs typeface="Trebuchet MS"/>
              </a:rPr>
              <a:t>separadoras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asientos</a:t>
            </a:r>
            <a:r>
              <a:rPr dirty="0" sz="13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o</a:t>
            </a:r>
            <a:r>
              <a:rPr dirty="0" sz="13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sistemas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0">
                <a:solidFill>
                  <a:srgbClr val="001F5F"/>
                </a:solidFill>
                <a:latin typeface="Trebuchet MS"/>
                <a:cs typeface="Trebuchet MS"/>
              </a:rPr>
              <a:t>limpieza</a:t>
            </a:r>
            <a:endParaRPr sz="1300">
              <a:latin typeface="Trebuchet MS"/>
              <a:cs typeface="Trebuchet MS"/>
            </a:endParaRPr>
          </a:p>
          <a:p>
            <a:pPr marL="184785">
              <a:lnSpc>
                <a:spcPct val="100000"/>
              </a:lnSpc>
              <a:spcBef>
                <a:spcPts val="5"/>
              </a:spcBef>
            </a:pPr>
            <a:r>
              <a:rPr dirty="0" sz="1300" spc="30">
                <a:solidFill>
                  <a:srgbClr val="001F5F"/>
                </a:solidFill>
                <a:latin typeface="Trebuchet MS"/>
                <a:cs typeface="Trebuchet MS"/>
              </a:rPr>
              <a:t>alternativos, </a:t>
            </a:r>
            <a:r>
              <a:rPr dirty="0" sz="1300" spc="8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ionización </a:t>
            </a:r>
            <a:r>
              <a:rPr dirty="0" sz="1300" spc="7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300" spc="-2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10">
                <a:solidFill>
                  <a:srgbClr val="001F5F"/>
                </a:solidFill>
                <a:latin typeface="Trebuchet MS"/>
                <a:cs typeface="Trebuchet MS"/>
              </a:rPr>
              <a:t>similares.</a:t>
            </a:r>
            <a:endParaRPr sz="1300">
              <a:latin typeface="Trebuchet MS"/>
              <a:cs typeface="Trebuchet MS"/>
            </a:endParaRPr>
          </a:p>
          <a:p>
            <a:pPr marL="184785" indent="-17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85420" algn="l"/>
              </a:tabLst>
            </a:pP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Dispensadores</a:t>
            </a:r>
            <a:r>
              <a:rPr dirty="0" sz="13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alcohol</a:t>
            </a:r>
            <a:r>
              <a:rPr dirty="0" sz="13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0">
                <a:solidFill>
                  <a:srgbClr val="001F5F"/>
                </a:solidFill>
                <a:latin typeface="Trebuchet MS"/>
                <a:cs typeface="Trebuchet MS"/>
              </a:rPr>
              <a:t>gel</a:t>
            </a:r>
            <a:r>
              <a:rPr dirty="0" sz="13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para</a:t>
            </a:r>
            <a:r>
              <a:rPr dirty="0" sz="13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35">
                <a:solidFill>
                  <a:srgbClr val="001F5F"/>
                </a:solidFill>
                <a:latin typeface="Trebuchet MS"/>
                <a:cs typeface="Trebuchet MS"/>
              </a:rPr>
              <a:t>pasajeros: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55">
                <a:solidFill>
                  <a:srgbClr val="001F5F"/>
                </a:solidFill>
                <a:latin typeface="Trebuchet MS"/>
                <a:cs typeface="Trebuchet MS"/>
              </a:rPr>
              <a:t>obligación</a:t>
            </a:r>
            <a:r>
              <a:rPr dirty="0" sz="13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al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ingresar</a:t>
            </a:r>
            <a:r>
              <a:rPr dirty="0" sz="13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al</a:t>
            </a:r>
            <a:r>
              <a:rPr dirty="0" sz="13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65">
                <a:solidFill>
                  <a:srgbClr val="001F5F"/>
                </a:solidFill>
                <a:latin typeface="Trebuchet MS"/>
                <a:cs typeface="Trebuchet MS"/>
              </a:rPr>
              <a:t>medio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8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3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300" spc="45">
                <a:solidFill>
                  <a:srgbClr val="001F5F"/>
                </a:solidFill>
                <a:latin typeface="Trebuchet MS"/>
                <a:cs typeface="Trebuchet MS"/>
              </a:rPr>
              <a:t>transporte</a:t>
            </a:r>
            <a:endParaRPr sz="13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452" y="234707"/>
            <a:ext cx="553720" cy="471805"/>
          </a:xfrm>
          <a:custGeom>
            <a:avLst/>
            <a:gdLst/>
            <a:ahLst/>
            <a:cxnLst/>
            <a:rect l="l" t="t" r="r" b="b"/>
            <a:pathLst>
              <a:path w="553720" h="471805">
                <a:moveTo>
                  <a:pt x="389936" y="0"/>
                </a:moveTo>
                <a:lnTo>
                  <a:pt x="350457" y="0"/>
                </a:lnTo>
                <a:lnTo>
                  <a:pt x="300893" y="17373"/>
                </a:lnTo>
                <a:lnTo>
                  <a:pt x="277583" y="35408"/>
                </a:lnTo>
                <a:lnTo>
                  <a:pt x="275877" y="36915"/>
                </a:lnTo>
                <a:lnTo>
                  <a:pt x="37117" y="276185"/>
                </a:lnTo>
                <a:lnTo>
                  <a:pt x="12372" y="310620"/>
                </a:lnTo>
                <a:lnTo>
                  <a:pt x="0" y="349685"/>
                </a:lnTo>
                <a:lnTo>
                  <a:pt x="0" y="390278"/>
                </a:lnTo>
                <a:lnTo>
                  <a:pt x="12372" y="429297"/>
                </a:lnTo>
                <a:lnTo>
                  <a:pt x="37117" y="463642"/>
                </a:lnTo>
                <a:lnTo>
                  <a:pt x="46730" y="471556"/>
                </a:lnTo>
                <a:lnTo>
                  <a:pt x="72485" y="454051"/>
                </a:lnTo>
                <a:lnTo>
                  <a:pt x="58380" y="442351"/>
                </a:lnTo>
                <a:lnTo>
                  <a:pt x="35943" y="408482"/>
                </a:lnTo>
                <a:lnTo>
                  <a:pt x="28463" y="369913"/>
                </a:lnTo>
                <a:lnTo>
                  <a:pt x="35943" y="331344"/>
                </a:lnTo>
                <a:lnTo>
                  <a:pt x="58380" y="297473"/>
                </a:lnTo>
                <a:lnTo>
                  <a:pt x="299781" y="55749"/>
                </a:lnTo>
                <a:lnTo>
                  <a:pt x="332862" y="35079"/>
                </a:lnTo>
                <a:lnTo>
                  <a:pt x="369587" y="28251"/>
                </a:lnTo>
                <a:lnTo>
                  <a:pt x="453628" y="28251"/>
                </a:lnTo>
                <a:lnTo>
                  <a:pt x="450602" y="25756"/>
                </a:lnTo>
                <a:lnTo>
                  <a:pt x="443882" y="20914"/>
                </a:lnTo>
                <a:lnTo>
                  <a:pt x="436935" y="16574"/>
                </a:lnTo>
                <a:lnTo>
                  <a:pt x="420962" y="8548"/>
                </a:lnTo>
                <a:lnTo>
                  <a:pt x="404249" y="2838"/>
                </a:lnTo>
                <a:lnTo>
                  <a:pt x="389936" y="0"/>
                </a:lnTo>
                <a:close/>
              </a:path>
              <a:path w="553720" h="471805">
                <a:moveTo>
                  <a:pt x="453628" y="28251"/>
                </a:moveTo>
                <a:lnTo>
                  <a:pt x="369587" y="28251"/>
                </a:lnTo>
                <a:lnTo>
                  <a:pt x="383280" y="29161"/>
                </a:lnTo>
                <a:lnTo>
                  <a:pt x="396601" y="31855"/>
                </a:lnTo>
                <a:lnTo>
                  <a:pt x="432257" y="49735"/>
                </a:lnTo>
                <a:lnTo>
                  <a:pt x="528057" y="144420"/>
                </a:lnTo>
                <a:lnTo>
                  <a:pt x="553422" y="127180"/>
                </a:lnTo>
                <a:lnTo>
                  <a:pt x="463272" y="36915"/>
                </a:lnTo>
                <a:lnTo>
                  <a:pt x="457072" y="31092"/>
                </a:lnTo>
                <a:lnTo>
                  <a:pt x="453628" y="28251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98085" y="7638"/>
            <a:ext cx="527685" cy="447675"/>
          </a:xfrm>
          <a:custGeom>
            <a:avLst/>
            <a:gdLst/>
            <a:ahLst/>
            <a:cxnLst/>
            <a:rect l="l" t="t" r="r" b="b"/>
            <a:pathLst>
              <a:path w="527685" h="447675">
                <a:moveTo>
                  <a:pt x="372190" y="0"/>
                </a:moveTo>
                <a:lnTo>
                  <a:pt x="330262" y="389"/>
                </a:lnTo>
                <a:lnTo>
                  <a:pt x="287531" y="16479"/>
                </a:lnTo>
                <a:lnTo>
                  <a:pt x="265369" y="33588"/>
                </a:lnTo>
                <a:lnTo>
                  <a:pt x="263747" y="35018"/>
                </a:lnTo>
                <a:lnTo>
                  <a:pt x="36754" y="261996"/>
                </a:lnTo>
                <a:lnTo>
                  <a:pt x="9185" y="303630"/>
                </a:lnTo>
                <a:lnTo>
                  <a:pt x="0" y="350999"/>
                </a:lnTo>
                <a:lnTo>
                  <a:pt x="9185" y="398290"/>
                </a:lnTo>
                <a:lnTo>
                  <a:pt x="36754" y="439823"/>
                </a:lnTo>
                <a:lnTo>
                  <a:pt x="45894" y="447331"/>
                </a:lnTo>
                <a:lnTo>
                  <a:pt x="70379" y="430726"/>
                </a:lnTo>
                <a:lnTo>
                  <a:pt x="56969" y="419626"/>
                </a:lnTo>
                <a:lnTo>
                  <a:pt x="44751" y="404857"/>
                </a:lnTo>
                <a:lnTo>
                  <a:pt x="35838" y="388195"/>
                </a:lnTo>
                <a:lnTo>
                  <a:pt x="30380" y="370091"/>
                </a:lnTo>
                <a:lnTo>
                  <a:pt x="28529" y="350977"/>
                </a:lnTo>
                <a:lnTo>
                  <a:pt x="30380" y="331828"/>
                </a:lnTo>
                <a:lnTo>
                  <a:pt x="56969" y="282191"/>
                </a:lnTo>
                <a:lnTo>
                  <a:pt x="286474" y="52884"/>
                </a:lnTo>
                <a:lnTo>
                  <a:pt x="334987" y="28446"/>
                </a:lnTo>
                <a:lnTo>
                  <a:pt x="352839" y="26799"/>
                </a:lnTo>
                <a:lnTo>
                  <a:pt x="432739" y="26799"/>
                </a:lnTo>
                <a:lnTo>
                  <a:pt x="429862" y="24432"/>
                </a:lnTo>
                <a:lnTo>
                  <a:pt x="423473" y="19839"/>
                </a:lnTo>
                <a:lnTo>
                  <a:pt x="416868" y="15722"/>
                </a:lnTo>
                <a:lnTo>
                  <a:pt x="401682" y="8108"/>
                </a:lnTo>
                <a:lnTo>
                  <a:pt x="385793" y="2691"/>
                </a:lnTo>
                <a:lnTo>
                  <a:pt x="372190" y="0"/>
                </a:lnTo>
                <a:close/>
              </a:path>
              <a:path w="527685" h="447675">
                <a:moveTo>
                  <a:pt x="432739" y="26799"/>
                </a:moveTo>
                <a:lnTo>
                  <a:pt x="352839" y="26799"/>
                </a:lnTo>
                <a:lnTo>
                  <a:pt x="365857" y="27662"/>
                </a:lnTo>
                <a:lnTo>
                  <a:pt x="378522" y="30218"/>
                </a:lnTo>
                <a:lnTo>
                  <a:pt x="415795" y="49502"/>
                </a:lnTo>
                <a:lnTo>
                  <a:pt x="503500" y="137000"/>
                </a:lnTo>
                <a:lnTo>
                  <a:pt x="527615" y="120646"/>
                </a:lnTo>
                <a:lnTo>
                  <a:pt x="441907" y="35018"/>
                </a:lnTo>
                <a:lnTo>
                  <a:pt x="436013" y="29494"/>
                </a:lnTo>
                <a:lnTo>
                  <a:pt x="432739" y="26799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2063" y="105155"/>
            <a:ext cx="8632190" cy="5038725"/>
            <a:chOff x="512063" y="105155"/>
            <a:chExt cx="8632190" cy="5038725"/>
          </a:xfrm>
        </p:grpSpPr>
        <p:sp>
          <p:nvSpPr>
            <p:cNvPr id="3" name="object 3"/>
            <p:cNvSpPr/>
            <p:nvPr/>
          </p:nvSpPr>
          <p:spPr>
            <a:xfrm>
              <a:off x="4270248" y="234695"/>
              <a:ext cx="4873752" cy="490880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12063" y="105155"/>
              <a:ext cx="8511540" cy="524510"/>
            </a:xfrm>
            <a:custGeom>
              <a:avLst/>
              <a:gdLst/>
              <a:ahLst/>
              <a:cxnLst/>
              <a:rect l="l" t="t" r="r" b="b"/>
              <a:pathLst>
                <a:path w="8511540" h="524510">
                  <a:moveTo>
                    <a:pt x="8511540" y="0"/>
                  </a:moveTo>
                  <a:lnTo>
                    <a:pt x="0" y="0"/>
                  </a:lnTo>
                  <a:lnTo>
                    <a:pt x="0" y="524256"/>
                  </a:lnTo>
                  <a:lnTo>
                    <a:pt x="8511540" y="524256"/>
                  </a:lnTo>
                  <a:lnTo>
                    <a:pt x="8511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17266" y="244220"/>
            <a:ext cx="3502660" cy="3308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5"/>
              <a:t>3.</a:t>
            </a:r>
            <a:r>
              <a:rPr dirty="0" sz="2000" spc="-150"/>
              <a:t> </a:t>
            </a:r>
            <a:r>
              <a:rPr dirty="0" sz="2000" spc="70"/>
              <a:t>Fiscalización</a:t>
            </a:r>
            <a:r>
              <a:rPr dirty="0" sz="2000" spc="-175"/>
              <a:t> </a:t>
            </a:r>
            <a:r>
              <a:rPr dirty="0" sz="2000" spc="125"/>
              <a:t>y</a:t>
            </a:r>
            <a:r>
              <a:rPr dirty="0" sz="2000" spc="-140"/>
              <a:t> </a:t>
            </a:r>
            <a:r>
              <a:rPr dirty="0" sz="2000" spc="95"/>
              <a:t>Sanciones</a:t>
            </a:r>
            <a:endParaRPr sz="2000"/>
          </a:p>
        </p:txBody>
      </p:sp>
      <p:grpSp>
        <p:nvGrpSpPr>
          <p:cNvPr id="6" name="object 6"/>
          <p:cNvGrpSpPr/>
          <p:nvPr/>
        </p:nvGrpSpPr>
        <p:grpSpPr>
          <a:xfrm>
            <a:off x="21452" y="7638"/>
            <a:ext cx="1204595" cy="699135"/>
            <a:chOff x="21452" y="7638"/>
            <a:chExt cx="1204595" cy="699135"/>
          </a:xfrm>
        </p:grpSpPr>
        <p:sp>
          <p:nvSpPr>
            <p:cNvPr id="7" name="object 7"/>
            <p:cNvSpPr/>
            <p:nvPr/>
          </p:nvSpPr>
          <p:spPr>
            <a:xfrm>
              <a:off x="21452" y="234707"/>
              <a:ext cx="553720" cy="471805"/>
            </a:xfrm>
            <a:custGeom>
              <a:avLst/>
              <a:gdLst/>
              <a:ahLst/>
              <a:cxnLst/>
              <a:rect l="l" t="t" r="r" b="b"/>
              <a:pathLst>
                <a:path w="553720" h="471805">
                  <a:moveTo>
                    <a:pt x="389936" y="0"/>
                  </a:moveTo>
                  <a:lnTo>
                    <a:pt x="350457" y="0"/>
                  </a:lnTo>
                  <a:lnTo>
                    <a:pt x="300893" y="17373"/>
                  </a:lnTo>
                  <a:lnTo>
                    <a:pt x="277583" y="35408"/>
                  </a:lnTo>
                  <a:lnTo>
                    <a:pt x="275877" y="36915"/>
                  </a:lnTo>
                  <a:lnTo>
                    <a:pt x="37117" y="276185"/>
                  </a:lnTo>
                  <a:lnTo>
                    <a:pt x="12372" y="310620"/>
                  </a:lnTo>
                  <a:lnTo>
                    <a:pt x="0" y="349685"/>
                  </a:lnTo>
                  <a:lnTo>
                    <a:pt x="0" y="390278"/>
                  </a:lnTo>
                  <a:lnTo>
                    <a:pt x="12372" y="429297"/>
                  </a:lnTo>
                  <a:lnTo>
                    <a:pt x="37117" y="463642"/>
                  </a:lnTo>
                  <a:lnTo>
                    <a:pt x="46730" y="471556"/>
                  </a:lnTo>
                  <a:lnTo>
                    <a:pt x="72485" y="454051"/>
                  </a:lnTo>
                  <a:lnTo>
                    <a:pt x="58380" y="442351"/>
                  </a:lnTo>
                  <a:lnTo>
                    <a:pt x="35943" y="408482"/>
                  </a:lnTo>
                  <a:lnTo>
                    <a:pt x="28463" y="369913"/>
                  </a:lnTo>
                  <a:lnTo>
                    <a:pt x="35943" y="331344"/>
                  </a:lnTo>
                  <a:lnTo>
                    <a:pt x="58380" y="297473"/>
                  </a:lnTo>
                  <a:lnTo>
                    <a:pt x="299781" y="55749"/>
                  </a:lnTo>
                  <a:lnTo>
                    <a:pt x="332862" y="35079"/>
                  </a:lnTo>
                  <a:lnTo>
                    <a:pt x="369587" y="28251"/>
                  </a:lnTo>
                  <a:lnTo>
                    <a:pt x="453628" y="28251"/>
                  </a:lnTo>
                  <a:lnTo>
                    <a:pt x="450602" y="25756"/>
                  </a:lnTo>
                  <a:lnTo>
                    <a:pt x="443882" y="20914"/>
                  </a:lnTo>
                  <a:lnTo>
                    <a:pt x="436935" y="16574"/>
                  </a:lnTo>
                  <a:lnTo>
                    <a:pt x="420962" y="8548"/>
                  </a:lnTo>
                  <a:lnTo>
                    <a:pt x="404249" y="2838"/>
                  </a:lnTo>
                  <a:lnTo>
                    <a:pt x="389936" y="0"/>
                  </a:lnTo>
                  <a:close/>
                </a:path>
                <a:path w="553720" h="471805">
                  <a:moveTo>
                    <a:pt x="453628" y="28251"/>
                  </a:moveTo>
                  <a:lnTo>
                    <a:pt x="369587" y="28251"/>
                  </a:lnTo>
                  <a:lnTo>
                    <a:pt x="383280" y="29161"/>
                  </a:lnTo>
                  <a:lnTo>
                    <a:pt x="396601" y="31855"/>
                  </a:lnTo>
                  <a:lnTo>
                    <a:pt x="432257" y="49735"/>
                  </a:lnTo>
                  <a:lnTo>
                    <a:pt x="528057" y="144420"/>
                  </a:lnTo>
                  <a:lnTo>
                    <a:pt x="553422" y="127180"/>
                  </a:lnTo>
                  <a:lnTo>
                    <a:pt x="463272" y="36915"/>
                  </a:lnTo>
                  <a:lnTo>
                    <a:pt x="457072" y="31092"/>
                  </a:lnTo>
                  <a:lnTo>
                    <a:pt x="453628" y="28251"/>
                  </a:lnTo>
                  <a:close/>
                </a:path>
              </a:pathLst>
            </a:custGeom>
            <a:solidFill>
              <a:srgbClr val="FCEE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98085" y="7638"/>
              <a:ext cx="527685" cy="447675"/>
            </a:xfrm>
            <a:custGeom>
              <a:avLst/>
              <a:gdLst/>
              <a:ahLst/>
              <a:cxnLst/>
              <a:rect l="l" t="t" r="r" b="b"/>
              <a:pathLst>
                <a:path w="527685" h="447675">
                  <a:moveTo>
                    <a:pt x="372190" y="0"/>
                  </a:moveTo>
                  <a:lnTo>
                    <a:pt x="330262" y="389"/>
                  </a:lnTo>
                  <a:lnTo>
                    <a:pt x="287531" y="16479"/>
                  </a:lnTo>
                  <a:lnTo>
                    <a:pt x="265369" y="33588"/>
                  </a:lnTo>
                  <a:lnTo>
                    <a:pt x="263747" y="35018"/>
                  </a:lnTo>
                  <a:lnTo>
                    <a:pt x="36754" y="261996"/>
                  </a:lnTo>
                  <a:lnTo>
                    <a:pt x="9185" y="303630"/>
                  </a:lnTo>
                  <a:lnTo>
                    <a:pt x="0" y="350999"/>
                  </a:lnTo>
                  <a:lnTo>
                    <a:pt x="9185" y="398290"/>
                  </a:lnTo>
                  <a:lnTo>
                    <a:pt x="36754" y="439823"/>
                  </a:lnTo>
                  <a:lnTo>
                    <a:pt x="45894" y="447331"/>
                  </a:lnTo>
                  <a:lnTo>
                    <a:pt x="70379" y="430726"/>
                  </a:lnTo>
                  <a:lnTo>
                    <a:pt x="56969" y="419626"/>
                  </a:lnTo>
                  <a:lnTo>
                    <a:pt x="44751" y="404857"/>
                  </a:lnTo>
                  <a:lnTo>
                    <a:pt x="35838" y="388195"/>
                  </a:lnTo>
                  <a:lnTo>
                    <a:pt x="30380" y="370091"/>
                  </a:lnTo>
                  <a:lnTo>
                    <a:pt x="28529" y="350977"/>
                  </a:lnTo>
                  <a:lnTo>
                    <a:pt x="30380" y="331828"/>
                  </a:lnTo>
                  <a:lnTo>
                    <a:pt x="56969" y="282191"/>
                  </a:lnTo>
                  <a:lnTo>
                    <a:pt x="286474" y="52884"/>
                  </a:lnTo>
                  <a:lnTo>
                    <a:pt x="334987" y="28446"/>
                  </a:lnTo>
                  <a:lnTo>
                    <a:pt x="352839" y="26799"/>
                  </a:lnTo>
                  <a:lnTo>
                    <a:pt x="432739" y="26799"/>
                  </a:lnTo>
                  <a:lnTo>
                    <a:pt x="429862" y="24432"/>
                  </a:lnTo>
                  <a:lnTo>
                    <a:pt x="423473" y="19839"/>
                  </a:lnTo>
                  <a:lnTo>
                    <a:pt x="416868" y="15722"/>
                  </a:lnTo>
                  <a:lnTo>
                    <a:pt x="401682" y="8108"/>
                  </a:lnTo>
                  <a:lnTo>
                    <a:pt x="385793" y="2691"/>
                  </a:lnTo>
                  <a:lnTo>
                    <a:pt x="372190" y="0"/>
                  </a:lnTo>
                  <a:close/>
                </a:path>
                <a:path w="527685" h="447675">
                  <a:moveTo>
                    <a:pt x="432739" y="26799"/>
                  </a:moveTo>
                  <a:lnTo>
                    <a:pt x="352839" y="26799"/>
                  </a:lnTo>
                  <a:lnTo>
                    <a:pt x="365857" y="27662"/>
                  </a:lnTo>
                  <a:lnTo>
                    <a:pt x="378522" y="30218"/>
                  </a:lnTo>
                  <a:lnTo>
                    <a:pt x="415795" y="49502"/>
                  </a:lnTo>
                  <a:lnTo>
                    <a:pt x="503500" y="137000"/>
                  </a:lnTo>
                  <a:lnTo>
                    <a:pt x="527615" y="120646"/>
                  </a:lnTo>
                  <a:lnTo>
                    <a:pt x="441907" y="35018"/>
                  </a:lnTo>
                  <a:lnTo>
                    <a:pt x="436013" y="29494"/>
                  </a:lnTo>
                  <a:lnTo>
                    <a:pt x="432739" y="26799"/>
                  </a:lnTo>
                  <a:close/>
                </a:path>
              </a:pathLst>
            </a:custGeom>
            <a:solidFill>
              <a:srgbClr val="DD514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235711" y="674573"/>
            <a:ext cx="8589645" cy="4392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Pase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1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endParaRPr sz="1100">
              <a:latin typeface="Trebuchet MS"/>
              <a:cs typeface="Trebuchet MS"/>
            </a:endParaRPr>
          </a:p>
          <a:p>
            <a:pPr algn="just" lvl="1" marL="756285" marR="5080" indent="-287020">
              <a:lnSpc>
                <a:spcPct val="107000"/>
              </a:lnSpc>
              <a:spcBef>
                <a:spcPts val="810"/>
              </a:spcBef>
              <a:buClr>
                <a:srgbClr val="000000"/>
              </a:buClr>
              <a:buFont typeface="Courier New"/>
              <a:buChar char="o"/>
              <a:tabLst>
                <a:tab pos="756920" algn="l"/>
              </a:tabLst>
            </a:pP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aquellas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actividades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se permiten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solo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si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todos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tienen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pase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movilidad,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será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responsabilidad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dueño 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lugar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asegurarse </a:t>
            </a:r>
            <a:r>
              <a:rPr dirty="0" sz="1100" spc="15">
                <a:solidFill>
                  <a:srgbClr val="001F5F"/>
                </a:solidFill>
                <a:latin typeface="Trebuchet MS"/>
                <a:cs typeface="Trebuchet MS"/>
              </a:rPr>
              <a:t>(por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medio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escaneo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código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QR),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que todas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personas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presentes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actividad 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tengan</a:t>
            </a:r>
            <a:r>
              <a:rPr dirty="0" sz="11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su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habilitado.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Si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5">
                <a:solidFill>
                  <a:srgbClr val="001F5F"/>
                </a:solidFill>
                <a:latin typeface="Trebuchet MS"/>
                <a:cs typeface="Trebuchet MS"/>
              </a:rPr>
              <a:t>una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persona</a:t>
            </a:r>
            <a:r>
              <a:rPr dirty="0" sz="11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no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tiene</a:t>
            </a:r>
            <a:r>
              <a:rPr dirty="0" sz="1100" spc="-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habilitado,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1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levantará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acta 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fiscalización</a:t>
            </a:r>
            <a:r>
              <a:rPr dirty="0" sz="1100" spc="-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1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iniciará</a:t>
            </a:r>
            <a:r>
              <a:rPr dirty="0" sz="11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sumario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sanitario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respectivo</a:t>
            </a:r>
            <a:r>
              <a:rPr dirty="0" sz="1100" spc="-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contra</a:t>
            </a:r>
            <a:r>
              <a:rPr dirty="0" sz="11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dueño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lugar.</a:t>
            </a:r>
            <a:endParaRPr sz="1100">
              <a:latin typeface="Trebuchet MS"/>
              <a:cs typeface="Trebuchet MS"/>
            </a:endParaRPr>
          </a:p>
          <a:p>
            <a:pPr algn="just" marL="756285" marR="5080" indent="-287020">
              <a:lnSpc>
                <a:spcPct val="107300"/>
              </a:lnSpc>
              <a:spcBef>
                <a:spcPts val="790"/>
              </a:spcBef>
            </a:pPr>
            <a:r>
              <a:rPr dirty="0" sz="1100">
                <a:latin typeface="Courier New"/>
                <a:cs typeface="Courier New"/>
              </a:rPr>
              <a:t>o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Además,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>
                <a:solidFill>
                  <a:srgbClr val="001F5F"/>
                </a:solidFill>
                <a:latin typeface="Trebuchet MS"/>
                <a:cs typeface="Trebuchet MS"/>
              </a:rPr>
              <a:t>le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cursará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un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sumario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sanitario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persona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particular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100" spc="10">
                <a:solidFill>
                  <a:srgbClr val="001F5F"/>
                </a:solidFill>
                <a:latin typeface="Trebuchet MS"/>
                <a:cs typeface="Trebuchet MS"/>
              </a:rPr>
              <a:t>infrinja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norma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suspensión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uso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del 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pase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movilidad</a:t>
            </a:r>
            <a:r>
              <a:rPr dirty="0" sz="11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(en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caso</a:t>
            </a:r>
            <a:r>
              <a:rPr dirty="0" sz="11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tener</a:t>
            </a:r>
            <a:r>
              <a:rPr dirty="0" sz="11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certificado</a:t>
            </a:r>
            <a:r>
              <a:rPr dirty="0" sz="11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r>
              <a:rPr dirty="0" sz="11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1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esquema</a:t>
            </a:r>
            <a:r>
              <a:rPr dirty="0" sz="11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completo)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hasta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completar</a:t>
            </a:r>
            <a:r>
              <a:rPr dirty="0" sz="1100" spc="-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su</a:t>
            </a:r>
            <a:r>
              <a:rPr dirty="0" sz="11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proceso 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sumarial.</a:t>
            </a:r>
            <a:endParaRPr sz="11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890"/>
              </a:spcBef>
              <a:buClr>
                <a:srgbClr val="000000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Fiscalización</a:t>
            </a:r>
            <a:r>
              <a:rPr dirty="0" sz="11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general</a:t>
            </a:r>
            <a:endParaRPr sz="1100">
              <a:latin typeface="Trebuchet MS"/>
              <a:cs typeface="Trebuchet MS"/>
            </a:endParaRPr>
          </a:p>
          <a:p>
            <a:pPr algn="just" lvl="1" marL="756285" marR="5080" indent="-287020">
              <a:lnSpc>
                <a:spcPct val="107000"/>
              </a:lnSpc>
              <a:spcBef>
                <a:spcPts val="795"/>
              </a:spcBef>
              <a:buClr>
                <a:srgbClr val="000000"/>
              </a:buClr>
              <a:buFont typeface="Courier New"/>
              <a:buChar char="o"/>
              <a:tabLst>
                <a:tab pos="756920" algn="l"/>
              </a:tabLst>
            </a:pP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funcionarios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100">
                <a:solidFill>
                  <a:srgbClr val="001F5F"/>
                </a:solidFill>
                <a:latin typeface="Trebuchet MS"/>
                <a:cs typeface="Trebuchet MS"/>
              </a:rPr>
              <a:t>SEREMI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Salud,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funcionarios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municipales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comisión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servicios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funcionarios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Fuerzas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Armadas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Orden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fiscalizarán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cumplimiento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normativa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sanitaria, entre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ellas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escaneo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del 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código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QR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aquellas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actividades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se permiten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solo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pase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movilidad.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Ante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una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presunta </a:t>
            </a:r>
            <a:r>
              <a:rPr dirty="0" sz="1100" spc="15">
                <a:solidFill>
                  <a:srgbClr val="001F5F"/>
                </a:solidFill>
                <a:latin typeface="Trebuchet MS"/>
                <a:cs typeface="Trebuchet MS"/>
              </a:rPr>
              <a:t>infracción,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se 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iniciará</a:t>
            </a:r>
            <a:r>
              <a:rPr dirty="0" sz="11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un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sumario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sanitario.</a:t>
            </a:r>
            <a:endParaRPr sz="1100">
              <a:latin typeface="Trebuchet MS"/>
              <a:cs typeface="Trebuchet MS"/>
            </a:endParaRPr>
          </a:p>
          <a:p>
            <a:pPr algn="just" lvl="1" marL="756285" marR="7620" indent="-287020">
              <a:lnSpc>
                <a:spcPct val="107300"/>
              </a:lnSpc>
              <a:spcBef>
                <a:spcPts val="805"/>
              </a:spcBef>
              <a:buClr>
                <a:srgbClr val="000000"/>
              </a:buClr>
              <a:buFont typeface="Courier New"/>
              <a:buChar char="o"/>
              <a:tabLst>
                <a:tab pos="756920" algn="l"/>
              </a:tabLst>
            </a:pP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Además,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autoridad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sanitaria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puede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disponer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medidas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sanitarias preventivas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tales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prohibición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funcionamiento,</a:t>
            </a:r>
            <a:r>
              <a:rPr dirty="0" sz="1100" spc="-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paralización</a:t>
            </a:r>
            <a:r>
              <a:rPr dirty="0" sz="11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faenas,</a:t>
            </a:r>
            <a:r>
              <a:rPr dirty="0" sz="11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decomiso</a:t>
            </a:r>
            <a:r>
              <a:rPr dirty="0" sz="11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productos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suspensión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permisos</a:t>
            </a:r>
            <a:r>
              <a:rPr dirty="0" sz="11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(Pase</a:t>
            </a:r>
            <a:r>
              <a:rPr dirty="0" sz="11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movilidad).</a:t>
            </a:r>
            <a:endParaRPr sz="1100">
              <a:latin typeface="Trebuchet MS"/>
              <a:cs typeface="Trebuchet MS"/>
            </a:endParaRPr>
          </a:p>
          <a:p>
            <a:pPr algn="just" lvl="1" marL="756285" marR="5080" indent="-287020">
              <a:lnSpc>
                <a:spcPct val="106900"/>
              </a:lnSpc>
              <a:spcBef>
                <a:spcPts val="795"/>
              </a:spcBef>
              <a:buClr>
                <a:srgbClr val="000000"/>
              </a:buClr>
              <a:buFont typeface="Courier New"/>
              <a:buChar char="o"/>
              <a:tabLst>
                <a:tab pos="756920" algn="l"/>
              </a:tabLst>
            </a:pP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sanciones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arriesgan </a:t>
            </a:r>
            <a:r>
              <a:rPr dirty="0" sz="11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infractores </a:t>
            </a:r>
            <a:r>
              <a:rPr dirty="0" sz="1100" spc="85">
                <a:solidFill>
                  <a:srgbClr val="001F5F"/>
                </a:solidFill>
                <a:latin typeface="Trebuchet MS"/>
                <a:cs typeface="Trebuchet MS"/>
              </a:rPr>
              <a:t>van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desde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multas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-35">
                <a:solidFill>
                  <a:srgbClr val="001F5F"/>
                </a:solidFill>
                <a:latin typeface="Trebuchet MS"/>
                <a:cs typeface="Trebuchet MS"/>
              </a:rPr>
              <a:t>0,1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1.000 </a:t>
            </a:r>
            <a:r>
              <a:rPr dirty="0" sz="1100" spc="125">
                <a:solidFill>
                  <a:srgbClr val="001F5F"/>
                </a:solidFill>
                <a:latin typeface="Trebuchet MS"/>
                <a:cs typeface="Trebuchet MS"/>
              </a:rPr>
              <a:t>UTM </a:t>
            </a:r>
            <a:r>
              <a:rPr dirty="0" sz="1100" spc="-20">
                <a:solidFill>
                  <a:srgbClr val="001F5F"/>
                </a:solidFill>
                <a:latin typeface="Trebuchet MS"/>
                <a:cs typeface="Trebuchet MS"/>
              </a:rPr>
              <a:t>(el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doble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caso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10">
                <a:solidFill>
                  <a:srgbClr val="001F5F"/>
                </a:solidFill>
                <a:latin typeface="Trebuchet MS"/>
                <a:cs typeface="Trebuchet MS"/>
              </a:rPr>
              <a:t>reincidentes).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Además,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pueden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imponer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sanciones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accesorias,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tales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clausura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establecimientos, 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recintos, edificios,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casas,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locales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lugares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trabajo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donde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cometiere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15">
                <a:solidFill>
                  <a:srgbClr val="001F5F"/>
                </a:solidFill>
                <a:latin typeface="Trebuchet MS"/>
                <a:cs typeface="Trebuchet MS"/>
              </a:rPr>
              <a:t>infracción;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cancelación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 autorización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funcionamiento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o de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permisos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concedidos;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paralización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obras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faenas;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 suspensión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distribución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uso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productos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10">
                <a:solidFill>
                  <a:srgbClr val="001F5F"/>
                </a:solidFill>
                <a:latin typeface="Trebuchet MS"/>
                <a:cs typeface="Trebuchet MS"/>
              </a:rPr>
              <a:t>trate,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100" spc="-10">
                <a:solidFill>
                  <a:srgbClr val="001F5F"/>
                </a:solidFill>
                <a:latin typeface="Trebuchet MS"/>
                <a:cs typeface="Trebuchet MS"/>
              </a:rPr>
              <a:t>retiro,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decomiso, destrucción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o 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desnaturalización</a:t>
            </a:r>
            <a:r>
              <a:rPr dirty="0" sz="1100" spc="-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1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mismos,</a:t>
            </a:r>
            <a:r>
              <a:rPr dirty="0" sz="11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cuando</a:t>
            </a:r>
            <a:r>
              <a:rPr dirty="0" sz="11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proceda.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98364" y="2970276"/>
            <a:ext cx="1315720" cy="1402080"/>
          </a:xfrm>
          <a:custGeom>
            <a:avLst/>
            <a:gdLst/>
            <a:ahLst/>
            <a:cxnLst/>
            <a:rect l="l" t="t" r="r" b="b"/>
            <a:pathLst>
              <a:path w="1315720" h="1402079">
                <a:moveTo>
                  <a:pt x="810006" y="0"/>
                </a:moveTo>
                <a:lnTo>
                  <a:pt x="0" y="1140828"/>
                </a:lnTo>
                <a:lnTo>
                  <a:pt x="670687" y="1402080"/>
                </a:lnTo>
                <a:lnTo>
                  <a:pt x="1001649" y="1166952"/>
                </a:lnTo>
                <a:lnTo>
                  <a:pt x="1315212" y="60960"/>
                </a:lnTo>
                <a:lnTo>
                  <a:pt x="810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2368295" y="538007"/>
            <a:ext cx="4408170" cy="4078604"/>
            <a:chOff x="2368295" y="538007"/>
            <a:chExt cx="4408170" cy="4078604"/>
          </a:xfrm>
        </p:grpSpPr>
        <p:sp>
          <p:nvSpPr>
            <p:cNvPr id="4" name="object 4"/>
            <p:cNvSpPr/>
            <p:nvPr/>
          </p:nvSpPr>
          <p:spPr>
            <a:xfrm>
              <a:off x="2560320" y="1446275"/>
              <a:ext cx="3256915" cy="3169920"/>
            </a:xfrm>
            <a:custGeom>
              <a:avLst/>
              <a:gdLst/>
              <a:ahLst/>
              <a:cxnLst/>
              <a:rect l="l" t="t" r="r" b="b"/>
              <a:pathLst>
                <a:path w="3256915" h="3169920">
                  <a:moveTo>
                    <a:pt x="3256788" y="1628521"/>
                  </a:moveTo>
                  <a:lnTo>
                    <a:pt x="2420747" y="879602"/>
                  </a:lnTo>
                  <a:lnTo>
                    <a:pt x="2141982" y="0"/>
                  </a:lnTo>
                  <a:lnTo>
                    <a:pt x="1514856" y="17399"/>
                  </a:lnTo>
                  <a:lnTo>
                    <a:pt x="992378" y="1419479"/>
                  </a:lnTo>
                  <a:lnTo>
                    <a:pt x="963980" y="1618145"/>
                  </a:lnTo>
                  <a:lnTo>
                    <a:pt x="461772" y="1514856"/>
                  </a:lnTo>
                  <a:lnTo>
                    <a:pt x="0" y="2672511"/>
                  </a:lnTo>
                  <a:lnTo>
                    <a:pt x="331089" y="2811780"/>
                  </a:lnTo>
                  <a:lnTo>
                    <a:pt x="848652" y="2811780"/>
                  </a:lnTo>
                  <a:lnTo>
                    <a:pt x="853059" y="3169920"/>
                  </a:lnTo>
                  <a:lnTo>
                    <a:pt x="2899664" y="2960916"/>
                  </a:lnTo>
                  <a:lnTo>
                    <a:pt x="3256788" y="16285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368295" y="538007"/>
              <a:ext cx="4408170" cy="1087120"/>
            </a:xfrm>
            <a:custGeom>
              <a:avLst/>
              <a:gdLst/>
              <a:ahLst/>
              <a:cxnLst/>
              <a:rect l="l" t="t" r="r" b="b"/>
              <a:pathLst>
                <a:path w="4408170" h="1087120">
                  <a:moveTo>
                    <a:pt x="4272543" y="0"/>
                  </a:moveTo>
                  <a:lnTo>
                    <a:pt x="135339" y="0"/>
                  </a:lnTo>
                  <a:lnTo>
                    <a:pt x="92562" y="6874"/>
                  </a:lnTo>
                  <a:lnTo>
                    <a:pt x="55410" y="26040"/>
                  </a:lnTo>
                  <a:lnTo>
                    <a:pt x="26113" y="55310"/>
                  </a:lnTo>
                  <a:lnTo>
                    <a:pt x="6899" y="92500"/>
                  </a:lnTo>
                  <a:lnTo>
                    <a:pt x="0" y="135423"/>
                  </a:lnTo>
                  <a:lnTo>
                    <a:pt x="0" y="950834"/>
                  </a:lnTo>
                  <a:lnTo>
                    <a:pt x="6900" y="993678"/>
                  </a:lnTo>
                  <a:lnTo>
                    <a:pt x="26113" y="1030943"/>
                  </a:lnTo>
                  <a:lnTo>
                    <a:pt x="55411" y="1060364"/>
                  </a:lnTo>
                  <a:lnTo>
                    <a:pt x="92562" y="1079676"/>
                  </a:lnTo>
                  <a:lnTo>
                    <a:pt x="135339" y="1086617"/>
                  </a:lnTo>
                  <a:lnTo>
                    <a:pt x="4272543" y="1086617"/>
                  </a:lnTo>
                  <a:lnTo>
                    <a:pt x="4315310" y="1079677"/>
                  </a:lnTo>
                  <a:lnTo>
                    <a:pt x="4352454" y="1060364"/>
                  </a:lnTo>
                  <a:lnTo>
                    <a:pt x="4381746" y="1030943"/>
                  </a:lnTo>
                  <a:lnTo>
                    <a:pt x="4400956" y="993679"/>
                  </a:lnTo>
                  <a:lnTo>
                    <a:pt x="4407855" y="950834"/>
                  </a:lnTo>
                  <a:lnTo>
                    <a:pt x="4407855" y="135423"/>
                  </a:lnTo>
                  <a:lnTo>
                    <a:pt x="4400956" y="92501"/>
                  </a:lnTo>
                  <a:lnTo>
                    <a:pt x="4381746" y="55311"/>
                  </a:lnTo>
                  <a:lnTo>
                    <a:pt x="4352454" y="26040"/>
                  </a:lnTo>
                  <a:lnTo>
                    <a:pt x="4315310" y="6874"/>
                  </a:lnTo>
                  <a:lnTo>
                    <a:pt x="4272543" y="0"/>
                  </a:lnTo>
                  <a:close/>
                </a:path>
              </a:pathLst>
            </a:custGeom>
            <a:solidFill>
              <a:srgbClr val="0E396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2384">
              <a:lnSpc>
                <a:spcPct val="100000"/>
              </a:lnSpc>
              <a:spcBef>
                <a:spcPts val="105"/>
              </a:spcBef>
            </a:pPr>
            <a:r>
              <a:rPr dirty="0" spc="204"/>
              <a:t>ACTUALIZACIÓN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3197351" y="1677574"/>
            <a:ext cx="2766695" cy="2343150"/>
            <a:chOff x="3197351" y="1677574"/>
            <a:chExt cx="2766695" cy="2343150"/>
          </a:xfrm>
        </p:grpSpPr>
        <p:sp>
          <p:nvSpPr>
            <p:cNvPr id="8" name="object 8"/>
            <p:cNvSpPr/>
            <p:nvPr/>
          </p:nvSpPr>
          <p:spPr>
            <a:xfrm>
              <a:off x="3197351" y="2908789"/>
              <a:ext cx="2766534" cy="9824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689208" y="3992384"/>
              <a:ext cx="1275080" cy="27940"/>
            </a:xfrm>
            <a:custGeom>
              <a:avLst/>
              <a:gdLst/>
              <a:ahLst/>
              <a:cxnLst/>
              <a:rect l="l" t="t" r="r" b="b"/>
              <a:pathLst>
                <a:path w="1275079" h="27939">
                  <a:moveTo>
                    <a:pt x="1274597" y="20320"/>
                  </a:moveTo>
                  <a:lnTo>
                    <a:pt x="1274483" y="13970"/>
                  </a:lnTo>
                  <a:lnTo>
                    <a:pt x="1274483" y="7620"/>
                  </a:lnTo>
                  <a:lnTo>
                    <a:pt x="1274584" y="0"/>
                  </a:lnTo>
                  <a:lnTo>
                    <a:pt x="0" y="0"/>
                  </a:lnTo>
                  <a:lnTo>
                    <a:pt x="0" y="7620"/>
                  </a:lnTo>
                  <a:lnTo>
                    <a:pt x="0" y="13970"/>
                  </a:lnTo>
                  <a:lnTo>
                    <a:pt x="0" y="20320"/>
                  </a:lnTo>
                  <a:lnTo>
                    <a:pt x="0" y="27940"/>
                  </a:lnTo>
                  <a:lnTo>
                    <a:pt x="1274597" y="27940"/>
                  </a:lnTo>
                  <a:lnTo>
                    <a:pt x="1274597" y="20320"/>
                  </a:lnTo>
                  <a:close/>
                </a:path>
              </a:pathLst>
            </a:custGeom>
            <a:solidFill>
              <a:srgbClr val="E43D4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9357" y="3992384"/>
              <a:ext cx="1040130" cy="27940"/>
            </a:xfrm>
            <a:custGeom>
              <a:avLst/>
              <a:gdLst/>
              <a:ahLst/>
              <a:cxnLst/>
              <a:rect l="l" t="t" r="r" b="b"/>
              <a:pathLst>
                <a:path w="1040129" h="27939">
                  <a:moveTo>
                    <a:pt x="1039850" y="0"/>
                  </a:moveTo>
                  <a:lnTo>
                    <a:pt x="0" y="0"/>
                  </a:lnTo>
                  <a:lnTo>
                    <a:pt x="0" y="1270"/>
                  </a:lnTo>
                  <a:lnTo>
                    <a:pt x="25" y="27940"/>
                  </a:lnTo>
                  <a:lnTo>
                    <a:pt x="1039850" y="27940"/>
                  </a:lnTo>
                  <a:lnTo>
                    <a:pt x="1039850" y="1270"/>
                  </a:lnTo>
                  <a:lnTo>
                    <a:pt x="1039850" y="0"/>
                  </a:lnTo>
                  <a:close/>
                </a:path>
              </a:pathLst>
            </a:custGeom>
            <a:solidFill>
              <a:srgbClr val="176B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767124" y="1677580"/>
              <a:ext cx="500380" cy="686435"/>
            </a:xfrm>
            <a:custGeom>
              <a:avLst/>
              <a:gdLst/>
              <a:ahLst/>
              <a:cxnLst/>
              <a:rect l="l" t="t" r="r" b="b"/>
              <a:pathLst>
                <a:path w="500379" h="686435">
                  <a:moveTo>
                    <a:pt x="499872" y="597128"/>
                  </a:moveTo>
                  <a:lnTo>
                    <a:pt x="493344" y="563600"/>
                  </a:lnTo>
                  <a:lnTo>
                    <a:pt x="475018" y="536003"/>
                  </a:lnTo>
                  <a:lnTo>
                    <a:pt x="475018" y="597154"/>
                  </a:lnTo>
                  <a:lnTo>
                    <a:pt x="473811" y="609917"/>
                  </a:lnTo>
                  <a:lnTo>
                    <a:pt x="446570" y="650811"/>
                  </a:lnTo>
                  <a:lnTo>
                    <a:pt x="410705" y="661416"/>
                  </a:lnTo>
                  <a:lnTo>
                    <a:pt x="398119" y="660209"/>
                  </a:lnTo>
                  <a:lnTo>
                    <a:pt x="284873" y="562368"/>
                  </a:lnTo>
                  <a:lnTo>
                    <a:pt x="250088" y="527304"/>
                  </a:lnTo>
                  <a:lnTo>
                    <a:pt x="134531" y="642785"/>
                  </a:lnTo>
                  <a:lnTo>
                    <a:pt x="124726" y="650811"/>
                  </a:lnTo>
                  <a:lnTo>
                    <a:pt x="113703" y="656653"/>
                  </a:lnTo>
                  <a:lnTo>
                    <a:pt x="101752" y="660209"/>
                  </a:lnTo>
                  <a:lnTo>
                    <a:pt x="89179" y="661416"/>
                  </a:lnTo>
                  <a:lnTo>
                    <a:pt x="76568" y="660209"/>
                  </a:lnTo>
                  <a:lnTo>
                    <a:pt x="35725" y="633006"/>
                  </a:lnTo>
                  <a:lnTo>
                    <a:pt x="24853" y="597128"/>
                  </a:lnTo>
                  <a:lnTo>
                    <a:pt x="26111" y="584568"/>
                  </a:lnTo>
                  <a:lnTo>
                    <a:pt x="204444" y="390956"/>
                  </a:lnTo>
                  <a:lnTo>
                    <a:pt x="205346" y="390334"/>
                  </a:lnTo>
                  <a:lnTo>
                    <a:pt x="206921" y="388810"/>
                  </a:lnTo>
                  <a:lnTo>
                    <a:pt x="216382" y="381774"/>
                  </a:lnTo>
                  <a:lnTo>
                    <a:pt x="226872" y="376605"/>
                  </a:lnTo>
                  <a:lnTo>
                    <a:pt x="238188" y="373418"/>
                  </a:lnTo>
                  <a:lnTo>
                    <a:pt x="250088" y="372325"/>
                  </a:lnTo>
                  <a:lnTo>
                    <a:pt x="258648" y="372897"/>
                  </a:lnTo>
                  <a:lnTo>
                    <a:pt x="456387" y="551802"/>
                  </a:lnTo>
                  <a:lnTo>
                    <a:pt x="475018" y="597154"/>
                  </a:lnTo>
                  <a:lnTo>
                    <a:pt x="475018" y="536003"/>
                  </a:lnTo>
                  <a:lnTo>
                    <a:pt x="311924" y="372325"/>
                  </a:lnTo>
                  <a:lnTo>
                    <a:pt x="273316" y="350532"/>
                  </a:lnTo>
                  <a:lnTo>
                    <a:pt x="250088" y="347497"/>
                  </a:lnTo>
                  <a:lnTo>
                    <a:pt x="234086" y="348907"/>
                  </a:lnTo>
                  <a:lnTo>
                    <a:pt x="218478" y="353161"/>
                  </a:lnTo>
                  <a:lnTo>
                    <a:pt x="203682" y="360324"/>
                  </a:lnTo>
                  <a:lnTo>
                    <a:pt x="190106" y="370471"/>
                  </a:lnTo>
                  <a:lnTo>
                    <a:pt x="189204" y="371424"/>
                  </a:lnTo>
                  <a:lnTo>
                    <a:pt x="187960" y="372325"/>
                  </a:lnTo>
                  <a:lnTo>
                    <a:pt x="187007" y="373570"/>
                  </a:lnTo>
                  <a:lnTo>
                    <a:pt x="26098" y="534136"/>
                  </a:lnTo>
                  <a:lnTo>
                    <a:pt x="6527" y="563600"/>
                  </a:lnTo>
                  <a:lnTo>
                    <a:pt x="0" y="597154"/>
                  </a:lnTo>
                  <a:lnTo>
                    <a:pt x="6527" y="630707"/>
                  </a:lnTo>
                  <a:lnTo>
                    <a:pt x="26098" y="660171"/>
                  </a:lnTo>
                  <a:lnTo>
                    <a:pt x="40093" y="671588"/>
                  </a:lnTo>
                  <a:lnTo>
                    <a:pt x="55651" y="679729"/>
                  </a:lnTo>
                  <a:lnTo>
                    <a:pt x="72186" y="684618"/>
                  </a:lnTo>
                  <a:lnTo>
                    <a:pt x="89179" y="686257"/>
                  </a:lnTo>
                  <a:lnTo>
                    <a:pt x="106133" y="684618"/>
                  </a:lnTo>
                  <a:lnTo>
                    <a:pt x="150685" y="661416"/>
                  </a:lnTo>
                  <a:lnTo>
                    <a:pt x="250088" y="562368"/>
                  </a:lnTo>
                  <a:lnTo>
                    <a:pt x="347662" y="660209"/>
                  </a:lnTo>
                  <a:lnTo>
                    <a:pt x="361645" y="671588"/>
                  </a:lnTo>
                  <a:lnTo>
                    <a:pt x="377202" y="679729"/>
                  </a:lnTo>
                  <a:lnTo>
                    <a:pt x="393738" y="684618"/>
                  </a:lnTo>
                  <a:lnTo>
                    <a:pt x="410705" y="686257"/>
                  </a:lnTo>
                  <a:lnTo>
                    <a:pt x="427812" y="684618"/>
                  </a:lnTo>
                  <a:lnTo>
                    <a:pt x="444334" y="679729"/>
                  </a:lnTo>
                  <a:lnTo>
                    <a:pt x="459816" y="671588"/>
                  </a:lnTo>
                  <a:lnTo>
                    <a:pt x="472262" y="661416"/>
                  </a:lnTo>
                  <a:lnTo>
                    <a:pt x="473786" y="660171"/>
                  </a:lnTo>
                  <a:lnTo>
                    <a:pt x="493344" y="630707"/>
                  </a:lnTo>
                  <a:lnTo>
                    <a:pt x="499872" y="597128"/>
                  </a:lnTo>
                  <a:close/>
                </a:path>
                <a:path w="500379" h="686435">
                  <a:moveTo>
                    <a:pt x="499872" y="249224"/>
                  </a:moveTo>
                  <a:lnTo>
                    <a:pt x="473786" y="186359"/>
                  </a:lnTo>
                  <a:lnTo>
                    <a:pt x="307568" y="19913"/>
                  </a:lnTo>
                  <a:lnTo>
                    <a:pt x="268998" y="1663"/>
                  </a:lnTo>
                  <a:lnTo>
                    <a:pt x="241350" y="0"/>
                  </a:lnTo>
                  <a:lnTo>
                    <a:pt x="214350" y="6896"/>
                  </a:lnTo>
                  <a:lnTo>
                    <a:pt x="190106" y="22402"/>
                  </a:lnTo>
                  <a:lnTo>
                    <a:pt x="189204" y="23355"/>
                  </a:lnTo>
                  <a:lnTo>
                    <a:pt x="187960" y="24257"/>
                  </a:lnTo>
                  <a:lnTo>
                    <a:pt x="187007" y="25501"/>
                  </a:lnTo>
                  <a:lnTo>
                    <a:pt x="26098" y="186359"/>
                  </a:lnTo>
                  <a:lnTo>
                    <a:pt x="6527" y="215785"/>
                  </a:lnTo>
                  <a:lnTo>
                    <a:pt x="0" y="249224"/>
                  </a:lnTo>
                  <a:lnTo>
                    <a:pt x="6527" y="282676"/>
                  </a:lnTo>
                  <a:lnTo>
                    <a:pt x="26098" y="312102"/>
                  </a:lnTo>
                  <a:lnTo>
                    <a:pt x="55587" y="331660"/>
                  </a:lnTo>
                  <a:lnTo>
                    <a:pt x="89154" y="338175"/>
                  </a:lnTo>
                  <a:lnTo>
                    <a:pt x="122720" y="331660"/>
                  </a:lnTo>
                  <a:lnTo>
                    <a:pt x="152209" y="312102"/>
                  </a:lnTo>
                  <a:lnTo>
                    <a:pt x="250088" y="214630"/>
                  </a:lnTo>
                  <a:lnTo>
                    <a:pt x="347624" y="312102"/>
                  </a:lnTo>
                  <a:lnTo>
                    <a:pt x="377139" y="331660"/>
                  </a:lnTo>
                  <a:lnTo>
                    <a:pt x="410718" y="338175"/>
                  </a:lnTo>
                  <a:lnTo>
                    <a:pt x="444284" y="331660"/>
                  </a:lnTo>
                  <a:lnTo>
                    <a:pt x="473786" y="312102"/>
                  </a:lnTo>
                  <a:lnTo>
                    <a:pt x="493344" y="282676"/>
                  </a:lnTo>
                  <a:lnTo>
                    <a:pt x="499872" y="249224"/>
                  </a:lnTo>
                  <a:close/>
                </a:path>
              </a:pathLst>
            </a:custGeom>
            <a:solidFill>
              <a:srgbClr val="FCEE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767124" y="2456383"/>
              <a:ext cx="600710" cy="557530"/>
            </a:xfrm>
            <a:custGeom>
              <a:avLst/>
              <a:gdLst/>
              <a:ahLst/>
              <a:cxnLst/>
              <a:rect l="l" t="t" r="r" b="b"/>
              <a:pathLst>
                <a:path w="600710" h="557530">
                  <a:moveTo>
                    <a:pt x="600227" y="249466"/>
                  </a:moveTo>
                  <a:lnTo>
                    <a:pt x="574128" y="186309"/>
                  </a:lnTo>
                  <a:lnTo>
                    <a:pt x="407593" y="20205"/>
                  </a:lnTo>
                  <a:lnTo>
                    <a:pt x="369303" y="1625"/>
                  </a:lnTo>
                  <a:lnTo>
                    <a:pt x="341579" y="0"/>
                  </a:lnTo>
                  <a:lnTo>
                    <a:pt x="314566" y="6997"/>
                  </a:lnTo>
                  <a:lnTo>
                    <a:pt x="126123" y="186309"/>
                  </a:lnTo>
                  <a:lnTo>
                    <a:pt x="100025" y="249466"/>
                  </a:lnTo>
                  <a:lnTo>
                    <a:pt x="106553" y="282943"/>
                  </a:lnTo>
                  <a:lnTo>
                    <a:pt x="123126" y="307911"/>
                  </a:lnTo>
                  <a:lnTo>
                    <a:pt x="26098" y="404901"/>
                  </a:lnTo>
                  <a:lnTo>
                    <a:pt x="6527" y="434327"/>
                  </a:lnTo>
                  <a:lnTo>
                    <a:pt x="0" y="467779"/>
                  </a:lnTo>
                  <a:lnTo>
                    <a:pt x="6527" y="501230"/>
                  </a:lnTo>
                  <a:lnTo>
                    <a:pt x="40093" y="542112"/>
                  </a:lnTo>
                  <a:lnTo>
                    <a:pt x="89179" y="557060"/>
                  </a:lnTo>
                  <a:lnTo>
                    <a:pt x="106133" y="555383"/>
                  </a:lnTo>
                  <a:lnTo>
                    <a:pt x="150291" y="532231"/>
                  </a:lnTo>
                  <a:lnTo>
                    <a:pt x="250088" y="433171"/>
                  </a:lnTo>
                  <a:lnTo>
                    <a:pt x="347624" y="530656"/>
                  </a:lnTo>
                  <a:lnTo>
                    <a:pt x="361645" y="542112"/>
                  </a:lnTo>
                  <a:lnTo>
                    <a:pt x="377202" y="550379"/>
                  </a:lnTo>
                  <a:lnTo>
                    <a:pt x="393738" y="555383"/>
                  </a:lnTo>
                  <a:lnTo>
                    <a:pt x="410705" y="557060"/>
                  </a:lnTo>
                  <a:lnTo>
                    <a:pt x="427812" y="555383"/>
                  </a:lnTo>
                  <a:lnTo>
                    <a:pt x="471868" y="532231"/>
                  </a:lnTo>
                  <a:lnTo>
                    <a:pt x="499872" y="467779"/>
                  </a:lnTo>
                  <a:lnTo>
                    <a:pt x="493344" y="434327"/>
                  </a:lnTo>
                  <a:lnTo>
                    <a:pt x="475018" y="406755"/>
                  </a:lnTo>
                  <a:lnTo>
                    <a:pt x="475018" y="467779"/>
                  </a:lnTo>
                  <a:lnTo>
                    <a:pt x="470357" y="491972"/>
                  </a:lnTo>
                  <a:lnTo>
                    <a:pt x="435521" y="527291"/>
                  </a:lnTo>
                  <a:lnTo>
                    <a:pt x="410705" y="532231"/>
                  </a:lnTo>
                  <a:lnTo>
                    <a:pt x="398119" y="530974"/>
                  </a:lnTo>
                  <a:lnTo>
                    <a:pt x="285203" y="433171"/>
                  </a:lnTo>
                  <a:lnTo>
                    <a:pt x="250088" y="398068"/>
                  </a:lnTo>
                  <a:lnTo>
                    <a:pt x="232397" y="415455"/>
                  </a:lnTo>
                  <a:lnTo>
                    <a:pt x="134531" y="513270"/>
                  </a:lnTo>
                  <a:lnTo>
                    <a:pt x="89179" y="532231"/>
                  </a:lnTo>
                  <a:lnTo>
                    <a:pt x="76568" y="530974"/>
                  </a:lnTo>
                  <a:lnTo>
                    <a:pt x="29641" y="491972"/>
                  </a:lnTo>
                  <a:lnTo>
                    <a:pt x="24930" y="467779"/>
                  </a:lnTo>
                  <a:lnTo>
                    <a:pt x="29641" y="443585"/>
                  </a:lnTo>
                  <a:lnTo>
                    <a:pt x="43776" y="422287"/>
                  </a:lnTo>
                  <a:lnTo>
                    <a:pt x="142722" y="323405"/>
                  </a:lnTo>
                  <a:lnTo>
                    <a:pt x="155613" y="331952"/>
                  </a:lnTo>
                  <a:lnTo>
                    <a:pt x="189204" y="338467"/>
                  </a:lnTo>
                  <a:lnTo>
                    <a:pt x="222783" y="331952"/>
                  </a:lnTo>
                  <a:lnTo>
                    <a:pt x="252272" y="312394"/>
                  </a:lnTo>
                  <a:lnTo>
                    <a:pt x="299173" y="265506"/>
                  </a:lnTo>
                  <a:lnTo>
                    <a:pt x="456387" y="422287"/>
                  </a:lnTo>
                  <a:lnTo>
                    <a:pt x="470357" y="443585"/>
                  </a:lnTo>
                  <a:lnTo>
                    <a:pt x="475018" y="467779"/>
                  </a:lnTo>
                  <a:lnTo>
                    <a:pt x="475018" y="406755"/>
                  </a:lnTo>
                  <a:lnTo>
                    <a:pt x="473786" y="404901"/>
                  </a:lnTo>
                  <a:lnTo>
                    <a:pt x="316877" y="247802"/>
                  </a:lnTo>
                  <a:lnTo>
                    <a:pt x="350100" y="214579"/>
                  </a:lnTo>
                  <a:lnTo>
                    <a:pt x="447979" y="312394"/>
                  </a:lnTo>
                  <a:lnTo>
                    <a:pt x="477431" y="331952"/>
                  </a:lnTo>
                  <a:lnTo>
                    <a:pt x="510933" y="338467"/>
                  </a:lnTo>
                  <a:lnTo>
                    <a:pt x="544499" y="331952"/>
                  </a:lnTo>
                  <a:lnTo>
                    <a:pt x="574128" y="312394"/>
                  </a:lnTo>
                  <a:lnTo>
                    <a:pt x="593699" y="282943"/>
                  </a:lnTo>
                  <a:lnTo>
                    <a:pt x="600227" y="249466"/>
                  </a:lnTo>
                  <a:close/>
                </a:path>
              </a:pathLst>
            </a:custGeom>
            <a:solidFill>
              <a:srgbClr val="FBB84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359897" y="2284361"/>
              <a:ext cx="818515" cy="339090"/>
            </a:xfrm>
            <a:custGeom>
              <a:avLst/>
              <a:gdLst/>
              <a:ahLst/>
              <a:cxnLst/>
              <a:rect l="l" t="t" r="r" b="b"/>
              <a:pathLst>
                <a:path w="818514" h="339089">
                  <a:moveTo>
                    <a:pt x="818286" y="249796"/>
                  </a:moveTo>
                  <a:lnTo>
                    <a:pt x="792200" y="186931"/>
                  </a:lnTo>
                  <a:lnTo>
                    <a:pt x="625983" y="20485"/>
                  </a:lnTo>
                  <a:lnTo>
                    <a:pt x="587552" y="2044"/>
                  </a:lnTo>
                  <a:lnTo>
                    <a:pt x="559917" y="342"/>
                  </a:lnTo>
                  <a:lnTo>
                    <a:pt x="532853" y="7302"/>
                  </a:lnTo>
                  <a:lnTo>
                    <a:pt x="508571" y="22974"/>
                  </a:lnTo>
                  <a:lnTo>
                    <a:pt x="507619" y="23926"/>
                  </a:lnTo>
                  <a:lnTo>
                    <a:pt x="506374" y="24828"/>
                  </a:lnTo>
                  <a:lnTo>
                    <a:pt x="505460" y="26073"/>
                  </a:lnTo>
                  <a:lnTo>
                    <a:pt x="409143" y="122339"/>
                  </a:lnTo>
                  <a:lnTo>
                    <a:pt x="391528" y="104736"/>
                  </a:lnTo>
                  <a:lnTo>
                    <a:pt x="391528" y="139954"/>
                  </a:lnTo>
                  <a:lnTo>
                    <a:pt x="344512" y="186931"/>
                  </a:lnTo>
                  <a:lnTo>
                    <a:pt x="324942" y="216357"/>
                  </a:lnTo>
                  <a:lnTo>
                    <a:pt x="318643" y="248627"/>
                  </a:lnTo>
                  <a:lnTo>
                    <a:pt x="285203" y="215201"/>
                  </a:lnTo>
                  <a:lnTo>
                    <a:pt x="267474" y="197485"/>
                  </a:lnTo>
                  <a:lnTo>
                    <a:pt x="249796" y="180098"/>
                  </a:lnTo>
                  <a:lnTo>
                    <a:pt x="134531" y="295287"/>
                  </a:lnTo>
                  <a:lnTo>
                    <a:pt x="124714" y="303314"/>
                  </a:lnTo>
                  <a:lnTo>
                    <a:pt x="113652" y="309156"/>
                  </a:lnTo>
                  <a:lnTo>
                    <a:pt x="101612" y="312712"/>
                  </a:lnTo>
                  <a:lnTo>
                    <a:pt x="88836" y="313918"/>
                  </a:lnTo>
                  <a:lnTo>
                    <a:pt x="76250" y="312712"/>
                  </a:lnTo>
                  <a:lnTo>
                    <a:pt x="29514" y="274002"/>
                  </a:lnTo>
                  <a:lnTo>
                    <a:pt x="24853" y="249796"/>
                  </a:lnTo>
                  <a:lnTo>
                    <a:pt x="29514" y="225602"/>
                  </a:lnTo>
                  <a:lnTo>
                    <a:pt x="43484" y="204304"/>
                  </a:lnTo>
                  <a:lnTo>
                    <a:pt x="204393" y="43789"/>
                  </a:lnTo>
                  <a:lnTo>
                    <a:pt x="205016" y="42837"/>
                  </a:lnTo>
                  <a:lnTo>
                    <a:pt x="205968" y="41922"/>
                  </a:lnTo>
                  <a:lnTo>
                    <a:pt x="206883" y="41313"/>
                  </a:lnTo>
                  <a:lnTo>
                    <a:pt x="216331" y="34277"/>
                  </a:lnTo>
                  <a:lnTo>
                    <a:pt x="226809" y="29108"/>
                  </a:lnTo>
                  <a:lnTo>
                    <a:pt x="238048" y="25920"/>
                  </a:lnTo>
                  <a:lnTo>
                    <a:pt x="249796" y="24828"/>
                  </a:lnTo>
                  <a:lnTo>
                    <a:pt x="258368" y="25412"/>
                  </a:lnTo>
                  <a:lnTo>
                    <a:pt x="295148" y="43789"/>
                  </a:lnTo>
                  <a:lnTo>
                    <a:pt x="391528" y="139954"/>
                  </a:lnTo>
                  <a:lnTo>
                    <a:pt x="391528" y="104736"/>
                  </a:lnTo>
                  <a:lnTo>
                    <a:pt x="312826" y="26073"/>
                  </a:lnTo>
                  <a:lnTo>
                    <a:pt x="311658" y="24828"/>
                  </a:lnTo>
                  <a:lnTo>
                    <a:pt x="273151" y="3073"/>
                  </a:lnTo>
                  <a:lnTo>
                    <a:pt x="249796" y="0"/>
                  </a:lnTo>
                  <a:lnTo>
                    <a:pt x="233819" y="1447"/>
                  </a:lnTo>
                  <a:lnTo>
                    <a:pt x="190106" y="22974"/>
                  </a:lnTo>
                  <a:lnTo>
                    <a:pt x="26098" y="186931"/>
                  </a:lnTo>
                  <a:lnTo>
                    <a:pt x="0" y="249796"/>
                  </a:lnTo>
                  <a:lnTo>
                    <a:pt x="6527" y="283248"/>
                  </a:lnTo>
                  <a:lnTo>
                    <a:pt x="40043" y="324078"/>
                  </a:lnTo>
                  <a:lnTo>
                    <a:pt x="88836" y="338747"/>
                  </a:lnTo>
                  <a:lnTo>
                    <a:pt x="105943" y="337121"/>
                  </a:lnTo>
                  <a:lnTo>
                    <a:pt x="150406" y="313918"/>
                  </a:lnTo>
                  <a:lnTo>
                    <a:pt x="249796" y="215201"/>
                  </a:lnTo>
                  <a:lnTo>
                    <a:pt x="338391" y="303491"/>
                  </a:lnTo>
                  <a:lnTo>
                    <a:pt x="344512" y="312674"/>
                  </a:lnTo>
                  <a:lnTo>
                    <a:pt x="360959" y="323583"/>
                  </a:lnTo>
                  <a:lnTo>
                    <a:pt x="361581" y="324078"/>
                  </a:lnTo>
                  <a:lnTo>
                    <a:pt x="362267" y="324446"/>
                  </a:lnTo>
                  <a:lnTo>
                    <a:pt x="374027" y="332232"/>
                  </a:lnTo>
                  <a:lnTo>
                    <a:pt x="382841" y="333946"/>
                  </a:lnTo>
                  <a:lnTo>
                    <a:pt x="393585" y="337121"/>
                  </a:lnTo>
                  <a:lnTo>
                    <a:pt x="404634" y="338175"/>
                  </a:lnTo>
                  <a:lnTo>
                    <a:pt x="407606" y="338747"/>
                  </a:lnTo>
                  <a:lnTo>
                    <a:pt x="408609" y="338556"/>
                  </a:lnTo>
                  <a:lnTo>
                    <a:pt x="410692" y="338747"/>
                  </a:lnTo>
                  <a:lnTo>
                    <a:pt x="427685" y="337121"/>
                  </a:lnTo>
                  <a:lnTo>
                    <a:pt x="472249" y="313918"/>
                  </a:lnTo>
                  <a:lnTo>
                    <a:pt x="479844" y="303542"/>
                  </a:lnTo>
                  <a:lnTo>
                    <a:pt x="568540" y="215201"/>
                  </a:lnTo>
                  <a:lnTo>
                    <a:pt x="666076" y="312674"/>
                  </a:lnTo>
                  <a:lnTo>
                    <a:pt x="695706" y="332232"/>
                  </a:lnTo>
                  <a:lnTo>
                    <a:pt x="729259" y="338747"/>
                  </a:lnTo>
                  <a:lnTo>
                    <a:pt x="762749" y="332232"/>
                  </a:lnTo>
                  <a:lnTo>
                    <a:pt x="792200" y="312674"/>
                  </a:lnTo>
                  <a:lnTo>
                    <a:pt x="811771" y="283248"/>
                  </a:lnTo>
                  <a:lnTo>
                    <a:pt x="818286" y="249796"/>
                  </a:lnTo>
                  <a:close/>
                </a:path>
              </a:pathLst>
            </a:custGeom>
            <a:solidFill>
              <a:srgbClr val="7499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313557" y="4322775"/>
            <a:ext cx="259524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265" b="1">
                <a:solidFill>
                  <a:srgbClr val="001F5F"/>
                </a:solidFill>
                <a:latin typeface="Trebuchet MS"/>
                <a:cs typeface="Trebuchet MS"/>
              </a:rPr>
              <a:t>8 </a:t>
            </a:r>
            <a:r>
              <a:rPr dirty="0" sz="3600" b="1">
                <a:solidFill>
                  <a:srgbClr val="001F5F"/>
                </a:solidFill>
                <a:latin typeface="Trebuchet MS"/>
                <a:cs typeface="Trebuchet MS"/>
              </a:rPr>
              <a:t>julio</a:t>
            </a:r>
            <a:r>
              <a:rPr dirty="0" sz="3600" spc="-76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3600" spc="5" b="1">
                <a:solidFill>
                  <a:srgbClr val="001F5F"/>
                </a:solidFill>
                <a:latin typeface="Trebuchet MS"/>
                <a:cs typeface="Trebuchet MS"/>
              </a:rPr>
              <a:t>2021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45363" y="2223540"/>
            <a:ext cx="916940" cy="837565"/>
          </a:xfrm>
          <a:custGeom>
            <a:avLst/>
            <a:gdLst/>
            <a:ahLst/>
            <a:cxnLst/>
            <a:rect l="l" t="t" r="r" b="b"/>
            <a:pathLst>
              <a:path w="916940" h="837564">
                <a:moveTo>
                  <a:pt x="701776" y="0"/>
                </a:moveTo>
                <a:lnTo>
                  <a:pt x="630992" y="0"/>
                </a:lnTo>
                <a:lnTo>
                  <a:pt x="581297" y="12109"/>
                </a:lnTo>
                <a:lnTo>
                  <a:pt x="542154" y="31071"/>
                </a:lnTo>
                <a:lnTo>
                  <a:pt x="506438" y="57624"/>
                </a:lnTo>
                <a:lnTo>
                  <a:pt x="500368" y="63328"/>
                </a:lnTo>
                <a:lnTo>
                  <a:pt x="497310" y="66023"/>
                </a:lnTo>
                <a:lnTo>
                  <a:pt x="69309" y="493962"/>
                </a:lnTo>
                <a:lnTo>
                  <a:pt x="38986" y="531185"/>
                </a:lnTo>
                <a:lnTo>
                  <a:pt x="17327" y="572456"/>
                </a:lnTo>
                <a:lnTo>
                  <a:pt x="4331" y="616419"/>
                </a:lnTo>
                <a:lnTo>
                  <a:pt x="0" y="661722"/>
                </a:lnTo>
                <a:lnTo>
                  <a:pt x="4331" y="707009"/>
                </a:lnTo>
                <a:lnTo>
                  <a:pt x="17327" y="750925"/>
                </a:lnTo>
                <a:lnTo>
                  <a:pt x="38986" y="792117"/>
                </a:lnTo>
                <a:lnTo>
                  <a:pt x="69309" y="829230"/>
                </a:lnTo>
                <a:lnTo>
                  <a:pt x="78995" y="837186"/>
                </a:lnTo>
                <a:lnTo>
                  <a:pt x="121188" y="802542"/>
                </a:lnTo>
                <a:lnTo>
                  <a:pt x="107425" y="791152"/>
                </a:lnTo>
                <a:lnTo>
                  <a:pt x="77631" y="752116"/>
                </a:lnTo>
                <a:lnTo>
                  <a:pt x="59755" y="708101"/>
                </a:lnTo>
                <a:lnTo>
                  <a:pt x="53796" y="661595"/>
                </a:lnTo>
                <a:lnTo>
                  <a:pt x="59755" y="615089"/>
                </a:lnTo>
                <a:lnTo>
                  <a:pt x="77631" y="571072"/>
                </a:lnTo>
                <a:lnTo>
                  <a:pt x="107425" y="532035"/>
                </a:lnTo>
                <a:lnTo>
                  <a:pt x="540161" y="99708"/>
                </a:lnTo>
                <a:lnTo>
                  <a:pt x="599462" y="62738"/>
                </a:lnTo>
                <a:lnTo>
                  <a:pt x="665295" y="50527"/>
                </a:lnTo>
                <a:lnTo>
                  <a:pt x="815946" y="50528"/>
                </a:lnTo>
                <a:lnTo>
                  <a:pt x="810522" y="46064"/>
                </a:lnTo>
                <a:lnTo>
                  <a:pt x="798476" y="37405"/>
                </a:lnTo>
                <a:lnTo>
                  <a:pt x="786022" y="29643"/>
                </a:lnTo>
                <a:lnTo>
                  <a:pt x="757389" y="15287"/>
                </a:lnTo>
                <a:lnTo>
                  <a:pt x="727429" y="5075"/>
                </a:lnTo>
                <a:lnTo>
                  <a:pt x="701776" y="0"/>
                </a:lnTo>
                <a:close/>
              </a:path>
              <a:path w="916940" h="837564">
                <a:moveTo>
                  <a:pt x="815946" y="50528"/>
                </a:moveTo>
                <a:lnTo>
                  <a:pt x="665295" y="50527"/>
                </a:lnTo>
                <a:lnTo>
                  <a:pt x="689841" y="52154"/>
                </a:lnTo>
                <a:lnTo>
                  <a:pt x="713721" y="56973"/>
                </a:lnTo>
                <a:lnTo>
                  <a:pt x="758370" y="75814"/>
                </a:lnTo>
                <a:lnTo>
                  <a:pt x="795150" y="104110"/>
                </a:lnTo>
                <a:lnTo>
                  <a:pt x="874821" y="183765"/>
                </a:lnTo>
                <a:lnTo>
                  <a:pt x="916686" y="149391"/>
                </a:lnTo>
                <a:lnTo>
                  <a:pt x="833234" y="66023"/>
                </a:lnTo>
                <a:lnTo>
                  <a:pt x="822120" y="55608"/>
                </a:lnTo>
                <a:lnTo>
                  <a:pt x="815946" y="50528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79221" y="1656747"/>
            <a:ext cx="2845435" cy="29432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30100"/>
              </a:lnSpc>
              <a:spcBef>
                <a:spcPts val="95"/>
              </a:spcBef>
            </a:pP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Reconociendo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importancia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900" spc="3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continuar  </a:t>
            </a:r>
            <a:r>
              <a:rPr dirty="0" sz="900" spc="70">
                <a:solidFill>
                  <a:srgbClr val="001F5F"/>
                </a:solidFill>
                <a:latin typeface="Trebuchet MS"/>
                <a:cs typeface="Trebuchet MS"/>
              </a:rPr>
              <a:t>avanzando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desde un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enfoque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multidimensional 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favorezca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espacios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diálogo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colaborativo, 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durante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día </a:t>
            </a:r>
            <a:r>
              <a:rPr dirty="0" sz="900" spc="70">
                <a:solidFill>
                  <a:srgbClr val="001F5F"/>
                </a:solidFill>
                <a:latin typeface="Trebuchet MS"/>
                <a:cs typeface="Trebuchet MS"/>
              </a:rPr>
              <a:t>sábado </a:t>
            </a:r>
            <a:r>
              <a:rPr dirty="0" sz="900" spc="-25">
                <a:solidFill>
                  <a:srgbClr val="001F5F"/>
                </a:solidFill>
                <a:latin typeface="Trebuchet MS"/>
                <a:cs typeface="Trebuchet MS"/>
              </a:rPr>
              <a:t>19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10">
                <a:solidFill>
                  <a:srgbClr val="001F5F"/>
                </a:solidFill>
                <a:latin typeface="Trebuchet MS"/>
                <a:cs typeface="Trebuchet MS"/>
              </a:rPr>
              <a:t>junio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realizó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900" spc="3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“Jornada de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Escucha </a:t>
            </a:r>
            <a:r>
              <a:rPr dirty="0" sz="900" spc="60">
                <a:solidFill>
                  <a:srgbClr val="001F5F"/>
                </a:solidFill>
                <a:latin typeface="Trebuchet MS"/>
                <a:cs typeface="Trebuchet MS"/>
              </a:rPr>
              <a:t>Ciudadana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Plan </a:t>
            </a:r>
            <a:r>
              <a:rPr dirty="0" sz="900" spc="60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900" spc="105">
                <a:solidFill>
                  <a:srgbClr val="001F5F"/>
                </a:solidFill>
                <a:latin typeface="Trebuchet MS"/>
                <a:cs typeface="Trebuchet MS"/>
              </a:rPr>
              <a:t>a  </a:t>
            </a:r>
            <a:r>
              <a:rPr dirty="0" sz="900" spc="10">
                <a:solidFill>
                  <a:srgbClr val="001F5F"/>
                </a:solidFill>
                <a:latin typeface="Trebuchet MS"/>
                <a:cs typeface="Trebuchet MS"/>
              </a:rPr>
              <a:t>Paso”,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conectó </a:t>
            </a:r>
            <a:r>
              <a:rPr dirty="0" sz="900" spc="20">
                <a:solidFill>
                  <a:srgbClr val="001F5F"/>
                </a:solidFill>
                <a:latin typeface="Trebuchet MS"/>
                <a:cs typeface="Trebuchet MS"/>
              </a:rPr>
              <a:t>múltiples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participantes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con 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diversos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puntos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vista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experiencias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sobre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plan en </a:t>
            </a:r>
            <a:r>
              <a:rPr dirty="0" sz="900" spc="60">
                <a:solidFill>
                  <a:srgbClr val="001F5F"/>
                </a:solidFill>
                <a:latin typeface="Trebuchet MS"/>
                <a:cs typeface="Trebuchet MS"/>
              </a:rPr>
              <a:t>base </a:t>
            </a:r>
            <a:r>
              <a:rPr dirty="0" sz="900" spc="105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900" spc="-35">
                <a:solidFill>
                  <a:srgbClr val="001F5F"/>
                </a:solidFill>
                <a:latin typeface="Trebuchet MS"/>
                <a:cs typeface="Trebuchet MS"/>
              </a:rPr>
              <a:t>15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mesas de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trabajo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900" spc="75">
                <a:solidFill>
                  <a:srgbClr val="001F5F"/>
                </a:solidFill>
                <a:latin typeface="Trebuchet MS"/>
                <a:cs typeface="Trebuchet MS"/>
              </a:rPr>
              <a:t>3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plenarios 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donde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compartieron</a:t>
            </a:r>
            <a:r>
              <a:rPr dirty="0" sz="900" spc="3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9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principales 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aprendizajes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900" spc="-1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900" spc="10">
                <a:solidFill>
                  <a:srgbClr val="001F5F"/>
                </a:solidFill>
                <a:latin typeface="Trebuchet MS"/>
                <a:cs typeface="Trebuchet MS"/>
              </a:rPr>
              <a:t>reflexiones.</a:t>
            </a:r>
            <a:endParaRPr sz="900">
              <a:latin typeface="Trebuchet MS"/>
              <a:cs typeface="Trebuchet MS"/>
            </a:endParaRPr>
          </a:p>
          <a:p>
            <a:pPr algn="just" marL="12700" marR="5080">
              <a:lnSpc>
                <a:spcPct val="130000"/>
              </a:lnSpc>
              <a:spcBef>
                <a:spcPts val="505"/>
              </a:spcBef>
            </a:pP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Esta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jornada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900" spc="10">
                <a:solidFill>
                  <a:srgbClr val="001F5F"/>
                </a:solidFill>
                <a:latin typeface="Trebuchet MS"/>
                <a:cs typeface="Trebuchet MS"/>
              </a:rPr>
              <a:t>repitió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misma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metodología 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día </a:t>
            </a:r>
            <a:r>
              <a:rPr dirty="0" sz="900" spc="20">
                <a:solidFill>
                  <a:srgbClr val="001F5F"/>
                </a:solidFill>
                <a:latin typeface="Trebuchet MS"/>
                <a:cs typeface="Trebuchet MS"/>
              </a:rPr>
              <a:t>miércoles </a:t>
            </a:r>
            <a:r>
              <a:rPr dirty="0" sz="900" spc="114">
                <a:solidFill>
                  <a:srgbClr val="001F5F"/>
                </a:solidFill>
                <a:latin typeface="Trebuchet MS"/>
                <a:cs typeface="Trebuchet MS"/>
              </a:rPr>
              <a:t>30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-10">
                <a:solidFill>
                  <a:srgbClr val="001F5F"/>
                </a:solidFill>
                <a:latin typeface="Trebuchet MS"/>
                <a:cs typeface="Trebuchet MS"/>
              </a:rPr>
              <a:t>junio,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foco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en 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organizaciones </a:t>
            </a:r>
            <a:r>
              <a:rPr dirty="0" sz="900" spc="25">
                <a:solidFill>
                  <a:srgbClr val="001F5F"/>
                </a:solidFill>
                <a:latin typeface="Trebuchet MS"/>
                <a:cs typeface="Trebuchet MS"/>
              </a:rPr>
              <a:t>del sector </a:t>
            </a:r>
            <a:r>
              <a:rPr dirty="0" sz="900" spc="40">
                <a:solidFill>
                  <a:srgbClr val="001F5F"/>
                </a:solidFill>
                <a:latin typeface="Trebuchet MS"/>
                <a:cs typeface="Trebuchet MS"/>
              </a:rPr>
              <a:t>educacional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propósito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35">
                <a:solidFill>
                  <a:srgbClr val="001F5F"/>
                </a:solidFill>
                <a:latin typeface="Trebuchet MS"/>
                <a:cs typeface="Trebuchet MS"/>
              </a:rPr>
              <a:t>entender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las inquietudes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ciudadanas 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respecto </a:t>
            </a:r>
            <a:r>
              <a:rPr dirty="0" sz="900" spc="105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900" spc="30">
                <a:solidFill>
                  <a:srgbClr val="001F5F"/>
                </a:solidFill>
                <a:latin typeface="Trebuchet MS"/>
                <a:cs typeface="Trebuchet MS"/>
              </a:rPr>
              <a:t>la situación </a:t>
            </a:r>
            <a:r>
              <a:rPr dirty="0" sz="900" spc="5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9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900" spc="100">
                <a:solidFill>
                  <a:srgbClr val="001F5F"/>
                </a:solidFill>
                <a:latin typeface="Trebuchet MS"/>
                <a:cs typeface="Trebuchet MS"/>
              </a:rPr>
              <a:t>NNA </a:t>
            </a:r>
            <a:r>
              <a:rPr dirty="0" sz="900" spc="4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9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900" spc="50">
                <a:solidFill>
                  <a:srgbClr val="001F5F"/>
                </a:solidFill>
                <a:latin typeface="Trebuchet MS"/>
                <a:cs typeface="Trebuchet MS"/>
              </a:rPr>
              <a:t>ámbito  </a:t>
            </a:r>
            <a:r>
              <a:rPr dirty="0" sz="900" spc="10">
                <a:solidFill>
                  <a:srgbClr val="001F5F"/>
                </a:solidFill>
                <a:latin typeface="Trebuchet MS"/>
                <a:cs typeface="Trebuchet MS"/>
              </a:rPr>
              <a:t>escolar.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9623" y="1859279"/>
            <a:ext cx="2143125" cy="2307590"/>
          </a:xfrm>
          <a:prstGeom prst="rect">
            <a:avLst/>
          </a:prstGeom>
          <a:solidFill>
            <a:srgbClr val="4285F4"/>
          </a:solidFill>
        </p:spPr>
        <p:txBody>
          <a:bodyPr wrap="square" lIns="0" tIns="3111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450"/>
              </a:spcBef>
            </a:pPr>
            <a:r>
              <a:rPr dirty="0" sz="3800" spc="240" b="1">
                <a:solidFill>
                  <a:srgbClr val="FFFFFF"/>
                </a:solidFill>
                <a:latin typeface="Trebuchet MS"/>
                <a:cs typeface="Trebuchet MS"/>
              </a:rPr>
              <a:t>+300</a:t>
            </a:r>
            <a:endParaRPr sz="3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sz="2400" spc="120" b="1">
                <a:solidFill>
                  <a:srgbClr val="FFFFFF"/>
                </a:solidFill>
                <a:latin typeface="Trebuchet MS"/>
                <a:cs typeface="Trebuchet MS"/>
              </a:rPr>
              <a:t>personas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dirty="0" sz="1000" spc="35">
                <a:solidFill>
                  <a:srgbClr val="FFFFFF"/>
                </a:solidFill>
                <a:latin typeface="Trebuchet MS"/>
                <a:cs typeface="Trebuchet MS"/>
              </a:rPr>
              <a:t>participantes </a:t>
            </a:r>
            <a:r>
              <a:rPr dirty="0" sz="1000" spc="60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000" spc="30">
                <a:solidFill>
                  <a:srgbClr val="FFFFFF"/>
                </a:solidFill>
                <a:latin typeface="Trebuchet MS"/>
                <a:cs typeface="Trebuchet MS"/>
              </a:rPr>
              <a:t>diversos</a:t>
            </a:r>
            <a:r>
              <a:rPr dirty="0" sz="10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00" spc="10">
                <a:solidFill>
                  <a:srgbClr val="FFFFFF"/>
                </a:solidFill>
                <a:latin typeface="Trebuchet MS"/>
                <a:cs typeface="Trebuchet MS"/>
              </a:rPr>
              <a:t>roles</a:t>
            </a:r>
            <a:endParaRPr sz="1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dirty="0" sz="1000" spc="55">
                <a:solidFill>
                  <a:srgbClr val="FFFFFF"/>
                </a:solidFill>
                <a:latin typeface="Trebuchet MS"/>
                <a:cs typeface="Trebuchet MS"/>
              </a:rPr>
              <a:t>y </a:t>
            </a:r>
            <a:r>
              <a:rPr dirty="0" sz="1000" spc="35">
                <a:solidFill>
                  <a:srgbClr val="FFFFFF"/>
                </a:solidFill>
                <a:latin typeface="Trebuchet MS"/>
                <a:cs typeface="Trebuchet MS"/>
              </a:rPr>
              <a:t>regiones </a:t>
            </a:r>
            <a:r>
              <a:rPr dirty="0" sz="1000" spc="25">
                <a:solidFill>
                  <a:srgbClr val="FFFFFF"/>
                </a:solidFill>
                <a:latin typeface="Trebuchet MS"/>
                <a:cs typeface="Trebuchet MS"/>
              </a:rPr>
              <a:t>del</a:t>
            </a:r>
            <a:r>
              <a:rPr dirty="0" sz="10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FFFFFF"/>
                </a:solidFill>
                <a:latin typeface="Trebuchet MS"/>
                <a:cs typeface="Trebuchet MS"/>
              </a:rPr>
              <a:t>país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93535" y="1859279"/>
            <a:ext cx="2143125" cy="2307590"/>
          </a:xfrm>
          <a:prstGeom prst="rect">
            <a:avLst/>
          </a:prstGeom>
          <a:solidFill>
            <a:srgbClr val="FFFFFF"/>
          </a:solidFill>
          <a:ln w="9525">
            <a:solidFill>
              <a:srgbClr val="4285F4"/>
            </a:solidFill>
          </a:ln>
        </p:spPr>
        <p:txBody>
          <a:bodyPr wrap="square" lIns="0" tIns="31115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2450"/>
              </a:spcBef>
            </a:pPr>
            <a:r>
              <a:rPr dirty="0" sz="3800" spc="185" b="1">
                <a:solidFill>
                  <a:srgbClr val="4285F4"/>
                </a:solidFill>
                <a:latin typeface="Trebuchet MS"/>
                <a:cs typeface="Trebuchet MS"/>
              </a:rPr>
              <a:t>+260</a:t>
            </a:r>
            <a:endParaRPr sz="3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dirty="0" sz="1800" spc="95" b="1">
                <a:solidFill>
                  <a:srgbClr val="4285F4"/>
                </a:solidFill>
                <a:latin typeface="Trebuchet MS"/>
                <a:cs typeface="Trebuchet MS"/>
              </a:rPr>
              <a:t>Organizaciones</a:t>
            </a:r>
            <a:endParaRPr sz="1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894"/>
              </a:spcBef>
            </a:pPr>
            <a:r>
              <a:rPr dirty="0" sz="1000" spc="30">
                <a:solidFill>
                  <a:srgbClr val="4285F4"/>
                </a:solidFill>
                <a:latin typeface="Trebuchet MS"/>
                <a:cs typeface="Trebuchet MS"/>
              </a:rPr>
              <a:t>pertenecientes </a:t>
            </a:r>
            <a:r>
              <a:rPr dirty="0" sz="1000" spc="114">
                <a:solidFill>
                  <a:srgbClr val="4285F4"/>
                </a:solidFill>
                <a:latin typeface="Trebuchet MS"/>
                <a:cs typeface="Trebuchet MS"/>
              </a:rPr>
              <a:t>a</a:t>
            </a:r>
            <a:r>
              <a:rPr dirty="0" sz="1000" spc="-75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1000" spc="20">
                <a:solidFill>
                  <a:srgbClr val="4285F4"/>
                </a:solidFill>
                <a:latin typeface="Trebuchet MS"/>
                <a:cs typeface="Trebuchet MS"/>
              </a:rPr>
              <a:t>múltiples</a:t>
            </a:r>
            <a:endParaRPr sz="1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dirty="0" sz="1000" spc="30">
                <a:solidFill>
                  <a:srgbClr val="4285F4"/>
                </a:solidFill>
                <a:latin typeface="Trebuchet MS"/>
                <a:cs typeface="Trebuchet MS"/>
              </a:rPr>
              <a:t>sectores</a:t>
            </a:r>
            <a:r>
              <a:rPr dirty="0" sz="1000" spc="-35">
                <a:solidFill>
                  <a:srgbClr val="4285F4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4285F4"/>
                </a:solidFill>
                <a:latin typeface="Trebuchet MS"/>
                <a:cs typeface="Trebuchet MS"/>
              </a:rPr>
              <a:t>representadas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65810" y="474090"/>
            <a:ext cx="801370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 spc="85"/>
              <a:t>Un</a:t>
            </a:r>
            <a:r>
              <a:rPr dirty="0" sz="2400" spc="-135"/>
              <a:t> </a:t>
            </a:r>
            <a:r>
              <a:rPr dirty="0" sz="2400" spc="105"/>
              <a:t>nuevo</a:t>
            </a:r>
            <a:r>
              <a:rPr dirty="0" sz="2400" spc="-145"/>
              <a:t> </a:t>
            </a:r>
            <a:r>
              <a:rPr dirty="0" sz="2400" spc="-15"/>
              <a:t>eje:</a:t>
            </a:r>
            <a:r>
              <a:rPr dirty="0" sz="2400" spc="-140"/>
              <a:t> </a:t>
            </a:r>
            <a:r>
              <a:rPr dirty="0" sz="2400" spc="20" b="0">
                <a:latin typeface="Trebuchet MS"/>
                <a:cs typeface="Trebuchet MS"/>
              </a:rPr>
              <a:t>El</a:t>
            </a:r>
            <a:r>
              <a:rPr dirty="0" sz="2400" spc="-90" b="0">
                <a:latin typeface="Trebuchet MS"/>
                <a:cs typeface="Trebuchet MS"/>
              </a:rPr>
              <a:t> </a:t>
            </a:r>
            <a:r>
              <a:rPr dirty="0" sz="2400" spc="140" b="0">
                <a:latin typeface="Trebuchet MS"/>
                <a:cs typeface="Trebuchet MS"/>
              </a:rPr>
              <a:t>diálogo</a:t>
            </a:r>
            <a:r>
              <a:rPr dirty="0" sz="2400" spc="-95" b="0">
                <a:latin typeface="Trebuchet MS"/>
                <a:cs typeface="Trebuchet MS"/>
              </a:rPr>
              <a:t> </a:t>
            </a:r>
            <a:r>
              <a:rPr dirty="0" sz="2400" spc="155" b="0">
                <a:latin typeface="Trebuchet MS"/>
                <a:cs typeface="Trebuchet MS"/>
              </a:rPr>
              <a:t>como</a:t>
            </a:r>
            <a:r>
              <a:rPr dirty="0" sz="2400" spc="-85" b="0">
                <a:latin typeface="Trebuchet MS"/>
                <a:cs typeface="Trebuchet MS"/>
              </a:rPr>
              <a:t> </a:t>
            </a:r>
            <a:r>
              <a:rPr dirty="0" sz="2400" spc="80" b="0">
                <a:latin typeface="Trebuchet MS"/>
                <a:cs typeface="Trebuchet MS"/>
              </a:rPr>
              <a:t>articulador</a:t>
            </a:r>
            <a:r>
              <a:rPr dirty="0" sz="2400" spc="-130" b="0">
                <a:latin typeface="Trebuchet MS"/>
                <a:cs typeface="Trebuchet MS"/>
              </a:rPr>
              <a:t> </a:t>
            </a:r>
            <a:r>
              <a:rPr dirty="0" sz="2400" spc="160" b="0">
                <a:latin typeface="Trebuchet MS"/>
                <a:cs typeface="Trebuchet MS"/>
              </a:rPr>
              <a:t>de</a:t>
            </a:r>
            <a:r>
              <a:rPr dirty="0" sz="2400" spc="-90" b="0">
                <a:latin typeface="Trebuchet MS"/>
                <a:cs typeface="Trebuchet MS"/>
              </a:rPr>
              <a:t> </a:t>
            </a:r>
            <a:r>
              <a:rPr dirty="0" sz="2400" spc="95" b="0">
                <a:latin typeface="Trebuchet MS"/>
                <a:cs typeface="Trebuchet MS"/>
              </a:rPr>
              <a:t>la</a:t>
            </a:r>
            <a:r>
              <a:rPr dirty="0" sz="2400" spc="-80" b="0">
                <a:latin typeface="Trebuchet MS"/>
                <a:cs typeface="Trebuchet MS"/>
              </a:rPr>
              <a:t> </a:t>
            </a:r>
            <a:r>
              <a:rPr dirty="0" sz="2400" spc="160" b="0">
                <a:latin typeface="Trebuchet MS"/>
                <a:cs typeface="Trebuchet MS"/>
              </a:rPr>
              <a:t>nueva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dirty="0" sz="2400" spc="120" b="0">
                <a:latin typeface="Trebuchet MS"/>
                <a:cs typeface="Trebuchet MS"/>
              </a:rPr>
              <a:t>estrategia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89387" y="4346478"/>
            <a:ext cx="1330325" cy="797560"/>
          </a:xfrm>
          <a:custGeom>
            <a:avLst/>
            <a:gdLst/>
            <a:ahLst/>
            <a:cxnLst/>
            <a:rect l="l" t="t" r="r" b="b"/>
            <a:pathLst>
              <a:path w="1330325" h="797560">
                <a:moveTo>
                  <a:pt x="701776" y="0"/>
                </a:moveTo>
                <a:lnTo>
                  <a:pt x="630992" y="0"/>
                </a:lnTo>
                <a:lnTo>
                  <a:pt x="622724" y="737"/>
                </a:lnTo>
                <a:lnTo>
                  <a:pt x="581296" y="12130"/>
                </a:lnTo>
                <a:lnTo>
                  <a:pt x="542153" y="31123"/>
                </a:lnTo>
                <a:lnTo>
                  <a:pt x="506437" y="57721"/>
                </a:lnTo>
                <a:lnTo>
                  <a:pt x="500367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41899" y="797020"/>
                </a:lnTo>
                <a:lnTo>
                  <a:pt x="112898" y="797020"/>
                </a:lnTo>
                <a:lnTo>
                  <a:pt x="107425" y="792483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0" y="99876"/>
                </a:lnTo>
                <a:lnTo>
                  <a:pt x="599462" y="62844"/>
                </a:lnTo>
                <a:lnTo>
                  <a:pt x="665294" y="50612"/>
                </a:lnTo>
                <a:lnTo>
                  <a:pt x="815946" y="50612"/>
                </a:lnTo>
                <a:lnTo>
                  <a:pt x="810522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9" y="5083"/>
                </a:lnTo>
                <a:lnTo>
                  <a:pt x="701776" y="0"/>
                </a:lnTo>
                <a:close/>
              </a:path>
              <a:path w="1330325" h="797560">
                <a:moveTo>
                  <a:pt x="665295" y="493780"/>
                </a:moveTo>
                <a:lnTo>
                  <a:pt x="366789" y="792483"/>
                </a:lnTo>
                <a:lnTo>
                  <a:pt x="361287" y="797020"/>
                </a:lnTo>
                <a:lnTo>
                  <a:pt x="438487" y="797020"/>
                </a:lnTo>
                <a:lnTo>
                  <a:pt x="665295" y="570060"/>
                </a:lnTo>
                <a:lnTo>
                  <a:pt x="741494" y="570060"/>
                </a:lnTo>
                <a:lnTo>
                  <a:pt x="665295" y="493780"/>
                </a:lnTo>
                <a:close/>
              </a:path>
              <a:path w="1330325" h="797560">
                <a:moveTo>
                  <a:pt x="741494" y="570060"/>
                </a:moveTo>
                <a:lnTo>
                  <a:pt x="665295" y="570060"/>
                </a:lnTo>
                <a:lnTo>
                  <a:pt x="892098" y="797020"/>
                </a:lnTo>
                <a:lnTo>
                  <a:pt x="969278" y="797020"/>
                </a:lnTo>
                <a:lnTo>
                  <a:pt x="963764" y="792483"/>
                </a:lnTo>
                <a:lnTo>
                  <a:pt x="741494" y="570060"/>
                </a:lnTo>
                <a:close/>
              </a:path>
              <a:path w="1330325" h="797560">
                <a:moveTo>
                  <a:pt x="815946" y="50612"/>
                </a:moveTo>
                <a:lnTo>
                  <a:pt x="665294" y="50612"/>
                </a:lnTo>
                <a:lnTo>
                  <a:pt x="689840" y="52242"/>
                </a:lnTo>
                <a:lnTo>
                  <a:pt x="713720" y="57068"/>
                </a:lnTo>
                <a:lnTo>
                  <a:pt x="758369" y="75942"/>
                </a:lnTo>
                <a:lnTo>
                  <a:pt x="795150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217687" y="797020"/>
                </a:lnTo>
                <a:lnTo>
                  <a:pt x="1289011" y="797020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5"/>
                </a:lnTo>
                <a:lnTo>
                  <a:pt x="1330283" y="656333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2" y="532079"/>
                </a:lnTo>
                <a:lnTo>
                  <a:pt x="1261604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37716"/>
            <a:ext cx="5454650" cy="3606165"/>
            <a:chOff x="0" y="1537716"/>
            <a:chExt cx="5454650" cy="3606165"/>
          </a:xfrm>
        </p:grpSpPr>
        <p:sp>
          <p:nvSpPr>
            <p:cNvPr id="3" name="object 3"/>
            <p:cNvSpPr/>
            <p:nvPr/>
          </p:nvSpPr>
          <p:spPr>
            <a:xfrm>
              <a:off x="0" y="1537716"/>
              <a:ext cx="5454396" cy="36057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43712" y="2642616"/>
              <a:ext cx="3677412" cy="2072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672185" y="652043"/>
            <a:ext cx="3821429" cy="1610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000" spc="85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su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vez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se sistematizaron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diálogos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han </a:t>
            </a:r>
            <a:r>
              <a:rPr dirty="0" sz="1000" spc="85">
                <a:solidFill>
                  <a:srgbClr val="001F5F"/>
                </a:solidFill>
                <a:latin typeface="Trebuchet MS"/>
                <a:cs typeface="Trebuchet MS"/>
              </a:rPr>
              <a:t>dado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nivel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sectorial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mesas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conformadas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por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diferentes  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ministerios.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términos generales,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resultados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permiten 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distinguir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preocupaciones </a:t>
            </a:r>
            <a:r>
              <a:rPr dirty="0" sz="1000" spc="80">
                <a:solidFill>
                  <a:srgbClr val="001F5F"/>
                </a:solidFill>
                <a:latin typeface="Trebuchet MS"/>
                <a:cs typeface="Trebuchet MS"/>
              </a:rPr>
              <a:t>más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frecuentes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nivel</a:t>
            </a:r>
            <a:r>
              <a:rPr dirty="0" sz="1000" spc="-1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nacional 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regional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 el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impacto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medidas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sanitarias</a:t>
            </a:r>
            <a:r>
              <a:rPr dirty="0" sz="1000" spc="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0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términos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salud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mental,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sociales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económicos,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temas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reflexiones 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que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han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sido la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base para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actualización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del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plan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que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0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presenta</a:t>
            </a:r>
            <a:r>
              <a:rPr dirty="0" sz="1000" spc="-2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este</a:t>
            </a:r>
            <a:r>
              <a:rPr dirty="0" sz="1000" spc="-1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documento.</a:t>
            </a:r>
            <a:endParaRPr sz="1000">
              <a:latin typeface="Trebuchet MS"/>
              <a:cs typeface="Trebuchet MS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36597"/>
            <a:ext cx="8505825" cy="2380615"/>
            <a:chOff x="0" y="36597"/>
            <a:chExt cx="8505825" cy="2380615"/>
          </a:xfrm>
        </p:grpSpPr>
        <p:sp>
          <p:nvSpPr>
            <p:cNvPr id="7" name="object 7"/>
            <p:cNvSpPr/>
            <p:nvPr/>
          </p:nvSpPr>
          <p:spPr>
            <a:xfrm>
              <a:off x="4829556" y="391668"/>
              <a:ext cx="3675888" cy="202539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0" y="36597"/>
              <a:ext cx="744220" cy="706120"/>
            </a:xfrm>
            <a:custGeom>
              <a:avLst/>
              <a:gdLst/>
              <a:ahLst/>
              <a:cxnLst/>
              <a:rect l="l" t="t" r="r" b="b"/>
              <a:pathLst>
                <a:path w="744220" h="706120">
                  <a:moveTo>
                    <a:pt x="281735" y="447013"/>
                  </a:moveTo>
                  <a:lnTo>
                    <a:pt x="221943" y="447013"/>
                  </a:lnTo>
                  <a:lnTo>
                    <a:pt x="426260" y="651335"/>
                  </a:lnTo>
                  <a:lnTo>
                    <a:pt x="487981" y="692425"/>
                  </a:lnTo>
                  <a:lnTo>
                    <a:pt x="558038" y="706121"/>
                  </a:lnTo>
                  <a:lnTo>
                    <a:pt x="593592" y="702697"/>
                  </a:lnTo>
                  <a:lnTo>
                    <a:pt x="628112" y="692425"/>
                  </a:lnTo>
                  <a:lnTo>
                    <a:pt x="660547" y="675304"/>
                  </a:lnTo>
                  <a:lnTo>
                    <a:pt x="674643" y="663774"/>
                  </a:lnTo>
                  <a:lnTo>
                    <a:pt x="558038" y="663774"/>
                  </a:lnTo>
                  <a:lnTo>
                    <a:pt x="529773" y="660991"/>
                  </a:lnTo>
                  <a:lnTo>
                    <a:pt x="502936" y="652824"/>
                  </a:lnTo>
                  <a:lnTo>
                    <a:pt x="478177" y="639545"/>
                  </a:lnTo>
                  <a:lnTo>
                    <a:pt x="456144" y="621426"/>
                  </a:lnTo>
                  <a:lnTo>
                    <a:pt x="281735" y="447013"/>
                  </a:lnTo>
                  <a:close/>
                </a:path>
                <a:path w="744220" h="706120">
                  <a:moveTo>
                    <a:pt x="221943" y="387198"/>
                  </a:moveTo>
                  <a:lnTo>
                    <a:pt x="0" y="609139"/>
                  </a:lnTo>
                  <a:lnTo>
                    <a:pt x="0" y="665805"/>
                  </a:lnTo>
                  <a:lnTo>
                    <a:pt x="17622" y="651335"/>
                  </a:lnTo>
                  <a:lnTo>
                    <a:pt x="221943" y="447013"/>
                  </a:lnTo>
                  <a:lnTo>
                    <a:pt x="281735" y="447013"/>
                  </a:lnTo>
                  <a:lnTo>
                    <a:pt x="221943" y="387198"/>
                  </a:lnTo>
                  <a:close/>
                </a:path>
                <a:path w="744220" h="706120">
                  <a:moveTo>
                    <a:pt x="340155" y="39687"/>
                  </a:moveTo>
                  <a:lnTo>
                    <a:pt x="221943" y="39687"/>
                  </a:lnTo>
                  <a:lnTo>
                    <a:pt x="241203" y="40965"/>
                  </a:lnTo>
                  <a:lnTo>
                    <a:pt x="259941" y="44750"/>
                  </a:lnTo>
                  <a:lnTo>
                    <a:pt x="302721" y="64510"/>
                  </a:lnTo>
                  <a:lnTo>
                    <a:pt x="659685" y="417898"/>
                  </a:lnTo>
                  <a:lnTo>
                    <a:pt x="686612" y="455225"/>
                  </a:lnTo>
                  <a:lnTo>
                    <a:pt x="700075" y="497620"/>
                  </a:lnTo>
                  <a:lnTo>
                    <a:pt x="700075" y="541706"/>
                  </a:lnTo>
                  <a:lnTo>
                    <a:pt x="686612" y="584101"/>
                  </a:lnTo>
                  <a:lnTo>
                    <a:pt x="659685" y="621426"/>
                  </a:lnTo>
                  <a:lnTo>
                    <a:pt x="613135" y="652824"/>
                  </a:lnTo>
                  <a:lnTo>
                    <a:pt x="558038" y="663774"/>
                  </a:lnTo>
                  <a:lnTo>
                    <a:pt x="674643" y="663774"/>
                  </a:lnTo>
                  <a:lnTo>
                    <a:pt x="689851" y="651335"/>
                  </a:lnTo>
                  <a:lnTo>
                    <a:pt x="720061" y="611703"/>
                  </a:lnTo>
                  <a:lnTo>
                    <a:pt x="738187" y="567005"/>
                  </a:lnTo>
                  <a:lnTo>
                    <a:pt x="743712" y="523808"/>
                  </a:lnTo>
                  <a:lnTo>
                    <a:pt x="743712" y="515716"/>
                  </a:lnTo>
                  <a:lnTo>
                    <a:pt x="738187" y="472499"/>
                  </a:lnTo>
                  <a:lnTo>
                    <a:pt x="720061" y="427735"/>
                  </a:lnTo>
                  <a:lnTo>
                    <a:pt x="689851" y="387992"/>
                  </a:lnTo>
                  <a:lnTo>
                    <a:pt x="353720" y="51859"/>
                  </a:lnTo>
                  <a:lnTo>
                    <a:pt x="345000" y="43678"/>
                  </a:lnTo>
                  <a:lnTo>
                    <a:pt x="340155" y="39687"/>
                  </a:lnTo>
                  <a:close/>
                </a:path>
                <a:path w="744220" h="706120">
                  <a:moveTo>
                    <a:pt x="250570" y="0"/>
                  </a:moveTo>
                  <a:lnTo>
                    <a:pt x="195023" y="0"/>
                  </a:lnTo>
                  <a:lnTo>
                    <a:pt x="156032" y="9511"/>
                  </a:lnTo>
                  <a:lnTo>
                    <a:pt x="97292" y="45261"/>
                  </a:lnTo>
                  <a:lnTo>
                    <a:pt x="92529" y="49742"/>
                  </a:lnTo>
                  <a:lnTo>
                    <a:pt x="90130" y="51858"/>
                  </a:lnTo>
                  <a:lnTo>
                    <a:pt x="0" y="142067"/>
                  </a:lnTo>
                  <a:lnTo>
                    <a:pt x="0" y="202080"/>
                  </a:lnTo>
                  <a:lnTo>
                    <a:pt x="123753" y="78317"/>
                  </a:lnTo>
                  <a:lnTo>
                    <a:pt x="125588" y="76730"/>
                  </a:lnTo>
                  <a:lnTo>
                    <a:pt x="146781" y="60896"/>
                  </a:lnTo>
                  <a:lnTo>
                    <a:pt x="170286" y="49279"/>
                  </a:lnTo>
                  <a:lnTo>
                    <a:pt x="195530" y="42127"/>
                  </a:lnTo>
                  <a:lnTo>
                    <a:pt x="221943" y="39687"/>
                  </a:lnTo>
                  <a:lnTo>
                    <a:pt x="340155" y="39687"/>
                  </a:lnTo>
                  <a:lnTo>
                    <a:pt x="335899" y="36182"/>
                  </a:lnTo>
                  <a:lnTo>
                    <a:pt x="326447" y="29380"/>
                  </a:lnTo>
                  <a:lnTo>
                    <a:pt x="316675" y="23283"/>
                  </a:lnTo>
                  <a:lnTo>
                    <a:pt x="294207" y="12007"/>
                  </a:lnTo>
                  <a:lnTo>
                    <a:pt x="270698" y="3986"/>
                  </a:lnTo>
                  <a:lnTo>
                    <a:pt x="250570" y="0"/>
                  </a:lnTo>
                  <a:close/>
                </a:path>
              </a:pathLst>
            </a:custGeom>
            <a:solidFill>
              <a:srgbClr val="DD514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4908296" y="2926994"/>
            <a:ext cx="3522345" cy="1611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100"/>
              </a:lnSpc>
              <a:spcBef>
                <a:spcPts val="100"/>
              </a:spcBef>
            </a:pP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También,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durante estas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semanas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autoridades </a:t>
            </a:r>
            <a:r>
              <a:rPr dirty="0" sz="1000" spc="8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gobierno </a:t>
            </a:r>
            <a:r>
              <a:rPr dirty="0" sz="1000" spc="70">
                <a:solidFill>
                  <a:srgbClr val="001F5F"/>
                </a:solidFill>
                <a:latin typeface="Trebuchet MS"/>
                <a:cs typeface="Trebuchet MS"/>
              </a:rPr>
              <a:t>han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tenido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fructíferos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diálogos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internacionales 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0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instituciones</a:t>
            </a:r>
            <a:r>
              <a:rPr dirty="0" sz="1000" spc="-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como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160">
                <a:solidFill>
                  <a:srgbClr val="001F5F"/>
                </a:solidFill>
                <a:latin typeface="Trebuchet MS"/>
                <a:cs typeface="Trebuchet MS"/>
              </a:rPr>
              <a:t>OMS</a:t>
            </a:r>
            <a:r>
              <a:rPr dirty="0" sz="10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0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con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diversos</a:t>
            </a:r>
            <a:r>
              <a:rPr dirty="0" sz="10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países</a:t>
            </a:r>
            <a:r>
              <a:rPr dirty="0" sz="1000" spc="-4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para 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compartir experiencias respecto </a:t>
            </a:r>
            <a:r>
              <a:rPr dirty="0" sz="1000" spc="114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implementación</a:t>
            </a:r>
            <a:r>
              <a:rPr dirty="0" sz="1000" spc="-19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8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medidas </a:t>
            </a:r>
            <a:r>
              <a:rPr dirty="0" sz="1000" spc="25">
                <a:solidFill>
                  <a:srgbClr val="001F5F"/>
                </a:solidFill>
                <a:latin typeface="Trebuchet MS"/>
                <a:cs typeface="Trebuchet MS"/>
              </a:rPr>
              <a:t>sanitarias,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sobre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procesos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vacunación 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respectivos </a:t>
            </a:r>
            <a:r>
              <a:rPr dirty="0" sz="1000" spc="5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sobre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otros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factores </a:t>
            </a:r>
            <a:r>
              <a:rPr dirty="0" sz="1000" spc="20">
                <a:solidFill>
                  <a:srgbClr val="001F5F"/>
                </a:solidFill>
                <a:latin typeface="Trebuchet MS"/>
                <a:cs typeface="Trebuchet MS"/>
              </a:rPr>
              <a:t>relevantes, 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constituyéndose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000" spc="50">
                <a:solidFill>
                  <a:srgbClr val="001F5F"/>
                </a:solidFill>
                <a:latin typeface="Trebuchet MS"/>
                <a:cs typeface="Trebuchet MS"/>
              </a:rPr>
              <a:t>un </a:t>
            </a:r>
            <a:r>
              <a:rPr dirty="0" sz="1000" spc="45">
                <a:solidFill>
                  <a:srgbClr val="001F5F"/>
                </a:solidFill>
                <a:latin typeface="Trebuchet MS"/>
                <a:cs typeface="Trebuchet MS"/>
              </a:rPr>
              <a:t>aporte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valioso </a:t>
            </a:r>
            <a:r>
              <a:rPr dirty="0" sz="1000" spc="65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000" spc="40">
                <a:solidFill>
                  <a:srgbClr val="001F5F"/>
                </a:solidFill>
                <a:latin typeface="Trebuchet MS"/>
                <a:cs typeface="Trebuchet MS"/>
              </a:rPr>
              <a:t>la  </a:t>
            </a:r>
            <a:r>
              <a:rPr dirty="0" sz="1000" spc="15">
                <a:solidFill>
                  <a:srgbClr val="001F5F"/>
                </a:solidFill>
                <a:latin typeface="Trebuchet MS"/>
                <a:cs typeface="Trebuchet MS"/>
              </a:rPr>
              <a:t>reflexión </a:t>
            </a:r>
            <a:r>
              <a:rPr dirty="0" sz="1000" spc="60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000" spc="35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000" spc="-12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000" spc="30">
                <a:solidFill>
                  <a:srgbClr val="001F5F"/>
                </a:solidFill>
                <a:latin typeface="Trebuchet MS"/>
                <a:cs typeface="Trebuchet MS"/>
              </a:rPr>
              <a:t>actualización.</a:t>
            </a:r>
            <a:endParaRPr sz="1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845" y="453008"/>
            <a:ext cx="4751070" cy="363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100"/>
              <a:t>Proceso</a:t>
            </a:r>
            <a:r>
              <a:rPr dirty="0" sz="2200" spc="-135"/>
              <a:t> </a:t>
            </a:r>
            <a:r>
              <a:rPr dirty="0" sz="2200" spc="140"/>
              <a:t>de</a:t>
            </a:r>
            <a:r>
              <a:rPr dirty="0" sz="2200" spc="-150"/>
              <a:t> </a:t>
            </a:r>
            <a:r>
              <a:rPr dirty="0" sz="2200" spc="114"/>
              <a:t>actualización</a:t>
            </a:r>
            <a:r>
              <a:rPr dirty="0" sz="2200" spc="-135"/>
              <a:t> </a:t>
            </a:r>
            <a:r>
              <a:rPr dirty="0" sz="2200" spc="85"/>
              <a:t>del</a:t>
            </a:r>
            <a:r>
              <a:rPr dirty="0" sz="2200" spc="-140"/>
              <a:t> </a:t>
            </a:r>
            <a:r>
              <a:rPr dirty="0" sz="2200" spc="114"/>
              <a:t>Plan</a:t>
            </a:r>
            <a:endParaRPr sz="2200"/>
          </a:p>
        </p:txBody>
      </p:sp>
      <p:sp>
        <p:nvSpPr>
          <p:cNvPr id="3" name="object 3"/>
          <p:cNvSpPr/>
          <p:nvPr/>
        </p:nvSpPr>
        <p:spPr>
          <a:xfrm>
            <a:off x="0" y="1406652"/>
            <a:ext cx="2214880" cy="751840"/>
          </a:xfrm>
          <a:custGeom>
            <a:avLst/>
            <a:gdLst/>
            <a:ahLst/>
            <a:cxnLst/>
            <a:rect l="l" t="t" r="r" b="b"/>
            <a:pathLst>
              <a:path w="2214880" h="751839">
                <a:moveTo>
                  <a:pt x="1838706" y="0"/>
                </a:moveTo>
                <a:lnTo>
                  <a:pt x="0" y="0"/>
                </a:lnTo>
                <a:lnTo>
                  <a:pt x="0" y="751332"/>
                </a:lnTo>
                <a:lnTo>
                  <a:pt x="1838706" y="751332"/>
                </a:lnTo>
                <a:lnTo>
                  <a:pt x="2214372" y="375665"/>
                </a:lnTo>
                <a:lnTo>
                  <a:pt x="1838706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48488" y="1557629"/>
            <a:ext cx="1494155" cy="40957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100" spc="60" b="1">
                <a:solidFill>
                  <a:srgbClr val="FFFFFF"/>
                </a:solidFill>
                <a:latin typeface="Trebuchet MS"/>
                <a:cs typeface="Trebuchet MS"/>
              </a:rPr>
              <a:t>Convocar</a:t>
            </a:r>
            <a:r>
              <a:rPr dirty="0" sz="1100" spc="-13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140" b="1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1100" spc="-85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30" b="1">
                <a:solidFill>
                  <a:srgbClr val="FFFFFF"/>
                </a:solidFill>
                <a:latin typeface="Trebuchet MS"/>
                <a:cs typeface="Trebuchet MS"/>
              </a:rPr>
              <a:t>múltiples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dirty="0" sz="1100" spc="55" b="1">
                <a:solidFill>
                  <a:srgbClr val="FFFFFF"/>
                </a:solidFill>
                <a:latin typeface="Trebuchet MS"/>
                <a:cs typeface="Trebuchet MS"/>
              </a:rPr>
              <a:t>actores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786" y="2440025"/>
            <a:ext cx="1428750" cy="21463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5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Gobierno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convocó  durante </a:t>
            </a:r>
            <a:r>
              <a:rPr dirty="0" sz="1100" spc="15">
                <a:solidFill>
                  <a:srgbClr val="001F5F"/>
                </a:solidFill>
                <a:latin typeface="Trebuchet MS"/>
                <a:cs typeface="Trebuchet MS"/>
              </a:rPr>
              <a:t>junio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100" spc="90">
                <a:solidFill>
                  <a:srgbClr val="001F5F"/>
                </a:solidFill>
                <a:latin typeface="Trebuchet MS"/>
                <a:cs typeface="Trebuchet MS"/>
              </a:rPr>
              <a:t>más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diversos</a:t>
            </a:r>
            <a:r>
              <a:rPr dirty="0" sz="1100" spc="-23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actores 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dialogar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respecto </a:t>
            </a:r>
            <a:r>
              <a:rPr dirty="0" sz="1100" spc="13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efectos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pandemia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cómo  tomas medidas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que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consideren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 complejidad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la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misma.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37944" y="1406652"/>
            <a:ext cx="2065020" cy="749935"/>
          </a:xfrm>
          <a:custGeom>
            <a:avLst/>
            <a:gdLst/>
            <a:ahLst/>
            <a:cxnLst/>
            <a:rect l="l" t="t" r="r" b="b"/>
            <a:pathLst>
              <a:path w="2065020" h="749935">
                <a:moveTo>
                  <a:pt x="1690116" y="0"/>
                </a:moveTo>
                <a:lnTo>
                  <a:pt x="0" y="0"/>
                </a:lnTo>
                <a:lnTo>
                  <a:pt x="374904" y="374903"/>
                </a:lnTo>
                <a:lnTo>
                  <a:pt x="0" y="749808"/>
                </a:lnTo>
                <a:lnTo>
                  <a:pt x="1690116" y="749808"/>
                </a:lnTo>
                <a:lnTo>
                  <a:pt x="2065020" y="374903"/>
                </a:lnTo>
                <a:lnTo>
                  <a:pt x="1690116" y="0"/>
                </a:lnTo>
                <a:close/>
              </a:path>
            </a:pathLst>
          </a:custGeom>
          <a:solidFill>
            <a:srgbClr val="498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292857" y="1460982"/>
            <a:ext cx="901065" cy="603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75" b="1">
                <a:solidFill>
                  <a:srgbClr val="FFFFFF"/>
                </a:solidFill>
                <a:latin typeface="Trebuchet MS"/>
                <a:cs typeface="Trebuchet MS"/>
              </a:rPr>
              <a:t>Jornadas</a:t>
            </a:r>
            <a:r>
              <a:rPr dirty="0" sz="1100" spc="-17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100" spc="50" b="1">
                <a:solidFill>
                  <a:srgbClr val="FFFFFF"/>
                </a:solidFill>
                <a:latin typeface="Trebuchet MS"/>
                <a:cs typeface="Trebuchet MS"/>
              </a:rPr>
              <a:t>Escucha  </a:t>
            </a:r>
            <a:r>
              <a:rPr dirty="0" sz="1100" spc="75" b="1">
                <a:solidFill>
                  <a:srgbClr val="FFFFFF"/>
                </a:solidFill>
                <a:latin typeface="Trebuchet MS"/>
                <a:cs typeface="Trebuchet MS"/>
              </a:rPr>
              <a:t>Ciudadana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6261" y="2440025"/>
            <a:ext cx="1430655" cy="17602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110">
                <a:solidFill>
                  <a:srgbClr val="001F5F"/>
                </a:solidFill>
                <a:latin typeface="Trebuchet MS"/>
                <a:cs typeface="Trebuchet MS"/>
              </a:rPr>
              <a:t>Cada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jornada 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realizada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tuvo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una 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metodología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diálogo</a:t>
            </a:r>
            <a:r>
              <a:rPr dirty="0" sz="1100" spc="-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colaborativo 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 enfoque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multidimensional 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lograr 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diagnósticos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propuestas.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17391" y="1406652"/>
            <a:ext cx="2063750" cy="749935"/>
          </a:xfrm>
          <a:custGeom>
            <a:avLst/>
            <a:gdLst/>
            <a:ahLst/>
            <a:cxnLst/>
            <a:rect l="l" t="t" r="r" b="b"/>
            <a:pathLst>
              <a:path w="2063750" h="749935">
                <a:moveTo>
                  <a:pt x="1688592" y="0"/>
                </a:moveTo>
                <a:lnTo>
                  <a:pt x="0" y="0"/>
                </a:lnTo>
                <a:lnTo>
                  <a:pt x="374904" y="374903"/>
                </a:lnTo>
                <a:lnTo>
                  <a:pt x="0" y="749808"/>
                </a:lnTo>
                <a:lnTo>
                  <a:pt x="1688592" y="749808"/>
                </a:lnTo>
                <a:lnTo>
                  <a:pt x="2063496" y="374903"/>
                </a:lnTo>
                <a:lnTo>
                  <a:pt x="1688592" y="0"/>
                </a:lnTo>
                <a:close/>
              </a:path>
            </a:pathLst>
          </a:custGeom>
          <a:solidFill>
            <a:srgbClr val="0D5D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971671" y="1557731"/>
            <a:ext cx="1153795" cy="40957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100" spc="50" b="1">
                <a:solidFill>
                  <a:srgbClr val="FFFFFF"/>
                </a:solidFill>
                <a:latin typeface="Trebuchet MS"/>
                <a:cs typeface="Trebuchet MS"/>
              </a:rPr>
              <a:t>Sistematización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100" spc="65" b="1">
                <a:solidFill>
                  <a:srgbClr val="FFFFFF"/>
                </a:solidFill>
                <a:latin typeface="Trebuchet MS"/>
                <a:cs typeface="Trebuchet MS"/>
              </a:rPr>
              <a:t>desde</a:t>
            </a:r>
            <a:r>
              <a:rPr dirty="0" sz="1100" spc="-254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FFFFFF"/>
                </a:solidFill>
                <a:latin typeface="Trebuchet MS"/>
                <a:cs typeface="Trebuchet MS"/>
              </a:rPr>
              <a:t>los </a:t>
            </a:r>
            <a:r>
              <a:rPr dirty="0" sz="1100" spc="85" b="1">
                <a:solidFill>
                  <a:srgbClr val="FFFFFF"/>
                </a:solidFill>
                <a:latin typeface="Trebuchet MS"/>
                <a:cs typeface="Trebuchet MS"/>
              </a:rPr>
              <a:t>datos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18635" y="2440025"/>
            <a:ext cx="1337945" cy="19526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10">
                <a:solidFill>
                  <a:srgbClr val="001F5F"/>
                </a:solidFill>
                <a:latin typeface="Trebuchet MS"/>
                <a:cs typeface="Trebuchet MS"/>
              </a:rPr>
              <a:t>El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Laboratorio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25">
                <a:solidFill>
                  <a:srgbClr val="001F5F"/>
                </a:solidFill>
                <a:latin typeface="Trebuchet MS"/>
                <a:cs typeface="Trebuchet MS"/>
              </a:rPr>
              <a:t>Gobierno,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usando 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herramientas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minería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texto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análisis cualitativo 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sistematizó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las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tópicos </a:t>
            </a:r>
            <a:r>
              <a:rPr dirty="0" sz="1100" spc="90">
                <a:solidFill>
                  <a:srgbClr val="001F5F"/>
                </a:solidFill>
                <a:latin typeface="Trebuchet MS"/>
                <a:cs typeface="Trebuchet MS"/>
              </a:rPr>
              <a:t>más 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mencionados</a:t>
            </a:r>
            <a:r>
              <a:rPr dirty="0" sz="1100" spc="-1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100" spc="-10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un 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informe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30">
                <a:solidFill>
                  <a:srgbClr val="001F5F"/>
                </a:solidFill>
                <a:latin typeface="Trebuchet MS"/>
                <a:cs typeface="Trebuchet MS"/>
              </a:rPr>
              <a:t>resultados.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874764" y="1406652"/>
            <a:ext cx="2063750" cy="749935"/>
          </a:xfrm>
          <a:custGeom>
            <a:avLst/>
            <a:gdLst/>
            <a:ahLst/>
            <a:cxnLst/>
            <a:rect l="l" t="t" r="r" b="b"/>
            <a:pathLst>
              <a:path w="2063750" h="749935">
                <a:moveTo>
                  <a:pt x="1688591" y="0"/>
                </a:moveTo>
                <a:lnTo>
                  <a:pt x="0" y="0"/>
                </a:lnTo>
                <a:lnTo>
                  <a:pt x="374903" y="374903"/>
                </a:lnTo>
                <a:lnTo>
                  <a:pt x="0" y="749808"/>
                </a:lnTo>
                <a:lnTo>
                  <a:pt x="1688591" y="749808"/>
                </a:lnTo>
                <a:lnTo>
                  <a:pt x="2063495" y="374903"/>
                </a:lnTo>
                <a:lnTo>
                  <a:pt x="1688591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7329296" y="1400072"/>
            <a:ext cx="1098550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1000" spc="30" b="1">
                <a:solidFill>
                  <a:srgbClr val="FFFFFF"/>
                </a:solidFill>
                <a:latin typeface="Trebuchet MS"/>
                <a:cs typeface="Trebuchet MS"/>
              </a:rPr>
              <a:t>Incorporación</a:t>
            </a:r>
            <a:r>
              <a:rPr dirty="0" sz="1000" spc="-8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00" spc="55" b="1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000" spc="30" b="1">
                <a:solidFill>
                  <a:srgbClr val="FFFFFF"/>
                </a:solidFill>
                <a:latin typeface="Trebuchet MS"/>
                <a:cs typeface="Trebuchet MS"/>
              </a:rPr>
              <a:t>insumos </a:t>
            </a:r>
            <a:r>
              <a:rPr dirty="0" sz="1000" spc="120" b="1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dirty="0" sz="1000" spc="50" b="1">
                <a:solidFill>
                  <a:srgbClr val="FFFFFF"/>
                </a:solidFill>
                <a:latin typeface="Trebuchet MS"/>
                <a:cs typeface="Trebuchet MS"/>
              </a:rPr>
              <a:t>las  </a:t>
            </a:r>
            <a:r>
              <a:rPr dirty="0" sz="1000" spc="55" b="1">
                <a:solidFill>
                  <a:srgbClr val="FFFFFF"/>
                </a:solidFill>
                <a:latin typeface="Trebuchet MS"/>
                <a:cs typeface="Trebuchet MS"/>
              </a:rPr>
              <a:t>medidas </a:t>
            </a:r>
            <a:r>
              <a:rPr dirty="0" sz="1000" spc="45" b="1">
                <a:solidFill>
                  <a:srgbClr val="FFFFFF"/>
                </a:solidFill>
                <a:latin typeface="Trebuchet MS"/>
                <a:cs typeface="Trebuchet MS"/>
              </a:rPr>
              <a:t>socio-  sanitarias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63765" y="2440025"/>
            <a:ext cx="1461135" cy="19526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tomaron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insumos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diversos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diálogos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contrastaron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 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</a:t>
            </a:r>
            <a:r>
              <a:rPr dirty="0" sz="1100" spc="50">
                <a:solidFill>
                  <a:srgbClr val="001F5F"/>
                </a:solidFill>
                <a:latin typeface="Trebuchet MS"/>
                <a:cs typeface="Trebuchet MS"/>
              </a:rPr>
              <a:t>expertos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sanitarios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para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confeccionar </a:t>
            </a: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una 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nueva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estrategia</a:t>
            </a:r>
            <a:r>
              <a:rPr dirty="0" sz="1100" spc="-2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 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medidas 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actualizadas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95315" y="1406652"/>
            <a:ext cx="2063750" cy="749935"/>
          </a:xfrm>
          <a:custGeom>
            <a:avLst/>
            <a:gdLst/>
            <a:ahLst/>
            <a:cxnLst/>
            <a:rect l="l" t="t" r="r" b="b"/>
            <a:pathLst>
              <a:path w="2063750" h="749935">
                <a:moveTo>
                  <a:pt x="1688591" y="0"/>
                </a:moveTo>
                <a:lnTo>
                  <a:pt x="0" y="0"/>
                </a:lnTo>
                <a:lnTo>
                  <a:pt x="374904" y="374903"/>
                </a:lnTo>
                <a:lnTo>
                  <a:pt x="0" y="749808"/>
                </a:lnTo>
                <a:lnTo>
                  <a:pt x="1688591" y="749808"/>
                </a:lnTo>
                <a:lnTo>
                  <a:pt x="2063495" y="374903"/>
                </a:lnTo>
                <a:lnTo>
                  <a:pt x="1688591" y="0"/>
                </a:lnTo>
                <a:close/>
              </a:path>
            </a:pathLst>
          </a:custGeom>
          <a:solidFill>
            <a:srgbClr val="4985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5650484" y="1557731"/>
            <a:ext cx="991869" cy="40957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100" spc="45" b="1">
                <a:solidFill>
                  <a:srgbClr val="FFFFFF"/>
                </a:solidFill>
                <a:latin typeface="Trebuchet MS"/>
                <a:cs typeface="Trebuchet MS"/>
              </a:rPr>
              <a:t>Devolución</a:t>
            </a:r>
            <a:r>
              <a:rPr dirty="0" sz="1100" spc="-120" b="1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100" spc="40" b="1">
                <a:solidFill>
                  <a:srgbClr val="FFFFFF"/>
                </a:solidFill>
                <a:latin typeface="Trebuchet MS"/>
                <a:cs typeface="Trebuchet MS"/>
              </a:rPr>
              <a:t>comunicación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41390" y="2440025"/>
            <a:ext cx="1460500" cy="17602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90"/>
              </a:spcBef>
            </a:pPr>
            <a:r>
              <a:rPr dirty="0" sz="1100" spc="8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realización  devoluciones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digitales </a:t>
            </a:r>
            <a:r>
              <a:rPr dirty="0" sz="1100" spc="55">
                <a:solidFill>
                  <a:srgbClr val="001F5F"/>
                </a:solidFill>
                <a:latin typeface="Trebuchet MS"/>
                <a:cs typeface="Trebuchet MS"/>
              </a:rPr>
              <a:t>con </a:t>
            </a:r>
            <a:r>
              <a:rPr dirty="0" sz="1100" spc="20">
                <a:solidFill>
                  <a:srgbClr val="001F5F"/>
                </a:solidFill>
                <a:latin typeface="Trebuchet MS"/>
                <a:cs typeface="Trebuchet MS"/>
              </a:rPr>
              <a:t>los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participantes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2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luego 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realizaron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punto 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100" spc="60">
                <a:solidFill>
                  <a:srgbClr val="001F5F"/>
                </a:solidFill>
                <a:latin typeface="Trebuchet MS"/>
                <a:cs typeface="Trebuchet MS"/>
              </a:rPr>
              <a:t>prensa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100" spc="45">
                <a:solidFill>
                  <a:srgbClr val="001F5F"/>
                </a:solidFill>
                <a:latin typeface="Trebuchet MS"/>
                <a:cs typeface="Trebuchet MS"/>
              </a:rPr>
              <a:t>se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publicó </a:t>
            </a:r>
            <a:r>
              <a:rPr dirty="0" sz="1100" spc="95">
                <a:solidFill>
                  <a:srgbClr val="001F5F"/>
                </a:solidFill>
                <a:latin typeface="Trebuchet MS"/>
                <a:cs typeface="Trebuchet MS"/>
              </a:rPr>
              <a:t>cada</a:t>
            </a:r>
            <a:r>
              <a:rPr dirty="0" sz="1100" spc="-20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001F5F"/>
                </a:solidFill>
                <a:latin typeface="Trebuchet MS"/>
                <a:cs typeface="Trebuchet MS"/>
              </a:rPr>
              <a:t>informe  </a:t>
            </a:r>
            <a:r>
              <a:rPr dirty="0" sz="1100" spc="70">
                <a:solidFill>
                  <a:srgbClr val="001F5F"/>
                </a:solidFill>
                <a:latin typeface="Trebuchet MS"/>
                <a:cs typeface="Trebuchet MS"/>
              </a:rPr>
              <a:t>como </a:t>
            </a:r>
            <a:r>
              <a:rPr dirty="0" sz="1100" spc="65">
                <a:solidFill>
                  <a:srgbClr val="001F5F"/>
                </a:solidFill>
                <a:latin typeface="Trebuchet MS"/>
                <a:cs typeface="Trebuchet MS"/>
              </a:rPr>
              <a:t>estándar </a:t>
            </a:r>
            <a:r>
              <a:rPr dirty="0" sz="1100" spc="75">
                <a:solidFill>
                  <a:srgbClr val="001F5F"/>
                </a:solidFill>
                <a:latin typeface="Trebuchet MS"/>
                <a:cs typeface="Trebuchet MS"/>
              </a:rPr>
              <a:t>de  </a:t>
            </a:r>
            <a:r>
              <a:rPr dirty="0" sz="1100" spc="40">
                <a:solidFill>
                  <a:srgbClr val="001F5F"/>
                </a:solidFill>
                <a:latin typeface="Trebuchet MS"/>
                <a:cs typeface="Trebuchet MS"/>
              </a:rPr>
              <a:t>transparencia.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813716" y="60984"/>
            <a:ext cx="995044" cy="843915"/>
          </a:xfrm>
          <a:custGeom>
            <a:avLst/>
            <a:gdLst/>
            <a:ahLst/>
            <a:cxnLst/>
            <a:rect l="l" t="t" r="r" b="b"/>
            <a:pathLst>
              <a:path w="995045" h="843915">
                <a:moveTo>
                  <a:pt x="701775" y="0"/>
                </a:moveTo>
                <a:lnTo>
                  <a:pt x="630993" y="0"/>
                </a:lnTo>
                <a:lnTo>
                  <a:pt x="581296" y="12109"/>
                </a:lnTo>
                <a:lnTo>
                  <a:pt x="542153" y="31071"/>
                </a:lnTo>
                <a:lnTo>
                  <a:pt x="506437" y="57624"/>
                </a:lnTo>
                <a:lnTo>
                  <a:pt x="500367" y="63328"/>
                </a:lnTo>
                <a:lnTo>
                  <a:pt x="497310" y="66023"/>
                </a:lnTo>
                <a:lnTo>
                  <a:pt x="69309" y="493962"/>
                </a:lnTo>
                <a:lnTo>
                  <a:pt x="38986" y="531185"/>
                </a:lnTo>
                <a:lnTo>
                  <a:pt x="17327" y="572456"/>
                </a:lnTo>
                <a:lnTo>
                  <a:pt x="4331" y="616420"/>
                </a:lnTo>
                <a:lnTo>
                  <a:pt x="0" y="661722"/>
                </a:lnTo>
                <a:lnTo>
                  <a:pt x="4331" y="707009"/>
                </a:lnTo>
                <a:lnTo>
                  <a:pt x="17327" y="750925"/>
                </a:lnTo>
                <a:lnTo>
                  <a:pt x="38986" y="792117"/>
                </a:lnTo>
                <a:lnTo>
                  <a:pt x="69309" y="829230"/>
                </a:lnTo>
                <a:lnTo>
                  <a:pt x="86542" y="843385"/>
                </a:lnTo>
                <a:lnTo>
                  <a:pt x="132710" y="812078"/>
                </a:lnTo>
                <a:lnTo>
                  <a:pt x="107425" y="791152"/>
                </a:lnTo>
                <a:lnTo>
                  <a:pt x="77631" y="752116"/>
                </a:lnTo>
                <a:lnTo>
                  <a:pt x="59755" y="708101"/>
                </a:lnTo>
                <a:lnTo>
                  <a:pt x="53796" y="661595"/>
                </a:lnTo>
                <a:lnTo>
                  <a:pt x="59755" y="615089"/>
                </a:lnTo>
                <a:lnTo>
                  <a:pt x="77631" y="571072"/>
                </a:lnTo>
                <a:lnTo>
                  <a:pt x="107425" y="532035"/>
                </a:lnTo>
                <a:lnTo>
                  <a:pt x="540160" y="99708"/>
                </a:lnTo>
                <a:lnTo>
                  <a:pt x="599462" y="62739"/>
                </a:lnTo>
                <a:lnTo>
                  <a:pt x="665294" y="50528"/>
                </a:lnTo>
                <a:lnTo>
                  <a:pt x="815946" y="50528"/>
                </a:lnTo>
                <a:lnTo>
                  <a:pt x="810521" y="46064"/>
                </a:lnTo>
                <a:lnTo>
                  <a:pt x="798476" y="37405"/>
                </a:lnTo>
                <a:lnTo>
                  <a:pt x="786022" y="29643"/>
                </a:lnTo>
                <a:lnTo>
                  <a:pt x="757389" y="15287"/>
                </a:lnTo>
                <a:lnTo>
                  <a:pt x="727428" y="5075"/>
                </a:lnTo>
                <a:lnTo>
                  <a:pt x="701775" y="0"/>
                </a:lnTo>
                <a:close/>
              </a:path>
              <a:path w="995045" h="843915">
                <a:moveTo>
                  <a:pt x="815946" y="50528"/>
                </a:moveTo>
                <a:lnTo>
                  <a:pt x="665294" y="50528"/>
                </a:lnTo>
                <a:lnTo>
                  <a:pt x="689840" y="52154"/>
                </a:lnTo>
                <a:lnTo>
                  <a:pt x="713720" y="56973"/>
                </a:lnTo>
                <a:lnTo>
                  <a:pt x="758369" y="75814"/>
                </a:lnTo>
                <a:lnTo>
                  <a:pt x="795149" y="104110"/>
                </a:lnTo>
                <a:lnTo>
                  <a:pt x="949369" y="258299"/>
                </a:lnTo>
                <a:lnTo>
                  <a:pt x="994839" y="227466"/>
                </a:lnTo>
                <a:lnTo>
                  <a:pt x="833234" y="66023"/>
                </a:lnTo>
                <a:lnTo>
                  <a:pt x="822120" y="55608"/>
                </a:lnTo>
                <a:lnTo>
                  <a:pt x="815946" y="50528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03029" y="4631466"/>
            <a:ext cx="1220470" cy="512445"/>
          </a:xfrm>
          <a:custGeom>
            <a:avLst/>
            <a:gdLst/>
            <a:ahLst/>
            <a:cxnLst/>
            <a:rect l="l" t="t" r="r" b="b"/>
            <a:pathLst>
              <a:path w="1220470" h="512445">
                <a:moveTo>
                  <a:pt x="646486" y="0"/>
                </a:moveTo>
                <a:lnTo>
                  <a:pt x="575702" y="0"/>
                </a:lnTo>
                <a:lnTo>
                  <a:pt x="567435" y="737"/>
                </a:lnTo>
                <a:lnTo>
                  <a:pt x="526007" y="12130"/>
                </a:lnTo>
                <a:lnTo>
                  <a:pt x="486864" y="31123"/>
                </a:lnTo>
                <a:lnTo>
                  <a:pt x="451148" y="57721"/>
                </a:lnTo>
                <a:lnTo>
                  <a:pt x="445078" y="63434"/>
                </a:lnTo>
                <a:lnTo>
                  <a:pt x="442020" y="66134"/>
                </a:lnTo>
                <a:lnTo>
                  <a:pt x="14020" y="494793"/>
                </a:lnTo>
                <a:lnTo>
                  <a:pt x="0" y="512032"/>
                </a:lnTo>
                <a:lnTo>
                  <a:pt x="73018" y="512032"/>
                </a:lnTo>
                <a:lnTo>
                  <a:pt x="484871" y="99876"/>
                </a:lnTo>
                <a:lnTo>
                  <a:pt x="487209" y="97851"/>
                </a:lnTo>
                <a:lnTo>
                  <a:pt x="514217" y="77659"/>
                </a:lnTo>
                <a:lnTo>
                  <a:pt x="544172" y="62844"/>
                </a:lnTo>
                <a:lnTo>
                  <a:pt x="576344" y="53723"/>
                </a:lnTo>
                <a:lnTo>
                  <a:pt x="610005" y="50613"/>
                </a:lnTo>
                <a:lnTo>
                  <a:pt x="760656" y="50613"/>
                </a:lnTo>
                <a:lnTo>
                  <a:pt x="755232" y="46142"/>
                </a:lnTo>
                <a:lnTo>
                  <a:pt x="743187" y="37468"/>
                </a:lnTo>
                <a:lnTo>
                  <a:pt x="730732" y="29692"/>
                </a:lnTo>
                <a:lnTo>
                  <a:pt x="702100" y="15313"/>
                </a:lnTo>
                <a:lnTo>
                  <a:pt x="672139" y="5083"/>
                </a:lnTo>
                <a:lnTo>
                  <a:pt x="646486" y="0"/>
                </a:lnTo>
                <a:close/>
              </a:path>
              <a:path w="1220470" h="512445">
                <a:moveTo>
                  <a:pt x="610005" y="493780"/>
                </a:moveTo>
                <a:lnTo>
                  <a:pt x="591757" y="512032"/>
                </a:lnTo>
                <a:lnTo>
                  <a:pt x="628231" y="512032"/>
                </a:lnTo>
                <a:lnTo>
                  <a:pt x="610005" y="493780"/>
                </a:lnTo>
                <a:close/>
              </a:path>
              <a:path w="1220470" h="512445">
                <a:moveTo>
                  <a:pt x="760656" y="50613"/>
                </a:moveTo>
                <a:lnTo>
                  <a:pt x="610005" y="50613"/>
                </a:lnTo>
                <a:lnTo>
                  <a:pt x="634551" y="52242"/>
                </a:lnTo>
                <a:lnTo>
                  <a:pt x="658431" y="57068"/>
                </a:lnTo>
                <a:lnTo>
                  <a:pt x="703080" y="75942"/>
                </a:lnTo>
                <a:lnTo>
                  <a:pt x="739860" y="104285"/>
                </a:lnTo>
                <a:lnTo>
                  <a:pt x="1147003" y="512032"/>
                </a:lnTo>
                <a:lnTo>
                  <a:pt x="1220332" y="512032"/>
                </a:lnTo>
                <a:lnTo>
                  <a:pt x="1206314" y="494793"/>
                </a:lnTo>
                <a:lnTo>
                  <a:pt x="777944" y="66134"/>
                </a:lnTo>
                <a:lnTo>
                  <a:pt x="766831" y="55701"/>
                </a:lnTo>
                <a:lnTo>
                  <a:pt x="760656" y="50613"/>
                </a:lnTo>
                <a:close/>
              </a:path>
            </a:pathLst>
          </a:custGeom>
          <a:solidFill>
            <a:srgbClr val="7499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79704" y="1463039"/>
            <a:ext cx="8464550" cy="3680460"/>
            <a:chOff x="679704" y="1463039"/>
            <a:chExt cx="8464550" cy="3680460"/>
          </a:xfrm>
        </p:grpSpPr>
        <p:sp>
          <p:nvSpPr>
            <p:cNvPr id="3" name="object 3"/>
            <p:cNvSpPr/>
            <p:nvPr/>
          </p:nvSpPr>
          <p:spPr>
            <a:xfrm>
              <a:off x="3470148" y="1463039"/>
              <a:ext cx="5673852" cy="368045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79704" y="1463039"/>
              <a:ext cx="1943100" cy="1722120"/>
            </a:xfrm>
            <a:custGeom>
              <a:avLst/>
              <a:gdLst/>
              <a:ahLst/>
              <a:cxnLst/>
              <a:rect l="l" t="t" r="r" b="b"/>
              <a:pathLst>
                <a:path w="1943100" h="1722120">
                  <a:moveTo>
                    <a:pt x="1943100" y="300482"/>
                  </a:moveTo>
                  <a:lnTo>
                    <a:pt x="1939163" y="251739"/>
                  </a:lnTo>
                  <a:lnTo>
                    <a:pt x="1927783" y="205498"/>
                  </a:lnTo>
                  <a:lnTo>
                    <a:pt x="1909559" y="162382"/>
                  </a:lnTo>
                  <a:lnTo>
                    <a:pt x="1885124" y="123012"/>
                  </a:lnTo>
                  <a:lnTo>
                    <a:pt x="1855101" y="87998"/>
                  </a:lnTo>
                  <a:lnTo>
                    <a:pt x="1820087" y="57975"/>
                  </a:lnTo>
                  <a:lnTo>
                    <a:pt x="1780717" y="33540"/>
                  </a:lnTo>
                  <a:lnTo>
                    <a:pt x="1737601" y="15316"/>
                  </a:lnTo>
                  <a:lnTo>
                    <a:pt x="1691360" y="3937"/>
                  </a:lnTo>
                  <a:lnTo>
                    <a:pt x="1642618" y="0"/>
                  </a:lnTo>
                  <a:lnTo>
                    <a:pt x="0" y="0"/>
                  </a:lnTo>
                  <a:lnTo>
                    <a:pt x="0" y="1722120"/>
                  </a:lnTo>
                  <a:lnTo>
                    <a:pt x="1943100" y="1722120"/>
                  </a:lnTo>
                  <a:lnTo>
                    <a:pt x="1943100" y="300482"/>
                  </a:lnTo>
                  <a:close/>
                </a:path>
              </a:pathLst>
            </a:custGeom>
            <a:solidFill>
              <a:srgbClr val="5499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21842" y="504190"/>
            <a:ext cx="7498715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160" b="0">
                <a:latin typeface="Trebuchet MS"/>
                <a:cs typeface="Trebuchet MS"/>
              </a:rPr>
              <a:t>Bases</a:t>
            </a:r>
            <a:r>
              <a:rPr dirty="0" sz="2500" spc="-95" b="0">
                <a:latin typeface="Trebuchet MS"/>
                <a:cs typeface="Trebuchet MS"/>
              </a:rPr>
              <a:t> </a:t>
            </a:r>
            <a:r>
              <a:rPr dirty="0" sz="2500" spc="185" b="0">
                <a:latin typeface="Trebuchet MS"/>
                <a:cs typeface="Trebuchet MS"/>
              </a:rPr>
              <a:t>para</a:t>
            </a:r>
            <a:r>
              <a:rPr dirty="0" sz="2500" spc="-70" b="0">
                <a:latin typeface="Trebuchet MS"/>
                <a:cs typeface="Trebuchet MS"/>
              </a:rPr>
              <a:t> </a:t>
            </a:r>
            <a:r>
              <a:rPr dirty="0" sz="2500" spc="95" b="0">
                <a:latin typeface="Trebuchet MS"/>
                <a:cs typeface="Trebuchet MS"/>
              </a:rPr>
              <a:t>la</a:t>
            </a:r>
            <a:r>
              <a:rPr dirty="0" sz="2500" spc="-90" b="0">
                <a:latin typeface="Trebuchet MS"/>
                <a:cs typeface="Trebuchet MS"/>
              </a:rPr>
              <a:t> </a:t>
            </a:r>
            <a:r>
              <a:rPr dirty="0" sz="2500" spc="110" b="0">
                <a:latin typeface="Trebuchet MS"/>
                <a:cs typeface="Trebuchet MS"/>
              </a:rPr>
              <a:t>actualización</a:t>
            </a:r>
            <a:r>
              <a:rPr dirty="0" sz="2500" spc="-35" b="0">
                <a:latin typeface="Trebuchet MS"/>
                <a:cs typeface="Trebuchet MS"/>
              </a:rPr>
              <a:t> </a:t>
            </a:r>
            <a:r>
              <a:rPr dirty="0" sz="2500" spc="80" b="0">
                <a:latin typeface="Trebuchet MS"/>
                <a:cs typeface="Trebuchet MS"/>
              </a:rPr>
              <a:t>del</a:t>
            </a:r>
            <a:r>
              <a:rPr dirty="0" sz="2500" spc="-90" b="0">
                <a:latin typeface="Trebuchet MS"/>
                <a:cs typeface="Trebuchet MS"/>
              </a:rPr>
              <a:t> </a:t>
            </a:r>
            <a:r>
              <a:rPr dirty="0" sz="2500" spc="125" b="0">
                <a:latin typeface="Trebuchet MS"/>
                <a:cs typeface="Trebuchet MS"/>
              </a:rPr>
              <a:t>Plan</a:t>
            </a:r>
            <a:r>
              <a:rPr dirty="0" sz="2500" spc="-75" b="0">
                <a:latin typeface="Trebuchet MS"/>
                <a:cs typeface="Trebuchet MS"/>
              </a:rPr>
              <a:t> </a:t>
            </a:r>
            <a:r>
              <a:rPr dirty="0" sz="2500" spc="175" b="0">
                <a:latin typeface="Trebuchet MS"/>
                <a:cs typeface="Trebuchet MS"/>
              </a:rPr>
              <a:t>Paso</a:t>
            </a:r>
            <a:r>
              <a:rPr dirty="0" sz="2500" spc="-90" b="0">
                <a:latin typeface="Trebuchet MS"/>
                <a:cs typeface="Trebuchet MS"/>
              </a:rPr>
              <a:t> </a:t>
            </a:r>
            <a:r>
              <a:rPr dirty="0" sz="2500" spc="290" b="0">
                <a:latin typeface="Trebuchet MS"/>
                <a:cs typeface="Trebuchet MS"/>
              </a:rPr>
              <a:t>a</a:t>
            </a:r>
            <a:r>
              <a:rPr dirty="0" sz="2500" spc="-80" b="0">
                <a:latin typeface="Trebuchet MS"/>
                <a:cs typeface="Trebuchet MS"/>
              </a:rPr>
              <a:t> </a:t>
            </a:r>
            <a:r>
              <a:rPr dirty="0" sz="2500" spc="175" b="0">
                <a:latin typeface="Trebuchet MS"/>
                <a:cs typeface="Trebuchet MS"/>
              </a:rPr>
              <a:t>Paso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7900" y="1799082"/>
            <a:ext cx="1130300" cy="528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La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experiencia 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recabada</a:t>
            </a:r>
            <a:r>
              <a:rPr dirty="0" sz="110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desde 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que </a:t>
            </a:r>
            <a:r>
              <a:rPr dirty="0" sz="1100" spc="10">
                <a:solidFill>
                  <a:srgbClr val="FFFFFF"/>
                </a:solidFill>
                <a:latin typeface="Trebuchet MS"/>
                <a:cs typeface="Trebuchet MS"/>
              </a:rPr>
              <a:t>inició</a:t>
            </a:r>
            <a:r>
              <a:rPr dirty="0" sz="11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7900" y="2302002"/>
            <a:ext cx="72072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114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r>
              <a:rPr dirty="0" sz="1100" spc="105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demia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49140" y="1463039"/>
            <a:ext cx="1943100" cy="1722120"/>
          </a:xfrm>
          <a:custGeom>
            <a:avLst/>
            <a:gdLst/>
            <a:ahLst/>
            <a:cxnLst/>
            <a:rect l="l" t="t" r="r" b="b"/>
            <a:pathLst>
              <a:path w="1943100" h="1722120">
                <a:moveTo>
                  <a:pt x="1631442" y="0"/>
                </a:moveTo>
                <a:lnTo>
                  <a:pt x="311658" y="0"/>
                </a:lnTo>
                <a:lnTo>
                  <a:pt x="265612" y="3380"/>
                </a:lnTo>
                <a:lnTo>
                  <a:pt x="221661" y="13198"/>
                </a:lnTo>
                <a:lnTo>
                  <a:pt x="180287" y="28972"/>
                </a:lnTo>
                <a:lnTo>
                  <a:pt x="141974" y="50219"/>
                </a:lnTo>
                <a:lnTo>
                  <a:pt x="107203" y="76457"/>
                </a:lnTo>
                <a:lnTo>
                  <a:pt x="76457" y="107203"/>
                </a:lnTo>
                <a:lnTo>
                  <a:pt x="50219" y="141974"/>
                </a:lnTo>
                <a:lnTo>
                  <a:pt x="28972" y="180287"/>
                </a:lnTo>
                <a:lnTo>
                  <a:pt x="13198" y="221661"/>
                </a:lnTo>
                <a:lnTo>
                  <a:pt x="3380" y="265612"/>
                </a:lnTo>
                <a:lnTo>
                  <a:pt x="0" y="311658"/>
                </a:lnTo>
                <a:lnTo>
                  <a:pt x="0" y="1722120"/>
                </a:lnTo>
                <a:lnTo>
                  <a:pt x="1943100" y="1722120"/>
                </a:lnTo>
                <a:lnTo>
                  <a:pt x="1943100" y="311658"/>
                </a:lnTo>
                <a:lnTo>
                  <a:pt x="1939719" y="265612"/>
                </a:lnTo>
                <a:lnTo>
                  <a:pt x="1929901" y="221661"/>
                </a:lnTo>
                <a:lnTo>
                  <a:pt x="1914127" y="180287"/>
                </a:lnTo>
                <a:lnTo>
                  <a:pt x="1892880" y="141974"/>
                </a:lnTo>
                <a:lnTo>
                  <a:pt x="1866642" y="107203"/>
                </a:lnTo>
                <a:lnTo>
                  <a:pt x="1835896" y="76457"/>
                </a:lnTo>
                <a:lnTo>
                  <a:pt x="1801125" y="50219"/>
                </a:lnTo>
                <a:lnTo>
                  <a:pt x="1762812" y="28972"/>
                </a:lnTo>
                <a:lnTo>
                  <a:pt x="1721438" y="13198"/>
                </a:lnTo>
                <a:lnTo>
                  <a:pt x="1677487" y="3380"/>
                </a:lnTo>
                <a:lnTo>
                  <a:pt x="1631442" y="0"/>
                </a:lnTo>
                <a:close/>
              </a:path>
            </a:pathLst>
          </a:custGeom>
          <a:solidFill>
            <a:srgbClr val="0D64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419215" y="2217166"/>
            <a:ext cx="1816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100" spc="-40">
                <a:solidFill>
                  <a:srgbClr val="FFFFFF"/>
                </a:solidFill>
                <a:uFill>
                  <a:solidFill>
                    <a:srgbClr val="0D5DDF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100" spc="-60">
                <a:solidFill>
                  <a:srgbClr val="FFFFFF"/>
                </a:solidFill>
                <a:uFill>
                  <a:solidFill>
                    <a:srgbClr val="0D5DDF"/>
                  </a:solidFill>
                </a:uFill>
                <a:latin typeface="Trebuchet MS"/>
                <a:cs typeface="Trebuchet MS"/>
              </a:rPr>
              <a:t> 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29683" y="1546351"/>
            <a:ext cx="1438275" cy="1535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Las </a:t>
            </a:r>
            <a:r>
              <a:rPr dirty="0" sz="1100" spc="30">
                <a:solidFill>
                  <a:srgbClr val="FFFFFF"/>
                </a:solidFill>
                <a:latin typeface="Trebuchet MS"/>
                <a:cs typeface="Trebuchet MS"/>
              </a:rPr>
              <a:t>reflexiones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conclusiones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100" spc="20">
                <a:solidFill>
                  <a:srgbClr val="FFFFFF"/>
                </a:solidFill>
                <a:latin typeface="Trebuchet MS"/>
                <a:cs typeface="Trebuchet MS"/>
              </a:rPr>
              <a:t>los 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procesos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y 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jornadas 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escucha  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realizados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en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las  últimas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semanas</a:t>
            </a:r>
            <a:r>
              <a:rPr dirty="0" sz="1100" spc="-2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con 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una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mirada  </a:t>
            </a:r>
            <a:r>
              <a:rPr dirty="0" sz="1100" spc="25">
                <a:solidFill>
                  <a:srgbClr val="FFFFFF"/>
                </a:solidFill>
                <a:latin typeface="Trebuchet MS"/>
                <a:cs typeface="Trebuchet MS"/>
              </a:rPr>
              <a:t>multisectorial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dirty="0" sz="1100" spc="30">
                <a:solidFill>
                  <a:srgbClr val="FFFFFF"/>
                </a:solidFill>
                <a:latin typeface="Trebuchet MS"/>
                <a:cs typeface="Trebuchet MS"/>
              </a:rPr>
              <a:t>sociosanitaria.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489191" y="1481327"/>
            <a:ext cx="1943100" cy="1704339"/>
          </a:xfrm>
          <a:custGeom>
            <a:avLst/>
            <a:gdLst/>
            <a:ahLst/>
            <a:cxnLst/>
            <a:rect l="l" t="t" r="r" b="b"/>
            <a:pathLst>
              <a:path w="1943100" h="1704339">
                <a:moveTo>
                  <a:pt x="1943100" y="0"/>
                </a:moveTo>
                <a:lnTo>
                  <a:pt x="297307" y="0"/>
                </a:lnTo>
                <a:lnTo>
                  <a:pt x="249079" y="3890"/>
                </a:lnTo>
                <a:lnTo>
                  <a:pt x="203330" y="15155"/>
                </a:lnTo>
                <a:lnTo>
                  <a:pt x="160671" y="33182"/>
                </a:lnTo>
                <a:lnTo>
                  <a:pt x="121715" y="57359"/>
                </a:lnTo>
                <a:lnTo>
                  <a:pt x="87074" y="87074"/>
                </a:lnTo>
                <a:lnTo>
                  <a:pt x="57359" y="121715"/>
                </a:lnTo>
                <a:lnTo>
                  <a:pt x="33182" y="160671"/>
                </a:lnTo>
                <a:lnTo>
                  <a:pt x="15155" y="203330"/>
                </a:lnTo>
                <a:lnTo>
                  <a:pt x="3890" y="249079"/>
                </a:lnTo>
                <a:lnTo>
                  <a:pt x="0" y="297307"/>
                </a:lnTo>
                <a:lnTo>
                  <a:pt x="0" y="1703832"/>
                </a:lnTo>
                <a:lnTo>
                  <a:pt x="1943100" y="1703832"/>
                </a:lnTo>
                <a:lnTo>
                  <a:pt x="1943100" y="0"/>
                </a:lnTo>
                <a:close/>
              </a:path>
            </a:pathLst>
          </a:custGeom>
          <a:solidFill>
            <a:srgbClr val="0C57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791325" y="1814576"/>
            <a:ext cx="1271905" cy="8648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Las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situación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proyección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del  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comportamiento  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epidemiológico</a:t>
            </a:r>
            <a:r>
              <a:rPr dirty="0" sz="11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dirty="0" sz="1100" spc="-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pandemia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9704" y="3185160"/>
            <a:ext cx="7752715" cy="1249680"/>
          </a:xfrm>
          <a:custGeom>
            <a:avLst/>
            <a:gdLst/>
            <a:ahLst/>
            <a:cxnLst/>
            <a:rect l="l" t="t" r="r" b="b"/>
            <a:pathLst>
              <a:path w="7752715" h="1249679">
                <a:moveTo>
                  <a:pt x="7526401" y="0"/>
                </a:moveTo>
                <a:lnTo>
                  <a:pt x="226174" y="0"/>
                </a:lnTo>
                <a:lnTo>
                  <a:pt x="180590" y="4593"/>
                </a:lnTo>
                <a:lnTo>
                  <a:pt x="138135" y="17768"/>
                </a:lnTo>
                <a:lnTo>
                  <a:pt x="99716" y="38616"/>
                </a:lnTo>
                <a:lnTo>
                  <a:pt x="66243" y="66230"/>
                </a:lnTo>
                <a:lnTo>
                  <a:pt x="38625" y="99702"/>
                </a:lnTo>
                <a:lnTo>
                  <a:pt x="17773" y="138124"/>
                </a:lnTo>
                <a:lnTo>
                  <a:pt x="4594" y="180588"/>
                </a:lnTo>
                <a:lnTo>
                  <a:pt x="0" y="226187"/>
                </a:lnTo>
                <a:lnTo>
                  <a:pt x="0" y="1249680"/>
                </a:lnTo>
                <a:lnTo>
                  <a:pt x="7752588" y="1249680"/>
                </a:lnTo>
                <a:lnTo>
                  <a:pt x="7752588" y="226187"/>
                </a:lnTo>
                <a:lnTo>
                  <a:pt x="7747994" y="180588"/>
                </a:lnTo>
                <a:lnTo>
                  <a:pt x="7734819" y="138124"/>
                </a:lnTo>
                <a:lnTo>
                  <a:pt x="7713971" y="99702"/>
                </a:lnTo>
                <a:lnTo>
                  <a:pt x="7686357" y="66230"/>
                </a:lnTo>
                <a:lnTo>
                  <a:pt x="7652885" y="38616"/>
                </a:lnTo>
                <a:lnTo>
                  <a:pt x="7614463" y="17768"/>
                </a:lnTo>
                <a:lnTo>
                  <a:pt x="7571999" y="4593"/>
                </a:lnTo>
                <a:lnTo>
                  <a:pt x="7526401" y="0"/>
                </a:lnTo>
                <a:close/>
              </a:path>
            </a:pathLst>
          </a:custGeom>
          <a:solidFill>
            <a:srgbClr val="0944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654810" y="3528466"/>
            <a:ext cx="5803265" cy="1426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3600" spc="160">
                <a:solidFill>
                  <a:srgbClr val="FFFFFF"/>
                </a:solidFill>
                <a:latin typeface="Trebuchet MS"/>
                <a:cs typeface="Trebuchet MS"/>
              </a:rPr>
              <a:t>Actualización</a:t>
            </a:r>
            <a:r>
              <a:rPr dirty="0" sz="36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254">
                <a:solidFill>
                  <a:srgbClr val="FFFFFF"/>
                </a:solidFill>
                <a:latin typeface="Trebuchet MS"/>
                <a:cs typeface="Trebuchet MS"/>
              </a:rPr>
              <a:t>Paso</a:t>
            </a:r>
            <a:r>
              <a:rPr dirty="0" sz="36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42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3600" spc="-1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254">
                <a:solidFill>
                  <a:srgbClr val="FFFFFF"/>
                </a:solidFill>
                <a:latin typeface="Trebuchet MS"/>
                <a:cs typeface="Trebuchet MS"/>
              </a:rPr>
              <a:t>Paso</a:t>
            </a:r>
            <a:endParaRPr sz="3600">
              <a:latin typeface="Trebuchet MS"/>
              <a:cs typeface="Trebuchet MS"/>
            </a:endParaRPr>
          </a:p>
          <a:p>
            <a:pPr algn="ctr" marL="404495" marR="402590">
              <a:lnSpc>
                <a:spcPct val="100000"/>
              </a:lnSpc>
              <a:spcBef>
                <a:spcPts val="3350"/>
              </a:spcBef>
            </a:pPr>
            <a:r>
              <a:rPr dirty="0" sz="1400" spc="105">
                <a:latin typeface="Trebuchet MS"/>
                <a:cs typeface="Trebuchet MS"/>
              </a:rPr>
              <a:t>Se</a:t>
            </a:r>
            <a:r>
              <a:rPr dirty="0" sz="1400" spc="-55">
                <a:latin typeface="Trebuchet MS"/>
                <a:cs typeface="Trebuchet MS"/>
              </a:rPr>
              <a:t> </a:t>
            </a:r>
            <a:r>
              <a:rPr dirty="0" sz="1400" spc="75">
                <a:latin typeface="Trebuchet MS"/>
                <a:cs typeface="Trebuchet MS"/>
              </a:rPr>
              <a:t>mantiene</a:t>
            </a:r>
            <a:r>
              <a:rPr dirty="0" sz="1400" spc="-45">
                <a:latin typeface="Trebuchet MS"/>
                <a:cs typeface="Trebuchet MS"/>
              </a:rPr>
              <a:t> </a:t>
            </a:r>
            <a:r>
              <a:rPr dirty="0" sz="1400" spc="5">
                <a:latin typeface="Trebuchet MS"/>
                <a:cs typeface="Trebuchet MS"/>
              </a:rPr>
              <a:t>el</a:t>
            </a:r>
            <a:r>
              <a:rPr dirty="0" sz="1400" spc="-55">
                <a:latin typeface="Trebuchet MS"/>
                <a:cs typeface="Trebuchet MS"/>
              </a:rPr>
              <a:t> </a:t>
            </a:r>
            <a:r>
              <a:rPr dirty="0" sz="1400" spc="80">
                <a:latin typeface="Trebuchet MS"/>
                <a:cs typeface="Trebuchet MS"/>
              </a:rPr>
              <a:t>marco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70">
                <a:latin typeface="Trebuchet MS"/>
                <a:cs typeface="Trebuchet MS"/>
              </a:rPr>
              <a:t>general</a:t>
            </a:r>
            <a:r>
              <a:rPr dirty="0" sz="1400" spc="-65">
                <a:latin typeface="Trebuchet MS"/>
                <a:cs typeface="Trebuchet MS"/>
              </a:rPr>
              <a:t> </a:t>
            </a:r>
            <a:r>
              <a:rPr dirty="0" sz="1400" spc="95">
                <a:latin typeface="Trebuchet MS"/>
                <a:cs typeface="Trebuchet MS"/>
              </a:rPr>
              <a:t>de</a:t>
            </a:r>
            <a:r>
              <a:rPr dirty="0" sz="1400" spc="-60">
                <a:latin typeface="Trebuchet MS"/>
                <a:cs typeface="Trebuchet MS"/>
              </a:rPr>
              <a:t> </a:t>
            </a:r>
            <a:r>
              <a:rPr dirty="0" sz="1400" spc="204">
                <a:latin typeface="Trebuchet MS"/>
                <a:cs typeface="Trebuchet MS"/>
              </a:rPr>
              <a:t>4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55">
                <a:latin typeface="Trebuchet MS"/>
                <a:cs typeface="Trebuchet MS"/>
              </a:rPr>
              <a:t>pasos,</a:t>
            </a:r>
            <a:r>
              <a:rPr dirty="0" sz="1400" spc="-75">
                <a:latin typeface="Trebuchet MS"/>
                <a:cs typeface="Trebuchet MS"/>
              </a:rPr>
              <a:t> </a:t>
            </a:r>
            <a:r>
              <a:rPr dirty="0" sz="1400" spc="45">
                <a:latin typeface="Trebuchet MS"/>
                <a:cs typeface="Trebuchet MS"/>
              </a:rPr>
              <a:t>entre</a:t>
            </a:r>
            <a:r>
              <a:rPr dirty="0" sz="1400" spc="-60">
                <a:latin typeface="Trebuchet MS"/>
                <a:cs typeface="Trebuchet MS"/>
              </a:rPr>
              <a:t> </a:t>
            </a:r>
            <a:r>
              <a:rPr dirty="0" sz="1400" spc="30">
                <a:latin typeface="Trebuchet MS"/>
                <a:cs typeface="Trebuchet MS"/>
              </a:rPr>
              <a:t>los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60">
                <a:latin typeface="Trebuchet MS"/>
                <a:cs typeface="Trebuchet MS"/>
              </a:rPr>
              <a:t>cuales  </a:t>
            </a:r>
            <a:r>
              <a:rPr dirty="0" sz="1400" spc="120">
                <a:latin typeface="Trebuchet MS"/>
                <a:cs typeface="Trebuchet MS"/>
              </a:rPr>
              <a:t>avanzan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85">
                <a:latin typeface="Trebuchet MS"/>
                <a:cs typeface="Trebuchet MS"/>
              </a:rPr>
              <a:t>y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55">
                <a:latin typeface="Trebuchet MS"/>
                <a:cs typeface="Trebuchet MS"/>
              </a:rPr>
              <a:t>retroceden</a:t>
            </a:r>
            <a:r>
              <a:rPr dirty="0" sz="1400" spc="-70">
                <a:latin typeface="Trebuchet MS"/>
                <a:cs typeface="Trebuchet MS"/>
              </a:rPr>
              <a:t> </a:t>
            </a:r>
            <a:r>
              <a:rPr dirty="0" sz="1400" spc="55">
                <a:latin typeface="Trebuchet MS"/>
                <a:cs typeface="Trebuchet MS"/>
              </a:rPr>
              <a:t>las</a:t>
            </a:r>
            <a:r>
              <a:rPr dirty="0" sz="1400" spc="-50">
                <a:latin typeface="Trebuchet MS"/>
                <a:cs typeface="Trebuchet MS"/>
              </a:rPr>
              <a:t> </a:t>
            </a:r>
            <a:r>
              <a:rPr dirty="0" sz="1400" spc="60">
                <a:latin typeface="Trebuchet MS"/>
                <a:cs typeface="Trebuchet MS"/>
              </a:rPr>
              <a:t>localidades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619756" y="1463039"/>
            <a:ext cx="1941830" cy="1722120"/>
          </a:xfrm>
          <a:custGeom>
            <a:avLst/>
            <a:gdLst/>
            <a:ahLst/>
            <a:cxnLst/>
            <a:rect l="l" t="t" r="r" b="b"/>
            <a:pathLst>
              <a:path w="1941829" h="1722120">
                <a:moveTo>
                  <a:pt x="1941576" y="311658"/>
                </a:moveTo>
                <a:lnTo>
                  <a:pt x="1938185" y="265620"/>
                </a:lnTo>
                <a:lnTo>
                  <a:pt x="1928368" y="221665"/>
                </a:lnTo>
                <a:lnTo>
                  <a:pt x="1912594" y="180289"/>
                </a:lnTo>
                <a:lnTo>
                  <a:pt x="1891347" y="141986"/>
                </a:lnTo>
                <a:lnTo>
                  <a:pt x="1865109" y="107213"/>
                </a:lnTo>
                <a:lnTo>
                  <a:pt x="1834362" y="76466"/>
                </a:lnTo>
                <a:lnTo>
                  <a:pt x="1799590" y="50228"/>
                </a:lnTo>
                <a:lnTo>
                  <a:pt x="1761286" y="28981"/>
                </a:lnTo>
                <a:lnTo>
                  <a:pt x="1719910" y="13208"/>
                </a:lnTo>
                <a:lnTo>
                  <a:pt x="1675955" y="3390"/>
                </a:lnTo>
                <a:lnTo>
                  <a:pt x="1629918" y="0"/>
                </a:lnTo>
                <a:lnTo>
                  <a:pt x="311658" y="0"/>
                </a:lnTo>
                <a:lnTo>
                  <a:pt x="265607" y="3390"/>
                </a:lnTo>
                <a:lnTo>
                  <a:pt x="221653" y="13208"/>
                </a:lnTo>
                <a:lnTo>
                  <a:pt x="180276" y="28981"/>
                </a:lnTo>
                <a:lnTo>
                  <a:pt x="141973" y="50228"/>
                </a:lnTo>
                <a:lnTo>
                  <a:pt x="107200" y="76466"/>
                </a:lnTo>
                <a:lnTo>
                  <a:pt x="76454" y="107213"/>
                </a:lnTo>
                <a:lnTo>
                  <a:pt x="50215" y="141986"/>
                </a:lnTo>
                <a:lnTo>
                  <a:pt x="28968" y="180289"/>
                </a:lnTo>
                <a:lnTo>
                  <a:pt x="13195" y="221665"/>
                </a:lnTo>
                <a:lnTo>
                  <a:pt x="3378" y="265620"/>
                </a:lnTo>
                <a:lnTo>
                  <a:pt x="0" y="311658"/>
                </a:lnTo>
                <a:lnTo>
                  <a:pt x="0" y="1722120"/>
                </a:lnTo>
                <a:lnTo>
                  <a:pt x="1941576" y="1722120"/>
                </a:lnTo>
                <a:lnTo>
                  <a:pt x="1941576" y="311658"/>
                </a:lnTo>
                <a:close/>
              </a:path>
            </a:pathLst>
          </a:custGeom>
          <a:solidFill>
            <a:srgbClr val="4681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2916682" y="1799082"/>
            <a:ext cx="923925" cy="5295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100" spc="5">
                <a:solidFill>
                  <a:srgbClr val="FFFFFF"/>
                </a:solidFill>
                <a:latin typeface="Trebuchet MS"/>
                <a:cs typeface="Trebuchet MS"/>
              </a:rPr>
              <a:t>El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avance</a:t>
            </a:r>
            <a:r>
              <a:rPr dirty="0" sz="11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del  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proceso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vacunación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16682" y="2302256"/>
            <a:ext cx="121983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masiva</a:t>
            </a:r>
            <a:r>
              <a:rPr dirty="0" sz="11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dirty="0" sz="1100" spc="-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5">
                <a:solidFill>
                  <a:srgbClr val="FFFFFF"/>
                </a:solidFill>
                <a:latin typeface="Trebuchet MS"/>
                <a:cs typeface="Trebuchet MS"/>
              </a:rPr>
              <a:t>el</a:t>
            </a:r>
            <a:r>
              <a:rPr dirty="0" sz="11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20">
                <a:solidFill>
                  <a:srgbClr val="FFFFFF"/>
                </a:solidFill>
                <a:latin typeface="Trebuchet MS"/>
                <a:cs typeface="Trebuchet MS"/>
              </a:rPr>
              <a:t>país.</a:t>
            </a:r>
            <a:endParaRPr sz="11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471927" y="2278379"/>
            <a:ext cx="4151629" cy="264160"/>
            <a:chOff x="2471927" y="2278379"/>
            <a:chExt cx="4151629" cy="264160"/>
          </a:xfrm>
        </p:grpSpPr>
        <p:sp>
          <p:nvSpPr>
            <p:cNvPr id="19" name="object 19"/>
            <p:cNvSpPr/>
            <p:nvPr/>
          </p:nvSpPr>
          <p:spPr>
            <a:xfrm>
              <a:off x="4425695" y="2281427"/>
              <a:ext cx="260985" cy="260985"/>
            </a:xfrm>
            <a:custGeom>
              <a:avLst/>
              <a:gdLst/>
              <a:ahLst/>
              <a:cxnLst/>
              <a:rect l="l" t="t" r="r" b="b"/>
              <a:pathLst>
                <a:path w="260985" h="260985">
                  <a:moveTo>
                    <a:pt x="130301" y="0"/>
                  </a:moveTo>
                  <a:lnTo>
                    <a:pt x="79563" y="10233"/>
                  </a:lnTo>
                  <a:lnTo>
                    <a:pt x="38147" y="38147"/>
                  </a:lnTo>
                  <a:lnTo>
                    <a:pt x="10233" y="79563"/>
                  </a:lnTo>
                  <a:lnTo>
                    <a:pt x="0" y="130302"/>
                  </a:lnTo>
                  <a:lnTo>
                    <a:pt x="10233" y="181040"/>
                  </a:lnTo>
                  <a:lnTo>
                    <a:pt x="38147" y="222456"/>
                  </a:lnTo>
                  <a:lnTo>
                    <a:pt x="79563" y="250370"/>
                  </a:lnTo>
                  <a:lnTo>
                    <a:pt x="130301" y="260604"/>
                  </a:lnTo>
                  <a:lnTo>
                    <a:pt x="181040" y="250370"/>
                  </a:lnTo>
                  <a:lnTo>
                    <a:pt x="222456" y="222456"/>
                  </a:lnTo>
                  <a:lnTo>
                    <a:pt x="250370" y="181040"/>
                  </a:lnTo>
                  <a:lnTo>
                    <a:pt x="260603" y="130302"/>
                  </a:lnTo>
                  <a:lnTo>
                    <a:pt x="250370" y="79563"/>
                  </a:lnTo>
                  <a:lnTo>
                    <a:pt x="222456" y="38147"/>
                  </a:lnTo>
                  <a:lnTo>
                    <a:pt x="181040" y="10233"/>
                  </a:lnTo>
                  <a:lnTo>
                    <a:pt x="1303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94911" y="2350769"/>
              <a:ext cx="122555" cy="120650"/>
            </a:xfrm>
            <a:custGeom>
              <a:avLst/>
              <a:gdLst/>
              <a:ahLst/>
              <a:cxnLst/>
              <a:rect l="l" t="t" r="r" b="b"/>
              <a:pathLst>
                <a:path w="122554" h="120650">
                  <a:moveTo>
                    <a:pt x="122174" y="52070"/>
                  </a:moveTo>
                  <a:lnTo>
                    <a:pt x="69215" y="52070"/>
                  </a:lnTo>
                  <a:lnTo>
                    <a:pt x="69215" y="0"/>
                  </a:lnTo>
                  <a:lnTo>
                    <a:pt x="52959" y="0"/>
                  </a:lnTo>
                  <a:lnTo>
                    <a:pt x="52959" y="52070"/>
                  </a:lnTo>
                  <a:lnTo>
                    <a:pt x="0" y="52070"/>
                  </a:lnTo>
                  <a:lnTo>
                    <a:pt x="0" y="68580"/>
                  </a:lnTo>
                  <a:lnTo>
                    <a:pt x="52959" y="68580"/>
                  </a:lnTo>
                  <a:lnTo>
                    <a:pt x="52959" y="120650"/>
                  </a:lnTo>
                  <a:lnTo>
                    <a:pt x="69215" y="120650"/>
                  </a:lnTo>
                  <a:lnTo>
                    <a:pt x="69215" y="68580"/>
                  </a:lnTo>
                  <a:lnTo>
                    <a:pt x="122174" y="68580"/>
                  </a:lnTo>
                  <a:lnTo>
                    <a:pt x="122174" y="52070"/>
                  </a:lnTo>
                  <a:close/>
                </a:path>
              </a:pathLst>
            </a:custGeom>
            <a:solidFill>
              <a:srgbClr val="2F7AF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6362699" y="2281427"/>
              <a:ext cx="260985" cy="260985"/>
            </a:xfrm>
            <a:custGeom>
              <a:avLst/>
              <a:gdLst/>
              <a:ahLst/>
              <a:cxnLst/>
              <a:rect l="l" t="t" r="r" b="b"/>
              <a:pathLst>
                <a:path w="260984" h="260985">
                  <a:moveTo>
                    <a:pt x="130301" y="0"/>
                  </a:moveTo>
                  <a:lnTo>
                    <a:pt x="79563" y="10233"/>
                  </a:lnTo>
                  <a:lnTo>
                    <a:pt x="38147" y="38147"/>
                  </a:lnTo>
                  <a:lnTo>
                    <a:pt x="10233" y="79563"/>
                  </a:lnTo>
                  <a:lnTo>
                    <a:pt x="0" y="130302"/>
                  </a:lnTo>
                  <a:lnTo>
                    <a:pt x="10233" y="181040"/>
                  </a:lnTo>
                  <a:lnTo>
                    <a:pt x="38147" y="222456"/>
                  </a:lnTo>
                  <a:lnTo>
                    <a:pt x="79563" y="250370"/>
                  </a:lnTo>
                  <a:lnTo>
                    <a:pt x="130301" y="260604"/>
                  </a:lnTo>
                  <a:lnTo>
                    <a:pt x="181040" y="250370"/>
                  </a:lnTo>
                  <a:lnTo>
                    <a:pt x="222456" y="222456"/>
                  </a:lnTo>
                  <a:lnTo>
                    <a:pt x="250370" y="181040"/>
                  </a:lnTo>
                  <a:lnTo>
                    <a:pt x="260603" y="130302"/>
                  </a:lnTo>
                  <a:lnTo>
                    <a:pt x="250370" y="79563"/>
                  </a:lnTo>
                  <a:lnTo>
                    <a:pt x="222456" y="38147"/>
                  </a:lnTo>
                  <a:lnTo>
                    <a:pt x="181040" y="10233"/>
                  </a:lnTo>
                  <a:lnTo>
                    <a:pt x="1303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6484874" y="2350769"/>
              <a:ext cx="16510" cy="120650"/>
            </a:xfrm>
            <a:custGeom>
              <a:avLst/>
              <a:gdLst/>
              <a:ahLst/>
              <a:cxnLst/>
              <a:rect l="l" t="t" r="r" b="b"/>
              <a:pathLst>
                <a:path w="16510" h="120650">
                  <a:moveTo>
                    <a:pt x="16256" y="68580"/>
                  </a:moveTo>
                  <a:lnTo>
                    <a:pt x="0" y="68580"/>
                  </a:lnTo>
                  <a:lnTo>
                    <a:pt x="0" y="120650"/>
                  </a:lnTo>
                  <a:lnTo>
                    <a:pt x="16256" y="120650"/>
                  </a:lnTo>
                  <a:lnTo>
                    <a:pt x="16256" y="68580"/>
                  </a:lnTo>
                  <a:close/>
                </a:path>
                <a:path w="16510" h="120650">
                  <a:moveTo>
                    <a:pt x="16256" y="0"/>
                  </a:moveTo>
                  <a:lnTo>
                    <a:pt x="0" y="0"/>
                  </a:lnTo>
                  <a:lnTo>
                    <a:pt x="0" y="52070"/>
                  </a:lnTo>
                  <a:lnTo>
                    <a:pt x="16256" y="52070"/>
                  </a:lnTo>
                  <a:lnTo>
                    <a:pt x="16256" y="0"/>
                  </a:lnTo>
                  <a:close/>
                </a:path>
              </a:pathLst>
            </a:custGeom>
            <a:solidFill>
              <a:srgbClr val="0D5DD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2471927" y="2278379"/>
              <a:ext cx="260985" cy="260985"/>
            </a:xfrm>
            <a:custGeom>
              <a:avLst/>
              <a:gdLst/>
              <a:ahLst/>
              <a:cxnLst/>
              <a:rect l="l" t="t" r="r" b="b"/>
              <a:pathLst>
                <a:path w="260985" h="260985">
                  <a:moveTo>
                    <a:pt x="130302" y="0"/>
                  </a:moveTo>
                  <a:lnTo>
                    <a:pt x="79563" y="10233"/>
                  </a:lnTo>
                  <a:lnTo>
                    <a:pt x="38147" y="38147"/>
                  </a:lnTo>
                  <a:lnTo>
                    <a:pt x="10233" y="79563"/>
                  </a:lnTo>
                  <a:lnTo>
                    <a:pt x="0" y="130301"/>
                  </a:lnTo>
                  <a:lnTo>
                    <a:pt x="10233" y="181040"/>
                  </a:lnTo>
                  <a:lnTo>
                    <a:pt x="38147" y="222456"/>
                  </a:lnTo>
                  <a:lnTo>
                    <a:pt x="79563" y="250370"/>
                  </a:lnTo>
                  <a:lnTo>
                    <a:pt x="130302" y="260603"/>
                  </a:lnTo>
                  <a:lnTo>
                    <a:pt x="181040" y="250370"/>
                  </a:lnTo>
                  <a:lnTo>
                    <a:pt x="222456" y="222456"/>
                  </a:lnTo>
                  <a:lnTo>
                    <a:pt x="250370" y="181040"/>
                  </a:lnTo>
                  <a:lnTo>
                    <a:pt x="260604" y="130301"/>
                  </a:lnTo>
                  <a:lnTo>
                    <a:pt x="250370" y="79563"/>
                  </a:lnTo>
                  <a:lnTo>
                    <a:pt x="222456" y="38147"/>
                  </a:lnTo>
                  <a:lnTo>
                    <a:pt x="181040" y="10233"/>
                  </a:lnTo>
                  <a:lnTo>
                    <a:pt x="1303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2541143" y="2348229"/>
              <a:ext cx="122555" cy="121920"/>
            </a:xfrm>
            <a:custGeom>
              <a:avLst/>
              <a:gdLst/>
              <a:ahLst/>
              <a:cxnLst/>
              <a:rect l="l" t="t" r="r" b="b"/>
              <a:pathLst>
                <a:path w="122555" h="121919">
                  <a:moveTo>
                    <a:pt x="122174" y="52070"/>
                  </a:moveTo>
                  <a:lnTo>
                    <a:pt x="69342" y="52070"/>
                  </a:lnTo>
                  <a:lnTo>
                    <a:pt x="69342" y="0"/>
                  </a:lnTo>
                  <a:lnTo>
                    <a:pt x="52832" y="0"/>
                  </a:lnTo>
                  <a:lnTo>
                    <a:pt x="52832" y="52070"/>
                  </a:lnTo>
                  <a:lnTo>
                    <a:pt x="0" y="52070"/>
                  </a:lnTo>
                  <a:lnTo>
                    <a:pt x="0" y="68580"/>
                  </a:lnTo>
                  <a:lnTo>
                    <a:pt x="52832" y="68580"/>
                  </a:lnTo>
                  <a:lnTo>
                    <a:pt x="52832" y="121920"/>
                  </a:lnTo>
                  <a:lnTo>
                    <a:pt x="69342" y="121920"/>
                  </a:lnTo>
                  <a:lnTo>
                    <a:pt x="69342" y="68580"/>
                  </a:lnTo>
                  <a:lnTo>
                    <a:pt x="122174" y="68580"/>
                  </a:lnTo>
                  <a:lnTo>
                    <a:pt x="122174" y="52070"/>
                  </a:lnTo>
                  <a:close/>
                </a:path>
              </a:pathLst>
            </a:custGeom>
            <a:solidFill>
              <a:srgbClr val="2F7AF3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33359" y="1557993"/>
            <a:ext cx="1269365" cy="3201670"/>
          </a:xfrm>
          <a:custGeom>
            <a:avLst/>
            <a:gdLst/>
            <a:ahLst/>
            <a:cxnLst/>
            <a:rect l="l" t="t" r="r" b="b"/>
            <a:pathLst>
              <a:path w="1269365" h="3201670">
                <a:moveTo>
                  <a:pt x="1268747" y="0"/>
                </a:moveTo>
                <a:lnTo>
                  <a:pt x="0" y="0"/>
                </a:lnTo>
                <a:lnTo>
                  <a:pt x="0" y="3201489"/>
                </a:lnTo>
                <a:lnTo>
                  <a:pt x="872870" y="3201489"/>
                </a:lnTo>
                <a:lnTo>
                  <a:pt x="913357" y="3198604"/>
                </a:lnTo>
                <a:lnTo>
                  <a:pt x="952671" y="3190137"/>
                </a:lnTo>
                <a:lnTo>
                  <a:pt x="990615" y="3176368"/>
                </a:lnTo>
                <a:lnTo>
                  <a:pt x="1026989" y="3157580"/>
                </a:lnTo>
                <a:lnTo>
                  <a:pt x="1061596" y="3134054"/>
                </a:lnTo>
                <a:lnTo>
                  <a:pt x="1094236" y="3106071"/>
                </a:lnTo>
                <a:lnTo>
                  <a:pt x="1124710" y="3073912"/>
                </a:lnTo>
                <a:lnTo>
                  <a:pt x="1152821" y="3037859"/>
                </a:lnTo>
                <a:lnTo>
                  <a:pt x="1178368" y="2998193"/>
                </a:lnTo>
                <a:lnTo>
                  <a:pt x="1201154" y="2955195"/>
                </a:lnTo>
                <a:lnTo>
                  <a:pt x="1220979" y="2909148"/>
                </a:lnTo>
                <a:lnTo>
                  <a:pt x="1237646" y="2860331"/>
                </a:lnTo>
                <a:lnTo>
                  <a:pt x="1250955" y="2809028"/>
                </a:lnTo>
                <a:lnTo>
                  <a:pt x="1260707" y="2755518"/>
                </a:lnTo>
                <a:lnTo>
                  <a:pt x="1266704" y="2700083"/>
                </a:lnTo>
                <a:lnTo>
                  <a:pt x="1268747" y="2643006"/>
                </a:lnTo>
                <a:lnTo>
                  <a:pt x="1268747" y="0"/>
                </a:lnTo>
                <a:close/>
              </a:path>
            </a:pathLst>
          </a:custGeom>
          <a:solidFill>
            <a:srgbClr val="0E396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33909" y="1557993"/>
            <a:ext cx="1300480" cy="3201670"/>
            <a:chOff x="33909" y="1557993"/>
            <a:chExt cx="1300480" cy="3201670"/>
          </a:xfrm>
        </p:grpSpPr>
        <p:sp>
          <p:nvSpPr>
            <p:cNvPr id="4" name="object 4"/>
            <p:cNvSpPr/>
            <p:nvPr/>
          </p:nvSpPr>
          <p:spPr>
            <a:xfrm>
              <a:off x="88391" y="1557993"/>
              <a:ext cx="1245870" cy="3201670"/>
            </a:xfrm>
            <a:custGeom>
              <a:avLst/>
              <a:gdLst/>
              <a:ahLst/>
              <a:cxnLst/>
              <a:rect l="l" t="t" r="r" b="b"/>
              <a:pathLst>
                <a:path w="1245870" h="3201670">
                  <a:moveTo>
                    <a:pt x="1245873" y="0"/>
                  </a:moveTo>
                  <a:lnTo>
                    <a:pt x="0" y="0"/>
                  </a:lnTo>
                  <a:lnTo>
                    <a:pt x="0" y="2643006"/>
                  </a:lnTo>
                  <a:lnTo>
                    <a:pt x="2006" y="2700083"/>
                  </a:lnTo>
                  <a:lnTo>
                    <a:pt x="7894" y="2755518"/>
                  </a:lnTo>
                  <a:lnTo>
                    <a:pt x="17470" y="2809028"/>
                  </a:lnTo>
                  <a:lnTo>
                    <a:pt x="30537" y="2860331"/>
                  </a:lnTo>
                  <a:lnTo>
                    <a:pt x="46901" y="2909148"/>
                  </a:lnTo>
                  <a:lnTo>
                    <a:pt x="66365" y="2955195"/>
                  </a:lnTo>
                  <a:lnTo>
                    <a:pt x="88735" y="2998193"/>
                  </a:lnTo>
                  <a:lnTo>
                    <a:pt x="113815" y="3037859"/>
                  </a:lnTo>
                  <a:lnTo>
                    <a:pt x="141410" y="3073912"/>
                  </a:lnTo>
                  <a:lnTo>
                    <a:pt x="171325" y="3106071"/>
                  </a:lnTo>
                  <a:lnTo>
                    <a:pt x="203363" y="3134054"/>
                  </a:lnTo>
                  <a:lnTo>
                    <a:pt x="237330" y="3157580"/>
                  </a:lnTo>
                  <a:lnTo>
                    <a:pt x="273030" y="3176368"/>
                  </a:lnTo>
                  <a:lnTo>
                    <a:pt x="310269" y="3190137"/>
                  </a:lnTo>
                  <a:lnTo>
                    <a:pt x="348849" y="3198604"/>
                  </a:lnTo>
                  <a:lnTo>
                    <a:pt x="388577" y="3201489"/>
                  </a:lnTo>
                  <a:lnTo>
                    <a:pt x="1245873" y="3201489"/>
                  </a:lnTo>
                  <a:lnTo>
                    <a:pt x="1245873" y="0"/>
                  </a:lnTo>
                  <a:close/>
                </a:path>
              </a:pathLst>
            </a:custGeom>
            <a:solidFill>
              <a:srgbClr val="0E396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3434" y="1605534"/>
              <a:ext cx="1251585" cy="1054735"/>
            </a:xfrm>
            <a:custGeom>
              <a:avLst/>
              <a:gdLst/>
              <a:ahLst/>
              <a:cxnLst/>
              <a:rect l="l" t="t" r="r" b="b"/>
              <a:pathLst>
                <a:path w="1251585" h="1054735">
                  <a:moveTo>
                    <a:pt x="1251204" y="0"/>
                  </a:moveTo>
                  <a:lnTo>
                    <a:pt x="0" y="0"/>
                  </a:lnTo>
                  <a:lnTo>
                    <a:pt x="0" y="1054608"/>
                  </a:lnTo>
                  <a:lnTo>
                    <a:pt x="1251204" y="1054608"/>
                  </a:lnTo>
                  <a:lnTo>
                    <a:pt x="1251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3434" y="1605534"/>
              <a:ext cx="1251585" cy="1054735"/>
            </a:xfrm>
            <a:custGeom>
              <a:avLst/>
              <a:gdLst/>
              <a:ahLst/>
              <a:cxnLst/>
              <a:rect l="l" t="t" r="r" b="b"/>
              <a:pathLst>
                <a:path w="1251585" h="1054735">
                  <a:moveTo>
                    <a:pt x="0" y="1054608"/>
                  </a:moveTo>
                  <a:lnTo>
                    <a:pt x="1251204" y="1054608"/>
                  </a:lnTo>
                  <a:lnTo>
                    <a:pt x="1251204" y="0"/>
                  </a:lnTo>
                  <a:lnTo>
                    <a:pt x="0" y="0"/>
                  </a:lnTo>
                  <a:lnTo>
                    <a:pt x="0" y="1054608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914905" y="504190"/>
            <a:ext cx="5312410" cy="40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105" b="1">
                <a:solidFill>
                  <a:srgbClr val="001F5F"/>
                </a:solidFill>
                <a:latin typeface="Trebuchet MS"/>
                <a:cs typeface="Trebuchet MS"/>
              </a:rPr>
              <a:t>Focos</a:t>
            </a:r>
            <a:r>
              <a:rPr dirty="0" sz="2500" spc="-15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85" b="1">
                <a:solidFill>
                  <a:srgbClr val="001F5F"/>
                </a:solidFill>
                <a:latin typeface="Trebuchet MS"/>
                <a:cs typeface="Trebuchet MS"/>
              </a:rPr>
              <a:t>del</a:t>
            </a:r>
            <a:r>
              <a:rPr dirty="0" sz="2500" spc="-15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105" b="1">
                <a:solidFill>
                  <a:srgbClr val="001F5F"/>
                </a:solidFill>
                <a:latin typeface="Trebuchet MS"/>
                <a:cs typeface="Trebuchet MS"/>
              </a:rPr>
              <a:t>nuevo</a:t>
            </a:r>
            <a:r>
              <a:rPr dirty="0" sz="2500" spc="-1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114" b="1">
                <a:solidFill>
                  <a:srgbClr val="001F5F"/>
                </a:solidFill>
                <a:latin typeface="Trebuchet MS"/>
                <a:cs typeface="Trebuchet MS"/>
              </a:rPr>
              <a:t>Plan</a:t>
            </a:r>
            <a:r>
              <a:rPr dirty="0" sz="25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180" b="1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r>
              <a:rPr dirty="0" sz="2500" spc="-13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310" b="1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2500" spc="-14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2500" spc="180" b="1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959" y="1707895"/>
            <a:ext cx="125285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81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0D5DDF"/>
                </a:solidFill>
                <a:latin typeface="Roboto"/>
                <a:cs typeface="Roboto"/>
              </a:rPr>
              <a:t>1</a:t>
            </a:r>
            <a:endParaRPr sz="4800">
              <a:latin typeface="Roboto"/>
              <a:cs typeface="Robo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82168" y="1559052"/>
            <a:ext cx="7218045" cy="3200400"/>
            <a:chOff x="582168" y="1559052"/>
            <a:chExt cx="7218045" cy="3200400"/>
          </a:xfrm>
        </p:grpSpPr>
        <p:sp>
          <p:nvSpPr>
            <p:cNvPr id="10" name="object 10"/>
            <p:cNvSpPr/>
            <p:nvPr/>
          </p:nvSpPr>
          <p:spPr>
            <a:xfrm>
              <a:off x="582168" y="2615184"/>
              <a:ext cx="172211" cy="16459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373123" y="1559052"/>
              <a:ext cx="1251585" cy="3200400"/>
            </a:xfrm>
            <a:custGeom>
              <a:avLst/>
              <a:gdLst/>
              <a:ahLst/>
              <a:cxnLst/>
              <a:rect l="l" t="t" r="r" b="b"/>
              <a:pathLst>
                <a:path w="1251585" h="3200400">
                  <a:moveTo>
                    <a:pt x="1251203" y="0"/>
                  </a:moveTo>
                  <a:lnTo>
                    <a:pt x="0" y="0"/>
                  </a:lnTo>
                  <a:lnTo>
                    <a:pt x="0" y="3200400"/>
                  </a:lnTo>
                  <a:lnTo>
                    <a:pt x="1251203" y="3200400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DC50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335786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5" h="1065530">
                  <a:moveTo>
                    <a:pt x="1252727" y="0"/>
                  </a:moveTo>
                  <a:lnTo>
                    <a:pt x="0" y="0"/>
                  </a:lnTo>
                  <a:lnTo>
                    <a:pt x="0" y="1065275"/>
                  </a:lnTo>
                  <a:lnTo>
                    <a:pt x="1252727" y="1065275"/>
                  </a:lnTo>
                  <a:lnTo>
                    <a:pt x="12527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335786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5" h="1065530">
                  <a:moveTo>
                    <a:pt x="0" y="1065275"/>
                  </a:moveTo>
                  <a:lnTo>
                    <a:pt x="1252727" y="1065275"/>
                  </a:lnTo>
                  <a:lnTo>
                    <a:pt x="1252727" y="0"/>
                  </a:lnTo>
                  <a:lnTo>
                    <a:pt x="0" y="0"/>
                  </a:lnTo>
                  <a:lnTo>
                    <a:pt x="0" y="1065275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876043" y="2554224"/>
              <a:ext cx="170687" cy="23164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670047" y="1559052"/>
              <a:ext cx="1251585" cy="3200400"/>
            </a:xfrm>
            <a:custGeom>
              <a:avLst/>
              <a:gdLst/>
              <a:ahLst/>
              <a:cxnLst/>
              <a:rect l="l" t="t" r="r" b="b"/>
              <a:pathLst>
                <a:path w="1251585" h="3200400">
                  <a:moveTo>
                    <a:pt x="1251203" y="0"/>
                  </a:moveTo>
                  <a:lnTo>
                    <a:pt x="0" y="0"/>
                  </a:lnTo>
                  <a:lnTo>
                    <a:pt x="0" y="3200400"/>
                  </a:lnTo>
                  <a:lnTo>
                    <a:pt x="1251203" y="3200400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EE85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632710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4" h="1065530">
                  <a:moveTo>
                    <a:pt x="1252727" y="0"/>
                  </a:moveTo>
                  <a:lnTo>
                    <a:pt x="0" y="0"/>
                  </a:lnTo>
                  <a:lnTo>
                    <a:pt x="0" y="1065275"/>
                  </a:lnTo>
                  <a:lnTo>
                    <a:pt x="1252727" y="1065275"/>
                  </a:lnTo>
                  <a:lnTo>
                    <a:pt x="12527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632710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4" h="1065530">
                  <a:moveTo>
                    <a:pt x="0" y="1065275"/>
                  </a:moveTo>
                  <a:lnTo>
                    <a:pt x="1252727" y="1065275"/>
                  </a:lnTo>
                  <a:lnTo>
                    <a:pt x="1252727" y="0"/>
                  </a:lnTo>
                  <a:lnTo>
                    <a:pt x="0" y="0"/>
                  </a:lnTo>
                  <a:lnTo>
                    <a:pt x="0" y="1065275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172968" y="2577084"/>
              <a:ext cx="170687" cy="23317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966971" y="1559052"/>
              <a:ext cx="1251585" cy="3200400"/>
            </a:xfrm>
            <a:custGeom>
              <a:avLst/>
              <a:gdLst/>
              <a:ahLst/>
              <a:cxnLst/>
              <a:rect l="l" t="t" r="r" b="b"/>
              <a:pathLst>
                <a:path w="1251585" h="3200400">
                  <a:moveTo>
                    <a:pt x="1251203" y="0"/>
                  </a:moveTo>
                  <a:lnTo>
                    <a:pt x="0" y="0"/>
                  </a:lnTo>
                  <a:lnTo>
                    <a:pt x="0" y="3200400"/>
                  </a:lnTo>
                  <a:lnTo>
                    <a:pt x="1251203" y="3200400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BBCD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929633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4" h="1065530">
                  <a:moveTo>
                    <a:pt x="1252727" y="0"/>
                  </a:moveTo>
                  <a:lnTo>
                    <a:pt x="0" y="0"/>
                  </a:lnTo>
                  <a:lnTo>
                    <a:pt x="0" y="1065275"/>
                  </a:lnTo>
                  <a:lnTo>
                    <a:pt x="1252727" y="1065275"/>
                  </a:lnTo>
                  <a:lnTo>
                    <a:pt x="12527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929633" y="1594866"/>
              <a:ext cx="1252855" cy="1065530"/>
            </a:xfrm>
            <a:custGeom>
              <a:avLst/>
              <a:gdLst/>
              <a:ahLst/>
              <a:cxnLst/>
              <a:rect l="l" t="t" r="r" b="b"/>
              <a:pathLst>
                <a:path w="1252854" h="1065530">
                  <a:moveTo>
                    <a:pt x="0" y="1065275"/>
                  </a:moveTo>
                  <a:lnTo>
                    <a:pt x="1252727" y="1065275"/>
                  </a:lnTo>
                  <a:lnTo>
                    <a:pt x="1252727" y="0"/>
                  </a:lnTo>
                  <a:lnTo>
                    <a:pt x="0" y="0"/>
                  </a:lnTo>
                  <a:lnTo>
                    <a:pt x="0" y="1065275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4469891" y="2554224"/>
              <a:ext cx="170687" cy="23317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259323" y="1559052"/>
              <a:ext cx="1252855" cy="3200400"/>
            </a:xfrm>
            <a:custGeom>
              <a:avLst/>
              <a:gdLst/>
              <a:ahLst/>
              <a:cxnLst/>
              <a:rect l="l" t="t" r="r" b="b"/>
              <a:pathLst>
                <a:path w="1252854" h="3200400">
                  <a:moveTo>
                    <a:pt x="1252727" y="0"/>
                  </a:moveTo>
                  <a:lnTo>
                    <a:pt x="0" y="0"/>
                  </a:lnTo>
                  <a:lnTo>
                    <a:pt x="0" y="3200400"/>
                  </a:lnTo>
                  <a:lnTo>
                    <a:pt x="1252727" y="3200400"/>
                  </a:lnTo>
                  <a:lnTo>
                    <a:pt x="1252727" y="0"/>
                  </a:lnTo>
                  <a:close/>
                </a:path>
              </a:pathLst>
            </a:custGeom>
            <a:solidFill>
              <a:srgbClr val="0C57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5223509" y="1594866"/>
              <a:ext cx="1251585" cy="1059180"/>
            </a:xfrm>
            <a:custGeom>
              <a:avLst/>
              <a:gdLst/>
              <a:ahLst/>
              <a:cxnLst/>
              <a:rect l="l" t="t" r="r" b="b"/>
              <a:pathLst>
                <a:path w="1251585" h="1059180">
                  <a:moveTo>
                    <a:pt x="1251203" y="0"/>
                  </a:moveTo>
                  <a:lnTo>
                    <a:pt x="0" y="0"/>
                  </a:lnTo>
                  <a:lnTo>
                    <a:pt x="0" y="1059180"/>
                  </a:lnTo>
                  <a:lnTo>
                    <a:pt x="1251203" y="1059180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5223509" y="1594866"/>
              <a:ext cx="1251585" cy="1059180"/>
            </a:xfrm>
            <a:custGeom>
              <a:avLst/>
              <a:gdLst/>
              <a:ahLst/>
              <a:cxnLst/>
              <a:rect l="l" t="t" r="r" b="b"/>
              <a:pathLst>
                <a:path w="1251585" h="1059180">
                  <a:moveTo>
                    <a:pt x="0" y="1059180"/>
                  </a:moveTo>
                  <a:lnTo>
                    <a:pt x="1251203" y="1059180"/>
                  </a:lnTo>
                  <a:lnTo>
                    <a:pt x="1251203" y="0"/>
                  </a:lnTo>
                  <a:lnTo>
                    <a:pt x="0" y="0"/>
                  </a:lnTo>
                  <a:lnTo>
                    <a:pt x="0" y="1059180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5762244" y="2560319"/>
              <a:ext cx="172211" cy="23469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547103" y="1559052"/>
              <a:ext cx="1252855" cy="3200400"/>
            </a:xfrm>
            <a:custGeom>
              <a:avLst/>
              <a:gdLst/>
              <a:ahLst/>
              <a:cxnLst/>
              <a:rect l="l" t="t" r="r" b="b"/>
              <a:pathLst>
                <a:path w="1252854" h="3200400">
                  <a:moveTo>
                    <a:pt x="1252727" y="0"/>
                  </a:moveTo>
                  <a:lnTo>
                    <a:pt x="0" y="0"/>
                  </a:lnTo>
                  <a:lnTo>
                    <a:pt x="0" y="3200400"/>
                  </a:lnTo>
                  <a:lnTo>
                    <a:pt x="1252727" y="3200400"/>
                  </a:lnTo>
                  <a:lnTo>
                    <a:pt x="1252727" y="0"/>
                  </a:lnTo>
                  <a:close/>
                </a:path>
              </a:pathLst>
            </a:custGeom>
            <a:solidFill>
              <a:srgbClr val="DC50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511289" y="1594866"/>
              <a:ext cx="1251585" cy="1059180"/>
            </a:xfrm>
            <a:custGeom>
              <a:avLst/>
              <a:gdLst/>
              <a:ahLst/>
              <a:cxnLst/>
              <a:rect l="l" t="t" r="r" b="b"/>
              <a:pathLst>
                <a:path w="1251584" h="1059180">
                  <a:moveTo>
                    <a:pt x="1251203" y="0"/>
                  </a:moveTo>
                  <a:lnTo>
                    <a:pt x="0" y="0"/>
                  </a:lnTo>
                  <a:lnTo>
                    <a:pt x="0" y="1059180"/>
                  </a:lnTo>
                  <a:lnTo>
                    <a:pt x="1251203" y="1059180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6511289" y="1594866"/>
              <a:ext cx="1251585" cy="1059180"/>
            </a:xfrm>
            <a:custGeom>
              <a:avLst/>
              <a:gdLst/>
              <a:ahLst/>
              <a:cxnLst/>
              <a:rect l="l" t="t" r="r" b="b"/>
              <a:pathLst>
                <a:path w="1251584" h="1059180">
                  <a:moveTo>
                    <a:pt x="0" y="1059180"/>
                  </a:moveTo>
                  <a:lnTo>
                    <a:pt x="1251203" y="1059180"/>
                  </a:lnTo>
                  <a:lnTo>
                    <a:pt x="1251203" y="0"/>
                  </a:lnTo>
                  <a:lnTo>
                    <a:pt x="0" y="0"/>
                  </a:lnTo>
                  <a:lnTo>
                    <a:pt x="0" y="1059180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192735" y="3252596"/>
            <a:ext cx="984885" cy="69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100" spc="9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dirty="0" sz="1100" spc="10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dirty="0" sz="1100" spc="-3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ac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ó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n 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Riesgo  desde 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todos  </a:t>
            </a:r>
            <a:r>
              <a:rPr dirty="0" sz="1100" spc="20">
                <a:solidFill>
                  <a:srgbClr val="FFFFFF"/>
                </a:solidFill>
                <a:latin typeface="Trebuchet MS"/>
                <a:cs typeface="Trebuchet MS"/>
              </a:rPr>
              <a:t>los</a:t>
            </a:r>
            <a:r>
              <a:rPr dirty="0" sz="11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sectores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778889" y="1721307"/>
            <a:ext cx="555117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9370" algn="l"/>
                <a:tab pos="2606675" algn="l"/>
                <a:tab pos="3900170" algn="l"/>
                <a:tab pos="5187950" algn="l"/>
              </a:tabLst>
            </a:pP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2	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3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	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4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	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5</a:t>
            </a:r>
            <a:r>
              <a:rPr dirty="0" sz="4800">
                <a:solidFill>
                  <a:srgbClr val="0D5DDF"/>
                </a:solidFill>
                <a:latin typeface="Roboto"/>
                <a:cs typeface="Roboto"/>
              </a:rPr>
              <a:t>	6</a:t>
            </a:r>
            <a:endParaRPr sz="4800">
              <a:latin typeface="Roboto"/>
              <a:cs typeface="Roboto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050023" y="1596008"/>
            <a:ext cx="2019300" cy="1217295"/>
            <a:chOff x="7050023" y="1596008"/>
            <a:chExt cx="2019300" cy="1217295"/>
          </a:xfrm>
        </p:grpSpPr>
        <p:sp>
          <p:nvSpPr>
            <p:cNvPr id="33" name="object 33"/>
            <p:cNvSpPr/>
            <p:nvPr/>
          </p:nvSpPr>
          <p:spPr>
            <a:xfrm>
              <a:off x="7050023" y="2575559"/>
              <a:ext cx="172211" cy="23774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7808213" y="1605533"/>
              <a:ext cx="1251585" cy="1049020"/>
            </a:xfrm>
            <a:custGeom>
              <a:avLst/>
              <a:gdLst/>
              <a:ahLst/>
              <a:cxnLst/>
              <a:rect l="l" t="t" r="r" b="b"/>
              <a:pathLst>
                <a:path w="1251584" h="1049020">
                  <a:moveTo>
                    <a:pt x="1251203" y="0"/>
                  </a:moveTo>
                  <a:lnTo>
                    <a:pt x="0" y="0"/>
                  </a:lnTo>
                  <a:lnTo>
                    <a:pt x="0" y="1048512"/>
                  </a:lnTo>
                  <a:lnTo>
                    <a:pt x="1251203" y="1048512"/>
                  </a:lnTo>
                  <a:lnTo>
                    <a:pt x="12512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7808213" y="1605533"/>
              <a:ext cx="1251585" cy="1049020"/>
            </a:xfrm>
            <a:custGeom>
              <a:avLst/>
              <a:gdLst/>
              <a:ahLst/>
              <a:cxnLst/>
              <a:rect l="l" t="t" r="r" b="b"/>
              <a:pathLst>
                <a:path w="1251584" h="1049020">
                  <a:moveTo>
                    <a:pt x="0" y="1048512"/>
                  </a:moveTo>
                  <a:lnTo>
                    <a:pt x="1251203" y="1048512"/>
                  </a:lnTo>
                  <a:lnTo>
                    <a:pt x="1251203" y="0"/>
                  </a:lnTo>
                  <a:lnTo>
                    <a:pt x="0" y="0"/>
                  </a:lnTo>
                  <a:lnTo>
                    <a:pt x="0" y="1048512"/>
                  </a:lnTo>
                  <a:close/>
                </a:path>
              </a:pathLst>
            </a:custGeom>
            <a:ln w="19050">
              <a:solidFill>
                <a:srgbClr val="0D5D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7794879" y="1730755"/>
            <a:ext cx="125539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3655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0D5DDF"/>
                </a:solidFill>
                <a:latin typeface="Roboto"/>
                <a:cs typeface="Roboto"/>
              </a:rPr>
              <a:t>7</a:t>
            </a:r>
            <a:endParaRPr sz="4800">
              <a:latin typeface="Roboto"/>
              <a:cs typeface="Roboto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346947" y="2577083"/>
            <a:ext cx="797560" cy="2566670"/>
            <a:chOff x="8346947" y="2577083"/>
            <a:chExt cx="797560" cy="2566670"/>
          </a:xfrm>
        </p:grpSpPr>
        <p:sp>
          <p:nvSpPr>
            <p:cNvPr id="38" name="object 38"/>
            <p:cNvSpPr/>
            <p:nvPr/>
          </p:nvSpPr>
          <p:spPr>
            <a:xfrm>
              <a:off x="8346947" y="2577083"/>
              <a:ext cx="172211" cy="23469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8519293" y="4698511"/>
              <a:ext cx="624840" cy="445134"/>
            </a:xfrm>
            <a:custGeom>
              <a:avLst/>
              <a:gdLst/>
              <a:ahLst/>
              <a:cxnLst/>
              <a:rect l="l" t="t" r="r" b="b"/>
              <a:pathLst>
                <a:path w="624840" h="445135">
                  <a:moveTo>
                    <a:pt x="551425" y="0"/>
                  </a:moveTo>
                  <a:lnTo>
                    <a:pt x="492886" y="0"/>
                  </a:lnTo>
                  <a:lnTo>
                    <a:pt x="486048" y="609"/>
                  </a:lnTo>
                  <a:lnTo>
                    <a:pt x="419415" y="25717"/>
                  </a:lnTo>
                  <a:lnTo>
                    <a:pt x="387349" y="49926"/>
                  </a:lnTo>
                  <a:lnTo>
                    <a:pt x="384858" y="52417"/>
                  </a:lnTo>
                  <a:lnTo>
                    <a:pt x="382329" y="54647"/>
                  </a:lnTo>
                  <a:lnTo>
                    <a:pt x="28368" y="408854"/>
                  </a:lnTo>
                  <a:lnTo>
                    <a:pt x="293" y="444365"/>
                  </a:lnTo>
                  <a:lnTo>
                    <a:pt x="0" y="444987"/>
                  </a:lnTo>
                  <a:lnTo>
                    <a:pt x="56556" y="444987"/>
                  </a:lnTo>
                  <a:lnTo>
                    <a:pt x="59890" y="440367"/>
                  </a:lnTo>
                  <a:lnTo>
                    <a:pt x="417767" y="82529"/>
                  </a:lnTo>
                  <a:lnTo>
                    <a:pt x="466810" y="51929"/>
                  </a:lnTo>
                  <a:lnTo>
                    <a:pt x="521254" y="41822"/>
                  </a:lnTo>
                  <a:lnTo>
                    <a:pt x="624705" y="41822"/>
                  </a:lnTo>
                  <a:lnTo>
                    <a:pt x="624705" y="26786"/>
                  </a:lnTo>
                  <a:lnTo>
                    <a:pt x="621097" y="24535"/>
                  </a:lnTo>
                  <a:lnTo>
                    <a:pt x="597417" y="12653"/>
                  </a:lnTo>
                  <a:lnTo>
                    <a:pt x="572640" y="4200"/>
                  </a:lnTo>
                  <a:lnTo>
                    <a:pt x="551425" y="0"/>
                  </a:lnTo>
                  <a:close/>
                </a:path>
                <a:path w="624840" h="445135">
                  <a:moveTo>
                    <a:pt x="521254" y="408017"/>
                  </a:moveTo>
                  <a:lnTo>
                    <a:pt x="484264" y="444987"/>
                  </a:lnTo>
                  <a:lnTo>
                    <a:pt x="558208" y="444987"/>
                  </a:lnTo>
                  <a:lnTo>
                    <a:pt x="521254" y="408017"/>
                  </a:lnTo>
                  <a:close/>
                </a:path>
                <a:path w="624840" h="445135">
                  <a:moveTo>
                    <a:pt x="624705" y="41822"/>
                  </a:moveTo>
                  <a:lnTo>
                    <a:pt x="521254" y="41822"/>
                  </a:lnTo>
                  <a:lnTo>
                    <a:pt x="541554" y="43168"/>
                  </a:lnTo>
                  <a:lnTo>
                    <a:pt x="561303" y="47156"/>
                  </a:lnTo>
                  <a:lnTo>
                    <a:pt x="598228" y="62751"/>
                  </a:lnTo>
                  <a:lnTo>
                    <a:pt x="624705" y="82561"/>
                  </a:lnTo>
                  <a:lnTo>
                    <a:pt x="624705" y="41822"/>
                  </a:lnTo>
                  <a:close/>
                </a:path>
              </a:pathLst>
            </a:custGeom>
            <a:solidFill>
              <a:srgbClr val="FBB84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1490217" y="3157220"/>
            <a:ext cx="997585" cy="1032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Incentivos </a:t>
            </a:r>
            <a:r>
              <a:rPr dirty="0" sz="1100" spc="13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1100" spc="-2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 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vacunación 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masiva </a:t>
            </a:r>
            <a:r>
              <a:rPr dirty="0" sz="1100" spc="130">
                <a:solidFill>
                  <a:srgbClr val="FFFFFF"/>
                </a:solidFill>
                <a:latin typeface="Trebuchet MS"/>
                <a:cs typeface="Trebuchet MS"/>
              </a:rPr>
              <a:t>a 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través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del 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“pase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movilidad”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33548" y="3194380"/>
            <a:ext cx="1061720" cy="1125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solidFill>
                  <a:srgbClr val="FFFFFF"/>
                </a:solidFill>
                <a:latin typeface="Trebuchet MS"/>
                <a:cs typeface="Trebuchet MS"/>
              </a:rPr>
              <a:t>Continuar</a:t>
            </a:r>
            <a:r>
              <a:rPr dirty="0" sz="12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FFFFFF"/>
                </a:solidFill>
                <a:latin typeface="Trebuchet MS"/>
                <a:cs typeface="Trebuchet MS"/>
              </a:rPr>
              <a:t>con  </a:t>
            </a:r>
            <a:r>
              <a:rPr dirty="0" sz="1200" spc="75">
                <a:solidFill>
                  <a:srgbClr val="FFFFFF"/>
                </a:solidFill>
                <a:latin typeface="Trebuchet MS"/>
                <a:cs typeface="Trebuchet MS"/>
              </a:rPr>
              <a:t>medidas </a:t>
            </a:r>
            <a:r>
              <a:rPr dirty="0" sz="1200" spc="80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200" spc="55">
                <a:solidFill>
                  <a:srgbClr val="FFFFFF"/>
                </a:solidFill>
                <a:latin typeface="Trebuchet MS"/>
                <a:cs typeface="Trebuchet MS"/>
              </a:rPr>
              <a:t>autocuidado:</a:t>
            </a:r>
            <a:endParaRPr sz="1200">
              <a:latin typeface="Trebuchet MS"/>
              <a:cs typeface="Trebuchet MS"/>
            </a:endParaRPr>
          </a:p>
          <a:p>
            <a:pPr marL="12700" marR="170180">
              <a:lnSpc>
                <a:spcPct val="100000"/>
              </a:lnSpc>
              <a:spcBef>
                <a:spcPts val="15"/>
              </a:spcBef>
            </a:pPr>
            <a:r>
              <a:rPr dirty="0" sz="1200" spc="110">
                <a:solidFill>
                  <a:srgbClr val="FFFFFF"/>
                </a:solidFill>
                <a:latin typeface="WenQuanYi Micro Hei"/>
                <a:cs typeface="WenQuanYi Micro Hei"/>
              </a:rPr>
              <a:t>«</a:t>
            </a:r>
            <a:r>
              <a:rPr dirty="0" sz="1200" spc="110">
                <a:solidFill>
                  <a:srgbClr val="FFFFFF"/>
                </a:solidFill>
                <a:latin typeface="Trebuchet MS"/>
                <a:cs typeface="Trebuchet MS"/>
              </a:rPr>
              <a:t>Modo  </a:t>
            </a:r>
            <a:r>
              <a:rPr dirty="0" sz="1200" spc="45">
                <a:solidFill>
                  <a:srgbClr val="FFFFFF"/>
                </a:solidFill>
                <a:latin typeface="Trebuchet MS"/>
                <a:cs typeface="Trebuchet MS"/>
              </a:rPr>
              <a:t>Coronavir</a:t>
            </a:r>
            <a:r>
              <a:rPr dirty="0" sz="1200" spc="45">
                <a:solidFill>
                  <a:srgbClr val="FFFFFF"/>
                </a:solidFill>
                <a:latin typeface="Trebuchet MS"/>
                <a:cs typeface="Trebuchet MS"/>
              </a:rPr>
              <a:t>us  </a:t>
            </a:r>
            <a:r>
              <a:rPr dirty="0" sz="1200" spc="8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dirty="0" sz="1200" spc="-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200" spc="5">
                <a:solidFill>
                  <a:srgbClr val="FFFFFF"/>
                </a:solidFill>
                <a:latin typeface="Trebuchet MS"/>
                <a:cs typeface="Trebuchet MS"/>
              </a:rPr>
              <a:t>Vivir</a:t>
            </a:r>
            <a:r>
              <a:rPr dirty="0" sz="1200" spc="5">
                <a:solidFill>
                  <a:srgbClr val="FFFFFF"/>
                </a:solidFill>
                <a:latin typeface="WenQuanYi Micro Hei"/>
                <a:cs typeface="WenQuanYi Micro Hei"/>
              </a:rPr>
              <a:t>»</a:t>
            </a:r>
            <a:endParaRPr sz="1200">
              <a:latin typeface="WenQuanYi Micro Hei"/>
              <a:cs typeface="WenQuanYi Micro He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033520" y="3293745"/>
            <a:ext cx="1059180" cy="941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5"/>
              </a:spcBef>
            </a:pPr>
            <a:r>
              <a:rPr dirty="0" sz="1200" spc="50">
                <a:solidFill>
                  <a:srgbClr val="FFFFFF"/>
                </a:solidFill>
                <a:latin typeface="Trebuchet MS"/>
                <a:cs typeface="Trebuchet MS"/>
              </a:rPr>
              <a:t>Continuar</a:t>
            </a:r>
            <a:r>
              <a:rPr dirty="0" sz="12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200" spc="60">
                <a:solidFill>
                  <a:srgbClr val="FFFFFF"/>
                </a:solidFill>
                <a:latin typeface="Trebuchet MS"/>
                <a:cs typeface="Trebuchet MS"/>
              </a:rPr>
              <a:t>con  </a:t>
            </a:r>
            <a:r>
              <a:rPr dirty="0" sz="1200" spc="45">
                <a:solidFill>
                  <a:srgbClr val="FFFFFF"/>
                </a:solidFill>
                <a:latin typeface="Trebuchet MS"/>
                <a:cs typeface="Trebuchet MS"/>
              </a:rPr>
              <a:t>la </a:t>
            </a:r>
            <a:r>
              <a:rPr dirty="0" sz="1200" spc="60">
                <a:solidFill>
                  <a:srgbClr val="FFFFFF"/>
                </a:solidFill>
                <a:latin typeface="Trebuchet MS"/>
                <a:cs typeface="Trebuchet MS"/>
              </a:rPr>
              <a:t>estrategia  </a:t>
            </a:r>
            <a:r>
              <a:rPr dirty="0" sz="1200" spc="10">
                <a:solidFill>
                  <a:srgbClr val="FFFFFF"/>
                </a:solidFill>
                <a:latin typeface="Trebuchet MS"/>
                <a:cs typeface="Trebuchet MS"/>
              </a:rPr>
              <a:t>TTA: </a:t>
            </a:r>
            <a:r>
              <a:rPr dirty="0" sz="1200" spc="50">
                <a:solidFill>
                  <a:srgbClr val="FFFFFF"/>
                </a:solidFill>
                <a:latin typeface="WenQuanYi Micro Hei"/>
                <a:cs typeface="WenQuanYi Micro Hei"/>
              </a:rPr>
              <a:t>«</a:t>
            </a:r>
            <a:r>
              <a:rPr dirty="0" sz="1200" spc="50">
                <a:solidFill>
                  <a:srgbClr val="FFFFFF"/>
                </a:solidFill>
                <a:latin typeface="Trebuchet MS"/>
                <a:cs typeface="Trebuchet MS"/>
              </a:rPr>
              <a:t>Todos  </a:t>
            </a:r>
            <a:r>
              <a:rPr dirty="0" sz="1200" spc="70">
                <a:solidFill>
                  <a:srgbClr val="FFFFFF"/>
                </a:solidFill>
                <a:latin typeface="Trebuchet MS"/>
                <a:cs typeface="Trebuchet MS"/>
              </a:rPr>
              <a:t>somos  </a:t>
            </a:r>
            <a:r>
              <a:rPr dirty="0" sz="1200" spc="55">
                <a:solidFill>
                  <a:srgbClr val="FFFFFF"/>
                </a:solidFill>
                <a:latin typeface="Trebuchet MS"/>
                <a:cs typeface="Trebuchet MS"/>
              </a:rPr>
              <a:t>trazadores</a:t>
            </a:r>
            <a:r>
              <a:rPr dirty="0" sz="1200" spc="55">
                <a:solidFill>
                  <a:srgbClr val="FFFFFF"/>
                </a:solidFill>
                <a:latin typeface="WenQuanYi Micro Hei"/>
                <a:cs typeface="WenQuanYi Micro Hei"/>
              </a:rPr>
              <a:t>»</a:t>
            </a:r>
            <a:endParaRPr sz="1200">
              <a:latin typeface="WenQuanYi Micro Hei"/>
              <a:cs typeface="WenQuanYi Micro He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69814" y="3416046"/>
            <a:ext cx="1059815" cy="5067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050" spc="35">
                <a:solidFill>
                  <a:srgbClr val="FFFFFF"/>
                </a:solidFill>
                <a:latin typeface="Trebuchet MS"/>
                <a:cs typeface="Trebuchet MS"/>
              </a:rPr>
              <a:t>Fortalecimiento  </a:t>
            </a:r>
            <a:r>
              <a:rPr dirty="0" sz="1050" spc="75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dirty="0" sz="1050" spc="-2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50" spc="40">
                <a:solidFill>
                  <a:srgbClr val="FFFFFF"/>
                </a:solidFill>
                <a:latin typeface="Trebuchet MS"/>
                <a:cs typeface="Trebuchet MS"/>
              </a:rPr>
              <a:t>Vigilancia </a:t>
            </a:r>
            <a:r>
              <a:rPr dirty="0" sz="1050" spc="75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050" spc="40">
                <a:solidFill>
                  <a:srgbClr val="FFFFFF"/>
                </a:solidFill>
                <a:latin typeface="Trebuchet MS"/>
                <a:cs typeface="Trebuchet MS"/>
              </a:rPr>
              <a:t>Fronteras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21526" y="3166948"/>
            <a:ext cx="1116965" cy="1032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Rec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dirty="0" sz="1100" spc="25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dirty="0" sz="1100" spc="-3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dirty="0" sz="1100" spc="9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dirty="0" sz="1100" spc="-3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dirty="0" sz="1100" spc="15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r>
              <a:rPr dirty="0" sz="1100" spc="50">
                <a:solidFill>
                  <a:srgbClr val="FFFFFF"/>
                </a:solidFill>
                <a:latin typeface="Trebuchet MS"/>
                <a:cs typeface="Trebuchet MS"/>
              </a:rPr>
              <a:t>o 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dirty="0" sz="11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diversidad 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geográfica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regional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en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 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toma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decisiones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912100" y="3229483"/>
            <a:ext cx="1095375" cy="864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La 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educación  </a:t>
            </a:r>
            <a:r>
              <a:rPr dirty="0" sz="1100" spc="70">
                <a:solidFill>
                  <a:srgbClr val="FFFFFF"/>
                </a:solidFill>
                <a:latin typeface="Trebuchet MS"/>
                <a:cs typeface="Trebuchet MS"/>
              </a:rPr>
              <a:t>como</a:t>
            </a:r>
            <a:r>
              <a:rPr dirty="0" sz="11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55">
                <a:solidFill>
                  <a:srgbClr val="FFFFFF"/>
                </a:solidFill>
                <a:latin typeface="Trebuchet MS"/>
                <a:cs typeface="Trebuchet MS"/>
              </a:rPr>
              <a:t>actividad 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esencial </a:t>
            </a:r>
            <a:r>
              <a:rPr dirty="0" sz="1100" spc="80">
                <a:solidFill>
                  <a:srgbClr val="FFFFFF"/>
                </a:solidFill>
                <a:latin typeface="Trebuchet MS"/>
                <a:cs typeface="Trebuchet MS"/>
              </a:rPr>
              <a:t>para</a:t>
            </a:r>
            <a:r>
              <a:rPr dirty="0" sz="1100" spc="-2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100" spc="45">
                <a:solidFill>
                  <a:srgbClr val="FFFFFF"/>
                </a:solidFill>
                <a:latin typeface="Trebuchet MS"/>
                <a:cs typeface="Trebuchet MS"/>
              </a:rPr>
              <a:t>la  </a:t>
            </a:r>
            <a:r>
              <a:rPr dirty="0" sz="1100" spc="60">
                <a:solidFill>
                  <a:srgbClr val="FFFFFF"/>
                </a:solidFill>
                <a:latin typeface="Trebuchet MS"/>
                <a:cs typeface="Trebuchet MS"/>
              </a:rPr>
              <a:t>vida </a:t>
            </a:r>
            <a:r>
              <a:rPr dirty="0" sz="1100" spc="75">
                <a:solidFill>
                  <a:srgbClr val="FFFFFF"/>
                </a:solidFill>
                <a:latin typeface="Trebuchet MS"/>
                <a:cs typeface="Trebuchet MS"/>
              </a:rPr>
              <a:t>de </a:t>
            </a:r>
            <a:r>
              <a:rPr dirty="0" sz="1100" spc="40">
                <a:solidFill>
                  <a:srgbClr val="FFFFFF"/>
                </a:solidFill>
                <a:latin typeface="Trebuchet MS"/>
                <a:cs typeface="Trebuchet MS"/>
              </a:rPr>
              <a:t>niños </a:t>
            </a:r>
            <a:r>
              <a:rPr dirty="0" sz="1100" spc="65">
                <a:solidFill>
                  <a:srgbClr val="FFFFFF"/>
                </a:solidFill>
                <a:latin typeface="Trebuchet MS"/>
                <a:cs typeface="Trebuchet MS"/>
              </a:rPr>
              <a:t>y  </a:t>
            </a:r>
            <a:r>
              <a:rPr dirty="0" sz="1100" spc="35">
                <a:solidFill>
                  <a:srgbClr val="FFFFFF"/>
                </a:solidFill>
                <a:latin typeface="Trebuchet MS"/>
                <a:cs typeface="Trebuchet MS"/>
              </a:rPr>
              <a:t>jóvenes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79968" y="374042"/>
            <a:ext cx="1045844" cy="710565"/>
          </a:xfrm>
          <a:custGeom>
            <a:avLst/>
            <a:gdLst/>
            <a:ahLst/>
            <a:cxnLst/>
            <a:rect l="l" t="t" r="r" b="b"/>
            <a:pathLst>
              <a:path w="1045844" h="710565">
                <a:moveTo>
                  <a:pt x="522766" y="0"/>
                </a:moveTo>
                <a:lnTo>
                  <a:pt x="456763" y="11936"/>
                </a:lnTo>
                <a:lnTo>
                  <a:pt x="397941" y="47763"/>
                </a:lnTo>
                <a:lnTo>
                  <a:pt x="393171" y="52253"/>
                </a:lnTo>
                <a:lnTo>
                  <a:pt x="390769" y="54375"/>
                </a:lnTo>
                <a:lnTo>
                  <a:pt x="54457" y="391232"/>
                </a:lnTo>
                <a:lnTo>
                  <a:pt x="24200" y="431061"/>
                </a:lnTo>
                <a:lnTo>
                  <a:pt x="6047" y="475921"/>
                </a:lnTo>
                <a:lnTo>
                  <a:pt x="0" y="523320"/>
                </a:lnTo>
                <a:lnTo>
                  <a:pt x="6047" y="570631"/>
                </a:lnTo>
                <a:lnTo>
                  <a:pt x="24201" y="615425"/>
                </a:lnTo>
                <a:lnTo>
                  <a:pt x="54457" y="655143"/>
                </a:lnTo>
                <a:lnTo>
                  <a:pt x="116043" y="696321"/>
                </a:lnTo>
                <a:lnTo>
                  <a:pt x="186176" y="710047"/>
                </a:lnTo>
                <a:lnTo>
                  <a:pt x="221817" y="706616"/>
                </a:lnTo>
                <a:lnTo>
                  <a:pt x="256440" y="696321"/>
                </a:lnTo>
                <a:lnTo>
                  <a:pt x="288927" y="679164"/>
                </a:lnTo>
                <a:lnTo>
                  <a:pt x="302989" y="667609"/>
                </a:lnTo>
                <a:lnTo>
                  <a:pt x="186176" y="667609"/>
                </a:lnTo>
                <a:lnTo>
                  <a:pt x="157863" y="664820"/>
                </a:lnTo>
                <a:lnTo>
                  <a:pt x="106309" y="643327"/>
                </a:lnTo>
                <a:lnTo>
                  <a:pt x="66306" y="603251"/>
                </a:lnTo>
                <a:lnTo>
                  <a:pt x="45013" y="551654"/>
                </a:lnTo>
                <a:lnTo>
                  <a:pt x="42271" y="523287"/>
                </a:lnTo>
                <a:lnTo>
                  <a:pt x="45013" y="494869"/>
                </a:lnTo>
                <a:lnTo>
                  <a:pt x="66306" y="443238"/>
                </a:lnTo>
                <a:lnTo>
                  <a:pt x="424439" y="80891"/>
                </a:lnTo>
                <a:lnTo>
                  <a:pt x="471037" y="51789"/>
                </a:lnTo>
                <a:lnTo>
                  <a:pt x="522766" y="42177"/>
                </a:lnTo>
                <a:lnTo>
                  <a:pt x="641144" y="42177"/>
                </a:lnTo>
                <a:lnTo>
                  <a:pt x="636882" y="38664"/>
                </a:lnTo>
                <a:lnTo>
                  <a:pt x="595132" y="14437"/>
                </a:lnTo>
                <a:lnTo>
                  <a:pt x="547352" y="1595"/>
                </a:lnTo>
                <a:lnTo>
                  <a:pt x="522766" y="0"/>
                </a:lnTo>
                <a:close/>
              </a:path>
              <a:path w="1045844" h="710565">
                <a:moveTo>
                  <a:pt x="582642" y="450380"/>
                </a:moveTo>
                <a:lnTo>
                  <a:pt x="522766" y="450380"/>
                </a:lnTo>
                <a:lnTo>
                  <a:pt x="727370" y="655143"/>
                </a:lnTo>
                <a:lnTo>
                  <a:pt x="789178" y="696321"/>
                </a:lnTo>
                <a:lnTo>
                  <a:pt x="859332" y="710047"/>
                </a:lnTo>
                <a:lnTo>
                  <a:pt x="894937" y="706616"/>
                </a:lnTo>
                <a:lnTo>
                  <a:pt x="929505" y="696321"/>
                </a:lnTo>
                <a:lnTo>
                  <a:pt x="961986" y="679164"/>
                </a:lnTo>
                <a:lnTo>
                  <a:pt x="976101" y="667609"/>
                </a:lnTo>
                <a:lnTo>
                  <a:pt x="859332" y="667609"/>
                </a:lnTo>
                <a:lnTo>
                  <a:pt x="831028" y="664820"/>
                </a:lnTo>
                <a:lnTo>
                  <a:pt x="804154" y="656635"/>
                </a:lnTo>
                <a:lnTo>
                  <a:pt x="779360" y="643327"/>
                </a:lnTo>
                <a:lnTo>
                  <a:pt x="757296" y="625170"/>
                </a:lnTo>
                <a:lnTo>
                  <a:pt x="582642" y="450380"/>
                </a:lnTo>
                <a:close/>
              </a:path>
              <a:path w="1045844" h="710565">
                <a:moveTo>
                  <a:pt x="522766" y="390437"/>
                </a:moveTo>
                <a:lnTo>
                  <a:pt x="288209" y="625169"/>
                </a:lnTo>
                <a:lnTo>
                  <a:pt x="241466" y="656635"/>
                </a:lnTo>
                <a:lnTo>
                  <a:pt x="186176" y="667609"/>
                </a:lnTo>
                <a:lnTo>
                  <a:pt x="302989" y="667609"/>
                </a:lnTo>
                <a:lnTo>
                  <a:pt x="318159" y="655143"/>
                </a:lnTo>
                <a:lnTo>
                  <a:pt x="522766" y="450380"/>
                </a:lnTo>
                <a:lnTo>
                  <a:pt x="582642" y="450380"/>
                </a:lnTo>
                <a:lnTo>
                  <a:pt x="522766" y="390437"/>
                </a:lnTo>
                <a:close/>
              </a:path>
              <a:path w="1045844" h="710565">
                <a:moveTo>
                  <a:pt x="641144" y="42177"/>
                </a:moveTo>
                <a:lnTo>
                  <a:pt x="522766" y="42177"/>
                </a:lnTo>
                <a:lnTo>
                  <a:pt x="542054" y="43458"/>
                </a:lnTo>
                <a:lnTo>
                  <a:pt x="560818" y="47251"/>
                </a:lnTo>
                <a:lnTo>
                  <a:pt x="603657" y="67054"/>
                </a:lnTo>
                <a:lnTo>
                  <a:pt x="961122" y="421202"/>
                </a:lnTo>
                <a:lnTo>
                  <a:pt x="988087" y="458610"/>
                </a:lnTo>
                <a:lnTo>
                  <a:pt x="1001569" y="501097"/>
                </a:lnTo>
                <a:lnTo>
                  <a:pt x="1001569" y="545277"/>
                </a:lnTo>
                <a:lnTo>
                  <a:pt x="988087" y="587764"/>
                </a:lnTo>
                <a:lnTo>
                  <a:pt x="961122" y="625170"/>
                </a:lnTo>
                <a:lnTo>
                  <a:pt x="914507" y="656635"/>
                </a:lnTo>
                <a:lnTo>
                  <a:pt x="859332" y="667609"/>
                </a:lnTo>
                <a:lnTo>
                  <a:pt x="976101" y="667609"/>
                </a:lnTo>
                <a:lnTo>
                  <a:pt x="991330" y="655143"/>
                </a:lnTo>
                <a:lnTo>
                  <a:pt x="1021582" y="615425"/>
                </a:lnTo>
                <a:lnTo>
                  <a:pt x="1039734" y="570631"/>
                </a:lnTo>
                <a:lnTo>
                  <a:pt x="1045784" y="523287"/>
                </a:lnTo>
                <a:lnTo>
                  <a:pt x="1039734" y="475922"/>
                </a:lnTo>
                <a:lnTo>
                  <a:pt x="1021582" y="431061"/>
                </a:lnTo>
                <a:lnTo>
                  <a:pt x="991330" y="391232"/>
                </a:lnTo>
                <a:lnTo>
                  <a:pt x="654729" y="54375"/>
                </a:lnTo>
                <a:lnTo>
                  <a:pt x="645996" y="46176"/>
                </a:lnTo>
                <a:lnTo>
                  <a:pt x="641144" y="42177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94232"/>
            <a:ext cx="4794504" cy="40492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15"/>
              <a:t>de </a:t>
            </a:r>
            <a:r>
              <a:rPr dirty="0" spc="204"/>
              <a:t>medidas</a:t>
            </a:r>
            <a:r>
              <a:rPr dirty="0" spc="-695"/>
              <a:t> </a:t>
            </a:r>
            <a:r>
              <a:rPr dirty="0" spc="175"/>
              <a:t>generales</a:t>
            </a:r>
          </a:p>
        </p:txBody>
      </p:sp>
      <p:sp>
        <p:nvSpPr>
          <p:cNvPr id="4" name="object 4"/>
          <p:cNvSpPr/>
          <p:nvPr/>
        </p:nvSpPr>
        <p:spPr>
          <a:xfrm>
            <a:off x="2368295" y="1513306"/>
            <a:ext cx="4408170" cy="1085215"/>
          </a:xfrm>
          <a:custGeom>
            <a:avLst/>
            <a:gdLst/>
            <a:ahLst/>
            <a:cxnLst/>
            <a:rect l="l" t="t" r="r" b="b"/>
            <a:pathLst>
              <a:path w="4408170" h="1085214">
                <a:moveTo>
                  <a:pt x="4272543" y="0"/>
                </a:moveTo>
                <a:lnTo>
                  <a:pt x="135339" y="0"/>
                </a:lnTo>
                <a:lnTo>
                  <a:pt x="92562" y="6865"/>
                </a:lnTo>
                <a:lnTo>
                  <a:pt x="55410" y="26005"/>
                </a:lnTo>
                <a:lnTo>
                  <a:pt x="26113" y="55236"/>
                </a:lnTo>
                <a:lnTo>
                  <a:pt x="6899" y="92376"/>
                </a:lnTo>
                <a:lnTo>
                  <a:pt x="0" y="135241"/>
                </a:lnTo>
                <a:lnTo>
                  <a:pt x="0" y="949554"/>
                </a:lnTo>
                <a:lnTo>
                  <a:pt x="6900" y="992340"/>
                </a:lnTo>
                <a:lnTo>
                  <a:pt x="26113" y="1029555"/>
                </a:lnTo>
                <a:lnTo>
                  <a:pt x="55411" y="1058936"/>
                </a:lnTo>
                <a:lnTo>
                  <a:pt x="92562" y="1078223"/>
                </a:lnTo>
                <a:lnTo>
                  <a:pt x="135339" y="1085154"/>
                </a:lnTo>
                <a:lnTo>
                  <a:pt x="4272543" y="1085154"/>
                </a:lnTo>
                <a:lnTo>
                  <a:pt x="4315310" y="1078223"/>
                </a:lnTo>
                <a:lnTo>
                  <a:pt x="4352454" y="1058936"/>
                </a:lnTo>
                <a:lnTo>
                  <a:pt x="4381746" y="1029555"/>
                </a:lnTo>
                <a:lnTo>
                  <a:pt x="4400956" y="992340"/>
                </a:lnTo>
                <a:lnTo>
                  <a:pt x="4407855" y="949554"/>
                </a:lnTo>
                <a:lnTo>
                  <a:pt x="4407855" y="135241"/>
                </a:lnTo>
                <a:lnTo>
                  <a:pt x="4400956" y="92376"/>
                </a:lnTo>
                <a:lnTo>
                  <a:pt x="4381746" y="55236"/>
                </a:lnTo>
                <a:lnTo>
                  <a:pt x="4352454" y="26005"/>
                </a:lnTo>
                <a:lnTo>
                  <a:pt x="4315310" y="6865"/>
                </a:lnTo>
                <a:lnTo>
                  <a:pt x="4272543" y="0"/>
                </a:lnTo>
                <a:close/>
              </a:path>
            </a:pathLst>
          </a:custGeom>
          <a:solidFill>
            <a:srgbClr val="0E396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885313" y="1771015"/>
            <a:ext cx="339153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200" b="1">
                <a:solidFill>
                  <a:srgbClr val="FFFFFF"/>
                </a:solidFill>
                <a:latin typeface="Trebuchet MS"/>
                <a:cs typeface="Trebuchet MS"/>
              </a:rPr>
              <a:t>ACTUALIZACIÓN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92280" y="3837462"/>
            <a:ext cx="1330325" cy="901065"/>
          </a:xfrm>
          <a:custGeom>
            <a:avLst/>
            <a:gdLst/>
            <a:ahLst/>
            <a:cxnLst/>
            <a:rect l="l" t="t" r="r" b="b"/>
            <a:pathLst>
              <a:path w="1330325" h="901064">
                <a:moveTo>
                  <a:pt x="701776" y="0"/>
                </a:moveTo>
                <a:lnTo>
                  <a:pt x="630991" y="0"/>
                </a:lnTo>
                <a:lnTo>
                  <a:pt x="622724" y="737"/>
                </a:lnTo>
                <a:lnTo>
                  <a:pt x="581296" y="12130"/>
                </a:lnTo>
                <a:lnTo>
                  <a:pt x="542153" y="31123"/>
                </a:lnTo>
                <a:lnTo>
                  <a:pt x="506437" y="57721"/>
                </a:lnTo>
                <a:lnTo>
                  <a:pt x="500367" y="63434"/>
                </a:lnTo>
                <a:lnTo>
                  <a:pt x="497310" y="66134"/>
                </a:lnTo>
                <a:lnTo>
                  <a:pt x="69309" y="494793"/>
                </a:lnTo>
                <a:lnTo>
                  <a:pt x="38986" y="532079"/>
                </a:lnTo>
                <a:lnTo>
                  <a:pt x="17327" y="573419"/>
                </a:lnTo>
                <a:lnTo>
                  <a:pt x="4331" y="617457"/>
                </a:lnTo>
                <a:lnTo>
                  <a:pt x="0" y="662835"/>
                </a:lnTo>
                <a:lnTo>
                  <a:pt x="4331" y="708198"/>
                </a:lnTo>
                <a:lnTo>
                  <a:pt x="17327" y="752189"/>
                </a:lnTo>
                <a:lnTo>
                  <a:pt x="38986" y="793450"/>
                </a:lnTo>
                <a:lnTo>
                  <a:pt x="69309" y="830625"/>
                </a:lnTo>
                <a:lnTo>
                  <a:pt x="106459" y="861192"/>
                </a:lnTo>
                <a:lnTo>
                  <a:pt x="147686" y="883025"/>
                </a:lnTo>
                <a:lnTo>
                  <a:pt x="191633" y="896125"/>
                </a:lnTo>
                <a:lnTo>
                  <a:pt x="236939" y="900492"/>
                </a:lnTo>
                <a:lnTo>
                  <a:pt x="282297" y="896125"/>
                </a:lnTo>
                <a:lnTo>
                  <a:pt x="326360" y="883025"/>
                </a:lnTo>
                <a:lnTo>
                  <a:pt x="367703" y="861192"/>
                </a:lnTo>
                <a:lnTo>
                  <a:pt x="385599" y="846488"/>
                </a:lnTo>
                <a:lnTo>
                  <a:pt x="236939" y="846488"/>
                </a:lnTo>
                <a:lnTo>
                  <a:pt x="200907" y="842939"/>
                </a:lnTo>
                <a:lnTo>
                  <a:pt x="135297" y="815589"/>
                </a:lnTo>
                <a:lnTo>
                  <a:pt x="77631" y="753382"/>
                </a:lnTo>
                <a:lnTo>
                  <a:pt x="59755" y="709292"/>
                </a:lnTo>
                <a:lnTo>
                  <a:pt x="53796" y="662708"/>
                </a:lnTo>
                <a:lnTo>
                  <a:pt x="59755" y="616124"/>
                </a:lnTo>
                <a:lnTo>
                  <a:pt x="77631" y="572033"/>
                </a:lnTo>
                <a:lnTo>
                  <a:pt x="107425" y="532930"/>
                </a:lnTo>
                <a:lnTo>
                  <a:pt x="540160" y="99876"/>
                </a:lnTo>
                <a:lnTo>
                  <a:pt x="599462" y="62844"/>
                </a:lnTo>
                <a:lnTo>
                  <a:pt x="665294" y="50612"/>
                </a:lnTo>
                <a:lnTo>
                  <a:pt x="815946" y="50612"/>
                </a:lnTo>
                <a:lnTo>
                  <a:pt x="810521" y="46142"/>
                </a:lnTo>
                <a:lnTo>
                  <a:pt x="798476" y="37468"/>
                </a:lnTo>
                <a:lnTo>
                  <a:pt x="786022" y="29692"/>
                </a:lnTo>
                <a:lnTo>
                  <a:pt x="757389" y="15313"/>
                </a:lnTo>
                <a:lnTo>
                  <a:pt x="727428" y="5083"/>
                </a:lnTo>
                <a:lnTo>
                  <a:pt x="701776" y="0"/>
                </a:lnTo>
                <a:close/>
              </a:path>
              <a:path w="1330325" h="901064">
                <a:moveTo>
                  <a:pt x="741494" y="570060"/>
                </a:moveTo>
                <a:lnTo>
                  <a:pt x="665295" y="570060"/>
                </a:lnTo>
                <a:lnTo>
                  <a:pt x="925680" y="830625"/>
                </a:lnTo>
                <a:lnTo>
                  <a:pt x="963017" y="861192"/>
                </a:lnTo>
                <a:lnTo>
                  <a:pt x="1004338" y="883025"/>
                </a:lnTo>
                <a:lnTo>
                  <a:pt x="1048315" y="896125"/>
                </a:lnTo>
                <a:lnTo>
                  <a:pt x="1093619" y="900492"/>
                </a:lnTo>
                <a:lnTo>
                  <a:pt x="1138931" y="896125"/>
                </a:lnTo>
                <a:lnTo>
                  <a:pt x="1182923" y="883025"/>
                </a:lnTo>
                <a:lnTo>
                  <a:pt x="1224259" y="861192"/>
                </a:lnTo>
                <a:lnTo>
                  <a:pt x="1242223" y="846488"/>
                </a:lnTo>
                <a:lnTo>
                  <a:pt x="1093619" y="846488"/>
                </a:lnTo>
                <a:lnTo>
                  <a:pt x="1057598" y="842939"/>
                </a:lnTo>
                <a:lnTo>
                  <a:pt x="1023397" y="832523"/>
                </a:lnTo>
                <a:lnTo>
                  <a:pt x="991844" y="815589"/>
                </a:lnTo>
                <a:lnTo>
                  <a:pt x="963764" y="792483"/>
                </a:lnTo>
                <a:lnTo>
                  <a:pt x="741494" y="570060"/>
                </a:lnTo>
                <a:close/>
              </a:path>
              <a:path w="1330325" h="901064">
                <a:moveTo>
                  <a:pt x="665294" y="493780"/>
                </a:moveTo>
                <a:lnTo>
                  <a:pt x="366789" y="792483"/>
                </a:lnTo>
                <a:lnTo>
                  <a:pt x="307304" y="832523"/>
                </a:lnTo>
                <a:lnTo>
                  <a:pt x="236939" y="846488"/>
                </a:lnTo>
                <a:lnTo>
                  <a:pt x="385599" y="846488"/>
                </a:lnTo>
                <a:lnTo>
                  <a:pt x="404905" y="830625"/>
                </a:lnTo>
                <a:lnTo>
                  <a:pt x="665295" y="570060"/>
                </a:lnTo>
                <a:lnTo>
                  <a:pt x="741494" y="570060"/>
                </a:lnTo>
                <a:lnTo>
                  <a:pt x="665294" y="493780"/>
                </a:lnTo>
                <a:close/>
              </a:path>
              <a:path w="1330325" h="901064">
                <a:moveTo>
                  <a:pt x="815946" y="50612"/>
                </a:moveTo>
                <a:lnTo>
                  <a:pt x="665294" y="50612"/>
                </a:lnTo>
                <a:lnTo>
                  <a:pt x="689840" y="52242"/>
                </a:lnTo>
                <a:lnTo>
                  <a:pt x="713720" y="57068"/>
                </a:lnTo>
                <a:lnTo>
                  <a:pt x="758369" y="75941"/>
                </a:lnTo>
                <a:lnTo>
                  <a:pt x="795149" y="104285"/>
                </a:lnTo>
                <a:lnTo>
                  <a:pt x="1223160" y="532930"/>
                </a:lnTo>
                <a:lnTo>
                  <a:pt x="1252948" y="572033"/>
                </a:lnTo>
                <a:lnTo>
                  <a:pt x="1270821" y="616124"/>
                </a:lnTo>
                <a:lnTo>
                  <a:pt x="1276779" y="662708"/>
                </a:lnTo>
                <a:lnTo>
                  <a:pt x="1270821" y="709292"/>
                </a:lnTo>
                <a:lnTo>
                  <a:pt x="1252948" y="753382"/>
                </a:lnTo>
                <a:lnTo>
                  <a:pt x="1223160" y="792483"/>
                </a:lnTo>
                <a:lnTo>
                  <a:pt x="1163836" y="832523"/>
                </a:lnTo>
                <a:lnTo>
                  <a:pt x="1093619" y="846488"/>
                </a:lnTo>
                <a:lnTo>
                  <a:pt x="1242223" y="846488"/>
                </a:lnTo>
                <a:lnTo>
                  <a:pt x="1291923" y="793450"/>
                </a:lnTo>
                <a:lnTo>
                  <a:pt x="1313579" y="752189"/>
                </a:lnTo>
                <a:lnTo>
                  <a:pt x="1326573" y="708198"/>
                </a:lnTo>
                <a:lnTo>
                  <a:pt x="1330283" y="669338"/>
                </a:lnTo>
                <a:lnTo>
                  <a:pt x="1330283" y="656331"/>
                </a:lnTo>
                <a:lnTo>
                  <a:pt x="1326573" y="617457"/>
                </a:lnTo>
                <a:lnTo>
                  <a:pt x="1313579" y="573419"/>
                </a:lnTo>
                <a:lnTo>
                  <a:pt x="1291922" y="532079"/>
                </a:lnTo>
                <a:lnTo>
                  <a:pt x="1261603" y="494793"/>
                </a:lnTo>
                <a:lnTo>
                  <a:pt x="833234" y="66134"/>
                </a:lnTo>
                <a:lnTo>
                  <a:pt x="822120" y="55701"/>
                </a:lnTo>
                <a:lnTo>
                  <a:pt x="815946" y="50612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969132" y="2825514"/>
            <a:ext cx="781050" cy="664210"/>
          </a:xfrm>
          <a:custGeom>
            <a:avLst/>
            <a:gdLst/>
            <a:ahLst/>
            <a:cxnLst/>
            <a:rect l="l" t="t" r="r" b="b"/>
            <a:pathLst>
              <a:path w="781050" h="664210">
                <a:moveTo>
                  <a:pt x="550661" y="0"/>
                </a:moveTo>
                <a:lnTo>
                  <a:pt x="495118" y="0"/>
                </a:lnTo>
                <a:lnTo>
                  <a:pt x="456124" y="9532"/>
                </a:lnTo>
                <a:lnTo>
                  <a:pt x="397384" y="45359"/>
                </a:lnTo>
                <a:lnTo>
                  <a:pt x="392621" y="49849"/>
                </a:lnTo>
                <a:lnTo>
                  <a:pt x="390222" y="51971"/>
                </a:lnTo>
                <a:lnTo>
                  <a:pt x="54381" y="388828"/>
                </a:lnTo>
                <a:lnTo>
                  <a:pt x="24167" y="428657"/>
                </a:lnTo>
                <a:lnTo>
                  <a:pt x="6038" y="473517"/>
                </a:lnTo>
                <a:lnTo>
                  <a:pt x="0" y="520916"/>
                </a:lnTo>
                <a:lnTo>
                  <a:pt x="6038" y="568226"/>
                </a:lnTo>
                <a:lnTo>
                  <a:pt x="24167" y="613021"/>
                </a:lnTo>
                <a:lnTo>
                  <a:pt x="54381" y="652739"/>
                </a:lnTo>
                <a:lnTo>
                  <a:pt x="67902" y="663881"/>
                </a:lnTo>
                <a:lnTo>
                  <a:pt x="104129" y="639236"/>
                </a:lnTo>
                <a:lnTo>
                  <a:pt x="84289" y="622765"/>
                </a:lnTo>
                <a:lnTo>
                  <a:pt x="66213" y="600846"/>
                </a:lnTo>
                <a:lnTo>
                  <a:pt x="53026" y="576118"/>
                </a:lnTo>
                <a:lnTo>
                  <a:pt x="44950" y="549250"/>
                </a:lnTo>
                <a:lnTo>
                  <a:pt x="42212" y="520883"/>
                </a:lnTo>
                <a:lnTo>
                  <a:pt x="44950" y="492465"/>
                </a:lnTo>
                <a:lnTo>
                  <a:pt x="66213" y="440833"/>
                </a:lnTo>
                <a:lnTo>
                  <a:pt x="423845" y="78486"/>
                </a:lnTo>
                <a:lnTo>
                  <a:pt x="470378" y="49385"/>
                </a:lnTo>
                <a:lnTo>
                  <a:pt x="522035" y="39773"/>
                </a:lnTo>
                <a:lnTo>
                  <a:pt x="640247" y="39773"/>
                </a:lnTo>
                <a:lnTo>
                  <a:pt x="635991" y="36260"/>
                </a:lnTo>
                <a:lnTo>
                  <a:pt x="626539" y="29444"/>
                </a:lnTo>
                <a:lnTo>
                  <a:pt x="616767" y="23333"/>
                </a:lnTo>
                <a:lnTo>
                  <a:pt x="594299" y="12033"/>
                </a:lnTo>
                <a:lnTo>
                  <a:pt x="570790" y="3995"/>
                </a:lnTo>
                <a:lnTo>
                  <a:pt x="550661" y="0"/>
                </a:lnTo>
                <a:close/>
              </a:path>
              <a:path w="781050" h="664210">
                <a:moveTo>
                  <a:pt x="640247" y="39773"/>
                </a:moveTo>
                <a:lnTo>
                  <a:pt x="522035" y="39773"/>
                </a:lnTo>
                <a:lnTo>
                  <a:pt x="541295" y="41054"/>
                </a:lnTo>
                <a:lnTo>
                  <a:pt x="560033" y="44847"/>
                </a:lnTo>
                <a:lnTo>
                  <a:pt x="602813" y="64650"/>
                </a:lnTo>
                <a:lnTo>
                  <a:pt x="744932" y="203314"/>
                </a:lnTo>
                <a:lnTo>
                  <a:pt x="780611" y="179043"/>
                </a:lnTo>
                <a:lnTo>
                  <a:pt x="653812" y="51971"/>
                </a:lnTo>
                <a:lnTo>
                  <a:pt x="645092" y="43772"/>
                </a:lnTo>
                <a:lnTo>
                  <a:pt x="640247" y="39773"/>
                </a:lnTo>
                <a:close/>
              </a:path>
            </a:pathLst>
          </a:custGeom>
          <a:solidFill>
            <a:srgbClr val="DD51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223544" y="1449864"/>
            <a:ext cx="1098550" cy="748665"/>
          </a:xfrm>
          <a:custGeom>
            <a:avLst/>
            <a:gdLst/>
            <a:ahLst/>
            <a:cxnLst/>
            <a:rect l="l" t="t" r="r" b="b"/>
            <a:pathLst>
              <a:path w="1098550" h="748664">
                <a:moveTo>
                  <a:pt x="549035" y="0"/>
                </a:moveTo>
                <a:lnTo>
                  <a:pt x="479568" y="12576"/>
                </a:lnTo>
                <a:lnTo>
                  <a:pt x="417659" y="50325"/>
                </a:lnTo>
                <a:lnTo>
                  <a:pt x="412639" y="55056"/>
                </a:lnTo>
                <a:lnTo>
                  <a:pt x="410110" y="57291"/>
                </a:lnTo>
                <a:lnTo>
                  <a:pt x="56150" y="412218"/>
                </a:lnTo>
                <a:lnTo>
                  <a:pt x="28074" y="447801"/>
                </a:lnTo>
                <a:lnTo>
                  <a:pt x="9358" y="487559"/>
                </a:lnTo>
                <a:lnTo>
                  <a:pt x="0" y="529815"/>
                </a:lnTo>
                <a:lnTo>
                  <a:pt x="0" y="572892"/>
                </a:lnTo>
                <a:lnTo>
                  <a:pt x="9358" y="615114"/>
                </a:lnTo>
                <a:lnTo>
                  <a:pt x="28075" y="654804"/>
                </a:lnTo>
                <a:lnTo>
                  <a:pt x="56150" y="690284"/>
                </a:lnTo>
                <a:lnTo>
                  <a:pt x="86873" y="715593"/>
                </a:lnTo>
                <a:lnTo>
                  <a:pt x="120968" y="733671"/>
                </a:lnTo>
                <a:lnTo>
                  <a:pt x="194781" y="748134"/>
                </a:lnTo>
                <a:lnTo>
                  <a:pt x="232293" y="744518"/>
                </a:lnTo>
                <a:lnTo>
                  <a:pt x="268733" y="733671"/>
                </a:lnTo>
                <a:lnTo>
                  <a:pt x="302925" y="715593"/>
                </a:lnTo>
                <a:lnTo>
                  <a:pt x="317724" y="703419"/>
                </a:lnTo>
                <a:lnTo>
                  <a:pt x="194781" y="703419"/>
                </a:lnTo>
                <a:lnTo>
                  <a:pt x="164983" y="700480"/>
                </a:lnTo>
                <a:lnTo>
                  <a:pt x="110722" y="677835"/>
                </a:lnTo>
                <a:lnTo>
                  <a:pt x="59287" y="619291"/>
                </a:lnTo>
                <a:lnTo>
                  <a:pt x="45094" y="574525"/>
                </a:lnTo>
                <a:lnTo>
                  <a:pt x="45094" y="527975"/>
                </a:lnTo>
                <a:lnTo>
                  <a:pt x="59287" y="483209"/>
                </a:lnTo>
                <a:lnTo>
                  <a:pt x="87672" y="443795"/>
                </a:lnTo>
                <a:lnTo>
                  <a:pt x="445548" y="85229"/>
                </a:lnTo>
                <a:lnTo>
                  <a:pt x="494591" y="54567"/>
                </a:lnTo>
                <a:lnTo>
                  <a:pt x="549035" y="44440"/>
                </a:lnTo>
                <a:lnTo>
                  <a:pt x="673626" y="44440"/>
                </a:lnTo>
                <a:lnTo>
                  <a:pt x="669140" y="40738"/>
                </a:lnTo>
                <a:lnTo>
                  <a:pt x="625199" y="15212"/>
                </a:lnTo>
                <a:lnTo>
                  <a:pt x="574911" y="1680"/>
                </a:lnTo>
                <a:lnTo>
                  <a:pt x="549035" y="0"/>
                </a:lnTo>
                <a:close/>
              </a:path>
              <a:path w="1098550" h="748664">
                <a:moveTo>
                  <a:pt x="612054" y="474538"/>
                </a:moveTo>
                <a:lnTo>
                  <a:pt x="549036" y="474538"/>
                </a:lnTo>
                <a:lnTo>
                  <a:pt x="764377" y="690284"/>
                </a:lnTo>
                <a:lnTo>
                  <a:pt x="795255" y="715594"/>
                </a:lnTo>
                <a:lnTo>
                  <a:pt x="829428" y="733671"/>
                </a:lnTo>
                <a:lnTo>
                  <a:pt x="903265" y="748134"/>
                </a:lnTo>
                <a:lnTo>
                  <a:pt x="940738" y="744518"/>
                </a:lnTo>
                <a:lnTo>
                  <a:pt x="977120" y="733671"/>
                </a:lnTo>
                <a:lnTo>
                  <a:pt x="1011305" y="715594"/>
                </a:lnTo>
                <a:lnTo>
                  <a:pt x="1026162" y="703419"/>
                </a:lnTo>
                <a:lnTo>
                  <a:pt x="903265" y="703419"/>
                </a:lnTo>
                <a:lnTo>
                  <a:pt x="873474" y="700481"/>
                </a:lnTo>
                <a:lnTo>
                  <a:pt x="845190" y="691856"/>
                </a:lnTo>
                <a:lnTo>
                  <a:pt x="819095" y="677835"/>
                </a:lnTo>
                <a:lnTo>
                  <a:pt x="795873" y="658703"/>
                </a:lnTo>
                <a:lnTo>
                  <a:pt x="612054" y="474538"/>
                </a:lnTo>
                <a:close/>
              </a:path>
              <a:path w="1098550" h="748664">
                <a:moveTo>
                  <a:pt x="549036" y="411380"/>
                </a:moveTo>
                <a:lnTo>
                  <a:pt x="302169" y="658703"/>
                </a:lnTo>
                <a:lnTo>
                  <a:pt x="252973" y="691856"/>
                </a:lnTo>
                <a:lnTo>
                  <a:pt x="194781" y="703419"/>
                </a:lnTo>
                <a:lnTo>
                  <a:pt x="317724" y="703419"/>
                </a:lnTo>
                <a:lnTo>
                  <a:pt x="333691" y="690284"/>
                </a:lnTo>
                <a:lnTo>
                  <a:pt x="549036" y="474538"/>
                </a:lnTo>
                <a:lnTo>
                  <a:pt x="612054" y="474538"/>
                </a:lnTo>
                <a:lnTo>
                  <a:pt x="549036" y="411380"/>
                </a:lnTo>
                <a:close/>
              </a:path>
              <a:path w="1098550" h="748664">
                <a:moveTo>
                  <a:pt x="673626" y="44440"/>
                </a:moveTo>
                <a:lnTo>
                  <a:pt x="549035" y="44440"/>
                </a:lnTo>
                <a:lnTo>
                  <a:pt x="569335" y="45789"/>
                </a:lnTo>
                <a:lnTo>
                  <a:pt x="589084" y="49785"/>
                </a:lnTo>
                <a:lnTo>
                  <a:pt x="626009" y="65412"/>
                </a:lnTo>
                <a:lnTo>
                  <a:pt x="656427" y="88880"/>
                </a:lnTo>
                <a:lnTo>
                  <a:pt x="1010396" y="443795"/>
                </a:lnTo>
                <a:lnTo>
                  <a:pt x="1038776" y="483210"/>
                </a:lnTo>
                <a:lnTo>
                  <a:pt x="1052966" y="527976"/>
                </a:lnTo>
                <a:lnTo>
                  <a:pt x="1052966" y="574526"/>
                </a:lnTo>
                <a:lnTo>
                  <a:pt x="1038776" y="619291"/>
                </a:lnTo>
                <a:lnTo>
                  <a:pt x="1010396" y="658703"/>
                </a:lnTo>
                <a:lnTo>
                  <a:pt x="961334" y="691857"/>
                </a:lnTo>
                <a:lnTo>
                  <a:pt x="903265" y="703419"/>
                </a:lnTo>
                <a:lnTo>
                  <a:pt x="1026162" y="703419"/>
                </a:lnTo>
                <a:lnTo>
                  <a:pt x="1042190" y="690285"/>
                </a:lnTo>
                <a:lnTo>
                  <a:pt x="1070261" y="654804"/>
                </a:lnTo>
                <a:lnTo>
                  <a:pt x="1088975" y="615114"/>
                </a:lnTo>
                <a:lnTo>
                  <a:pt x="1098332" y="572893"/>
                </a:lnTo>
                <a:lnTo>
                  <a:pt x="1098332" y="529815"/>
                </a:lnTo>
                <a:lnTo>
                  <a:pt x="1088975" y="487559"/>
                </a:lnTo>
                <a:lnTo>
                  <a:pt x="1070261" y="447801"/>
                </a:lnTo>
                <a:lnTo>
                  <a:pt x="1042189" y="412218"/>
                </a:lnTo>
                <a:lnTo>
                  <a:pt x="687923" y="57291"/>
                </a:lnTo>
                <a:lnTo>
                  <a:pt x="678732" y="48653"/>
                </a:lnTo>
                <a:lnTo>
                  <a:pt x="673626" y="44440"/>
                </a:lnTo>
                <a:close/>
              </a:path>
            </a:pathLst>
          </a:custGeom>
          <a:solidFill>
            <a:srgbClr val="FBB84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2254" y="504190"/>
            <a:ext cx="5078730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335"/>
              <a:t>1. </a:t>
            </a:r>
            <a:r>
              <a:rPr dirty="0" sz="2500" spc="160"/>
              <a:t>Nuevas </a:t>
            </a:r>
            <a:r>
              <a:rPr dirty="0" sz="2500" spc="130"/>
              <a:t>Unidades</a:t>
            </a:r>
            <a:r>
              <a:rPr dirty="0" sz="2500" spc="-260"/>
              <a:t> </a:t>
            </a:r>
            <a:r>
              <a:rPr dirty="0" sz="2500" spc="40"/>
              <a:t>Territoriales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576783" y="1177289"/>
            <a:ext cx="6552565" cy="26054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Para </a:t>
            </a:r>
            <a:r>
              <a:rPr dirty="0" sz="1400" spc="50">
                <a:solidFill>
                  <a:srgbClr val="001F5F"/>
                </a:solidFill>
                <a:latin typeface="Trebuchet MS"/>
                <a:cs typeface="Trebuchet MS"/>
              </a:rPr>
              <a:t>las decisiones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 </a:t>
            </a:r>
            <a:r>
              <a:rPr dirty="0" sz="1400" spc="90">
                <a:solidFill>
                  <a:srgbClr val="001F5F"/>
                </a:solidFill>
                <a:latin typeface="Trebuchet MS"/>
                <a:cs typeface="Trebuchet MS"/>
              </a:rPr>
              <a:t>avances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400" spc="25">
                <a:solidFill>
                  <a:srgbClr val="001F5F"/>
                </a:solidFill>
                <a:latin typeface="Trebuchet MS"/>
                <a:cs typeface="Trebuchet MS"/>
              </a:rPr>
              <a:t>retrocesos,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redefinirán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unidades  </a:t>
            </a:r>
            <a:r>
              <a:rPr dirty="0" sz="1400" spc="10">
                <a:solidFill>
                  <a:srgbClr val="001F5F"/>
                </a:solidFill>
                <a:latin typeface="Trebuchet MS"/>
                <a:cs typeface="Trebuchet MS"/>
              </a:rPr>
              <a:t>territoriales. </a:t>
            </a:r>
            <a:r>
              <a:rPr dirty="0" sz="1400" spc="105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dirty="0" sz="1400" spc="70">
                <a:solidFill>
                  <a:srgbClr val="001F5F"/>
                </a:solidFill>
                <a:latin typeface="Trebuchet MS"/>
                <a:cs typeface="Trebuchet MS"/>
              </a:rPr>
              <a:t>tendrá </a:t>
            </a:r>
            <a:r>
              <a:rPr dirty="0" sz="1400" spc="75">
                <a:solidFill>
                  <a:srgbClr val="001F5F"/>
                </a:solidFill>
                <a:latin typeface="Trebuchet MS"/>
                <a:cs typeface="Trebuchet MS"/>
              </a:rPr>
              <a:t>en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cuenta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las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divisiones </a:t>
            </a:r>
            <a:r>
              <a:rPr dirty="0" sz="1400" spc="45">
                <a:solidFill>
                  <a:srgbClr val="001F5F"/>
                </a:solidFill>
                <a:latin typeface="Trebuchet MS"/>
                <a:cs typeface="Trebuchet MS"/>
              </a:rPr>
              <a:t>provinciales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y </a:t>
            </a:r>
            <a:r>
              <a:rPr dirty="0" sz="1400" spc="75">
                <a:solidFill>
                  <a:srgbClr val="001F5F"/>
                </a:solidFill>
                <a:latin typeface="Trebuchet MS"/>
                <a:cs typeface="Trebuchet MS"/>
              </a:rPr>
              <a:t>amplias 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agrupaciones</a:t>
            </a:r>
            <a:r>
              <a:rPr dirty="0" sz="1400" spc="-7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comunas,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0">
                <a:solidFill>
                  <a:srgbClr val="001F5F"/>
                </a:solidFill>
                <a:latin typeface="Trebuchet MS"/>
                <a:cs typeface="Trebuchet MS"/>
              </a:rPr>
              <a:t>acuerdo</a:t>
            </a:r>
            <a:r>
              <a:rPr dirty="0" sz="1400" spc="-6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165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0">
                <a:solidFill>
                  <a:srgbClr val="001F5F"/>
                </a:solidFill>
                <a:latin typeface="Trebuchet MS"/>
                <a:cs typeface="Trebuchet MS"/>
              </a:rPr>
              <a:t>las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0">
                <a:solidFill>
                  <a:srgbClr val="001F5F"/>
                </a:solidFill>
                <a:latin typeface="Trebuchet MS"/>
                <a:cs typeface="Trebuchet MS"/>
              </a:rPr>
              <a:t>características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regionales</a:t>
            </a:r>
            <a:r>
              <a:rPr dirty="0" sz="1400" spc="-9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su  </a:t>
            </a:r>
            <a:r>
              <a:rPr dirty="0" sz="1400" spc="40">
                <a:solidFill>
                  <a:srgbClr val="001F5F"/>
                </a:solidFill>
                <a:latin typeface="Trebuchet MS"/>
                <a:cs typeface="Trebuchet MS"/>
              </a:rPr>
              <a:t>movilidad.</a:t>
            </a:r>
            <a:r>
              <a:rPr dirty="0" sz="1400" spc="-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95">
                <a:solidFill>
                  <a:srgbClr val="001F5F"/>
                </a:solidFill>
                <a:latin typeface="Trebuchet MS"/>
                <a:cs typeface="Trebuchet MS"/>
              </a:rPr>
              <a:t>Para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estos</a:t>
            </a:r>
            <a:r>
              <a:rPr dirty="0" sz="1400" spc="-6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movimientos</a:t>
            </a:r>
            <a:r>
              <a:rPr dirty="0" sz="1400" spc="-4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dirty="0" sz="1400" spc="-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85">
                <a:solidFill>
                  <a:srgbClr val="001F5F"/>
                </a:solidFill>
                <a:latin typeface="Trebuchet MS"/>
                <a:cs typeface="Trebuchet MS"/>
              </a:rPr>
              <a:t>analizan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65">
                <a:solidFill>
                  <a:srgbClr val="001F5F"/>
                </a:solidFill>
                <a:latin typeface="Trebuchet MS"/>
                <a:cs typeface="Trebuchet MS"/>
              </a:rPr>
              <a:t>especialmente</a:t>
            </a:r>
            <a:r>
              <a:rPr dirty="0" sz="1400" spc="-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30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400" spc="-5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400" spc="55">
                <a:solidFill>
                  <a:srgbClr val="001F5F"/>
                </a:solidFill>
                <a:latin typeface="Trebuchet MS"/>
                <a:cs typeface="Trebuchet MS"/>
              </a:rPr>
              <a:t>siguientes  parámetros: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55" b="1">
                <a:solidFill>
                  <a:srgbClr val="001F5F"/>
                </a:solidFill>
                <a:latin typeface="Trebuchet MS"/>
                <a:cs typeface="Trebuchet MS"/>
              </a:rPr>
              <a:t>Positividad</a:t>
            </a:r>
            <a:r>
              <a:rPr dirty="0" sz="1100" spc="-9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 b="1">
                <a:solidFill>
                  <a:srgbClr val="001F5F"/>
                </a:solidFill>
                <a:latin typeface="Trebuchet MS"/>
                <a:cs typeface="Trebuchet MS"/>
              </a:rPr>
              <a:t>exámenes</a:t>
            </a:r>
            <a:r>
              <a:rPr dirty="0" sz="1100" spc="-11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5" b="1">
                <a:solidFill>
                  <a:srgbClr val="001F5F"/>
                </a:solidFill>
                <a:latin typeface="Trebuchet MS"/>
                <a:cs typeface="Trebuchet MS"/>
              </a:rPr>
              <a:t>PCR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80" b="1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001F5F"/>
                </a:solidFill>
                <a:latin typeface="Trebuchet MS"/>
                <a:cs typeface="Trebuchet MS"/>
              </a:rPr>
              <a:t>evolución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001F5F"/>
                </a:solidFill>
                <a:latin typeface="Trebuchet MS"/>
                <a:cs typeface="Trebuchet MS"/>
              </a:rPr>
              <a:t>los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 b="1">
                <a:solidFill>
                  <a:srgbClr val="001F5F"/>
                </a:solidFill>
                <a:latin typeface="Trebuchet MS"/>
                <a:cs typeface="Trebuchet MS"/>
              </a:rPr>
              <a:t>casos</a:t>
            </a:r>
            <a:r>
              <a:rPr dirty="0" sz="11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 b="1">
                <a:solidFill>
                  <a:srgbClr val="001F5F"/>
                </a:solidFill>
                <a:latin typeface="Trebuchet MS"/>
                <a:cs typeface="Trebuchet MS"/>
              </a:rPr>
              <a:t>durante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 b="1">
                <a:solidFill>
                  <a:srgbClr val="001F5F"/>
                </a:solidFill>
                <a:latin typeface="Trebuchet MS"/>
                <a:cs typeface="Trebuchet MS"/>
              </a:rPr>
              <a:t>la</a:t>
            </a:r>
            <a:r>
              <a:rPr dirty="0" sz="1100" spc="-7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0" b="1">
                <a:solidFill>
                  <a:srgbClr val="001F5F"/>
                </a:solidFill>
                <a:latin typeface="Trebuchet MS"/>
                <a:cs typeface="Trebuchet MS"/>
              </a:rPr>
              <a:t>última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 b="1">
                <a:solidFill>
                  <a:srgbClr val="001F5F"/>
                </a:solidFill>
                <a:latin typeface="Trebuchet MS"/>
                <a:cs typeface="Trebuchet MS"/>
              </a:rPr>
              <a:t>2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 b="1">
                <a:solidFill>
                  <a:srgbClr val="001F5F"/>
                </a:solidFill>
                <a:latin typeface="Trebuchet MS"/>
                <a:cs typeface="Trebuchet MS"/>
              </a:rPr>
              <a:t>semanas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60" b="1">
                <a:solidFill>
                  <a:srgbClr val="001F5F"/>
                </a:solidFill>
                <a:latin typeface="Trebuchet MS"/>
                <a:cs typeface="Trebuchet MS"/>
              </a:rPr>
              <a:t>Uso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5" b="1">
                <a:solidFill>
                  <a:srgbClr val="001F5F"/>
                </a:solidFill>
                <a:latin typeface="Trebuchet MS"/>
                <a:cs typeface="Trebuchet MS"/>
              </a:rPr>
              <a:t>camas</a:t>
            </a:r>
            <a:r>
              <a:rPr dirty="0" sz="1100" spc="-9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UCI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140" b="1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0" b="1">
                <a:solidFill>
                  <a:srgbClr val="001F5F"/>
                </a:solidFill>
                <a:latin typeface="Trebuchet MS"/>
                <a:cs typeface="Trebuchet MS"/>
              </a:rPr>
              <a:t>nivel</a:t>
            </a:r>
            <a:r>
              <a:rPr dirty="0" sz="1100" spc="-7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 b="1">
                <a:solidFill>
                  <a:srgbClr val="001F5F"/>
                </a:solidFill>
                <a:latin typeface="Trebuchet MS"/>
                <a:cs typeface="Trebuchet MS"/>
              </a:rPr>
              <a:t>regional</a:t>
            </a:r>
            <a:r>
              <a:rPr dirty="0" sz="11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 b="1">
                <a:solidFill>
                  <a:srgbClr val="001F5F"/>
                </a:solidFill>
                <a:latin typeface="Trebuchet MS"/>
                <a:cs typeface="Trebuchet MS"/>
              </a:rPr>
              <a:t>nacional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70" b="1">
                <a:solidFill>
                  <a:srgbClr val="001F5F"/>
                </a:solidFill>
                <a:latin typeface="Trebuchet MS"/>
                <a:cs typeface="Trebuchet MS"/>
              </a:rPr>
              <a:t>Avance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5" b="1">
                <a:solidFill>
                  <a:srgbClr val="001F5F"/>
                </a:solidFill>
                <a:latin typeface="Trebuchet MS"/>
                <a:cs typeface="Trebuchet MS"/>
              </a:rPr>
              <a:t>en</a:t>
            </a:r>
            <a:r>
              <a:rPr dirty="0" sz="1100" spc="-8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15" b="1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 b="1">
                <a:solidFill>
                  <a:srgbClr val="001F5F"/>
                </a:solidFill>
                <a:latin typeface="Trebuchet MS"/>
                <a:cs typeface="Trebuchet MS"/>
              </a:rPr>
              <a:t>plan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7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5" b="1">
                <a:solidFill>
                  <a:srgbClr val="001F5F"/>
                </a:solidFill>
                <a:latin typeface="Trebuchet MS"/>
                <a:cs typeface="Trebuchet MS"/>
              </a:rPr>
              <a:t>vacunación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50" b="1">
                <a:solidFill>
                  <a:srgbClr val="001F5F"/>
                </a:solidFill>
                <a:latin typeface="Trebuchet MS"/>
                <a:cs typeface="Trebuchet MS"/>
              </a:rPr>
              <a:t>Indicadores</a:t>
            </a:r>
            <a:r>
              <a:rPr dirty="0" sz="1100" spc="-12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búsqueda</a:t>
            </a:r>
            <a:r>
              <a:rPr dirty="0" sz="11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75" b="1">
                <a:solidFill>
                  <a:srgbClr val="001F5F"/>
                </a:solidFill>
                <a:latin typeface="Trebuchet MS"/>
                <a:cs typeface="Trebuchet MS"/>
              </a:rPr>
              <a:t>activa</a:t>
            </a:r>
            <a:r>
              <a:rPr dirty="0" sz="1100" spc="-7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0" b="1">
                <a:solidFill>
                  <a:srgbClr val="001F5F"/>
                </a:solidFill>
                <a:latin typeface="Trebuchet MS"/>
                <a:cs typeface="Trebuchet MS"/>
              </a:rPr>
              <a:t>trazabilidad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5" b="1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 b="1">
                <a:solidFill>
                  <a:srgbClr val="001F5F"/>
                </a:solidFill>
                <a:latin typeface="Trebuchet MS"/>
                <a:cs typeface="Trebuchet MS"/>
              </a:rPr>
              <a:t>tiempo</a:t>
            </a:r>
            <a:r>
              <a:rPr dirty="0" sz="1100" spc="-105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 b="1">
                <a:solidFill>
                  <a:srgbClr val="001F5F"/>
                </a:solidFill>
                <a:latin typeface="Trebuchet MS"/>
                <a:cs typeface="Trebuchet MS"/>
              </a:rPr>
              <a:t>transcurrido</a:t>
            </a:r>
            <a:r>
              <a:rPr dirty="0" sz="1100" spc="-114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desde</a:t>
            </a:r>
            <a:r>
              <a:rPr dirty="0" sz="11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15" b="1">
                <a:solidFill>
                  <a:srgbClr val="001F5F"/>
                </a:solidFill>
                <a:latin typeface="Trebuchet MS"/>
                <a:cs typeface="Trebuchet MS"/>
              </a:rPr>
              <a:t>el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30" b="1">
                <a:solidFill>
                  <a:srgbClr val="001F5F"/>
                </a:solidFill>
                <a:latin typeface="Trebuchet MS"/>
                <a:cs typeface="Trebuchet MS"/>
              </a:rPr>
              <a:t>último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cambio</a:t>
            </a:r>
            <a:r>
              <a:rPr dirty="0" sz="11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85" b="1">
                <a:solidFill>
                  <a:srgbClr val="001F5F"/>
                </a:solidFill>
                <a:latin typeface="Trebuchet MS"/>
                <a:cs typeface="Trebuchet MS"/>
              </a:rPr>
              <a:t>paso</a:t>
            </a:r>
            <a:endParaRPr sz="11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100" spc="55" b="1">
                <a:solidFill>
                  <a:srgbClr val="001F5F"/>
                </a:solidFill>
                <a:latin typeface="Trebuchet MS"/>
                <a:cs typeface="Trebuchet MS"/>
              </a:rPr>
              <a:t>Otros</a:t>
            </a:r>
            <a:r>
              <a:rPr dirty="0" sz="1100" spc="-10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 b="1">
                <a:solidFill>
                  <a:srgbClr val="001F5F"/>
                </a:solidFill>
                <a:latin typeface="Trebuchet MS"/>
                <a:cs typeface="Trebuchet MS"/>
              </a:rPr>
              <a:t>indicadores</a:t>
            </a:r>
            <a:r>
              <a:rPr dirty="0" sz="1100" spc="-12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y</a:t>
            </a:r>
            <a:r>
              <a:rPr dirty="0" sz="1100" spc="-8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50" b="1">
                <a:solidFill>
                  <a:srgbClr val="001F5F"/>
                </a:solidFill>
                <a:latin typeface="Trebuchet MS"/>
                <a:cs typeface="Trebuchet MS"/>
              </a:rPr>
              <a:t>características</a:t>
            </a:r>
            <a:r>
              <a:rPr dirty="0" sz="1100" spc="-11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65" b="1">
                <a:solidFill>
                  <a:srgbClr val="001F5F"/>
                </a:solidFill>
                <a:latin typeface="Trebuchet MS"/>
                <a:cs typeface="Trebuchet MS"/>
              </a:rPr>
              <a:t>de</a:t>
            </a:r>
            <a:r>
              <a:rPr dirty="0" sz="1100" spc="-9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20" b="1">
                <a:solidFill>
                  <a:srgbClr val="001F5F"/>
                </a:solidFill>
                <a:latin typeface="Trebuchet MS"/>
                <a:cs typeface="Trebuchet MS"/>
              </a:rPr>
              <a:t>nivel</a:t>
            </a:r>
            <a:r>
              <a:rPr dirty="0" sz="1100" spc="-70" b="1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100" spc="45" b="1">
                <a:solidFill>
                  <a:srgbClr val="001F5F"/>
                </a:solidFill>
                <a:latin typeface="Trebuchet MS"/>
                <a:cs typeface="Trebuchet MS"/>
              </a:rPr>
              <a:t>local</a:t>
            </a:r>
            <a:endParaRPr sz="11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73923" y="100587"/>
            <a:ext cx="948055" cy="4993005"/>
            <a:chOff x="7773923" y="100587"/>
            <a:chExt cx="948055" cy="4993005"/>
          </a:xfrm>
        </p:grpSpPr>
        <p:sp>
          <p:nvSpPr>
            <p:cNvPr id="5" name="object 5"/>
            <p:cNvSpPr/>
            <p:nvPr/>
          </p:nvSpPr>
          <p:spPr>
            <a:xfrm>
              <a:off x="7773923" y="100587"/>
              <a:ext cx="947915" cy="49926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799637" y="126567"/>
              <a:ext cx="846225" cy="4889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0" y="126522"/>
            <a:ext cx="1318260" cy="901065"/>
          </a:xfrm>
          <a:custGeom>
            <a:avLst/>
            <a:gdLst/>
            <a:ahLst/>
            <a:cxnLst/>
            <a:rect l="l" t="t" r="r" b="b"/>
            <a:pathLst>
              <a:path w="1318260" h="901065">
                <a:moveTo>
                  <a:pt x="689753" y="0"/>
                </a:moveTo>
                <a:lnTo>
                  <a:pt x="618966" y="0"/>
                </a:lnTo>
                <a:lnTo>
                  <a:pt x="569273" y="12130"/>
                </a:lnTo>
                <a:lnTo>
                  <a:pt x="530130" y="31123"/>
                </a:lnTo>
                <a:lnTo>
                  <a:pt x="494414" y="57721"/>
                </a:lnTo>
                <a:lnTo>
                  <a:pt x="488344" y="63434"/>
                </a:lnTo>
                <a:lnTo>
                  <a:pt x="485286" y="66134"/>
                </a:lnTo>
                <a:lnTo>
                  <a:pt x="57285" y="494792"/>
                </a:lnTo>
                <a:lnTo>
                  <a:pt x="26962" y="532078"/>
                </a:lnTo>
                <a:lnTo>
                  <a:pt x="5303" y="573419"/>
                </a:lnTo>
                <a:lnTo>
                  <a:pt x="0" y="734236"/>
                </a:lnTo>
                <a:lnTo>
                  <a:pt x="5303" y="752188"/>
                </a:lnTo>
                <a:lnTo>
                  <a:pt x="26962" y="793449"/>
                </a:lnTo>
                <a:lnTo>
                  <a:pt x="57285" y="830625"/>
                </a:lnTo>
                <a:lnTo>
                  <a:pt x="94435" y="861191"/>
                </a:lnTo>
                <a:lnTo>
                  <a:pt x="135662" y="883025"/>
                </a:lnTo>
                <a:lnTo>
                  <a:pt x="179609" y="896125"/>
                </a:lnTo>
                <a:lnTo>
                  <a:pt x="224915" y="900492"/>
                </a:lnTo>
                <a:lnTo>
                  <a:pt x="270273" y="896125"/>
                </a:lnTo>
                <a:lnTo>
                  <a:pt x="314336" y="883025"/>
                </a:lnTo>
                <a:lnTo>
                  <a:pt x="355679" y="861191"/>
                </a:lnTo>
                <a:lnTo>
                  <a:pt x="373574" y="846488"/>
                </a:lnTo>
                <a:lnTo>
                  <a:pt x="224915" y="846488"/>
                </a:lnTo>
                <a:lnTo>
                  <a:pt x="188883" y="842939"/>
                </a:lnTo>
                <a:lnTo>
                  <a:pt x="123273" y="815589"/>
                </a:lnTo>
                <a:lnTo>
                  <a:pt x="65607" y="753382"/>
                </a:lnTo>
                <a:lnTo>
                  <a:pt x="47731" y="709292"/>
                </a:lnTo>
                <a:lnTo>
                  <a:pt x="41772" y="662708"/>
                </a:lnTo>
                <a:lnTo>
                  <a:pt x="47731" y="616124"/>
                </a:lnTo>
                <a:lnTo>
                  <a:pt x="65607" y="572033"/>
                </a:lnTo>
                <a:lnTo>
                  <a:pt x="95401" y="532930"/>
                </a:lnTo>
                <a:lnTo>
                  <a:pt x="528137" y="99876"/>
                </a:lnTo>
                <a:lnTo>
                  <a:pt x="587438" y="62844"/>
                </a:lnTo>
                <a:lnTo>
                  <a:pt x="653271" y="50612"/>
                </a:lnTo>
                <a:lnTo>
                  <a:pt x="803922" y="50612"/>
                </a:lnTo>
                <a:lnTo>
                  <a:pt x="798498" y="46142"/>
                </a:lnTo>
                <a:lnTo>
                  <a:pt x="786452" y="37468"/>
                </a:lnTo>
                <a:lnTo>
                  <a:pt x="773998" y="29692"/>
                </a:lnTo>
                <a:lnTo>
                  <a:pt x="745365" y="15313"/>
                </a:lnTo>
                <a:lnTo>
                  <a:pt x="715405" y="5083"/>
                </a:lnTo>
                <a:lnTo>
                  <a:pt x="689753" y="0"/>
                </a:lnTo>
                <a:close/>
              </a:path>
              <a:path w="1318260" h="901065">
                <a:moveTo>
                  <a:pt x="729471" y="570060"/>
                </a:moveTo>
                <a:lnTo>
                  <a:pt x="653271" y="570060"/>
                </a:lnTo>
                <a:lnTo>
                  <a:pt x="913656" y="830625"/>
                </a:lnTo>
                <a:lnTo>
                  <a:pt x="950993" y="861192"/>
                </a:lnTo>
                <a:lnTo>
                  <a:pt x="992314" y="883025"/>
                </a:lnTo>
                <a:lnTo>
                  <a:pt x="1036291" y="896125"/>
                </a:lnTo>
                <a:lnTo>
                  <a:pt x="1081595" y="900492"/>
                </a:lnTo>
                <a:lnTo>
                  <a:pt x="1126907" y="896125"/>
                </a:lnTo>
                <a:lnTo>
                  <a:pt x="1170899" y="883025"/>
                </a:lnTo>
                <a:lnTo>
                  <a:pt x="1212235" y="861192"/>
                </a:lnTo>
                <a:lnTo>
                  <a:pt x="1230199" y="846488"/>
                </a:lnTo>
                <a:lnTo>
                  <a:pt x="1081595" y="846488"/>
                </a:lnTo>
                <a:lnTo>
                  <a:pt x="1045574" y="842939"/>
                </a:lnTo>
                <a:lnTo>
                  <a:pt x="1011373" y="832523"/>
                </a:lnTo>
                <a:lnTo>
                  <a:pt x="979820" y="815589"/>
                </a:lnTo>
                <a:lnTo>
                  <a:pt x="951740" y="792483"/>
                </a:lnTo>
                <a:lnTo>
                  <a:pt x="729471" y="570060"/>
                </a:lnTo>
                <a:close/>
              </a:path>
              <a:path w="1318260" h="901065">
                <a:moveTo>
                  <a:pt x="653271" y="493780"/>
                </a:moveTo>
                <a:lnTo>
                  <a:pt x="354765" y="792483"/>
                </a:lnTo>
                <a:lnTo>
                  <a:pt x="295279" y="832523"/>
                </a:lnTo>
                <a:lnTo>
                  <a:pt x="224915" y="846488"/>
                </a:lnTo>
                <a:lnTo>
                  <a:pt x="373574" y="846488"/>
                </a:lnTo>
                <a:lnTo>
                  <a:pt x="392881" y="830625"/>
                </a:lnTo>
                <a:lnTo>
                  <a:pt x="653271" y="570060"/>
                </a:lnTo>
                <a:lnTo>
                  <a:pt x="729471" y="570060"/>
                </a:lnTo>
                <a:lnTo>
                  <a:pt x="653271" y="493780"/>
                </a:lnTo>
                <a:close/>
              </a:path>
              <a:path w="1318260" h="901065">
                <a:moveTo>
                  <a:pt x="803922" y="50612"/>
                </a:moveTo>
                <a:lnTo>
                  <a:pt x="653271" y="50612"/>
                </a:lnTo>
                <a:lnTo>
                  <a:pt x="677817" y="52242"/>
                </a:lnTo>
                <a:lnTo>
                  <a:pt x="701697" y="57068"/>
                </a:lnTo>
                <a:lnTo>
                  <a:pt x="746346" y="75941"/>
                </a:lnTo>
                <a:lnTo>
                  <a:pt x="783126" y="104285"/>
                </a:lnTo>
                <a:lnTo>
                  <a:pt x="1211136" y="532930"/>
                </a:lnTo>
                <a:lnTo>
                  <a:pt x="1240924" y="572033"/>
                </a:lnTo>
                <a:lnTo>
                  <a:pt x="1258797" y="616124"/>
                </a:lnTo>
                <a:lnTo>
                  <a:pt x="1264755" y="662708"/>
                </a:lnTo>
                <a:lnTo>
                  <a:pt x="1258797" y="709292"/>
                </a:lnTo>
                <a:lnTo>
                  <a:pt x="1240924" y="753382"/>
                </a:lnTo>
                <a:lnTo>
                  <a:pt x="1211136" y="792483"/>
                </a:lnTo>
                <a:lnTo>
                  <a:pt x="1151812" y="832523"/>
                </a:lnTo>
                <a:lnTo>
                  <a:pt x="1081595" y="846488"/>
                </a:lnTo>
                <a:lnTo>
                  <a:pt x="1230199" y="846488"/>
                </a:lnTo>
                <a:lnTo>
                  <a:pt x="1279899" y="793450"/>
                </a:lnTo>
                <a:lnTo>
                  <a:pt x="1301555" y="752189"/>
                </a:lnTo>
                <a:lnTo>
                  <a:pt x="1314549" y="708198"/>
                </a:lnTo>
                <a:lnTo>
                  <a:pt x="1318259" y="669335"/>
                </a:lnTo>
                <a:lnTo>
                  <a:pt x="1318259" y="656334"/>
                </a:lnTo>
                <a:lnTo>
                  <a:pt x="1314549" y="617457"/>
                </a:lnTo>
                <a:lnTo>
                  <a:pt x="1301555" y="573419"/>
                </a:lnTo>
                <a:lnTo>
                  <a:pt x="1279899" y="532079"/>
                </a:lnTo>
                <a:lnTo>
                  <a:pt x="1249580" y="494793"/>
                </a:lnTo>
                <a:lnTo>
                  <a:pt x="821210" y="66134"/>
                </a:lnTo>
                <a:lnTo>
                  <a:pt x="810096" y="55701"/>
                </a:lnTo>
                <a:lnTo>
                  <a:pt x="803922" y="50612"/>
                </a:lnTo>
                <a:close/>
              </a:path>
            </a:pathLst>
          </a:custGeom>
          <a:solidFill>
            <a:srgbClr val="FCEE35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Rene Canovas Kocksch</dc:creator>
  <dc:title>Actualización al Plan  “Paso a Paso nos cuidamos”</dc:title>
  <dcterms:created xsi:type="dcterms:W3CDTF">2021-07-13T17:28:58Z</dcterms:created>
  <dcterms:modified xsi:type="dcterms:W3CDTF">2021-07-13T17:28:58Z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2021-07-13T00:00:00Z</vt:filetime>
  </property>
</Properties>
</file>