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2" r:id="rId3"/>
    <p:sldId id="259" r:id="rId4"/>
    <p:sldId id="263" r:id="rId5"/>
    <p:sldId id="264" r:id="rId6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73B7"/>
    <a:srgbClr val="A23F2E"/>
    <a:srgbClr val="B82318"/>
    <a:srgbClr val="73B149"/>
    <a:srgbClr val="7CB953"/>
    <a:srgbClr val="E6AF00"/>
    <a:srgbClr val="4439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75" d="100"/>
          <a:sy n="75" d="100"/>
        </p:scale>
        <p:origin x="-1866" y="-9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209B78-764B-472E-9195-44E5BA528ED9}" type="datetimeFigureOut">
              <a:rPr lang="es-ES" smtClean="0"/>
              <a:t>16/08/2018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8F5712-3D0B-4228-90C4-B3608E54898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8839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3682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82728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189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122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43778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337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9022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035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858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948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7841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1D1CB-DFB6-40EF-963D-CF7A204B3119}" type="datetimeFigureOut">
              <a:rPr lang="es-CL" smtClean="0"/>
              <a:t>16-08-2018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38814-3457-4374-8A4C-A650354DBE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873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COMGES-01.pn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5022"/>
          <a:stretch/>
        </p:blipFill>
        <p:spPr>
          <a:xfrm>
            <a:off x="295601" y="2334717"/>
            <a:ext cx="2206429" cy="1254212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506" y="280988"/>
            <a:ext cx="8864601" cy="171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46300"/>
            <a:ext cx="8406415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844820"/>
            <a:ext cx="8406415" cy="1390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3060699" y="4095234"/>
            <a:ext cx="56285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Comges 3,2 Disminución </a:t>
            </a:r>
            <a:r>
              <a:rPr lang="es-E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Tiempos de Espera Intervenciones </a:t>
            </a:r>
            <a:r>
              <a:rPr lang="es-E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Quirúrgicas</a:t>
            </a:r>
          </a:p>
          <a:p>
            <a:pPr marL="285750" indent="-285750">
              <a:buFont typeface="Arial" charset="0"/>
              <a:buChar char="•"/>
            </a:pPr>
            <a:r>
              <a:rPr lang="es-E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Comges 10 Política de Comunicación y Participación </a:t>
            </a:r>
            <a:r>
              <a:rPr lang="es-E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Ciudadana </a:t>
            </a:r>
            <a:endParaRPr lang="es-E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45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161927"/>
            <a:ext cx="3895725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523" y="366594"/>
            <a:ext cx="6886577" cy="643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99" y="2643174"/>
            <a:ext cx="4762501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1347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5396596"/>
            <a:ext cx="33782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71500"/>
            <a:ext cx="11620500" cy="448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695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5619750"/>
            <a:ext cx="33782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352425"/>
            <a:ext cx="11798300" cy="526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472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5619750"/>
            <a:ext cx="33782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" y="233363"/>
            <a:ext cx="11899900" cy="513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146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1945</TotalTime>
  <Words>16</Words>
  <Application>Microsoft Office PowerPoint</Application>
  <PresentationFormat>Personalizado</PresentationFormat>
  <Paragraphs>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Maluenda</dc:creator>
  <cp:lastModifiedBy>Carolina Perez</cp:lastModifiedBy>
  <cp:revision>143</cp:revision>
  <dcterms:created xsi:type="dcterms:W3CDTF">2018-05-14T14:57:41Z</dcterms:created>
  <dcterms:modified xsi:type="dcterms:W3CDTF">2018-08-16T20:59:11Z</dcterms:modified>
</cp:coreProperties>
</file>