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8" r:id="rId3"/>
  </p:sldMasterIdLst>
  <p:sldIdLst>
    <p:sldId id="257" r:id="rId4"/>
    <p:sldId id="295" r:id="rId5"/>
    <p:sldId id="268" r:id="rId6"/>
    <p:sldId id="269" r:id="rId7"/>
    <p:sldId id="296" r:id="rId8"/>
    <p:sldId id="271" r:id="rId9"/>
    <p:sldId id="272" r:id="rId10"/>
    <p:sldId id="285" r:id="rId11"/>
    <p:sldId id="279" r:id="rId12"/>
    <p:sldId id="280" r:id="rId13"/>
    <p:sldId id="281" r:id="rId14"/>
    <p:sldId id="282" r:id="rId15"/>
    <p:sldId id="288" r:id="rId16"/>
    <p:sldId id="289" r:id="rId17"/>
    <p:sldId id="290" r:id="rId18"/>
    <p:sldId id="291" r:id="rId19"/>
    <p:sldId id="292" r:id="rId20"/>
    <p:sldId id="294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103632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85344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53A078F-C109-4D72-8413-4245C6F6BB8E}" type="datetime1">
              <a:rPr lang="en-US" smtClean="0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9FD55B3-3CAD-49A5-A070-89650E90623F}" type="slidenum">
              <a:rPr lang="en-US" altLang="es-CL" smtClean="0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white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28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DF7A7B7-B9F7-41E4-A15B-C2DC80B859CC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88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307FAB-1DAE-4911-91F7-0A6296806297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83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C9F1460-B17F-49B2-A06B-C79EB459B9EA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154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01BFB3F-C376-410A-B1C0-5059C8E8D86D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05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BFEB346-21B3-42CC-B1C8-0251CDF35860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631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64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7213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0F0027C-1B5C-41DB-88F5-E50C98C9E4E6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426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11611" y="5690395"/>
            <a:ext cx="149678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3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8397" y="5687409"/>
            <a:ext cx="1293282" cy="8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2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1" b="52798"/>
          <a:stretch>
            <a:fillRect/>
          </a:stretch>
        </p:blipFill>
        <p:spPr bwMode="auto">
          <a:xfrm>
            <a:off x="10708217" y="6518276"/>
            <a:ext cx="129328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7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244" y="5708565"/>
            <a:ext cx="911647" cy="8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8 Image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6230" y="5706987"/>
            <a:ext cx="1072390" cy="85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9 Image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3552" y="5688352"/>
            <a:ext cx="1485808" cy="84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0 Image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1679" y="5686729"/>
            <a:ext cx="1062024" cy="8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21 Image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964" y="5693676"/>
            <a:ext cx="1018117" cy="84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22 Imagen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7179" y="5692041"/>
            <a:ext cx="1274534" cy="85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23 Imagen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7020" y="5692042"/>
            <a:ext cx="766944" cy="85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24 Imagen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6342" y="5690395"/>
            <a:ext cx="1111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03201" y="152400"/>
            <a:ext cx="10886017" cy="878796"/>
          </a:xfrm>
        </p:spPr>
        <p:txBody>
          <a:bodyPr anchor="ctr"/>
          <a:lstStyle>
            <a:lvl1pPr>
              <a:defRPr b="1">
                <a:latin typeface="Candara" panose="020E0502030303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6633" y="6518276"/>
            <a:ext cx="2844800" cy="193675"/>
          </a:xfrm>
        </p:spPr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6D369E-69AF-4222-8CA9-4D61BE94476A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BEBD522-9159-43DF-A319-B4F2BCDADF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8" y="5706988"/>
            <a:ext cx="911647" cy="85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3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657A98-EE59-4C69-A731-485D7EAB2F59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E43FAB0-6FB2-4130-BF70-AB5BAE811792}" type="slidenum">
              <a:rPr lang="en-US" altLang="es-CL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553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EDBA7C9-C57B-421C-9ADF-D96A5024411E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4D626F0-153A-40D1-BC83-532B44BD19B2}" type="slidenum">
              <a:rPr lang="en-US" altLang="es-CL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682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182148-D4A7-4B00-83D9-EE13033E0A42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8520DE4-7123-449A-A3D6-B1AFA7C19296}" type="slidenum">
              <a:rPr lang="en-US" altLang="es-CL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45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EDB0930-01EE-4E4C-A416-A76EDA1DDE37}" type="datetime1">
              <a:rPr lang="en-US" smtClean="0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5CCEB7F-13D9-4BD3-9933-704605126B06}" type="slidenum">
              <a:rPr lang="en-US" altLang="es-CL" smtClean="0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white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989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EAF844-14B5-4143-9B5E-06F1ADBB5918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2FACFF-0176-41FC-9F0D-E16F17F7715D}" type="slidenum">
              <a:rPr lang="en-US" altLang="es-CL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134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18AD44-99B4-4930-8C97-3BC25B3AF68D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96AD10F-5FBB-4D66-A4A6-6A3F7FB611B6}" type="slidenum">
              <a:rPr lang="en-US" altLang="es-CL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763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7F3766F-3FC8-45BD-BA72-0363925A018A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92EBD05-04BD-4531-8C43-EB358D3EE146}" type="slidenum">
              <a:rPr lang="en-US" altLang="es-CL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427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2DAECDA-2474-43D7-B49D-5DCF4949F32F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7F1FA6C-B649-4634-8098-96244E901D53}" type="slidenum">
              <a:rPr lang="en-US" altLang="es-CL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8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910C95A-6457-4E97-A2EA-B11B23E91CA1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78B1D0-8BAE-43F1-90C7-528F318E51C5}" type="slidenum">
              <a:rPr lang="en-US" altLang="es-CL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305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380AAF-D33F-4472-AFC7-ACCC407FBF08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DF0AFB6-42CD-4AF3-803D-DECB63A98F08}" type="slidenum">
              <a:rPr lang="en-US" altLang="es-CL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2857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17EAA1F-3E4B-4104-8F89-005956BB0F88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4CB2CF-1E76-4CF0-8B4E-E8D6B29362FE}" type="slidenum">
              <a:rPr lang="en-US" altLang="es-CL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4851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715C0E5-DE6D-494C-B7FF-6FF3C98B4706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8D904B-6479-439B-AA12-4C5C2705F979}" type="slidenum">
              <a:rPr lang="en-US" altLang="es-CL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4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B5A2EF2-5637-4155-B61B-22104B613382}" type="datetime1">
              <a:rPr lang="en-US" smtClean="0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6284375-C8FF-4C44-BA30-8E6F02D4A4FC}" type="slidenum">
              <a:rPr lang="en-US" altLang="es-CL" smtClean="0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white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20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A25AF3E-4AD0-42D6-8BC7-85C54602242C}" type="datetime1">
              <a:rPr lang="en-US" smtClean="0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white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5CBBF1-800C-4F46-97E8-3E8A6F7D3C75}" type="slidenum">
              <a:rPr lang="en-US" altLang="es-CL" smtClean="0">
                <a:solidFill>
                  <a:prstClr val="white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solidFill>
                <a:prstClr val="white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08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ACE2BAB-408E-4B5F-8538-B7CECCDB7607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3B5439-34E5-4CDC-8AAD-32D3AFA4E373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85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/>
              <a:t>Gobierno de Chile | Ministerio del Interior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F4C95F-92E0-45AC-8F37-C28A2668C766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18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80C7213-8D03-4EB6-9783-2835A647C4BC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4C879E-D7D1-40A5-90E2-810FD14E11E8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15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9789C6F-061B-4797-856B-C142CEF6864D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1096B85-B8EF-4071-ADAE-B78AB4588E1F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81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9F33C1A-9481-487C-AD31-3D5E567DD7F3}" type="datetime1">
              <a:rPr lang="en-US" smtClean="0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3/2/2020</a:t>
            </a:fld>
            <a:endParaRPr lang="en-US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2545B6-B22E-4B10-90C9-D48E14F3BE6B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673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027" name="Rectangle 65"/>
          <p:cNvSpPr>
            <a:spLocks noChangeArrowheads="1"/>
          </p:cNvSpPr>
          <p:nvPr userDrawn="1"/>
        </p:nvSpPr>
        <p:spPr bwMode="auto">
          <a:xfrm>
            <a:off x="2089152" y="3333750"/>
            <a:ext cx="1680633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107103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18" y="3452813"/>
            <a:ext cx="137583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0"/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031" name="Rectangle 71"/>
          <p:cNvSpPr>
            <a:spLocks noChangeArrowheads="1"/>
          </p:cNvSpPr>
          <p:nvPr userDrawn="1"/>
        </p:nvSpPr>
        <p:spPr bwMode="auto">
          <a:xfrm>
            <a:off x="2089152" y="0"/>
            <a:ext cx="1680633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348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1" y="152400"/>
            <a:ext cx="108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1" y="1477963"/>
            <a:ext cx="1090295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0" y="6527801"/>
            <a:ext cx="38608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17" y="6527801"/>
            <a:ext cx="28448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AC923FA-FA30-4D7B-8838-1B72C2D4DB1F}" type="slidenum">
              <a:rPr lang="en-US" altLang="es-CL" smtClean="0"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11218334" y="-6350"/>
            <a:ext cx="378884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11597218" y="1"/>
            <a:ext cx="463549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056" name="Rectangle 9"/>
          <p:cNvSpPr>
            <a:spLocks noChangeArrowheads="1"/>
          </p:cNvSpPr>
          <p:nvPr userDrawn="1"/>
        </p:nvSpPr>
        <p:spPr bwMode="auto">
          <a:xfrm>
            <a:off x="11218334" y="6400800"/>
            <a:ext cx="378884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057" name="Rectangle 10"/>
          <p:cNvSpPr>
            <a:spLocks noChangeArrowheads="1"/>
          </p:cNvSpPr>
          <p:nvPr userDrawn="1"/>
        </p:nvSpPr>
        <p:spPr bwMode="auto">
          <a:xfrm>
            <a:off x="11597218" y="6400800"/>
            <a:ext cx="463549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0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 userDrawn="1"/>
        </p:nvSpPr>
        <p:spPr bwMode="auto">
          <a:xfrm>
            <a:off x="9537701" y="0"/>
            <a:ext cx="26543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grpSp>
        <p:nvGrpSpPr>
          <p:cNvPr id="3076" name="Group 11"/>
          <p:cNvGrpSpPr>
            <a:grpSpLocks/>
          </p:cNvGrpSpPr>
          <p:nvPr userDrawn="1"/>
        </p:nvGrpSpPr>
        <p:grpSpPr bwMode="auto">
          <a:xfrm>
            <a:off x="9537701" y="2058988"/>
            <a:ext cx="2654300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/>
          <p:cNvSpPr>
            <a:spLocks noChangeArrowheads="1"/>
          </p:cNvSpPr>
          <p:nvPr userDrawn="1"/>
        </p:nvSpPr>
        <p:spPr bwMode="auto">
          <a:xfrm>
            <a:off x="6351" y="0"/>
            <a:ext cx="9531349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525713"/>
            <a:ext cx="863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443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 bwMode="auto">
          <a:xfrm>
            <a:off x="1981200" y="1484314"/>
            <a:ext cx="814705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br>
              <a:rPr lang="es-ES_tradnl" altLang="es-CL" sz="6600"/>
            </a:br>
            <a:br>
              <a:rPr lang="es-ES_tradnl" altLang="es-CL" sz="2400" b="1">
                <a:solidFill>
                  <a:schemeClr val="bg2"/>
                </a:solidFill>
                <a:latin typeface="Tahoma" panose="020B0604030504040204" pitchFamily="34" charset="0"/>
              </a:rPr>
            </a:br>
            <a:br>
              <a:rPr lang="es-ES_tradnl" altLang="es-CL" sz="2400" b="1">
                <a:solidFill>
                  <a:schemeClr val="bg2"/>
                </a:solidFill>
                <a:latin typeface="Tahoma" panose="020B0604030504040204" pitchFamily="34" charset="0"/>
              </a:rPr>
            </a:br>
            <a:endParaRPr lang="es-ES_tradnl" altLang="es-CL" sz="4000" b="1"/>
          </a:p>
        </p:txBody>
      </p:sp>
      <p:sp>
        <p:nvSpPr>
          <p:cNvPr id="4" name="5 Subtítulo"/>
          <p:cNvSpPr>
            <a:spLocks noGrp="1"/>
          </p:cNvSpPr>
          <p:nvPr>
            <p:ph type="subTitle" idx="1"/>
          </p:nvPr>
        </p:nvSpPr>
        <p:spPr>
          <a:xfrm>
            <a:off x="4287839" y="620713"/>
            <a:ext cx="6129337" cy="174010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CIRA MARZO 2020</a:t>
            </a:r>
          </a:p>
          <a:p>
            <a:pPr algn="ctr">
              <a:defRPr/>
            </a:pPr>
            <a:r>
              <a:rPr lang="es-ES_tradnl" sz="4000" b="1" dirty="0">
                <a:solidFill>
                  <a:schemeClr val="tx1"/>
                </a:solidFill>
              </a:rPr>
              <a:t>PIE DIABÉTICO</a:t>
            </a:r>
          </a:p>
          <a:p>
            <a:pPr algn="ctr">
              <a:defRPr/>
            </a:pPr>
            <a:endParaRPr lang="es-ES_tradnl" sz="4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ES_tradnl" sz="40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_tradnl" sz="40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31331" y="5012575"/>
            <a:ext cx="333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NURY BASLY ROJAS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prstClr val="white"/>
                </a:solidFill>
                <a:latin typeface="Calibri"/>
              </a:rPr>
              <a:t>ENFERMERA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REFERENTE TÉCNICO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SERVICIO SALUD IQUIQUE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11567" y="2793076"/>
            <a:ext cx="44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prstClr val="white"/>
                </a:solidFill>
                <a:latin typeface="Calibri"/>
              </a:rPr>
              <a:t>PROTOCOLOS  Y ORIENTACIÓN TÉCNICA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2659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1" y="152400"/>
            <a:ext cx="11907934" cy="878796"/>
          </a:xfrm>
          <a:solidFill>
            <a:schemeClr val="bg1"/>
          </a:solidFill>
        </p:spPr>
        <p:txBody>
          <a:bodyPr/>
          <a:lstStyle/>
          <a:p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12" y="154000"/>
            <a:ext cx="9759375" cy="54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7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84" y="18661"/>
            <a:ext cx="10378125" cy="56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1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203" y="83976"/>
            <a:ext cx="5955610" cy="66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1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2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25" y="1054000"/>
            <a:ext cx="10518750" cy="475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03649" y="335902"/>
            <a:ext cx="672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CURACIÓN AVANZADA</a:t>
            </a:r>
          </a:p>
        </p:txBody>
      </p:sp>
    </p:spTree>
    <p:extLst>
      <p:ext uri="{BB962C8B-B14F-4D97-AF65-F5344CB8AC3E}">
        <p14:creationId xmlns:p14="http://schemas.microsoft.com/office/powerpoint/2010/main" val="759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76" y="795202"/>
            <a:ext cx="10171142" cy="60627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76" y="276825"/>
            <a:ext cx="6393750" cy="6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1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62" y="662472"/>
            <a:ext cx="9977591" cy="56865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77" y="242494"/>
            <a:ext cx="8287500" cy="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2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6" y="1054958"/>
            <a:ext cx="9330613" cy="39555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25" y="318477"/>
            <a:ext cx="6721668" cy="660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78725" y="5206482"/>
            <a:ext cx="503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SOLO EN CESFAM C. VIDELA</a:t>
            </a:r>
          </a:p>
        </p:txBody>
      </p:sp>
    </p:spTree>
    <p:extLst>
      <p:ext uri="{BB962C8B-B14F-4D97-AF65-F5344CB8AC3E}">
        <p14:creationId xmlns:p14="http://schemas.microsoft.com/office/powerpoint/2010/main" val="12316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 bwMode="auto">
          <a:xfrm>
            <a:off x="1981200" y="1484314"/>
            <a:ext cx="8147050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br>
              <a:rPr lang="es-ES_tradnl" altLang="es-CL" sz="6600"/>
            </a:br>
            <a:br>
              <a:rPr lang="es-ES_tradnl" altLang="es-CL" sz="2400" b="1">
                <a:solidFill>
                  <a:schemeClr val="bg2"/>
                </a:solidFill>
                <a:latin typeface="Tahoma" panose="020B0604030504040204" pitchFamily="34" charset="0"/>
              </a:rPr>
            </a:br>
            <a:br>
              <a:rPr lang="es-ES_tradnl" altLang="es-CL" sz="2400" b="1">
                <a:solidFill>
                  <a:schemeClr val="bg2"/>
                </a:solidFill>
                <a:latin typeface="Tahoma" panose="020B0604030504040204" pitchFamily="34" charset="0"/>
              </a:rPr>
            </a:br>
            <a:endParaRPr lang="es-ES_tradnl" altLang="es-CL" sz="4000" b="1"/>
          </a:p>
        </p:txBody>
      </p:sp>
      <p:sp>
        <p:nvSpPr>
          <p:cNvPr id="2" name="CuadroTexto 1"/>
          <p:cNvSpPr txBox="1"/>
          <p:nvPr/>
        </p:nvSpPr>
        <p:spPr>
          <a:xfrm>
            <a:off x="7531331" y="5012575"/>
            <a:ext cx="3333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NURY BASLY ROJAS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REFERENTE TÉCNICO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SERVICIO SALUD IQUIQUE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128865" y="2116139"/>
            <a:ext cx="8534400" cy="609600"/>
          </a:xfrm>
        </p:spPr>
        <p:txBody>
          <a:bodyPr/>
          <a:lstStyle/>
          <a:p>
            <a:r>
              <a:rPr lang="es-CL" sz="4400" dirty="0"/>
              <a:t>GRACIAS!!</a:t>
            </a:r>
          </a:p>
        </p:txBody>
      </p:sp>
    </p:spTree>
    <p:extLst>
      <p:ext uri="{BB962C8B-B14F-4D97-AF65-F5344CB8AC3E}">
        <p14:creationId xmlns:p14="http://schemas.microsoft.com/office/powerpoint/2010/main" val="11215943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FAA69-0A72-4149-B1CC-18B3DEA8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69" y="2258037"/>
            <a:ext cx="10886017" cy="878796"/>
          </a:xfrm>
        </p:spPr>
        <p:txBody>
          <a:bodyPr/>
          <a:lstStyle/>
          <a:p>
            <a:r>
              <a:rPr lang="es-CL" dirty="0"/>
              <a:t>MARCO NORMATIVO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0238D1-E053-415A-9559-2493FBC33E17}"/>
              </a:ext>
            </a:extLst>
          </p:cNvPr>
          <p:cNvSpPr txBox="1"/>
          <p:nvPr/>
        </p:nvSpPr>
        <p:spPr>
          <a:xfrm>
            <a:off x="1492720" y="545284"/>
            <a:ext cx="9371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MANEJO TRATAMIENTO Y PREVENCIÓN DE ÚLCERAS POR PIE DIABÉTICO</a:t>
            </a:r>
          </a:p>
        </p:txBody>
      </p:sp>
    </p:spTree>
    <p:extLst>
      <p:ext uri="{BB962C8B-B14F-4D97-AF65-F5344CB8AC3E}">
        <p14:creationId xmlns:p14="http://schemas.microsoft.com/office/powerpoint/2010/main" val="226490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373B852-742F-45C8-97F0-098AE7E1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6" y="152400"/>
            <a:ext cx="6178125" cy="493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582" y="152400"/>
            <a:ext cx="5756810" cy="537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6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CDD4094-9C35-4280-AA66-B68387C1B1B8}"/>
              </a:ext>
            </a:extLst>
          </p:cNvPr>
          <p:cNvSpPr txBox="1"/>
          <p:nvPr/>
        </p:nvSpPr>
        <p:spPr>
          <a:xfrm>
            <a:off x="193639" y="138056"/>
            <a:ext cx="11768866" cy="951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75A5E4-386A-4FB0-96DC-60A1318C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318" y="138056"/>
            <a:ext cx="4474852" cy="52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4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E14A55-C05E-4003-97DC-B1E1AEB8A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32698" y="-2308707"/>
            <a:ext cx="5593976" cy="102113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416611D-6348-434D-AC15-AE567C3FF190}"/>
              </a:ext>
            </a:extLst>
          </p:cNvPr>
          <p:cNvSpPr txBox="1"/>
          <p:nvPr/>
        </p:nvSpPr>
        <p:spPr>
          <a:xfrm>
            <a:off x="398033" y="849854"/>
            <a:ext cx="430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0070C0"/>
                </a:solidFill>
              </a:rPr>
              <a:t>P</a:t>
            </a:r>
          </a:p>
          <a:p>
            <a:r>
              <a:rPr lang="es-CL" sz="2400" b="1" dirty="0">
                <a:solidFill>
                  <a:srgbClr val="0070C0"/>
                </a:solidFill>
              </a:rPr>
              <a:t>R</a:t>
            </a:r>
          </a:p>
          <a:p>
            <a:r>
              <a:rPr lang="es-CL" sz="2400" b="1" dirty="0">
                <a:solidFill>
                  <a:srgbClr val="0070C0"/>
                </a:solidFill>
              </a:rPr>
              <a:t>E</a:t>
            </a:r>
          </a:p>
          <a:p>
            <a:r>
              <a:rPr lang="es-CL" sz="2400" b="1" dirty="0">
                <a:solidFill>
                  <a:srgbClr val="0070C0"/>
                </a:solidFill>
              </a:rPr>
              <a:t>V</a:t>
            </a:r>
          </a:p>
          <a:p>
            <a:r>
              <a:rPr lang="es-CL" sz="2400" b="1" dirty="0">
                <a:solidFill>
                  <a:srgbClr val="0070C0"/>
                </a:solidFill>
              </a:rPr>
              <a:t>E</a:t>
            </a:r>
          </a:p>
          <a:p>
            <a:r>
              <a:rPr lang="es-CL" sz="2400" b="1" dirty="0">
                <a:solidFill>
                  <a:srgbClr val="0070C0"/>
                </a:solidFill>
              </a:rPr>
              <a:t>N</a:t>
            </a:r>
          </a:p>
          <a:p>
            <a:r>
              <a:rPr lang="es-CL" sz="2400" b="1" dirty="0">
                <a:solidFill>
                  <a:srgbClr val="0070C0"/>
                </a:solidFill>
              </a:rPr>
              <a:t>C</a:t>
            </a:r>
          </a:p>
          <a:p>
            <a:r>
              <a:rPr lang="es-CL" sz="2400" b="1" dirty="0">
                <a:solidFill>
                  <a:srgbClr val="0070C0"/>
                </a:solidFill>
              </a:rPr>
              <a:t>I</a:t>
            </a:r>
          </a:p>
          <a:p>
            <a:r>
              <a:rPr lang="es-CL" sz="2400" b="1" dirty="0" err="1">
                <a:solidFill>
                  <a:srgbClr val="0070C0"/>
                </a:solidFill>
              </a:rPr>
              <a:t>Ó</a:t>
            </a:r>
            <a:endParaRPr lang="es-CL" sz="2400" b="1" dirty="0">
              <a:solidFill>
                <a:srgbClr val="0070C0"/>
              </a:solidFill>
            </a:endParaRPr>
          </a:p>
          <a:p>
            <a:r>
              <a:rPr lang="es-CL" sz="2400" b="1" dirty="0">
                <a:solidFill>
                  <a:srgbClr val="0070C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3307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51D677-0698-4CD6-9CCF-2B02F7A1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60391" y="-2407938"/>
            <a:ext cx="5567051" cy="103829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90B88BD-90AE-40B1-A566-7D53AD651D71}"/>
              </a:ext>
            </a:extLst>
          </p:cNvPr>
          <p:cNvSpPr txBox="1"/>
          <p:nvPr/>
        </p:nvSpPr>
        <p:spPr>
          <a:xfrm>
            <a:off x="460783" y="126034"/>
            <a:ext cx="5916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</a:rPr>
              <a:t>T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R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A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T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A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M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I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E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N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T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O</a:t>
            </a:r>
          </a:p>
          <a:p>
            <a:endParaRPr lang="es-CL" sz="2000" b="1" dirty="0">
              <a:solidFill>
                <a:srgbClr val="0070C0"/>
              </a:solidFill>
            </a:endParaRPr>
          </a:p>
          <a:p>
            <a:r>
              <a:rPr lang="es-CL" sz="2000" b="1" dirty="0">
                <a:solidFill>
                  <a:srgbClr val="0070C0"/>
                </a:solidFill>
              </a:rPr>
              <a:t>Ú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L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C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E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R</a:t>
            </a:r>
          </a:p>
          <a:p>
            <a:r>
              <a:rPr lang="es-CL" sz="2000" b="1" dirty="0">
                <a:solidFill>
                  <a:srgbClr val="0070C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0941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905" y="113813"/>
            <a:ext cx="5831217" cy="5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9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921" y="2071396"/>
            <a:ext cx="2185683" cy="20434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19673" y="541176"/>
            <a:ext cx="6257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ORIENTACIÓN TÉCNICA MANEJO DEL PIE DIABÉTICO</a:t>
            </a:r>
          </a:p>
        </p:txBody>
      </p:sp>
    </p:spTree>
    <p:extLst>
      <p:ext uri="{BB962C8B-B14F-4D97-AF65-F5344CB8AC3E}">
        <p14:creationId xmlns:p14="http://schemas.microsoft.com/office/powerpoint/2010/main" val="22907341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25" y="74000"/>
            <a:ext cx="10068750" cy="55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3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80</Words>
  <Application>Microsoft Office PowerPoint</Application>
  <PresentationFormat>Panorámica</PresentationFormat>
  <Paragraphs>48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Candara</vt:lpstr>
      <vt:lpstr>Tahoma</vt:lpstr>
      <vt:lpstr>Verdana</vt:lpstr>
      <vt:lpstr>Office Theme</vt:lpstr>
      <vt:lpstr>1_Office Theme</vt:lpstr>
      <vt:lpstr>2_Office Theme</vt:lpstr>
      <vt:lpstr>   </vt:lpstr>
      <vt:lpstr>MARCO NORMATIVO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Nury Basley</dc:creator>
  <cp:lastModifiedBy>Nury Basley</cp:lastModifiedBy>
  <cp:revision>11</cp:revision>
  <dcterms:created xsi:type="dcterms:W3CDTF">2020-02-28T14:29:34Z</dcterms:created>
  <dcterms:modified xsi:type="dcterms:W3CDTF">2020-03-02T13:14:57Z</dcterms:modified>
</cp:coreProperties>
</file>