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  <p:sldMasterId id="2147483677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2" r:id="rId4"/>
    <p:sldId id="277" r:id="rId5"/>
    <p:sldId id="306" r:id="rId6"/>
    <p:sldId id="307" r:id="rId7"/>
    <p:sldId id="308" r:id="rId8"/>
    <p:sldId id="309" r:id="rId9"/>
    <p:sldId id="299" r:id="rId10"/>
    <p:sldId id="303" r:id="rId11"/>
    <p:sldId id="310" r:id="rId12"/>
    <p:sldId id="311" r:id="rId13"/>
    <p:sldId id="313" r:id="rId14"/>
  </p:sldIdLst>
  <p:sldSz cx="9144000" cy="6858000" type="screen4x3"/>
  <p:notesSz cx="6797675" cy="9926638"/>
  <p:embeddedFontLst>
    <p:embeddedFont>
      <p:font typeface="Verdana" panose="020B0604030504040204" pitchFamily="34" charset="0"/>
      <p:regular r:id="rId17"/>
      <p:bold r:id="rId18"/>
      <p:italic r:id="rId19"/>
      <p:boldItalic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529DAA-E04B-4E35-8B37-B05C15F6FEFA}">
  <a:tblStyle styleId="{9B529DAA-E04B-4E35-8B37-B05C15F6FE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2" y="78"/>
      </p:cViewPr>
      <p:guideLst>
        <p:guide orient="horz" pos="-4"/>
        <p:guide pos="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8.fntdata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0CFCB-F8A3-4E41-9F08-8AEA698C56C7}" type="datetimeFigureOut">
              <a:rPr lang="es-CL" smtClean="0"/>
              <a:t>14-07-2020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96EE9-AA77-4030-AED5-B581A874DF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4317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34490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701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334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5979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8845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164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52400" y="1477963"/>
            <a:ext cx="81771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6183313" y="6527800"/>
            <a:ext cx="21336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533400" y="3333750"/>
            <a:ext cx="1033500" cy="35241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566863" y="3333750"/>
            <a:ext cx="1481100" cy="35241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Shape 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47700" y="3452813"/>
            <a:ext cx="803275" cy="5857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13"/>
          <p:cNvSpPr/>
          <p:nvPr/>
        </p:nvSpPr>
        <p:spPr>
          <a:xfrm>
            <a:off x="533400" y="0"/>
            <a:ext cx="1033500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1566863" y="0"/>
            <a:ext cx="1481100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Shape 15" descr="/Users/CDEB/Pictures/1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566863" y="3430588"/>
            <a:ext cx="1384300" cy="52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hape 16" descr="/Users/CDEB/Pictures/3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566863" y="6400800"/>
            <a:ext cx="2071687" cy="2984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164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152400" y="1477963"/>
            <a:ext cx="81771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183313" y="6527800"/>
            <a:ext cx="21336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 dirty="0"/>
          </a:p>
        </p:txBody>
      </p:sp>
      <p:sp>
        <p:nvSpPr>
          <p:cNvPr id="100" name="Shape 100"/>
          <p:cNvSpPr/>
          <p:nvPr/>
        </p:nvSpPr>
        <p:spPr>
          <a:xfrm>
            <a:off x="8413750" y="-6350"/>
            <a:ext cx="284100" cy="8667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8697913" y="0"/>
            <a:ext cx="347700" cy="8604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8413750" y="6400800"/>
            <a:ext cx="284100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8697913" y="6400800"/>
            <a:ext cx="347700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133350" y="6494463"/>
            <a:ext cx="2762400" cy="2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 b="0" i="0" u="none" strike="noStrike" cap="none" dirty="0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Gobierno de Chile / Ministerio de Salud</a:t>
            </a:r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0" y="1863059"/>
            <a:ext cx="8802688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MONITOREO DE </a:t>
            </a:r>
            <a:r>
              <a:rPr lang="es-ES" sz="27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LA DEMANDA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EN CONTEXTO COVID</a:t>
            </a:r>
            <a:endParaRPr lang="es-ES" sz="2000" b="1" dirty="0" smtClean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CIRA JULIO 2020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 smtClean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457200" y="26670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3038838" y="4977172"/>
            <a:ext cx="6120172" cy="1224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Dr. Camilo Montaña Galleguillos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Referencia y Contra-referencia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Servicio de Salud Iquique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b="0" i="0" u="none" strike="noStrike" cap="none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14 de </a:t>
            </a: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julio</a:t>
            </a:r>
            <a:r>
              <a:rPr lang="es-CL" sz="1600" b="0" i="0" u="none" strike="noStrike" cap="none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, 2020</a:t>
            </a: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</a:t>
            </a:r>
            <a:endParaRPr sz="1200" dirty="0">
              <a:latin typeface="Calibri" panose="020F0502020204030204" pitchFamily="34" charset="0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10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800" y="0"/>
            <a:ext cx="43383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72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11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24436"/>
            <a:ext cx="9144000" cy="540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0" y="1863059"/>
            <a:ext cx="8802688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MONITOREO DE </a:t>
            </a:r>
            <a:r>
              <a:rPr lang="es-ES" sz="27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LA DEMANDA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EN CONTEXTO COVID</a:t>
            </a:r>
            <a:endParaRPr lang="es-ES" sz="2000" b="1" dirty="0" smtClean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 smtClean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CIRA JULIO 2020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 smtClean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457200" y="26670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3038838" y="4977172"/>
            <a:ext cx="6120172" cy="1224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Dr. Camilo Montaña Galleguillos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Referencia y Contra-referencia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Servicio de Salud Iquique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b="0" i="0" u="none" strike="noStrike" cap="none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14 de </a:t>
            </a:r>
            <a:r>
              <a:rPr lang="es-CL" sz="1600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julio</a:t>
            </a:r>
            <a:r>
              <a:rPr lang="es-CL" sz="1600" b="0" i="0" u="none" strike="noStrike" cap="none" dirty="0" smtClean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, 2020</a:t>
            </a: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</a:t>
            </a:r>
            <a:endParaRPr sz="1200" dirty="0">
              <a:latin typeface="Calibri" panose="020F0502020204030204" pitchFamily="34" charset="0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9950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CL" sz="1400" dirty="0">
                <a:solidFill>
                  <a:schemeClr val="tx1"/>
                </a:solidFill>
              </a:rPr>
              <a:t>Indicadores de demanda.</a:t>
            </a:r>
          </a:p>
          <a:p>
            <a:pPr algn="just"/>
            <a:endParaRPr lang="es-CL" sz="1400" dirty="0" smtClean="0">
              <a:solidFill>
                <a:schemeClr val="tx1"/>
              </a:solidFill>
            </a:endParaRPr>
          </a:p>
          <a:p>
            <a:pPr algn="just"/>
            <a:r>
              <a:rPr lang="es-CL" sz="1400" dirty="0" smtClean="0">
                <a:solidFill>
                  <a:schemeClr val="tx1"/>
                </a:solidFill>
              </a:rPr>
              <a:t>Consulta </a:t>
            </a:r>
            <a:r>
              <a:rPr lang="es-CL" sz="1400" dirty="0" smtClean="0">
                <a:solidFill>
                  <a:schemeClr val="tx1"/>
                </a:solidFill>
              </a:rPr>
              <a:t>Nueva Especialidad origen APS</a:t>
            </a:r>
          </a:p>
          <a:p>
            <a:pPr marL="101600" indent="0" algn="just">
              <a:buNone/>
            </a:pPr>
            <a:endParaRPr lang="es-CL" sz="1400" dirty="0">
              <a:solidFill>
                <a:schemeClr val="tx1"/>
              </a:solidFill>
            </a:endParaRPr>
          </a:p>
          <a:p>
            <a:pPr lvl="2" algn="just">
              <a:buFont typeface="Arial" panose="020B0604020202020204" pitchFamily="34" charset="0"/>
              <a:buChar char="•"/>
            </a:pPr>
            <a:endParaRPr lang="es-CL" dirty="0"/>
          </a:p>
          <a:p>
            <a:pPr lvl="2" algn="just"/>
            <a:endParaRPr lang="es-CL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CONTENIDOS</a:t>
            </a:r>
            <a:endParaRPr lang="es-CL" dirty="0"/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000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2</a:t>
            </a:fld>
            <a:endParaRPr sz="1000" dirty="0">
              <a:solidFill>
                <a:srgbClr val="89898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98311" y="2477910"/>
            <a:ext cx="8164500" cy="1143000"/>
          </a:xfrm>
        </p:spPr>
        <p:txBody>
          <a:bodyPr/>
          <a:lstStyle/>
          <a:p>
            <a:pPr algn="r"/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DEMANDA ATENCIÓN PRIMARIA </a:t>
            </a:r>
            <a:endParaRPr lang="es-CL" dirty="0"/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000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3</a:t>
            </a:fld>
            <a:endParaRPr sz="1000" dirty="0">
              <a:solidFill>
                <a:srgbClr val="89898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0359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4</a:t>
            </a:fld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5320" y="0"/>
            <a:ext cx="47228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20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5</a:t>
            </a:fld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8967" y="0"/>
            <a:ext cx="44749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0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6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0165"/>
            <a:ext cx="9144000" cy="415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1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7</a:t>
            </a:fld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91" y="1794933"/>
            <a:ext cx="6721770" cy="2917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54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8</a:t>
            </a:fld>
            <a:endParaRPr lang="es-ES" dirty="0"/>
          </a:p>
        </p:txBody>
      </p:sp>
      <p:sp>
        <p:nvSpPr>
          <p:cNvPr id="7" name="Título 2"/>
          <p:cNvSpPr>
            <a:spLocks noGrp="1"/>
          </p:cNvSpPr>
          <p:nvPr>
            <p:ph type="title"/>
          </p:nvPr>
        </p:nvSpPr>
        <p:spPr>
          <a:xfrm>
            <a:off x="598311" y="2477910"/>
            <a:ext cx="8164500" cy="1143000"/>
          </a:xfrm>
        </p:spPr>
        <p:txBody>
          <a:bodyPr/>
          <a:lstStyle/>
          <a:p>
            <a:pPr algn="r"/>
            <a:r>
              <a:rPr lang="es-CL" dirty="0" smtClean="0"/>
              <a:t>CONSULTA NUEVA DE ESPECIALIDAD</a:t>
            </a:r>
            <a:br>
              <a:rPr lang="es-CL" dirty="0" smtClean="0"/>
            </a:br>
            <a:r>
              <a:rPr lang="es-CL" dirty="0" smtClean="0"/>
              <a:t>ORIGEN ATENCIÓN PRIMARIA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15469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9</a:t>
            </a:fld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1153" y="0"/>
            <a:ext cx="4257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09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2645</TotalTime>
  <Words>81</Words>
  <Application>Microsoft Office PowerPoint</Application>
  <PresentationFormat>Presentación en pantalla (4:3)</PresentationFormat>
  <Paragraphs>35</Paragraphs>
  <Slides>12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Verdana</vt:lpstr>
      <vt:lpstr>Arial</vt:lpstr>
      <vt:lpstr>Calibri</vt:lpstr>
      <vt:lpstr>Office Theme</vt:lpstr>
      <vt:lpstr>1_Office Theme</vt:lpstr>
      <vt:lpstr>Presentación de PowerPoint</vt:lpstr>
      <vt:lpstr> CONTENIDOS</vt:lpstr>
      <vt:lpstr> DEMANDA ATENCIÓN PRIMARIA </vt:lpstr>
      <vt:lpstr>Presentación de PowerPoint</vt:lpstr>
      <vt:lpstr>Presentación de PowerPoint</vt:lpstr>
      <vt:lpstr>Presentación de PowerPoint</vt:lpstr>
      <vt:lpstr>Presentación de PowerPoint</vt:lpstr>
      <vt:lpstr>CONSULTA NUEVA DE ESPECIALIDAD ORIGEN ATENCIÓN PRIMARIA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Paz Ramos</dc:creator>
  <cp:lastModifiedBy>MINSAL2</cp:lastModifiedBy>
  <cp:revision>94</cp:revision>
  <cp:lastPrinted>2018-10-18T11:21:31Z</cp:lastPrinted>
  <dcterms:modified xsi:type="dcterms:W3CDTF">2020-07-14T13:39:31Z</dcterms:modified>
</cp:coreProperties>
</file>