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10"/>
  </p:notesMasterIdLst>
  <p:sldIdLst>
    <p:sldId id="257" r:id="rId7"/>
    <p:sldId id="306" r:id="rId8"/>
    <p:sldId id="28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998" autoAdjust="0"/>
  </p:normalViewPr>
  <p:slideViewPr>
    <p:cSldViewPr>
      <p:cViewPr varScale="1">
        <p:scale>
          <a:sx n="86" d="100"/>
          <a:sy n="86" d="100"/>
        </p:scale>
        <p:origin x="9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r">
              <a:defRPr sz="1200"/>
            </a:lvl1pPr>
          </a:lstStyle>
          <a:p>
            <a:fld id="{E426779C-3702-4391-9EBF-D017A12FFBF9}" type="datetimeFigureOut">
              <a:rPr lang="es-ES" smtClean="0"/>
              <a:pPr/>
              <a:t>29/06/2018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8" rIns="90976" bIns="4548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r">
              <a:defRPr sz="12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6/29/2018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6/29/2018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6/29/2018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6/29/2018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511" y="1295404"/>
            <a:ext cx="8766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</a:t>
            </a:r>
            <a:r>
              <a:rPr lang="es-MX" sz="2800" b="1" dirty="0" smtClean="0"/>
              <a:t>CONSEJO </a:t>
            </a:r>
            <a:r>
              <a:rPr lang="es-MX" sz="2800" b="1" dirty="0"/>
              <a:t>INTEGRADOR DE LA RED </a:t>
            </a:r>
            <a:r>
              <a:rPr lang="es-MX" sz="2800" b="1" dirty="0" smtClean="0"/>
              <a:t>ASISTENCIAL C.I.R.A 2018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000" b="1" dirty="0" smtClean="0"/>
              <a:t>SERVICIO DE SALUD IQUIQUE – I REGIÓN DE TARAPACÁ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                                                                 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                                                          </a:t>
            </a:r>
          </a:p>
          <a:p>
            <a:pPr algn="ctr"/>
            <a:r>
              <a:rPr lang="es-MX" sz="2000" b="1" dirty="0" smtClean="0"/>
              <a:t>            </a:t>
            </a:r>
            <a:r>
              <a:rPr lang="es-CL" sz="2000" b="1" dirty="0" smtClean="0"/>
              <a:t>VIERNES 29 </a:t>
            </a:r>
            <a:r>
              <a:rPr lang="es-CL" sz="2000" b="1" dirty="0"/>
              <a:t>de </a:t>
            </a:r>
            <a:r>
              <a:rPr lang="es-CL" sz="2000" b="1" dirty="0" smtClean="0"/>
              <a:t>JUNIO 2018</a:t>
            </a:r>
            <a:endParaRPr lang="es-MX" sz="2000" b="1" dirty="0" smtClean="0"/>
          </a:p>
          <a:p>
            <a:pPr algn="ctr"/>
            <a:r>
              <a:rPr lang="es-MX" sz="2800" b="1" dirty="0" smtClean="0"/>
              <a:t>                        </a:t>
            </a:r>
            <a:endParaRPr lang="es-CL" sz="2800" dirty="0"/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C:\Users\Nelson Castillo\Desktop\FOTOS FORMATOS\Huar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3" y="5949278"/>
            <a:ext cx="1038165" cy="7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slu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0" y="5937682"/>
            <a:ext cx="1043855" cy="8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03" y="3512853"/>
            <a:ext cx="2512101" cy="17696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4738500"/>
            <a:ext cx="1262657" cy="1152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6" y="174012"/>
            <a:ext cx="3241631" cy="918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32" y="171618"/>
            <a:ext cx="2702454" cy="9211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177537"/>
            <a:ext cx="2664581" cy="873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7" y="5918276"/>
            <a:ext cx="1038165" cy="811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517" y="5956179"/>
            <a:ext cx="1043855" cy="7802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" y="5949279"/>
            <a:ext cx="1056803" cy="79401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2784" y="5949278"/>
            <a:ext cx="1059786" cy="7802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8046" y="5937682"/>
            <a:ext cx="1038165" cy="794016"/>
          </a:xfrm>
          <a:prstGeom prst="rect">
            <a:avLst/>
          </a:prstGeom>
        </p:spPr>
      </p:pic>
      <p:pic>
        <p:nvPicPr>
          <p:cNvPr id="1028" name="Picture 4" descr="Resultado de imagen para iglesia de pozo almon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85" y="5929082"/>
            <a:ext cx="1038166" cy="8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3512853"/>
            <a:ext cx="2512101" cy="17696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984" y="497271"/>
            <a:ext cx="6920026" cy="58326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CONSEJO INTEGRADOR DE LA RED ASISTENCIAL : AMPLIADO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IQUIQUE, VIERNES 29 JUNIO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-    APERTURA : DIRECTORA ( S ) : PATRICIA QUINTARD ROJAS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2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2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1.- </a:t>
            </a:r>
            <a:r>
              <a:rPr lang="es-CL" sz="2200" b="1" dirty="0">
                <a:latin typeface="Arial" pitchFamily="34" charset="0"/>
                <a:cs typeface="Arial" pitchFamily="34" charset="0"/>
              </a:rPr>
              <a:t>SOCIALIZACION DE MEJORAS DE LA OIRS EN LA RED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2.- SALUD MENTAL  </a:t>
            </a:r>
            <a:endParaRPr lang="es-MX" sz="2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3.-  PRAIS          </a:t>
            </a:r>
            <a:endParaRPr lang="es-MX" sz="2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4.- 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VARIOS</a:t>
            </a:r>
            <a:endParaRPr lang="es-MX" sz="2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4" descr="C:\Users\Nelson Castillo\Desktop\FOTOS FORMATOS\satisfacc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4" y="5127855"/>
            <a:ext cx="1600872" cy="11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elson Castillo\Desktop\FOTOS FORMATOS\C.I.R.A -COMUNAS\180px-Tarapacá_Comunas_Nue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92" y="0"/>
            <a:ext cx="1979899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onc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5" y="5127855"/>
            <a:ext cx="1603123" cy="1109022"/>
          </a:xfrm>
          <a:prstGeom prst="rect">
            <a:avLst/>
          </a:prstGeom>
        </p:spPr>
      </p:pic>
      <p:pic>
        <p:nvPicPr>
          <p:cNvPr id="13" name="Picture 7" descr="C:\Users\Nelson Castillo\Desktop\FOTOS FORMATOS\huara ge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1592093" cy="11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92" y="4110494"/>
            <a:ext cx="1916116" cy="2219425"/>
          </a:xfrm>
          <a:prstGeom prst="rect">
            <a:avLst/>
          </a:prstGeom>
        </p:spPr>
      </p:pic>
      <p:sp>
        <p:nvSpPr>
          <p:cNvPr id="2" name="AutoShape 2" descr="Resultado de imagen para vacuna influen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4" descr="Resultado de imagen para vacuna influenz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5127855"/>
            <a:ext cx="1600872" cy="11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 smtClean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  <p:pic>
        <p:nvPicPr>
          <p:cNvPr id="1032" name="Picture 8" descr="C:\Users\Nelson Castillo\Desktop\S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91" y="4448153"/>
            <a:ext cx="1728192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8153"/>
            <a:ext cx="1798513" cy="12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8153"/>
            <a:ext cx="1728192" cy="12803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240360" cy="2304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97971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85</Words>
  <Application>Microsoft Office PowerPoint</Application>
  <PresentationFormat>Presentación en pantalla (4:3)</PresentationFormat>
  <Paragraphs>40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Monotype Corsiva</vt:lpstr>
      <vt:lpstr>Verdana</vt:lpstr>
      <vt:lpstr>ヒラギノ角ゴ Pro W3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Presentación de PowerPoint</vt:lpstr>
      <vt:lpstr>¡Gracias !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Minsal</cp:lastModifiedBy>
  <cp:revision>483</cp:revision>
  <cp:lastPrinted>2018-06-29T12:36:55Z</cp:lastPrinted>
  <dcterms:created xsi:type="dcterms:W3CDTF">2011-03-02T18:30:50Z</dcterms:created>
  <dcterms:modified xsi:type="dcterms:W3CDTF">2018-06-29T12:43:29Z</dcterms:modified>
</cp:coreProperties>
</file>