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5081" r:id="rId4"/>
  </p:sldMasterIdLst>
  <p:notesMasterIdLst>
    <p:notesMasterId r:id="rId24"/>
  </p:notesMasterIdLst>
  <p:sldIdLst>
    <p:sldId id="256" r:id="rId5"/>
    <p:sldId id="275" r:id="rId6"/>
    <p:sldId id="272" r:id="rId7"/>
    <p:sldId id="274" r:id="rId8"/>
    <p:sldId id="273" r:id="rId9"/>
    <p:sldId id="276" r:id="rId10"/>
    <p:sldId id="277" r:id="rId11"/>
    <p:sldId id="285" r:id="rId12"/>
    <p:sldId id="286" r:id="rId13"/>
    <p:sldId id="278" r:id="rId14"/>
    <p:sldId id="279" r:id="rId15"/>
    <p:sldId id="280" r:id="rId16"/>
    <p:sldId id="283" r:id="rId17"/>
    <p:sldId id="281" r:id="rId18"/>
    <p:sldId id="282" r:id="rId19"/>
    <p:sldId id="284" r:id="rId20"/>
    <p:sldId id="288" r:id="rId21"/>
    <p:sldId id="287" r:id="rId22"/>
    <p:sldId id="269" r:id="rId23"/>
  </p:sldIdLst>
  <p:sldSz cx="9144000" cy="6858000" type="screen4x3"/>
  <p:notesSz cx="6858000" cy="9144000"/>
  <p:defaultTextStyle>
    <a:defPPr>
      <a:defRPr lang="en-US"/>
    </a:defPPr>
    <a:lvl1pPr algn="l" defTabSz="457200" rtl="0" eaLnBrk="0" fontAlgn="base" hangingPunct="0">
      <a:spcBef>
        <a:spcPct val="0"/>
      </a:spcBef>
      <a:spcAft>
        <a:spcPct val="0"/>
      </a:spcAft>
      <a:defRPr sz="2000" u="sng" kern="1200">
        <a:solidFill>
          <a:schemeClr val="accent1"/>
        </a:solidFill>
        <a:latin typeface="Calibri" pitchFamily="34" charset="0"/>
        <a:ea typeface="ヒラギノ角ゴ Pro W3" charset="-128"/>
        <a:cs typeface="+mn-cs"/>
      </a:defRPr>
    </a:lvl1pPr>
    <a:lvl2pPr marL="457200" algn="l" defTabSz="457200" rtl="0" eaLnBrk="0" fontAlgn="base" hangingPunct="0">
      <a:spcBef>
        <a:spcPct val="0"/>
      </a:spcBef>
      <a:spcAft>
        <a:spcPct val="0"/>
      </a:spcAft>
      <a:defRPr sz="2000" u="sng" kern="1200">
        <a:solidFill>
          <a:schemeClr val="accent1"/>
        </a:solidFill>
        <a:latin typeface="Calibri" pitchFamily="34" charset="0"/>
        <a:ea typeface="ヒラギノ角ゴ Pro W3" charset="-128"/>
        <a:cs typeface="+mn-cs"/>
      </a:defRPr>
    </a:lvl2pPr>
    <a:lvl3pPr marL="914400" algn="l" defTabSz="457200" rtl="0" eaLnBrk="0" fontAlgn="base" hangingPunct="0">
      <a:spcBef>
        <a:spcPct val="0"/>
      </a:spcBef>
      <a:spcAft>
        <a:spcPct val="0"/>
      </a:spcAft>
      <a:defRPr sz="2000" u="sng" kern="1200">
        <a:solidFill>
          <a:schemeClr val="accent1"/>
        </a:solidFill>
        <a:latin typeface="Calibri" pitchFamily="34" charset="0"/>
        <a:ea typeface="ヒラギノ角ゴ Pro W3" charset="-128"/>
        <a:cs typeface="+mn-cs"/>
      </a:defRPr>
    </a:lvl3pPr>
    <a:lvl4pPr marL="1371600" algn="l" defTabSz="457200" rtl="0" eaLnBrk="0" fontAlgn="base" hangingPunct="0">
      <a:spcBef>
        <a:spcPct val="0"/>
      </a:spcBef>
      <a:spcAft>
        <a:spcPct val="0"/>
      </a:spcAft>
      <a:defRPr sz="2000" u="sng" kern="1200">
        <a:solidFill>
          <a:schemeClr val="accent1"/>
        </a:solidFill>
        <a:latin typeface="Calibri" pitchFamily="34" charset="0"/>
        <a:ea typeface="ヒラギノ角ゴ Pro W3" charset="-128"/>
        <a:cs typeface="+mn-cs"/>
      </a:defRPr>
    </a:lvl4pPr>
    <a:lvl5pPr marL="1828800" algn="l" defTabSz="457200" rtl="0" eaLnBrk="0" fontAlgn="base" hangingPunct="0">
      <a:spcBef>
        <a:spcPct val="0"/>
      </a:spcBef>
      <a:spcAft>
        <a:spcPct val="0"/>
      </a:spcAft>
      <a:defRPr sz="2000" u="sng" kern="1200">
        <a:solidFill>
          <a:schemeClr val="accent1"/>
        </a:solidFill>
        <a:latin typeface="Calibri" pitchFamily="34" charset="0"/>
        <a:ea typeface="ヒラギノ角ゴ Pro W3" charset="-128"/>
        <a:cs typeface="+mn-cs"/>
      </a:defRPr>
    </a:lvl5pPr>
    <a:lvl6pPr marL="2286000" algn="l" defTabSz="914400" rtl="0" eaLnBrk="1" latinLnBrk="0" hangingPunct="1">
      <a:defRPr sz="2000" u="sng" kern="1200">
        <a:solidFill>
          <a:schemeClr val="accent1"/>
        </a:solidFill>
        <a:latin typeface="Calibri" pitchFamily="34" charset="0"/>
        <a:ea typeface="ヒラギノ角ゴ Pro W3" charset="-128"/>
        <a:cs typeface="+mn-cs"/>
      </a:defRPr>
    </a:lvl6pPr>
    <a:lvl7pPr marL="2743200" algn="l" defTabSz="914400" rtl="0" eaLnBrk="1" latinLnBrk="0" hangingPunct="1">
      <a:defRPr sz="2000" u="sng" kern="1200">
        <a:solidFill>
          <a:schemeClr val="accent1"/>
        </a:solidFill>
        <a:latin typeface="Calibri" pitchFamily="34" charset="0"/>
        <a:ea typeface="ヒラギノ角ゴ Pro W3" charset="-128"/>
        <a:cs typeface="+mn-cs"/>
      </a:defRPr>
    </a:lvl7pPr>
    <a:lvl8pPr marL="3200400" algn="l" defTabSz="914400" rtl="0" eaLnBrk="1" latinLnBrk="0" hangingPunct="1">
      <a:defRPr sz="2000" u="sng" kern="1200">
        <a:solidFill>
          <a:schemeClr val="accent1"/>
        </a:solidFill>
        <a:latin typeface="Calibri" pitchFamily="34" charset="0"/>
        <a:ea typeface="ヒラギノ角ゴ Pro W3" charset="-128"/>
        <a:cs typeface="+mn-cs"/>
      </a:defRPr>
    </a:lvl8pPr>
    <a:lvl9pPr marL="3657600" algn="l" defTabSz="914400" rtl="0" eaLnBrk="1" latinLnBrk="0" hangingPunct="1">
      <a:defRPr sz="2000" u="sng" kern="1200">
        <a:solidFill>
          <a:schemeClr val="accent1"/>
        </a:solidFill>
        <a:latin typeface="Calibri" pitchFamily="34"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FA1"/>
    <a:srgbClr val="404040"/>
    <a:srgbClr val="808080"/>
    <a:srgbClr val="00CC66"/>
    <a:srgbClr val="FFCC66"/>
    <a:srgbClr val="99FF66"/>
    <a:srgbClr val="FF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7CE84F3-28C3-443E-9E96-99CF82512B78}" styleName="Estilo oscuro 1 - Énfasis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79" d="100"/>
          <a:sy n="79" d="100"/>
        </p:scale>
        <p:origin x="-384" y="24"/>
      </p:cViewPr>
      <p:guideLst>
        <p:guide orient="horz" pos="-4"/>
        <p:guide pos="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CFF2BC4B-61DF-4AA9-9DF9-1A060A50D40C}"/>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200" u="none">
                <a:solidFill>
                  <a:schemeClr val="tx1"/>
                </a:solidFill>
                <a:latin typeface="Calibri" pitchFamily="34" charset="0"/>
                <a:ea typeface="ヒラギノ角ゴ Pro W3" charset="-128"/>
                <a:cs typeface="+mn-cs"/>
              </a:defRPr>
            </a:lvl1pPr>
          </a:lstStyle>
          <a:p>
            <a:pPr>
              <a:defRPr/>
            </a:pPr>
            <a:endParaRPr lang="es-ES"/>
          </a:p>
        </p:txBody>
      </p:sp>
      <p:sp>
        <p:nvSpPr>
          <p:cNvPr id="3" name="Date Placeholder 2">
            <a:extLst>
              <a:ext uri="{FF2B5EF4-FFF2-40B4-BE49-F238E27FC236}">
                <a16:creationId xmlns:a16="http://schemas.microsoft.com/office/drawing/2014/main" xmlns="" id="{279F3AED-A628-47C3-BF1B-792B9BA661FE}"/>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spcBef>
                <a:spcPct val="0"/>
              </a:spcBef>
              <a:buFontTx/>
              <a:buNone/>
              <a:defRPr sz="1200" u="none">
                <a:solidFill>
                  <a:schemeClr val="tx1"/>
                </a:solidFill>
              </a:defRPr>
            </a:lvl1pPr>
          </a:lstStyle>
          <a:p>
            <a:pPr>
              <a:defRPr/>
            </a:pPr>
            <a:fld id="{B9CEC202-66DA-4D6B-9BCD-A2309A95991C}" type="datetime1">
              <a:rPr lang="en-US"/>
              <a:pPr>
                <a:defRPr/>
              </a:pPr>
              <a:t>5/3/2018</a:t>
            </a:fld>
            <a:endParaRPr lang="en-US"/>
          </a:p>
        </p:txBody>
      </p:sp>
      <p:sp>
        <p:nvSpPr>
          <p:cNvPr id="4" name="Slide Image Placeholder 3">
            <a:extLst>
              <a:ext uri="{FF2B5EF4-FFF2-40B4-BE49-F238E27FC236}">
                <a16:creationId xmlns:a16="http://schemas.microsoft.com/office/drawing/2014/main" xmlns="" id="{8C4BA021-503D-4616-936B-0DF871896BC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 noProof="0"/>
          </a:p>
        </p:txBody>
      </p:sp>
      <p:sp>
        <p:nvSpPr>
          <p:cNvPr id="5" name="Notes Placeholder 4">
            <a:extLst>
              <a:ext uri="{FF2B5EF4-FFF2-40B4-BE49-F238E27FC236}">
                <a16:creationId xmlns:a16="http://schemas.microsoft.com/office/drawing/2014/main" xmlns="" id="{CCEB3113-B15A-4F8F-B919-E2751C5A0C2C}"/>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D175EE3B-D382-4270-8E26-7E5A00583B6A}"/>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lgn="l" eaLnBrk="1" hangingPunct="1">
              <a:spcBef>
                <a:spcPct val="0"/>
              </a:spcBef>
              <a:buFontTx/>
              <a:buNone/>
              <a:defRPr sz="12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a:extLst>
              <a:ext uri="{FF2B5EF4-FFF2-40B4-BE49-F238E27FC236}">
                <a16:creationId xmlns:a16="http://schemas.microsoft.com/office/drawing/2014/main" xmlns="" id="{839F3A58-4115-46F8-BC56-FFA39E707C0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u="none">
                <a:solidFill>
                  <a:schemeClr val="tx1"/>
                </a:solidFill>
              </a:defRPr>
            </a:lvl1pPr>
          </a:lstStyle>
          <a:p>
            <a:fld id="{59396E6A-BAA4-4708-A079-5AC218A0CE9D}" type="slidenum">
              <a:rPr lang="en-US" altLang="es-CL"/>
              <a:pPr/>
              <a:t>‹Nº›</a:t>
            </a:fld>
            <a:endParaRPr lang="en-US" altLang="es-CL"/>
          </a:p>
        </p:txBody>
      </p:sp>
    </p:spTree>
    <p:extLst>
      <p:ext uri="{BB962C8B-B14F-4D97-AF65-F5344CB8AC3E}">
        <p14:creationId xmlns:p14="http://schemas.microsoft.com/office/powerpoint/2010/main" val="11874574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p>
        </p:txBody>
      </p:sp>
      <p:sp>
        <p:nvSpPr>
          <p:cNvPr id="4" name="Date Placeholder 3">
            <a:extLst>
              <a:ext uri="{FF2B5EF4-FFF2-40B4-BE49-F238E27FC236}">
                <a16:creationId xmlns:a16="http://schemas.microsoft.com/office/drawing/2014/main" xmlns="" id="{BDE7301F-E644-4396-B3CF-DC403EBAE6B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41C383CB-ADD9-4514-8FF3-2AAEAC462CE3}" type="datetime1">
              <a:rPr lang="en-US"/>
              <a:pPr>
                <a:defRPr/>
              </a:pPr>
              <a:t>5/3/2018</a:t>
            </a:fld>
            <a:endParaRPr lang="en-US"/>
          </a:p>
        </p:txBody>
      </p:sp>
      <p:sp>
        <p:nvSpPr>
          <p:cNvPr id="5" name="Footer Placeholder 4">
            <a:extLst>
              <a:ext uri="{FF2B5EF4-FFF2-40B4-BE49-F238E27FC236}">
                <a16:creationId xmlns:a16="http://schemas.microsoft.com/office/drawing/2014/main" xmlns="" id="{B318C9CA-586D-495D-9135-0AD47FF8C44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a:extLst>
              <a:ext uri="{FF2B5EF4-FFF2-40B4-BE49-F238E27FC236}">
                <a16:creationId xmlns:a16="http://schemas.microsoft.com/office/drawing/2014/main" xmlns="" id="{0B5075A6-95C0-4F79-B345-A891809CAEA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0A101CB6-1B93-461A-B4EC-A3607B9243C1}" type="slidenum">
              <a:rPr lang="en-US" altLang="es-CL"/>
              <a:pPr/>
              <a:t>‹Nº›</a:t>
            </a:fld>
            <a:endParaRPr lang="en-US" altLang="es-CL"/>
          </a:p>
        </p:txBody>
      </p:sp>
    </p:spTree>
    <p:extLst>
      <p:ext uri="{BB962C8B-B14F-4D97-AF65-F5344CB8AC3E}">
        <p14:creationId xmlns:p14="http://schemas.microsoft.com/office/powerpoint/2010/main" val="307183775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xmlns="" id="{31EAD239-51A4-4914-8B9D-5D5641A5BD4A}"/>
              </a:ext>
            </a:extLst>
          </p:cNvPr>
          <p:cNvSpPr>
            <a:spLocks noGrp="1"/>
          </p:cNvSpPr>
          <p:nvPr>
            <p:ph type="ftr" sz="quarter" idx="10"/>
          </p:nvPr>
        </p:nvSpPr>
        <p:spPr/>
        <p:txBody>
          <a:bodyPr/>
          <a:lstStyle>
            <a:lvl1pPr>
              <a:defRPr/>
            </a:lvl1pPr>
          </a:lstStyle>
          <a:p>
            <a:pPr>
              <a:defRPr/>
            </a:pPr>
            <a:endParaRPr lang="es-ES"/>
          </a:p>
        </p:txBody>
      </p:sp>
      <p:sp>
        <p:nvSpPr>
          <p:cNvPr id="4" name="Slide Number Placeholder 4">
            <a:extLst>
              <a:ext uri="{FF2B5EF4-FFF2-40B4-BE49-F238E27FC236}">
                <a16:creationId xmlns:a16="http://schemas.microsoft.com/office/drawing/2014/main" xmlns="" id="{8AEE65F4-3600-4A26-B712-47496C1897D5}"/>
              </a:ext>
            </a:extLst>
          </p:cNvPr>
          <p:cNvSpPr>
            <a:spLocks noGrp="1"/>
          </p:cNvSpPr>
          <p:nvPr>
            <p:ph type="sldNum" sz="quarter" idx="11"/>
          </p:nvPr>
        </p:nvSpPr>
        <p:spPr/>
        <p:txBody>
          <a:bodyPr/>
          <a:lstStyle>
            <a:lvl1pPr>
              <a:defRPr/>
            </a:lvl1pPr>
          </a:lstStyle>
          <a:p>
            <a:fld id="{B2E7AE25-73A8-4ADF-85C8-25DA06EC603D}" type="slidenum">
              <a:rPr lang="en-US" altLang="es-CL"/>
              <a:pPr/>
              <a:t>‹Nº›</a:t>
            </a:fld>
            <a:endParaRPr lang="en-US" altLang="es-CL"/>
          </a:p>
        </p:txBody>
      </p:sp>
    </p:spTree>
    <p:extLst>
      <p:ext uri="{BB962C8B-B14F-4D97-AF65-F5344CB8AC3E}">
        <p14:creationId xmlns:p14="http://schemas.microsoft.com/office/powerpoint/2010/main" val="392096203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xmlns="" id="{21FA4410-FCB2-42D6-BDF8-70BF7E7BADBB}"/>
              </a:ext>
            </a:extLst>
          </p:cNvPr>
          <p:cNvSpPr>
            <a:spLocks noGrp="1"/>
          </p:cNvSpPr>
          <p:nvPr>
            <p:ph type="ftr" sz="quarter" idx="10"/>
          </p:nvPr>
        </p:nvSpPr>
        <p:spPr/>
        <p:txBody>
          <a:bodyPr/>
          <a:lstStyle>
            <a:lvl1pPr>
              <a:defRPr/>
            </a:lvl1pPr>
          </a:lstStyle>
          <a:p>
            <a:pPr>
              <a:defRPr/>
            </a:pPr>
            <a:endParaRPr lang="es-ES"/>
          </a:p>
        </p:txBody>
      </p:sp>
      <p:sp>
        <p:nvSpPr>
          <p:cNvPr id="3" name="Slide Number Placeholder 3">
            <a:extLst>
              <a:ext uri="{FF2B5EF4-FFF2-40B4-BE49-F238E27FC236}">
                <a16:creationId xmlns:a16="http://schemas.microsoft.com/office/drawing/2014/main" xmlns="" id="{DBD5B8D4-5C00-408A-9418-16B811B21D8C}"/>
              </a:ext>
            </a:extLst>
          </p:cNvPr>
          <p:cNvSpPr>
            <a:spLocks noGrp="1"/>
          </p:cNvSpPr>
          <p:nvPr>
            <p:ph type="sldNum" sz="quarter" idx="11"/>
          </p:nvPr>
        </p:nvSpPr>
        <p:spPr/>
        <p:txBody>
          <a:bodyPr/>
          <a:lstStyle>
            <a:lvl1pPr>
              <a:defRPr/>
            </a:lvl1pPr>
          </a:lstStyle>
          <a:p>
            <a:fld id="{EE44DD19-02EE-449F-AB2B-80604653AB79}" type="slidenum">
              <a:rPr lang="en-US" altLang="es-CL"/>
              <a:pPr/>
              <a:t>‹Nº›</a:t>
            </a:fld>
            <a:endParaRPr lang="en-US" altLang="es-CL"/>
          </a:p>
        </p:txBody>
      </p:sp>
    </p:spTree>
    <p:extLst>
      <p:ext uri="{BB962C8B-B14F-4D97-AF65-F5344CB8AC3E}">
        <p14:creationId xmlns:p14="http://schemas.microsoft.com/office/powerpoint/2010/main" val="196192254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xmlns="" id="{FEA33214-3856-488F-9EFE-490F02C1BAE4}"/>
              </a:ext>
            </a:extLst>
          </p:cNvPr>
          <p:cNvSpPr>
            <a:spLocks noGrp="1"/>
          </p:cNvSpPr>
          <p:nvPr>
            <p:ph type="ftr" sz="quarter" idx="10"/>
          </p:nvPr>
        </p:nvSpPr>
        <p:spPr/>
        <p:txBody>
          <a:bodyPr/>
          <a:lstStyle>
            <a:lvl1pPr>
              <a:defRPr/>
            </a:lvl1pPr>
          </a:lstStyle>
          <a:p>
            <a:pPr>
              <a:defRPr/>
            </a:pPr>
            <a:endParaRPr lang="es-ES"/>
          </a:p>
        </p:txBody>
      </p:sp>
      <p:sp>
        <p:nvSpPr>
          <p:cNvPr id="6" name="Slide Number Placeholder 6">
            <a:extLst>
              <a:ext uri="{FF2B5EF4-FFF2-40B4-BE49-F238E27FC236}">
                <a16:creationId xmlns:a16="http://schemas.microsoft.com/office/drawing/2014/main" xmlns="" id="{9A2516A7-98E4-4219-A674-593603F6253D}"/>
              </a:ext>
            </a:extLst>
          </p:cNvPr>
          <p:cNvSpPr>
            <a:spLocks noGrp="1"/>
          </p:cNvSpPr>
          <p:nvPr>
            <p:ph type="sldNum" sz="quarter" idx="11"/>
          </p:nvPr>
        </p:nvSpPr>
        <p:spPr/>
        <p:txBody>
          <a:bodyPr/>
          <a:lstStyle>
            <a:lvl1pPr>
              <a:defRPr/>
            </a:lvl1pPr>
          </a:lstStyle>
          <a:p>
            <a:fld id="{F687E8BA-47E6-44C2-920C-AC8A33488A07}" type="slidenum">
              <a:rPr lang="en-US" altLang="es-CL"/>
              <a:pPr/>
              <a:t>‹Nº›</a:t>
            </a:fld>
            <a:endParaRPr lang="en-US" altLang="es-CL"/>
          </a:p>
        </p:txBody>
      </p:sp>
    </p:spTree>
    <p:extLst>
      <p:ext uri="{BB962C8B-B14F-4D97-AF65-F5344CB8AC3E}">
        <p14:creationId xmlns:p14="http://schemas.microsoft.com/office/powerpoint/2010/main" val="180326029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xmlns="" id="{5C59A829-7A12-4103-B8C4-BBE3146D0B02}"/>
              </a:ext>
            </a:extLst>
          </p:cNvPr>
          <p:cNvSpPr>
            <a:spLocks noGrp="1"/>
          </p:cNvSpPr>
          <p:nvPr>
            <p:ph type="ftr" sz="quarter" idx="10"/>
          </p:nvPr>
        </p:nvSpPr>
        <p:spPr/>
        <p:txBody>
          <a:bodyPr/>
          <a:lstStyle>
            <a:lvl1pPr>
              <a:defRPr/>
            </a:lvl1pPr>
          </a:lstStyle>
          <a:p>
            <a:pPr>
              <a:defRPr/>
            </a:pPr>
            <a:endParaRPr lang="es-ES"/>
          </a:p>
        </p:txBody>
      </p:sp>
      <p:sp>
        <p:nvSpPr>
          <p:cNvPr id="6" name="Slide Number Placeholder 6">
            <a:extLst>
              <a:ext uri="{FF2B5EF4-FFF2-40B4-BE49-F238E27FC236}">
                <a16:creationId xmlns:a16="http://schemas.microsoft.com/office/drawing/2014/main" xmlns="" id="{6933B336-3496-4D94-B195-CF6179E40323}"/>
              </a:ext>
            </a:extLst>
          </p:cNvPr>
          <p:cNvSpPr>
            <a:spLocks noGrp="1"/>
          </p:cNvSpPr>
          <p:nvPr>
            <p:ph type="sldNum" sz="quarter" idx="11"/>
          </p:nvPr>
        </p:nvSpPr>
        <p:spPr/>
        <p:txBody>
          <a:bodyPr/>
          <a:lstStyle>
            <a:lvl1pPr>
              <a:defRPr/>
            </a:lvl1pPr>
          </a:lstStyle>
          <a:p>
            <a:fld id="{9852EDD0-CA68-4C4C-A545-3950B4D5B0F3}" type="slidenum">
              <a:rPr lang="en-US" altLang="es-CL"/>
              <a:pPr/>
              <a:t>‹Nº›</a:t>
            </a:fld>
            <a:endParaRPr lang="en-US" altLang="es-CL"/>
          </a:p>
        </p:txBody>
      </p:sp>
    </p:spTree>
    <p:extLst>
      <p:ext uri="{BB962C8B-B14F-4D97-AF65-F5344CB8AC3E}">
        <p14:creationId xmlns:p14="http://schemas.microsoft.com/office/powerpoint/2010/main" val="4068813385"/>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xmlns="" id="{221B5566-12FE-4002-BBDA-A1E30848A881}"/>
              </a:ext>
            </a:extLst>
          </p:cNvPr>
          <p:cNvSpPr>
            <a:spLocks noGrp="1"/>
          </p:cNvSpPr>
          <p:nvPr>
            <p:ph type="ftr" sz="quarter" idx="10"/>
          </p:nvPr>
        </p:nvSpPr>
        <p:spPr/>
        <p:txBody>
          <a:bodyPr/>
          <a:lstStyle>
            <a:lvl1pPr>
              <a:defRPr/>
            </a:lvl1pPr>
          </a:lstStyle>
          <a:p>
            <a:pPr>
              <a:defRPr/>
            </a:pPr>
            <a:endParaRPr lang="es-ES"/>
          </a:p>
        </p:txBody>
      </p:sp>
      <p:sp>
        <p:nvSpPr>
          <p:cNvPr id="5" name="Slide Number Placeholder 5">
            <a:extLst>
              <a:ext uri="{FF2B5EF4-FFF2-40B4-BE49-F238E27FC236}">
                <a16:creationId xmlns:a16="http://schemas.microsoft.com/office/drawing/2014/main" xmlns="" id="{19720B5B-5611-4CD7-9C66-3660A1DA83C8}"/>
              </a:ext>
            </a:extLst>
          </p:cNvPr>
          <p:cNvSpPr>
            <a:spLocks noGrp="1"/>
          </p:cNvSpPr>
          <p:nvPr>
            <p:ph type="sldNum" sz="quarter" idx="11"/>
          </p:nvPr>
        </p:nvSpPr>
        <p:spPr/>
        <p:txBody>
          <a:bodyPr/>
          <a:lstStyle>
            <a:lvl1pPr>
              <a:defRPr/>
            </a:lvl1pPr>
          </a:lstStyle>
          <a:p>
            <a:fld id="{A7D3F825-EBC1-4675-ADA3-DE447E10B9A8}" type="slidenum">
              <a:rPr lang="en-US" altLang="es-CL"/>
              <a:pPr/>
              <a:t>‹Nº›</a:t>
            </a:fld>
            <a:endParaRPr lang="en-US" altLang="es-CL"/>
          </a:p>
        </p:txBody>
      </p:sp>
    </p:spTree>
    <p:extLst>
      <p:ext uri="{BB962C8B-B14F-4D97-AF65-F5344CB8AC3E}">
        <p14:creationId xmlns:p14="http://schemas.microsoft.com/office/powerpoint/2010/main" val="162788644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xmlns="" id="{1DBF59C6-F035-4A52-A4E0-F062D83D2D2F}"/>
              </a:ext>
            </a:extLst>
          </p:cNvPr>
          <p:cNvSpPr>
            <a:spLocks noGrp="1"/>
          </p:cNvSpPr>
          <p:nvPr>
            <p:ph type="ftr" sz="quarter" idx="10"/>
          </p:nvPr>
        </p:nvSpPr>
        <p:spPr/>
        <p:txBody>
          <a:bodyPr/>
          <a:lstStyle>
            <a:lvl1pPr>
              <a:defRPr/>
            </a:lvl1pPr>
          </a:lstStyle>
          <a:p>
            <a:pPr>
              <a:defRPr/>
            </a:pPr>
            <a:endParaRPr lang="es-ES"/>
          </a:p>
        </p:txBody>
      </p:sp>
      <p:sp>
        <p:nvSpPr>
          <p:cNvPr id="5" name="Slide Number Placeholder 5">
            <a:extLst>
              <a:ext uri="{FF2B5EF4-FFF2-40B4-BE49-F238E27FC236}">
                <a16:creationId xmlns:a16="http://schemas.microsoft.com/office/drawing/2014/main" xmlns="" id="{FEC60ED0-C6CC-4D8E-996D-D4C1DA37BDC1}"/>
              </a:ext>
            </a:extLst>
          </p:cNvPr>
          <p:cNvSpPr>
            <a:spLocks noGrp="1"/>
          </p:cNvSpPr>
          <p:nvPr>
            <p:ph type="sldNum" sz="quarter" idx="11"/>
          </p:nvPr>
        </p:nvSpPr>
        <p:spPr/>
        <p:txBody>
          <a:bodyPr/>
          <a:lstStyle>
            <a:lvl1pPr>
              <a:defRPr/>
            </a:lvl1pPr>
          </a:lstStyle>
          <a:p>
            <a:fld id="{519572FF-2D65-4C88-BF37-0065151C989F}" type="slidenum">
              <a:rPr lang="en-US" altLang="es-CL"/>
              <a:pPr/>
              <a:t>‹Nº›</a:t>
            </a:fld>
            <a:endParaRPr lang="en-US" altLang="es-CL"/>
          </a:p>
        </p:txBody>
      </p:sp>
    </p:spTree>
    <p:extLst>
      <p:ext uri="{BB962C8B-B14F-4D97-AF65-F5344CB8AC3E}">
        <p14:creationId xmlns:p14="http://schemas.microsoft.com/office/powerpoint/2010/main" val="110118623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184B2A85-EAA0-4B72-BA0F-EA099110119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2E820589-EB60-480B-A32B-B79B5BE4860C}" type="datetime1">
              <a:rPr lang="en-US"/>
              <a:pPr>
                <a:defRPr/>
              </a:pPr>
              <a:t>5/3/2018</a:t>
            </a:fld>
            <a:endParaRPr lang="en-US"/>
          </a:p>
        </p:txBody>
      </p:sp>
      <p:sp>
        <p:nvSpPr>
          <p:cNvPr id="5" name="Footer Placeholder 4">
            <a:extLst>
              <a:ext uri="{FF2B5EF4-FFF2-40B4-BE49-F238E27FC236}">
                <a16:creationId xmlns:a16="http://schemas.microsoft.com/office/drawing/2014/main" xmlns="" id="{93356BD7-F22D-4C79-B005-A3810489A1C8}"/>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a:extLst>
              <a:ext uri="{FF2B5EF4-FFF2-40B4-BE49-F238E27FC236}">
                <a16:creationId xmlns:a16="http://schemas.microsoft.com/office/drawing/2014/main" xmlns="" id="{48CACEF4-FF5F-4EDB-A11C-76BA7EE481F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30B058F5-6150-46B1-A408-28F991503DC2}" type="slidenum">
              <a:rPr lang="en-US" altLang="es-CL"/>
              <a:pPr/>
              <a:t>‹Nº›</a:t>
            </a:fld>
            <a:endParaRPr lang="en-US" altLang="es-CL"/>
          </a:p>
        </p:txBody>
      </p:sp>
    </p:spTree>
    <p:extLst>
      <p:ext uri="{BB962C8B-B14F-4D97-AF65-F5344CB8AC3E}">
        <p14:creationId xmlns:p14="http://schemas.microsoft.com/office/powerpoint/2010/main" val="338251682"/>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66ED4FB-912E-4D84-B677-6279EF78DF2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C53951D3-AEC1-4460-8F4E-C4F18C5E6350}" type="datetime1">
              <a:rPr lang="en-US"/>
              <a:pPr>
                <a:defRPr/>
              </a:pPr>
              <a:t>5/3/2018</a:t>
            </a:fld>
            <a:endParaRPr lang="en-US"/>
          </a:p>
        </p:txBody>
      </p:sp>
      <p:sp>
        <p:nvSpPr>
          <p:cNvPr id="5" name="Footer Placeholder 4">
            <a:extLst>
              <a:ext uri="{FF2B5EF4-FFF2-40B4-BE49-F238E27FC236}">
                <a16:creationId xmlns:a16="http://schemas.microsoft.com/office/drawing/2014/main" xmlns="" id="{6F6A8802-7306-4EB3-A82A-F064C097E50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a:extLst>
              <a:ext uri="{FF2B5EF4-FFF2-40B4-BE49-F238E27FC236}">
                <a16:creationId xmlns:a16="http://schemas.microsoft.com/office/drawing/2014/main" xmlns="" id="{83556172-8B09-4059-A9D2-DBC2EFA9871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5B890C76-548C-4E3A-92D6-69C09FE60C08}" type="slidenum">
              <a:rPr lang="en-US" altLang="es-CL"/>
              <a:pPr/>
              <a:t>‹Nº›</a:t>
            </a:fld>
            <a:endParaRPr lang="en-US" altLang="es-CL"/>
          </a:p>
        </p:txBody>
      </p:sp>
    </p:spTree>
    <p:extLst>
      <p:ext uri="{BB962C8B-B14F-4D97-AF65-F5344CB8AC3E}">
        <p14:creationId xmlns:p14="http://schemas.microsoft.com/office/powerpoint/2010/main" val="337044128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0DD99E2-E7A0-46BB-8F66-9FC0C033034D}"/>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1012E759-FE71-4080-A2DC-6039956F1097}" type="datetime1">
              <a:rPr lang="en-US"/>
              <a:pPr>
                <a:defRPr/>
              </a:pPr>
              <a:t>5/3/2018</a:t>
            </a:fld>
            <a:endParaRPr lang="en-US"/>
          </a:p>
        </p:txBody>
      </p:sp>
      <p:sp>
        <p:nvSpPr>
          <p:cNvPr id="5" name="Footer Placeholder 4">
            <a:extLst>
              <a:ext uri="{FF2B5EF4-FFF2-40B4-BE49-F238E27FC236}">
                <a16:creationId xmlns:a16="http://schemas.microsoft.com/office/drawing/2014/main" xmlns="" id="{428E59BE-093C-477D-8375-CA5FC30E5EC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a:extLst>
              <a:ext uri="{FF2B5EF4-FFF2-40B4-BE49-F238E27FC236}">
                <a16:creationId xmlns:a16="http://schemas.microsoft.com/office/drawing/2014/main" xmlns="" id="{5C9B8B3A-4FD3-438B-9238-8D759FB34C3C}"/>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E87522FA-6CD6-4ADE-A36D-7A1321673143}" type="slidenum">
              <a:rPr lang="en-US" altLang="es-CL"/>
              <a:pPr/>
              <a:t>‹Nº›</a:t>
            </a:fld>
            <a:endParaRPr lang="en-US" altLang="es-CL"/>
          </a:p>
        </p:txBody>
      </p:sp>
    </p:spTree>
    <p:extLst>
      <p:ext uri="{BB962C8B-B14F-4D97-AF65-F5344CB8AC3E}">
        <p14:creationId xmlns:p14="http://schemas.microsoft.com/office/powerpoint/2010/main" val="201057118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AA0A203-0A70-4297-B96B-B189CBED37B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2C8E33A3-082F-491E-B5F1-D1E9090B8083}" type="datetime1">
              <a:rPr lang="en-US"/>
              <a:pPr>
                <a:defRPr/>
              </a:pPr>
              <a:t>5/3/2018</a:t>
            </a:fld>
            <a:endParaRPr lang="en-US"/>
          </a:p>
        </p:txBody>
      </p:sp>
      <p:sp>
        <p:nvSpPr>
          <p:cNvPr id="6" name="Footer Placeholder 5">
            <a:extLst>
              <a:ext uri="{FF2B5EF4-FFF2-40B4-BE49-F238E27FC236}">
                <a16:creationId xmlns:a16="http://schemas.microsoft.com/office/drawing/2014/main" xmlns="" id="{35A4379C-930D-4E51-8B9F-D5372D237E72}"/>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a:extLst>
              <a:ext uri="{FF2B5EF4-FFF2-40B4-BE49-F238E27FC236}">
                <a16:creationId xmlns:a16="http://schemas.microsoft.com/office/drawing/2014/main" xmlns="" id="{8A249116-3589-4AA4-A345-C253CEE5F599}"/>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D6E35F70-AC4E-485F-8D40-0A6627D027CD}" type="slidenum">
              <a:rPr lang="en-US" altLang="es-CL"/>
              <a:pPr/>
              <a:t>‹Nº›</a:t>
            </a:fld>
            <a:endParaRPr lang="en-US" altLang="es-CL"/>
          </a:p>
        </p:txBody>
      </p:sp>
    </p:spTree>
    <p:extLst>
      <p:ext uri="{BB962C8B-B14F-4D97-AF65-F5344CB8AC3E}">
        <p14:creationId xmlns:p14="http://schemas.microsoft.com/office/powerpoint/2010/main" val="125800557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84D9672-A0B2-4D9D-BF9C-7EA47A48279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2E950683-F93E-411A-B0E6-8CF69F7873ED}" type="datetime1">
              <a:rPr lang="en-US"/>
              <a:pPr>
                <a:defRPr/>
              </a:pPr>
              <a:t>5/3/2018</a:t>
            </a:fld>
            <a:endParaRPr lang="en-US"/>
          </a:p>
        </p:txBody>
      </p:sp>
      <p:sp>
        <p:nvSpPr>
          <p:cNvPr id="5" name="Footer Placeholder 4">
            <a:extLst>
              <a:ext uri="{FF2B5EF4-FFF2-40B4-BE49-F238E27FC236}">
                <a16:creationId xmlns:a16="http://schemas.microsoft.com/office/drawing/2014/main" xmlns="" id="{90366F5F-24F6-42D7-A50E-55DB57BA553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a:extLst>
              <a:ext uri="{FF2B5EF4-FFF2-40B4-BE49-F238E27FC236}">
                <a16:creationId xmlns:a16="http://schemas.microsoft.com/office/drawing/2014/main" xmlns="" id="{4338D7FB-D234-4C2C-BBEF-F46818DD933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354E82FB-B338-49D9-9837-FB651812063D}" type="slidenum">
              <a:rPr lang="en-US" altLang="es-CL"/>
              <a:pPr/>
              <a:t>‹Nº›</a:t>
            </a:fld>
            <a:endParaRPr lang="en-US" altLang="es-CL"/>
          </a:p>
        </p:txBody>
      </p:sp>
    </p:spTree>
    <p:extLst>
      <p:ext uri="{BB962C8B-B14F-4D97-AF65-F5344CB8AC3E}">
        <p14:creationId xmlns:p14="http://schemas.microsoft.com/office/powerpoint/2010/main" val="3975092352"/>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24963FF-7B51-432F-91D9-A256C9CA911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958C105D-B3C7-45EC-9267-2DC2373F14DD}" type="datetime1">
              <a:rPr lang="en-US"/>
              <a:pPr>
                <a:defRPr/>
              </a:pPr>
              <a:t>5/3/2018</a:t>
            </a:fld>
            <a:endParaRPr lang="en-US"/>
          </a:p>
        </p:txBody>
      </p:sp>
      <p:sp>
        <p:nvSpPr>
          <p:cNvPr id="8" name="Footer Placeholder 7">
            <a:extLst>
              <a:ext uri="{FF2B5EF4-FFF2-40B4-BE49-F238E27FC236}">
                <a16:creationId xmlns:a16="http://schemas.microsoft.com/office/drawing/2014/main" xmlns="" id="{4E606718-7EE2-4AD5-9B25-C57AF6D7967F}"/>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9" name="Slide Number Placeholder 8">
            <a:extLst>
              <a:ext uri="{FF2B5EF4-FFF2-40B4-BE49-F238E27FC236}">
                <a16:creationId xmlns:a16="http://schemas.microsoft.com/office/drawing/2014/main" xmlns="" id="{3EFE43C4-220D-499A-94DE-4721F9207BE2}"/>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C13D85B6-E98A-4E3F-8DA3-50DBA73A26A1}" type="slidenum">
              <a:rPr lang="en-US" altLang="es-CL"/>
              <a:pPr/>
              <a:t>‹Nº›</a:t>
            </a:fld>
            <a:endParaRPr lang="en-US" altLang="es-CL"/>
          </a:p>
        </p:txBody>
      </p:sp>
    </p:spTree>
    <p:extLst>
      <p:ext uri="{BB962C8B-B14F-4D97-AF65-F5344CB8AC3E}">
        <p14:creationId xmlns:p14="http://schemas.microsoft.com/office/powerpoint/2010/main" val="321994313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5767CD9-B870-4CE1-9E9A-3A5CEF34FD24}"/>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70D27962-57EA-46D0-802A-10ADC68911B3}" type="datetime1">
              <a:rPr lang="en-US"/>
              <a:pPr>
                <a:defRPr/>
              </a:pPr>
              <a:t>5/3/2018</a:t>
            </a:fld>
            <a:endParaRPr lang="en-US"/>
          </a:p>
        </p:txBody>
      </p:sp>
      <p:sp>
        <p:nvSpPr>
          <p:cNvPr id="4" name="Footer Placeholder 3">
            <a:extLst>
              <a:ext uri="{FF2B5EF4-FFF2-40B4-BE49-F238E27FC236}">
                <a16:creationId xmlns:a16="http://schemas.microsoft.com/office/drawing/2014/main" xmlns="" id="{0FC3C365-D7CE-4190-AD5E-E6CD956C62F1}"/>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5" name="Slide Number Placeholder 4">
            <a:extLst>
              <a:ext uri="{FF2B5EF4-FFF2-40B4-BE49-F238E27FC236}">
                <a16:creationId xmlns:a16="http://schemas.microsoft.com/office/drawing/2014/main" xmlns="" id="{7B476094-1FB6-4712-9305-190E88A8D4B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08F4FDEE-C11D-45FA-A243-D85E82473D14}" type="slidenum">
              <a:rPr lang="en-US" altLang="es-CL"/>
              <a:pPr/>
              <a:t>‹Nº›</a:t>
            </a:fld>
            <a:endParaRPr lang="en-US" altLang="es-CL"/>
          </a:p>
        </p:txBody>
      </p:sp>
    </p:spTree>
    <p:extLst>
      <p:ext uri="{BB962C8B-B14F-4D97-AF65-F5344CB8AC3E}">
        <p14:creationId xmlns:p14="http://schemas.microsoft.com/office/powerpoint/2010/main" val="244868396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2313F0-7AA0-4CB6-A7AC-C76B0E203CE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53109F8D-C65A-4DB3-8A84-882199D5023C}" type="datetime1">
              <a:rPr lang="en-US"/>
              <a:pPr>
                <a:defRPr/>
              </a:pPr>
              <a:t>5/3/2018</a:t>
            </a:fld>
            <a:endParaRPr lang="en-US"/>
          </a:p>
        </p:txBody>
      </p:sp>
      <p:sp>
        <p:nvSpPr>
          <p:cNvPr id="3" name="Footer Placeholder 2">
            <a:extLst>
              <a:ext uri="{FF2B5EF4-FFF2-40B4-BE49-F238E27FC236}">
                <a16:creationId xmlns:a16="http://schemas.microsoft.com/office/drawing/2014/main" xmlns="" id="{3CDC579E-03C6-4F78-A3C5-934B52751624}"/>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4" name="Slide Number Placeholder 3">
            <a:extLst>
              <a:ext uri="{FF2B5EF4-FFF2-40B4-BE49-F238E27FC236}">
                <a16:creationId xmlns:a16="http://schemas.microsoft.com/office/drawing/2014/main" xmlns="" id="{91077A9E-AFBB-4BCE-A5EC-0E04CA3CB30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87FD58ED-6192-4FF2-8ACF-26216013E12E}" type="slidenum">
              <a:rPr lang="en-US" altLang="es-CL"/>
              <a:pPr/>
              <a:t>‹Nº›</a:t>
            </a:fld>
            <a:endParaRPr lang="en-US" altLang="es-CL"/>
          </a:p>
        </p:txBody>
      </p:sp>
    </p:spTree>
    <p:extLst>
      <p:ext uri="{BB962C8B-B14F-4D97-AF65-F5344CB8AC3E}">
        <p14:creationId xmlns:p14="http://schemas.microsoft.com/office/powerpoint/2010/main" val="3009593566"/>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3C774A9B-3AB3-4793-BE26-20383519FF5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66132A94-78FE-4F08-AA69-3B0D53EE8137}" type="datetime1">
              <a:rPr lang="en-US"/>
              <a:pPr>
                <a:defRPr/>
              </a:pPr>
              <a:t>5/3/2018</a:t>
            </a:fld>
            <a:endParaRPr lang="en-US"/>
          </a:p>
        </p:txBody>
      </p:sp>
      <p:sp>
        <p:nvSpPr>
          <p:cNvPr id="6" name="Footer Placeholder 5">
            <a:extLst>
              <a:ext uri="{FF2B5EF4-FFF2-40B4-BE49-F238E27FC236}">
                <a16:creationId xmlns:a16="http://schemas.microsoft.com/office/drawing/2014/main" xmlns="" id="{1136F7DC-365A-4D26-9604-80D47AFE53B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a:extLst>
              <a:ext uri="{FF2B5EF4-FFF2-40B4-BE49-F238E27FC236}">
                <a16:creationId xmlns:a16="http://schemas.microsoft.com/office/drawing/2014/main" xmlns="" id="{4E017ABC-BE2D-41C7-B796-98F866BC7AF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2D33AB6E-BBD6-4293-AD95-D5BEDEB4C79B}" type="slidenum">
              <a:rPr lang="en-US" altLang="es-CL"/>
              <a:pPr/>
              <a:t>‹Nº›</a:t>
            </a:fld>
            <a:endParaRPr lang="en-US" altLang="es-CL"/>
          </a:p>
        </p:txBody>
      </p:sp>
    </p:spTree>
    <p:extLst>
      <p:ext uri="{BB962C8B-B14F-4D97-AF65-F5344CB8AC3E}">
        <p14:creationId xmlns:p14="http://schemas.microsoft.com/office/powerpoint/2010/main" val="117817497"/>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5BDAC64B-7FF4-4955-9D3A-B3FA896306D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1FF15D0D-09C8-43AB-BAF6-D1155498C3B6}" type="datetime1">
              <a:rPr lang="en-US"/>
              <a:pPr>
                <a:defRPr/>
              </a:pPr>
              <a:t>5/3/2018</a:t>
            </a:fld>
            <a:endParaRPr lang="en-US"/>
          </a:p>
        </p:txBody>
      </p:sp>
      <p:sp>
        <p:nvSpPr>
          <p:cNvPr id="6" name="Footer Placeholder 5">
            <a:extLst>
              <a:ext uri="{FF2B5EF4-FFF2-40B4-BE49-F238E27FC236}">
                <a16:creationId xmlns:a16="http://schemas.microsoft.com/office/drawing/2014/main" xmlns="" id="{A2CC34E0-ED8A-40E7-A960-CD92CF595FEC}"/>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a:extLst>
              <a:ext uri="{FF2B5EF4-FFF2-40B4-BE49-F238E27FC236}">
                <a16:creationId xmlns:a16="http://schemas.microsoft.com/office/drawing/2014/main" xmlns="" id="{FE0884EA-9693-4000-B6D0-B2E29C6E695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F4888F4A-136A-4B80-A4A2-E1057AE032BA}" type="slidenum">
              <a:rPr lang="en-US" altLang="es-CL"/>
              <a:pPr/>
              <a:t>‹Nº›</a:t>
            </a:fld>
            <a:endParaRPr lang="en-US" altLang="es-CL"/>
          </a:p>
        </p:txBody>
      </p:sp>
    </p:spTree>
    <p:extLst>
      <p:ext uri="{BB962C8B-B14F-4D97-AF65-F5344CB8AC3E}">
        <p14:creationId xmlns:p14="http://schemas.microsoft.com/office/powerpoint/2010/main" val="722494356"/>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82865F-5BCD-4D0F-B6BF-CD8E406E64B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76D24087-403B-463B-AA49-644A1D19CC65}" type="datetime1">
              <a:rPr lang="en-US"/>
              <a:pPr>
                <a:defRPr/>
              </a:pPr>
              <a:t>5/3/2018</a:t>
            </a:fld>
            <a:endParaRPr lang="en-US"/>
          </a:p>
        </p:txBody>
      </p:sp>
      <p:sp>
        <p:nvSpPr>
          <p:cNvPr id="5" name="Footer Placeholder 4">
            <a:extLst>
              <a:ext uri="{FF2B5EF4-FFF2-40B4-BE49-F238E27FC236}">
                <a16:creationId xmlns:a16="http://schemas.microsoft.com/office/drawing/2014/main" xmlns="" id="{FB7F4832-101D-4039-98B3-5DC1A2DEE329}"/>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a:extLst>
              <a:ext uri="{FF2B5EF4-FFF2-40B4-BE49-F238E27FC236}">
                <a16:creationId xmlns:a16="http://schemas.microsoft.com/office/drawing/2014/main" xmlns="" id="{E23E1569-39F1-4139-8544-0085A880D9D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CC590B44-BDE5-4680-8C0C-31EF6FD98A7B}" type="slidenum">
              <a:rPr lang="en-US" altLang="es-CL"/>
              <a:pPr/>
              <a:t>‹Nº›</a:t>
            </a:fld>
            <a:endParaRPr lang="en-US" altLang="es-CL"/>
          </a:p>
        </p:txBody>
      </p:sp>
    </p:spTree>
    <p:extLst>
      <p:ext uri="{BB962C8B-B14F-4D97-AF65-F5344CB8AC3E}">
        <p14:creationId xmlns:p14="http://schemas.microsoft.com/office/powerpoint/2010/main" val="31395022"/>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B6FD528-64CC-4B63-BA33-4218BC54729B}"/>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0A1E5957-ABEF-4E6D-A072-1813C6C3337E}" type="datetime1">
              <a:rPr lang="en-US"/>
              <a:pPr>
                <a:defRPr/>
              </a:pPr>
              <a:t>5/3/2018</a:t>
            </a:fld>
            <a:endParaRPr lang="en-US"/>
          </a:p>
        </p:txBody>
      </p:sp>
      <p:sp>
        <p:nvSpPr>
          <p:cNvPr id="5" name="Footer Placeholder 4">
            <a:extLst>
              <a:ext uri="{FF2B5EF4-FFF2-40B4-BE49-F238E27FC236}">
                <a16:creationId xmlns:a16="http://schemas.microsoft.com/office/drawing/2014/main" xmlns="" id="{43585CA9-4D20-4A5E-A5C0-82C52E91818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a:extLst>
              <a:ext uri="{FF2B5EF4-FFF2-40B4-BE49-F238E27FC236}">
                <a16:creationId xmlns:a16="http://schemas.microsoft.com/office/drawing/2014/main" xmlns="" id="{B622692E-0BAC-452E-842A-BE1E94FFB4E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A2EE655C-E345-47AA-965F-8204CB443F2D}" type="slidenum">
              <a:rPr lang="en-US" altLang="es-CL"/>
              <a:pPr/>
              <a:t>‹Nº›</a:t>
            </a:fld>
            <a:endParaRPr lang="en-US" altLang="es-CL"/>
          </a:p>
        </p:txBody>
      </p:sp>
    </p:spTree>
    <p:extLst>
      <p:ext uri="{BB962C8B-B14F-4D97-AF65-F5344CB8AC3E}">
        <p14:creationId xmlns:p14="http://schemas.microsoft.com/office/powerpoint/2010/main" val="270820240"/>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1C5EE709-1BBB-4493-BA9B-3A8FC73ABED6}"/>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E1AE7895-2CEC-4C55-B908-047D3838353E}" type="datetime1">
              <a:rPr lang="en-US"/>
              <a:pPr>
                <a:defRPr/>
              </a:pPr>
              <a:t>5/3/2018</a:t>
            </a:fld>
            <a:endParaRPr lang="en-US"/>
          </a:p>
        </p:txBody>
      </p:sp>
      <p:sp>
        <p:nvSpPr>
          <p:cNvPr id="5" name="Footer Placeholder 4">
            <a:extLst>
              <a:ext uri="{FF2B5EF4-FFF2-40B4-BE49-F238E27FC236}">
                <a16:creationId xmlns:a16="http://schemas.microsoft.com/office/drawing/2014/main" xmlns="" id="{0D666E33-D082-450F-B8E1-DB053EEE9E99}"/>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a:extLst>
              <a:ext uri="{FF2B5EF4-FFF2-40B4-BE49-F238E27FC236}">
                <a16:creationId xmlns:a16="http://schemas.microsoft.com/office/drawing/2014/main" xmlns="" id="{4FC96315-A0B9-413E-8A72-6E83F0D43EE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E466E3C4-D464-430D-8C14-45E5407439FC}" type="slidenum">
              <a:rPr lang="en-US" altLang="es-CL"/>
              <a:pPr/>
              <a:t>‹Nº›</a:t>
            </a:fld>
            <a:endParaRPr lang="en-US" altLang="es-CL"/>
          </a:p>
        </p:txBody>
      </p:sp>
    </p:spTree>
    <p:extLst>
      <p:ext uri="{BB962C8B-B14F-4D97-AF65-F5344CB8AC3E}">
        <p14:creationId xmlns:p14="http://schemas.microsoft.com/office/powerpoint/2010/main" val="844200831"/>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40DA136-1AC3-47B5-9F25-8A531081A32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5392E3AD-070B-4432-B529-445214170BD9}" type="datetime1">
              <a:rPr lang="en-US"/>
              <a:pPr>
                <a:defRPr/>
              </a:pPr>
              <a:t>5/3/2018</a:t>
            </a:fld>
            <a:endParaRPr lang="en-US"/>
          </a:p>
        </p:txBody>
      </p:sp>
      <p:sp>
        <p:nvSpPr>
          <p:cNvPr id="5" name="Footer Placeholder 4">
            <a:extLst>
              <a:ext uri="{FF2B5EF4-FFF2-40B4-BE49-F238E27FC236}">
                <a16:creationId xmlns:a16="http://schemas.microsoft.com/office/drawing/2014/main" xmlns="" id="{1810D132-8F2A-4F24-AFC3-8D4CE00F2F6A}"/>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a:extLst>
              <a:ext uri="{FF2B5EF4-FFF2-40B4-BE49-F238E27FC236}">
                <a16:creationId xmlns:a16="http://schemas.microsoft.com/office/drawing/2014/main" xmlns="" id="{A8BE3DCF-8981-4D78-9217-97E968D8A31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9857371D-B09C-4DD8-BF3E-9595DDFA939B}" type="slidenum">
              <a:rPr lang="en-US" altLang="es-CL"/>
              <a:pPr/>
              <a:t>‹Nº›</a:t>
            </a:fld>
            <a:endParaRPr lang="en-US" altLang="es-CL"/>
          </a:p>
        </p:txBody>
      </p:sp>
    </p:spTree>
    <p:extLst>
      <p:ext uri="{BB962C8B-B14F-4D97-AF65-F5344CB8AC3E}">
        <p14:creationId xmlns:p14="http://schemas.microsoft.com/office/powerpoint/2010/main" val="174884386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175F980-EE74-43B4-B01A-53776B03EB12}"/>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273CE8A8-9762-42EA-9B82-28ABA072A047}" type="datetime1">
              <a:rPr lang="en-US"/>
              <a:pPr>
                <a:defRPr/>
              </a:pPr>
              <a:t>5/3/2018</a:t>
            </a:fld>
            <a:endParaRPr lang="en-US"/>
          </a:p>
        </p:txBody>
      </p:sp>
      <p:sp>
        <p:nvSpPr>
          <p:cNvPr id="5" name="Footer Placeholder 4">
            <a:extLst>
              <a:ext uri="{FF2B5EF4-FFF2-40B4-BE49-F238E27FC236}">
                <a16:creationId xmlns:a16="http://schemas.microsoft.com/office/drawing/2014/main" xmlns="" id="{48F267C0-B561-4E8C-8A08-EEAA48FD9E1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a:extLst>
              <a:ext uri="{FF2B5EF4-FFF2-40B4-BE49-F238E27FC236}">
                <a16:creationId xmlns:a16="http://schemas.microsoft.com/office/drawing/2014/main" xmlns="" id="{AAB50881-101A-4A1E-A722-47D490715C8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661A1322-3136-4A49-9F84-EE6E2B9755E1}" type="slidenum">
              <a:rPr lang="en-US" altLang="es-CL"/>
              <a:pPr/>
              <a:t>‹Nº›</a:t>
            </a:fld>
            <a:endParaRPr lang="en-US" altLang="es-CL"/>
          </a:p>
        </p:txBody>
      </p:sp>
    </p:spTree>
    <p:extLst>
      <p:ext uri="{BB962C8B-B14F-4D97-AF65-F5344CB8AC3E}">
        <p14:creationId xmlns:p14="http://schemas.microsoft.com/office/powerpoint/2010/main" val="168157698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D6F837A-1448-434F-B000-1C3C7A51EAC9}"/>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7654149A-684B-4282-B511-0632794D946A}" type="datetime1">
              <a:rPr lang="en-US"/>
              <a:pPr>
                <a:defRPr/>
              </a:pPr>
              <a:t>5/3/2018</a:t>
            </a:fld>
            <a:endParaRPr lang="en-US"/>
          </a:p>
        </p:txBody>
      </p:sp>
      <p:sp>
        <p:nvSpPr>
          <p:cNvPr id="5" name="Footer Placeholder 4">
            <a:extLst>
              <a:ext uri="{FF2B5EF4-FFF2-40B4-BE49-F238E27FC236}">
                <a16:creationId xmlns:a16="http://schemas.microsoft.com/office/drawing/2014/main" xmlns="" id="{B25EAAD4-4279-4E76-AD62-769AB2C32FB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6" name="Slide Number Placeholder 5">
            <a:extLst>
              <a:ext uri="{FF2B5EF4-FFF2-40B4-BE49-F238E27FC236}">
                <a16:creationId xmlns:a16="http://schemas.microsoft.com/office/drawing/2014/main" xmlns="" id="{5EB3A687-E6C8-4CC7-9A7E-938E900D139F}"/>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7217E7EB-0CD8-4249-BD37-B7910E119598}" type="slidenum">
              <a:rPr lang="en-US" altLang="es-CL"/>
              <a:pPr/>
              <a:t>‹Nº›</a:t>
            </a:fld>
            <a:endParaRPr lang="en-US" altLang="es-CL"/>
          </a:p>
        </p:txBody>
      </p:sp>
    </p:spTree>
    <p:extLst>
      <p:ext uri="{BB962C8B-B14F-4D97-AF65-F5344CB8AC3E}">
        <p14:creationId xmlns:p14="http://schemas.microsoft.com/office/powerpoint/2010/main" val="1661819966"/>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4244A5C-B829-4151-862E-10CC8E33C581}"/>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7F8DCDF7-D286-458D-964A-53BE5F75A269}" type="datetime1">
              <a:rPr lang="en-US"/>
              <a:pPr>
                <a:defRPr/>
              </a:pPr>
              <a:t>5/3/2018</a:t>
            </a:fld>
            <a:endParaRPr lang="en-US"/>
          </a:p>
        </p:txBody>
      </p:sp>
      <p:sp>
        <p:nvSpPr>
          <p:cNvPr id="6" name="Footer Placeholder 5">
            <a:extLst>
              <a:ext uri="{FF2B5EF4-FFF2-40B4-BE49-F238E27FC236}">
                <a16:creationId xmlns:a16="http://schemas.microsoft.com/office/drawing/2014/main" xmlns="" id="{369D1597-AB14-45EB-9A85-1091EF8DB990}"/>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7" name="Slide Number Placeholder 6">
            <a:extLst>
              <a:ext uri="{FF2B5EF4-FFF2-40B4-BE49-F238E27FC236}">
                <a16:creationId xmlns:a16="http://schemas.microsoft.com/office/drawing/2014/main" xmlns="" id="{86E235DC-BC72-49E4-A6C6-B3675ABEF29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48B8CCBD-CE67-4263-82BC-72CCD1B5D62B}" type="slidenum">
              <a:rPr lang="en-US" altLang="es-CL"/>
              <a:pPr/>
              <a:t>‹Nº›</a:t>
            </a:fld>
            <a:endParaRPr lang="en-US" altLang="es-CL"/>
          </a:p>
        </p:txBody>
      </p:sp>
    </p:spTree>
    <p:extLst>
      <p:ext uri="{BB962C8B-B14F-4D97-AF65-F5344CB8AC3E}">
        <p14:creationId xmlns:p14="http://schemas.microsoft.com/office/powerpoint/2010/main" val="230811874"/>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3BF63DE-EF2F-4F55-A0E3-20B8960FD4FF}"/>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016CFF10-79A9-42B0-AAB3-7EB2B1CA8304}" type="datetime1">
              <a:rPr lang="en-US"/>
              <a:pPr>
                <a:defRPr/>
              </a:pPr>
              <a:t>5/3/2018</a:t>
            </a:fld>
            <a:endParaRPr lang="en-US"/>
          </a:p>
        </p:txBody>
      </p:sp>
      <p:sp>
        <p:nvSpPr>
          <p:cNvPr id="8" name="Footer Placeholder 7">
            <a:extLst>
              <a:ext uri="{FF2B5EF4-FFF2-40B4-BE49-F238E27FC236}">
                <a16:creationId xmlns:a16="http://schemas.microsoft.com/office/drawing/2014/main" xmlns="" id="{5A8C8335-E31B-4F0F-B7B1-EDC34C2AFA9D}"/>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9" name="Slide Number Placeholder 8">
            <a:extLst>
              <a:ext uri="{FF2B5EF4-FFF2-40B4-BE49-F238E27FC236}">
                <a16:creationId xmlns:a16="http://schemas.microsoft.com/office/drawing/2014/main" xmlns="" id="{CA228D60-7B17-4551-9C31-1BBC75DE4C8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BF9C4530-E182-4378-B8D9-9C66934464EA}" type="slidenum">
              <a:rPr lang="en-US" altLang="es-CL"/>
              <a:pPr/>
              <a:t>‹Nº›</a:t>
            </a:fld>
            <a:endParaRPr lang="en-US" altLang="es-CL"/>
          </a:p>
        </p:txBody>
      </p:sp>
    </p:spTree>
    <p:extLst>
      <p:ext uri="{BB962C8B-B14F-4D97-AF65-F5344CB8AC3E}">
        <p14:creationId xmlns:p14="http://schemas.microsoft.com/office/powerpoint/2010/main" val="3401764520"/>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10C7D7A-CF82-46FA-833E-F7DA5939F55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F8110A75-A71B-4BDD-B51C-A40F1022A9E4}" type="datetime1">
              <a:rPr lang="en-US"/>
              <a:pPr>
                <a:defRPr/>
              </a:pPr>
              <a:t>5/3/2018</a:t>
            </a:fld>
            <a:endParaRPr lang="en-US"/>
          </a:p>
        </p:txBody>
      </p:sp>
      <p:sp>
        <p:nvSpPr>
          <p:cNvPr id="4" name="Footer Placeholder 3">
            <a:extLst>
              <a:ext uri="{FF2B5EF4-FFF2-40B4-BE49-F238E27FC236}">
                <a16:creationId xmlns:a16="http://schemas.microsoft.com/office/drawing/2014/main" xmlns="" id="{1134CBD7-2A8C-43BE-9A79-64B6BE12E925}"/>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5" name="Slide Number Placeholder 4">
            <a:extLst>
              <a:ext uri="{FF2B5EF4-FFF2-40B4-BE49-F238E27FC236}">
                <a16:creationId xmlns:a16="http://schemas.microsoft.com/office/drawing/2014/main" xmlns="" id="{152CE5F3-A614-407B-8C6D-FFEF38ED6E8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3A3970DE-14BA-4756-AB2D-3CBFB93C189C}" type="slidenum">
              <a:rPr lang="en-US" altLang="es-CL"/>
              <a:pPr/>
              <a:t>‹Nº›</a:t>
            </a:fld>
            <a:endParaRPr lang="en-US" altLang="es-CL"/>
          </a:p>
        </p:txBody>
      </p:sp>
    </p:spTree>
    <p:extLst>
      <p:ext uri="{BB962C8B-B14F-4D97-AF65-F5344CB8AC3E}">
        <p14:creationId xmlns:p14="http://schemas.microsoft.com/office/powerpoint/2010/main" val="307416295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7160AA9-F441-4941-A679-3648854934EC}"/>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2646E9DE-563B-4D29-A27F-D62953F2621F}" type="datetime1">
              <a:rPr lang="en-US"/>
              <a:pPr>
                <a:defRPr/>
              </a:pPr>
              <a:t>5/3/2018</a:t>
            </a:fld>
            <a:endParaRPr lang="en-US"/>
          </a:p>
        </p:txBody>
      </p:sp>
      <p:sp>
        <p:nvSpPr>
          <p:cNvPr id="3" name="Footer Placeholder 2">
            <a:extLst>
              <a:ext uri="{FF2B5EF4-FFF2-40B4-BE49-F238E27FC236}">
                <a16:creationId xmlns:a16="http://schemas.microsoft.com/office/drawing/2014/main" xmlns="" id="{6742CF29-0C8C-4355-BC2C-DE26007410A2}"/>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4" name="Slide Number Placeholder 3">
            <a:extLst>
              <a:ext uri="{FF2B5EF4-FFF2-40B4-BE49-F238E27FC236}">
                <a16:creationId xmlns:a16="http://schemas.microsoft.com/office/drawing/2014/main" xmlns="" id="{A52499C3-66A2-47AE-B767-E5A1A377F1FE}"/>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D54DCDE4-7C83-4FA8-A270-5F867879F89C}" type="slidenum">
              <a:rPr lang="en-US" altLang="es-CL"/>
              <a:pPr/>
              <a:t>‹Nº›</a:t>
            </a:fld>
            <a:endParaRPr lang="en-US" altLang="es-CL"/>
          </a:p>
        </p:txBody>
      </p:sp>
    </p:spTree>
    <p:extLst>
      <p:ext uri="{BB962C8B-B14F-4D97-AF65-F5344CB8AC3E}">
        <p14:creationId xmlns:p14="http://schemas.microsoft.com/office/powerpoint/2010/main" val="183114175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FFB64533-A963-47C3-932C-DED14F82B4F3}"/>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36A7B10E-B3DD-4451-8FCA-9DC4166E3431}" type="datetime1">
              <a:rPr lang="en-US"/>
              <a:pPr>
                <a:defRPr/>
              </a:pPr>
              <a:t>5/3/2018</a:t>
            </a:fld>
            <a:endParaRPr lang="en-US"/>
          </a:p>
        </p:txBody>
      </p:sp>
      <p:sp>
        <p:nvSpPr>
          <p:cNvPr id="6" name="Footer Placeholder 5">
            <a:extLst>
              <a:ext uri="{FF2B5EF4-FFF2-40B4-BE49-F238E27FC236}">
                <a16:creationId xmlns:a16="http://schemas.microsoft.com/office/drawing/2014/main" xmlns="" id="{E9FEB76A-2A51-4827-860C-DC7E4F3E8DC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7" name="Slide Number Placeholder 6">
            <a:extLst>
              <a:ext uri="{FF2B5EF4-FFF2-40B4-BE49-F238E27FC236}">
                <a16:creationId xmlns:a16="http://schemas.microsoft.com/office/drawing/2014/main" xmlns="" id="{0F1A7C19-8EF3-45FC-9672-8502DF373C03}"/>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EA62416B-B328-4AF9-B9FF-01D38C3E4A5D}" type="slidenum">
              <a:rPr lang="en-US" altLang="es-CL"/>
              <a:pPr/>
              <a:t>‹Nº›</a:t>
            </a:fld>
            <a:endParaRPr lang="en-US" altLang="es-CL"/>
          </a:p>
        </p:txBody>
      </p:sp>
    </p:spTree>
    <p:extLst>
      <p:ext uri="{BB962C8B-B14F-4D97-AF65-F5344CB8AC3E}">
        <p14:creationId xmlns:p14="http://schemas.microsoft.com/office/powerpoint/2010/main" val="2290914461"/>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A912BFC0-290E-4306-8C2B-6EC29978C18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23DDC5B3-9090-44FF-BF91-58102C1B71A5}" type="datetime1">
              <a:rPr lang="en-US"/>
              <a:pPr>
                <a:defRPr/>
              </a:pPr>
              <a:t>5/3/2018</a:t>
            </a:fld>
            <a:endParaRPr lang="en-US"/>
          </a:p>
        </p:txBody>
      </p:sp>
      <p:sp>
        <p:nvSpPr>
          <p:cNvPr id="6" name="Footer Placeholder 5">
            <a:extLst>
              <a:ext uri="{FF2B5EF4-FFF2-40B4-BE49-F238E27FC236}">
                <a16:creationId xmlns:a16="http://schemas.microsoft.com/office/drawing/2014/main" xmlns="" id="{C52BBD72-0B7B-4CFE-8A66-93980F986313}"/>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7" name="Slide Number Placeholder 6">
            <a:extLst>
              <a:ext uri="{FF2B5EF4-FFF2-40B4-BE49-F238E27FC236}">
                <a16:creationId xmlns:a16="http://schemas.microsoft.com/office/drawing/2014/main" xmlns="" id="{D522BC19-54CA-4972-AA8C-2B5DAA9B25D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9AB69993-CFA0-4D48-AEFE-2DECA36E86DF}" type="slidenum">
              <a:rPr lang="en-US" altLang="es-CL"/>
              <a:pPr/>
              <a:t>‹Nº›</a:t>
            </a:fld>
            <a:endParaRPr lang="en-US" altLang="es-CL"/>
          </a:p>
        </p:txBody>
      </p:sp>
    </p:spTree>
    <p:extLst>
      <p:ext uri="{BB962C8B-B14F-4D97-AF65-F5344CB8AC3E}">
        <p14:creationId xmlns:p14="http://schemas.microsoft.com/office/powerpoint/2010/main" val="2299676587"/>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473D577-2965-45EF-99D1-31BB512E3F5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9B59D481-AED7-40A2-BBC5-AD4B06FC211C}" type="datetime1">
              <a:rPr lang="en-US"/>
              <a:pPr>
                <a:defRPr/>
              </a:pPr>
              <a:t>5/3/2018</a:t>
            </a:fld>
            <a:endParaRPr lang="en-US"/>
          </a:p>
        </p:txBody>
      </p:sp>
      <p:sp>
        <p:nvSpPr>
          <p:cNvPr id="5" name="Footer Placeholder 4">
            <a:extLst>
              <a:ext uri="{FF2B5EF4-FFF2-40B4-BE49-F238E27FC236}">
                <a16:creationId xmlns:a16="http://schemas.microsoft.com/office/drawing/2014/main" xmlns="" id="{849F8E82-290D-4E85-AF85-C57BE85FC33E}"/>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a:extLst>
              <a:ext uri="{FF2B5EF4-FFF2-40B4-BE49-F238E27FC236}">
                <a16:creationId xmlns:a16="http://schemas.microsoft.com/office/drawing/2014/main" xmlns="" id="{216B7C19-E075-4438-A094-0A6B2BDA30BD}"/>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11EC3C6F-4F8F-4432-B0E9-C63C4EDE359F}" type="slidenum">
              <a:rPr lang="en-US" altLang="es-CL"/>
              <a:pPr/>
              <a:t>‹Nº›</a:t>
            </a:fld>
            <a:endParaRPr lang="en-US" altLang="es-CL"/>
          </a:p>
        </p:txBody>
      </p:sp>
    </p:spTree>
    <p:extLst>
      <p:ext uri="{BB962C8B-B14F-4D97-AF65-F5344CB8AC3E}">
        <p14:creationId xmlns:p14="http://schemas.microsoft.com/office/powerpoint/2010/main" val="2386850826"/>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B36292-61D6-459F-B0E4-9E8FB7CFDC2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fld id="{B33E63ED-C312-4EE7-A629-A1B9C5538CFB}" type="datetime1">
              <a:rPr lang="en-US"/>
              <a:pPr>
                <a:defRPr/>
              </a:pPr>
              <a:t>5/3/2018</a:t>
            </a:fld>
            <a:endParaRPr lang="en-US"/>
          </a:p>
        </p:txBody>
      </p:sp>
      <p:sp>
        <p:nvSpPr>
          <p:cNvPr id="5" name="Footer Placeholder 4">
            <a:extLst>
              <a:ext uri="{FF2B5EF4-FFF2-40B4-BE49-F238E27FC236}">
                <a16:creationId xmlns:a16="http://schemas.microsoft.com/office/drawing/2014/main" xmlns="" id="{A3E02CEB-825F-4648-A524-E257096A0264}"/>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prstClr val="black"/>
                </a:solidFill>
                <a:latin typeface="Calibri" pitchFamily="34" charset="0"/>
                <a:ea typeface="ヒラギノ角ゴ Pro W3" charset="-128"/>
                <a:cs typeface="+mn-cs"/>
              </a:defRPr>
            </a:lvl1pPr>
          </a:lstStyle>
          <a:p>
            <a:pPr>
              <a:defRPr/>
            </a:pPr>
            <a:endParaRPr lang="es-CL"/>
          </a:p>
        </p:txBody>
      </p:sp>
      <p:sp>
        <p:nvSpPr>
          <p:cNvPr id="6" name="Slide Number Placeholder 5">
            <a:extLst>
              <a:ext uri="{FF2B5EF4-FFF2-40B4-BE49-F238E27FC236}">
                <a16:creationId xmlns:a16="http://schemas.microsoft.com/office/drawing/2014/main" xmlns="" id="{F5DA8096-3E93-4BC8-992E-F8531F63F411}"/>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rgbClr val="000000"/>
                </a:solidFill>
              </a:defRPr>
            </a:lvl1pPr>
          </a:lstStyle>
          <a:p>
            <a:fld id="{C917E0E5-37BD-4596-AF38-810BA500E00F}" type="slidenum">
              <a:rPr lang="en-US" altLang="es-CL"/>
              <a:pPr/>
              <a:t>‹Nº›</a:t>
            </a:fld>
            <a:endParaRPr lang="en-US" altLang="es-CL"/>
          </a:p>
        </p:txBody>
      </p:sp>
    </p:spTree>
    <p:extLst>
      <p:ext uri="{BB962C8B-B14F-4D97-AF65-F5344CB8AC3E}">
        <p14:creationId xmlns:p14="http://schemas.microsoft.com/office/powerpoint/2010/main" val="12477625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664FA95-00B8-4B23-819E-D70C5C2EDB8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C46CA13E-059F-466F-B616-19FE425C7D50}" type="datetime1">
              <a:rPr lang="en-US"/>
              <a:pPr>
                <a:defRPr/>
              </a:pPr>
              <a:t>5/3/2018</a:t>
            </a:fld>
            <a:endParaRPr lang="en-US"/>
          </a:p>
        </p:txBody>
      </p:sp>
      <p:sp>
        <p:nvSpPr>
          <p:cNvPr id="6" name="Footer Placeholder 5">
            <a:extLst>
              <a:ext uri="{FF2B5EF4-FFF2-40B4-BE49-F238E27FC236}">
                <a16:creationId xmlns:a16="http://schemas.microsoft.com/office/drawing/2014/main" xmlns="" id="{F5511905-E82A-4DF1-9BF5-E97CDC23AA07}"/>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latin typeface="Calibri" pitchFamily="34" charset="0"/>
                <a:ea typeface="ヒラギノ角ゴ Pro W3" charset="-128"/>
                <a:cs typeface="+mn-cs"/>
              </a:defRPr>
            </a:lvl1pPr>
          </a:lstStyle>
          <a:p>
            <a:pPr>
              <a:defRPr/>
            </a:pPr>
            <a:endParaRPr lang="es-ES"/>
          </a:p>
        </p:txBody>
      </p:sp>
      <p:sp>
        <p:nvSpPr>
          <p:cNvPr id="7" name="Slide Number Placeholder 6">
            <a:extLst>
              <a:ext uri="{FF2B5EF4-FFF2-40B4-BE49-F238E27FC236}">
                <a16:creationId xmlns:a16="http://schemas.microsoft.com/office/drawing/2014/main" xmlns="" id="{B97CCBA3-E2BB-4A87-9E96-EB9AE07D7720}"/>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u="none">
                <a:solidFill>
                  <a:schemeClr val="tx1"/>
                </a:solidFill>
              </a:defRPr>
            </a:lvl1pPr>
          </a:lstStyle>
          <a:p>
            <a:fld id="{2B294CCB-8666-4EF2-9824-A57E8BF082D4}" type="slidenum">
              <a:rPr lang="en-US" altLang="es-CL"/>
              <a:pPr/>
              <a:t>‹Nº›</a:t>
            </a:fld>
            <a:endParaRPr lang="en-US" altLang="es-CL"/>
          </a:p>
        </p:txBody>
      </p:sp>
    </p:spTree>
    <p:extLst>
      <p:ext uri="{BB962C8B-B14F-4D97-AF65-F5344CB8AC3E}">
        <p14:creationId xmlns:p14="http://schemas.microsoft.com/office/powerpoint/2010/main" val="151459989"/>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610D0B6B-05E2-473B-A9AB-09848A7E8480}"/>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E1A9F7D1-61F5-4EFC-AE4F-00EAF40AFBD8}" type="datetime1">
              <a:rPr lang="en-US"/>
              <a:pPr>
                <a:defRPr/>
              </a:pPr>
              <a:t>5/3/2018</a:t>
            </a:fld>
            <a:endParaRPr lang="en-US"/>
          </a:p>
        </p:txBody>
      </p:sp>
      <p:sp>
        <p:nvSpPr>
          <p:cNvPr id="5" name="Footer Placeholder 4">
            <a:extLst>
              <a:ext uri="{FF2B5EF4-FFF2-40B4-BE49-F238E27FC236}">
                <a16:creationId xmlns:a16="http://schemas.microsoft.com/office/drawing/2014/main" xmlns="" id="{D5146DB4-F8E4-475C-BDB5-07ACEAEB0AA7}"/>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xmlns="" id="{0AD64751-ACE5-4AD8-9C94-FF9EDD438B53}"/>
              </a:ext>
            </a:extLst>
          </p:cNvPr>
          <p:cNvSpPr>
            <a:spLocks noGrp="1"/>
          </p:cNvSpPr>
          <p:nvPr>
            <p:ph type="sldNum" sz="quarter" idx="12"/>
          </p:nvPr>
        </p:nvSpPr>
        <p:spPr/>
        <p:txBody>
          <a:bodyPr/>
          <a:lstStyle>
            <a:lvl1pPr>
              <a:defRPr/>
            </a:lvl1pPr>
          </a:lstStyle>
          <a:p>
            <a:fld id="{B26909D6-574C-4400-809D-9707823A1444}" type="slidenum">
              <a:rPr lang="en-US" altLang="es-CL"/>
              <a:pPr/>
              <a:t>‹Nº›</a:t>
            </a:fld>
            <a:endParaRPr lang="en-US" altLang="es-CL"/>
          </a:p>
        </p:txBody>
      </p:sp>
    </p:spTree>
    <p:extLst>
      <p:ext uri="{BB962C8B-B14F-4D97-AF65-F5344CB8AC3E}">
        <p14:creationId xmlns:p14="http://schemas.microsoft.com/office/powerpoint/2010/main" val="15493139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xmlns="" id="{BBF20DB2-1B06-48EF-B2CD-C62489176F7A}"/>
              </a:ext>
            </a:extLst>
          </p:cNvPr>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a:extLst>
              <a:ext uri="{FF2B5EF4-FFF2-40B4-BE49-F238E27FC236}">
                <a16:creationId xmlns:a16="http://schemas.microsoft.com/office/drawing/2014/main" xmlns="" id="{CADBD496-AFEB-4F8A-AA1D-339455A7E3DB}"/>
              </a:ext>
            </a:extLst>
          </p:cNvPr>
          <p:cNvSpPr>
            <a:spLocks noGrp="1"/>
          </p:cNvSpPr>
          <p:nvPr>
            <p:ph type="sldNum" sz="quarter" idx="11"/>
          </p:nvPr>
        </p:nvSpPr>
        <p:spPr/>
        <p:txBody>
          <a:bodyPr/>
          <a:lstStyle>
            <a:lvl1pPr>
              <a:defRPr/>
            </a:lvl1pPr>
          </a:lstStyle>
          <a:p>
            <a:fld id="{26E96D1E-CFA0-42B8-B59A-E52ADA1109C2}" type="slidenum">
              <a:rPr lang="en-US" altLang="es-CL"/>
              <a:pPr/>
              <a:t>‹Nº›</a:t>
            </a:fld>
            <a:endParaRPr lang="en-US" altLang="es-CL"/>
          </a:p>
        </p:txBody>
      </p:sp>
    </p:spTree>
    <p:extLst>
      <p:ext uri="{BB962C8B-B14F-4D97-AF65-F5344CB8AC3E}">
        <p14:creationId xmlns:p14="http://schemas.microsoft.com/office/powerpoint/2010/main" val="208090086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B592EC8-B567-4C8A-BB23-205846AE6A4A}"/>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EF5B0B36-1797-4A1A-8ABB-64294634C8C5}" type="datetime1">
              <a:rPr lang="en-US"/>
              <a:pPr>
                <a:defRPr/>
              </a:pPr>
              <a:t>5/3/2018</a:t>
            </a:fld>
            <a:endParaRPr lang="en-US"/>
          </a:p>
        </p:txBody>
      </p:sp>
      <p:sp>
        <p:nvSpPr>
          <p:cNvPr id="5" name="Footer Placeholder 4">
            <a:extLst>
              <a:ext uri="{FF2B5EF4-FFF2-40B4-BE49-F238E27FC236}">
                <a16:creationId xmlns:a16="http://schemas.microsoft.com/office/drawing/2014/main" xmlns="" id="{4024BF89-470A-4D27-91DD-C0B7BFD1EB20}"/>
              </a:ext>
            </a:extLst>
          </p:cNvPr>
          <p:cNvSpPr>
            <a:spLocks noGrp="1"/>
          </p:cNvSpPr>
          <p:nvPr>
            <p:ph type="ftr" sz="quarter" idx="11"/>
          </p:nvPr>
        </p:nvSpPr>
        <p:spPr/>
        <p:txBody>
          <a:bodyPr/>
          <a:lstStyle>
            <a:lvl1pPr>
              <a:defRPr/>
            </a:lvl1pPr>
          </a:lstStyle>
          <a:p>
            <a:pPr>
              <a:defRPr/>
            </a:pPr>
            <a:endParaRPr lang="es-ES"/>
          </a:p>
        </p:txBody>
      </p:sp>
      <p:sp>
        <p:nvSpPr>
          <p:cNvPr id="6" name="Slide Number Placeholder 5">
            <a:extLst>
              <a:ext uri="{FF2B5EF4-FFF2-40B4-BE49-F238E27FC236}">
                <a16:creationId xmlns:a16="http://schemas.microsoft.com/office/drawing/2014/main" xmlns="" id="{2B89FFE1-A309-46F7-93F7-2E48768CB716}"/>
              </a:ext>
            </a:extLst>
          </p:cNvPr>
          <p:cNvSpPr>
            <a:spLocks noGrp="1"/>
          </p:cNvSpPr>
          <p:nvPr>
            <p:ph type="sldNum" sz="quarter" idx="12"/>
          </p:nvPr>
        </p:nvSpPr>
        <p:spPr/>
        <p:txBody>
          <a:bodyPr/>
          <a:lstStyle>
            <a:lvl1pPr>
              <a:defRPr/>
            </a:lvl1pPr>
          </a:lstStyle>
          <a:p>
            <a:fld id="{5128F934-610A-4417-BB4F-734CC9A3347E}" type="slidenum">
              <a:rPr lang="en-US" altLang="es-CL"/>
              <a:pPr/>
              <a:t>‹Nº›</a:t>
            </a:fld>
            <a:endParaRPr lang="en-US" altLang="es-CL"/>
          </a:p>
        </p:txBody>
      </p:sp>
    </p:spTree>
    <p:extLst>
      <p:ext uri="{BB962C8B-B14F-4D97-AF65-F5344CB8AC3E}">
        <p14:creationId xmlns:p14="http://schemas.microsoft.com/office/powerpoint/2010/main" val="7742232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A178665-4203-45D3-9323-DB808803E7DE}"/>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B0B6573C-3710-4345-94FF-9B3591CF16BA}" type="datetime1">
              <a:rPr lang="en-US"/>
              <a:pPr>
                <a:defRPr/>
              </a:pPr>
              <a:t>5/3/2018</a:t>
            </a:fld>
            <a:endParaRPr lang="en-US"/>
          </a:p>
        </p:txBody>
      </p:sp>
      <p:sp>
        <p:nvSpPr>
          <p:cNvPr id="6" name="Footer Placeholder 5">
            <a:extLst>
              <a:ext uri="{FF2B5EF4-FFF2-40B4-BE49-F238E27FC236}">
                <a16:creationId xmlns:a16="http://schemas.microsoft.com/office/drawing/2014/main" xmlns="" id="{792F4172-F7F2-451A-A33A-72D6E67062FB}"/>
              </a:ext>
            </a:extLst>
          </p:cNvPr>
          <p:cNvSpPr>
            <a:spLocks noGrp="1"/>
          </p:cNvSpPr>
          <p:nvPr>
            <p:ph type="ftr" sz="quarter" idx="11"/>
          </p:nvPr>
        </p:nvSpPr>
        <p:spPr/>
        <p:txBody>
          <a:bodyPr/>
          <a:lstStyle>
            <a:lvl1pPr>
              <a:defRPr/>
            </a:lvl1pPr>
          </a:lstStyle>
          <a:p>
            <a:pPr>
              <a:defRPr/>
            </a:pPr>
            <a:endParaRPr lang="es-ES"/>
          </a:p>
        </p:txBody>
      </p:sp>
      <p:sp>
        <p:nvSpPr>
          <p:cNvPr id="7" name="Slide Number Placeholder 6">
            <a:extLst>
              <a:ext uri="{FF2B5EF4-FFF2-40B4-BE49-F238E27FC236}">
                <a16:creationId xmlns:a16="http://schemas.microsoft.com/office/drawing/2014/main" xmlns="" id="{9636193D-A291-4BFA-8B3D-10B93A2BB43A}"/>
              </a:ext>
            </a:extLst>
          </p:cNvPr>
          <p:cNvSpPr>
            <a:spLocks noGrp="1"/>
          </p:cNvSpPr>
          <p:nvPr>
            <p:ph type="sldNum" sz="quarter" idx="12"/>
          </p:nvPr>
        </p:nvSpPr>
        <p:spPr/>
        <p:txBody>
          <a:bodyPr/>
          <a:lstStyle>
            <a:lvl1pPr>
              <a:defRPr/>
            </a:lvl1pPr>
          </a:lstStyle>
          <a:p>
            <a:fld id="{8C23E2DA-3329-49CC-9C1B-B85998286931}" type="slidenum">
              <a:rPr lang="en-US" altLang="es-CL"/>
              <a:pPr/>
              <a:t>‹Nº›</a:t>
            </a:fld>
            <a:endParaRPr lang="en-US" altLang="es-CL"/>
          </a:p>
        </p:txBody>
      </p:sp>
    </p:spTree>
    <p:extLst>
      <p:ext uri="{BB962C8B-B14F-4D97-AF65-F5344CB8AC3E}">
        <p14:creationId xmlns:p14="http://schemas.microsoft.com/office/powerpoint/2010/main" val="354347234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1BEC40D-6D3A-422A-B74A-AB31BA0FBB5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1800" u="none">
                <a:solidFill>
                  <a:schemeClr val="tx1"/>
                </a:solidFill>
              </a:defRPr>
            </a:lvl1pPr>
          </a:lstStyle>
          <a:p>
            <a:pPr>
              <a:defRPr/>
            </a:pPr>
            <a:fld id="{712AEF52-7FB3-4B61-8310-D2DBECDCB39C}" type="datetime1">
              <a:rPr lang="en-US"/>
              <a:pPr>
                <a:defRPr/>
              </a:pPr>
              <a:t>5/3/2018</a:t>
            </a:fld>
            <a:endParaRPr lang="en-US"/>
          </a:p>
        </p:txBody>
      </p:sp>
      <p:sp>
        <p:nvSpPr>
          <p:cNvPr id="8" name="Footer Placeholder 7">
            <a:extLst>
              <a:ext uri="{FF2B5EF4-FFF2-40B4-BE49-F238E27FC236}">
                <a16:creationId xmlns:a16="http://schemas.microsoft.com/office/drawing/2014/main" xmlns="" id="{A2AD098F-B965-4BD6-AC72-FFFB05C931A9}"/>
              </a:ext>
            </a:extLst>
          </p:cNvPr>
          <p:cNvSpPr>
            <a:spLocks noGrp="1"/>
          </p:cNvSpPr>
          <p:nvPr>
            <p:ph type="ftr" sz="quarter" idx="11"/>
          </p:nvPr>
        </p:nvSpPr>
        <p:spPr/>
        <p:txBody>
          <a:bodyPr/>
          <a:lstStyle>
            <a:lvl1pPr>
              <a:defRPr/>
            </a:lvl1pPr>
          </a:lstStyle>
          <a:p>
            <a:pPr>
              <a:defRPr/>
            </a:pPr>
            <a:endParaRPr lang="es-ES"/>
          </a:p>
        </p:txBody>
      </p:sp>
      <p:sp>
        <p:nvSpPr>
          <p:cNvPr id="9" name="Slide Number Placeholder 8">
            <a:extLst>
              <a:ext uri="{FF2B5EF4-FFF2-40B4-BE49-F238E27FC236}">
                <a16:creationId xmlns:a16="http://schemas.microsoft.com/office/drawing/2014/main" xmlns="" id="{CBE32A0D-5D7C-456E-8F55-B59F8AD5547B}"/>
              </a:ext>
            </a:extLst>
          </p:cNvPr>
          <p:cNvSpPr>
            <a:spLocks noGrp="1"/>
          </p:cNvSpPr>
          <p:nvPr>
            <p:ph type="sldNum" sz="quarter" idx="12"/>
          </p:nvPr>
        </p:nvSpPr>
        <p:spPr/>
        <p:txBody>
          <a:bodyPr/>
          <a:lstStyle>
            <a:lvl1pPr>
              <a:defRPr/>
            </a:lvl1pPr>
          </a:lstStyle>
          <a:p>
            <a:fld id="{F89D11DF-4472-4560-8CBF-2CB6FAF7FEF3}" type="slidenum">
              <a:rPr lang="en-US" altLang="es-CL"/>
              <a:pPr/>
              <a:t>‹Nº›</a:t>
            </a:fld>
            <a:endParaRPr lang="en-US" altLang="es-CL"/>
          </a:p>
        </p:txBody>
      </p:sp>
    </p:spTree>
    <p:extLst>
      <p:ext uri="{BB962C8B-B14F-4D97-AF65-F5344CB8AC3E}">
        <p14:creationId xmlns:p14="http://schemas.microsoft.com/office/powerpoint/2010/main" val="3133743152"/>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3.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3.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1026" name="Rectangle 64">
            <a:extLst>
              <a:ext uri="{FF2B5EF4-FFF2-40B4-BE49-F238E27FC236}">
                <a16:creationId xmlns:a16="http://schemas.microsoft.com/office/drawing/2014/main" xmlns="" id="{CAE043FA-055F-49C6-90BC-98DAC0399C62}"/>
              </a:ext>
            </a:extLst>
          </p:cNvPr>
          <p:cNvSpPr>
            <a:spLocks noChangeArrowheads="1"/>
          </p:cNvSpPr>
          <p:nvPr/>
        </p:nvSpPr>
        <p:spPr bwMode="auto">
          <a:xfrm>
            <a:off x="533400" y="3333750"/>
            <a:ext cx="1033463" cy="352425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1027" name="Rectangle 65">
            <a:extLst>
              <a:ext uri="{FF2B5EF4-FFF2-40B4-BE49-F238E27FC236}">
                <a16:creationId xmlns:a16="http://schemas.microsoft.com/office/drawing/2014/main" xmlns="" id="{EAAE78A7-C8E0-4328-89F8-7CA65010BEE6}"/>
              </a:ext>
            </a:extLst>
          </p:cNvPr>
          <p:cNvSpPr>
            <a:spLocks noChangeArrowheads="1"/>
          </p:cNvSpPr>
          <p:nvPr/>
        </p:nvSpPr>
        <p:spPr bwMode="auto">
          <a:xfrm>
            <a:off x="1566863" y="3333750"/>
            <a:ext cx="1260475" cy="352425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pic>
        <p:nvPicPr>
          <p:cNvPr id="1028"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 y="3452813"/>
            <a:ext cx="8032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1029"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7988" y="3452813"/>
            <a:ext cx="10318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30" name="Rectangle 70">
            <a:extLst>
              <a:ext uri="{FF2B5EF4-FFF2-40B4-BE49-F238E27FC236}">
                <a16:creationId xmlns:a16="http://schemas.microsoft.com/office/drawing/2014/main" xmlns="" id="{BC233DAC-2A2A-4BAB-8999-9E76E2058891}"/>
              </a:ext>
            </a:extLst>
          </p:cNvPr>
          <p:cNvSpPr>
            <a:spLocks noChangeArrowheads="1"/>
          </p:cNvSpPr>
          <p:nvPr/>
        </p:nvSpPr>
        <p:spPr bwMode="auto">
          <a:xfrm>
            <a:off x="533400" y="0"/>
            <a:ext cx="1033463" cy="1371600"/>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1031" name="Rectangle 71">
            <a:extLst>
              <a:ext uri="{FF2B5EF4-FFF2-40B4-BE49-F238E27FC236}">
                <a16:creationId xmlns:a16="http://schemas.microsoft.com/office/drawing/2014/main" xmlns="" id="{D25A7B9A-4647-45E6-8293-A51DCDEE3CB1}"/>
              </a:ext>
            </a:extLst>
          </p:cNvPr>
          <p:cNvSpPr>
            <a:spLocks noChangeArrowheads="1"/>
          </p:cNvSpPr>
          <p:nvPr/>
        </p:nvSpPr>
        <p:spPr bwMode="auto">
          <a:xfrm>
            <a:off x="1566863" y="0"/>
            <a:ext cx="1260475" cy="1371600"/>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Tree>
  </p:cSld>
  <p:clrMap bg1="dk1" tx1="lt1" bg2="dk2" tx2="lt2" accent1="accent1" accent2="accent2" accent3="accent3" accent4="accent4" accent5="accent5" accent6="accent6" hlink="hlink" folHlink="folHlink"/>
  <p:sldLayoutIdLst>
    <p:sldLayoutId id="2147485426" r:id="rId1"/>
    <p:sldLayoutId id="2147485427" r:id="rId2"/>
    <p:sldLayoutId id="2147485428" r:id="rId3"/>
    <p:sldLayoutId id="2147485429" r:id="rId4"/>
  </p:sldLayoutIdLst>
  <p:transition spd="med">
    <p:fade/>
  </p:transition>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52400" y="152400"/>
            <a:ext cx="81645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title style</a:t>
            </a:r>
          </a:p>
        </p:txBody>
      </p:sp>
      <p:sp>
        <p:nvSpPr>
          <p:cNvPr id="2051" name="Text Placeholder 2"/>
          <p:cNvSpPr>
            <a:spLocks noGrp="1"/>
          </p:cNvSpPr>
          <p:nvPr>
            <p:ph type="body" idx="1"/>
          </p:nvPr>
        </p:nvSpPr>
        <p:spPr bwMode="auto">
          <a:xfrm>
            <a:off x="152400" y="1477963"/>
            <a:ext cx="8177213"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smtClean="0"/>
              <a:t>Click to edit Master text styles</a:t>
            </a:r>
          </a:p>
          <a:p>
            <a:pPr lvl="1"/>
            <a:r>
              <a:rPr lang="en-US" altLang="es-CL" smtClean="0"/>
              <a:t>Second level</a:t>
            </a:r>
          </a:p>
          <a:p>
            <a:pPr lvl="2"/>
            <a:r>
              <a:rPr lang="en-US" altLang="es-CL" smtClean="0"/>
              <a:t>Third level</a:t>
            </a:r>
          </a:p>
          <a:p>
            <a:pPr lvl="3"/>
            <a:r>
              <a:rPr lang="en-US" altLang="es-CL" smtClean="0"/>
              <a:t>Fourth level</a:t>
            </a:r>
          </a:p>
          <a:p>
            <a:pPr lvl="4"/>
            <a:r>
              <a:rPr lang="en-US" altLang="es-CL" smtClean="0"/>
              <a:t>Fifth level</a:t>
            </a:r>
          </a:p>
        </p:txBody>
      </p:sp>
      <p:sp>
        <p:nvSpPr>
          <p:cNvPr id="5" name="Footer Placeholder 4">
            <a:extLst>
              <a:ext uri="{FF2B5EF4-FFF2-40B4-BE49-F238E27FC236}">
                <a16:creationId xmlns:a16="http://schemas.microsoft.com/office/drawing/2014/main" xmlns="" id="{03AF1FBE-3B21-474B-B366-292CEFB1194A}"/>
              </a:ext>
            </a:extLst>
          </p:cNvPr>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lgn="l" eaLnBrk="1" hangingPunct="1">
              <a:spcBef>
                <a:spcPct val="0"/>
              </a:spcBef>
              <a:buFontTx/>
              <a:buNone/>
              <a:defRPr sz="900" u="none">
                <a:solidFill>
                  <a:srgbClr val="898989"/>
                </a:solidFill>
                <a:latin typeface="Verdana" pitchFamily="34" charset="0"/>
                <a:ea typeface="ヒラギノ角ゴ Pro W3" charset="-128"/>
                <a:cs typeface="+mn-cs"/>
              </a:defRPr>
            </a:lvl1pPr>
          </a:lstStyle>
          <a:p>
            <a:pPr>
              <a:defRPr/>
            </a:pPr>
            <a:r>
              <a:rPr lang="es-ES_tradnl"/>
              <a:t>Gobierno de Chile | Ministerio del Interior</a:t>
            </a:r>
          </a:p>
        </p:txBody>
      </p:sp>
      <p:sp>
        <p:nvSpPr>
          <p:cNvPr id="6" name="Slide Number Placeholder 5">
            <a:extLst>
              <a:ext uri="{FF2B5EF4-FFF2-40B4-BE49-F238E27FC236}">
                <a16:creationId xmlns:a16="http://schemas.microsoft.com/office/drawing/2014/main" xmlns="" id="{F2FC9A2E-5299-4901-9743-857E943E4D4D}"/>
              </a:ext>
            </a:extLst>
          </p:cNvPr>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u="none">
                <a:solidFill>
                  <a:srgbClr val="898989"/>
                </a:solidFill>
                <a:latin typeface="Verdana" pitchFamily="34" charset="0"/>
              </a:defRPr>
            </a:lvl1pPr>
          </a:lstStyle>
          <a:p>
            <a:fld id="{A23B0065-6EAD-499F-8948-DDBE509C4FA1}" type="slidenum">
              <a:rPr lang="en-US" altLang="es-CL"/>
              <a:pPr/>
              <a:t>‹Nº›</a:t>
            </a:fld>
            <a:endParaRPr lang="en-US" altLang="es-CL"/>
          </a:p>
        </p:txBody>
      </p:sp>
      <p:sp>
        <p:nvSpPr>
          <p:cNvPr id="2054" name="Rectangle 6">
            <a:extLst>
              <a:ext uri="{FF2B5EF4-FFF2-40B4-BE49-F238E27FC236}">
                <a16:creationId xmlns:a16="http://schemas.microsoft.com/office/drawing/2014/main" xmlns="" id="{7E43AC6C-A00B-4DE1-A0B4-6A1766A50F9A}"/>
              </a:ext>
            </a:extLst>
          </p:cNvPr>
          <p:cNvSpPr>
            <a:spLocks noChangeArrowheads="1"/>
          </p:cNvSpPr>
          <p:nvPr/>
        </p:nvSpPr>
        <p:spPr bwMode="auto">
          <a:xfrm>
            <a:off x="8413750" y="-6350"/>
            <a:ext cx="284163" cy="866775"/>
          </a:xfrm>
          <a:prstGeom prst="rect">
            <a:avLst/>
          </a:prstGeom>
          <a:solidFill>
            <a:srgbClr val="006CB7"/>
          </a:solidFill>
          <a:ln>
            <a:noFill/>
          </a:ln>
          <a:effectLst>
            <a:outerShdw dist="38100" dir="2700000"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2055" name="Rectangle 7">
            <a:extLst>
              <a:ext uri="{FF2B5EF4-FFF2-40B4-BE49-F238E27FC236}">
                <a16:creationId xmlns:a16="http://schemas.microsoft.com/office/drawing/2014/main" xmlns="" id="{96C58203-189B-41A7-8FA1-D4E94B9DEEAC}"/>
              </a:ext>
            </a:extLst>
          </p:cNvPr>
          <p:cNvSpPr>
            <a:spLocks noChangeArrowheads="1"/>
          </p:cNvSpPr>
          <p:nvPr/>
        </p:nvSpPr>
        <p:spPr bwMode="auto">
          <a:xfrm>
            <a:off x="8697913" y="0"/>
            <a:ext cx="347662" cy="860425"/>
          </a:xfrm>
          <a:prstGeom prst="rect">
            <a:avLst/>
          </a:prstGeom>
          <a:solidFill>
            <a:srgbClr val="EF4144"/>
          </a:solidFill>
          <a:ln>
            <a:noFill/>
          </a:ln>
          <a:effectLst>
            <a:outerShdw dist="38100" dir="27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2056" name="Rectangle 9">
            <a:extLst>
              <a:ext uri="{FF2B5EF4-FFF2-40B4-BE49-F238E27FC236}">
                <a16:creationId xmlns:a16="http://schemas.microsoft.com/office/drawing/2014/main" xmlns="" id="{5887C27E-F459-454A-8075-470493AD4D63}"/>
              </a:ext>
            </a:extLst>
          </p:cNvPr>
          <p:cNvSpPr>
            <a:spLocks noChangeArrowheads="1"/>
          </p:cNvSpPr>
          <p:nvPr/>
        </p:nvSpPr>
        <p:spPr bwMode="auto">
          <a:xfrm>
            <a:off x="8413750" y="6400800"/>
            <a:ext cx="284163" cy="457200"/>
          </a:xfrm>
          <a:prstGeom prst="rect">
            <a:avLst/>
          </a:prstGeom>
          <a:solidFill>
            <a:srgbClr val="006CB7"/>
          </a:solidFill>
          <a:ln>
            <a:noFill/>
          </a:ln>
          <a:effectLst>
            <a:outerShdw dist="38100" dir="12899965" algn="br"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2057" name="Rectangle 10">
            <a:extLst>
              <a:ext uri="{FF2B5EF4-FFF2-40B4-BE49-F238E27FC236}">
                <a16:creationId xmlns:a16="http://schemas.microsoft.com/office/drawing/2014/main" xmlns="" id="{3E127633-8A75-4B60-9F97-38B9FF8528FD}"/>
              </a:ext>
            </a:extLst>
          </p:cNvPr>
          <p:cNvSpPr>
            <a:spLocks noChangeArrowheads="1"/>
          </p:cNvSpPr>
          <p:nvPr/>
        </p:nvSpPr>
        <p:spPr bwMode="auto">
          <a:xfrm>
            <a:off x="8697913" y="6400800"/>
            <a:ext cx="347662" cy="457200"/>
          </a:xfrm>
          <a:prstGeom prst="rect">
            <a:avLst/>
          </a:prstGeom>
          <a:solidFill>
            <a:srgbClr val="EF4144"/>
          </a:solidFill>
          <a:ln>
            <a:noFill/>
          </a:ln>
          <a:effectLst>
            <a:outerShdw dist="38100" dir="12899965"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Tree>
  </p:cSld>
  <p:clrMap bg1="lt1" tx1="dk1" bg2="lt2" tx2="dk2" accent1="accent1" accent2="accent2" accent3="accent3" accent4="accent4" accent5="accent5" accent6="accent6" hlink="hlink" folHlink="folHlink"/>
  <p:sldLayoutIdLst>
    <p:sldLayoutId id="2147485430" r:id="rId1"/>
    <p:sldLayoutId id="2147485431" r:id="rId2"/>
    <p:sldLayoutId id="2147485432" r:id="rId3"/>
    <p:sldLayoutId id="2147485433" r:id="rId4"/>
    <p:sldLayoutId id="2147485434" r:id="rId5"/>
    <p:sldLayoutId id="2147485435" r:id="rId6"/>
    <p:sldLayoutId id="2147485436" r:id="rId7"/>
    <p:sldLayoutId id="2147485437" r:id="rId8"/>
    <p:sldLayoutId id="2147485438" r:id="rId9"/>
    <p:sldLayoutId id="2147485439" r:id="rId10"/>
    <p:sldLayoutId id="2147485440" r:id="rId11"/>
  </p:sldLayoutIdLst>
  <p:transition spd="med">
    <p:fade/>
  </p:transition>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F6CCF1E5-4A26-4F8D-8C9B-0375C192FD8C}"/>
              </a:ext>
            </a:extLst>
          </p:cNvPr>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u="none">
              <a:solidFill>
                <a:srgbClr val="FFFFFF"/>
              </a:solidFill>
              <a:ea typeface="ヒラギノ角ゴ Pro W3" charset="-128"/>
            </a:endParaRPr>
          </a:p>
        </p:txBody>
      </p:sp>
      <p:sp>
        <p:nvSpPr>
          <p:cNvPr id="3075" name="Rectangle 13">
            <a:extLst>
              <a:ext uri="{FF2B5EF4-FFF2-40B4-BE49-F238E27FC236}">
                <a16:creationId xmlns:a16="http://schemas.microsoft.com/office/drawing/2014/main" xmlns="" id="{02965279-5C04-4C79-9F91-614CC3C0EDE5}"/>
              </a:ext>
            </a:extLst>
          </p:cNvPr>
          <p:cNvSpPr>
            <a:spLocks noChangeArrowheads="1"/>
          </p:cNvSpPr>
          <p:nvPr/>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grpSp>
        <p:nvGrpSpPr>
          <p:cNvPr id="3076" name="Group 11"/>
          <p:cNvGrpSpPr>
            <a:grpSpLocks/>
          </p:cNvGrpSpPr>
          <p:nvPr/>
        </p:nvGrpSpPr>
        <p:grpSpPr bwMode="auto">
          <a:xfrm>
            <a:off x="7153275" y="2058988"/>
            <a:ext cx="1990725" cy="2038350"/>
            <a:chOff x="3511550" y="2133600"/>
            <a:chExt cx="2976563" cy="3048000"/>
          </a:xfrm>
        </p:grpSpPr>
        <p:sp>
          <p:nvSpPr>
            <p:cNvPr id="7" name="Rectangle 6">
              <a:extLst>
                <a:ext uri="{FF2B5EF4-FFF2-40B4-BE49-F238E27FC236}">
                  <a16:creationId xmlns:a16="http://schemas.microsoft.com/office/drawing/2014/main" xmlns="" id="{52B99611-A54C-4069-B7BD-D415639D3777}"/>
                </a:ext>
              </a:extLst>
            </p:cNvPr>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u="none">
                <a:solidFill>
                  <a:srgbClr val="FFFFFF"/>
                </a:solidFill>
                <a:ea typeface="ヒラギノ角ゴ Pro W3" charset="-128"/>
              </a:endParaRPr>
            </a:p>
          </p:txBody>
        </p:sp>
        <p:sp>
          <p:nvSpPr>
            <p:cNvPr id="8" name="Rectangle 7">
              <a:extLst>
                <a:ext uri="{FF2B5EF4-FFF2-40B4-BE49-F238E27FC236}">
                  <a16:creationId xmlns:a16="http://schemas.microsoft.com/office/drawing/2014/main" xmlns="" id="{7AB674D7-E8C8-4C8C-833B-F4852D10ABE3}"/>
                </a:ext>
              </a:extLst>
            </p:cNvPr>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ES" sz="1800" u="none">
                <a:solidFill>
                  <a:srgbClr val="FFFFFF"/>
                </a:solidFill>
                <a:ea typeface="ヒラギノ角ゴ Pro W3" charset="-128"/>
              </a:endParaRPr>
            </a:p>
          </p:txBody>
        </p:sp>
        <p:pic>
          <p:nvPicPr>
            <p:cNvPr id="3081"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2"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83"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a:extLst>
              <a:ext uri="{FF2B5EF4-FFF2-40B4-BE49-F238E27FC236}">
                <a16:creationId xmlns:a16="http://schemas.microsoft.com/office/drawing/2014/main" xmlns="" id="{62323317-3427-42DE-A835-953813FBCB4E}"/>
              </a:ext>
            </a:extLst>
          </p:cNvPr>
          <p:cNvSpPr>
            <a:spLocks noChangeArrowheads="1"/>
          </p:cNvSpPr>
          <p:nvPr/>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6pPr>
            <a:lvl7pPr marL="29718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7pPr>
            <a:lvl8pPr marL="34290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8pPr>
            <a:lvl9pPr marL="3886200" indent="-228600" algn="just" defTabSz="457200" eaLnBrk="0" fontAlgn="base" hangingPunct="0">
              <a:spcBef>
                <a:spcPct val="20000"/>
              </a:spcBef>
              <a:spcAft>
                <a:spcPct val="0"/>
              </a:spcAft>
              <a:buFont typeface="Arial" pitchFamily="34" charset="0"/>
              <a:defRPr sz="2000" u="sng">
                <a:solidFill>
                  <a:schemeClr val="accent1"/>
                </a:solidFill>
                <a:latin typeface="Calibri" pitchFamily="34" charset="0"/>
                <a:ea typeface="ヒラギノ角ゴ Pro W3" charset="-128"/>
              </a:defRPr>
            </a:lvl9pPr>
          </a:lstStyle>
          <a:p>
            <a:pPr eaLnBrk="1" hangingPunct="1">
              <a:defRPr/>
            </a:pPr>
            <a:endParaRPr lang="es-ES" altLang="es-CL" sz="1800" u="none">
              <a:solidFill>
                <a:srgbClr val="FFFFFF"/>
              </a:solidFill>
            </a:endParaRPr>
          </a:p>
        </p:txBody>
      </p:sp>
      <p:sp>
        <p:nvSpPr>
          <p:cNvPr id="3078"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Lst>
  <p:transition spd="med">
    <p:fade/>
  </p:transition>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A0A89AA2-5440-45EB-840A-351430F1EE1A}"/>
              </a:ext>
            </a:extLst>
          </p:cNvPr>
          <p:cNvSpPr/>
          <p:nvPr userDrawn="1"/>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sz="1800" u="none">
              <a:solidFill>
                <a:srgbClr val="FFFFFF"/>
              </a:solidFill>
              <a:ea typeface="ヒラギノ角ゴ Pro W3" charset="-128"/>
            </a:endParaRPr>
          </a:p>
        </p:txBody>
      </p:sp>
      <p:sp>
        <p:nvSpPr>
          <p:cNvPr id="3075" name="Rectangle 13">
            <a:extLst>
              <a:ext uri="{FF2B5EF4-FFF2-40B4-BE49-F238E27FC236}">
                <a16:creationId xmlns:a16="http://schemas.microsoft.com/office/drawing/2014/main" xmlns="" id="{B7FD18F9-2E28-4DB3-8ED0-D175104F03D5}"/>
              </a:ext>
            </a:extLst>
          </p:cNvPr>
          <p:cNvSpPr>
            <a:spLocks noChangeArrowheads="1"/>
          </p:cNvSpPr>
          <p:nvPr userDrawn="1"/>
        </p:nvSpPr>
        <p:spPr bwMode="auto">
          <a:xfrm>
            <a:off x="7153275" y="0"/>
            <a:ext cx="1990725" cy="6629400"/>
          </a:xfrm>
          <a:prstGeom prst="rect">
            <a:avLst/>
          </a:prstGeom>
          <a:solidFill>
            <a:schemeClr val="bg1"/>
          </a:solidFill>
          <a:ln>
            <a:noFill/>
          </a:ln>
          <a:effectLst>
            <a:outerShdw dist="38100" dir="5640026"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CL" altLang="es-CL" sz="1800" u="none">
              <a:solidFill>
                <a:srgbClr val="FFFFFF"/>
              </a:solidFill>
              <a:latin typeface="Calibri" pitchFamily="34" charset="0"/>
            </a:endParaRPr>
          </a:p>
        </p:txBody>
      </p:sp>
      <p:grpSp>
        <p:nvGrpSpPr>
          <p:cNvPr id="4100" name="Group 11"/>
          <p:cNvGrpSpPr>
            <a:grpSpLocks/>
          </p:cNvGrpSpPr>
          <p:nvPr userDrawn="1"/>
        </p:nvGrpSpPr>
        <p:grpSpPr bwMode="auto">
          <a:xfrm>
            <a:off x="7153275" y="2058988"/>
            <a:ext cx="1990725" cy="2038350"/>
            <a:chOff x="3511550" y="2133600"/>
            <a:chExt cx="2976563" cy="3048000"/>
          </a:xfrm>
        </p:grpSpPr>
        <p:sp>
          <p:nvSpPr>
            <p:cNvPr id="7" name="Rectangle 6">
              <a:extLst>
                <a:ext uri="{FF2B5EF4-FFF2-40B4-BE49-F238E27FC236}">
                  <a16:creationId xmlns:a16="http://schemas.microsoft.com/office/drawing/2014/main" xmlns="" id="{F3E6F986-4D11-4988-8B9A-600B4B8255C1}"/>
                </a:ext>
              </a:extLst>
            </p:cNvPr>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sz="1800" u="none">
                <a:solidFill>
                  <a:srgbClr val="FFFFFF"/>
                </a:solidFill>
                <a:ea typeface="ヒラギノ角ゴ Pro W3" charset="-128"/>
              </a:endParaRPr>
            </a:p>
          </p:txBody>
        </p:sp>
        <p:sp>
          <p:nvSpPr>
            <p:cNvPr id="8" name="Rectangle 7">
              <a:extLst>
                <a:ext uri="{FF2B5EF4-FFF2-40B4-BE49-F238E27FC236}">
                  <a16:creationId xmlns:a16="http://schemas.microsoft.com/office/drawing/2014/main" xmlns="" id="{5F90320E-EEFA-46A0-B18A-13C0179D0763}"/>
                </a:ext>
              </a:extLst>
            </p:cNvPr>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s-CL" sz="1800" u="none">
                <a:solidFill>
                  <a:srgbClr val="FFFFFF"/>
                </a:solidFill>
                <a:ea typeface="ヒラギノ角ゴ Pro W3" charset="-128"/>
              </a:endParaRPr>
            </a:p>
          </p:txBody>
        </p:sp>
        <p:pic>
          <p:nvPicPr>
            <p:cNvPr id="4105" name="Picture 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60775" y="2287588"/>
              <a:ext cx="104140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06" name="Picture 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995863" y="2287588"/>
              <a:ext cx="13398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107" name="Picture 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003800" y="4851400"/>
              <a:ext cx="1336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sp>
        <p:nvSpPr>
          <p:cNvPr id="3077" name="Rectangle 12">
            <a:extLst>
              <a:ext uri="{FF2B5EF4-FFF2-40B4-BE49-F238E27FC236}">
                <a16:creationId xmlns:a16="http://schemas.microsoft.com/office/drawing/2014/main" xmlns="" id="{E0494524-6BB9-4A65-B858-5374C31EA023}"/>
              </a:ext>
            </a:extLst>
          </p:cNvPr>
          <p:cNvSpPr>
            <a:spLocks noChangeArrowheads="1"/>
          </p:cNvSpPr>
          <p:nvPr userDrawn="1"/>
        </p:nvSpPr>
        <p:spPr bwMode="auto">
          <a:xfrm>
            <a:off x="4763" y="0"/>
            <a:ext cx="7148512" cy="6629400"/>
          </a:xfrm>
          <a:prstGeom prst="rect">
            <a:avLst/>
          </a:prstGeom>
          <a:solidFill>
            <a:srgbClr val="006CB7"/>
          </a:solidFill>
          <a:ln>
            <a:noFill/>
          </a:ln>
          <a:effectLst>
            <a:outerShdw dist="38100" dir="3779989" algn="br" rotWithShape="0">
              <a:srgbClr val="808080">
                <a:alpha val="7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defRPr/>
            </a:pPr>
            <a:endParaRPr lang="es-CL" altLang="es-CL" sz="1800" u="none">
              <a:solidFill>
                <a:srgbClr val="FFFFFF"/>
              </a:solidFill>
              <a:latin typeface="Calibri" pitchFamily="34" charset="0"/>
            </a:endParaRPr>
          </a:p>
        </p:txBody>
      </p:sp>
      <p:sp>
        <p:nvSpPr>
          <p:cNvPr id="4102" name="Title Placeholder 1"/>
          <p:cNvSpPr>
            <a:spLocks noGrp="1"/>
          </p:cNvSpPr>
          <p:nvPr>
            <p:ph type="title"/>
          </p:nvPr>
        </p:nvSpPr>
        <p:spPr bwMode="auto">
          <a:xfrm>
            <a:off x="457200" y="2525713"/>
            <a:ext cx="6477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s-CL" smtClean="0"/>
              <a:t>Click to edit Master title style</a:t>
            </a:r>
          </a:p>
        </p:txBody>
      </p:sp>
    </p:spTree>
  </p:cSld>
  <p:clrMap bg1="lt1" tx1="dk1" bg2="lt2" tx2="dk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 id="2147485461" r:id="rId10"/>
    <p:sldLayoutId id="2147485462" r:id="rId11"/>
  </p:sldLayoutIdLst>
  <p:transition spd="med">
    <p:fade/>
  </p:transition>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0.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1.bin"/><Relationship Id="rId7" Type="http://schemas.openxmlformats.org/officeDocument/2006/relationships/package" Target="../embeddings/Microsoft_Excel_Worksheet2.xlsx"/><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package" Target="../embeddings/Microsoft_Excel_Worksheet1.xlsx"/><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pPr>
            <a:r>
              <a:rPr lang="es-ES" altLang="es-CL" sz="3600" b="1" smtClean="0">
                <a:solidFill>
                  <a:srgbClr val="FFFFFF"/>
                </a:solidFill>
                <a:ea typeface="MS PGothic" pitchFamily="34" charset="-128"/>
                <a:sym typeface="Verdana Bold" charset="0"/>
              </a:rPr>
              <a:t>VACUNACIÓN INFLUENZA 2018</a:t>
            </a:r>
            <a:endParaRPr lang="es-ES_tradnl" altLang="es-CL" sz="3200" b="1" smtClean="0">
              <a:solidFill>
                <a:srgbClr val="FFFFFF"/>
              </a:solidFill>
              <a:latin typeface="Verdana" pitchFamily="34" charset="0"/>
              <a:sym typeface="Verdana Bold" charset="0"/>
            </a:endParaRPr>
          </a:p>
        </p:txBody>
      </p:sp>
      <p:sp>
        <p:nvSpPr>
          <p:cNvPr id="44035" name="Subtitle 2"/>
          <p:cNvSpPr>
            <a:spLocks noGrp="1"/>
          </p:cNvSpPr>
          <p:nvPr>
            <p:ph type="subTitle" idx="1"/>
          </p:nvPr>
        </p:nvSpPr>
        <p:spPr bwMode="auto">
          <a:xfrm>
            <a:off x="457200" y="2778125"/>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fontAlgn="base">
              <a:spcAft>
                <a:spcPct val="0"/>
              </a:spcAft>
              <a:buFont typeface="Arial" pitchFamily="34" charset="0"/>
              <a:buNone/>
            </a:pPr>
            <a:r>
              <a:rPr lang="es-ES" altLang="es-CL" sz="2400" smtClean="0">
                <a:solidFill>
                  <a:srgbClr val="FFFFFF"/>
                </a:solidFill>
              </a:rPr>
              <a:t>SERVICIO DE SALUD IQUIQUE </a:t>
            </a:r>
          </a:p>
          <a:p>
            <a:pPr fontAlgn="base">
              <a:spcAft>
                <a:spcPct val="0"/>
              </a:spcAft>
              <a:buFont typeface="Arial" pitchFamily="34" charset="0"/>
              <a:buNone/>
            </a:pPr>
            <a:endParaRPr lang="en-US" altLang="es-CL" sz="2400" smtClean="0">
              <a:solidFill>
                <a:srgbClr val="FFFFFF"/>
              </a:solidFill>
            </a:endParaRPr>
          </a:p>
        </p:txBody>
      </p:sp>
      <p:sp>
        <p:nvSpPr>
          <p:cNvPr id="44036" name="CuadroTexto 1"/>
          <p:cNvSpPr txBox="1">
            <a:spLocks noChangeArrowheads="1"/>
          </p:cNvSpPr>
          <p:nvPr/>
        </p:nvSpPr>
        <p:spPr bwMode="auto">
          <a:xfrm>
            <a:off x="5651500" y="5445125"/>
            <a:ext cx="3168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u="sng">
                <a:solidFill>
                  <a:schemeClr val="accent1"/>
                </a:solidFill>
                <a:latin typeface="Calibri" pitchFamily="34" charset="0"/>
                <a:ea typeface="ヒラギノ角ゴ Pro W3" charset="-128"/>
              </a:defRPr>
            </a:lvl1pPr>
            <a:lvl2pPr marL="742950" indent="-285750">
              <a:defRPr sz="2000" u="sng">
                <a:solidFill>
                  <a:schemeClr val="accent1"/>
                </a:solidFill>
                <a:latin typeface="Calibri" pitchFamily="34" charset="0"/>
                <a:ea typeface="ヒラギノ角ゴ Pro W3" charset="-128"/>
              </a:defRPr>
            </a:lvl2pPr>
            <a:lvl3pPr marL="1143000" indent="-228600">
              <a:defRPr sz="2000" u="sng">
                <a:solidFill>
                  <a:schemeClr val="accent1"/>
                </a:solidFill>
                <a:latin typeface="Calibri" pitchFamily="34" charset="0"/>
                <a:ea typeface="ヒラギノ角ゴ Pro W3" charset="-128"/>
              </a:defRPr>
            </a:lvl3pPr>
            <a:lvl4pPr marL="1600200" indent="-228600">
              <a:defRPr sz="2000" u="sng">
                <a:solidFill>
                  <a:schemeClr val="accent1"/>
                </a:solidFill>
                <a:latin typeface="Calibri" pitchFamily="34" charset="0"/>
                <a:ea typeface="ヒラギノ角ゴ Pro W3" charset="-128"/>
              </a:defRPr>
            </a:lvl4pPr>
            <a:lvl5pPr marL="2057400" indent="-228600">
              <a:defRPr sz="2000" u="sng">
                <a:solidFill>
                  <a:schemeClr val="accent1"/>
                </a:solidFill>
                <a:latin typeface="Calibri" pitchFamily="34" charset="0"/>
                <a:ea typeface="ヒラギノ角ゴ Pro W3" charset="-128"/>
              </a:defRPr>
            </a:lvl5pPr>
            <a:lvl6pPr marL="2514600" indent="-228600" defTabSz="457200" eaLnBrk="0" fontAlgn="base" hangingPunct="0">
              <a:spcBef>
                <a:spcPct val="0"/>
              </a:spcBef>
              <a:spcAft>
                <a:spcPct val="0"/>
              </a:spcAft>
              <a:defRPr sz="2000" u="sng">
                <a:solidFill>
                  <a:schemeClr val="accent1"/>
                </a:solidFill>
                <a:latin typeface="Calibri" pitchFamily="34" charset="0"/>
                <a:ea typeface="ヒラギノ角ゴ Pro W3" charset="-128"/>
              </a:defRPr>
            </a:lvl6pPr>
            <a:lvl7pPr marL="2971800" indent="-228600" defTabSz="457200" eaLnBrk="0" fontAlgn="base" hangingPunct="0">
              <a:spcBef>
                <a:spcPct val="0"/>
              </a:spcBef>
              <a:spcAft>
                <a:spcPct val="0"/>
              </a:spcAft>
              <a:defRPr sz="2000" u="sng">
                <a:solidFill>
                  <a:schemeClr val="accent1"/>
                </a:solidFill>
                <a:latin typeface="Calibri" pitchFamily="34" charset="0"/>
                <a:ea typeface="ヒラギノ角ゴ Pro W3" charset="-128"/>
              </a:defRPr>
            </a:lvl7pPr>
            <a:lvl8pPr marL="3429000" indent="-228600" defTabSz="457200" eaLnBrk="0" fontAlgn="base" hangingPunct="0">
              <a:spcBef>
                <a:spcPct val="0"/>
              </a:spcBef>
              <a:spcAft>
                <a:spcPct val="0"/>
              </a:spcAft>
              <a:defRPr sz="2000" u="sng">
                <a:solidFill>
                  <a:schemeClr val="accent1"/>
                </a:solidFill>
                <a:latin typeface="Calibri" pitchFamily="34" charset="0"/>
                <a:ea typeface="ヒラギノ角ゴ Pro W3" charset="-128"/>
              </a:defRPr>
            </a:lvl8pPr>
            <a:lvl9pPr marL="3886200" indent="-228600" defTabSz="457200" eaLnBrk="0" fontAlgn="base" hangingPunct="0">
              <a:spcBef>
                <a:spcPct val="0"/>
              </a:spcBef>
              <a:spcAft>
                <a:spcPct val="0"/>
              </a:spcAft>
              <a:defRPr sz="2000" u="sng">
                <a:solidFill>
                  <a:schemeClr val="accent1"/>
                </a:solidFill>
                <a:latin typeface="Calibri" pitchFamily="34" charset="0"/>
                <a:ea typeface="ヒラギノ角ゴ Pro W3" charset="-128"/>
              </a:defRPr>
            </a:lvl9pPr>
          </a:lstStyle>
          <a:p>
            <a:pPr algn="just">
              <a:spcBef>
                <a:spcPct val="20000"/>
              </a:spcBef>
              <a:buFont typeface="Arial" pitchFamily="34" charset="0"/>
              <a:buNone/>
            </a:pPr>
            <a:r>
              <a:rPr lang="es-CL" altLang="es-MX" b="1" u="none">
                <a:solidFill>
                  <a:schemeClr val="tx1"/>
                </a:solidFill>
              </a:rPr>
              <a:t>C.I.R.A Abril 2018</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ítulo 3"/>
          <p:cNvSpPr>
            <a:spLocks noGrp="1"/>
          </p:cNvSpPr>
          <p:nvPr>
            <p:ph type="ctrTitle"/>
          </p:nvPr>
        </p:nvSpPr>
        <p:spPr>
          <a:xfrm>
            <a:off x="614363" y="4868863"/>
            <a:ext cx="7772400" cy="1470025"/>
          </a:xfrm>
        </p:spPr>
        <p:txBody>
          <a:bodyPr/>
          <a:lstStyle/>
          <a:p>
            <a:r>
              <a:rPr lang="es-CL" altLang="es-MX" sz="3200" b="1" smtClean="0">
                <a:latin typeface="Verdana" pitchFamily="34" charset="0"/>
                <a:cs typeface="Verdana" pitchFamily="34" charset="0"/>
              </a:rPr>
              <a:t>COBERTURAS</a:t>
            </a:r>
            <a:br>
              <a:rPr lang="es-CL" altLang="es-MX" sz="3200" b="1" smtClean="0">
                <a:latin typeface="Verdana" pitchFamily="34" charset="0"/>
                <a:cs typeface="Verdana" pitchFamily="34" charset="0"/>
              </a:rPr>
            </a:br>
            <a:r>
              <a:rPr lang="es-CL" altLang="es-MX" sz="3200" b="1" smtClean="0">
                <a:latin typeface="Verdana" pitchFamily="34" charset="0"/>
                <a:cs typeface="Verdana" pitchFamily="34" charset="0"/>
              </a:rPr>
              <a:t>LOGROS </a:t>
            </a:r>
            <a:r>
              <a:rPr lang="es-CL" altLang="es-MX" sz="2000" b="1" smtClean="0">
                <a:latin typeface="Verdana" pitchFamily="34" charset="0"/>
                <a:cs typeface="Verdana" pitchFamily="34" charset="0"/>
              </a:rPr>
              <a:t>al 09-04-2018</a:t>
            </a:r>
            <a:endParaRPr lang="es-CL" altLang="es-MX" sz="1600" smtClean="0">
              <a:latin typeface="Verdana" pitchFamily="34" charset="0"/>
              <a:cs typeface="Verdana" pitchFamily="34" charset="0"/>
            </a:endParaRPr>
          </a:p>
        </p:txBody>
      </p:sp>
      <p:pic>
        <p:nvPicPr>
          <p:cNvPr id="53251" name="Picture 2" descr="Resultado de imagen para ESTADISTI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404813"/>
            <a:ext cx="6696075"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28775"/>
            <a:ext cx="91440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ítulo 4"/>
          <p:cNvSpPr>
            <a:spLocks noGrp="1"/>
          </p:cNvSpPr>
          <p:nvPr>
            <p:ph type="title"/>
          </p:nvPr>
        </p:nvSpPr>
        <p:spPr>
          <a:xfrm>
            <a:off x="125413" y="465138"/>
            <a:ext cx="8164512" cy="1143000"/>
          </a:xfrm>
        </p:spPr>
        <p:txBody>
          <a:bodyPr/>
          <a:lstStyle/>
          <a:p>
            <a:r>
              <a:rPr lang="es-CL" altLang="es-MX" sz="2800" b="1" smtClean="0">
                <a:latin typeface="Verdana" pitchFamily="34" charset="0"/>
                <a:cs typeface="Verdana" pitchFamily="34" charset="0"/>
              </a:rPr>
              <a:t>EN GENERAL</a:t>
            </a:r>
            <a:endParaRPr lang="es-CL" altLang="es-MX" b="1" smtClean="0">
              <a:latin typeface="Verdana" pitchFamily="34" charset="0"/>
              <a:cs typeface="Verdana" pitchFamily="34" charset="0"/>
            </a:endParaRPr>
          </a:p>
        </p:txBody>
      </p:sp>
      <p:pic>
        <p:nvPicPr>
          <p:cNvPr id="54276" name="Imagen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descr="Resultado de imagen para BIEN M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15888"/>
            <a:ext cx="19018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p:txBody>
          <a:bodyPr/>
          <a:lstStyle/>
          <a:p>
            <a:r>
              <a:rPr lang="es-CL" altLang="es-MX" b="1" smtClean="0">
                <a:latin typeface="Verdana" pitchFamily="34" charset="0"/>
                <a:cs typeface="Verdana" pitchFamily="34" charset="0"/>
              </a:rPr>
              <a:t>ADULTOS MAYORES</a:t>
            </a:r>
          </a:p>
        </p:txBody>
      </p:sp>
      <p:pic>
        <p:nvPicPr>
          <p:cNvPr id="55299"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795463"/>
            <a:ext cx="9144000"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6400" y="30163"/>
            <a:ext cx="15621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ítulo 1"/>
          <p:cNvSpPr>
            <a:spLocks noGrp="1"/>
          </p:cNvSpPr>
          <p:nvPr>
            <p:ph type="title"/>
          </p:nvPr>
        </p:nvSpPr>
        <p:spPr/>
        <p:txBody>
          <a:bodyPr/>
          <a:lstStyle/>
          <a:p>
            <a:r>
              <a:rPr lang="es-CL" altLang="es-MX" b="1" smtClean="0">
                <a:latin typeface="Verdana" pitchFamily="34" charset="0"/>
                <a:cs typeface="Verdana" pitchFamily="34" charset="0"/>
              </a:rPr>
              <a:t>GESTANTES DE 13 SEMANAS Y MÁS</a:t>
            </a:r>
          </a:p>
        </p:txBody>
      </p:sp>
      <p:pic>
        <p:nvPicPr>
          <p:cNvPr id="5632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27213"/>
            <a:ext cx="91440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4"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147638"/>
            <a:ext cx="15621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ítulo 1"/>
          <p:cNvSpPr>
            <a:spLocks noGrp="1"/>
          </p:cNvSpPr>
          <p:nvPr>
            <p:ph type="title"/>
          </p:nvPr>
        </p:nvSpPr>
        <p:spPr/>
        <p:txBody>
          <a:bodyPr/>
          <a:lstStyle/>
          <a:p>
            <a:r>
              <a:rPr lang="es-CL" altLang="es-MX" sz="2800" b="1" smtClean="0">
                <a:latin typeface="Verdana" pitchFamily="34" charset="0"/>
                <a:cs typeface="Verdana" pitchFamily="34" charset="0"/>
              </a:rPr>
              <a:t>NIÑOS Y NIÑAS</a:t>
            </a:r>
          </a:p>
        </p:txBody>
      </p:sp>
      <p:pic>
        <p:nvPicPr>
          <p:cNvPr id="57347"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685800"/>
            <a:ext cx="1079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89138"/>
            <a:ext cx="9144000" cy="41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p:txBody>
          <a:bodyPr/>
          <a:lstStyle/>
          <a:p>
            <a:r>
              <a:rPr lang="es-CL" altLang="es-MX" b="1" smtClean="0">
                <a:latin typeface="Verdana" pitchFamily="34" charset="0"/>
                <a:cs typeface="Verdana" pitchFamily="34" charset="0"/>
              </a:rPr>
              <a:t>POBLACION ENFERMA CRÓNICA</a:t>
            </a:r>
          </a:p>
        </p:txBody>
      </p:sp>
      <p:pic>
        <p:nvPicPr>
          <p:cNvPr id="58371"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43050"/>
            <a:ext cx="91440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19050"/>
            <a:ext cx="13684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ítulo 1"/>
          <p:cNvSpPr>
            <a:spLocks noGrp="1"/>
          </p:cNvSpPr>
          <p:nvPr>
            <p:ph type="title"/>
          </p:nvPr>
        </p:nvSpPr>
        <p:spPr/>
        <p:txBody>
          <a:bodyPr/>
          <a:lstStyle/>
          <a:p>
            <a:r>
              <a:rPr lang="es-CL" altLang="es-MX" b="1" smtClean="0">
                <a:latin typeface="Verdana" pitchFamily="34" charset="0"/>
                <a:cs typeface="Verdana" pitchFamily="34" charset="0"/>
              </a:rPr>
              <a:t>PERSONAL DE SALUD</a:t>
            </a:r>
          </a:p>
        </p:txBody>
      </p:sp>
      <p:pic>
        <p:nvPicPr>
          <p:cNvPr id="59395"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 y="1989138"/>
            <a:ext cx="9144000"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7" name="Imagen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0"/>
            <a:ext cx="1485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ítulo 1"/>
          <p:cNvSpPr>
            <a:spLocks noGrp="1"/>
          </p:cNvSpPr>
          <p:nvPr>
            <p:ph type="title"/>
          </p:nvPr>
        </p:nvSpPr>
        <p:spPr/>
        <p:txBody>
          <a:bodyPr/>
          <a:lstStyle/>
          <a:p>
            <a:r>
              <a:rPr lang="es-MX" altLang="es-CL" smtClean="0">
                <a:latin typeface="Verdana" pitchFamily="34" charset="0"/>
                <a:cs typeface="Verdana" pitchFamily="34" charset="0"/>
              </a:rPr>
              <a:t>Porcentaje Desagregado Por Comuna</a:t>
            </a:r>
          </a:p>
        </p:txBody>
      </p:sp>
      <p:pic>
        <p:nvPicPr>
          <p:cNvPr id="60419" name="Imagen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3" y="1412875"/>
            <a:ext cx="7331075"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ítulo 2"/>
          <p:cNvSpPr>
            <a:spLocks noGrp="1"/>
          </p:cNvSpPr>
          <p:nvPr>
            <p:ph type="title"/>
          </p:nvPr>
        </p:nvSpPr>
        <p:spPr/>
        <p:txBody>
          <a:bodyPr/>
          <a:lstStyle/>
          <a:p>
            <a:r>
              <a:rPr lang="es-CL" altLang="es-MX" sz="2000" b="1" smtClean="0">
                <a:latin typeface="Verdana" pitchFamily="34" charset="0"/>
                <a:cs typeface="Verdana" pitchFamily="34" charset="0"/>
              </a:rPr>
              <a:t>DIFICULTADES IDENTIFICADAS A BAJAS COBERTURAS </a:t>
            </a:r>
          </a:p>
        </p:txBody>
      </p:sp>
      <p:sp>
        <p:nvSpPr>
          <p:cNvPr id="61443" name="Marcador de contenido 3"/>
          <p:cNvSpPr>
            <a:spLocks noGrp="1"/>
          </p:cNvSpPr>
          <p:nvPr>
            <p:ph idx="1"/>
          </p:nvPr>
        </p:nvSpPr>
        <p:spPr>
          <a:xfrm>
            <a:off x="250825" y="708025"/>
            <a:ext cx="8177213" cy="4525963"/>
          </a:xfrm>
        </p:spPr>
        <p:txBody>
          <a:bodyPr/>
          <a:lstStyle/>
          <a:p>
            <a:pPr algn="just"/>
            <a:r>
              <a:rPr lang="es-CL" altLang="es-MX" sz="1800" smtClean="0"/>
              <a:t>Pendiente el traspaso de recursos financieros desde MINSAL. </a:t>
            </a:r>
          </a:p>
          <a:p>
            <a:pPr algn="just"/>
            <a:r>
              <a:rPr lang="es-CL" altLang="es-MX" sz="1800" smtClean="0"/>
              <a:t>Identificación de extensiones horarias con cierres prematuros en las extensiones horarias. Ej: por demanda se cierra ingreso de usuarios en extensión horaria de sábado a las 11:30 en vez de las 12:00 horas  </a:t>
            </a:r>
          </a:p>
          <a:p>
            <a:pPr algn="just"/>
            <a:r>
              <a:rPr lang="es-CL" altLang="es-MX" sz="1800" smtClean="0"/>
              <a:t>Inicio tardío de las salidas a terrenos en jardines infantiles y colegios para cubrir la población de niños y niñas.</a:t>
            </a:r>
          </a:p>
          <a:p>
            <a:pPr algn="just"/>
            <a:r>
              <a:rPr lang="es-CL" altLang="es-MX" sz="1800" smtClean="0"/>
              <a:t>Solicitud de certificados médicos por parte de los equipos de salud a los usuarios para verificación de pertenencia al grupo de crónicos (no corresponde, según lineamientos no se requiere de nada que acredite condición de salud)</a:t>
            </a:r>
          </a:p>
          <a:p>
            <a:pPr algn="just"/>
            <a:r>
              <a:rPr lang="es-CL" altLang="es-MX" sz="1800" smtClean="0"/>
              <a:t>Limitación  de entrega de las vacunas por parte de Seremi de Salud por acotado abastecimiento de la región. Este punto ha provocado que los centros de salud tengan que suspender terrenos por no tener de forma segura el número de vacunas necesarias. </a:t>
            </a:r>
          </a:p>
          <a:p>
            <a:pPr algn="just"/>
            <a:r>
              <a:rPr lang="es-CL" altLang="es-MX" sz="1800" smtClean="0"/>
              <a:t>Falta de seguimiento por parte de Directivos de los Centros de Salud para identificar funcionarios no vacunados, identificación de causas de no vacunación, y sobre medidas a tomar tanto educativas como administrativas. </a:t>
            </a:r>
          </a:p>
          <a:p>
            <a:pPr algn="just"/>
            <a:r>
              <a:rPr lang="es-CL" altLang="es-MX" sz="1800" smtClean="0"/>
              <a:t>Falta de seguimiento por parte de referentes cardiovasculares, IRA, ERA, Adulto Mayor, etc. de sus tarjeteros “población bajo control” para identificación de no vacunados y posterior rescate. </a:t>
            </a:r>
          </a:p>
          <a:p>
            <a:endParaRPr lang="es-CL" altLang="es-MX" smtClean="0"/>
          </a:p>
          <a:p>
            <a:endParaRPr lang="es-CL" altLang="es-MX" smtClean="0"/>
          </a:p>
          <a:p>
            <a:endParaRPr lang="es-CL" altLang="es-MX" smtClean="0"/>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a:xfrm>
            <a:off x="2051050" y="3097213"/>
            <a:ext cx="6477000" cy="1143000"/>
          </a:xfrm>
        </p:spPr>
        <p:txBody>
          <a:bodyPr/>
          <a:lstStyle/>
          <a:p>
            <a:r>
              <a:rPr lang="es-MX" altLang="es-CL" smtClean="0">
                <a:solidFill>
                  <a:schemeClr val="bg1"/>
                </a:solidFill>
                <a:latin typeface="Verdana" pitchFamily="34" charset="0"/>
                <a:cs typeface="Verdana" pitchFamily="34" charset="0"/>
              </a:rPr>
              <a:t>Gracias!</a:t>
            </a:r>
            <a:endParaRPr lang="es-CL" altLang="es-CL" smtClean="0">
              <a:solidFill>
                <a:schemeClr val="bg1"/>
              </a:solidFill>
              <a:latin typeface="Verdana" pitchFamily="34" charset="0"/>
              <a:cs typeface="Verdana" pitchFamily="34" charset="0"/>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ítulo 3"/>
          <p:cNvSpPr>
            <a:spLocks noGrp="1"/>
          </p:cNvSpPr>
          <p:nvPr>
            <p:ph type="ctrTitle"/>
          </p:nvPr>
        </p:nvSpPr>
        <p:spPr>
          <a:xfrm>
            <a:off x="611188" y="2130425"/>
            <a:ext cx="7772400" cy="1470025"/>
          </a:xfrm>
        </p:spPr>
        <p:txBody>
          <a:bodyPr/>
          <a:lstStyle/>
          <a:p>
            <a:r>
              <a:rPr lang="es-CL" altLang="es-MX" sz="3200" b="1" smtClean="0">
                <a:latin typeface="Verdana" pitchFamily="34" charset="0"/>
                <a:cs typeface="Verdana" pitchFamily="34" charset="0"/>
              </a:rPr>
              <a:t>EPIDEMIOLOGÍA</a:t>
            </a:r>
            <a:r>
              <a:rPr lang="es-CL" altLang="es-MX" smtClean="0">
                <a:latin typeface="Verdana" pitchFamily="34" charset="0"/>
                <a:cs typeface="Verdana" pitchFamily="34" charset="0"/>
              </a:rPr>
              <a:t> </a:t>
            </a:r>
          </a:p>
        </p:txBody>
      </p:sp>
      <p:pic>
        <p:nvPicPr>
          <p:cNvPr id="45059" name="Picture 2" descr="Resultado de imagen para EPIDEMIOLO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2895600"/>
            <a:ext cx="39592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3"/>
          <p:cNvSpPr>
            <a:spLocks noGrp="1"/>
          </p:cNvSpPr>
          <p:nvPr>
            <p:ph type="title"/>
          </p:nvPr>
        </p:nvSpPr>
        <p:spPr>
          <a:xfrm>
            <a:off x="165100" y="709613"/>
            <a:ext cx="7129463" cy="539750"/>
          </a:xfrm>
        </p:spPr>
        <p:txBody>
          <a:bodyPr/>
          <a:lstStyle/>
          <a:p>
            <a:r>
              <a:rPr lang="es-CL" altLang="es-MX" b="1" smtClean="0">
                <a:latin typeface="Verdana" pitchFamily="34" charset="0"/>
                <a:cs typeface="Verdana" pitchFamily="34" charset="0"/>
              </a:rPr>
              <a:t>EPIDEMIOLOGIA HEMISFERIO NORTE </a:t>
            </a:r>
          </a:p>
        </p:txBody>
      </p:sp>
      <p:sp>
        <p:nvSpPr>
          <p:cNvPr id="46083" name="Marcador de contenido 4"/>
          <p:cNvSpPr>
            <a:spLocks noGrp="1"/>
          </p:cNvSpPr>
          <p:nvPr>
            <p:ph idx="1"/>
          </p:nvPr>
        </p:nvSpPr>
        <p:spPr>
          <a:xfrm>
            <a:off x="323850" y="1423988"/>
            <a:ext cx="8537575" cy="4381500"/>
          </a:xfrm>
        </p:spPr>
        <p:txBody>
          <a:bodyPr/>
          <a:lstStyle/>
          <a:p>
            <a:pPr marL="0" indent="0" algn="just">
              <a:buFont typeface="Arial" pitchFamily="34" charset="0"/>
              <a:buNone/>
            </a:pPr>
            <a:r>
              <a:rPr lang="es-CL" altLang="es-MX" sz="1600" smtClean="0"/>
              <a:t>La situación epidemiológica del virus Influenza 2018 durante el periodo de otoño- invierno del hemisferio norte de nuestro continente (septiembre 2017- marzo 2018), ha sido muy agresivo, reportándose muertes pediátricas y de adultos mayores. </a:t>
            </a:r>
          </a:p>
          <a:p>
            <a:pPr marL="0" indent="0" algn="just">
              <a:buFont typeface="Arial" pitchFamily="34" charset="0"/>
              <a:buNone/>
            </a:pPr>
            <a:endParaRPr lang="es-CL" altLang="es-MX" sz="1600" smtClean="0"/>
          </a:p>
          <a:p>
            <a:pPr marL="0" indent="0" algn="just">
              <a:buFont typeface="Arial" pitchFamily="34" charset="0"/>
              <a:buNone/>
            </a:pPr>
            <a:r>
              <a:rPr lang="es-CL" altLang="es-MX" sz="1600" smtClean="0"/>
              <a:t>A inicios del año 2018, la actividad de la influenza continuó aumentando en la zona templada del hemisferio norte mientras que en la zona templada del hemisferio sur la actividad se ha mantenido a niveles interestacionales. En todo el mundo, los virus de influenza A (H3N2) y B representan la mayoría de detecciones, la influenza A (H1N1) pdm09 ha predominado en algunos países.</a:t>
            </a:r>
          </a:p>
          <a:p>
            <a:pPr marL="0" indent="0" algn="just">
              <a:buFont typeface="Arial" pitchFamily="34" charset="0"/>
              <a:buNone/>
            </a:pPr>
            <a:r>
              <a:rPr lang="es-CL" altLang="es-MX" sz="1600" smtClean="0"/>
              <a:t> </a:t>
            </a:r>
          </a:p>
          <a:p>
            <a:pPr marL="0" indent="0">
              <a:buFont typeface="Arial" pitchFamily="34" charset="0"/>
              <a:buNone/>
            </a:pPr>
            <a:r>
              <a:rPr lang="es-CL" altLang="es-MX" sz="1600" smtClean="0"/>
              <a:t>La importancia de conocer lo que sucede en el hemisferio norte en forma anticipada, es que actúa como un reflejo de lo que podría pasar en el hemisferio sur cuando estemos en periodo de invierno.  </a:t>
            </a:r>
          </a:p>
          <a:p>
            <a:pPr marL="0" indent="0" algn="just">
              <a:buFont typeface="Arial" pitchFamily="34" charset="0"/>
              <a:buNone/>
            </a:pPr>
            <a:endParaRPr lang="es-CL" altLang="es-MX" sz="1600" smtClean="0"/>
          </a:p>
        </p:txBody>
      </p:sp>
      <p:pic>
        <p:nvPicPr>
          <p:cNvPr id="46084"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325"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Resultado de imagen para MUN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5825" y="328613"/>
            <a:ext cx="979488"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echa curvada hacia abajo 7">
            <a:extLst>
              <a:ext uri="{FF2B5EF4-FFF2-40B4-BE49-F238E27FC236}">
                <a16:creationId xmlns:a16="http://schemas.microsoft.com/office/drawing/2014/main" xmlns="" id="{2FE302D2-CA3F-4C2C-8240-95CE630DC975}"/>
              </a:ext>
            </a:extLst>
          </p:cNvPr>
          <p:cNvSpPr/>
          <p:nvPr/>
        </p:nvSpPr>
        <p:spPr>
          <a:xfrm>
            <a:off x="6088063" y="217488"/>
            <a:ext cx="1150937" cy="560387"/>
          </a:xfrm>
          <a:prstGeom prst="curved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Font typeface="Arial" panose="020B0604020202020204" pitchFamily="34" charset="0"/>
              <a:buNone/>
              <a:defRPr/>
            </a:pPr>
            <a:endParaRPr lang="es-CL">
              <a:solidFill>
                <a:schemeClr val="tx1"/>
              </a:solidFill>
            </a:endParaRP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6538" y="2924175"/>
            <a:ext cx="6119812"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ítulo 2"/>
          <p:cNvSpPr>
            <a:spLocks noGrp="1"/>
          </p:cNvSpPr>
          <p:nvPr>
            <p:ph type="title"/>
          </p:nvPr>
        </p:nvSpPr>
        <p:spPr>
          <a:xfrm>
            <a:off x="468313" y="1089025"/>
            <a:ext cx="8164512" cy="1511300"/>
          </a:xfrm>
        </p:spPr>
        <p:txBody>
          <a:bodyPr/>
          <a:lstStyle/>
          <a:p>
            <a:pPr algn="ctr"/>
            <a:r>
              <a:rPr lang="es-CL" altLang="es-MX" sz="1800" b="1" smtClean="0">
                <a:latin typeface="Verdana" pitchFamily="34" charset="0"/>
                <a:cs typeface="Verdana" pitchFamily="34" charset="0"/>
              </a:rPr>
              <a:t>Informe semanal de vigilancia de la influenza en los EE. UU</a:t>
            </a:r>
            <a:r>
              <a:rPr lang="es-CL" altLang="es-MX" sz="1800" smtClean="0">
                <a:latin typeface="Verdana" pitchFamily="34" charset="0"/>
                <a:cs typeface="Verdana" pitchFamily="34" charset="0"/>
              </a:rPr>
              <a:t/>
            </a:r>
            <a:br>
              <a:rPr lang="es-CL" altLang="es-MX" sz="1800" smtClean="0">
                <a:latin typeface="Verdana" pitchFamily="34" charset="0"/>
                <a:cs typeface="Verdana" pitchFamily="34" charset="0"/>
              </a:rPr>
            </a:br>
            <a:r>
              <a:rPr lang="es-CL" altLang="es-MX" sz="1800" smtClean="0">
                <a:latin typeface="Verdana" pitchFamily="34" charset="0"/>
                <a:cs typeface="Verdana" pitchFamily="34" charset="0"/>
              </a:rPr>
              <a:t/>
            </a:r>
            <a:br>
              <a:rPr lang="es-CL" altLang="es-MX" sz="1800" smtClean="0">
                <a:latin typeface="Verdana" pitchFamily="34" charset="0"/>
                <a:cs typeface="Verdana" pitchFamily="34" charset="0"/>
              </a:rPr>
            </a:br>
            <a:r>
              <a:rPr lang="es-CL" altLang="es-MX" sz="1800" smtClean="0">
                <a:latin typeface="Verdana" pitchFamily="34" charset="0"/>
                <a:cs typeface="Verdana" pitchFamily="34" charset="0"/>
              </a:rPr>
              <a:t>Temporada de influenza 2017-2018, datos cumulados desde el 1 de octubre de 2017 al 31 de marzo del 2018</a:t>
            </a:r>
            <a:r>
              <a:rPr lang="es-CL" altLang="es-MX" smtClean="0">
                <a:latin typeface="Verdana" pitchFamily="34" charset="0"/>
                <a:cs typeface="Verdana" pitchFamily="34" charset="0"/>
              </a:rPr>
              <a:t/>
            </a:r>
            <a:br>
              <a:rPr lang="es-CL" altLang="es-MX" smtClean="0">
                <a:latin typeface="Verdana" pitchFamily="34" charset="0"/>
                <a:cs typeface="Verdana" pitchFamily="34" charset="0"/>
              </a:rPr>
            </a:br>
            <a:endParaRPr lang="es-CL" altLang="es-MX" smtClean="0">
              <a:latin typeface="Verdana" pitchFamily="34" charset="0"/>
              <a:cs typeface="Verdana" pitchFamily="34" charset="0"/>
            </a:endParaRPr>
          </a:p>
        </p:txBody>
      </p:sp>
      <p:pic>
        <p:nvPicPr>
          <p:cNvPr id="47108"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738" y="6303963"/>
            <a:ext cx="9220201"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n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051050"/>
            <a:ext cx="3781425"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CuadroTexto 4"/>
          <p:cNvSpPr txBox="1">
            <a:spLocks noChangeArrowheads="1"/>
          </p:cNvSpPr>
          <p:nvPr/>
        </p:nvSpPr>
        <p:spPr bwMode="auto">
          <a:xfrm>
            <a:off x="4356100" y="728663"/>
            <a:ext cx="3960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just">
              <a:buFont typeface="Arial" pitchFamily="34" charset="0"/>
              <a:buNone/>
            </a:pPr>
            <a:r>
              <a:rPr lang="es-CL" altLang="es-MX" sz="1800" u="none">
                <a:solidFill>
                  <a:schemeClr val="accent1"/>
                </a:solidFill>
              </a:rPr>
              <a:t>A nivel nacional, en la SE 10 se observa un aumento en los centinela de Tarapacá, Coquimbo, Biobío y Araucanía, respecto a la semana anterior. </a:t>
            </a:r>
          </a:p>
        </p:txBody>
      </p:sp>
      <p:pic>
        <p:nvPicPr>
          <p:cNvPr id="48132" name="Imagen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ítulo 7"/>
          <p:cNvSpPr>
            <a:spLocks noGrp="1"/>
          </p:cNvSpPr>
          <p:nvPr>
            <p:ph type="title"/>
          </p:nvPr>
        </p:nvSpPr>
        <p:spPr>
          <a:xfrm>
            <a:off x="176213" y="215900"/>
            <a:ext cx="8164512" cy="757238"/>
          </a:xfrm>
        </p:spPr>
        <p:txBody>
          <a:bodyPr/>
          <a:lstStyle/>
          <a:p>
            <a:r>
              <a:rPr lang="es-CL" altLang="es-MX" b="1" smtClean="0">
                <a:latin typeface="Verdana" pitchFamily="34" charset="0"/>
                <a:cs typeface="Verdana" pitchFamily="34" charset="0"/>
              </a:rPr>
              <a:t>EPIDEMIOLOGÍA</a:t>
            </a:r>
            <a:br>
              <a:rPr lang="es-CL" altLang="es-MX" b="1" smtClean="0">
                <a:latin typeface="Verdana" pitchFamily="34" charset="0"/>
                <a:cs typeface="Verdana" pitchFamily="34" charset="0"/>
              </a:rPr>
            </a:br>
            <a:r>
              <a:rPr lang="es-CL" altLang="es-MX" b="1" smtClean="0">
                <a:latin typeface="Verdana" pitchFamily="34" charset="0"/>
                <a:cs typeface="Verdana" pitchFamily="34" charset="0"/>
              </a:rPr>
              <a:t>EN NUESTRO PAIS…</a:t>
            </a:r>
          </a:p>
        </p:txBody>
      </p:sp>
      <p:pic>
        <p:nvPicPr>
          <p:cNvPr id="48134" name="Picture 2" descr="Resultado de imagen para CH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25" y="1412875"/>
            <a:ext cx="35718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3"/>
          <p:cNvSpPr>
            <a:spLocks noGrp="1"/>
          </p:cNvSpPr>
          <p:nvPr>
            <p:ph type="ctrTitle"/>
          </p:nvPr>
        </p:nvSpPr>
        <p:spPr>
          <a:xfrm>
            <a:off x="614363" y="4868863"/>
            <a:ext cx="7772400" cy="1470025"/>
          </a:xfrm>
        </p:spPr>
        <p:txBody>
          <a:bodyPr/>
          <a:lstStyle/>
          <a:p>
            <a:r>
              <a:rPr lang="es-CL" altLang="es-MX" sz="3200" b="1" smtClean="0">
                <a:latin typeface="Verdana" pitchFamily="34" charset="0"/>
                <a:cs typeface="Verdana" pitchFamily="34" charset="0"/>
              </a:rPr>
              <a:t>POBLACION A VACUNAR</a:t>
            </a:r>
            <a:r>
              <a:rPr lang="es-CL" altLang="es-MX" smtClean="0">
                <a:latin typeface="Verdana" pitchFamily="34" charset="0"/>
                <a:cs typeface="Verdana" pitchFamily="34" charset="0"/>
              </a:rPr>
              <a:t> </a:t>
            </a:r>
          </a:p>
        </p:txBody>
      </p:sp>
      <p:pic>
        <p:nvPicPr>
          <p:cNvPr id="49155" name="Picture 2" descr="Resultado de imagen para POBL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1263" y="1125538"/>
            <a:ext cx="65722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6" name="Imagen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to 4"/>
          <p:cNvGraphicFramePr>
            <a:graphicFrameLocks noChangeAspect="1"/>
          </p:cNvGraphicFramePr>
          <p:nvPr/>
        </p:nvGraphicFramePr>
        <p:xfrm>
          <a:off x="395288" y="333375"/>
          <a:ext cx="8296275" cy="2806700"/>
        </p:xfrm>
        <a:graphic>
          <a:graphicData uri="http://schemas.openxmlformats.org/presentationml/2006/ole">
            <mc:AlternateContent xmlns:mc="http://schemas.openxmlformats.org/markup-compatibility/2006">
              <mc:Choice xmlns:v="urn:schemas-microsoft-com:vml" Requires="v">
                <p:oleObj spid="_x0000_s50181" name="Worksheet" r:id="rId4" imgW="8296343" imgH="2448015" progId="Excel.Sheet.12">
                  <p:embed/>
                </p:oleObj>
              </mc:Choice>
              <mc:Fallback>
                <p:oleObj name="Worksheet" r:id="rId4" imgW="8296343" imgH="2448015" progId="Excel.Sheet.12">
                  <p:embed/>
                  <p:pic>
                    <p:nvPicPr>
                      <p:cNvPr id="0" name="Objeto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333375"/>
                        <a:ext cx="8296275"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79" name="Objeto 8"/>
          <p:cNvGraphicFramePr>
            <a:graphicFrameLocks noChangeAspect="1"/>
          </p:cNvGraphicFramePr>
          <p:nvPr/>
        </p:nvGraphicFramePr>
        <p:xfrm>
          <a:off x="323850" y="3284538"/>
          <a:ext cx="8367713" cy="2954337"/>
        </p:xfrm>
        <a:graphic>
          <a:graphicData uri="http://schemas.openxmlformats.org/presentationml/2006/ole">
            <mc:AlternateContent xmlns:mc="http://schemas.openxmlformats.org/markup-compatibility/2006">
              <mc:Choice xmlns:v="urn:schemas-microsoft-com:vml" Requires="v">
                <p:oleObj spid="_x0000_s50182" name="Worksheet" r:id="rId7" imgW="6772343" imgH="2390865" progId="Excel.Sheet.12">
                  <p:embed/>
                </p:oleObj>
              </mc:Choice>
              <mc:Fallback>
                <p:oleObj name="Worksheet" r:id="rId7" imgW="6772343" imgH="2390865" progId="Excel.Sheet.12">
                  <p:embed/>
                  <p:pic>
                    <p:nvPicPr>
                      <p:cNvPr id="0" name="Objeto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3284538"/>
                        <a:ext cx="836771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0180" name="Imagen 9"/>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890915D8-E479-4659-9B91-D1D9EBF3056D}"/>
              </a:ext>
            </a:extLst>
          </p:cNvPr>
          <p:cNvSpPr>
            <a:spLocks noGrp="1"/>
          </p:cNvSpPr>
          <p:nvPr>
            <p:ph type="title"/>
          </p:nvPr>
        </p:nvSpPr>
        <p:spPr>
          <a:xfrm>
            <a:off x="646113" y="4365625"/>
            <a:ext cx="7772400" cy="1362075"/>
          </a:xfrm>
        </p:spPr>
        <p:txBody>
          <a:bodyPr/>
          <a:lstStyle/>
          <a:p>
            <a:pPr>
              <a:defRPr/>
            </a:pPr>
            <a:r>
              <a:rPr lang="es-CL" dirty="0"/>
              <a:t>Recursos financieros </a:t>
            </a:r>
          </a:p>
        </p:txBody>
      </p:sp>
      <p:pic>
        <p:nvPicPr>
          <p:cNvPr id="51203" name="Picture 2" descr="Resultado de imagen para dine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1969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n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913" y="6296025"/>
            <a:ext cx="92217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Imagen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850" y="620713"/>
            <a:ext cx="802005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 descr="Resultado de imagen para dinero entregadas dibuj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625" y="5057775"/>
            <a:ext cx="11303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lecha abajo 8">
            <a:extLst>
              <a:ext uri="{FF2B5EF4-FFF2-40B4-BE49-F238E27FC236}">
                <a16:creationId xmlns:a16="http://schemas.microsoft.com/office/drawing/2014/main" xmlns="" id="{173B355A-164D-49B0-B115-CF35FCA26A2E}"/>
              </a:ext>
            </a:extLst>
          </p:cNvPr>
          <p:cNvSpPr/>
          <p:nvPr/>
        </p:nvSpPr>
        <p:spPr>
          <a:xfrm>
            <a:off x="4535488" y="3502025"/>
            <a:ext cx="288925" cy="509588"/>
          </a:xfrm>
          <a:prstGeom prst="downArrow">
            <a:avLst/>
          </a:prstGeom>
        </p:spPr>
        <p:style>
          <a:lnRef idx="1">
            <a:schemeClr val="accent2"/>
          </a:lnRef>
          <a:fillRef idx="3">
            <a:schemeClr val="accent2"/>
          </a:fillRef>
          <a:effectRef idx="2">
            <a:schemeClr val="accent2"/>
          </a:effectRef>
          <a:fontRef idx="minor">
            <a:schemeClr val="lt1"/>
          </a:fontRef>
        </p:style>
        <p:txBody>
          <a:bodyPr anchor="ctr"/>
          <a:lstStyle/>
          <a:p>
            <a:pPr algn="ctr">
              <a:spcBef>
                <a:spcPct val="20000"/>
              </a:spcBef>
              <a:buFont typeface="Arial" panose="020B0604020202020204" pitchFamily="34" charset="0"/>
              <a:buNone/>
              <a:defRPr/>
            </a:pPr>
            <a:endParaRPr lang="es-CL"/>
          </a:p>
        </p:txBody>
      </p:sp>
      <p:sp>
        <p:nvSpPr>
          <p:cNvPr id="52230" name="CuadroTexto 9"/>
          <p:cNvSpPr txBox="1">
            <a:spLocks noChangeArrowheads="1"/>
          </p:cNvSpPr>
          <p:nvPr/>
        </p:nvSpPr>
        <p:spPr bwMode="auto">
          <a:xfrm>
            <a:off x="3441700" y="4090988"/>
            <a:ext cx="2520950" cy="92233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just">
              <a:buFont typeface="Arial" pitchFamily="34" charset="0"/>
              <a:buNone/>
            </a:pPr>
            <a:r>
              <a:rPr lang="es-CL" altLang="es-MX" sz="1800" u="none">
                <a:solidFill>
                  <a:schemeClr val="accent1"/>
                </a:solidFill>
              </a:rPr>
              <a:t>Únicos transferidos y solo a la comuna de Iquique</a:t>
            </a:r>
          </a:p>
        </p:txBody>
      </p:sp>
      <p:sp>
        <p:nvSpPr>
          <p:cNvPr id="11" name="Flecha abajo 10">
            <a:extLst>
              <a:ext uri="{FF2B5EF4-FFF2-40B4-BE49-F238E27FC236}">
                <a16:creationId xmlns:a16="http://schemas.microsoft.com/office/drawing/2014/main" xmlns="" id="{FC8FCE62-2E83-4226-8EC2-97D64E8D2C50}"/>
              </a:ext>
            </a:extLst>
          </p:cNvPr>
          <p:cNvSpPr/>
          <p:nvPr/>
        </p:nvSpPr>
        <p:spPr>
          <a:xfrm>
            <a:off x="7080250" y="3508375"/>
            <a:ext cx="287338" cy="54133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Font typeface="Arial" panose="020B0604020202020204" pitchFamily="34" charset="0"/>
              <a:buNone/>
              <a:defRPr/>
            </a:pPr>
            <a:endParaRPr lang="es-CL"/>
          </a:p>
        </p:txBody>
      </p:sp>
      <p:sp>
        <p:nvSpPr>
          <p:cNvPr id="52232" name="CuadroTexto 12"/>
          <p:cNvSpPr txBox="1">
            <a:spLocks noChangeArrowheads="1"/>
          </p:cNvSpPr>
          <p:nvPr/>
        </p:nvSpPr>
        <p:spPr bwMode="auto">
          <a:xfrm>
            <a:off x="6115050" y="4121150"/>
            <a:ext cx="2519363" cy="646113"/>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just">
              <a:buFont typeface="Arial" pitchFamily="34" charset="0"/>
              <a:buNone/>
            </a:pPr>
            <a:r>
              <a:rPr lang="es-CL" altLang="es-MX" sz="1800" u="none">
                <a:solidFill>
                  <a:srgbClr val="C00000"/>
                </a:solidFill>
              </a:rPr>
              <a:t>En proceso de firma en las municipalidades.</a:t>
            </a:r>
          </a:p>
        </p:txBody>
      </p:sp>
      <p:sp>
        <p:nvSpPr>
          <p:cNvPr id="14" name="Flecha abajo 13">
            <a:extLst>
              <a:ext uri="{FF2B5EF4-FFF2-40B4-BE49-F238E27FC236}">
                <a16:creationId xmlns:a16="http://schemas.microsoft.com/office/drawing/2014/main" xmlns="" id="{12955A7C-22F0-45BE-9FC3-F108C6722807}"/>
              </a:ext>
            </a:extLst>
          </p:cNvPr>
          <p:cNvSpPr/>
          <p:nvPr/>
        </p:nvSpPr>
        <p:spPr>
          <a:xfrm>
            <a:off x="1990725" y="3487738"/>
            <a:ext cx="287338" cy="53975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a:spcBef>
                <a:spcPct val="20000"/>
              </a:spcBef>
              <a:buFont typeface="Arial" panose="020B0604020202020204" pitchFamily="34" charset="0"/>
              <a:buNone/>
              <a:defRPr/>
            </a:pPr>
            <a:endParaRPr lang="es-CL"/>
          </a:p>
        </p:txBody>
      </p:sp>
      <p:sp>
        <p:nvSpPr>
          <p:cNvPr id="52234" name="CuadroTexto 14"/>
          <p:cNvSpPr txBox="1">
            <a:spLocks noChangeArrowheads="1"/>
          </p:cNvSpPr>
          <p:nvPr/>
        </p:nvSpPr>
        <p:spPr bwMode="auto">
          <a:xfrm>
            <a:off x="730250" y="4103688"/>
            <a:ext cx="2519363" cy="36988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itchFamily="34" charset="0"/>
              <a:buChar char="•"/>
              <a:defRPr sz="2000">
                <a:solidFill>
                  <a:srgbClr val="595959"/>
                </a:solidFill>
                <a:latin typeface="Calibri" pitchFamily="34" charset="0"/>
                <a:ea typeface="ヒラギノ角ゴ Pro W3" charset="-128"/>
              </a:defRPr>
            </a:lvl1pPr>
            <a:lvl2pPr marL="742950" indent="-285750">
              <a:spcBef>
                <a:spcPct val="20000"/>
              </a:spcBef>
              <a:buFont typeface="Arial" pitchFamily="34" charset="0"/>
              <a:buChar char="–"/>
              <a:defRPr sz="2800">
                <a:solidFill>
                  <a:srgbClr val="595959"/>
                </a:solidFill>
                <a:latin typeface="Calibri" pitchFamily="34" charset="0"/>
                <a:ea typeface="ヒラギノ角ゴ Pro W3" charset="-128"/>
              </a:defRPr>
            </a:lvl2pPr>
            <a:lvl3pPr marL="1143000" indent="-228600">
              <a:spcBef>
                <a:spcPct val="20000"/>
              </a:spcBef>
              <a:buFont typeface="Arial" pitchFamily="34" charset="0"/>
              <a:buChar char="•"/>
              <a:defRPr sz="1600">
                <a:solidFill>
                  <a:srgbClr val="595959"/>
                </a:solidFill>
                <a:latin typeface="Calibri" pitchFamily="34" charset="0"/>
                <a:ea typeface="ヒラギノ角ゴ Pro W3" charset="-128"/>
              </a:defRPr>
            </a:lvl3pPr>
            <a:lvl4pPr marL="1600200" indent="-228600">
              <a:spcBef>
                <a:spcPct val="20000"/>
              </a:spcBef>
              <a:buFont typeface="Arial" pitchFamily="34" charset="0"/>
              <a:buChar char="–"/>
              <a:defRPr sz="1400">
                <a:solidFill>
                  <a:srgbClr val="595959"/>
                </a:solidFill>
                <a:latin typeface="Calibri" pitchFamily="34" charset="0"/>
                <a:ea typeface="ヒラギノ角ゴ Pro W3" charset="-128"/>
              </a:defRPr>
            </a:lvl4pPr>
            <a:lvl5pPr marL="2057400" indent="-228600">
              <a:spcBef>
                <a:spcPct val="20000"/>
              </a:spcBef>
              <a:buFont typeface="Arial" pitchFamily="34" charset="0"/>
              <a:buChar char="»"/>
              <a:defRPr sz="1400">
                <a:solidFill>
                  <a:srgbClr val="595959"/>
                </a:solidFill>
                <a:latin typeface="Calibri" pitchFamily="34" charset="0"/>
                <a:ea typeface="ヒラギノ角ゴ Pro W3" charset="-128"/>
              </a:defRPr>
            </a:lvl5pPr>
            <a:lvl6pPr marL="25146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6pPr>
            <a:lvl7pPr marL="29718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7pPr>
            <a:lvl8pPr marL="34290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8pPr>
            <a:lvl9pPr marL="3886200" indent="-228600" defTabSz="457200" eaLnBrk="0" fontAlgn="base" hangingPunct="0">
              <a:spcBef>
                <a:spcPct val="20000"/>
              </a:spcBef>
              <a:spcAft>
                <a:spcPct val="0"/>
              </a:spcAft>
              <a:buFont typeface="Arial" pitchFamily="34" charset="0"/>
              <a:buChar char="»"/>
              <a:defRPr sz="1400">
                <a:solidFill>
                  <a:srgbClr val="595959"/>
                </a:solidFill>
                <a:latin typeface="Calibri" pitchFamily="34" charset="0"/>
                <a:ea typeface="ヒラギノ角ゴ Pro W3" charset="-128"/>
              </a:defRPr>
            </a:lvl9pPr>
          </a:lstStyle>
          <a:p>
            <a:pPr algn="just">
              <a:buFont typeface="Arial" pitchFamily="34" charset="0"/>
              <a:buNone/>
            </a:pPr>
            <a:r>
              <a:rPr lang="es-CL" altLang="es-MX" sz="1800" u="none">
                <a:solidFill>
                  <a:srgbClr val="C00000"/>
                </a:solidFill>
              </a:rPr>
              <a:t>Pendientes</a:t>
            </a:r>
          </a:p>
        </p:txBody>
      </p:sp>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5959</TotalTime>
  <Words>439</Words>
  <Application>Microsoft Office PowerPoint</Application>
  <PresentationFormat>Presentación en pantalla (4:3)</PresentationFormat>
  <Paragraphs>36</Paragraphs>
  <Slides>19</Slides>
  <Notes>0</Notes>
  <HiddenSlides>0</HiddenSlides>
  <MMClips>0</MMClips>
  <ScaleCrop>false</ScaleCrop>
  <HeadingPairs>
    <vt:vector size="8" baseType="variant">
      <vt:variant>
        <vt:lpstr>Fuentes usadas</vt:lpstr>
      </vt:variant>
      <vt:variant>
        <vt:i4>6</vt:i4>
      </vt:variant>
      <vt:variant>
        <vt:lpstr>Tema</vt:lpstr>
      </vt:variant>
      <vt:variant>
        <vt:i4>4</vt:i4>
      </vt:variant>
      <vt:variant>
        <vt:lpstr>Servidores OLE incrustados</vt:lpstr>
      </vt:variant>
      <vt:variant>
        <vt:i4>1</vt:i4>
      </vt:variant>
      <vt:variant>
        <vt:lpstr>Títulos de diapositiva</vt:lpstr>
      </vt:variant>
      <vt:variant>
        <vt:i4>19</vt:i4>
      </vt:variant>
    </vt:vector>
  </HeadingPairs>
  <TitlesOfParts>
    <vt:vector size="30" baseType="lpstr">
      <vt:lpstr>Calibri</vt:lpstr>
      <vt:lpstr>ヒラギノ角ゴ Pro W3</vt:lpstr>
      <vt:lpstr>Arial</vt:lpstr>
      <vt:lpstr>Verdana</vt:lpstr>
      <vt:lpstr>MS PGothic</vt:lpstr>
      <vt:lpstr>Verdana Bold</vt:lpstr>
      <vt:lpstr>Office Theme</vt:lpstr>
      <vt:lpstr>1_Office Theme</vt:lpstr>
      <vt:lpstr>2_Office Theme</vt:lpstr>
      <vt:lpstr>3_Office Theme</vt:lpstr>
      <vt:lpstr>Microsoft Excel Worksheet</vt:lpstr>
      <vt:lpstr>VACUNACIÓN INFLUENZA 2018</vt:lpstr>
      <vt:lpstr>EPIDEMIOLOGÍA </vt:lpstr>
      <vt:lpstr>EPIDEMIOLOGIA HEMISFERIO NORTE </vt:lpstr>
      <vt:lpstr>Informe semanal de vigilancia de la influenza en los EE. UU  Temporada de influenza 2017-2018, datos cumulados desde el 1 de octubre de 2017 al 31 de marzo del 2018 </vt:lpstr>
      <vt:lpstr>EPIDEMIOLOGÍA EN NUESTRO PAIS…</vt:lpstr>
      <vt:lpstr>POBLACION A VACUNAR </vt:lpstr>
      <vt:lpstr>Presentación de PowerPoint</vt:lpstr>
      <vt:lpstr>Recursos financieros </vt:lpstr>
      <vt:lpstr>Presentación de PowerPoint</vt:lpstr>
      <vt:lpstr>COBERTURAS LOGROS al 09-04-2018</vt:lpstr>
      <vt:lpstr>EN GENERAL</vt:lpstr>
      <vt:lpstr>ADULTOS MAYORES</vt:lpstr>
      <vt:lpstr>GESTANTES DE 13 SEMANAS Y MÁS</vt:lpstr>
      <vt:lpstr>NIÑOS Y NIÑAS</vt:lpstr>
      <vt:lpstr>POBLACION ENFERMA CRÓNICA</vt:lpstr>
      <vt:lpstr>PERSONAL DE SALUD</vt:lpstr>
      <vt:lpstr>Porcentaje Desagregado Por Comuna</vt:lpstr>
      <vt:lpstr>DIFICULTADES IDENTIFICADAS A BAJAS COBERTURAS </vt:lpstr>
      <vt:lpstr>Gracias!</vt:lpstr>
    </vt:vector>
  </TitlesOfParts>
  <Company>Gabriel Badagnani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Executive Director</dc:creator>
  <cp:lastModifiedBy>Rodrigo Butron</cp:lastModifiedBy>
  <cp:revision>359</cp:revision>
  <dcterms:created xsi:type="dcterms:W3CDTF">2010-11-27T19:44:20Z</dcterms:created>
  <dcterms:modified xsi:type="dcterms:W3CDTF">2018-05-03T18:51:40Z</dcterms:modified>
</cp:coreProperties>
</file>