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6" r:id="rId2"/>
    <p:sldId id="298" r:id="rId3"/>
  </p:sldIdLst>
  <p:sldSz cx="9144000" cy="6858000" type="screen4x3"/>
  <p:notesSz cx="6797675" cy="9926638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3" autoAdjust="0"/>
    <p:restoredTop sz="94660"/>
  </p:normalViewPr>
  <p:slideViewPr>
    <p:cSldViewPr>
      <p:cViewPr varScale="1">
        <p:scale>
          <a:sx n="108" d="100"/>
          <a:sy n="108" d="100"/>
        </p:scale>
        <p:origin x="171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1A1D09-A04F-41F0-B327-C1ABBAD6DC55}" type="datetimeFigureOut">
              <a:rPr lang="es-CL" smtClean="0"/>
              <a:t>11-04-2018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171350-2611-4476-B3CD-E4FF08D9DD9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12558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B1B16-8144-4175-868D-B64D94EF7604}" type="datetimeFigureOut">
              <a:rPr lang="es-CL" smtClean="0"/>
              <a:t>11-04-2018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5C78D-6F8D-4116-BE72-5919F0C6E10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09377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B1B16-8144-4175-868D-B64D94EF7604}" type="datetimeFigureOut">
              <a:rPr lang="es-CL" smtClean="0"/>
              <a:t>11-04-2018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5C78D-6F8D-4116-BE72-5919F0C6E10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53885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B1B16-8144-4175-868D-B64D94EF7604}" type="datetimeFigureOut">
              <a:rPr lang="es-CL" smtClean="0"/>
              <a:t>11-04-2018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5C78D-6F8D-4116-BE72-5919F0C6E10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02756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B1B16-8144-4175-868D-B64D94EF7604}" type="datetimeFigureOut">
              <a:rPr lang="es-CL" smtClean="0"/>
              <a:t>11-04-2018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5C78D-6F8D-4116-BE72-5919F0C6E10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75156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B1B16-8144-4175-868D-B64D94EF7604}" type="datetimeFigureOut">
              <a:rPr lang="es-CL" smtClean="0"/>
              <a:t>11-04-2018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5C78D-6F8D-4116-BE72-5919F0C6E10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73635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B1B16-8144-4175-868D-B64D94EF7604}" type="datetimeFigureOut">
              <a:rPr lang="es-CL" smtClean="0"/>
              <a:t>11-04-2018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5C78D-6F8D-4116-BE72-5919F0C6E10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75836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B1B16-8144-4175-868D-B64D94EF7604}" type="datetimeFigureOut">
              <a:rPr lang="es-CL" smtClean="0"/>
              <a:t>11-04-2018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5C78D-6F8D-4116-BE72-5919F0C6E10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33129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B1B16-8144-4175-868D-B64D94EF7604}" type="datetimeFigureOut">
              <a:rPr lang="es-CL" smtClean="0"/>
              <a:t>11-04-2018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5C78D-6F8D-4116-BE72-5919F0C6E10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36274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B1B16-8144-4175-868D-B64D94EF7604}" type="datetimeFigureOut">
              <a:rPr lang="es-CL" smtClean="0"/>
              <a:t>11-04-2018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5C78D-6F8D-4116-BE72-5919F0C6E10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62064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B1B16-8144-4175-868D-B64D94EF7604}" type="datetimeFigureOut">
              <a:rPr lang="es-CL" smtClean="0"/>
              <a:t>11-04-2018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5C78D-6F8D-4116-BE72-5919F0C6E10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4934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B1B16-8144-4175-868D-B64D94EF7604}" type="datetimeFigureOut">
              <a:rPr lang="es-CL" smtClean="0"/>
              <a:t>11-04-2018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5C78D-6F8D-4116-BE72-5919F0C6E10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37341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7B1B16-8144-4175-868D-B64D94EF7604}" type="datetimeFigureOut">
              <a:rPr lang="es-CL" smtClean="0"/>
              <a:t>11-04-2018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95C78D-6F8D-4116-BE72-5919F0C6E10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3020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Nelson Castillo\Desktop\Imagen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" y="1844824"/>
            <a:ext cx="6748463" cy="338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EFB242A7-EAEC-4BF6-ABD7-934BD18D3A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752" y="2996952"/>
            <a:ext cx="7964893" cy="3033687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D517A87C-2E83-431C-BD81-9FF107A24F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33861" y="332656"/>
            <a:ext cx="613410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630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83FB79DC-1CA6-45BD-8BDD-70E4000C2C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1687" y="404664"/>
            <a:ext cx="5588447" cy="2448272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05E003F2-8785-4BBF-B023-A90AB3D90E09}"/>
              </a:ext>
            </a:extLst>
          </p:cNvPr>
          <p:cNvSpPr/>
          <p:nvPr/>
        </p:nvSpPr>
        <p:spPr>
          <a:xfrm>
            <a:off x="1603146" y="2985856"/>
            <a:ext cx="57537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2800" dirty="0"/>
              <a:t>COMGES 18 – PLAN DE TRABAJO 2018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357F75F0-B100-4C76-A7C2-BF784B189AB9}"/>
              </a:ext>
            </a:extLst>
          </p:cNvPr>
          <p:cNvSpPr/>
          <p:nvPr/>
        </p:nvSpPr>
        <p:spPr>
          <a:xfrm>
            <a:off x="1743719" y="4005064"/>
            <a:ext cx="547260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>
              <a:buAutoNum type="romanUcPeriod"/>
            </a:pPr>
            <a:r>
              <a:rPr lang="es-CL" sz="2000" dirty="0"/>
              <a:t>Contratos</a:t>
            </a:r>
          </a:p>
          <a:p>
            <a:pPr marL="400050" indent="-400050">
              <a:buAutoNum type="romanUcPeriod"/>
            </a:pPr>
            <a:r>
              <a:rPr lang="es-CL" sz="2000" dirty="0"/>
              <a:t>Implementación</a:t>
            </a:r>
          </a:p>
          <a:p>
            <a:pPr marL="400050" indent="-400050">
              <a:buAutoNum type="romanUcPeriod"/>
            </a:pPr>
            <a:r>
              <a:rPr lang="es-ES" sz="2000" dirty="0"/>
              <a:t>Validación y uso secundario de la información</a:t>
            </a:r>
          </a:p>
          <a:p>
            <a:pPr marL="400050" indent="-400050">
              <a:buAutoNum type="romanUcPeriod"/>
            </a:pPr>
            <a:r>
              <a:rPr lang="es-CL" sz="2000" dirty="0"/>
              <a:t>Gestión Transversal</a:t>
            </a:r>
          </a:p>
        </p:txBody>
      </p:sp>
    </p:spTree>
    <p:extLst>
      <p:ext uri="{BB962C8B-B14F-4D97-AF65-F5344CB8AC3E}">
        <p14:creationId xmlns:p14="http://schemas.microsoft.com/office/powerpoint/2010/main" val="22425352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1803</TotalTime>
  <Words>18</Words>
  <Application>Microsoft Office PowerPoint</Application>
  <PresentationFormat>Presentación en pantalla (4:3)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Nelson Castillo</dc:creator>
  <cp:lastModifiedBy>Jose Donoso Carrera</cp:lastModifiedBy>
  <cp:revision>172</cp:revision>
  <cp:lastPrinted>2017-03-23T16:32:54Z</cp:lastPrinted>
  <dcterms:created xsi:type="dcterms:W3CDTF">2015-01-26T19:29:18Z</dcterms:created>
  <dcterms:modified xsi:type="dcterms:W3CDTF">2018-04-11T18:44:24Z</dcterms:modified>
</cp:coreProperties>
</file>