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18">
  <p:sldMasterIdLst>
    <p:sldMasterId id="2147483648" r:id="rId1"/>
    <p:sldMasterId id="2147483653" r:id="rId2"/>
    <p:sldMasterId id="2147483665" r:id="rId3"/>
    <p:sldMasterId id="2147483911" r:id="rId4"/>
  </p:sldMasterIdLst>
  <p:notesMasterIdLst>
    <p:notesMasterId r:id="rId13"/>
  </p:notesMasterIdLst>
  <p:handoutMasterIdLst>
    <p:handoutMasterId r:id="rId14"/>
  </p:handoutMasterIdLst>
  <p:sldIdLst>
    <p:sldId id="256" r:id="rId5"/>
    <p:sldId id="268" r:id="rId6"/>
    <p:sldId id="270" r:id="rId7"/>
    <p:sldId id="269" r:id="rId8"/>
    <p:sldId id="271" r:id="rId9"/>
    <p:sldId id="275" r:id="rId10"/>
    <p:sldId id="272" r:id="rId11"/>
    <p:sldId id="274" r:id="rId1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-60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-60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-60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-60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-6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-6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-6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-6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-6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-4">
          <p15:clr>
            <a:srgbClr val="A4A3A4"/>
          </p15:clr>
        </p15:guide>
        <p15:guide id="2" pos="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milo Andres Cea Wilhelm" initials="CACW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FA1"/>
    <a:srgbClr val="E17068"/>
    <a:srgbClr val="CCCCCC"/>
    <a:srgbClr val="FFFF66"/>
    <a:srgbClr val="E10202"/>
    <a:srgbClr val="404040"/>
    <a:srgbClr val="808080"/>
    <a:srgbClr val="FE454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89115" autoAdjust="0"/>
  </p:normalViewPr>
  <p:slideViewPr>
    <p:cSldViewPr snapToObjects="1">
      <p:cViewPr varScale="1">
        <p:scale>
          <a:sx n="100" d="100"/>
          <a:sy n="100" d="100"/>
        </p:scale>
        <p:origin x="-1860" y="-96"/>
      </p:cViewPr>
      <p:guideLst>
        <p:guide orient="horz" pos="-4"/>
        <p:guide pos="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471D318-8A6E-4BF9-8FF9-6C7C7907C658}" type="datetime1">
              <a:rPr lang="es-ES_tradnl"/>
              <a:pPr>
                <a:defRPr/>
              </a:pPr>
              <a:t>11/04/2018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031D6ED-A873-4D60-96A8-37BEC3A23EC8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40740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AC4958F1-1840-4DD4-9EEB-4131E1D60343}" type="datetime1">
              <a:rPr lang="en-US"/>
              <a:pPr>
                <a:defRPr/>
              </a:pPr>
              <a:t>4/11/2018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s-E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BE032BBF-5FA4-45BF-B9C9-2E962C28D62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059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8C1DD-1318-43CE-B91B-561A465056E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CD04C-1381-469E-BC63-E5106A0B7BF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A4895-1D44-4FE1-8B09-C89141744AF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9517E-02A3-48B8-A78C-601FE16C095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CA1B0-4E16-4896-A884-1D51C72BB38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CFE0A-E5B1-42FF-BE5F-63EFF1A8DB7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B5C1F6D6-EB09-49D9-BF47-7233539729D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AB5ED96A-8B1D-485F-A5F8-AF1CB11254D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129DD0B3-7391-4EAE-A0CD-1F84505107D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B97F79A2-4CC0-49B7-9F6F-6C60738DA2E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B635272A-7F85-4276-AEF4-04BE517E8EE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1D1C57A8-F54D-41B1-8E3E-11622C9BEA5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4429B2C5-F316-407F-8EFC-C425E22681C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9D3CACF1-CF38-4491-8ECC-3BF9DBC8CB4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712FB4E7-BCD9-4B12-9AE1-A04F786979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D2551B32-C79A-4FCE-995A-3901F563E6B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fld id="{C6D8AF03-C61B-49C3-BEE0-2B793F779D3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4AC0C34D-DBA8-4453-9E6A-627863C1DC7E}" type="datetime1">
              <a:rPr lang="en-US">
                <a:solidFill>
                  <a:prstClr val="black"/>
                </a:solidFill>
                <a:ea typeface="ヒラギノ角ゴ Pro W3"/>
              </a:rPr>
              <a:pPr/>
              <a:t>4/11/2018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06CB0A74-5CA9-4B55-BF28-513DBFC03759}" type="slidenum">
              <a:rPr lang="en-US">
                <a:solidFill>
                  <a:prstClr val="black"/>
                </a:solidFill>
                <a:ea typeface="ヒラギノ角ゴ Pro W3"/>
              </a:rPr>
              <a:pPr/>
              <a:t>‹Nº›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2873888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7E88F1E4-BB03-4BA4-88E0-947583F3C79D}" type="datetime1">
              <a:rPr lang="en-US">
                <a:solidFill>
                  <a:prstClr val="black"/>
                </a:solidFill>
                <a:ea typeface="ヒラギノ角ゴ Pro W3"/>
              </a:rPr>
              <a:pPr/>
              <a:t>4/11/2018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ABC22105-5B42-442E-A5AB-94D9B2C1C6E4}" type="slidenum">
              <a:rPr lang="en-US">
                <a:solidFill>
                  <a:prstClr val="black"/>
                </a:solidFill>
                <a:ea typeface="ヒラギノ角ゴ Pro W3"/>
              </a:rPr>
              <a:pPr/>
              <a:t>‹Nº›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2388308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5D4D47BE-1FBA-4848-917E-BFD4E88EAA00}" type="datetime1">
              <a:rPr lang="en-US">
                <a:solidFill>
                  <a:prstClr val="black"/>
                </a:solidFill>
                <a:ea typeface="ヒラギノ角ゴ Pro W3"/>
              </a:rPr>
              <a:pPr/>
              <a:t>4/11/2018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C33492F0-D8A1-4665-BCB7-42FD16555FB1}" type="slidenum">
              <a:rPr lang="en-US">
                <a:solidFill>
                  <a:prstClr val="black"/>
                </a:solidFill>
                <a:ea typeface="ヒラギノ角ゴ Pro W3"/>
              </a:rPr>
              <a:pPr/>
              <a:t>‹Nº›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321176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6DA504C6-FBC8-423A-A1AA-C39F954E188F}" type="datetime1">
              <a:rPr lang="en-US">
                <a:solidFill>
                  <a:prstClr val="black"/>
                </a:solidFill>
                <a:ea typeface="ヒラギノ角ゴ Pro W3"/>
              </a:rPr>
              <a:pPr/>
              <a:t>4/11/2018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6FC7E431-A8DA-492F-B873-9C4EC351BAD6}" type="slidenum">
              <a:rPr lang="en-US">
                <a:solidFill>
                  <a:prstClr val="black"/>
                </a:solidFill>
                <a:ea typeface="ヒラギノ角ゴ Pro W3"/>
              </a:rPr>
              <a:pPr/>
              <a:t>‹Nº›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230033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77818489-A900-4385-B17E-FAA2638B37BF}" type="datetime1">
              <a:rPr lang="en-US">
                <a:solidFill>
                  <a:prstClr val="black"/>
                </a:solidFill>
                <a:ea typeface="ヒラギノ角ゴ Pro W3"/>
              </a:rPr>
              <a:pPr/>
              <a:t>4/11/2018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716FFB78-917D-43F1-B33F-B636E929C904}" type="slidenum">
              <a:rPr lang="en-US">
                <a:solidFill>
                  <a:prstClr val="black"/>
                </a:solidFill>
                <a:ea typeface="ヒラギノ角ゴ Pro W3"/>
              </a:rPr>
              <a:pPr/>
              <a:t>‹Nº›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937602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D87B8199-C013-4BCA-B01F-69CBA97EDC34}" type="datetime1">
              <a:rPr lang="en-US">
                <a:solidFill>
                  <a:prstClr val="black"/>
                </a:solidFill>
                <a:ea typeface="ヒラギノ角ゴ Pro W3"/>
              </a:rPr>
              <a:pPr/>
              <a:t>4/11/2018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EE1C9A13-3A59-4F5F-B48A-1F056836A8C7}" type="slidenum">
              <a:rPr lang="en-US">
                <a:solidFill>
                  <a:prstClr val="black"/>
                </a:solidFill>
                <a:ea typeface="ヒラギノ角ゴ Pro W3"/>
              </a:rPr>
              <a:pPr/>
              <a:t>‹Nº›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3718755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E39F56C5-F662-47B5-9A1F-4F34B97B31FD}" type="datetime1">
              <a:rPr lang="en-US">
                <a:solidFill>
                  <a:prstClr val="black"/>
                </a:solidFill>
                <a:ea typeface="ヒラギノ角ゴ Pro W3"/>
              </a:rPr>
              <a:pPr/>
              <a:t>4/11/2018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97413A44-CFFA-464F-BFC8-072EC6DE4DB9}" type="slidenum">
              <a:rPr lang="en-US">
                <a:solidFill>
                  <a:prstClr val="black"/>
                </a:solidFill>
                <a:ea typeface="ヒラギノ角ゴ Pro W3"/>
              </a:rPr>
              <a:pPr/>
              <a:t>‹Nº›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1597838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81EE23ED-8A83-49DD-B50F-7C40835E727D}" type="datetime1">
              <a:rPr lang="en-US">
                <a:solidFill>
                  <a:prstClr val="black"/>
                </a:solidFill>
                <a:ea typeface="ヒラギノ角ゴ Pro W3"/>
              </a:rPr>
              <a:pPr/>
              <a:t>4/11/2018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C35936C4-709F-4E4C-AD74-44911CB5F562}" type="slidenum">
              <a:rPr lang="en-US">
                <a:solidFill>
                  <a:prstClr val="black"/>
                </a:solidFill>
                <a:ea typeface="ヒラギノ角ゴ Pro W3"/>
              </a:rPr>
              <a:pPr/>
              <a:t>‹Nº›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3884278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3886130F-BB7E-4B04-AE6D-05C8FFCAB4B1}" type="datetime1">
              <a:rPr lang="en-US">
                <a:solidFill>
                  <a:prstClr val="black"/>
                </a:solidFill>
                <a:ea typeface="ヒラギノ角ゴ Pro W3"/>
              </a:rPr>
              <a:pPr/>
              <a:t>4/11/2018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B139A5C7-CC5D-417E-94D2-90D524BE9BFF}" type="slidenum">
              <a:rPr lang="en-US">
                <a:solidFill>
                  <a:prstClr val="black"/>
                </a:solidFill>
                <a:ea typeface="ヒラギノ角ゴ Pro W3"/>
              </a:rPr>
              <a:pPr/>
              <a:t>‹Nº›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2360238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449738A1-F3F5-4D2D-9B43-F52AC95BA0B3}" type="datetime1">
              <a:rPr lang="en-US">
                <a:solidFill>
                  <a:prstClr val="black"/>
                </a:solidFill>
                <a:ea typeface="ヒラギノ角ゴ Pro W3"/>
              </a:rPr>
              <a:pPr/>
              <a:t>4/11/2018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3ED9AD08-B692-4D67-9DD1-1AE717C1AFB2}" type="slidenum">
              <a:rPr lang="en-US">
                <a:solidFill>
                  <a:prstClr val="black"/>
                </a:solidFill>
                <a:ea typeface="ヒラギノ角ゴ Pro W3"/>
              </a:rPr>
              <a:pPr/>
              <a:t>‹Nº›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3684299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BE7FF3FD-5EDF-4004-938A-19DDEA57378C}" type="datetime1">
              <a:rPr lang="en-US">
                <a:solidFill>
                  <a:prstClr val="black"/>
                </a:solidFill>
                <a:ea typeface="ヒラギノ角ゴ Pro W3"/>
              </a:rPr>
              <a:pPr/>
              <a:t>4/11/2018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fld id="{701800B2-488F-4A92-96A1-3552ECB21EB7}" type="slidenum">
              <a:rPr lang="en-US">
                <a:solidFill>
                  <a:prstClr val="black"/>
                </a:solidFill>
                <a:ea typeface="ヒラギノ角ゴ Pro W3"/>
              </a:rPr>
              <a:pPr/>
              <a:t>‹Nº›</a:t>
            </a:fld>
            <a:endParaRPr lang="en-US">
              <a:solidFill>
                <a:prstClr val="black"/>
              </a:solidFill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238715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F0EA9-58B2-40F1-8C09-D57258132B5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7BF67-2081-458E-BF52-0A5854D8B52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53698F7-8356-4726-91CC-E10410FA7D6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FA400-3464-43A2-AEA7-2B17768DCDF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9BBF8F-7144-46C9-B44B-6D5B267F930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file:///\\localhost\Users\CDEB\Pictures\1.png" TargetMode="External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10" Type="http://schemas.openxmlformats.org/officeDocument/2006/relationships/image" Target="file:///\\localhost\Users\CDEB\Pictures\3.png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image" Target="file:///\\localhost\Users\CDEB\Desktop\logoMINSAL.jpg" TargetMode="Externa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C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533400" y="3333750"/>
            <a:ext cx="1033463" cy="352425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1566863" y="3333750"/>
            <a:ext cx="1481137" cy="352425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17412" name="Picture 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7700" y="3452813"/>
            <a:ext cx="803275" cy="585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533400" y="0"/>
            <a:ext cx="1033463" cy="13716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1566863" y="0"/>
            <a:ext cx="1481137" cy="13716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17415" name="1.png" descr="/Users/CDEB/Pictures/1.png"/>
          <p:cNvPicPr>
            <a:picLocks noChangeAspect="1"/>
          </p:cNvPicPr>
          <p:nvPr/>
        </p:nvPicPr>
        <p:blipFill>
          <a:blip r:embed="rId7" r:link="rId8"/>
          <a:srcRect/>
          <a:stretch>
            <a:fillRect/>
          </a:stretch>
        </p:blipFill>
        <p:spPr bwMode="auto">
          <a:xfrm>
            <a:off x="1566863" y="3430588"/>
            <a:ext cx="1384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3.png" descr="/Users/CDEB/Pictures/3.png"/>
          <p:cNvPicPr>
            <a:picLocks noChangeAspect="1"/>
          </p:cNvPicPr>
          <p:nvPr/>
        </p:nvPicPr>
        <p:blipFill>
          <a:blip r:embed="rId9" r:link="rId10"/>
          <a:srcRect/>
          <a:stretch>
            <a:fillRect/>
          </a:stretch>
        </p:blipFill>
        <p:spPr bwMode="auto">
          <a:xfrm>
            <a:off x="1566863" y="6400800"/>
            <a:ext cx="2071687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43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rgbClr val="898989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5ABAA3DF-4EEC-458E-86A3-B5FE3B49251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133350" y="6494463"/>
            <a:ext cx="2762250" cy="246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_tradnl" sz="1000">
                <a:solidFill>
                  <a:srgbClr val="7F7F7F"/>
                </a:solidFill>
                <a:latin typeface="Verdana" pitchFamily="34" charset="0"/>
              </a:rPr>
              <a:t>Gobierno de Chile / Ministerio de Salud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8" r:id="rId3"/>
    <p:sldLayoutId id="2147483891" r:id="rId4"/>
    <p:sldLayoutId id="2147483899" r:id="rId5"/>
    <p:sldLayoutId id="2147483892" r:id="rId6"/>
    <p:sldLayoutId id="2147483893" r:id="rId7"/>
    <p:sldLayoutId id="2147483894" r:id="rId8"/>
    <p:sldLayoutId id="2147483895" r:id="rId9"/>
    <p:sldLayoutId id="2147483896" r:id="rId10"/>
    <p:sldLayoutId id="2147483897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153275" y="0"/>
            <a:ext cx="1990725" cy="6629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38100" dir="5640026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19459" name="logoMINSAL.jpg" descr="/Users/CDEB/Desktop/logoMINSAL.jpg"/>
          <p:cNvPicPr>
            <a:picLocks noChangeAspect="1"/>
          </p:cNvPicPr>
          <p:nvPr/>
        </p:nvPicPr>
        <p:blipFill>
          <a:blip r:embed="rId13" r:link="rId14"/>
          <a:srcRect/>
          <a:stretch>
            <a:fillRect/>
          </a:stretch>
        </p:blipFill>
        <p:spPr bwMode="auto">
          <a:xfrm>
            <a:off x="7153275" y="2286000"/>
            <a:ext cx="199072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EF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ea typeface="ヒラギノ角ゴ Pro W3" pitchFamily="-60" charset="-128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763" y="0"/>
            <a:ext cx="7148512" cy="66294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3779989" algn="br" rotWithShape="0">
              <a:srgbClr val="808080">
                <a:alpha val="70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946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525713"/>
            <a:ext cx="6477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2">
                <a:tint val="40000"/>
                <a:satMod val="350000"/>
              </a:schemeClr>
            </a:gs>
            <a:gs pos="56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EF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3075" name="Rectangle 13"/>
          <p:cNvSpPr>
            <a:spLocks noChangeArrowheads="1"/>
          </p:cNvSpPr>
          <p:nvPr/>
        </p:nvSpPr>
        <p:spPr bwMode="auto">
          <a:xfrm>
            <a:off x="7153276" y="0"/>
            <a:ext cx="1990725" cy="66294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" dist="38100" dir="5640026" rotWithShape="0">
              <a:srgbClr val="00000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grpSp>
        <p:nvGrpSpPr>
          <p:cNvPr id="14340" name="Group 11"/>
          <p:cNvGrpSpPr>
            <a:grpSpLocks/>
          </p:cNvGrpSpPr>
          <p:nvPr/>
        </p:nvGrpSpPr>
        <p:grpSpPr bwMode="auto">
          <a:xfrm>
            <a:off x="7153276" y="2058988"/>
            <a:ext cx="1990725" cy="2038350"/>
            <a:chOff x="3511550" y="2133600"/>
            <a:chExt cx="2976563" cy="3048000"/>
          </a:xfrm>
        </p:grpSpPr>
        <p:sp>
          <p:nvSpPr>
            <p:cNvPr id="7" name="Rectangle 6"/>
            <p:cNvSpPr/>
            <p:nvPr userDrawn="1"/>
          </p:nvSpPr>
          <p:spPr>
            <a:xfrm>
              <a:off x="3511550" y="2133600"/>
              <a:ext cx="1338741" cy="3048000"/>
            </a:xfrm>
            <a:prstGeom prst="rect">
              <a:avLst/>
            </a:prstGeom>
            <a:solidFill>
              <a:srgbClr val="006CB7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s-ES" dirty="0">
                <a:solidFill>
                  <a:srgbClr val="FFFFFF"/>
                </a:solidFill>
                <a:ea typeface="ヒラギノ角ゴ Pro W3" charset="0"/>
                <a:cs typeface="ヒラギノ角ゴ Pro W3" charset="0"/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4850291" y="2133600"/>
              <a:ext cx="1637822" cy="3048000"/>
            </a:xfrm>
            <a:prstGeom prst="rect">
              <a:avLst/>
            </a:prstGeom>
            <a:solidFill>
              <a:srgbClr val="EF414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s-ES" dirty="0">
                <a:solidFill>
                  <a:srgbClr val="FFFFFF"/>
                </a:solidFill>
                <a:ea typeface="ヒラギノ角ゴ Pro W3" charset="0"/>
                <a:cs typeface="ヒラギノ角ゴ Pro W3" charset="0"/>
              </a:endParaRPr>
            </a:p>
          </p:txBody>
        </p:sp>
        <p:pic>
          <p:nvPicPr>
            <p:cNvPr id="14345" name="Picture 1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60775" y="2287588"/>
              <a:ext cx="1041400" cy="7604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6" name="Picture 1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5863" y="2287588"/>
              <a:ext cx="1339850" cy="544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7" name="Picture 1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03800" y="4851400"/>
              <a:ext cx="1336675" cy="230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7" name="Rectangle 12"/>
          <p:cNvSpPr>
            <a:spLocks noChangeArrowheads="1"/>
          </p:cNvSpPr>
          <p:nvPr/>
        </p:nvSpPr>
        <p:spPr bwMode="auto">
          <a:xfrm>
            <a:off x="4764" y="0"/>
            <a:ext cx="7148512" cy="66294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blurRad="63500" dist="38100" dir="3779989" algn="br" rotWithShape="0">
              <a:srgbClr val="000000">
                <a:alpha val="70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>
              <a:defRPr/>
            </a:pPr>
            <a:endParaRPr lang="es-ES" dirty="0">
              <a:solidFill>
                <a:srgbClr val="FFFFFF"/>
              </a:solidFill>
              <a:latin typeface="Calibri" charset="0"/>
              <a:ea typeface="ヒラギノ角ゴ Pro W3" charset="0"/>
              <a:cs typeface="ヒラギノ角ゴ Pro W3" charset="0"/>
            </a:endParaRPr>
          </a:p>
        </p:txBody>
      </p:sp>
      <p:sp>
        <p:nvSpPr>
          <p:cNvPr id="1434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525713"/>
            <a:ext cx="6477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6617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2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 txBox="1">
            <a:spLocks/>
          </p:cNvSpPr>
          <p:nvPr/>
        </p:nvSpPr>
        <p:spPr bwMode="auto">
          <a:xfrm>
            <a:off x="683568" y="1520788"/>
            <a:ext cx="8327268" cy="1077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ES_tradnl" sz="2800" b="1" dirty="0" smtClean="0">
                <a:solidFill>
                  <a:srgbClr val="FFFFFF"/>
                </a:solidFill>
                <a:latin typeface="Verdana" pitchFamily="34" charset="0"/>
                <a:sym typeface="Verdana Bold" charset="0"/>
              </a:rPr>
              <a:t>Compromisos de Gestión 2018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3915172" y="5193196"/>
            <a:ext cx="48965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/>
              <a:t>Departamento de Planificación y Control de Gestión  </a:t>
            </a:r>
          </a:p>
          <a:p>
            <a:r>
              <a:rPr lang="es-ES_tradnl" sz="1400" dirty="0" smtClean="0"/>
              <a:t>Servicio de Salud Iquique</a:t>
            </a:r>
            <a:endParaRPr lang="es-CL" sz="1400" dirty="0"/>
          </a:p>
        </p:txBody>
      </p:sp>
      <p:sp>
        <p:nvSpPr>
          <p:cNvPr id="3" name="Rectángulo redondeado 2"/>
          <p:cNvSpPr/>
          <p:nvPr/>
        </p:nvSpPr>
        <p:spPr>
          <a:xfrm>
            <a:off x="4139952" y="6237312"/>
            <a:ext cx="3492388" cy="216024"/>
          </a:xfrm>
          <a:prstGeom prst="round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 smtClean="0"/>
              <a:t>Abril 2018</a:t>
            </a:r>
            <a:endParaRPr lang="es-C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57BF67-2081-458E-BF52-0A5854D8B5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Compromisos de Gestión 2018</a:t>
            </a:r>
          </a:p>
        </p:txBody>
      </p:sp>
      <p:pic>
        <p:nvPicPr>
          <p:cNvPr id="1126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3" y="584683"/>
            <a:ext cx="8967013" cy="5943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04751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dirty="0"/>
              <a:t/>
            </a:r>
            <a:br>
              <a:rPr lang="es-CL" b="1" dirty="0"/>
            </a:br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57BF67-2081-458E-BF52-0A5854D8B5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2 Título"/>
          <p:cNvSpPr txBox="1">
            <a:spLocks/>
          </p:cNvSpPr>
          <p:nvPr/>
        </p:nvSpPr>
        <p:spPr bwMode="auto">
          <a:xfrm>
            <a:off x="304800" y="304800"/>
            <a:ext cx="8164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ES" smtClean="0"/>
              <a:t>Compromisos de Gestión 2018</a:t>
            </a:r>
            <a:endParaRPr lang="es-E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76299"/>
            <a:ext cx="8855080" cy="5253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227191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57BF67-2081-458E-BF52-0A5854D8B5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Compromisos de Gestión 2018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20688"/>
            <a:ext cx="8884096" cy="5907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220258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57BF67-2081-458E-BF52-0A5854D8B5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Compromisos de Gestión 2018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72716"/>
            <a:ext cx="8815868" cy="5148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005363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 txBox="1">
            <a:spLocks/>
          </p:cNvSpPr>
          <p:nvPr/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ES" smtClean="0"/>
              <a:t>Compromisos de Gestión 2018</a:t>
            </a:r>
            <a:endParaRPr lang="es-E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196" y="872716"/>
            <a:ext cx="8788288" cy="5076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3586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57BF67-2081-458E-BF52-0A5854D8B5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Compromisos de Gestión 2018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63" y="836712"/>
            <a:ext cx="8705725" cy="478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005363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>
                <a:solidFill>
                  <a:schemeClr val="bg1"/>
                </a:solidFill>
              </a:rPr>
              <a:t>GRACIAS…</a:t>
            </a:r>
            <a:endParaRPr lang="es-C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586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11213</TotalTime>
  <Words>48</Words>
  <Application>Microsoft Office PowerPoint</Application>
  <PresentationFormat>Presentación en pantalla (4:3)</PresentationFormat>
  <Paragraphs>17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Office Theme</vt:lpstr>
      <vt:lpstr>1_Office Theme</vt:lpstr>
      <vt:lpstr>2_Office Theme</vt:lpstr>
      <vt:lpstr>3_Office Theme</vt:lpstr>
      <vt:lpstr>Presentación de PowerPoint</vt:lpstr>
      <vt:lpstr>Compromisos de Gestión 2018</vt:lpstr>
      <vt:lpstr> </vt:lpstr>
      <vt:lpstr>Compromisos de Gestión 2018</vt:lpstr>
      <vt:lpstr>Compromisos de Gestión 2018</vt:lpstr>
      <vt:lpstr>Presentación de PowerPoint</vt:lpstr>
      <vt:lpstr>Compromisos de Gestión 2018</vt:lpstr>
      <vt:lpstr>GRACIAS…</vt:lpstr>
    </vt:vector>
  </TitlesOfParts>
  <Company>Gabriel Badagnani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Executive Director</dc:creator>
  <cp:lastModifiedBy>Carolina Perez</cp:lastModifiedBy>
  <cp:revision>637</cp:revision>
  <cp:lastPrinted>2013-05-13T18:09:45Z</cp:lastPrinted>
  <dcterms:created xsi:type="dcterms:W3CDTF">2010-12-28T17:53:50Z</dcterms:created>
  <dcterms:modified xsi:type="dcterms:W3CDTF">2018-04-11T15:10:17Z</dcterms:modified>
</cp:coreProperties>
</file>