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33_2ADB99D0.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Lst>
  <p:notesMasterIdLst>
    <p:notesMasterId r:id="rId41"/>
  </p:notesMasterIdLst>
  <p:sldIdLst>
    <p:sldId id="3908" r:id="rId4"/>
    <p:sldId id="3909" r:id="rId5"/>
    <p:sldId id="304" r:id="rId6"/>
    <p:sldId id="3905" r:id="rId7"/>
    <p:sldId id="306" r:id="rId8"/>
    <p:sldId id="258" r:id="rId9"/>
    <p:sldId id="332" r:id="rId10"/>
    <p:sldId id="307" r:id="rId11"/>
    <p:sldId id="331" r:id="rId12"/>
    <p:sldId id="308" r:id="rId13"/>
    <p:sldId id="309" r:id="rId14"/>
    <p:sldId id="310" r:id="rId15"/>
    <p:sldId id="311" r:id="rId16"/>
    <p:sldId id="3917" r:id="rId17"/>
    <p:sldId id="316" r:id="rId18"/>
    <p:sldId id="330" r:id="rId19"/>
    <p:sldId id="318" r:id="rId20"/>
    <p:sldId id="346" r:id="rId21"/>
    <p:sldId id="314" r:id="rId22"/>
    <p:sldId id="3914" r:id="rId23"/>
    <p:sldId id="3916" r:id="rId24"/>
    <p:sldId id="3915" r:id="rId25"/>
    <p:sldId id="315" r:id="rId26"/>
    <p:sldId id="3918" r:id="rId27"/>
    <p:sldId id="333" r:id="rId28"/>
    <p:sldId id="3920" r:id="rId29"/>
    <p:sldId id="361" r:id="rId30"/>
    <p:sldId id="371" r:id="rId31"/>
    <p:sldId id="3919" r:id="rId32"/>
    <p:sldId id="338" r:id="rId33"/>
    <p:sldId id="375" r:id="rId34"/>
    <p:sldId id="329" r:id="rId35"/>
    <p:sldId id="359" r:id="rId36"/>
    <p:sldId id="355" r:id="rId37"/>
    <p:sldId id="3911" r:id="rId38"/>
    <p:sldId id="3910" r:id="rId39"/>
    <p:sldId id="3913" r:id="rId40"/>
  </p:sldIdLst>
  <p:sldSz cx="12192000" cy="6858000"/>
  <p:notesSz cx="7010400" cy="9296400"/>
  <p:embeddedFontLst>
    <p:embeddedFont>
      <p:font typeface="Bookman Old Style" panose="02050604050505020204" pitchFamily="18" charset="0"/>
      <p:regular r:id="rId42"/>
      <p:bold r:id="rId43"/>
      <p:italic r:id="rId44"/>
      <p:boldItalic r:id="rId45"/>
    </p:embeddedFont>
    <p:embeddedFont>
      <p:font typeface="Cambria Math" panose="02040503050406030204" pitchFamily="18" charset="0"/>
      <p:regular r:id="rId46"/>
    </p:embeddedFont>
    <p:embeddedFont>
      <p:font typeface="Poppins" panose="000005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orient="horz" pos="3295">
          <p15:clr>
            <a:srgbClr val="A4A3A4"/>
          </p15:clr>
        </p15:guide>
        <p15:guide id="3"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gqg/I/GyKU81fJ4tyOHtTElMijG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C50929-980A-D8B7-FDE2-A66E7DA0B1C6}" name="Vidia Gutiérrez Vargas" initials="VG" userId="S::vegutierrez@spensiones.cl::8b8af7ab-a1f7-4679-b5f1-aaae8569e18e" providerId="AD"/>
  <p188:author id="{C8C0B43A-8450-081F-50E5-E532387A5391}" name="Karina Arancibia Ramos" initials="KA" userId="S::karancibia@spensiones.cl::b1187971-9d2b-4aac-8f7c-c78ef45826fe" providerId="AD"/>
  <p188:author id="{FB731BEE-832E-A264-7DCD-1932D5B94F1F}" name="Francisca Carrizo López" initials="FC" userId="S::fcarrizo@spensiones.cl::43f68373-0dd4-4823-92ee-6e3f3f8ffef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F99BEA-2554-4283-B067-07575992C6E8}">
  <a:tblStyle styleId="{E0F99BEA-2554-4283-B067-07575992C6E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716BD55-A7FF-45D0-BE00-9A4492D98783}"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1" autoAdjust="0"/>
    <p:restoredTop sz="94771" autoAdjust="0"/>
  </p:normalViewPr>
  <p:slideViewPr>
    <p:cSldViewPr snapToGrid="0">
      <p:cViewPr varScale="1">
        <p:scale>
          <a:sx n="78" d="100"/>
          <a:sy n="78" d="100"/>
        </p:scale>
        <p:origin x="1099" y="67"/>
      </p:cViewPr>
      <p:guideLst>
        <p:guide orient="horz" pos="2160"/>
        <p:guide orient="horz" pos="3295"/>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 Type="http://schemas.openxmlformats.org/officeDocument/2006/relationships/slide" Target="slides/slide2.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64"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customschemas.google.com/relationships/presentationmetadata" Target="metadata"/><Relationship Id="rId20" Type="http://schemas.openxmlformats.org/officeDocument/2006/relationships/slide" Target="slides/slide17.xml"/><Relationship Id="rId41" Type="http://schemas.openxmlformats.org/officeDocument/2006/relationships/notesMaster" Target="notesMasters/notesMaster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s>
</file>

<file path=ppt/comments/modernComment_133_2ADB99D0.xml><?xml version="1.0" encoding="utf-8"?>
<p188:cmLst xmlns:a="http://schemas.openxmlformats.org/drawingml/2006/main" xmlns:r="http://schemas.openxmlformats.org/officeDocument/2006/relationships" xmlns:p188="http://schemas.microsoft.com/office/powerpoint/2018/8/main">
  <p188:cm id="{49F41F56-3B81-4D46-9BF6-F68D51B8E857}" authorId="{C8C0B43A-8450-081F-50E5-E532387A5391}" created="2025-04-15T16:32:43.816">
    <ac:deMkLst xmlns:ac="http://schemas.microsoft.com/office/drawing/2013/main/command">
      <pc:docMk xmlns:pc="http://schemas.microsoft.com/office/powerpoint/2013/main/command"/>
      <pc:sldMk xmlns:pc="http://schemas.microsoft.com/office/powerpoint/2013/main/command" cId="719034832" sldId="307"/>
      <ac:graphicFrameMk id="5" creationId="{DDF524D0-28B2-1F1B-E621-6C23104FF2F7}"/>
    </ac:deMkLst>
    <p188:txBody>
      <a:bodyPr/>
      <a:lstStyle/>
      <a:p>
        <a:r>
          <a:rPr lang="es-CL"/>
          <a:t>Sustituir el sistema de multifondos del sistema contributivo actual por un esquema de Fondos Generacionales. En estos últimos, cada fondo sigue un esquema de inversión que va evolucionando de acuerdo con la edad del afiliado, promoviendo inversiones de más largo plazo para atraer mejores rentabilidades y reduciendo las necesidades de liquidez del sistema. Dicho fondo generacional se volverá cada vez más conservador conforme sus afiliados y afiliadas se acercan a la edad de retiro, a fin de dar un mayor marco de seguridad frente a la exposición a los riesgos de las inversiones.
Definir carteras de referencia para cada fondo generacional. Dichas carteras se establecerán por el Régimen de Inversión utilizando, entre otros insumos, estudios técnicos efectuados por expertos en la materia y previo a ser sometido a consulta pública</a:t>
        </a:r>
      </a:p>
    </p188:txBody>
  </p188:cm>
</p188:cmLst>
</file>

<file path=ppt/diagrams/_rels/data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42501E-B1EF-4664-ACEB-608D5B38CBCA}"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s-CL"/>
        </a:p>
      </dgm:t>
    </dgm:pt>
    <dgm:pt modelId="{AA1D3BA6-EEC3-4C3E-87B5-A403F27AB87C}">
      <dgm:prSet phldrT="[Texto]" custT="1"/>
      <dgm:spPr/>
      <dgm:t>
        <a:bodyPr/>
        <a:lstStyle/>
        <a:p>
          <a:pPr algn="just"/>
          <a:r>
            <a:rPr lang="es-CL" sz="1600" dirty="0">
              <a:latin typeface="Calibri" panose="020F0502020204030204" pitchFamily="34" charset="0"/>
              <a:ea typeface="Calibri" panose="020F0502020204030204" pitchFamily="34" charset="0"/>
              <a:cs typeface="Calibri" panose="020F0502020204030204" pitchFamily="34" charset="0"/>
            </a:rPr>
            <a:t>Reforma previsional cambia a fondos generacionales (abril de 2027):</a:t>
          </a:r>
        </a:p>
      </dgm:t>
    </dgm:pt>
    <dgm:pt modelId="{B9F75BE7-A635-43DD-B96B-6F87A924B14C}" type="parTrans" cxnId="{83422260-BDE4-487B-A88F-726DBAE95FB3}">
      <dgm:prSet/>
      <dgm:spPr/>
      <dgm:t>
        <a:bodyPr/>
        <a:lstStyle/>
        <a:p>
          <a:pPr algn="just"/>
          <a:endParaRPr lang="es-CL"/>
        </a:p>
      </dgm:t>
    </dgm:pt>
    <dgm:pt modelId="{59C28DC4-EB8F-4D9A-840D-164C51C911CF}" type="sibTrans" cxnId="{83422260-BDE4-487B-A88F-726DBAE95FB3}">
      <dgm:prSet/>
      <dgm:spPr/>
      <dgm:t>
        <a:bodyPr/>
        <a:lstStyle/>
        <a:p>
          <a:pPr algn="just"/>
          <a:endParaRPr lang="es-CL"/>
        </a:p>
      </dgm:t>
    </dgm:pt>
    <dgm:pt modelId="{46A8BD9E-9A33-4A29-9302-250407B95CC8}">
      <dgm:prSet phldrT="[Texto]" custT="1"/>
      <dgm:spPr/>
      <dgm:t>
        <a:bodyPr/>
        <a:lstStyle/>
        <a:p>
          <a:pPr algn="just"/>
          <a:r>
            <a:rPr lang="es-CL" sz="1600" dirty="0">
              <a:latin typeface="Calibri" panose="020F0502020204030204" pitchFamily="34" charset="0"/>
              <a:ea typeface="Calibri" panose="020F0502020204030204" pitchFamily="34" charset="0"/>
              <a:cs typeface="Calibri" panose="020F0502020204030204" pitchFamily="34" charset="0"/>
            </a:rPr>
            <a:t>Promueve inversión con foco en el largo plazo</a:t>
          </a:r>
        </a:p>
      </dgm:t>
    </dgm:pt>
    <dgm:pt modelId="{D10EB9A1-518D-4F60-BDE7-C9265BB38E48}" type="parTrans" cxnId="{19C8EEA3-5128-4AB0-AAAB-B0AFF0D55653}">
      <dgm:prSet/>
      <dgm:spPr/>
      <dgm:t>
        <a:bodyPr/>
        <a:lstStyle/>
        <a:p>
          <a:pPr algn="just"/>
          <a:endParaRPr lang="es-CL"/>
        </a:p>
      </dgm:t>
    </dgm:pt>
    <dgm:pt modelId="{35A3A833-E12D-47AA-A669-39F5CB45126B}" type="sibTrans" cxnId="{19C8EEA3-5128-4AB0-AAAB-B0AFF0D55653}">
      <dgm:prSet/>
      <dgm:spPr/>
      <dgm:t>
        <a:bodyPr/>
        <a:lstStyle/>
        <a:p>
          <a:pPr algn="just"/>
          <a:endParaRPr lang="es-CL"/>
        </a:p>
      </dgm:t>
    </dgm:pt>
    <dgm:pt modelId="{046330F3-3A63-4C5C-BD04-F138A530CBF0}">
      <dgm:prSet phldrT="[Texto]" custT="1"/>
      <dgm:spPr/>
      <dgm:t>
        <a:bodyPr/>
        <a:lstStyle/>
        <a:p>
          <a:pPr algn="just"/>
          <a:r>
            <a:rPr lang="es-CL" sz="1600" dirty="0">
              <a:latin typeface="Calibri" panose="020F0502020204030204" pitchFamily="34" charset="0"/>
              <a:ea typeface="Calibri" panose="020F0502020204030204" pitchFamily="34" charset="0"/>
              <a:cs typeface="Calibri" panose="020F0502020204030204" pitchFamily="34" charset="0"/>
            </a:rPr>
            <a:t>Menor necesidad de liquidez de los fondos</a:t>
          </a:r>
        </a:p>
      </dgm:t>
    </dgm:pt>
    <dgm:pt modelId="{A8387320-E40C-489B-A995-A74FBE4B6759}" type="parTrans" cxnId="{7FC5437C-04CD-403E-89FF-F1023EE2D665}">
      <dgm:prSet/>
      <dgm:spPr/>
      <dgm:t>
        <a:bodyPr/>
        <a:lstStyle/>
        <a:p>
          <a:pPr algn="just"/>
          <a:endParaRPr lang="es-CL"/>
        </a:p>
      </dgm:t>
    </dgm:pt>
    <dgm:pt modelId="{882A0155-F5BD-48BA-8479-0F4FF902C438}" type="sibTrans" cxnId="{7FC5437C-04CD-403E-89FF-F1023EE2D665}">
      <dgm:prSet/>
      <dgm:spPr/>
      <dgm:t>
        <a:bodyPr/>
        <a:lstStyle/>
        <a:p>
          <a:pPr algn="just"/>
          <a:endParaRPr lang="es-CL"/>
        </a:p>
      </dgm:t>
    </dgm:pt>
    <dgm:pt modelId="{7F9FA3D5-481E-443F-A210-8B1F0F0150C7}" type="pres">
      <dgm:prSet presAssocID="{0D42501E-B1EF-4664-ACEB-608D5B38CBCA}" presName="linear" presStyleCnt="0">
        <dgm:presLayoutVars>
          <dgm:dir/>
          <dgm:resizeHandles val="exact"/>
        </dgm:presLayoutVars>
      </dgm:prSet>
      <dgm:spPr/>
    </dgm:pt>
    <dgm:pt modelId="{615DD57A-0EEC-4C4A-8629-C95360DA6770}" type="pres">
      <dgm:prSet presAssocID="{AA1D3BA6-EEC3-4C3E-87B5-A403F27AB87C}" presName="comp" presStyleCnt="0"/>
      <dgm:spPr/>
    </dgm:pt>
    <dgm:pt modelId="{DE638B39-97E1-44B5-A084-DC99E3463427}" type="pres">
      <dgm:prSet presAssocID="{AA1D3BA6-EEC3-4C3E-87B5-A403F27AB87C}" presName="box" presStyleLbl="node1" presStyleIdx="0" presStyleCnt="1" custLinFactY="100000" custLinFactNeighborX="-9380" custLinFactNeighborY="110966"/>
      <dgm:spPr/>
    </dgm:pt>
    <dgm:pt modelId="{7E845BB1-69C6-45DA-BD2B-EE90D3510CAC}" type="pres">
      <dgm:prSet presAssocID="{AA1D3BA6-EEC3-4C3E-87B5-A403F27AB87C}" presName="img" presStyleLbl="fgImgPlace1" presStyleIdx="0" presStyleCnt="1"/>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0000" b="-10000"/>
          </a:stretch>
        </a:blipFill>
      </dgm:spPr>
      <dgm:extLst>
        <a:ext uri="{E40237B7-FDA0-4F09-8148-C483321AD2D9}">
          <dgm14:cNvPr xmlns:dgm14="http://schemas.microsoft.com/office/drawing/2010/diagram" id="0" name="" descr="Grupo de personas contorno"/>
        </a:ext>
      </dgm:extLst>
    </dgm:pt>
    <dgm:pt modelId="{7E261F01-92C8-4E28-AB73-6FF10F343107}" type="pres">
      <dgm:prSet presAssocID="{AA1D3BA6-EEC3-4C3E-87B5-A403F27AB87C}" presName="text" presStyleLbl="node1" presStyleIdx="0" presStyleCnt="1">
        <dgm:presLayoutVars>
          <dgm:bulletEnabled val="1"/>
        </dgm:presLayoutVars>
      </dgm:prSet>
      <dgm:spPr/>
    </dgm:pt>
  </dgm:ptLst>
  <dgm:cxnLst>
    <dgm:cxn modelId="{7A044B18-762E-4237-A123-7BE3978C85E7}" type="presOf" srcId="{AA1D3BA6-EEC3-4C3E-87B5-A403F27AB87C}" destId="{7E261F01-92C8-4E28-AB73-6FF10F343107}" srcOrd="1" destOrd="0" presId="urn:microsoft.com/office/officeart/2005/8/layout/vList4"/>
    <dgm:cxn modelId="{9423E43D-17CE-4B55-97D1-A82FE5FCBC73}" type="presOf" srcId="{046330F3-3A63-4C5C-BD04-F138A530CBF0}" destId="{DE638B39-97E1-44B5-A084-DC99E3463427}" srcOrd="0" destOrd="2" presId="urn:microsoft.com/office/officeart/2005/8/layout/vList4"/>
    <dgm:cxn modelId="{83422260-BDE4-487B-A88F-726DBAE95FB3}" srcId="{0D42501E-B1EF-4664-ACEB-608D5B38CBCA}" destId="{AA1D3BA6-EEC3-4C3E-87B5-A403F27AB87C}" srcOrd="0" destOrd="0" parTransId="{B9F75BE7-A635-43DD-B96B-6F87A924B14C}" sibTransId="{59C28DC4-EB8F-4D9A-840D-164C51C911CF}"/>
    <dgm:cxn modelId="{35F7496F-82AD-4304-8D3D-0A9E3A8C8DD6}" type="presOf" srcId="{46A8BD9E-9A33-4A29-9302-250407B95CC8}" destId="{DE638B39-97E1-44B5-A084-DC99E3463427}" srcOrd="0" destOrd="1" presId="urn:microsoft.com/office/officeart/2005/8/layout/vList4"/>
    <dgm:cxn modelId="{7FC5437C-04CD-403E-89FF-F1023EE2D665}" srcId="{AA1D3BA6-EEC3-4C3E-87B5-A403F27AB87C}" destId="{046330F3-3A63-4C5C-BD04-F138A530CBF0}" srcOrd="1" destOrd="0" parTransId="{A8387320-E40C-489B-A995-A74FBE4B6759}" sibTransId="{882A0155-F5BD-48BA-8479-0F4FF902C438}"/>
    <dgm:cxn modelId="{EC13BD84-4821-4FAA-A8A1-8E92297BC67C}" type="presOf" srcId="{0D42501E-B1EF-4664-ACEB-608D5B38CBCA}" destId="{7F9FA3D5-481E-443F-A210-8B1F0F0150C7}" srcOrd="0" destOrd="0" presId="urn:microsoft.com/office/officeart/2005/8/layout/vList4"/>
    <dgm:cxn modelId="{49A8D58D-45D1-423F-8BCE-31472B093F33}" type="presOf" srcId="{046330F3-3A63-4C5C-BD04-F138A530CBF0}" destId="{7E261F01-92C8-4E28-AB73-6FF10F343107}" srcOrd="1" destOrd="2" presId="urn:microsoft.com/office/officeart/2005/8/layout/vList4"/>
    <dgm:cxn modelId="{19C8EEA3-5128-4AB0-AAAB-B0AFF0D55653}" srcId="{AA1D3BA6-EEC3-4C3E-87B5-A403F27AB87C}" destId="{46A8BD9E-9A33-4A29-9302-250407B95CC8}" srcOrd="0" destOrd="0" parTransId="{D10EB9A1-518D-4F60-BDE7-C9265BB38E48}" sibTransId="{35A3A833-E12D-47AA-A669-39F5CB45126B}"/>
    <dgm:cxn modelId="{5C52DAB1-2B09-4F7B-B283-EABE0136143B}" type="presOf" srcId="{AA1D3BA6-EEC3-4C3E-87B5-A403F27AB87C}" destId="{DE638B39-97E1-44B5-A084-DC99E3463427}" srcOrd="0" destOrd="0" presId="urn:microsoft.com/office/officeart/2005/8/layout/vList4"/>
    <dgm:cxn modelId="{D25E20C2-E929-4C51-8AEF-D72803A9E8C7}" type="presOf" srcId="{46A8BD9E-9A33-4A29-9302-250407B95CC8}" destId="{7E261F01-92C8-4E28-AB73-6FF10F343107}" srcOrd="1" destOrd="1" presId="urn:microsoft.com/office/officeart/2005/8/layout/vList4"/>
    <dgm:cxn modelId="{87067CEA-5960-4630-BE5C-8E13973456DB}" type="presParOf" srcId="{7F9FA3D5-481E-443F-A210-8B1F0F0150C7}" destId="{615DD57A-0EEC-4C4A-8629-C95360DA6770}" srcOrd="0" destOrd="0" presId="urn:microsoft.com/office/officeart/2005/8/layout/vList4"/>
    <dgm:cxn modelId="{C2480739-68E2-4F10-BC19-2A7056E6ED67}" type="presParOf" srcId="{615DD57A-0EEC-4C4A-8629-C95360DA6770}" destId="{DE638B39-97E1-44B5-A084-DC99E3463427}" srcOrd="0" destOrd="0" presId="urn:microsoft.com/office/officeart/2005/8/layout/vList4"/>
    <dgm:cxn modelId="{0541D5B7-64EC-4EE9-92B4-5165589624BB}" type="presParOf" srcId="{615DD57A-0EEC-4C4A-8629-C95360DA6770}" destId="{7E845BB1-69C6-45DA-BD2B-EE90D3510CAC}" srcOrd="1" destOrd="0" presId="urn:microsoft.com/office/officeart/2005/8/layout/vList4"/>
    <dgm:cxn modelId="{7B14B58A-8EC0-4E13-8767-98CA6E16BAAF}" type="presParOf" srcId="{615DD57A-0EEC-4C4A-8629-C95360DA6770}" destId="{7E261F01-92C8-4E28-AB73-6FF10F343107}"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E3F3E5-D1BD-4D9E-B465-6AAEDF16C2BB}" type="doc">
      <dgm:prSet loTypeId="urn:microsoft.com/office/officeart/2005/8/layout/chevron2" loCatId="process" qsTypeId="urn:microsoft.com/office/officeart/2005/8/quickstyle/3d3" qsCatId="3D" csTypeId="urn:microsoft.com/office/officeart/2005/8/colors/colorful1" csCatId="colorful" phldr="1"/>
      <dgm:spPr/>
      <dgm:t>
        <a:bodyPr/>
        <a:lstStyle/>
        <a:p>
          <a:endParaRPr lang="es-CL"/>
        </a:p>
      </dgm:t>
    </dgm:pt>
    <dgm:pt modelId="{D31C248A-931F-4FE6-B3F7-B867865A6C79}">
      <dgm:prSet phldrT="[Texto]" custT="1"/>
      <dgm:spPr/>
      <dgm:t>
        <a:bodyPr/>
        <a:lstStyle/>
        <a:p>
          <a:endParaRPr lang="es-CL" sz="1400" b="0" dirty="0">
            <a:solidFill>
              <a:schemeClr val="tx1"/>
            </a:solidFill>
          </a:endParaRPr>
        </a:p>
        <a:p>
          <a:r>
            <a:rPr lang="es-CL" sz="1400" b="0" dirty="0">
              <a:solidFill>
                <a:schemeClr val="bg1"/>
              </a:solidFill>
            </a:rPr>
            <a:t>Inicio del trámite en la AFP</a:t>
          </a:r>
        </a:p>
      </dgm:t>
    </dgm:pt>
    <dgm:pt modelId="{774242E2-8CB3-42E4-942D-C18298F9423B}" type="parTrans" cxnId="{A3762DB9-BDF5-408B-889A-6B78B815B935}">
      <dgm:prSet/>
      <dgm:spPr/>
      <dgm:t>
        <a:bodyPr/>
        <a:lstStyle/>
        <a:p>
          <a:endParaRPr lang="es-CL" sz="1600" b="0">
            <a:solidFill>
              <a:schemeClr val="tx1"/>
            </a:solidFill>
          </a:endParaRPr>
        </a:p>
      </dgm:t>
    </dgm:pt>
    <dgm:pt modelId="{FFC8E332-AE33-461E-B7D3-6A7CBE8076E2}" type="sibTrans" cxnId="{A3762DB9-BDF5-408B-889A-6B78B815B935}">
      <dgm:prSet/>
      <dgm:spPr/>
      <dgm:t>
        <a:bodyPr/>
        <a:lstStyle/>
        <a:p>
          <a:endParaRPr lang="es-CL" sz="1600" b="0">
            <a:solidFill>
              <a:schemeClr val="tx1"/>
            </a:solidFill>
          </a:endParaRPr>
        </a:p>
      </dgm:t>
    </dgm:pt>
    <dgm:pt modelId="{6A716B4B-5817-4160-8D09-106186AB7CD3}">
      <dgm:prSet phldrT="[Texto]"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b="0" dirty="0">
              <a:solidFill>
                <a:schemeClr val="tx1"/>
              </a:solidFill>
            </a:rPr>
            <a:t>Suscripción Solicitud de pensión.</a:t>
          </a:r>
        </a:p>
      </dgm:t>
    </dgm:pt>
    <dgm:pt modelId="{71A5EF15-4A5A-4BB4-A15A-4C225A9A52CD}" type="parTrans" cxnId="{B2CB5CB4-791B-46CE-90C5-F8F649BA7337}">
      <dgm:prSet/>
      <dgm:spPr/>
      <dgm:t>
        <a:bodyPr/>
        <a:lstStyle/>
        <a:p>
          <a:endParaRPr lang="es-CL" sz="1600" b="0">
            <a:solidFill>
              <a:schemeClr val="tx1"/>
            </a:solidFill>
          </a:endParaRPr>
        </a:p>
      </dgm:t>
    </dgm:pt>
    <dgm:pt modelId="{0A5FF16D-9533-4172-8B11-E8983F5D47DB}" type="sibTrans" cxnId="{B2CB5CB4-791B-46CE-90C5-F8F649BA7337}">
      <dgm:prSet/>
      <dgm:spPr/>
      <dgm:t>
        <a:bodyPr/>
        <a:lstStyle/>
        <a:p>
          <a:endParaRPr lang="es-CL" sz="1600" b="0">
            <a:solidFill>
              <a:schemeClr val="tx1"/>
            </a:solidFill>
          </a:endParaRPr>
        </a:p>
      </dgm:t>
    </dgm:pt>
    <dgm:pt modelId="{08E9FD29-AE2E-4A14-91F7-998373FDED61}">
      <dgm:prSet phldrT="[Texto]" custT="1"/>
      <dgm:spPr/>
      <dgm:t>
        <a:bodyPr/>
        <a:lstStyle/>
        <a:p>
          <a:pPr marL="114300" lvl="1" indent="0" defTabSz="622300">
            <a:lnSpc>
              <a:spcPct val="90000"/>
            </a:lnSpc>
            <a:spcBef>
              <a:spcPct val="0"/>
            </a:spcBef>
            <a:spcAft>
              <a:spcPct val="15000"/>
            </a:spcAft>
          </a:pPr>
          <a:endParaRPr lang="es-CL" sz="1400" b="0" dirty="0">
            <a:solidFill>
              <a:schemeClr val="tx1"/>
            </a:solidFill>
          </a:endParaRPr>
        </a:p>
      </dgm:t>
    </dgm:pt>
    <dgm:pt modelId="{99FCE1AD-AD5F-42DC-B8DC-A8C116EA5A45}" type="parTrans" cxnId="{DFDB3A29-4875-4F6D-87ED-B6A24614D01B}">
      <dgm:prSet/>
      <dgm:spPr/>
      <dgm:t>
        <a:bodyPr/>
        <a:lstStyle/>
        <a:p>
          <a:endParaRPr lang="es-CL" sz="1600" b="0">
            <a:solidFill>
              <a:schemeClr val="tx1"/>
            </a:solidFill>
          </a:endParaRPr>
        </a:p>
      </dgm:t>
    </dgm:pt>
    <dgm:pt modelId="{FAB0214E-2E43-41AB-9AA5-F2AA9609B83F}" type="sibTrans" cxnId="{DFDB3A29-4875-4F6D-87ED-B6A24614D01B}">
      <dgm:prSet/>
      <dgm:spPr/>
      <dgm:t>
        <a:bodyPr/>
        <a:lstStyle/>
        <a:p>
          <a:endParaRPr lang="es-CL" sz="1600" b="0">
            <a:solidFill>
              <a:schemeClr val="tx1"/>
            </a:solidFill>
          </a:endParaRPr>
        </a:p>
      </dgm:t>
    </dgm:pt>
    <dgm:pt modelId="{28B9A9D6-7492-4D62-AB91-8722B14C3464}">
      <dgm:prSet phldrT="[Texto]" custT="1"/>
      <dgm:spPr/>
      <dgm:t>
        <a:bodyPr/>
        <a:lstStyle/>
        <a:p>
          <a:r>
            <a:rPr lang="es-CL" sz="1400" b="0" dirty="0">
              <a:solidFill>
                <a:schemeClr val="bg1"/>
              </a:solidFill>
            </a:rPr>
            <a:t>10 días hábiles</a:t>
          </a:r>
        </a:p>
        <a:p>
          <a:r>
            <a:rPr lang="es-CL" sz="1400" b="0" dirty="0">
              <a:solidFill>
                <a:schemeClr val="bg1"/>
              </a:solidFill>
            </a:rPr>
            <a:t>después</a:t>
          </a:r>
        </a:p>
      </dgm:t>
    </dgm:pt>
    <dgm:pt modelId="{A8A33941-50EF-43BE-B8AC-D85BFFEDD307}" type="parTrans" cxnId="{53E9EC7A-45FE-4488-A002-4EEAC1F719C1}">
      <dgm:prSet/>
      <dgm:spPr/>
      <dgm:t>
        <a:bodyPr/>
        <a:lstStyle/>
        <a:p>
          <a:endParaRPr lang="es-CL" sz="1600" b="0">
            <a:solidFill>
              <a:schemeClr val="tx1"/>
            </a:solidFill>
          </a:endParaRPr>
        </a:p>
      </dgm:t>
    </dgm:pt>
    <dgm:pt modelId="{5A3273EC-17D7-467E-8001-5A82582B344C}" type="sibTrans" cxnId="{53E9EC7A-45FE-4488-A002-4EEAC1F719C1}">
      <dgm:prSet/>
      <dgm:spPr/>
      <dgm:t>
        <a:bodyPr/>
        <a:lstStyle/>
        <a:p>
          <a:endParaRPr lang="es-CL" sz="1600" b="0">
            <a:solidFill>
              <a:schemeClr val="tx1"/>
            </a:solidFill>
          </a:endParaRPr>
        </a:p>
      </dgm:t>
    </dgm:pt>
    <dgm:pt modelId="{2A664F59-D986-462E-AD23-6E4F17797EEA}">
      <dgm:prSet phldrT="[Texto]" custT="1"/>
      <dgm:spPr/>
      <dgm:t>
        <a:bodyPr/>
        <a:lstStyle/>
        <a:p>
          <a:r>
            <a:rPr lang="es-CL" sz="1400" b="0" dirty="0">
              <a:solidFill>
                <a:schemeClr val="tx1"/>
              </a:solidFill>
            </a:rPr>
            <a:t>Emisión Certificado de Saldo.</a:t>
          </a:r>
        </a:p>
        <a:p>
          <a:r>
            <a:rPr lang="es-CL" sz="1400" b="0" dirty="0">
              <a:solidFill>
                <a:schemeClr val="tx1"/>
              </a:solidFill>
            </a:rPr>
            <a:t>Vigencia: 35 días corridos desde su emisión.</a:t>
          </a:r>
        </a:p>
      </dgm:t>
    </dgm:pt>
    <dgm:pt modelId="{FC484B9D-972E-4D37-A7D7-C7C23CD815F1}" type="parTrans" cxnId="{66ECE202-E6DA-4493-9117-2E416690E735}">
      <dgm:prSet/>
      <dgm:spPr/>
      <dgm:t>
        <a:bodyPr/>
        <a:lstStyle/>
        <a:p>
          <a:endParaRPr lang="es-CL" sz="1600" b="0">
            <a:solidFill>
              <a:schemeClr val="tx1"/>
            </a:solidFill>
          </a:endParaRPr>
        </a:p>
      </dgm:t>
    </dgm:pt>
    <dgm:pt modelId="{EFD2A171-3D33-48D9-B1DD-4E8D866BAB6E}" type="sibTrans" cxnId="{66ECE202-E6DA-4493-9117-2E416690E735}">
      <dgm:prSet/>
      <dgm:spPr/>
      <dgm:t>
        <a:bodyPr/>
        <a:lstStyle/>
        <a:p>
          <a:endParaRPr lang="es-CL" sz="1600" b="0">
            <a:solidFill>
              <a:schemeClr val="tx1"/>
            </a:solidFill>
          </a:endParaRPr>
        </a:p>
      </dgm:t>
    </dgm:pt>
    <dgm:pt modelId="{36AE6303-C21C-4A27-B3F8-BBFBFF91FC7F}">
      <dgm:prSet phldrT="[Texto]" custT="1"/>
      <dgm:spPr/>
      <dgm:t>
        <a:bodyPr/>
        <a:lstStyle/>
        <a:p>
          <a:r>
            <a:rPr lang="es-CL" sz="1400" b="0" dirty="0">
              <a:solidFill>
                <a:schemeClr val="tx1"/>
              </a:solidFill>
            </a:rPr>
            <a:t>Ingreso de Solicitud de Ofertas al SCOMP</a:t>
          </a:r>
        </a:p>
      </dgm:t>
    </dgm:pt>
    <dgm:pt modelId="{6D046C81-2251-48AE-A427-E4A839A6FA20}" type="parTrans" cxnId="{11FB7BAA-0B01-44D9-ADB2-7DEB18C2AFC3}">
      <dgm:prSet/>
      <dgm:spPr/>
      <dgm:t>
        <a:bodyPr/>
        <a:lstStyle/>
        <a:p>
          <a:endParaRPr lang="es-CL" sz="1600" b="0">
            <a:solidFill>
              <a:schemeClr val="tx1"/>
            </a:solidFill>
          </a:endParaRPr>
        </a:p>
      </dgm:t>
    </dgm:pt>
    <dgm:pt modelId="{2D02053F-4709-4E3B-9E7C-E340071340FB}" type="sibTrans" cxnId="{11FB7BAA-0B01-44D9-ADB2-7DEB18C2AFC3}">
      <dgm:prSet/>
      <dgm:spPr/>
      <dgm:t>
        <a:bodyPr/>
        <a:lstStyle/>
        <a:p>
          <a:endParaRPr lang="es-CL" sz="1600" b="0">
            <a:solidFill>
              <a:schemeClr val="tx1"/>
            </a:solidFill>
          </a:endParaRPr>
        </a:p>
      </dgm:t>
    </dgm:pt>
    <dgm:pt modelId="{2BCA0824-964C-4EAC-8932-EDDCA2FEFF13}">
      <dgm:prSet phldrT="[Texto]" custT="1"/>
      <dgm:spPr/>
      <dgm:t>
        <a:bodyPr/>
        <a:lstStyle/>
        <a:p>
          <a:r>
            <a:rPr lang="es-CL" sz="1400" b="0" dirty="0">
              <a:solidFill>
                <a:schemeClr val="bg1"/>
              </a:solidFill>
            </a:rPr>
            <a:t>8 días hábiles </a:t>
          </a:r>
        </a:p>
        <a:p>
          <a:r>
            <a:rPr lang="es-CL" sz="1400" b="0" dirty="0">
              <a:solidFill>
                <a:schemeClr val="bg1"/>
              </a:solidFill>
            </a:rPr>
            <a:t>después</a:t>
          </a:r>
          <a:endParaRPr lang="es-CL" sz="1600" b="0" dirty="0">
            <a:solidFill>
              <a:schemeClr val="bg1"/>
            </a:solidFill>
          </a:endParaRPr>
        </a:p>
      </dgm:t>
    </dgm:pt>
    <dgm:pt modelId="{94F345BF-0C22-4469-A3C7-6470F2792075}" type="parTrans" cxnId="{9425C556-AA2D-4A6D-AE29-3DA9AC4D14E4}">
      <dgm:prSet/>
      <dgm:spPr/>
      <dgm:t>
        <a:bodyPr/>
        <a:lstStyle/>
        <a:p>
          <a:endParaRPr lang="es-CL" sz="1600" b="0">
            <a:solidFill>
              <a:schemeClr val="tx1"/>
            </a:solidFill>
          </a:endParaRPr>
        </a:p>
      </dgm:t>
    </dgm:pt>
    <dgm:pt modelId="{BBDE0337-19EC-4DE1-8DF5-97917B9854FB}" type="sibTrans" cxnId="{9425C556-AA2D-4A6D-AE29-3DA9AC4D14E4}">
      <dgm:prSet/>
      <dgm:spPr/>
      <dgm:t>
        <a:bodyPr/>
        <a:lstStyle/>
        <a:p>
          <a:endParaRPr lang="es-CL" sz="1600" b="0">
            <a:solidFill>
              <a:schemeClr val="tx1"/>
            </a:solidFill>
          </a:endParaRPr>
        </a:p>
      </dgm:t>
    </dgm:pt>
    <dgm:pt modelId="{3F148A7D-A860-4B8B-A021-52BEFD58C342}">
      <dgm:prSet phldrT="[Texto]" custT="1"/>
      <dgm:spPr/>
      <dgm:t>
        <a:bodyPr/>
        <a:lstStyle/>
        <a:p>
          <a:r>
            <a:rPr lang="es-ES" sz="1400" b="0" dirty="0">
              <a:solidFill>
                <a:schemeClr val="tx1"/>
              </a:solidFill>
            </a:rPr>
            <a:t>Emisión certificado de ofertas.  	</a:t>
          </a:r>
          <a:endParaRPr lang="es-CL" sz="1400" b="0" dirty="0">
            <a:solidFill>
              <a:schemeClr val="tx1"/>
            </a:solidFill>
          </a:endParaRPr>
        </a:p>
      </dgm:t>
    </dgm:pt>
    <dgm:pt modelId="{64D75C99-9543-49BB-A115-6D9B961B8104}" type="parTrans" cxnId="{F6520875-E027-413F-A65D-6D28E8AB8399}">
      <dgm:prSet/>
      <dgm:spPr/>
      <dgm:t>
        <a:bodyPr/>
        <a:lstStyle/>
        <a:p>
          <a:endParaRPr lang="es-CL" sz="1600" b="0">
            <a:solidFill>
              <a:schemeClr val="tx1"/>
            </a:solidFill>
          </a:endParaRPr>
        </a:p>
      </dgm:t>
    </dgm:pt>
    <dgm:pt modelId="{DE717F3E-4BF8-4DAD-AE39-1365EE5D72CB}" type="sibTrans" cxnId="{F6520875-E027-413F-A65D-6D28E8AB8399}">
      <dgm:prSet/>
      <dgm:spPr/>
      <dgm:t>
        <a:bodyPr/>
        <a:lstStyle/>
        <a:p>
          <a:endParaRPr lang="es-CL" sz="1600" b="0">
            <a:solidFill>
              <a:schemeClr val="tx1"/>
            </a:solidFill>
          </a:endParaRPr>
        </a:p>
      </dgm:t>
    </dgm:pt>
    <dgm:pt modelId="{9ABE6597-26DF-4883-BD36-BFBE50761442}">
      <dgm:prSet phldrT="[Texto]" custT="1"/>
      <dgm:spPr/>
      <dgm:t>
        <a:bodyPr/>
        <a:lstStyle/>
        <a:p>
          <a:r>
            <a:rPr lang="es-ES" sz="1400" b="0" dirty="0">
              <a:solidFill>
                <a:schemeClr val="tx1"/>
              </a:solidFill>
            </a:rPr>
            <a:t>Afiliado o afiliada p</a:t>
          </a:r>
          <a:r>
            <a:rPr lang="es-CL" sz="1400" b="0" dirty="0" err="1">
              <a:solidFill>
                <a:schemeClr val="tx1"/>
              </a:solidFill>
            </a:rPr>
            <a:t>uede</a:t>
          </a:r>
          <a:r>
            <a:rPr lang="es-CL" sz="1400" b="0" dirty="0">
              <a:solidFill>
                <a:schemeClr val="tx1"/>
              </a:solidFill>
            </a:rPr>
            <a:t>:</a:t>
          </a:r>
        </a:p>
      </dgm:t>
    </dgm:pt>
    <dgm:pt modelId="{A845701B-6A25-458E-A54D-EBC934067B50}" type="parTrans" cxnId="{F0A4F4D6-297C-46A8-A331-FE6114B7CBCB}">
      <dgm:prSet/>
      <dgm:spPr/>
      <dgm:t>
        <a:bodyPr/>
        <a:lstStyle/>
        <a:p>
          <a:endParaRPr lang="es-CL"/>
        </a:p>
      </dgm:t>
    </dgm:pt>
    <dgm:pt modelId="{4E6CA648-D5F3-4623-AFB0-F3632275091C}" type="sibTrans" cxnId="{F0A4F4D6-297C-46A8-A331-FE6114B7CBCB}">
      <dgm:prSet/>
      <dgm:spPr/>
      <dgm:t>
        <a:bodyPr/>
        <a:lstStyle/>
        <a:p>
          <a:endParaRPr lang="es-CL"/>
        </a:p>
      </dgm:t>
    </dgm:pt>
    <dgm:pt modelId="{515DBC89-16CE-461E-8E90-D90167C4292C}">
      <dgm:prSet phldrT="[Texto]" custT="1"/>
      <dgm:spPr/>
      <dgm:t>
        <a:bodyPr/>
        <a:lstStyle/>
        <a:p>
          <a:r>
            <a:rPr lang="es-ES" sz="1400" b="0" dirty="0">
              <a:solidFill>
                <a:schemeClr val="tx1"/>
              </a:solidFill>
            </a:rPr>
            <a:t>Vigencia: 12 días hábiles desde su emisión.</a:t>
          </a:r>
          <a:endParaRPr lang="es-CL" sz="1400" b="0" dirty="0">
            <a:solidFill>
              <a:schemeClr val="tx1"/>
            </a:solidFill>
          </a:endParaRPr>
        </a:p>
      </dgm:t>
    </dgm:pt>
    <dgm:pt modelId="{48D91AD8-4B1C-4551-BAD7-249DF8C973DB}" type="parTrans" cxnId="{8452E297-53F3-4D3D-A888-1F1851663715}">
      <dgm:prSet/>
      <dgm:spPr/>
      <dgm:t>
        <a:bodyPr/>
        <a:lstStyle/>
        <a:p>
          <a:endParaRPr lang="es-CL"/>
        </a:p>
      </dgm:t>
    </dgm:pt>
    <dgm:pt modelId="{7F641303-F87D-44CF-AD1A-C017C7CDA235}" type="sibTrans" cxnId="{8452E297-53F3-4D3D-A888-1F1851663715}">
      <dgm:prSet/>
      <dgm:spPr/>
      <dgm:t>
        <a:bodyPr/>
        <a:lstStyle/>
        <a:p>
          <a:endParaRPr lang="es-CL"/>
        </a:p>
      </dgm:t>
    </dgm:pt>
    <dgm:pt modelId="{03EC82EE-EB40-4E16-BD95-122134A1C105}">
      <dgm:prSet phldrT="[Texto]"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b="0" dirty="0">
              <a:solidFill>
                <a:schemeClr val="tx1"/>
              </a:solidFill>
            </a:rPr>
            <a:t>Declaración de beneficiarios(as) legales</a:t>
          </a:r>
        </a:p>
      </dgm:t>
    </dgm:pt>
    <dgm:pt modelId="{CAD37585-E80F-4327-8847-25739E910847}" type="parTrans" cxnId="{028D80D0-4221-476A-839B-61A014943B0A}">
      <dgm:prSet/>
      <dgm:spPr/>
      <dgm:t>
        <a:bodyPr/>
        <a:lstStyle/>
        <a:p>
          <a:endParaRPr lang="es-CL"/>
        </a:p>
      </dgm:t>
    </dgm:pt>
    <dgm:pt modelId="{6C96D114-4CB5-4F65-B672-C77D89B8BF5E}" type="sibTrans" cxnId="{028D80D0-4221-476A-839B-61A014943B0A}">
      <dgm:prSet/>
      <dgm:spPr/>
      <dgm:t>
        <a:bodyPr/>
        <a:lstStyle/>
        <a:p>
          <a:endParaRPr lang="es-CL"/>
        </a:p>
      </dgm:t>
    </dgm:pt>
    <dgm:pt modelId="{A40D3FF0-9A72-48FD-B3AE-0D732F81DBC9}" type="pres">
      <dgm:prSet presAssocID="{41E3F3E5-D1BD-4D9E-B465-6AAEDF16C2BB}" presName="linearFlow" presStyleCnt="0">
        <dgm:presLayoutVars>
          <dgm:dir/>
          <dgm:animLvl val="lvl"/>
          <dgm:resizeHandles val="exact"/>
        </dgm:presLayoutVars>
      </dgm:prSet>
      <dgm:spPr/>
    </dgm:pt>
    <dgm:pt modelId="{BB341849-CAC5-4763-BC57-37F00A391B83}" type="pres">
      <dgm:prSet presAssocID="{D31C248A-931F-4FE6-B3F7-B867865A6C79}" presName="composite" presStyleCnt="0"/>
      <dgm:spPr/>
    </dgm:pt>
    <dgm:pt modelId="{B743CFBD-E5B8-4A64-8776-1EB66CE1C98B}" type="pres">
      <dgm:prSet presAssocID="{D31C248A-931F-4FE6-B3F7-B867865A6C79}" presName="parentText" presStyleLbl="alignNode1" presStyleIdx="0" presStyleCnt="3" custScaleX="145837" custScaleY="119550" custLinFactX="-9336" custLinFactNeighborX="-100000" custLinFactNeighborY="30113">
        <dgm:presLayoutVars>
          <dgm:chMax val="1"/>
          <dgm:bulletEnabled val="1"/>
        </dgm:presLayoutVars>
      </dgm:prSet>
      <dgm:spPr/>
    </dgm:pt>
    <dgm:pt modelId="{6BE0B0C2-065A-4C3B-BD41-524A3696731D}" type="pres">
      <dgm:prSet presAssocID="{D31C248A-931F-4FE6-B3F7-B867865A6C79}" presName="descendantText" presStyleLbl="alignAcc1" presStyleIdx="0" presStyleCnt="3" custScaleY="100000" custLinFactNeighborX="-20139" custLinFactNeighborY="65647">
        <dgm:presLayoutVars>
          <dgm:bulletEnabled val="1"/>
        </dgm:presLayoutVars>
      </dgm:prSet>
      <dgm:spPr/>
    </dgm:pt>
    <dgm:pt modelId="{C51D7EB9-C130-439B-8037-8331F9CB17AA}" type="pres">
      <dgm:prSet presAssocID="{FFC8E332-AE33-461E-B7D3-6A7CBE8076E2}" presName="sp" presStyleCnt="0"/>
      <dgm:spPr/>
    </dgm:pt>
    <dgm:pt modelId="{48D56E02-A493-45A9-A7F7-7B04FE60B72E}" type="pres">
      <dgm:prSet presAssocID="{28B9A9D6-7492-4D62-AB91-8722B14C3464}" presName="composite" presStyleCnt="0"/>
      <dgm:spPr/>
    </dgm:pt>
    <dgm:pt modelId="{772D603E-8FB8-403C-8470-0A621C22467F}" type="pres">
      <dgm:prSet presAssocID="{28B9A9D6-7492-4D62-AB91-8722B14C3464}" presName="parentText" presStyleLbl="alignNode1" presStyleIdx="1" presStyleCnt="3" custScaleX="149838" custScaleY="119114" custLinFactX="-11582" custLinFactNeighborX="-100000" custLinFactNeighborY="-3070">
        <dgm:presLayoutVars>
          <dgm:chMax val="1"/>
          <dgm:bulletEnabled val="1"/>
        </dgm:presLayoutVars>
      </dgm:prSet>
      <dgm:spPr/>
    </dgm:pt>
    <dgm:pt modelId="{D5AA27C7-82FE-4112-9419-D964E1230EF1}" type="pres">
      <dgm:prSet presAssocID="{28B9A9D6-7492-4D62-AB91-8722B14C3464}" presName="descendantText" presStyleLbl="alignAcc1" presStyleIdx="1" presStyleCnt="3" custLinFactNeighborX="-20569" custLinFactNeighborY="5209">
        <dgm:presLayoutVars>
          <dgm:bulletEnabled val="1"/>
        </dgm:presLayoutVars>
      </dgm:prSet>
      <dgm:spPr/>
    </dgm:pt>
    <dgm:pt modelId="{4A062BA7-4D28-4DE8-9DD1-53DFD98D4154}" type="pres">
      <dgm:prSet presAssocID="{5A3273EC-17D7-467E-8001-5A82582B344C}" presName="sp" presStyleCnt="0"/>
      <dgm:spPr/>
    </dgm:pt>
    <dgm:pt modelId="{A9E6D0FE-644C-4B9C-A6E5-B52E8768DDC6}" type="pres">
      <dgm:prSet presAssocID="{2BCA0824-964C-4EAC-8932-EDDCA2FEFF13}" presName="composite" presStyleCnt="0"/>
      <dgm:spPr/>
    </dgm:pt>
    <dgm:pt modelId="{776693F2-CF22-4679-A821-EEE8312E4659}" type="pres">
      <dgm:prSet presAssocID="{2BCA0824-964C-4EAC-8932-EDDCA2FEFF13}" presName="parentText" presStyleLbl="alignNode1" presStyleIdx="2" presStyleCnt="3" custScaleX="152717" custScaleY="117757" custLinFactX="-12894" custLinFactNeighborX="-100000" custLinFactNeighborY="-37827">
        <dgm:presLayoutVars>
          <dgm:chMax val="1"/>
          <dgm:bulletEnabled val="1"/>
        </dgm:presLayoutVars>
      </dgm:prSet>
      <dgm:spPr/>
    </dgm:pt>
    <dgm:pt modelId="{C2803956-330F-4B1C-B570-036FA921AD8E}" type="pres">
      <dgm:prSet presAssocID="{2BCA0824-964C-4EAC-8932-EDDCA2FEFF13}" presName="descendantText" presStyleLbl="alignAcc1" presStyleIdx="2" presStyleCnt="3" custLinFactNeighborX="-20413" custLinFactNeighborY="-58260">
        <dgm:presLayoutVars>
          <dgm:bulletEnabled val="1"/>
        </dgm:presLayoutVars>
      </dgm:prSet>
      <dgm:spPr/>
    </dgm:pt>
  </dgm:ptLst>
  <dgm:cxnLst>
    <dgm:cxn modelId="{66ECE202-E6DA-4493-9117-2E416690E735}" srcId="{28B9A9D6-7492-4D62-AB91-8722B14C3464}" destId="{2A664F59-D986-462E-AD23-6E4F17797EEA}" srcOrd="0" destOrd="0" parTransId="{FC484B9D-972E-4D37-A7D7-C7C23CD815F1}" sibTransId="{EFD2A171-3D33-48D9-B1DD-4E8D866BAB6E}"/>
    <dgm:cxn modelId="{CDEECF09-AB5F-4BFA-A433-55EA98F8DC1C}" type="presOf" srcId="{D31C248A-931F-4FE6-B3F7-B867865A6C79}" destId="{B743CFBD-E5B8-4A64-8776-1EB66CE1C98B}" srcOrd="0" destOrd="0" presId="urn:microsoft.com/office/officeart/2005/8/layout/chevron2"/>
    <dgm:cxn modelId="{DFDB3A29-4875-4F6D-87ED-B6A24614D01B}" srcId="{D31C248A-931F-4FE6-B3F7-B867865A6C79}" destId="{08E9FD29-AE2E-4A14-91F7-998373FDED61}" srcOrd="2" destOrd="0" parTransId="{99FCE1AD-AD5F-42DC-B8DC-A8C116EA5A45}" sibTransId="{FAB0214E-2E43-41AB-9AA5-F2AA9609B83F}"/>
    <dgm:cxn modelId="{E9E9C948-8BE1-4EBF-89C2-4D6A5E201FAB}" type="presOf" srcId="{2A664F59-D986-462E-AD23-6E4F17797EEA}" destId="{D5AA27C7-82FE-4112-9419-D964E1230EF1}" srcOrd="0" destOrd="0" presId="urn:microsoft.com/office/officeart/2005/8/layout/chevron2"/>
    <dgm:cxn modelId="{C4246649-9C40-47AA-9CB5-EE092A14D9B5}" type="presOf" srcId="{08E9FD29-AE2E-4A14-91F7-998373FDED61}" destId="{6BE0B0C2-065A-4C3B-BD41-524A3696731D}" srcOrd="0" destOrd="2" presId="urn:microsoft.com/office/officeart/2005/8/layout/chevron2"/>
    <dgm:cxn modelId="{F96C194B-4500-406E-A6EE-FECE3DE917BA}" type="presOf" srcId="{9ABE6597-26DF-4883-BD36-BFBE50761442}" destId="{C2803956-330F-4B1C-B570-036FA921AD8E}" srcOrd="0" destOrd="2" presId="urn:microsoft.com/office/officeart/2005/8/layout/chevron2"/>
    <dgm:cxn modelId="{0AF74151-A45A-4D82-B191-25FEA18E6AAD}" type="presOf" srcId="{515DBC89-16CE-461E-8E90-D90167C4292C}" destId="{C2803956-330F-4B1C-B570-036FA921AD8E}" srcOrd="0" destOrd="1" presId="urn:microsoft.com/office/officeart/2005/8/layout/chevron2"/>
    <dgm:cxn modelId="{F6520875-E027-413F-A65D-6D28E8AB8399}" srcId="{2BCA0824-964C-4EAC-8932-EDDCA2FEFF13}" destId="{3F148A7D-A860-4B8B-A021-52BEFD58C342}" srcOrd="0" destOrd="0" parTransId="{64D75C99-9543-49BB-A115-6D9B961B8104}" sibTransId="{DE717F3E-4BF8-4DAD-AE39-1365EE5D72CB}"/>
    <dgm:cxn modelId="{9425C556-AA2D-4A6D-AE29-3DA9AC4D14E4}" srcId="{41E3F3E5-D1BD-4D9E-B465-6AAEDF16C2BB}" destId="{2BCA0824-964C-4EAC-8932-EDDCA2FEFF13}" srcOrd="2" destOrd="0" parTransId="{94F345BF-0C22-4469-A3C7-6470F2792075}" sibTransId="{BBDE0337-19EC-4DE1-8DF5-97917B9854FB}"/>
    <dgm:cxn modelId="{9AE22A78-9020-4759-9A70-6C167BF50281}" type="presOf" srcId="{36AE6303-C21C-4A27-B3F8-BBFBFF91FC7F}" destId="{D5AA27C7-82FE-4112-9419-D964E1230EF1}" srcOrd="0" destOrd="1" presId="urn:microsoft.com/office/officeart/2005/8/layout/chevron2"/>
    <dgm:cxn modelId="{53E9EC7A-45FE-4488-A002-4EEAC1F719C1}" srcId="{41E3F3E5-D1BD-4D9E-B465-6AAEDF16C2BB}" destId="{28B9A9D6-7492-4D62-AB91-8722B14C3464}" srcOrd="1" destOrd="0" parTransId="{A8A33941-50EF-43BE-B8AC-D85BFFEDD307}" sibTransId="{5A3273EC-17D7-467E-8001-5A82582B344C}"/>
    <dgm:cxn modelId="{C9C2D787-2846-4356-B6EE-B7EB75C7BD95}" type="presOf" srcId="{3F148A7D-A860-4B8B-A021-52BEFD58C342}" destId="{C2803956-330F-4B1C-B570-036FA921AD8E}" srcOrd="0" destOrd="0" presId="urn:microsoft.com/office/officeart/2005/8/layout/chevron2"/>
    <dgm:cxn modelId="{A55E5488-5026-47D3-9859-E10EC287F641}" type="presOf" srcId="{6A716B4B-5817-4160-8D09-106186AB7CD3}" destId="{6BE0B0C2-065A-4C3B-BD41-524A3696731D}" srcOrd="0" destOrd="0" presId="urn:microsoft.com/office/officeart/2005/8/layout/chevron2"/>
    <dgm:cxn modelId="{8452E297-53F3-4D3D-A888-1F1851663715}" srcId="{2BCA0824-964C-4EAC-8932-EDDCA2FEFF13}" destId="{515DBC89-16CE-461E-8E90-D90167C4292C}" srcOrd="1" destOrd="0" parTransId="{48D91AD8-4B1C-4551-BAD7-249DF8C973DB}" sibTransId="{7F641303-F87D-44CF-AD1A-C017C7CDA235}"/>
    <dgm:cxn modelId="{11FB7BAA-0B01-44D9-ADB2-7DEB18C2AFC3}" srcId="{28B9A9D6-7492-4D62-AB91-8722B14C3464}" destId="{36AE6303-C21C-4A27-B3F8-BBFBFF91FC7F}" srcOrd="1" destOrd="0" parTransId="{6D046C81-2251-48AE-A427-E4A839A6FA20}" sibTransId="{2D02053F-4709-4E3B-9E7C-E340071340FB}"/>
    <dgm:cxn modelId="{33DF14AB-E9B2-427D-A6B0-EA884033CCC8}" type="presOf" srcId="{03EC82EE-EB40-4E16-BD95-122134A1C105}" destId="{6BE0B0C2-065A-4C3B-BD41-524A3696731D}" srcOrd="0" destOrd="1" presId="urn:microsoft.com/office/officeart/2005/8/layout/chevron2"/>
    <dgm:cxn modelId="{B2CB5CB4-791B-46CE-90C5-F8F649BA7337}" srcId="{D31C248A-931F-4FE6-B3F7-B867865A6C79}" destId="{6A716B4B-5817-4160-8D09-106186AB7CD3}" srcOrd="0" destOrd="0" parTransId="{71A5EF15-4A5A-4BB4-A15A-4C225A9A52CD}" sibTransId="{0A5FF16D-9533-4172-8B11-E8983F5D47DB}"/>
    <dgm:cxn modelId="{A3762DB9-BDF5-408B-889A-6B78B815B935}" srcId="{41E3F3E5-D1BD-4D9E-B465-6AAEDF16C2BB}" destId="{D31C248A-931F-4FE6-B3F7-B867865A6C79}" srcOrd="0" destOrd="0" parTransId="{774242E2-8CB3-42E4-942D-C18298F9423B}" sibTransId="{FFC8E332-AE33-461E-B7D3-6A7CBE8076E2}"/>
    <dgm:cxn modelId="{CEE793C9-E4A8-48BD-8103-0AC9A4699005}" type="presOf" srcId="{2BCA0824-964C-4EAC-8932-EDDCA2FEFF13}" destId="{776693F2-CF22-4679-A821-EEE8312E4659}" srcOrd="0" destOrd="0" presId="urn:microsoft.com/office/officeart/2005/8/layout/chevron2"/>
    <dgm:cxn modelId="{028D80D0-4221-476A-839B-61A014943B0A}" srcId="{D31C248A-931F-4FE6-B3F7-B867865A6C79}" destId="{03EC82EE-EB40-4E16-BD95-122134A1C105}" srcOrd="1" destOrd="0" parTransId="{CAD37585-E80F-4327-8847-25739E910847}" sibTransId="{6C96D114-4CB5-4F65-B672-C77D89B8BF5E}"/>
    <dgm:cxn modelId="{F0A4F4D6-297C-46A8-A331-FE6114B7CBCB}" srcId="{2BCA0824-964C-4EAC-8932-EDDCA2FEFF13}" destId="{9ABE6597-26DF-4883-BD36-BFBE50761442}" srcOrd="2" destOrd="0" parTransId="{A845701B-6A25-458E-A54D-EBC934067B50}" sibTransId="{4E6CA648-D5F3-4623-AFB0-F3632275091C}"/>
    <dgm:cxn modelId="{6F5083E1-6149-4ED2-AF53-A55CFEF5A522}" type="presOf" srcId="{41E3F3E5-D1BD-4D9E-B465-6AAEDF16C2BB}" destId="{A40D3FF0-9A72-48FD-B3AE-0D732F81DBC9}" srcOrd="0" destOrd="0" presId="urn:microsoft.com/office/officeart/2005/8/layout/chevron2"/>
    <dgm:cxn modelId="{80BFFBE8-E177-4863-96B1-C48D106F1B7C}" type="presOf" srcId="{28B9A9D6-7492-4D62-AB91-8722B14C3464}" destId="{772D603E-8FB8-403C-8470-0A621C22467F}" srcOrd="0" destOrd="0" presId="urn:microsoft.com/office/officeart/2005/8/layout/chevron2"/>
    <dgm:cxn modelId="{2E07B9F1-54C5-4D5A-B1AD-3E21F8725B61}" type="presParOf" srcId="{A40D3FF0-9A72-48FD-B3AE-0D732F81DBC9}" destId="{BB341849-CAC5-4763-BC57-37F00A391B83}" srcOrd="0" destOrd="0" presId="urn:microsoft.com/office/officeart/2005/8/layout/chevron2"/>
    <dgm:cxn modelId="{8232F5C3-172C-420B-96F3-DA76F164AC8D}" type="presParOf" srcId="{BB341849-CAC5-4763-BC57-37F00A391B83}" destId="{B743CFBD-E5B8-4A64-8776-1EB66CE1C98B}" srcOrd="0" destOrd="0" presId="urn:microsoft.com/office/officeart/2005/8/layout/chevron2"/>
    <dgm:cxn modelId="{8B290A1B-D1B3-46C5-9E9E-763BA3896E4C}" type="presParOf" srcId="{BB341849-CAC5-4763-BC57-37F00A391B83}" destId="{6BE0B0C2-065A-4C3B-BD41-524A3696731D}" srcOrd="1" destOrd="0" presId="urn:microsoft.com/office/officeart/2005/8/layout/chevron2"/>
    <dgm:cxn modelId="{095D0407-7C81-4168-BE30-0BF6A15FEA45}" type="presParOf" srcId="{A40D3FF0-9A72-48FD-B3AE-0D732F81DBC9}" destId="{C51D7EB9-C130-439B-8037-8331F9CB17AA}" srcOrd="1" destOrd="0" presId="urn:microsoft.com/office/officeart/2005/8/layout/chevron2"/>
    <dgm:cxn modelId="{F7DD0131-3380-49D5-8489-DD28DB4E0A76}" type="presParOf" srcId="{A40D3FF0-9A72-48FD-B3AE-0D732F81DBC9}" destId="{48D56E02-A493-45A9-A7F7-7B04FE60B72E}" srcOrd="2" destOrd="0" presId="urn:microsoft.com/office/officeart/2005/8/layout/chevron2"/>
    <dgm:cxn modelId="{30BBFA92-1BF8-4E11-8437-AD4813072095}" type="presParOf" srcId="{48D56E02-A493-45A9-A7F7-7B04FE60B72E}" destId="{772D603E-8FB8-403C-8470-0A621C22467F}" srcOrd="0" destOrd="0" presId="urn:microsoft.com/office/officeart/2005/8/layout/chevron2"/>
    <dgm:cxn modelId="{CABDC1F5-8039-4D78-986F-8E80F80FA524}" type="presParOf" srcId="{48D56E02-A493-45A9-A7F7-7B04FE60B72E}" destId="{D5AA27C7-82FE-4112-9419-D964E1230EF1}" srcOrd="1" destOrd="0" presId="urn:microsoft.com/office/officeart/2005/8/layout/chevron2"/>
    <dgm:cxn modelId="{2D9ADC19-53FD-4004-825F-4F44109588D2}" type="presParOf" srcId="{A40D3FF0-9A72-48FD-B3AE-0D732F81DBC9}" destId="{4A062BA7-4D28-4DE8-9DD1-53DFD98D4154}" srcOrd="3" destOrd="0" presId="urn:microsoft.com/office/officeart/2005/8/layout/chevron2"/>
    <dgm:cxn modelId="{DA02B315-2E78-4AD5-B861-D2C6257BF89B}" type="presParOf" srcId="{A40D3FF0-9A72-48FD-B3AE-0D732F81DBC9}" destId="{A9E6D0FE-644C-4B9C-A6E5-B52E8768DDC6}" srcOrd="4" destOrd="0" presId="urn:microsoft.com/office/officeart/2005/8/layout/chevron2"/>
    <dgm:cxn modelId="{D25EBB63-7595-4F82-A833-7E867D5532B2}" type="presParOf" srcId="{A9E6D0FE-644C-4B9C-A6E5-B52E8768DDC6}" destId="{776693F2-CF22-4679-A821-EEE8312E4659}" srcOrd="0" destOrd="0" presId="urn:microsoft.com/office/officeart/2005/8/layout/chevron2"/>
    <dgm:cxn modelId="{6B20FE23-03EE-4908-970F-A4EC065C548F}" type="presParOf" srcId="{A9E6D0FE-644C-4B9C-A6E5-B52E8768DDC6}" destId="{C2803956-330F-4B1C-B570-036FA921AD8E}"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9DD5D8-A02B-43FE-A479-8DD8C6601212}" type="doc">
      <dgm:prSet loTypeId="urn:microsoft.com/office/officeart/2009/3/layout/SubStepProcess" loCatId="process" qsTypeId="urn:microsoft.com/office/officeart/2005/8/quickstyle/3d3" qsCatId="3D" csTypeId="urn:microsoft.com/office/officeart/2005/8/colors/colorful1" csCatId="colorful" phldr="1"/>
      <dgm:spPr/>
    </dgm:pt>
    <dgm:pt modelId="{A8739D15-F013-4740-9B04-00C3F35D93C2}">
      <dgm:prSet phldrT="[Texto]" custT="1"/>
      <dgm:spPr/>
      <dgm:t>
        <a:bodyPr/>
        <a:lstStyle/>
        <a:p>
          <a:r>
            <a:rPr lang="es-ES" sz="1600" b="0" dirty="0"/>
            <a:t>Solicitar </a:t>
          </a:r>
          <a:endParaRPr lang="es-CL" sz="1600" b="0" dirty="0"/>
        </a:p>
        <a:p>
          <a:r>
            <a:rPr lang="es-CL" sz="1600" b="0" dirty="0"/>
            <a:t>nueva oferta</a:t>
          </a:r>
        </a:p>
      </dgm:t>
    </dgm:pt>
    <dgm:pt modelId="{D18C0384-E987-4AD5-BBA6-F5BC5A6F4D6D}" type="parTrans" cxnId="{38A7494E-8D3A-4143-8B5D-CE5DDA54183F}">
      <dgm:prSet/>
      <dgm:spPr/>
      <dgm:t>
        <a:bodyPr/>
        <a:lstStyle/>
        <a:p>
          <a:endParaRPr lang="es-CL" sz="1600" b="0"/>
        </a:p>
      </dgm:t>
    </dgm:pt>
    <dgm:pt modelId="{3DBBF587-00CE-4527-958D-C2559D0B2EC5}" type="sibTrans" cxnId="{38A7494E-8D3A-4143-8B5D-CE5DDA54183F}">
      <dgm:prSet/>
      <dgm:spPr/>
      <dgm:t>
        <a:bodyPr/>
        <a:lstStyle/>
        <a:p>
          <a:endParaRPr lang="es-CL" sz="1600" b="0"/>
        </a:p>
      </dgm:t>
    </dgm:pt>
    <dgm:pt modelId="{B5CB0305-2CC2-4892-8BB5-DC7E00C43F2B}">
      <dgm:prSet phldrT="[Texto]" custT="1"/>
      <dgm:spPr/>
      <dgm:t>
        <a:bodyPr/>
        <a:lstStyle/>
        <a:p>
          <a:r>
            <a:rPr lang="es-CL" sz="1600" b="0" dirty="0"/>
            <a:t>Aceptar</a:t>
          </a:r>
        </a:p>
      </dgm:t>
    </dgm:pt>
    <dgm:pt modelId="{5327C39A-6B88-40C9-B57F-A5CDC9F38801}" type="parTrans" cxnId="{032D4CBD-99C0-4F05-B562-56746A9B511F}">
      <dgm:prSet/>
      <dgm:spPr/>
      <dgm:t>
        <a:bodyPr/>
        <a:lstStyle/>
        <a:p>
          <a:endParaRPr lang="es-CL" sz="1600" b="0"/>
        </a:p>
      </dgm:t>
    </dgm:pt>
    <dgm:pt modelId="{70131B30-9A40-40B7-A122-8056DEB744AC}" type="sibTrans" cxnId="{032D4CBD-99C0-4F05-B562-56746A9B511F}">
      <dgm:prSet/>
      <dgm:spPr/>
      <dgm:t>
        <a:bodyPr/>
        <a:lstStyle/>
        <a:p>
          <a:endParaRPr lang="es-CL" sz="1600" b="0"/>
        </a:p>
      </dgm:t>
    </dgm:pt>
    <dgm:pt modelId="{6D805FA1-7780-4BDA-BB0B-9FEB325128A1}">
      <dgm:prSet phldrT="[Texto]" custT="1"/>
      <dgm:spPr/>
      <dgm:t>
        <a:bodyPr/>
        <a:lstStyle/>
        <a:p>
          <a:r>
            <a:rPr lang="es-CL" sz="1600" b="0" dirty="0"/>
            <a:t>Desistir (excepto invalidez)</a:t>
          </a:r>
        </a:p>
      </dgm:t>
    </dgm:pt>
    <dgm:pt modelId="{92B3C441-119A-4621-A99F-EA51B2E67452}" type="parTrans" cxnId="{5534447B-C654-457C-89C2-F852F4CC6CA0}">
      <dgm:prSet/>
      <dgm:spPr/>
      <dgm:t>
        <a:bodyPr/>
        <a:lstStyle/>
        <a:p>
          <a:endParaRPr lang="es-CL" sz="1600" b="0"/>
        </a:p>
      </dgm:t>
    </dgm:pt>
    <dgm:pt modelId="{4615A55A-6E7F-41B2-BAAE-2F113835441A}" type="sibTrans" cxnId="{5534447B-C654-457C-89C2-F852F4CC6CA0}">
      <dgm:prSet/>
      <dgm:spPr/>
      <dgm:t>
        <a:bodyPr/>
        <a:lstStyle/>
        <a:p>
          <a:endParaRPr lang="es-CL" sz="1600" b="0"/>
        </a:p>
      </dgm:t>
    </dgm:pt>
    <dgm:pt modelId="{03AE20F5-DA36-477C-8294-3DB144022891}" type="pres">
      <dgm:prSet presAssocID="{6A9DD5D8-A02B-43FE-A479-8DD8C6601212}" presName="Name0" presStyleCnt="0">
        <dgm:presLayoutVars>
          <dgm:chMax val="7"/>
          <dgm:dir/>
          <dgm:animOne val="branch"/>
        </dgm:presLayoutVars>
      </dgm:prSet>
      <dgm:spPr/>
    </dgm:pt>
    <dgm:pt modelId="{83EBAB5D-AEBD-4454-9828-341F5850094C}" type="pres">
      <dgm:prSet presAssocID="{6D805FA1-7780-4BDA-BB0B-9FEB325128A1}" presName="parTx1" presStyleLbl="node1" presStyleIdx="0" presStyleCnt="3"/>
      <dgm:spPr/>
    </dgm:pt>
    <dgm:pt modelId="{B7415BF7-54B5-468A-B067-967EEE2750FB}" type="pres">
      <dgm:prSet presAssocID="{A8739D15-F013-4740-9B04-00C3F35D93C2}" presName="parTx2" presStyleLbl="node1" presStyleIdx="1" presStyleCnt="3"/>
      <dgm:spPr/>
    </dgm:pt>
    <dgm:pt modelId="{6AE7EF86-45E2-403B-B18E-3BA3C86E1E7B}" type="pres">
      <dgm:prSet presAssocID="{B5CB0305-2CC2-4892-8BB5-DC7E00C43F2B}" presName="parTx3" presStyleLbl="node1" presStyleIdx="2" presStyleCnt="3"/>
      <dgm:spPr/>
    </dgm:pt>
  </dgm:ptLst>
  <dgm:cxnLst>
    <dgm:cxn modelId="{38A7494E-8D3A-4143-8B5D-CE5DDA54183F}" srcId="{6A9DD5D8-A02B-43FE-A479-8DD8C6601212}" destId="{A8739D15-F013-4740-9B04-00C3F35D93C2}" srcOrd="1" destOrd="0" parTransId="{D18C0384-E987-4AD5-BBA6-F5BC5A6F4D6D}" sibTransId="{3DBBF587-00CE-4527-958D-C2559D0B2EC5}"/>
    <dgm:cxn modelId="{3C42F751-1816-4ADE-A00B-CB702E3D9051}" type="presOf" srcId="{B5CB0305-2CC2-4892-8BB5-DC7E00C43F2B}" destId="{6AE7EF86-45E2-403B-B18E-3BA3C86E1E7B}" srcOrd="0" destOrd="0" presId="urn:microsoft.com/office/officeart/2009/3/layout/SubStepProcess"/>
    <dgm:cxn modelId="{5534447B-C654-457C-89C2-F852F4CC6CA0}" srcId="{6A9DD5D8-A02B-43FE-A479-8DD8C6601212}" destId="{6D805FA1-7780-4BDA-BB0B-9FEB325128A1}" srcOrd="0" destOrd="0" parTransId="{92B3C441-119A-4621-A99F-EA51B2E67452}" sibTransId="{4615A55A-6E7F-41B2-BAAE-2F113835441A}"/>
    <dgm:cxn modelId="{2CFB517E-7500-433B-9794-E62D41F4F9B0}" type="presOf" srcId="{6A9DD5D8-A02B-43FE-A479-8DD8C6601212}" destId="{03AE20F5-DA36-477C-8294-3DB144022891}" srcOrd="0" destOrd="0" presId="urn:microsoft.com/office/officeart/2009/3/layout/SubStepProcess"/>
    <dgm:cxn modelId="{C433F79F-EA35-408A-8279-80EBF5184CB4}" type="presOf" srcId="{A8739D15-F013-4740-9B04-00C3F35D93C2}" destId="{B7415BF7-54B5-468A-B067-967EEE2750FB}" srcOrd="0" destOrd="0" presId="urn:microsoft.com/office/officeart/2009/3/layout/SubStepProcess"/>
    <dgm:cxn modelId="{97E5CDBC-3123-4191-BD21-80DA9582226E}" type="presOf" srcId="{6D805FA1-7780-4BDA-BB0B-9FEB325128A1}" destId="{83EBAB5D-AEBD-4454-9828-341F5850094C}" srcOrd="0" destOrd="0" presId="urn:microsoft.com/office/officeart/2009/3/layout/SubStepProcess"/>
    <dgm:cxn modelId="{032D4CBD-99C0-4F05-B562-56746A9B511F}" srcId="{6A9DD5D8-A02B-43FE-A479-8DD8C6601212}" destId="{B5CB0305-2CC2-4892-8BB5-DC7E00C43F2B}" srcOrd="2" destOrd="0" parTransId="{5327C39A-6B88-40C9-B57F-A5CDC9F38801}" sibTransId="{70131B30-9A40-40B7-A122-8056DEB744AC}"/>
    <dgm:cxn modelId="{51B085B0-8DA2-47C4-8613-AC55FDF46E3F}" type="presParOf" srcId="{03AE20F5-DA36-477C-8294-3DB144022891}" destId="{83EBAB5D-AEBD-4454-9828-341F5850094C}" srcOrd="0" destOrd="0" presId="urn:microsoft.com/office/officeart/2009/3/layout/SubStepProcess"/>
    <dgm:cxn modelId="{24D7DF14-8B67-483E-BDB6-C898DC748B88}" type="presParOf" srcId="{03AE20F5-DA36-477C-8294-3DB144022891}" destId="{B7415BF7-54B5-468A-B067-967EEE2750FB}" srcOrd="1" destOrd="0" presId="urn:microsoft.com/office/officeart/2009/3/layout/SubStepProcess"/>
    <dgm:cxn modelId="{B2D1812A-5069-4FAC-A9C9-F8D61E11EF92}" type="presParOf" srcId="{03AE20F5-DA36-477C-8294-3DB144022891}" destId="{6AE7EF86-45E2-403B-B18E-3BA3C86E1E7B}" srcOrd="2" destOrd="0" presId="urn:microsoft.com/office/officeart/2009/3/layout/SubStep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33B0A2-25EE-4482-928F-284D43352F07}" type="doc">
      <dgm:prSet loTypeId="urn:microsoft.com/office/officeart/2005/8/layout/chart3" loCatId="relationship" qsTypeId="urn:microsoft.com/office/officeart/2005/8/quickstyle/simple1" qsCatId="simple" csTypeId="urn:microsoft.com/office/officeart/2005/8/colors/accent1_2" csCatId="accent1" phldr="1"/>
      <dgm:spPr/>
    </dgm:pt>
    <dgm:pt modelId="{295EA277-ACD1-4E2C-9E48-5DA25560E88E}">
      <dgm:prSet phldrT="[Texto]" custT="1"/>
      <dgm:spPr>
        <a:solidFill>
          <a:schemeClr val="bg2">
            <a:lumMod val="75000"/>
          </a:schemeClr>
        </a:solidFill>
      </dgm:spPr>
      <dgm:t>
        <a:bodyPr/>
        <a:lstStyle/>
        <a:p>
          <a:r>
            <a:rPr lang="es-CL" sz="3200" dirty="0">
              <a:latin typeface="Bookman Old Style" panose="02050604050505020204" pitchFamily="18" charset="0"/>
            </a:rPr>
            <a:t>Pensión Base </a:t>
          </a:r>
        </a:p>
      </dgm:t>
    </dgm:pt>
    <dgm:pt modelId="{31B16E7D-015F-4DEA-820F-0783666CDEC1}" type="parTrans" cxnId="{CDBD33DA-9462-4F6F-9AA6-49D71ADA2BCD}">
      <dgm:prSet/>
      <dgm:spPr/>
      <dgm:t>
        <a:bodyPr/>
        <a:lstStyle/>
        <a:p>
          <a:endParaRPr lang="es-CL"/>
        </a:p>
      </dgm:t>
    </dgm:pt>
    <dgm:pt modelId="{02B54E8C-75D3-4C3C-96EA-475F303D6AE5}" type="sibTrans" cxnId="{CDBD33DA-9462-4F6F-9AA6-49D71ADA2BCD}">
      <dgm:prSet/>
      <dgm:spPr/>
      <dgm:t>
        <a:bodyPr/>
        <a:lstStyle/>
        <a:p>
          <a:endParaRPr lang="es-CL"/>
        </a:p>
      </dgm:t>
    </dgm:pt>
    <dgm:pt modelId="{67C4667B-2226-422F-A6C0-62C3BC570CA7}">
      <dgm:prSet phldrT="[Texto]" custT="1"/>
      <dgm:spPr/>
      <dgm:t>
        <a:bodyPr/>
        <a:lstStyle/>
        <a:p>
          <a:endParaRPr lang="es-CL" sz="2200" dirty="0">
            <a:latin typeface="Bookman Old Style" panose="02050604050505020204" pitchFamily="18" charset="0"/>
          </a:endParaRPr>
        </a:p>
        <a:p>
          <a:r>
            <a:rPr lang="es-CL" sz="2000" dirty="0">
              <a:latin typeface="Bookman Old Style" panose="02050604050505020204" pitchFamily="18" charset="0"/>
            </a:rPr>
            <a:t>Pensión Autofinanciada de Referencia (PAFE)</a:t>
          </a:r>
        </a:p>
      </dgm:t>
    </dgm:pt>
    <dgm:pt modelId="{459BD9E3-BAEC-4DA1-814F-36BD4C65D43A}" type="parTrans" cxnId="{7F21B600-0B07-409B-9076-7436D23FB7E9}">
      <dgm:prSet/>
      <dgm:spPr/>
      <dgm:t>
        <a:bodyPr/>
        <a:lstStyle/>
        <a:p>
          <a:endParaRPr lang="es-CL"/>
        </a:p>
      </dgm:t>
    </dgm:pt>
    <dgm:pt modelId="{C3601D8A-7471-4297-8ACB-05BE1625F582}" type="sibTrans" cxnId="{7F21B600-0B07-409B-9076-7436D23FB7E9}">
      <dgm:prSet/>
      <dgm:spPr/>
      <dgm:t>
        <a:bodyPr/>
        <a:lstStyle/>
        <a:p>
          <a:endParaRPr lang="es-CL"/>
        </a:p>
      </dgm:t>
    </dgm:pt>
    <dgm:pt modelId="{5A93D94E-F0DC-4DF7-B3E1-E1D113D1EB0F}">
      <dgm:prSet phldrT="[Texto]" custT="1"/>
      <dgm:spPr/>
      <dgm:t>
        <a:bodyPr/>
        <a:lstStyle/>
        <a:p>
          <a:r>
            <a:rPr lang="es-CL" sz="2500" dirty="0">
              <a:latin typeface="Bookman Old Style" panose="02050604050505020204" pitchFamily="18" charset="0"/>
            </a:rPr>
            <a:t>Pensión inferior</a:t>
          </a:r>
        </a:p>
      </dgm:t>
    </dgm:pt>
    <dgm:pt modelId="{6852952A-D3D8-4F69-A156-F5667C54E2E2}" type="parTrans" cxnId="{6E433464-5F9A-4DC4-9379-0D9B997AAFB1}">
      <dgm:prSet/>
      <dgm:spPr/>
      <dgm:t>
        <a:bodyPr/>
        <a:lstStyle/>
        <a:p>
          <a:endParaRPr lang="es-CL"/>
        </a:p>
      </dgm:t>
    </dgm:pt>
    <dgm:pt modelId="{70E842BE-0791-4669-890E-E6D6720BE473}" type="sibTrans" cxnId="{6E433464-5F9A-4DC4-9379-0D9B997AAFB1}">
      <dgm:prSet/>
      <dgm:spPr/>
      <dgm:t>
        <a:bodyPr/>
        <a:lstStyle/>
        <a:p>
          <a:endParaRPr lang="es-CL"/>
        </a:p>
      </dgm:t>
    </dgm:pt>
    <dgm:pt modelId="{0CB89CE7-C6CE-4B52-8EAC-1ECF281809F1}">
      <dgm:prSet phldrT="[Texto]" custT="1"/>
      <dgm:spPr/>
      <dgm:t>
        <a:bodyPr/>
        <a:lstStyle/>
        <a:p>
          <a:r>
            <a:rPr lang="es-CL" sz="2500" dirty="0">
              <a:latin typeface="Bookman Old Style" panose="02050604050505020204" pitchFamily="18" charset="0"/>
              <a:ea typeface="ADLaM Display" panose="02010000000000000000" pitchFamily="2" charset="0"/>
              <a:cs typeface="ADLaM Display" panose="02010000000000000000" pitchFamily="2" charset="0"/>
            </a:rPr>
            <a:t>Pensión Superior</a:t>
          </a:r>
        </a:p>
      </dgm:t>
    </dgm:pt>
    <dgm:pt modelId="{87415612-DAEA-4814-93F1-EAA4ED1C53D4}" type="parTrans" cxnId="{027D4F1A-8D67-4A5B-B52A-EEBAD5FF387B}">
      <dgm:prSet/>
      <dgm:spPr/>
      <dgm:t>
        <a:bodyPr/>
        <a:lstStyle/>
        <a:p>
          <a:endParaRPr lang="es-CL"/>
        </a:p>
      </dgm:t>
    </dgm:pt>
    <dgm:pt modelId="{5F4C5BB0-C140-418D-84AE-2E15920ED565}" type="sibTrans" cxnId="{027D4F1A-8D67-4A5B-B52A-EEBAD5FF387B}">
      <dgm:prSet/>
      <dgm:spPr/>
      <dgm:t>
        <a:bodyPr/>
        <a:lstStyle/>
        <a:p>
          <a:endParaRPr lang="es-CL"/>
        </a:p>
      </dgm:t>
    </dgm:pt>
    <dgm:pt modelId="{81F2C763-2BAA-46CC-9C8E-EAA7168C0048}" type="pres">
      <dgm:prSet presAssocID="{1433B0A2-25EE-4482-928F-284D43352F07}" presName="compositeShape" presStyleCnt="0">
        <dgm:presLayoutVars>
          <dgm:chMax val="7"/>
          <dgm:dir/>
          <dgm:resizeHandles val="exact"/>
        </dgm:presLayoutVars>
      </dgm:prSet>
      <dgm:spPr/>
    </dgm:pt>
    <dgm:pt modelId="{0276F021-9707-4EC1-8B55-FF547CDADD67}" type="pres">
      <dgm:prSet presAssocID="{1433B0A2-25EE-4482-928F-284D43352F07}" presName="wedge1" presStyleLbl="node1" presStyleIdx="0" presStyleCnt="4"/>
      <dgm:spPr/>
    </dgm:pt>
    <dgm:pt modelId="{5B5C7DAE-9DBD-4468-AEA6-51E973EC7E37}" type="pres">
      <dgm:prSet presAssocID="{1433B0A2-25EE-4482-928F-284D43352F07}" presName="wedge1Tx" presStyleLbl="node1" presStyleIdx="0" presStyleCnt="4">
        <dgm:presLayoutVars>
          <dgm:chMax val="0"/>
          <dgm:chPref val="0"/>
          <dgm:bulletEnabled val="1"/>
        </dgm:presLayoutVars>
      </dgm:prSet>
      <dgm:spPr/>
    </dgm:pt>
    <dgm:pt modelId="{97316864-850B-4C8C-8628-9CDEB4ED621B}" type="pres">
      <dgm:prSet presAssocID="{1433B0A2-25EE-4482-928F-284D43352F07}" presName="wedge2" presStyleLbl="node1" presStyleIdx="1" presStyleCnt="4"/>
      <dgm:spPr/>
    </dgm:pt>
    <dgm:pt modelId="{99E77E47-0FB5-430E-BC72-81CA7ACDF07A}" type="pres">
      <dgm:prSet presAssocID="{1433B0A2-25EE-4482-928F-284D43352F07}" presName="wedge2Tx" presStyleLbl="node1" presStyleIdx="1" presStyleCnt="4">
        <dgm:presLayoutVars>
          <dgm:chMax val="0"/>
          <dgm:chPref val="0"/>
          <dgm:bulletEnabled val="1"/>
        </dgm:presLayoutVars>
      </dgm:prSet>
      <dgm:spPr/>
    </dgm:pt>
    <dgm:pt modelId="{0374903F-008E-4130-B55C-0797CCFE9EE2}" type="pres">
      <dgm:prSet presAssocID="{1433B0A2-25EE-4482-928F-284D43352F07}" presName="wedge3" presStyleLbl="node1" presStyleIdx="2" presStyleCnt="4"/>
      <dgm:spPr/>
    </dgm:pt>
    <dgm:pt modelId="{123F06AC-8FE0-44C7-BB3A-B471BE56CC7A}" type="pres">
      <dgm:prSet presAssocID="{1433B0A2-25EE-4482-928F-284D43352F07}" presName="wedge3Tx" presStyleLbl="node1" presStyleIdx="2" presStyleCnt="4">
        <dgm:presLayoutVars>
          <dgm:chMax val="0"/>
          <dgm:chPref val="0"/>
          <dgm:bulletEnabled val="1"/>
        </dgm:presLayoutVars>
      </dgm:prSet>
      <dgm:spPr/>
    </dgm:pt>
    <dgm:pt modelId="{A300F1F7-22CA-49CC-BB67-53E33D8AD6A1}" type="pres">
      <dgm:prSet presAssocID="{1433B0A2-25EE-4482-928F-284D43352F07}" presName="wedge4" presStyleLbl="node1" presStyleIdx="3" presStyleCnt="4"/>
      <dgm:spPr/>
    </dgm:pt>
    <dgm:pt modelId="{883FF359-91E9-4A69-B807-F5B9E05E9056}" type="pres">
      <dgm:prSet presAssocID="{1433B0A2-25EE-4482-928F-284D43352F07}" presName="wedge4Tx" presStyleLbl="node1" presStyleIdx="3" presStyleCnt="4">
        <dgm:presLayoutVars>
          <dgm:chMax val="0"/>
          <dgm:chPref val="0"/>
          <dgm:bulletEnabled val="1"/>
        </dgm:presLayoutVars>
      </dgm:prSet>
      <dgm:spPr/>
    </dgm:pt>
  </dgm:ptLst>
  <dgm:cxnLst>
    <dgm:cxn modelId="{7F21B600-0B07-409B-9076-7436D23FB7E9}" srcId="{1433B0A2-25EE-4482-928F-284D43352F07}" destId="{67C4667B-2226-422F-A6C0-62C3BC570CA7}" srcOrd="1" destOrd="0" parTransId="{459BD9E3-BAEC-4DA1-814F-36BD4C65D43A}" sibTransId="{C3601D8A-7471-4297-8ACB-05BE1625F582}"/>
    <dgm:cxn modelId="{027D4F1A-8D67-4A5B-B52A-EEBAD5FF387B}" srcId="{1433B0A2-25EE-4482-928F-284D43352F07}" destId="{0CB89CE7-C6CE-4B52-8EAC-1ECF281809F1}" srcOrd="3" destOrd="0" parTransId="{87415612-DAEA-4814-93F1-EAA4ED1C53D4}" sibTransId="{5F4C5BB0-C140-418D-84AE-2E15920ED565}"/>
    <dgm:cxn modelId="{8854F33B-5829-4E72-8829-B72B00B7E1BA}" type="presOf" srcId="{5A93D94E-F0DC-4DF7-B3E1-E1D113D1EB0F}" destId="{123F06AC-8FE0-44C7-BB3A-B471BE56CC7A}" srcOrd="1" destOrd="0" presId="urn:microsoft.com/office/officeart/2005/8/layout/chart3"/>
    <dgm:cxn modelId="{CA583B62-7E54-4561-980E-575EF3E437CD}" type="presOf" srcId="{67C4667B-2226-422F-A6C0-62C3BC570CA7}" destId="{99E77E47-0FB5-430E-BC72-81CA7ACDF07A}" srcOrd="1" destOrd="0" presId="urn:microsoft.com/office/officeart/2005/8/layout/chart3"/>
    <dgm:cxn modelId="{A77CC962-0C3B-425F-8FA8-B094B2983F63}" type="presOf" srcId="{67C4667B-2226-422F-A6C0-62C3BC570CA7}" destId="{97316864-850B-4C8C-8628-9CDEB4ED621B}" srcOrd="0" destOrd="0" presId="urn:microsoft.com/office/officeart/2005/8/layout/chart3"/>
    <dgm:cxn modelId="{6E433464-5F9A-4DC4-9379-0D9B997AAFB1}" srcId="{1433B0A2-25EE-4482-928F-284D43352F07}" destId="{5A93D94E-F0DC-4DF7-B3E1-E1D113D1EB0F}" srcOrd="2" destOrd="0" parTransId="{6852952A-D3D8-4F69-A156-F5667C54E2E2}" sibTransId="{70E842BE-0791-4669-890E-E6D6720BE473}"/>
    <dgm:cxn modelId="{A3F1344B-96C9-4CD7-B361-2F4F6CFD2BD1}" type="presOf" srcId="{0CB89CE7-C6CE-4B52-8EAC-1ECF281809F1}" destId="{A300F1F7-22CA-49CC-BB67-53E33D8AD6A1}" srcOrd="0" destOrd="0" presId="urn:microsoft.com/office/officeart/2005/8/layout/chart3"/>
    <dgm:cxn modelId="{B73B1A6F-9458-4A24-8CB8-73640EEE190B}" type="presOf" srcId="{295EA277-ACD1-4E2C-9E48-5DA25560E88E}" destId="{5B5C7DAE-9DBD-4468-AEA6-51E973EC7E37}" srcOrd="1" destOrd="0" presId="urn:microsoft.com/office/officeart/2005/8/layout/chart3"/>
    <dgm:cxn modelId="{85DED5C1-5F3C-4633-90A2-D664F896BC9C}" type="presOf" srcId="{295EA277-ACD1-4E2C-9E48-5DA25560E88E}" destId="{0276F021-9707-4EC1-8B55-FF547CDADD67}" srcOrd="0" destOrd="0" presId="urn:microsoft.com/office/officeart/2005/8/layout/chart3"/>
    <dgm:cxn modelId="{8018A8D8-419F-43EC-A0BD-0D8CB77107A6}" type="presOf" srcId="{0CB89CE7-C6CE-4B52-8EAC-1ECF281809F1}" destId="{883FF359-91E9-4A69-B807-F5B9E05E9056}" srcOrd="1" destOrd="0" presId="urn:microsoft.com/office/officeart/2005/8/layout/chart3"/>
    <dgm:cxn modelId="{CDBD33DA-9462-4F6F-9AA6-49D71ADA2BCD}" srcId="{1433B0A2-25EE-4482-928F-284D43352F07}" destId="{295EA277-ACD1-4E2C-9E48-5DA25560E88E}" srcOrd="0" destOrd="0" parTransId="{31B16E7D-015F-4DEA-820F-0783666CDEC1}" sibTransId="{02B54E8C-75D3-4C3C-96EA-475F303D6AE5}"/>
    <dgm:cxn modelId="{2F3308DB-E2B4-4E2B-B001-66D7029EB6E5}" type="presOf" srcId="{5A93D94E-F0DC-4DF7-B3E1-E1D113D1EB0F}" destId="{0374903F-008E-4130-B55C-0797CCFE9EE2}" srcOrd="0" destOrd="0" presId="urn:microsoft.com/office/officeart/2005/8/layout/chart3"/>
    <dgm:cxn modelId="{63D1BCEB-D363-41B8-A49D-8ADAD30198D8}" type="presOf" srcId="{1433B0A2-25EE-4482-928F-284D43352F07}" destId="{81F2C763-2BAA-46CC-9C8E-EAA7168C0048}" srcOrd="0" destOrd="0" presId="urn:microsoft.com/office/officeart/2005/8/layout/chart3"/>
    <dgm:cxn modelId="{C1FA668E-34AA-44EB-A65B-698574718B1E}" type="presParOf" srcId="{81F2C763-2BAA-46CC-9C8E-EAA7168C0048}" destId="{0276F021-9707-4EC1-8B55-FF547CDADD67}" srcOrd="0" destOrd="0" presId="urn:microsoft.com/office/officeart/2005/8/layout/chart3"/>
    <dgm:cxn modelId="{64AA9C55-0017-41B8-9F9D-16992E1DD894}" type="presParOf" srcId="{81F2C763-2BAA-46CC-9C8E-EAA7168C0048}" destId="{5B5C7DAE-9DBD-4468-AEA6-51E973EC7E37}" srcOrd="1" destOrd="0" presId="urn:microsoft.com/office/officeart/2005/8/layout/chart3"/>
    <dgm:cxn modelId="{657F992A-9B25-4937-BC24-126E3BE81924}" type="presParOf" srcId="{81F2C763-2BAA-46CC-9C8E-EAA7168C0048}" destId="{97316864-850B-4C8C-8628-9CDEB4ED621B}" srcOrd="2" destOrd="0" presId="urn:microsoft.com/office/officeart/2005/8/layout/chart3"/>
    <dgm:cxn modelId="{61CE18AB-4E3F-4040-8DC0-D5150EA2918E}" type="presParOf" srcId="{81F2C763-2BAA-46CC-9C8E-EAA7168C0048}" destId="{99E77E47-0FB5-430E-BC72-81CA7ACDF07A}" srcOrd="3" destOrd="0" presId="urn:microsoft.com/office/officeart/2005/8/layout/chart3"/>
    <dgm:cxn modelId="{C83936E2-C2FB-4905-A5D2-940356E61D65}" type="presParOf" srcId="{81F2C763-2BAA-46CC-9C8E-EAA7168C0048}" destId="{0374903F-008E-4130-B55C-0797CCFE9EE2}" srcOrd="4" destOrd="0" presId="urn:microsoft.com/office/officeart/2005/8/layout/chart3"/>
    <dgm:cxn modelId="{EEB9F115-846A-4185-A90D-1AB227925CFC}" type="presParOf" srcId="{81F2C763-2BAA-46CC-9C8E-EAA7168C0048}" destId="{123F06AC-8FE0-44C7-BB3A-B471BE56CC7A}" srcOrd="5" destOrd="0" presId="urn:microsoft.com/office/officeart/2005/8/layout/chart3"/>
    <dgm:cxn modelId="{39C9A976-7A6F-4BD6-984E-1FEB684F763C}" type="presParOf" srcId="{81F2C763-2BAA-46CC-9C8E-EAA7168C0048}" destId="{A300F1F7-22CA-49CC-BB67-53E33D8AD6A1}" srcOrd="6" destOrd="0" presId="urn:microsoft.com/office/officeart/2005/8/layout/chart3"/>
    <dgm:cxn modelId="{EAB9F68B-C2E2-46A4-8262-C4A7A24AB2D3}" type="presParOf" srcId="{81F2C763-2BAA-46CC-9C8E-EAA7168C0048}" destId="{883FF359-91E9-4A69-B807-F5B9E05E9056}" srcOrd="7"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4C3500-4AE2-4B29-9C67-C28ACA802673}"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s-CL"/>
        </a:p>
      </dgm:t>
    </dgm:pt>
    <dgm:pt modelId="{8D3C3113-FA6F-4C0A-96CF-73C5BFE89C41}">
      <dgm:prSet phldrT="[Texto]" custT="1"/>
      <dgm:spPr/>
      <dgm:t>
        <a:bodyPr/>
        <a:lstStyle/>
        <a:p>
          <a:r>
            <a:rPr lang="es-MX" sz="1600" dirty="0">
              <a:latin typeface="Calibri" panose="020F0502020204030204" pitchFamily="34" charset="0"/>
              <a:ea typeface="Calibri" panose="020F0502020204030204" pitchFamily="34" charset="0"/>
              <a:cs typeface="Calibri" panose="020F0502020204030204" pitchFamily="34" charset="0"/>
            </a:rPr>
            <a:t>Tener 65 años de edad</a:t>
          </a:r>
          <a:endParaRPr lang="es-CL" sz="1600" dirty="0">
            <a:latin typeface="Calibri" panose="020F0502020204030204" pitchFamily="34" charset="0"/>
            <a:ea typeface="Calibri" panose="020F0502020204030204" pitchFamily="34" charset="0"/>
            <a:cs typeface="Calibri" panose="020F0502020204030204" pitchFamily="34" charset="0"/>
          </a:endParaRPr>
        </a:p>
      </dgm:t>
    </dgm:pt>
    <dgm:pt modelId="{A49B63F2-8665-4150-995E-3A4D56BE475C}" type="parTrans" cxnId="{26914160-7128-46A2-965D-029886C8285E}">
      <dgm:prSet/>
      <dgm:spPr/>
      <dgm:t>
        <a:bodyPr/>
        <a:lstStyle/>
        <a:p>
          <a:endParaRPr lang="es-CL" sz="1600">
            <a:latin typeface="Calibri" panose="020F0502020204030204" pitchFamily="34" charset="0"/>
            <a:ea typeface="Calibri" panose="020F0502020204030204" pitchFamily="34" charset="0"/>
            <a:cs typeface="Calibri" panose="020F0502020204030204" pitchFamily="34" charset="0"/>
          </a:endParaRPr>
        </a:p>
      </dgm:t>
    </dgm:pt>
    <dgm:pt modelId="{CCE4AEC6-F280-4C55-BFA5-6CE4BAC2F356}" type="sibTrans" cxnId="{26914160-7128-46A2-965D-029886C8285E}">
      <dgm:prSet/>
      <dgm:spPr/>
      <dgm:t>
        <a:bodyPr/>
        <a:lstStyle/>
        <a:p>
          <a:endParaRPr lang="es-CL" sz="1600">
            <a:latin typeface="Calibri" panose="020F0502020204030204" pitchFamily="34" charset="0"/>
            <a:ea typeface="Calibri" panose="020F0502020204030204" pitchFamily="34" charset="0"/>
            <a:cs typeface="Calibri" panose="020F0502020204030204" pitchFamily="34" charset="0"/>
          </a:endParaRPr>
        </a:p>
      </dgm:t>
    </dgm:pt>
    <dgm:pt modelId="{D02D2F2C-CCD5-431E-BF02-5FC1098B3F61}">
      <dgm:prSet phldrT="[Texto]" custT="1"/>
      <dgm:spPr/>
      <dgm:t>
        <a:bodyPr/>
        <a:lstStyle/>
        <a:p>
          <a:r>
            <a:rPr lang="es-MX" sz="1600" dirty="0">
              <a:latin typeface="Calibri" panose="020F0502020204030204" pitchFamily="34" charset="0"/>
              <a:ea typeface="Calibri" panose="020F0502020204030204" pitchFamily="34" charset="0"/>
              <a:cs typeface="Calibri" panose="020F0502020204030204" pitchFamily="34" charset="0"/>
            </a:rPr>
            <a:t>No ser </a:t>
          </a:r>
          <a:r>
            <a:rPr lang="es-MX" sz="1800" dirty="0">
              <a:latin typeface="Calibri" panose="020F0502020204030204" pitchFamily="34" charset="0"/>
              <a:ea typeface="Calibri" panose="020F0502020204030204" pitchFamily="34" charset="0"/>
              <a:cs typeface="Calibri" panose="020F0502020204030204" pitchFamily="34" charset="0"/>
            </a:rPr>
            <a:t>pensionada</a:t>
          </a:r>
          <a:r>
            <a:rPr lang="es-MX" sz="1600" dirty="0">
              <a:latin typeface="Calibri" panose="020F0502020204030204" pitchFamily="34" charset="0"/>
              <a:ea typeface="Calibri" panose="020F0502020204030204" pitchFamily="34" charset="0"/>
              <a:cs typeface="Calibri" panose="020F0502020204030204" pitchFamily="34" charset="0"/>
            </a:rPr>
            <a:t> de antiguas cajas (IPS, Dipreca o Capredena)</a:t>
          </a:r>
          <a:endParaRPr lang="es-CL" sz="1600" dirty="0">
            <a:latin typeface="Calibri" panose="020F0502020204030204" pitchFamily="34" charset="0"/>
            <a:ea typeface="Calibri" panose="020F0502020204030204" pitchFamily="34" charset="0"/>
            <a:cs typeface="Calibri" panose="020F0502020204030204" pitchFamily="34" charset="0"/>
          </a:endParaRPr>
        </a:p>
      </dgm:t>
    </dgm:pt>
    <dgm:pt modelId="{D350FD4F-0F0D-4732-83B5-27AFCE1663EC}" type="parTrans" cxnId="{8BA13DAE-EA9A-4B56-A49F-758CEBB09B5B}">
      <dgm:prSet/>
      <dgm:spPr/>
      <dgm:t>
        <a:bodyPr/>
        <a:lstStyle/>
        <a:p>
          <a:endParaRPr lang="es-CL" sz="1600">
            <a:latin typeface="Calibri" panose="020F0502020204030204" pitchFamily="34" charset="0"/>
            <a:ea typeface="Calibri" panose="020F0502020204030204" pitchFamily="34" charset="0"/>
            <a:cs typeface="Calibri" panose="020F0502020204030204" pitchFamily="34" charset="0"/>
          </a:endParaRPr>
        </a:p>
      </dgm:t>
    </dgm:pt>
    <dgm:pt modelId="{35AC715A-1616-4DF2-B922-1B4EF2D1F270}" type="sibTrans" cxnId="{8BA13DAE-EA9A-4B56-A49F-758CEBB09B5B}">
      <dgm:prSet/>
      <dgm:spPr/>
      <dgm:t>
        <a:bodyPr/>
        <a:lstStyle/>
        <a:p>
          <a:endParaRPr lang="es-CL" sz="1600">
            <a:latin typeface="Calibri" panose="020F0502020204030204" pitchFamily="34" charset="0"/>
            <a:ea typeface="Calibri" panose="020F0502020204030204" pitchFamily="34" charset="0"/>
            <a:cs typeface="Calibri" panose="020F0502020204030204" pitchFamily="34" charset="0"/>
          </a:endParaRPr>
        </a:p>
      </dgm:t>
    </dgm:pt>
    <dgm:pt modelId="{011BF181-CD25-4DD4-A434-8C6642E66156}">
      <dgm:prSet phldrT="[Texto]" custT="1"/>
      <dgm:spPr/>
      <dgm:t>
        <a:bodyPr/>
        <a:lstStyle/>
        <a:p>
          <a:r>
            <a:rPr lang="es-MX" sz="1600" dirty="0">
              <a:latin typeface="Calibri" panose="020F0502020204030204" pitchFamily="34" charset="0"/>
              <a:ea typeface="Calibri" panose="020F0502020204030204" pitchFamily="34" charset="0"/>
              <a:cs typeface="Calibri" panose="020F0502020204030204" pitchFamily="34" charset="0"/>
            </a:rPr>
            <a:t>Residencia.</a:t>
          </a:r>
          <a:endParaRPr lang="es-CL" sz="1600" dirty="0">
            <a:latin typeface="Calibri" panose="020F0502020204030204" pitchFamily="34" charset="0"/>
            <a:ea typeface="Calibri" panose="020F0502020204030204" pitchFamily="34" charset="0"/>
            <a:cs typeface="Calibri" panose="020F0502020204030204" pitchFamily="34" charset="0"/>
          </a:endParaRPr>
        </a:p>
      </dgm:t>
    </dgm:pt>
    <dgm:pt modelId="{B75BD98C-F2EE-4EA9-A93F-0CC88720D6E1}" type="parTrans" cxnId="{817396D4-ECFD-4F80-AAAF-53ADA6F44730}">
      <dgm:prSet/>
      <dgm:spPr/>
      <dgm:t>
        <a:bodyPr/>
        <a:lstStyle/>
        <a:p>
          <a:endParaRPr lang="es-CL" sz="1600">
            <a:latin typeface="Calibri" panose="020F0502020204030204" pitchFamily="34" charset="0"/>
            <a:ea typeface="Calibri" panose="020F0502020204030204" pitchFamily="34" charset="0"/>
            <a:cs typeface="Calibri" panose="020F0502020204030204" pitchFamily="34" charset="0"/>
          </a:endParaRPr>
        </a:p>
      </dgm:t>
    </dgm:pt>
    <dgm:pt modelId="{F381311A-E75C-40E3-8D9E-329E54437E29}" type="sibTrans" cxnId="{817396D4-ECFD-4F80-AAAF-53ADA6F44730}">
      <dgm:prSet/>
      <dgm:spPr/>
      <dgm:t>
        <a:bodyPr/>
        <a:lstStyle/>
        <a:p>
          <a:endParaRPr lang="es-CL" sz="1600">
            <a:latin typeface="Calibri" panose="020F0502020204030204" pitchFamily="34" charset="0"/>
            <a:ea typeface="Calibri" panose="020F0502020204030204" pitchFamily="34" charset="0"/>
            <a:cs typeface="Calibri" panose="020F0502020204030204" pitchFamily="34" charset="0"/>
          </a:endParaRPr>
        </a:p>
      </dgm:t>
    </dgm:pt>
    <dgm:pt modelId="{E9BCA8A0-3507-4499-A166-A30F3D18791C}">
      <dgm:prSet phldrT="[Texto]" custT="1"/>
      <dgm:spPr/>
      <dgm:t>
        <a:bodyPr/>
        <a:lstStyle/>
        <a:p>
          <a:r>
            <a:rPr lang="es-MX" sz="1600" dirty="0">
              <a:latin typeface="Calibri" panose="020F0502020204030204" pitchFamily="34" charset="0"/>
              <a:ea typeface="Calibri" panose="020F0502020204030204" pitchFamily="34" charset="0"/>
              <a:cs typeface="Calibri" panose="020F0502020204030204" pitchFamily="34" charset="0"/>
            </a:rPr>
            <a:t>Pensionada a partir del 01.07.2009</a:t>
          </a:r>
          <a:endParaRPr lang="es-CL" sz="1600" dirty="0">
            <a:latin typeface="Calibri" panose="020F0502020204030204" pitchFamily="34" charset="0"/>
            <a:ea typeface="Calibri" panose="020F0502020204030204" pitchFamily="34" charset="0"/>
            <a:cs typeface="Calibri" panose="020F0502020204030204" pitchFamily="34" charset="0"/>
          </a:endParaRPr>
        </a:p>
      </dgm:t>
    </dgm:pt>
    <dgm:pt modelId="{E9D4CCDA-68B9-4BA5-8011-2696F22209AA}" type="parTrans" cxnId="{ADE63F46-1067-45D4-8024-93F7C54838F9}">
      <dgm:prSet/>
      <dgm:spPr/>
      <dgm:t>
        <a:bodyPr/>
        <a:lstStyle/>
        <a:p>
          <a:endParaRPr lang="es-CL" sz="1600">
            <a:latin typeface="Calibri" panose="020F0502020204030204" pitchFamily="34" charset="0"/>
            <a:ea typeface="Calibri" panose="020F0502020204030204" pitchFamily="34" charset="0"/>
            <a:cs typeface="Calibri" panose="020F0502020204030204" pitchFamily="34" charset="0"/>
          </a:endParaRPr>
        </a:p>
      </dgm:t>
    </dgm:pt>
    <dgm:pt modelId="{D0039834-65D8-47F6-B130-38743EAC4C5D}" type="sibTrans" cxnId="{ADE63F46-1067-45D4-8024-93F7C54838F9}">
      <dgm:prSet/>
      <dgm:spPr/>
      <dgm:t>
        <a:bodyPr/>
        <a:lstStyle/>
        <a:p>
          <a:endParaRPr lang="es-CL" sz="1600">
            <a:latin typeface="Calibri" panose="020F0502020204030204" pitchFamily="34" charset="0"/>
            <a:ea typeface="Calibri" panose="020F0502020204030204" pitchFamily="34" charset="0"/>
            <a:cs typeface="Calibri" panose="020F0502020204030204" pitchFamily="34" charset="0"/>
          </a:endParaRPr>
        </a:p>
      </dgm:t>
    </dgm:pt>
    <dgm:pt modelId="{56600178-B71C-4983-83B0-0DCB3CB16EDE}" type="pres">
      <dgm:prSet presAssocID="{684C3500-4AE2-4B29-9C67-C28ACA802673}" presName="Name0" presStyleCnt="0">
        <dgm:presLayoutVars>
          <dgm:chMax val="7"/>
          <dgm:chPref val="7"/>
          <dgm:dir/>
        </dgm:presLayoutVars>
      </dgm:prSet>
      <dgm:spPr/>
    </dgm:pt>
    <dgm:pt modelId="{B87A2392-1708-487B-9409-B953A01AAA86}" type="pres">
      <dgm:prSet presAssocID="{684C3500-4AE2-4B29-9C67-C28ACA802673}" presName="Name1" presStyleCnt="0"/>
      <dgm:spPr/>
    </dgm:pt>
    <dgm:pt modelId="{C1461CB2-1741-436C-9CF5-B2BD0552ADB0}" type="pres">
      <dgm:prSet presAssocID="{684C3500-4AE2-4B29-9C67-C28ACA802673}" presName="cycle" presStyleCnt="0"/>
      <dgm:spPr/>
    </dgm:pt>
    <dgm:pt modelId="{7C520364-9035-446B-A858-53F6DF123F65}" type="pres">
      <dgm:prSet presAssocID="{684C3500-4AE2-4B29-9C67-C28ACA802673}" presName="srcNode" presStyleLbl="node1" presStyleIdx="0" presStyleCnt="4"/>
      <dgm:spPr/>
    </dgm:pt>
    <dgm:pt modelId="{C0943A0D-D833-4EB0-8F92-1349F88D41AF}" type="pres">
      <dgm:prSet presAssocID="{684C3500-4AE2-4B29-9C67-C28ACA802673}" presName="conn" presStyleLbl="parChTrans1D2" presStyleIdx="0" presStyleCnt="1"/>
      <dgm:spPr/>
    </dgm:pt>
    <dgm:pt modelId="{7C76B2F8-2E3E-45D3-BC81-0AA4CD651E5D}" type="pres">
      <dgm:prSet presAssocID="{684C3500-4AE2-4B29-9C67-C28ACA802673}" presName="extraNode" presStyleLbl="node1" presStyleIdx="0" presStyleCnt="4"/>
      <dgm:spPr/>
    </dgm:pt>
    <dgm:pt modelId="{1AF7FCAC-F24F-4944-B8C8-7F85265A039D}" type="pres">
      <dgm:prSet presAssocID="{684C3500-4AE2-4B29-9C67-C28ACA802673}" presName="dstNode" presStyleLbl="node1" presStyleIdx="0" presStyleCnt="4"/>
      <dgm:spPr/>
    </dgm:pt>
    <dgm:pt modelId="{429BED31-2E91-41C4-B691-1D42EA276A09}" type="pres">
      <dgm:prSet presAssocID="{8D3C3113-FA6F-4C0A-96CF-73C5BFE89C41}" presName="text_1" presStyleLbl="node1" presStyleIdx="0" presStyleCnt="4">
        <dgm:presLayoutVars>
          <dgm:bulletEnabled val="1"/>
        </dgm:presLayoutVars>
      </dgm:prSet>
      <dgm:spPr/>
    </dgm:pt>
    <dgm:pt modelId="{5961382B-2672-40E9-AAEE-AE7130019D70}" type="pres">
      <dgm:prSet presAssocID="{8D3C3113-FA6F-4C0A-96CF-73C5BFE89C41}" presName="accent_1" presStyleCnt="0"/>
      <dgm:spPr/>
    </dgm:pt>
    <dgm:pt modelId="{9C551888-B202-40AB-A932-F44B5A0DCE78}" type="pres">
      <dgm:prSet presAssocID="{8D3C3113-FA6F-4C0A-96CF-73C5BFE89C41}" presName="accentRepeatNode" presStyleLbl="solidFgAcc1" presStyleIdx="0" presStyleCnt="4"/>
      <dgm:spPr>
        <a:solidFill>
          <a:schemeClr val="accent2"/>
        </a:solidFill>
      </dgm:spPr>
    </dgm:pt>
    <dgm:pt modelId="{53875AA7-8EC6-4F43-B6B2-7A45CC37BB2A}" type="pres">
      <dgm:prSet presAssocID="{D02D2F2C-CCD5-431E-BF02-5FC1098B3F61}" presName="text_2" presStyleLbl="node1" presStyleIdx="1" presStyleCnt="4">
        <dgm:presLayoutVars>
          <dgm:bulletEnabled val="1"/>
        </dgm:presLayoutVars>
      </dgm:prSet>
      <dgm:spPr/>
    </dgm:pt>
    <dgm:pt modelId="{27884E99-9672-4901-9942-FCB8735B239C}" type="pres">
      <dgm:prSet presAssocID="{D02D2F2C-CCD5-431E-BF02-5FC1098B3F61}" presName="accent_2" presStyleCnt="0"/>
      <dgm:spPr/>
    </dgm:pt>
    <dgm:pt modelId="{03B6BC10-EC43-44EA-8FB0-823B0816EB3B}" type="pres">
      <dgm:prSet presAssocID="{D02D2F2C-CCD5-431E-BF02-5FC1098B3F61}" presName="accentRepeatNode" presStyleLbl="solidFgAcc1" presStyleIdx="1" presStyleCnt="4"/>
      <dgm:spPr>
        <a:solidFill>
          <a:schemeClr val="accent3"/>
        </a:solidFill>
      </dgm:spPr>
    </dgm:pt>
    <dgm:pt modelId="{D3E3D8C2-6AE9-4435-AFCA-31302F7321EC}" type="pres">
      <dgm:prSet presAssocID="{011BF181-CD25-4DD4-A434-8C6642E66156}" presName="text_3" presStyleLbl="node1" presStyleIdx="2" presStyleCnt="4">
        <dgm:presLayoutVars>
          <dgm:bulletEnabled val="1"/>
        </dgm:presLayoutVars>
      </dgm:prSet>
      <dgm:spPr/>
    </dgm:pt>
    <dgm:pt modelId="{E7928BAA-108A-4B09-83AB-59FBDF425EEA}" type="pres">
      <dgm:prSet presAssocID="{011BF181-CD25-4DD4-A434-8C6642E66156}" presName="accent_3" presStyleCnt="0"/>
      <dgm:spPr/>
    </dgm:pt>
    <dgm:pt modelId="{9D1CE033-C51C-4579-A08A-40018A254B81}" type="pres">
      <dgm:prSet presAssocID="{011BF181-CD25-4DD4-A434-8C6642E66156}" presName="accentRepeatNode" presStyleLbl="solidFgAcc1" presStyleIdx="2" presStyleCnt="4"/>
      <dgm:spPr>
        <a:solidFill>
          <a:schemeClr val="accent4">
            <a:lumMod val="75000"/>
          </a:schemeClr>
        </a:solidFill>
      </dgm:spPr>
    </dgm:pt>
    <dgm:pt modelId="{BB7A7153-298C-45BC-9DE2-1AAC82F9E1ED}" type="pres">
      <dgm:prSet presAssocID="{E9BCA8A0-3507-4499-A166-A30F3D18791C}" presName="text_4" presStyleLbl="node1" presStyleIdx="3" presStyleCnt="4">
        <dgm:presLayoutVars>
          <dgm:bulletEnabled val="1"/>
        </dgm:presLayoutVars>
      </dgm:prSet>
      <dgm:spPr/>
    </dgm:pt>
    <dgm:pt modelId="{27F733EC-D240-4F67-964A-5DCD018C8763}" type="pres">
      <dgm:prSet presAssocID="{E9BCA8A0-3507-4499-A166-A30F3D18791C}" presName="accent_4" presStyleCnt="0"/>
      <dgm:spPr/>
    </dgm:pt>
    <dgm:pt modelId="{5161BE7E-8B04-4CA5-8C12-F352D7D881E3}" type="pres">
      <dgm:prSet presAssocID="{E9BCA8A0-3507-4499-A166-A30F3D18791C}" presName="accentRepeatNode" presStyleLbl="solidFgAcc1" presStyleIdx="3" presStyleCnt="4"/>
      <dgm:spPr>
        <a:solidFill>
          <a:schemeClr val="accent5"/>
        </a:solidFill>
      </dgm:spPr>
    </dgm:pt>
  </dgm:ptLst>
  <dgm:cxnLst>
    <dgm:cxn modelId="{D6ACFF5B-8C3C-42B0-A3C8-443B4143EF0C}" type="presOf" srcId="{E9BCA8A0-3507-4499-A166-A30F3D18791C}" destId="{BB7A7153-298C-45BC-9DE2-1AAC82F9E1ED}" srcOrd="0" destOrd="0" presId="urn:microsoft.com/office/officeart/2008/layout/VerticalCurvedList"/>
    <dgm:cxn modelId="{26914160-7128-46A2-965D-029886C8285E}" srcId="{684C3500-4AE2-4B29-9C67-C28ACA802673}" destId="{8D3C3113-FA6F-4C0A-96CF-73C5BFE89C41}" srcOrd="0" destOrd="0" parTransId="{A49B63F2-8665-4150-995E-3A4D56BE475C}" sibTransId="{CCE4AEC6-F280-4C55-BFA5-6CE4BAC2F356}"/>
    <dgm:cxn modelId="{ADE63F46-1067-45D4-8024-93F7C54838F9}" srcId="{684C3500-4AE2-4B29-9C67-C28ACA802673}" destId="{E9BCA8A0-3507-4499-A166-A30F3D18791C}" srcOrd="3" destOrd="0" parTransId="{E9D4CCDA-68B9-4BA5-8011-2696F22209AA}" sibTransId="{D0039834-65D8-47F6-B130-38743EAC4C5D}"/>
    <dgm:cxn modelId="{16CEE569-BD2C-437D-8FDB-ED6FBE2F7EE5}" type="presOf" srcId="{011BF181-CD25-4DD4-A434-8C6642E66156}" destId="{D3E3D8C2-6AE9-4435-AFCA-31302F7321EC}" srcOrd="0" destOrd="0" presId="urn:microsoft.com/office/officeart/2008/layout/VerticalCurvedList"/>
    <dgm:cxn modelId="{ECB0E782-2020-423C-ACC4-20DB8F1AFF3F}" type="presOf" srcId="{CCE4AEC6-F280-4C55-BFA5-6CE4BAC2F356}" destId="{C0943A0D-D833-4EB0-8F92-1349F88D41AF}" srcOrd="0" destOrd="0" presId="urn:microsoft.com/office/officeart/2008/layout/VerticalCurvedList"/>
    <dgm:cxn modelId="{8BA13DAE-EA9A-4B56-A49F-758CEBB09B5B}" srcId="{684C3500-4AE2-4B29-9C67-C28ACA802673}" destId="{D02D2F2C-CCD5-431E-BF02-5FC1098B3F61}" srcOrd="1" destOrd="0" parTransId="{D350FD4F-0F0D-4732-83B5-27AFCE1663EC}" sibTransId="{35AC715A-1616-4DF2-B922-1B4EF2D1F270}"/>
    <dgm:cxn modelId="{657B0CC6-CE12-47E4-A2CC-52BE9C63CE65}" type="presOf" srcId="{684C3500-4AE2-4B29-9C67-C28ACA802673}" destId="{56600178-B71C-4983-83B0-0DCB3CB16EDE}" srcOrd="0" destOrd="0" presId="urn:microsoft.com/office/officeart/2008/layout/VerticalCurvedList"/>
    <dgm:cxn modelId="{817396D4-ECFD-4F80-AAAF-53ADA6F44730}" srcId="{684C3500-4AE2-4B29-9C67-C28ACA802673}" destId="{011BF181-CD25-4DD4-A434-8C6642E66156}" srcOrd="2" destOrd="0" parTransId="{B75BD98C-F2EE-4EA9-A93F-0CC88720D6E1}" sibTransId="{F381311A-E75C-40E3-8D9E-329E54437E29}"/>
    <dgm:cxn modelId="{7A3335EF-B618-4415-87C6-ADA3FB2A3D87}" type="presOf" srcId="{8D3C3113-FA6F-4C0A-96CF-73C5BFE89C41}" destId="{429BED31-2E91-41C4-B691-1D42EA276A09}" srcOrd="0" destOrd="0" presId="urn:microsoft.com/office/officeart/2008/layout/VerticalCurvedList"/>
    <dgm:cxn modelId="{F1C59BFB-0421-4AEE-B735-5575B4CEE460}" type="presOf" srcId="{D02D2F2C-CCD5-431E-BF02-5FC1098B3F61}" destId="{53875AA7-8EC6-4F43-B6B2-7A45CC37BB2A}" srcOrd="0" destOrd="0" presId="urn:microsoft.com/office/officeart/2008/layout/VerticalCurvedList"/>
    <dgm:cxn modelId="{DB018324-377A-4D3A-B1D5-B0A63F938BED}" type="presParOf" srcId="{56600178-B71C-4983-83B0-0DCB3CB16EDE}" destId="{B87A2392-1708-487B-9409-B953A01AAA86}" srcOrd="0" destOrd="0" presId="urn:microsoft.com/office/officeart/2008/layout/VerticalCurvedList"/>
    <dgm:cxn modelId="{B35932F1-BA69-4EDE-9103-94184B6B2458}" type="presParOf" srcId="{B87A2392-1708-487B-9409-B953A01AAA86}" destId="{C1461CB2-1741-436C-9CF5-B2BD0552ADB0}" srcOrd="0" destOrd="0" presId="urn:microsoft.com/office/officeart/2008/layout/VerticalCurvedList"/>
    <dgm:cxn modelId="{E6FBBBE9-80B1-44E6-987A-2578E3882096}" type="presParOf" srcId="{C1461CB2-1741-436C-9CF5-B2BD0552ADB0}" destId="{7C520364-9035-446B-A858-53F6DF123F65}" srcOrd="0" destOrd="0" presId="urn:microsoft.com/office/officeart/2008/layout/VerticalCurvedList"/>
    <dgm:cxn modelId="{45D299EF-056A-4B0A-A285-4F384DAAE812}" type="presParOf" srcId="{C1461CB2-1741-436C-9CF5-B2BD0552ADB0}" destId="{C0943A0D-D833-4EB0-8F92-1349F88D41AF}" srcOrd="1" destOrd="0" presId="urn:microsoft.com/office/officeart/2008/layout/VerticalCurvedList"/>
    <dgm:cxn modelId="{BEF4D847-58FC-473A-B110-8B8FE99DB9EF}" type="presParOf" srcId="{C1461CB2-1741-436C-9CF5-B2BD0552ADB0}" destId="{7C76B2F8-2E3E-45D3-BC81-0AA4CD651E5D}" srcOrd="2" destOrd="0" presId="urn:microsoft.com/office/officeart/2008/layout/VerticalCurvedList"/>
    <dgm:cxn modelId="{6441C19E-B322-47E7-8928-CDE9828F36D3}" type="presParOf" srcId="{C1461CB2-1741-436C-9CF5-B2BD0552ADB0}" destId="{1AF7FCAC-F24F-4944-B8C8-7F85265A039D}" srcOrd="3" destOrd="0" presId="urn:microsoft.com/office/officeart/2008/layout/VerticalCurvedList"/>
    <dgm:cxn modelId="{7382074B-8DBD-4876-83EF-13C46FECCE0D}" type="presParOf" srcId="{B87A2392-1708-487B-9409-B953A01AAA86}" destId="{429BED31-2E91-41C4-B691-1D42EA276A09}" srcOrd="1" destOrd="0" presId="urn:microsoft.com/office/officeart/2008/layout/VerticalCurvedList"/>
    <dgm:cxn modelId="{3C7FA5B4-A311-417A-9D38-44BFE34C4252}" type="presParOf" srcId="{B87A2392-1708-487B-9409-B953A01AAA86}" destId="{5961382B-2672-40E9-AAEE-AE7130019D70}" srcOrd="2" destOrd="0" presId="urn:microsoft.com/office/officeart/2008/layout/VerticalCurvedList"/>
    <dgm:cxn modelId="{A575BF26-A61E-4FBE-960D-F56EB13311FE}" type="presParOf" srcId="{5961382B-2672-40E9-AAEE-AE7130019D70}" destId="{9C551888-B202-40AB-A932-F44B5A0DCE78}" srcOrd="0" destOrd="0" presId="urn:microsoft.com/office/officeart/2008/layout/VerticalCurvedList"/>
    <dgm:cxn modelId="{1034E326-A582-4833-9A13-70941CFF860F}" type="presParOf" srcId="{B87A2392-1708-487B-9409-B953A01AAA86}" destId="{53875AA7-8EC6-4F43-B6B2-7A45CC37BB2A}" srcOrd="3" destOrd="0" presId="urn:microsoft.com/office/officeart/2008/layout/VerticalCurvedList"/>
    <dgm:cxn modelId="{55EEFAD1-44C7-4505-9E33-74D30C1CDCD1}" type="presParOf" srcId="{B87A2392-1708-487B-9409-B953A01AAA86}" destId="{27884E99-9672-4901-9942-FCB8735B239C}" srcOrd="4" destOrd="0" presId="urn:microsoft.com/office/officeart/2008/layout/VerticalCurvedList"/>
    <dgm:cxn modelId="{FE4A9DD4-B55F-4868-A74E-DC9B107D8735}" type="presParOf" srcId="{27884E99-9672-4901-9942-FCB8735B239C}" destId="{03B6BC10-EC43-44EA-8FB0-823B0816EB3B}" srcOrd="0" destOrd="0" presId="urn:microsoft.com/office/officeart/2008/layout/VerticalCurvedList"/>
    <dgm:cxn modelId="{2F289C6B-F01E-48E6-9FF5-3E7D1659F8F7}" type="presParOf" srcId="{B87A2392-1708-487B-9409-B953A01AAA86}" destId="{D3E3D8C2-6AE9-4435-AFCA-31302F7321EC}" srcOrd="5" destOrd="0" presId="urn:microsoft.com/office/officeart/2008/layout/VerticalCurvedList"/>
    <dgm:cxn modelId="{E0E206AB-DFDD-4EDD-A931-CAD3E0F71CFF}" type="presParOf" srcId="{B87A2392-1708-487B-9409-B953A01AAA86}" destId="{E7928BAA-108A-4B09-83AB-59FBDF425EEA}" srcOrd="6" destOrd="0" presId="urn:microsoft.com/office/officeart/2008/layout/VerticalCurvedList"/>
    <dgm:cxn modelId="{A97253CF-1FFE-4DF7-AAE3-CED049BADD43}" type="presParOf" srcId="{E7928BAA-108A-4B09-83AB-59FBDF425EEA}" destId="{9D1CE033-C51C-4579-A08A-40018A254B81}" srcOrd="0" destOrd="0" presId="urn:microsoft.com/office/officeart/2008/layout/VerticalCurvedList"/>
    <dgm:cxn modelId="{85EAF22D-FB61-4E18-AAD7-66BAD1EA00FF}" type="presParOf" srcId="{B87A2392-1708-487B-9409-B953A01AAA86}" destId="{BB7A7153-298C-45BC-9DE2-1AAC82F9E1ED}" srcOrd="7" destOrd="0" presId="urn:microsoft.com/office/officeart/2008/layout/VerticalCurvedList"/>
    <dgm:cxn modelId="{43CDD264-F3D3-4127-97E7-47D8EDF3DA89}" type="presParOf" srcId="{B87A2392-1708-487B-9409-B953A01AAA86}" destId="{27F733EC-D240-4F67-964A-5DCD018C8763}" srcOrd="8" destOrd="0" presId="urn:microsoft.com/office/officeart/2008/layout/VerticalCurvedList"/>
    <dgm:cxn modelId="{8CD85D70-0CC9-497E-B95B-761B83E4B3C0}" type="presParOf" srcId="{27F733EC-D240-4F67-964A-5DCD018C8763}" destId="{5161BE7E-8B04-4CA5-8C12-F352D7D881E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9B58317-B60B-4DF8-AA60-B40F77F22DB8}" type="doc">
      <dgm:prSet loTypeId="urn:microsoft.com/office/officeart/2005/8/layout/list1" loCatId="list" qsTypeId="urn:microsoft.com/office/officeart/2005/8/quickstyle/3d3" qsCatId="3D" csTypeId="urn:microsoft.com/office/officeart/2005/8/colors/colorful3" csCatId="colorful" phldr="1"/>
      <dgm:spPr/>
      <dgm:t>
        <a:bodyPr/>
        <a:lstStyle/>
        <a:p>
          <a:endParaRPr lang="es-CL"/>
        </a:p>
      </dgm:t>
    </dgm:pt>
    <dgm:pt modelId="{182092AB-2CBE-4172-9933-0479F682E970}">
      <dgm:prSet phldrT="[Texto]"/>
      <dgm:spPr/>
      <dgm:t>
        <a:bodyPr/>
        <a:lstStyle/>
        <a:p>
          <a:r>
            <a:rPr lang="es-MX" dirty="0">
              <a:latin typeface="Calibri" panose="020F0502020204030204" pitchFamily="34" charset="0"/>
            </a:rPr>
            <a:t>SOLICITUD </a:t>
          </a:r>
          <a:endParaRPr lang="es-CL" dirty="0"/>
        </a:p>
      </dgm:t>
    </dgm:pt>
    <dgm:pt modelId="{C3F65C94-4728-4E20-9D4A-75097C776EDC}" type="parTrans" cxnId="{63D7A4B0-346E-4383-B338-B6F44FD55308}">
      <dgm:prSet/>
      <dgm:spPr/>
      <dgm:t>
        <a:bodyPr/>
        <a:lstStyle/>
        <a:p>
          <a:endParaRPr lang="es-CL"/>
        </a:p>
      </dgm:t>
    </dgm:pt>
    <dgm:pt modelId="{C9FB731A-2CAF-401C-94B2-FCBA5472064C}" type="sibTrans" cxnId="{63D7A4B0-346E-4383-B338-B6F44FD55308}">
      <dgm:prSet/>
      <dgm:spPr/>
      <dgm:t>
        <a:bodyPr/>
        <a:lstStyle/>
        <a:p>
          <a:endParaRPr lang="es-CL"/>
        </a:p>
      </dgm:t>
    </dgm:pt>
    <dgm:pt modelId="{7A7AF622-3598-4836-99F3-17A774DA433F}">
      <dgm:prSet phldrT="[Texto]"/>
      <dgm:spPr/>
      <dgm:t>
        <a:bodyPr/>
        <a:lstStyle/>
        <a:p>
          <a:pPr>
            <a:buClr>
              <a:schemeClr val="bg2"/>
            </a:buClr>
          </a:pPr>
          <a:r>
            <a:rPr lang="es-MX" dirty="0">
              <a:solidFill>
                <a:srgbClr val="1F497D"/>
              </a:solidFill>
              <a:latin typeface="Calibri"/>
              <a:ea typeface="+mn-ea"/>
            </a:rPr>
            <a:t>El bono no se paga al momento del nacimiento, sino cuando la madre realiza la solicitud.</a:t>
          </a:r>
          <a:endParaRPr lang="es-CL" dirty="0"/>
        </a:p>
      </dgm:t>
    </dgm:pt>
    <dgm:pt modelId="{AF8B89F9-F845-4D30-B117-CD3A385FC456}" type="parTrans" cxnId="{23B56DD5-E71C-45B1-999A-7FF55FA4F337}">
      <dgm:prSet/>
      <dgm:spPr/>
      <dgm:t>
        <a:bodyPr/>
        <a:lstStyle/>
        <a:p>
          <a:endParaRPr lang="es-CL"/>
        </a:p>
      </dgm:t>
    </dgm:pt>
    <dgm:pt modelId="{2A7D70C6-60F7-48CF-A6E1-F5670434DF47}" type="sibTrans" cxnId="{23B56DD5-E71C-45B1-999A-7FF55FA4F337}">
      <dgm:prSet/>
      <dgm:spPr/>
      <dgm:t>
        <a:bodyPr/>
        <a:lstStyle/>
        <a:p>
          <a:endParaRPr lang="es-CL"/>
        </a:p>
      </dgm:t>
    </dgm:pt>
    <dgm:pt modelId="{9E77296F-943F-4015-8DFA-BA6A7C0EE7D3}">
      <dgm:prSet phldrT="[Texto]"/>
      <dgm:spPr/>
      <dgm:t>
        <a:bodyPr/>
        <a:lstStyle/>
        <a:p>
          <a:r>
            <a:rPr lang="es-MX" dirty="0">
              <a:latin typeface="Calibri" panose="020F0502020204030204" pitchFamily="34" charset="0"/>
            </a:rPr>
            <a:t>¿CÓMO SE CALCULA?</a:t>
          </a:r>
          <a:endParaRPr lang="es-CL" dirty="0"/>
        </a:p>
      </dgm:t>
    </dgm:pt>
    <dgm:pt modelId="{BAD8E7BD-F2A0-43BF-9F81-C34598964A63}" type="parTrans" cxnId="{11078698-4A25-4193-B548-708BA2D410B3}">
      <dgm:prSet/>
      <dgm:spPr/>
      <dgm:t>
        <a:bodyPr/>
        <a:lstStyle/>
        <a:p>
          <a:endParaRPr lang="es-CL"/>
        </a:p>
      </dgm:t>
    </dgm:pt>
    <dgm:pt modelId="{312D5CEA-D703-404C-9D3B-5A4B96922A78}" type="sibTrans" cxnId="{11078698-4A25-4193-B548-708BA2D410B3}">
      <dgm:prSet/>
      <dgm:spPr/>
      <dgm:t>
        <a:bodyPr/>
        <a:lstStyle/>
        <a:p>
          <a:endParaRPr lang="es-CL"/>
        </a:p>
      </dgm:t>
    </dgm:pt>
    <dgm:pt modelId="{B85CB0F3-C390-427B-BA21-134A926EADDD}">
      <dgm:prSet phldrT="[Texto]"/>
      <dgm:spPr/>
      <dgm:t>
        <a:bodyPr/>
        <a:lstStyle/>
        <a:p>
          <a:r>
            <a:rPr lang="es-MX" dirty="0">
              <a:latin typeface="Calibri" panose="020F0502020204030204" pitchFamily="34" charset="0"/>
            </a:rPr>
            <a:t>¿QUÉ VIGENCIA TIENE?</a:t>
          </a:r>
          <a:endParaRPr lang="es-CL" dirty="0"/>
        </a:p>
      </dgm:t>
    </dgm:pt>
    <dgm:pt modelId="{7A780732-302E-4340-B785-E9D81DB71B51}" type="parTrans" cxnId="{887BB3DD-69E8-489E-BC9F-5925EB1644B1}">
      <dgm:prSet/>
      <dgm:spPr/>
      <dgm:t>
        <a:bodyPr/>
        <a:lstStyle/>
        <a:p>
          <a:endParaRPr lang="es-CL"/>
        </a:p>
      </dgm:t>
    </dgm:pt>
    <dgm:pt modelId="{76A2ACAA-7BC3-4A37-AA82-53760FCF7A6C}" type="sibTrans" cxnId="{887BB3DD-69E8-489E-BC9F-5925EB1644B1}">
      <dgm:prSet/>
      <dgm:spPr/>
      <dgm:t>
        <a:bodyPr/>
        <a:lstStyle/>
        <a:p>
          <a:endParaRPr lang="es-CL"/>
        </a:p>
      </dgm:t>
    </dgm:pt>
    <dgm:pt modelId="{E358C828-2B7B-41C6-8B98-886338CDAA9B}">
      <dgm:prSet phldrT="[Texto]"/>
      <dgm:spPr/>
      <dgm:t>
        <a:bodyPr/>
        <a:lstStyle/>
        <a:p>
          <a:r>
            <a:rPr lang="es-MX"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Si el hijo o hija nació antes del 1 de julio de 2009, se aplicará el ingreso mínimo vigente en julio de 2009 ($165 mil).</a:t>
          </a:r>
          <a:endParaRPr lang="es-CL"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endParaRPr>
        </a:p>
      </dgm:t>
    </dgm:pt>
    <dgm:pt modelId="{58970687-9F5E-4513-8DF0-3FA6DDC27832}" type="parTrans" cxnId="{297EE0F4-97A3-4313-9193-42FD5C79313F}">
      <dgm:prSet/>
      <dgm:spPr/>
      <dgm:t>
        <a:bodyPr/>
        <a:lstStyle/>
        <a:p>
          <a:endParaRPr lang="es-CL"/>
        </a:p>
      </dgm:t>
    </dgm:pt>
    <dgm:pt modelId="{9AD3EB20-46BB-4ADE-A205-594F8923A147}" type="sibTrans" cxnId="{297EE0F4-97A3-4313-9193-42FD5C79313F}">
      <dgm:prSet/>
      <dgm:spPr/>
      <dgm:t>
        <a:bodyPr/>
        <a:lstStyle/>
        <a:p>
          <a:endParaRPr lang="es-CL"/>
        </a:p>
      </dgm:t>
    </dgm:pt>
    <dgm:pt modelId="{CF30BCEE-E47B-4A53-9D9B-07A59E18FB4B}">
      <dgm:prSet phldrT="[Texto]"/>
      <dgm:spPr/>
      <dgm:t>
        <a:bodyPr/>
        <a:lstStyle/>
        <a:p>
          <a:r>
            <a:rPr lang="es-MX"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Mujeres afiliadas a una AFP: el bono se pagará junto a la pensión hasta que se agote la totalidad del monto.</a:t>
          </a:r>
          <a:endParaRPr lang="es-CL"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endParaRPr>
        </a:p>
      </dgm:t>
    </dgm:pt>
    <dgm:pt modelId="{BF4EDE96-E203-4861-A892-BB92BC8AA677}" type="parTrans" cxnId="{1E2138A6-65D3-49C9-8AE0-4C864B208D9A}">
      <dgm:prSet/>
      <dgm:spPr/>
      <dgm:t>
        <a:bodyPr/>
        <a:lstStyle/>
        <a:p>
          <a:endParaRPr lang="es-CL"/>
        </a:p>
      </dgm:t>
    </dgm:pt>
    <dgm:pt modelId="{BBA81429-ECD6-4F52-845C-CDDAC08A32B2}" type="sibTrans" cxnId="{1E2138A6-65D3-49C9-8AE0-4C864B208D9A}">
      <dgm:prSet/>
      <dgm:spPr/>
      <dgm:t>
        <a:bodyPr/>
        <a:lstStyle/>
        <a:p>
          <a:endParaRPr lang="es-CL"/>
        </a:p>
      </dgm:t>
    </dgm:pt>
    <dgm:pt modelId="{DB45667C-3852-483E-B366-C765C673EF29}">
      <dgm:prSet phldrT="[Texto]"/>
      <dgm:spPr/>
      <dgm:t>
        <a:bodyPr/>
        <a:lstStyle/>
        <a:p>
          <a:pPr>
            <a:buClr>
              <a:schemeClr val="bg2"/>
            </a:buClr>
          </a:pPr>
          <a:r>
            <a:rPr lang="es-MX" dirty="0">
              <a:solidFill>
                <a:srgbClr val="1F497D"/>
              </a:solidFill>
              <a:latin typeface="Calibri"/>
              <a:ea typeface="+mn-ea"/>
            </a:rPr>
            <a:t>Se deposita en la cuenta de AFP de la beneficiaria y se le aplica la rentabilidad nominal anual promedio de los Fondos tipo C.</a:t>
          </a:r>
        </a:p>
      </dgm:t>
    </dgm:pt>
    <dgm:pt modelId="{0F57257C-EC45-4994-A769-19B4B3A22408}" type="parTrans" cxnId="{EA63CAEE-5A34-49C2-8D9C-2A497EE67D34}">
      <dgm:prSet/>
      <dgm:spPr/>
      <dgm:t>
        <a:bodyPr/>
        <a:lstStyle/>
        <a:p>
          <a:endParaRPr lang="es-CL"/>
        </a:p>
      </dgm:t>
    </dgm:pt>
    <dgm:pt modelId="{56130F04-E5B8-43CB-83B0-9224CBED5B1F}" type="sibTrans" cxnId="{EA63CAEE-5A34-49C2-8D9C-2A497EE67D34}">
      <dgm:prSet/>
      <dgm:spPr/>
      <dgm:t>
        <a:bodyPr/>
        <a:lstStyle/>
        <a:p>
          <a:endParaRPr lang="es-CL"/>
        </a:p>
      </dgm:t>
    </dgm:pt>
    <dgm:pt modelId="{92741883-74D1-4630-BA7F-A7BE127E51F7}">
      <dgm:prSet phldrT="[Texto]"/>
      <dgm:spPr/>
      <dgm:t>
        <a:bodyPr/>
        <a:lstStyle/>
        <a:p>
          <a:pPr>
            <a:buClr>
              <a:schemeClr val="bg2"/>
            </a:buClr>
          </a:pPr>
          <a:r>
            <a:rPr lang="es-MX" dirty="0">
              <a:solidFill>
                <a:srgbClr val="1F497D"/>
              </a:solidFill>
              <a:latin typeface="Calibri"/>
              <a:ea typeface="+mn-ea"/>
            </a:rPr>
            <a:t>En caso de hijos(as) adoptados(as), el beneficio se generará tanto para la madre biológica como para la madre adoptiva</a:t>
          </a:r>
          <a:r>
            <a:rPr lang="es-MX" dirty="0">
              <a:solidFill>
                <a:srgbClr val="1F497D"/>
              </a:solidFill>
              <a:highlight>
                <a:srgbClr val="FFFF00"/>
              </a:highlight>
              <a:latin typeface="Calibri"/>
              <a:ea typeface="+mn-ea"/>
            </a:rPr>
            <a:t>.</a:t>
          </a:r>
          <a:r>
            <a:rPr lang="es-MX" b="0" dirty="0">
              <a:latin typeface="Calibri" panose="020F0502020204030204" pitchFamily="34" charset="0"/>
            </a:rPr>
            <a:t> </a:t>
          </a:r>
          <a:endParaRPr lang="es-MX" dirty="0">
            <a:solidFill>
              <a:srgbClr val="1F497D"/>
            </a:solidFill>
            <a:highlight>
              <a:srgbClr val="FFFF00"/>
            </a:highlight>
            <a:latin typeface="Calibri"/>
            <a:ea typeface="+mn-ea"/>
          </a:endParaRPr>
        </a:p>
      </dgm:t>
    </dgm:pt>
    <dgm:pt modelId="{4CC8FF7C-F0B8-44F4-9FA7-E43E9857DCB8}" type="parTrans" cxnId="{2BD3A904-8F7C-4C4C-A31B-6AEE7C900462}">
      <dgm:prSet/>
      <dgm:spPr/>
      <dgm:t>
        <a:bodyPr/>
        <a:lstStyle/>
        <a:p>
          <a:endParaRPr lang="es-CL"/>
        </a:p>
      </dgm:t>
    </dgm:pt>
    <dgm:pt modelId="{C50AF31C-48FE-46D1-A495-25ED681D3293}" type="sibTrans" cxnId="{2BD3A904-8F7C-4C4C-A31B-6AEE7C900462}">
      <dgm:prSet/>
      <dgm:spPr/>
      <dgm:t>
        <a:bodyPr/>
        <a:lstStyle/>
        <a:p>
          <a:endParaRPr lang="es-CL"/>
        </a:p>
      </dgm:t>
    </dgm:pt>
    <dgm:pt modelId="{DC357F55-BDD1-4AF9-A025-3CD599A26BB9}">
      <dgm:prSet/>
      <dgm:spPr/>
      <dgm:t>
        <a:bodyPr/>
        <a:lstStyle/>
        <a:p>
          <a:r>
            <a:rPr lang="es-MX"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Si nació después del 1 de julio de 2009, el ingreso mínimo corresponderá al monto que estaba vigente durante el mes en que nació</a:t>
          </a:r>
          <a:r>
            <a:rPr lang="es-MX" dirty="0">
              <a:solidFill>
                <a:schemeClr val="tx1"/>
              </a:solidFill>
            </a:rPr>
            <a:t>.</a:t>
          </a:r>
          <a:endParaRPr lang="es-CL" dirty="0">
            <a:solidFill>
              <a:schemeClr val="tx1"/>
            </a:solidFill>
          </a:endParaRPr>
        </a:p>
      </dgm:t>
    </dgm:pt>
    <dgm:pt modelId="{7A225117-FD1B-4DEE-A6A5-50BEB0334862}" type="parTrans" cxnId="{0E390AAD-6847-4844-A9C9-31442056524A}">
      <dgm:prSet/>
      <dgm:spPr/>
      <dgm:t>
        <a:bodyPr/>
        <a:lstStyle/>
        <a:p>
          <a:endParaRPr lang="es-CL"/>
        </a:p>
      </dgm:t>
    </dgm:pt>
    <dgm:pt modelId="{E4789E07-3FE4-41C7-AE2B-6155A20F8257}" type="sibTrans" cxnId="{0E390AAD-6847-4844-A9C9-31442056524A}">
      <dgm:prSet/>
      <dgm:spPr/>
      <dgm:t>
        <a:bodyPr/>
        <a:lstStyle/>
        <a:p>
          <a:endParaRPr lang="es-CL"/>
        </a:p>
      </dgm:t>
    </dgm:pt>
    <dgm:pt modelId="{6913C15F-BBE6-4BA6-9CC9-CDEBB4A5A1D0}">
      <dgm:prSet/>
      <dgm:spPr/>
      <dgm:t>
        <a:bodyPr/>
        <a:lstStyle/>
        <a:p>
          <a:r>
            <a:rPr lang="es-MX"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Beneficiarias de una Pensión Básica Solidaria de Vejez, o Pensión de Sobrevivencia con derecho a Aporte Previsional Solidario de Vejez, otorgada por una AFP o el IPS, a contar del 1 de julio de 2009: la bonificación se pagará junto a la pensión en forma vitalicia.</a:t>
          </a:r>
          <a:endParaRPr lang="es-CL"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endParaRPr>
        </a:p>
      </dgm:t>
    </dgm:pt>
    <dgm:pt modelId="{0BD47ED3-6DE9-4085-8807-F65D80FFEC35}" type="parTrans" cxnId="{79F99400-CCE6-426F-B4D0-D84277CEC8C3}">
      <dgm:prSet/>
      <dgm:spPr/>
      <dgm:t>
        <a:bodyPr/>
        <a:lstStyle/>
        <a:p>
          <a:endParaRPr lang="es-CL"/>
        </a:p>
      </dgm:t>
    </dgm:pt>
    <dgm:pt modelId="{1C2B3AD0-6BB0-40D2-A353-DA020800E33A}" type="sibTrans" cxnId="{79F99400-CCE6-426F-B4D0-D84277CEC8C3}">
      <dgm:prSet/>
      <dgm:spPr/>
      <dgm:t>
        <a:bodyPr/>
        <a:lstStyle/>
        <a:p>
          <a:endParaRPr lang="es-CL"/>
        </a:p>
      </dgm:t>
    </dgm:pt>
    <dgm:pt modelId="{92385BB9-2987-4973-A0E0-5503E5FA246D}" type="pres">
      <dgm:prSet presAssocID="{49B58317-B60B-4DF8-AA60-B40F77F22DB8}" presName="linear" presStyleCnt="0">
        <dgm:presLayoutVars>
          <dgm:dir/>
          <dgm:animLvl val="lvl"/>
          <dgm:resizeHandles val="exact"/>
        </dgm:presLayoutVars>
      </dgm:prSet>
      <dgm:spPr/>
    </dgm:pt>
    <dgm:pt modelId="{40EC79FD-8024-4960-B1AB-B5CF00F8313D}" type="pres">
      <dgm:prSet presAssocID="{182092AB-2CBE-4172-9933-0479F682E970}" presName="parentLin" presStyleCnt="0"/>
      <dgm:spPr/>
    </dgm:pt>
    <dgm:pt modelId="{3735FA3F-F1BD-42EB-8172-2031000607A4}" type="pres">
      <dgm:prSet presAssocID="{182092AB-2CBE-4172-9933-0479F682E970}" presName="parentLeftMargin" presStyleLbl="node1" presStyleIdx="0" presStyleCnt="3"/>
      <dgm:spPr/>
    </dgm:pt>
    <dgm:pt modelId="{94B7051A-D162-4E18-8079-294C374114A8}" type="pres">
      <dgm:prSet presAssocID="{182092AB-2CBE-4172-9933-0479F682E970}" presName="parentText" presStyleLbl="node1" presStyleIdx="0" presStyleCnt="3">
        <dgm:presLayoutVars>
          <dgm:chMax val="0"/>
          <dgm:bulletEnabled val="1"/>
        </dgm:presLayoutVars>
      </dgm:prSet>
      <dgm:spPr/>
    </dgm:pt>
    <dgm:pt modelId="{1E4B4E13-45D6-49A7-98BF-D136C67B893A}" type="pres">
      <dgm:prSet presAssocID="{182092AB-2CBE-4172-9933-0479F682E970}" presName="negativeSpace" presStyleCnt="0"/>
      <dgm:spPr/>
    </dgm:pt>
    <dgm:pt modelId="{5030FAC7-434C-443E-AA1F-888A9E367FF5}" type="pres">
      <dgm:prSet presAssocID="{182092AB-2CBE-4172-9933-0479F682E970}" presName="childText" presStyleLbl="conFgAcc1" presStyleIdx="0" presStyleCnt="3">
        <dgm:presLayoutVars>
          <dgm:bulletEnabled val="1"/>
        </dgm:presLayoutVars>
      </dgm:prSet>
      <dgm:spPr/>
    </dgm:pt>
    <dgm:pt modelId="{E5FE45FF-A27D-48FE-9740-F55633FDB44F}" type="pres">
      <dgm:prSet presAssocID="{C9FB731A-2CAF-401C-94B2-FCBA5472064C}" presName="spaceBetweenRectangles" presStyleCnt="0"/>
      <dgm:spPr/>
    </dgm:pt>
    <dgm:pt modelId="{DB5BCD29-6EFD-4F27-AEFF-8C77A14A10C3}" type="pres">
      <dgm:prSet presAssocID="{9E77296F-943F-4015-8DFA-BA6A7C0EE7D3}" presName="parentLin" presStyleCnt="0"/>
      <dgm:spPr/>
    </dgm:pt>
    <dgm:pt modelId="{DD8C3955-0B11-4578-BE28-C1650BCB4255}" type="pres">
      <dgm:prSet presAssocID="{9E77296F-943F-4015-8DFA-BA6A7C0EE7D3}" presName="parentLeftMargin" presStyleLbl="node1" presStyleIdx="0" presStyleCnt="3"/>
      <dgm:spPr/>
    </dgm:pt>
    <dgm:pt modelId="{1018D682-4E64-462F-B54D-5C3CE6ECD607}" type="pres">
      <dgm:prSet presAssocID="{9E77296F-943F-4015-8DFA-BA6A7C0EE7D3}" presName="parentText" presStyleLbl="node1" presStyleIdx="1" presStyleCnt="3">
        <dgm:presLayoutVars>
          <dgm:chMax val="0"/>
          <dgm:bulletEnabled val="1"/>
        </dgm:presLayoutVars>
      </dgm:prSet>
      <dgm:spPr/>
    </dgm:pt>
    <dgm:pt modelId="{57982005-E8CC-4632-9BD0-F9B15EF09B7E}" type="pres">
      <dgm:prSet presAssocID="{9E77296F-943F-4015-8DFA-BA6A7C0EE7D3}" presName="negativeSpace" presStyleCnt="0"/>
      <dgm:spPr/>
    </dgm:pt>
    <dgm:pt modelId="{8B48E795-33BB-4B11-8EE0-BCA38DBA4294}" type="pres">
      <dgm:prSet presAssocID="{9E77296F-943F-4015-8DFA-BA6A7C0EE7D3}" presName="childText" presStyleLbl="conFgAcc1" presStyleIdx="1" presStyleCnt="3">
        <dgm:presLayoutVars>
          <dgm:bulletEnabled val="1"/>
        </dgm:presLayoutVars>
      </dgm:prSet>
      <dgm:spPr/>
    </dgm:pt>
    <dgm:pt modelId="{A5BF160F-A0DE-4C2E-AD92-424471599573}" type="pres">
      <dgm:prSet presAssocID="{312D5CEA-D703-404C-9D3B-5A4B96922A78}" presName="spaceBetweenRectangles" presStyleCnt="0"/>
      <dgm:spPr/>
    </dgm:pt>
    <dgm:pt modelId="{2FD74A8B-4B50-4B3B-B491-937D92D7C765}" type="pres">
      <dgm:prSet presAssocID="{B85CB0F3-C390-427B-BA21-134A926EADDD}" presName="parentLin" presStyleCnt="0"/>
      <dgm:spPr/>
    </dgm:pt>
    <dgm:pt modelId="{DED61F78-965D-4400-BCBC-C50698EB7CE7}" type="pres">
      <dgm:prSet presAssocID="{B85CB0F3-C390-427B-BA21-134A926EADDD}" presName="parentLeftMargin" presStyleLbl="node1" presStyleIdx="1" presStyleCnt="3"/>
      <dgm:spPr/>
    </dgm:pt>
    <dgm:pt modelId="{7AD95602-9E9E-417B-A259-39395136AE58}" type="pres">
      <dgm:prSet presAssocID="{B85CB0F3-C390-427B-BA21-134A926EADDD}" presName="parentText" presStyleLbl="node1" presStyleIdx="2" presStyleCnt="3">
        <dgm:presLayoutVars>
          <dgm:chMax val="0"/>
          <dgm:bulletEnabled val="1"/>
        </dgm:presLayoutVars>
      </dgm:prSet>
      <dgm:spPr/>
    </dgm:pt>
    <dgm:pt modelId="{8B7437D1-2227-4A4F-9B5F-FC7D85ECCE90}" type="pres">
      <dgm:prSet presAssocID="{B85CB0F3-C390-427B-BA21-134A926EADDD}" presName="negativeSpace" presStyleCnt="0"/>
      <dgm:spPr/>
    </dgm:pt>
    <dgm:pt modelId="{6B833120-F129-4A7E-A4AD-C3F1B9858B04}" type="pres">
      <dgm:prSet presAssocID="{B85CB0F3-C390-427B-BA21-134A926EADDD}" presName="childText" presStyleLbl="conFgAcc1" presStyleIdx="2" presStyleCnt="3">
        <dgm:presLayoutVars>
          <dgm:bulletEnabled val="1"/>
        </dgm:presLayoutVars>
      </dgm:prSet>
      <dgm:spPr/>
    </dgm:pt>
  </dgm:ptLst>
  <dgm:cxnLst>
    <dgm:cxn modelId="{79F99400-CCE6-426F-B4D0-D84277CEC8C3}" srcId="{B85CB0F3-C390-427B-BA21-134A926EADDD}" destId="{6913C15F-BBE6-4BA6-9CC9-CDEBB4A5A1D0}" srcOrd="1" destOrd="0" parTransId="{0BD47ED3-6DE9-4085-8807-F65D80FFEC35}" sibTransId="{1C2B3AD0-6BB0-40D2-A353-DA020800E33A}"/>
    <dgm:cxn modelId="{2BD3A904-8F7C-4C4C-A31B-6AEE7C900462}" srcId="{182092AB-2CBE-4172-9933-0479F682E970}" destId="{92741883-74D1-4630-BA7F-A7BE127E51F7}" srcOrd="2" destOrd="0" parTransId="{4CC8FF7C-F0B8-44F4-9FA7-E43E9857DCB8}" sibTransId="{C50AF31C-48FE-46D1-A495-25ED681D3293}"/>
    <dgm:cxn modelId="{67FF970D-DB12-442A-8306-8F531C5EE957}" type="presOf" srcId="{6913C15F-BBE6-4BA6-9CC9-CDEBB4A5A1D0}" destId="{6B833120-F129-4A7E-A4AD-C3F1B9858B04}" srcOrd="0" destOrd="1" presId="urn:microsoft.com/office/officeart/2005/8/layout/list1"/>
    <dgm:cxn modelId="{B42AED0E-B1E1-42F9-B098-20D8B1955A46}" type="presOf" srcId="{7A7AF622-3598-4836-99F3-17A774DA433F}" destId="{5030FAC7-434C-443E-AA1F-888A9E367FF5}" srcOrd="0" destOrd="0" presId="urn:microsoft.com/office/officeart/2005/8/layout/list1"/>
    <dgm:cxn modelId="{FA7F3215-80C2-43E2-BC12-BED95ED11647}" type="presOf" srcId="{DB45667C-3852-483E-B366-C765C673EF29}" destId="{5030FAC7-434C-443E-AA1F-888A9E367FF5}" srcOrd="0" destOrd="1" presId="urn:microsoft.com/office/officeart/2005/8/layout/list1"/>
    <dgm:cxn modelId="{61292224-32C4-4946-9A1D-334AF8E3E72A}" type="presOf" srcId="{E358C828-2B7B-41C6-8B98-886338CDAA9B}" destId="{8B48E795-33BB-4B11-8EE0-BCA38DBA4294}" srcOrd="0" destOrd="0" presId="urn:microsoft.com/office/officeart/2005/8/layout/list1"/>
    <dgm:cxn modelId="{9BDEB127-99D1-4114-80A5-4B084A040411}" type="presOf" srcId="{DC357F55-BDD1-4AF9-A025-3CD599A26BB9}" destId="{8B48E795-33BB-4B11-8EE0-BCA38DBA4294}" srcOrd="0" destOrd="1" presId="urn:microsoft.com/office/officeart/2005/8/layout/list1"/>
    <dgm:cxn modelId="{38DB0428-358B-4B51-8CEE-24EE84C03202}" type="presOf" srcId="{182092AB-2CBE-4172-9933-0479F682E970}" destId="{3735FA3F-F1BD-42EB-8172-2031000607A4}" srcOrd="0" destOrd="0" presId="urn:microsoft.com/office/officeart/2005/8/layout/list1"/>
    <dgm:cxn modelId="{8454E539-81CA-401F-91DF-4EFA9A6575C0}" type="presOf" srcId="{92741883-74D1-4630-BA7F-A7BE127E51F7}" destId="{5030FAC7-434C-443E-AA1F-888A9E367FF5}" srcOrd="0" destOrd="2" presId="urn:microsoft.com/office/officeart/2005/8/layout/list1"/>
    <dgm:cxn modelId="{4453B43B-BECE-421B-9214-59EF77EEEC51}" type="presOf" srcId="{B85CB0F3-C390-427B-BA21-134A926EADDD}" destId="{7AD95602-9E9E-417B-A259-39395136AE58}" srcOrd="1" destOrd="0" presId="urn:microsoft.com/office/officeart/2005/8/layout/list1"/>
    <dgm:cxn modelId="{4253FC3D-1461-4757-A1AD-99B464FD7C42}" type="presOf" srcId="{182092AB-2CBE-4172-9933-0479F682E970}" destId="{94B7051A-D162-4E18-8079-294C374114A8}" srcOrd="1" destOrd="0" presId="urn:microsoft.com/office/officeart/2005/8/layout/list1"/>
    <dgm:cxn modelId="{BAB86480-F2AD-47DC-AD8A-A36B06E8F6B6}" type="presOf" srcId="{9E77296F-943F-4015-8DFA-BA6A7C0EE7D3}" destId="{DD8C3955-0B11-4578-BE28-C1650BCB4255}" srcOrd="0" destOrd="0" presId="urn:microsoft.com/office/officeart/2005/8/layout/list1"/>
    <dgm:cxn modelId="{11078698-4A25-4193-B548-708BA2D410B3}" srcId="{49B58317-B60B-4DF8-AA60-B40F77F22DB8}" destId="{9E77296F-943F-4015-8DFA-BA6A7C0EE7D3}" srcOrd="1" destOrd="0" parTransId="{BAD8E7BD-F2A0-43BF-9F81-C34598964A63}" sibTransId="{312D5CEA-D703-404C-9D3B-5A4B96922A78}"/>
    <dgm:cxn modelId="{D2AA46A5-35F7-49C0-A6F1-FEFABEB36FC6}" type="presOf" srcId="{B85CB0F3-C390-427B-BA21-134A926EADDD}" destId="{DED61F78-965D-4400-BCBC-C50698EB7CE7}" srcOrd="0" destOrd="0" presId="urn:microsoft.com/office/officeart/2005/8/layout/list1"/>
    <dgm:cxn modelId="{1E2138A6-65D3-49C9-8AE0-4C864B208D9A}" srcId="{B85CB0F3-C390-427B-BA21-134A926EADDD}" destId="{CF30BCEE-E47B-4A53-9D9B-07A59E18FB4B}" srcOrd="0" destOrd="0" parTransId="{BF4EDE96-E203-4861-A892-BB92BC8AA677}" sibTransId="{BBA81429-ECD6-4F52-845C-CDDAC08A32B2}"/>
    <dgm:cxn modelId="{0E390AAD-6847-4844-A9C9-31442056524A}" srcId="{9E77296F-943F-4015-8DFA-BA6A7C0EE7D3}" destId="{DC357F55-BDD1-4AF9-A025-3CD599A26BB9}" srcOrd="1" destOrd="0" parTransId="{7A225117-FD1B-4DEE-A6A5-50BEB0334862}" sibTransId="{E4789E07-3FE4-41C7-AE2B-6155A20F8257}"/>
    <dgm:cxn modelId="{63D7A4B0-346E-4383-B338-B6F44FD55308}" srcId="{49B58317-B60B-4DF8-AA60-B40F77F22DB8}" destId="{182092AB-2CBE-4172-9933-0479F682E970}" srcOrd="0" destOrd="0" parTransId="{C3F65C94-4728-4E20-9D4A-75097C776EDC}" sibTransId="{C9FB731A-2CAF-401C-94B2-FCBA5472064C}"/>
    <dgm:cxn modelId="{5AEBCFCB-3FEA-4D25-8821-C03CC7895C42}" type="presOf" srcId="{CF30BCEE-E47B-4A53-9D9B-07A59E18FB4B}" destId="{6B833120-F129-4A7E-A4AD-C3F1B9858B04}" srcOrd="0" destOrd="0" presId="urn:microsoft.com/office/officeart/2005/8/layout/list1"/>
    <dgm:cxn modelId="{23B56DD5-E71C-45B1-999A-7FF55FA4F337}" srcId="{182092AB-2CBE-4172-9933-0479F682E970}" destId="{7A7AF622-3598-4836-99F3-17A774DA433F}" srcOrd="0" destOrd="0" parTransId="{AF8B89F9-F845-4D30-B117-CD3A385FC456}" sibTransId="{2A7D70C6-60F7-48CF-A6E1-F5670434DF47}"/>
    <dgm:cxn modelId="{887BB3DD-69E8-489E-BC9F-5925EB1644B1}" srcId="{49B58317-B60B-4DF8-AA60-B40F77F22DB8}" destId="{B85CB0F3-C390-427B-BA21-134A926EADDD}" srcOrd="2" destOrd="0" parTransId="{7A780732-302E-4340-B785-E9D81DB71B51}" sibTransId="{76A2ACAA-7BC3-4A37-AA82-53760FCF7A6C}"/>
    <dgm:cxn modelId="{EA63CAEE-5A34-49C2-8D9C-2A497EE67D34}" srcId="{182092AB-2CBE-4172-9933-0479F682E970}" destId="{DB45667C-3852-483E-B366-C765C673EF29}" srcOrd="1" destOrd="0" parTransId="{0F57257C-EC45-4994-A769-19B4B3A22408}" sibTransId="{56130F04-E5B8-43CB-83B0-9224CBED5B1F}"/>
    <dgm:cxn modelId="{1EB786F3-76D7-481E-AF53-453F64447776}" type="presOf" srcId="{9E77296F-943F-4015-8DFA-BA6A7C0EE7D3}" destId="{1018D682-4E64-462F-B54D-5C3CE6ECD607}" srcOrd="1" destOrd="0" presId="urn:microsoft.com/office/officeart/2005/8/layout/list1"/>
    <dgm:cxn modelId="{297EE0F4-97A3-4313-9193-42FD5C79313F}" srcId="{9E77296F-943F-4015-8DFA-BA6A7C0EE7D3}" destId="{E358C828-2B7B-41C6-8B98-886338CDAA9B}" srcOrd="0" destOrd="0" parTransId="{58970687-9F5E-4513-8DF0-3FA6DDC27832}" sibTransId="{9AD3EB20-46BB-4ADE-A205-594F8923A147}"/>
    <dgm:cxn modelId="{4F92A9FA-2223-4F4D-A842-9D33AF296211}" type="presOf" srcId="{49B58317-B60B-4DF8-AA60-B40F77F22DB8}" destId="{92385BB9-2987-4973-A0E0-5503E5FA246D}" srcOrd="0" destOrd="0" presId="urn:microsoft.com/office/officeart/2005/8/layout/list1"/>
    <dgm:cxn modelId="{434C286F-C34D-41DC-9FD2-6DF5E185FBDC}" type="presParOf" srcId="{92385BB9-2987-4973-A0E0-5503E5FA246D}" destId="{40EC79FD-8024-4960-B1AB-B5CF00F8313D}" srcOrd="0" destOrd="0" presId="urn:microsoft.com/office/officeart/2005/8/layout/list1"/>
    <dgm:cxn modelId="{33157E4F-AE4B-4D06-88C2-8F812248B289}" type="presParOf" srcId="{40EC79FD-8024-4960-B1AB-B5CF00F8313D}" destId="{3735FA3F-F1BD-42EB-8172-2031000607A4}" srcOrd="0" destOrd="0" presId="urn:microsoft.com/office/officeart/2005/8/layout/list1"/>
    <dgm:cxn modelId="{D4A07521-D17A-454D-9E81-F37EA13BAA83}" type="presParOf" srcId="{40EC79FD-8024-4960-B1AB-B5CF00F8313D}" destId="{94B7051A-D162-4E18-8079-294C374114A8}" srcOrd="1" destOrd="0" presId="urn:microsoft.com/office/officeart/2005/8/layout/list1"/>
    <dgm:cxn modelId="{D97E0B0A-CF4E-4F19-A841-FB75DBF37C16}" type="presParOf" srcId="{92385BB9-2987-4973-A0E0-5503E5FA246D}" destId="{1E4B4E13-45D6-49A7-98BF-D136C67B893A}" srcOrd="1" destOrd="0" presId="urn:microsoft.com/office/officeart/2005/8/layout/list1"/>
    <dgm:cxn modelId="{A203CD3A-18D6-4405-AA8C-6B62C443885C}" type="presParOf" srcId="{92385BB9-2987-4973-A0E0-5503E5FA246D}" destId="{5030FAC7-434C-443E-AA1F-888A9E367FF5}" srcOrd="2" destOrd="0" presId="urn:microsoft.com/office/officeart/2005/8/layout/list1"/>
    <dgm:cxn modelId="{899D4129-B751-4ED1-8846-A30297E84A40}" type="presParOf" srcId="{92385BB9-2987-4973-A0E0-5503E5FA246D}" destId="{E5FE45FF-A27D-48FE-9740-F55633FDB44F}" srcOrd="3" destOrd="0" presId="urn:microsoft.com/office/officeart/2005/8/layout/list1"/>
    <dgm:cxn modelId="{36778B8E-F8AB-46A2-99AF-D3540956D3CE}" type="presParOf" srcId="{92385BB9-2987-4973-A0E0-5503E5FA246D}" destId="{DB5BCD29-6EFD-4F27-AEFF-8C77A14A10C3}" srcOrd="4" destOrd="0" presId="urn:microsoft.com/office/officeart/2005/8/layout/list1"/>
    <dgm:cxn modelId="{0D118C89-DA93-4895-951C-463FE56C52B4}" type="presParOf" srcId="{DB5BCD29-6EFD-4F27-AEFF-8C77A14A10C3}" destId="{DD8C3955-0B11-4578-BE28-C1650BCB4255}" srcOrd="0" destOrd="0" presId="urn:microsoft.com/office/officeart/2005/8/layout/list1"/>
    <dgm:cxn modelId="{13747405-E2EF-4F6A-A027-AF8BDA820223}" type="presParOf" srcId="{DB5BCD29-6EFD-4F27-AEFF-8C77A14A10C3}" destId="{1018D682-4E64-462F-B54D-5C3CE6ECD607}" srcOrd="1" destOrd="0" presId="urn:microsoft.com/office/officeart/2005/8/layout/list1"/>
    <dgm:cxn modelId="{7359A0CF-8DCF-4CC0-9810-F8A8E809F6D1}" type="presParOf" srcId="{92385BB9-2987-4973-A0E0-5503E5FA246D}" destId="{57982005-E8CC-4632-9BD0-F9B15EF09B7E}" srcOrd="5" destOrd="0" presId="urn:microsoft.com/office/officeart/2005/8/layout/list1"/>
    <dgm:cxn modelId="{B172EDC6-0EFF-4784-9197-1782ACE9237D}" type="presParOf" srcId="{92385BB9-2987-4973-A0E0-5503E5FA246D}" destId="{8B48E795-33BB-4B11-8EE0-BCA38DBA4294}" srcOrd="6" destOrd="0" presId="urn:microsoft.com/office/officeart/2005/8/layout/list1"/>
    <dgm:cxn modelId="{1A5F2616-34C0-4B74-9ED2-3B2896B72E5D}" type="presParOf" srcId="{92385BB9-2987-4973-A0E0-5503E5FA246D}" destId="{A5BF160F-A0DE-4C2E-AD92-424471599573}" srcOrd="7" destOrd="0" presId="urn:microsoft.com/office/officeart/2005/8/layout/list1"/>
    <dgm:cxn modelId="{8FA64F37-0D57-4120-B661-538B813FFA2B}" type="presParOf" srcId="{92385BB9-2987-4973-A0E0-5503E5FA246D}" destId="{2FD74A8B-4B50-4B3B-B491-937D92D7C765}" srcOrd="8" destOrd="0" presId="urn:microsoft.com/office/officeart/2005/8/layout/list1"/>
    <dgm:cxn modelId="{3FBBB0B7-A9A2-4F73-B039-A5721287761E}" type="presParOf" srcId="{2FD74A8B-4B50-4B3B-B491-937D92D7C765}" destId="{DED61F78-965D-4400-BCBC-C50698EB7CE7}" srcOrd="0" destOrd="0" presId="urn:microsoft.com/office/officeart/2005/8/layout/list1"/>
    <dgm:cxn modelId="{804C82BA-C7BF-46D0-88EE-4A41A224AA91}" type="presParOf" srcId="{2FD74A8B-4B50-4B3B-B491-937D92D7C765}" destId="{7AD95602-9E9E-417B-A259-39395136AE58}" srcOrd="1" destOrd="0" presId="urn:microsoft.com/office/officeart/2005/8/layout/list1"/>
    <dgm:cxn modelId="{7C65D438-5F1A-4A8D-BD0D-FB61BB7D9B18}" type="presParOf" srcId="{92385BB9-2987-4973-A0E0-5503E5FA246D}" destId="{8B7437D1-2227-4A4F-9B5F-FC7D85ECCE90}" srcOrd="9" destOrd="0" presId="urn:microsoft.com/office/officeart/2005/8/layout/list1"/>
    <dgm:cxn modelId="{BF16405B-7B8B-41A3-92BC-AAC327D72FF0}" type="presParOf" srcId="{92385BB9-2987-4973-A0E0-5503E5FA246D}" destId="{6B833120-F129-4A7E-A4AD-C3F1B9858B0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6D4B16E-9A18-47BE-BEE7-9CE1629FCF3D}" type="doc">
      <dgm:prSet loTypeId="urn:microsoft.com/office/officeart/2005/8/layout/vList2" loCatId="list" qsTypeId="urn:microsoft.com/office/officeart/2005/8/quickstyle/3d3" qsCatId="3D" csTypeId="urn:microsoft.com/office/officeart/2005/8/colors/colorful5" csCatId="colorful" phldr="1"/>
      <dgm:spPr/>
      <dgm:t>
        <a:bodyPr/>
        <a:lstStyle/>
        <a:p>
          <a:endParaRPr lang="es-CL"/>
        </a:p>
      </dgm:t>
    </dgm:pt>
    <dgm:pt modelId="{10B65D42-CE78-40D5-89FF-881DA1CAFEB3}">
      <dgm:prSet phldrT="[Texto]" custT="1"/>
      <dgm:spPr>
        <a:solidFill>
          <a:srgbClr val="C34BB5"/>
        </a:solidFill>
      </dgm:spPr>
      <dgm:t>
        <a:bodyPr/>
        <a:lstStyle/>
        <a:p>
          <a:pPr algn="ctr"/>
          <a:r>
            <a:rPr lang="es-CL" altLang="es-CL" sz="1800" b="1" dirty="0">
              <a:latin typeface="Calibri" pitchFamily="34" charset="0"/>
              <a:cs typeface="Calibri" pitchFamily="34" charset="0"/>
            </a:rPr>
            <a:t>EXENCIÓN DE SALUD</a:t>
          </a:r>
          <a:endParaRPr lang="es-CL" sz="1800" b="1" dirty="0"/>
        </a:p>
      </dgm:t>
    </dgm:pt>
    <dgm:pt modelId="{54ECDC48-7D32-4E6D-9EDB-35DC85BC04E9}" type="parTrans" cxnId="{860FE821-CCC9-43AA-A3E3-C0B86AFDC2FD}">
      <dgm:prSet/>
      <dgm:spPr/>
      <dgm:t>
        <a:bodyPr/>
        <a:lstStyle/>
        <a:p>
          <a:endParaRPr lang="es-CL"/>
        </a:p>
      </dgm:t>
    </dgm:pt>
    <dgm:pt modelId="{E52D7581-79B8-4C56-A2A1-0CD335A8A46F}" type="sibTrans" cxnId="{860FE821-CCC9-43AA-A3E3-C0B86AFDC2FD}">
      <dgm:prSet/>
      <dgm:spPr/>
      <dgm:t>
        <a:bodyPr/>
        <a:lstStyle/>
        <a:p>
          <a:endParaRPr lang="es-CL"/>
        </a:p>
      </dgm:t>
    </dgm:pt>
    <dgm:pt modelId="{7062C64A-B5A9-4B17-87F4-8540D8350484}">
      <dgm:prSet phldrT="[Texto]" custT="1"/>
      <dgm:spPr/>
      <dgm:t>
        <a:bodyPr/>
        <a:lstStyle/>
        <a:p>
          <a:pPr algn="l">
            <a:lnSpc>
              <a:spcPct val="150000"/>
            </a:lnSpc>
            <a:buClr>
              <a:srgbClr val="0070C0"/>
            </a:buClr>
            <a:buSzPct val="150000"/>
            <a:buFont typeface="Arial" panose="020B0604020202020204" pitchFamily="34" charset="0"/>
            <a:buChar char="•"/>
          </a:pPr>
          <a:r>
            <a:rPr lang="es-MX" sz="1600" dirty="0">
              <a:solidFill>
                <a:schemeClr val="bg2">
                  <a:lumMod val="75000"/>
                </a:schemeClr>
              </a:solidFill>
            </a:rPr>
            <a:t>Todas las personas que recibían PBSV y APSV, y que pasen a recibir la PGU, seguirán estando exentas de la cotización legal de salud. </a:t>
          </a:r>
          <a:endParaRPr lang="es-CL" sz="1600" dirty="0">
            <a:solidFill>
              <a:schemeClr val="bg2">
                <a:lumMod val="75000"/>
              </a:schemeClr>
            </a:solidFill>
          </a:endParaRPr>
        </a:p>
      </dgm:t>
    </dgm:pt>
    <dgm:pt modelId="{3CBC7618-80C3-43A1-821E-FC012D167D0C}" type="parTrans" cxnId="{02C1442F-392E-4E08-9C8B-DBDDC1E208F1}">
      <dgm:prSet/>
      <dgm:spPr/>
      <dgm:t>
        <a:bodyPr/>
        <a:lstStyle/>
        <a:p>
          <a:endParaRPr lang="es-CL"/>
        </a:p>
      </dgm:t>
    </dgm:pt>
    <dgm:pt modelId="{5D121B72-03AF-45B2-B2BC-F0CD43D964D0}" type="sibTrans" cxnId="{02C1442F-392E-4E08-9C8B-DBDDC1E208F1}">
      <dgm:prSet/>
      <dgm:spPr/>
      <dgm:t>
        <a:bodyPr/>
        <a:lstStyle/>
        <a:p>
          <a:endParaRPr lang="es-CL"/>
        </a:p>
      </dgm:t>
    </dgm:pt>
    <dgm:pt modelId="{875CE8D1-4626-45BC-943B-9EF384CF1CB7}">
      <dgm:prSet custT="1"/>
      <dgm:spPr/>
      <dgm:t>
        <a:bodyPr/>
        <a:lstStyle/>
        <a:p>
          <a:pPr algn="l">
            <a:lnSpc>
              <a:spcPct val="150000"/>
            </a:lnSpc>
            <a:buClr>
              <a:srgbClr val="0070C0"/>
            </a:buClr>
            <a:buSzPct val="150000"/>
            <a:buFont typeface="Arial" panose="020B0604020202020204" pitchFamily="34" charset="0"/>
            <a:buChar char="•"/>
          </a:pPr>
          <a:r>
            <a:rPr lang="es-MX" sz="1600" dirty="0">
              <a:solidFill>
                <a:schemeClr val="bg2">
                  <a:lumMod val="75000"/>
                </a:schemeClr>
              </a:solidFill>
            </a:rPr>
            <a:t>En cambio, no todos los nuevos beneficiarios de PGU, tendrán derecho a la exención de salud. </a:t>
          </a:r>
          <a:endParaRPr lang="es-CL" sz="1600" dirty="0">
            <a:solidFill>
              <a:schemeClr val="bg2">
                <a:lumMod val="75000"/>
              </a:schemeClr>
            </a:solidFill>
          </a:endParaRPr>
        </a:p>
      </dgm:t>
    </dgm:pt>
    <dgm:pt modelId="{5507A8DB-09B9-4AB9-9342-44F5ED4659FA}" type="parTrans" cxnId="{35C4019B-B5B0-4D8B-AFA1-1A29D77E49F7}">
      <dgm:prSet/>
      <dgm:spPr/>
      <dgm:t>
        <a:bodyPr/>
        <a:lstStyle/>
        <a:p>
          <a:endParaRPr lang="es-CL"/>
        </a:p>
      </dgm:t>
    </dgm:pt>
    <dgm:pt modelId="{BD3B2FA3-220E-4440-945A-00C47EEA3C20}" type="sibTrans" cxnId="{35C4019B-B5B0-4D8B-AFA1-1A29D77E49F7}">
      <dgm:prSet/>
      <dgm:spPr/>
      <dgm:t>
        <a:bodyPr/>
        <a:lstStyle/>
        <a:p>
          <a:endParaRPr lang="es-CL"/>
        </a:p>
      </dgm:t>
    </dgm:pt>
    <dgm:pt modelId="{02CDC877-6C45-4E1F-97B2-CE5611671E49}">
      <dgm:prSet custT="1"/>
      <dgm:spPr/>
      <dgm:t>
        <a:bodyPr/>
        <a:lstStyle/>
        <a:p>
          <a:pPr algn="l">
            <a:lnSpc>
              <a:spcPct val="150000"/>
            </a:lnSpc>
            <a:buClr>
              <a:srgbClr val="0070C0"/>
            </a:buClr>
            <a:buSzPct val="150000"/>
            <a:buFont typeface="Arial" panose="020B0604020202020204" pitchFamily="34" charset="0"/>
            <a:buChar char="•"/>
          </a:pPr>
          <a:r>
            <a:rPr lang="es-MX" sz="1600" dirty="0">
              <a:solidFill>
                <a:schemeClr val="bg2">
                  <a:lumMod val="75000"/>
                </a:schemeClr>
              </a:solidFill>
            </a:rPr>
            <a:t>Sólo tendrán derecho quienes se encuentren en el 80% más pobre de la población del país y  con un Puntaje de Focalización Previsional (PFP) de 1.876 puntos.</a:t>
          </a:r>
          <a:endParaRPr lang="es-CL" sz="1600" dirty="0">
            <a:solidFill>
              <a:schemeClr val="bg2">
                <a:lumMod val="75000"/>
              </a:schemeClr>
            </a:solidFill>
          </a:endParaRPr>
        </a:p>
      </dgm:t>
    </dgm:pt>
    <dgm:pt modelId="{32287DFD-DDCF-4EC5-9DF2-CEA2DF2E2822}" type="parTrans" cxnId="{34722361-91EF-4A0A-84FC-6C503635F5A0}">
      <dgm:prSet/>
      <dgm:spPr/>
      <dgm:t>
        <a:bodyPr/>
        <a:lstStyle/>
        <a:p>
          <a:endParaRPr lang="es-CL"/>
        </a:p>
      </dgm:t>
    </dgm:pt>
    <dgm:pt modelId="{327672DD-CF86-4319-B485-DB4280B037F1}" type="sibTrans" cxnId="{34722361-91EF-4A0A-84FC-6C503635F5A0}">
      <dgm:prSet/>
      <dgm:spPr/>
      <dgm:t>
        <a:bodyPr/>
        <a:lstStyle/>
        <a:p>
          <a:endParaRPr lang="es-CL"/>
        </a:p>
      </dgm:t>
    </dgm:pt>
    <dgm:pt modelId="{4D586A2A-8EB0-48E9-8933-DB38F8C11BC3}" type="pres">
      <dgm:prSet presAssocID="{56D4B16E-9A18-47BE-BEE7-9CE1629FCF3D}" presName="linear" presStyleCnt="0">
        <dgm:presLayoutVars>
          <dgm:animLvl val="lvl"/>
          <dgm:resizeHandles val="exact"/>
        </dgm:presLayoutVars>
      </dgm:prSet>
      <dgm:spPr/>
    </dgm:pt>
    <dgm:pt modelId="{AD3189D9-9352-492C-B77C-0687688D047A}" type="pres">
      <dgm:prSet presAssocID="{10B65D42-CE78-40D5-89FF-881DA1CAFEB3}" presName="parentText" presStyleLbl="node1" presStyleIdx="0" presStyleCnt="1" custScaleY="48656" custLinFactNeighborX="29532" custLinFactNeighborY="-7324">
        <dgm:presLayoutVars>
          <dgm:chMax val="0"/>
          <dgm:bulletEnabled val="1"/>
        </dgm:presLayoutVars>
      </dgm:prSet>
      <dgm:spPr/>
    </dgm:pt>
    <dgm:pt modelId="{143DA425-ED8B-441A-9C1B-CDBCBBF9B37F}" type="pres">
      <dgm:prSet presAssocID="{10B65D42-CE78-40D5-89FF-881DA1CAFEB3}" presName="childText" presStyleLbl="revTx" presStyleIdx="0" presStyleCnt="1" custScaleY="104903" custLinFactNeighborX="1138" custLinFactNeighborY="6986">
        <dgm:presLayoutVars>
          <dgm:bulletEnabled val="1"/>
        </dgm:presLayoutVars>
      </dgm:prSet>
      <dgm:spPr/>
    </dgm:pt>
  </dgm:ptLst>
  <dgm:cxnLst>
    <dgm:cxn modelId="{46E35D1B-AD2D-41BC-A8E4-3DDFE165F3BA}" type="presOf" srcId="{10B65D42-CE78-40D5-89FF-881DA1CAFEB3}" destId="{AD3189D9-9352-492C-B77C-0687688D047A}" srcOrd="0" destOrd="0" presId="urn:microsoft.com/office/officeart/2005/8/layout/vList2"/>
    <dgm:cxn modelId="{860FE821-CCC9-43AA-A3E3-C0B86AFDC2FD}" srcId="{56D4B16E-9A18-47BE-BEE7-9CE1629FCF3D}" destId="{10B65D42-CE78-40D5-89FF-881DA1CAFEB3}" srcOrd="0" destOrd="0" parTransId="{54ECDC48-7D32-4E6D-9EDB-35DC85BC04E9}" sibTransId="{E52D7581-79B8-4C56-A2A1-0CD335A8A46F}"/>
    <dgm:cxn modelId="{02C1442F-392E-4E08-9C8B-DBDDC1E208F1}" srcId="{10B65D42-CE78-40D5-89FF-881DA1CAFEB3}" destId="{7062C64A-B5A9-4B17-87F4-8540D8350484}" srcOrd="0" destOrd="0" parTransId="{3CBC7618-80C3-43A1-821E-FC012D167D0C}" sibTransId="{5D121B72-03AF-45B2-B2BC-F0CD43D964D0}"/>
    <dgm:cxn modelId="{34722361-91EF-4A0A-84FC-6C503635F5A0}" srcId="{10B65D42-CE78-40D5-89FF-881DA1CAFEB3}" destId="{02CDC877-6C45-4E1F-97B2-CE5611671E49}" srcOrd="2" destOrd="0" parTransId="{32287DFD-DDCF-4EC5-9DF2-CEA2DF2E2822}" sibTransId="{327672DD-CF86-4319-B485-DB4280B037F1}"/>
    <dgm:cxn modelId="{A4119C4B-49B2-4D2D-95D5-85AB84AA1EAA}" type="presOf" srcId="{875CE8D1-4626-45BC-943B-9EF384CF1CB7}" destId="{143DA425-ED8B-441A-9C1B-CDBCBBF9B37F}" srcOrd="0" destOrd="1" presId="urn:microsoft.com/office/officeart/2005/8/layout/vList2"/>
    <dgm:cxn modelId="{3ED3D854-7CC5-4D6E-BA37-F49EC89B2DD3}" type="presOf" srcId="{56D4B16E-9A18-47BE-BEE7-9CE1629FCF3D}" destId="{4D586A2A-8EB0-48E9-8933-DB38F8C11BC3}" srcOrd="0" destOrd="0" presId="urn:microsoft.com/office/officeart/2005/8/layout/vList2"/>
    <dgm:cxn modelId="{35C4019B-B5B0-4D8B-AFA1-1A29D77E49F7}" srcId="{10B65D42-CE78-40D5-89FF-881DA1CAFEB3}" destId="{875CE8D1-4626-45BC-943B-9EF384CF1CB7}" srcOrd="1" destOrd="0" parTransId="{5507A8DB-09B9-4AB9-9342-44F5ED4659FA}" sibTransId="{BD3B2FA3-220E-4440-945A-00C47EEA3C20}"/>
    <dgm:cxn modelId="{D78C529C-8269-48CE-919C-158676C6D11F}" type="presOf" srcId="{7062C64A-B5A9-4B17-87F4-8540D8350484}" destId="{143DA425-ED8B-441A-9C1B-CDBCBBF9B37F}" srcOrd="0" destOrd="0" presId="urn:microsoft.com/office/officeart/2005/8/layout/vList2"/>
    <dgm:cxn modelId="{DA76E3CD-479D-4411-9BDC-AFA604B8E68B}" type="presOf" srcId="{02CDC877-6C45-4E1F-97B2-CE5611671E49}" destId="{143DA425-ED8B-441A-9C1B-CDBCBBF9B37F}" srcOrd="0" destOrd="2" presId="urn:microsoft.com/office/officeart/2005/8/layout/vList2"/>
    <dgm:cxn modelId="{36B96879-D80D-441B-8D86-242624BD489B}" type="presParOf" srcId="{4D586A2A-8EB0-48E9-8933-DB38F8C11BC3}" destId="{AD3189D9-9352-492C-B77C-0687688D047A}" srcOrd="0" destOrd="0" presId="urn:microsoft.com/office/officeart/2005/8/layout/vList2"/>
    <dgm:cxn modelId="{6BA8985C-2F67-496B-9418-6B19BF721508}" type="presParOf" srcId="{4D586A2A-8EB0-48E9-8933-DB38F8C11BC3}" destId="{143DA425-ED8B-441A-9C1B-CDBCBBF9B37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38B39-97E1-44B5-A084-DC99E3463427}">
      <dsp:nvSpPr>
        <dsp:cNvPr id="0" name=""/>
        <dsp:cNvSpPr/>
      </dsp:nvSpPr>
      <dsp:spPr>
        <a:xfrm>
          <a:off x="0" y="1049"/>
          <a:ext cx="6096000" cy="107387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just" defTabSz="711200">
            <a:lnSpc>
              <a:spcPct val="90000"/>
            </a:lnSpc>
            <a:spcBef>
              <a:spcPct val="0"/>
            </a:spcBef>
            <a:spcAft>
              <a:spcPct val="35000"/>
            </a:spcAft>
            <a:buNone/>
          </a:pPr>
          <a:r>
            <a:rPr lang="es-CL" sz="1600" kern="1200" dirty="0">
              <a:latin typeface="Calibri" panose="020F0502020204030204" pitchFamily="34" charset="0"/>
              <a:ea typeface="Calibri" panose="020F0502020204030204" pitchFamily="34" charset="0"/>
              <a:cs typeface="Calibri" panose="020F0502020204030204" pitchFamily="34" charset="0"/>
            </a:rPr>
            <a:t>Reforma previsional cambia a fondos generacionales (abril de 2027):</a:t>
          </a:r>
        </a:p>
        <a:p>
          <a:pPr marL="171450" lvl="1" indent="-171450" algn="just" defTabSz="711200">
            <a:lnSpc>
              <a:spcPct val="90000"/>
            </a:lnSpc>
            <a:spcBef>
              <a:spcPct val="0"/>
            </a:spcBef>
            <a:spcAft>
              <a:spcPct val="15000"/>
            </a:spcAft>
            <a:buChar char="•"/>
          </a:pPr>
          <a:r>
            <a:rPr lang="es-CL" sz="1600" kern="1200" dirty="0">
              <a:latin typeface="Calibri" panose="020F0502020204030204" pitchFamily="34" charset="0"/>
              <a:ea typeface="Calibri" panose="020F0502020204030204" pitchFamily="34" charset="0"/>
              <a:cs typeface="Calibri" panose="020F0502020204030204" pitchFamily="34" charset="0"/>
            </a:rPr>
            <a:t>Promueve inversión con foco en el largo plazo</a:t>
          </a:r>
        </a:p>
        <a:p>
          <a:pPr marL="171450" lvl="1" indent="-171450" algn="just" defTabSz="711200">
            <a:lnSpc>
              <a:spcPct val="90000"/>
            </a:lnSpc>
            <a:spcBef>
              <a:spcPct val="0"/>
            </a:spcBef>
            <a:spcAft>
              <a:spcPct val="15000"/>
            </a:spcAft>
            <a:buChar char="•"/>
          </a:pPr>
          <a:r>
            <a:rPr lang="es-CL" sz="1600" kern="1200" dirty="0">
              <a:latin typeface="Calibri" panose="020F0502020204030204" pitchFamily="34" charset="0"/>
              <a:ea typeface="Calibri" panose="020F0502020204030204" pitchFamily="34" charset="0"/>
              <a:cs typeface="Calibri" panose="020F0502020204030204" pitchFamily="34" charset="0"/>
            </a:rPr>
            <a:t>Menor necesidad de liquidez de los fondos</a:t>
          </a:r>
        </a:p>
      </dsp:txBody>
      <dsp:txXfrm>
        <a:off x="1326587" y="1049"/>
        <a:ext cx="4769412" cy="1073870"/>
      </dsp:txXfrm>
    </dsp:sp>
    <dsp:sp modelId="{7E845BB1-69C6-45DA-BD2B-EE90D3510CAC}">
      <dsp:nvSpPr>
        <dsp:cNvPr id="0" name=""/>
        <dsp:cNvSpPr/>
      </dsp:nvSpPr>
      <dsp:spPr>
        <a:xfrm>
          <a:off x="107387" y="107387"/>
          <a:ext cx="1219200" cy="859096"/>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3CFBD-E5B8-4A64-8776-1EB66CE1C98B}">
      <dsp:nvSpPr>
        <dsp:cNvPr id="0" name=""/>
        <dsp:cNvSpPr/>
      </dsp:nvSpPr>
      <dsp:spPr>
        <a:xfrm rot="5400000">
          <a:off x="-5070" y="341725"/>
          <a:ext cx="2019525" cy="1431601"/>
        </a:xfrm>
        <a:prstGeom prst="chevron">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s-CL" sz="1400" b="0" kern="1200" dirty="0">
            <a:solidFill>
              <a:schemeClr val="tx1"/>
            </a:solidFill>
          </a:endParaRPr>
        </a:p>
        <a:p>
          <a:pPr marL="0" lvl="0" indent="0" algn="ctr" defTabSz="622300">
            <a:lnSpc>
              <a:spcPct val="90000"/>
            </a:lnSpc>
            <a:spcBef>
              <a:spcPct val="0"/>
            </a:spcBef>
            <a:spcAft>
              <a:spcPct val="35000"/>
            </a:spcAft>
            <a:buNone/>
          </a:pPr>
          <a:r>
            <a:rPr lang="es-CL" sz="1400" b="0" kern="1200" dirty="0">
              <a:solidFill>
                <a:schemeClr val="bg1"/>
              </a:solidFill>
            </a:rPr>
            <a:t>Inicio del trámite en la AFP</a:t>
          </a:r>
        </a:p>
      </dsp:txBody>
      <dsp:txXfrm rot="-5400000">
        <a:off x="288893" y="763564"/>
        <a:ext cx="1431601" cy="587924"/>
      </dsp:txXfrm>
    </dsp:sp>
    <dsp:sp modelId="{6BE0B0C2-065A-4C3B-BD41-524A3696731D}">
      <dsp:nvSpPr>
        <dsp:cNvPr id="0" name=""/>
        <dsp:cNvSpPr/>
      </dsp:nvSpPr>
      <dsp:spPr>
        <a:xfrm rot="5400000">
          <a:off x="3275799" y="-1162572"/>
          <a:ext cx="993043" cy="4030392"/>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b="0" kern="1200" dirty="0">
              <a:solidFill>
                <a:schemeClr val="tx1"/>
              </a:solidFill>
            </a:rPr>
            <a:t>Suscripción Solicitud de pensión.</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b="0" kern="1200" dirty="0">
              <a:solidFill>
                <a:schemeClr val="tx1"/>
              </a:solidFill>
            </a:rPr>
            <a:t>Declaración de beneficiarios(as) legales</a:t>
          </a:r>
        </a:p>
        <a:p>
          <a:pPr marL="114300" lvl="1" indent="0" algn="l" defTabSz="622300">
            <a:lnSpc>
              <a:spcPct val="90000"/>
            </a:lnSpc>
            <a:spcBef>
              <a:spcPct val="0"/>
            </a:spcBef>
            <a:spcAft>
              <a:spcPct val="15000"/>
            </a:spcAft>
            <a:buChar char="•"/>
          </a:pPr>
          <a:endParaRPr lang="es-CL" sz="1400" b="0" kern="1200" dirty="0">
            <a:solidFill>
              <a:schemeClr val="tx1"/>
            </a:solidFill>
          </a:endParaRPr>
        </a:p>
      </dsp:txBody>
      <dsp:txXfrm rot="-5400000">
        <a:off x="1757125" y="404578"/>
        <a:ext cx="3981916" cy="896091"/>
      </dsp:txXfrm>
    </dsp:sp>
    <dsp:sp modelId="{772D603E-8FB8-403C-8470-0A621C22467F}">
      <dsp:nvSpPr>
        <dsp:cNvPr id="0" name=""/>
        <dsp:cNvSpPr/>
      </dsp:nvSpPr>
      <dsp:spPr>
        <a:xfrm rot="5400000">
          <a:off x="1713" y="1638589"/>
          <a:ext cx="2001138" cy="1470876"/>
        </a:xfrm>
        <a:prstGeom prst="chevron">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L" sz="1400" b="0" kern="1200" dirty="0">
              <a:solidFill>
                <a:schemeClr val="bg1"/>
              </a:solidFill>
            </a:rPr>
            <a:t>10 días hábiles</a:t>
          </a:r>
        </a:p>
        <a:p>
          <a:pPr marL="0" lvl="0" indent="0" algn="ctr" defTabSz="622300">
            <a:lnSpc>
              <a:spcPct val="90000"/>
            </a:lnSpc>
            <a:spcBef>
              <a:spcPct val="0"/>
            </a:spcBef>
            <a:spcAft>
              <a:spcPct val="35000"/>
            </a:spcAft>
            <a:buNone/>
          </a:pPr>
          <a:r>
            <a:rPr lang="es-CL" sz="1400" b="0" kern="1200" dirty="0">
              <a:solidFill>
                <a:schemeClr val="bg1"/>
              </a:solidFill>
            </a:rPr>
            <a:t>después</a:t>
          </a:r>
        </a:p>
      </dsp:txBody>
      <dsp:txXfrm rot="-5400000">
        <a:off x="266844" y="2108896"/>
        <a:ext cx="1470876" cy="530262"/>
      </dsp:txXfrm>
    </dsp:sp>
    <dsp:sp modelId="{D5AA27C7-82FE-4112-9419-D964E1230EF1}">
      <dsp:nvSpPr>
        <dsp:cNvPr id="0" name=""/>
        <dsp:cNvSpPr/>
      </dsp:nvSpPr>
      <dsp:spPr>
        <a:xfrm rot="5400000">
          <a:off x="3276030" y="120621"/>
          <a:ext cx="998264" cy="403221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CL" sz="1400" b="0" kern="1200" dirty="0">
              <a:solidFill>
                <a:schemeClr val="tx1"/>
              </a:solidFill>
            </a:rPr>
            <a:t>Emisión Certificado de Saldo.</a:t>
          </a:r>
        </a:p>
        <a:p>
          <a:pPr marL="114300" lvl="1" indent="-114300" algn="l" defTabSz="622300">
            <a:lnSpc>
              <a:spcPct val="90000"/>
            </a:lnSpc>
            <a:spcBef>
              <a:spcPct val="0"/>
            </a:spcBef>
            <a:spcAft>
              <a:spcPct val="15000"/>
            </a:spcAft>
            <a:buChar char="•"/>
          </a:pPr>
          <a:r>
            <a:rPr lang="es-CL" sz="1400" b="0" kern="1200" dirty="0">
              <a:solidFill>
                <a:schemeClr val="tx1"/>
              </a:solidFill>
            </a:rPr>
            <a:t>Vigencia: 35 días corridos desde su emisión.</a:t>
          </a:r>
        </a:p>
        <a:p>
          <a:pPr marL="114300" lvl="1" indent="-114300" algn="l" defTabSz="622300">
            <a:lnSpc>
              <a:spcPct val="90000"/>
            </a:lnSpc>
            <a:spcBef>
              <a:spcPct val="0"/>
            </a:spcBef>
            <a:spcAft>
              <a:spcPct val="15000"/>
            </a:spcAft>
            <a:buChar char="•"/>
          </a:pPr>
          <a:r>
            <a:rPr lang="es-CL" sz="1400" b="0" kern="1200" dirty="0">
              <a:solidFill>
                <a:schemeClr val="tx1"/>
              </a:solidFill>
            </a:rPr>
            <a:t>Ingreso de Solicitud de Ofertas al SCOMP</a:t>
          </a:r>
        </a:p>
      </dsp:txBody>
      <dsp:txXfrm rot="-5400000">
        <a:off x="1759058" y="1686325"/>
        <a:ext cx="3983479" cy="900802"/>
      </dsp:txXfrm>
    </dsp:sp>
    <dsp:sp modelId="{776693F2-CF22-4679-A821-EEE8312E4659}">
      <dsp:nvSpPr>
        <dsp:cNvPr id="0" name=""/>
        <dsp:cNvSpPr/>
      </dsp:nvSpPr>
      <dsp:spPr>
        <a:xfrm rot="5400000">
          <a:off x="31235" y="2890679"/>
          <a:ext cx="1944597" cy="1499138"/>
        </a:xfrm>
        <a:prstGeom prst="chevron">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L" sz="1400" b="0" kern="1200" dirty="0">
              <a:solidFill>
                <a:schemeClr val="bg1"/>
              </a:solidFill>
            </a:rPr>
            <a:t>8 días hábiles </a:t>
          </a:r>
        </a:p>
        <a:p>
          <a:pPr marL="0" lvl="0" indent="0" algn="ctr" defTabSz="622300">
            <a:lnSpc>
              <a:spcPct val="90000"/>
            </a:lnSpc>
            <a:spcBef>
              <a:spcPct val="0"/>
            </a:spcBef>
            <a:spcAft>
              <a:spcPct val="35000"/>
            </a:spcAft>
            <a:buNone/>
          </a:pPr>
          <a:r>
            <a:rPr lang="es-CL" sz="1400" b="0" kern="1200" dirty="0">
              <a:solidFill>
                <a:schemeClr val="bg1"/>
              </a:solidFill>
            </a:rPr>
            <a:t>después</a:t>
          </a:r>
          <a:endParaRPr lang="es-CL" sz="1600" b="0" kern="1200" dirty="0">
            <a:solidFill>
              <a:schemeClr val="bg1"/>
            </a:solidFill>
          </a:endParaRPr>
        </a:p>
      </dsp:txBody>
      <dsp:txXfrm rot="-5400000">
        <a:off x="253965" y="3417518"/>
        <a:ext cx="1499138" cy="445459"/>
      </dsp:txXfrm>
    </dsp:sp>
    <dsp:sp modelId="{C2803956-330F-4B1C-B570-036FA921AD8E}">
      <dsp:nvSpPr>
        <dsp:cNvPr id="0" name=""/>
        <dsp:cNvSpPr/>
      </dsp:nvSpPr>
      <dsp:spPr>
        <a:xfrm rot="5400000">
          <a:off x="3300933" y="1338301"/>
          <a:ext cx="992649" cy="4037866"/>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S" sz="1400" b="0" kern="1200" dirty="0">
              <a:solidFill>
                <a:schemeClr val="tx1"/>
              </a:solidFill>
            </a:rPr>
            <a:t>Emisión certificado de ofertas.  	</a:t>
          </a:r>
          <a:endParaRPr lang="es-CL" sz="1400" b="0" kern="1200" dirty="0">
            <a:solidFill>
              <a:schemeClr val="tx1"/>
            </a:solidFill>
          </a:endParaRPr>
        </a:p>
        <a:p>
          <a:pPr marL="114300" lvl="1" indent="-114300" algn="l" defTabSz="622300">
            <a:lnSpc>
              <a:spcPct val="90000"/>
            </a:lnSpc>
            <a:spcBef>
              <a:spcPct val="0"/>
            </a:spcBef>
            <a:spcAft>
              <a:spcPct val="15000"/>
            </a:spcAft>
            <a:buChar char="•"/>
          </a:pPr>
          <a:r>
            <a:rPr lang="es-ES" sz="1400" b="0" kern="1200" dirty="0">
              <a:solidFill>
                <a:schemeClr val="tx1"/>
              </a:solidFill>
            </a:rPr>
            <a:t>Vigencia: 12 días hábiles desde su emisión.</a:t>
          </a:r>
          <a:endParaRPr lang="es-CL" sz="1400" b="0" kern="1200" dirty="0">
            <a:solidFill>
              <a:schemeClr val="tx1"/>
            </a:solidFill>
          </a:endParaRPr>
        </a:p>
        <a:p>
          <a:pPr marL="114300" lvl="1" indent="-114300" algn="l" defTabSz="622300">
            <a:lnSpc>
              <a:spcPct val="90000"/>
            </a:lnSpc>
            <a:spcBef>
              <a:spcPct val="0"/>
            </a:spcBef>
            <a:spcAft>
              <a:spcPct val="15000"/>
            </a:spcAft>
            <a:buChar char="•"/>
          </a:pPr>
          <a:r>
            <a:rPr lang="es-ES" sz="1400" b="0" kern="1200" dirty="0">
              <a:solidFill>
                <a:schemeClr val="tx1"/>
              </a:solidFill>
            </a:rPr>
            <a:t>Afiliado o afiliada p</a:t>
          </a:r>
          <a:r>
            <a:rPr lang="es-CL" sz="1400" b="0" kern="1200" dirty="0" err="1">
              <a:solidFill>
                <a:schemeClr val="tx1"/>
              </a:solidFill>
            </a:rPr>
            <a:t>uede</a:t>
          </a:r>
          <a:r>
            <a:rPr lang="es-CL" sz="1400" b="0" kern="1200" dirty="0">
              <a:solidFill>
                <a:schemeClr val="tx1"/>
              </a:solidFill>
            </a:rPr>
            <a:t>:</a:t>
          </a:r>
        </a:p>
      </dsp:txBody>
      <dsp:txXfrm rot="-5400000">
        <a:off x="1778325" y="2909367"/>
        <a:ext cx="3989409" cy="8957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BAB5D-AEBD-4454-9828-341F5850094C}">
      <dsp:nvSpPr>
        <dsp:cNvPr id="0" name=""/>
        <dsp:cNvSpPr/>
      </dsp:nvSpPr>
      <dsp:spPr>
        <a:xfrm>
          <a:off x="1923090" y="0"/>
          <a:ext cx="1251048" cy="1251048"/>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s-CL" sz="1600" b="0" kern="1200" dirty="0"/>
            <a:t>Desistir (excepto invalidez)</a:t>
          </a:r>
        </a:p>
      </dsp:txBody>
      <dsp:txXfrm>
        <a:off x="2106302" y="183212"/>
        <a:ext cx="884624" cy="884624"/>
      </dsp:txXfrm>
    </dsp:sp>
    <dsp:sp modelId="{B7415BF7-54B5-468A-B067-967EEE2750FB}">
      <dsp:nvSpPr>
        <dsp:cNvPr id="0" name=""/>
        <dsp:cNvSpPr/>
      </dsp:nvSpPr>
      <dsp:spPr>
        <a:xfrm>
          <a:off x="3174139" y="0"/>
          <a:ext cx="1251048" cy="1251048"/>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s-ES" sz="1600" b="0" kern="1200" dirty="0"/>
            <a:t>Solicitar </a:t>
          </a:r>
          <a:endParaRPr lang="es-CL" sz="1600" b="0" kern="1200" dirty="0"/>
        </a:p>
        <a:p>
          <a:pPr marL="0" lvl="0" indent="0" algn="ctr" defTabSz="711200">
            <a:lnSpc>
              <a:spcPct val="90000"/>
            </a:lnSpc>
            <a:spcBef>
              <a:spcPct val="0"/>
            </a:spcBef>
            <a:spcAft>
              <a:spcPct val="35000"/>
            </a:spcAft>
            <a:buNone/>
          </a:pPr>
          <a:r>
            <a:rPr lang="es-CL" sz="1600" b="0" kern="1200" dirty="0"/>
            <a:t>nueva oferta</a:t>
          </a:r>
        </a:p>
      </dsp:txBody>
      <dsp:txXfrm>
        <a:off x="3357351" y="183212"/>
        <a:ext cx="884624" cy="884624"/>
      </dsp:txXfrm>
    </dsp:sp>
    <dsp:sp modelId="{6AE7EF86-45E2-403B-B18E-3BA3C86E1E7B}">
      <dsp:nvSpPr>
        <dsp:cNvPr id="0" name=""/>
        <dsp:cNvSpPr/>
      </dsp:nvSpPr>
      <dsp:spPr>
        <a:xfrm>
          <a:off x="4425187" y="0"/>
          <a:ext cx="1251048" cy="1251048"/>
        </a:xfrm>
        <a:prstGeom prst="ellips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s-CL" sz="1600" b="0" kern="1200" dirty="0"/>
            <a:t>Aceptar</a:t>
          </a:r>
        </a:p>
      </dsp:txBody>
      <dsp:txXfrm>
        <a:off x="4608399" y="183212"/>
        <a:ext cx="884624" cy="884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6F021-9707-4EC1-8B55-FF547CDADD67}">
      <dsp:nvSpPr>
        <dsp:cNvPr id="0" name=""/>
        <dsp:cNvSpPr/>
      </dsp:nvSpPr>
      <dsp:spPr>
        <a:xfrm>
          <a:off x="2132654" y="342571"/>
          <a:ext cx="4618938" cy="4618938"/>
        </a:xfrm>
        <a:prstGeom prst="pie">
          <a:avLst>
            <a:gd name="adj1" fmla="val 16200000"/>
            <a:gd name="adj2" fmla="val 0"/>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CL" sz="3200" kern="1200" dirty="0">
              <a:latin typeface="Bookman Old Style" panose="02050604050505020204" pitchFamily="18" charset="0"/>
            </a:rPr>
            <a:t>Pensión Base </a:t>
          </a:r>
        </a:p>
      </dsp:txBody>
      <dsp:txXfrm>
        <a:off x="4494910" y="1197074"/>
        <a:ext cx="1704608" cy="1374684"/>
      </dsp:txXfrm>
    </dsp:sp>
    <dsp:sp modelId="{97316864-850B-4C8C-8628-9CDEB4ED621B}">
      <dsp:nvSpPr>
        <dsp:cNvPr id="0" name=""/>
        <dsp:cNvSpPr/>
      </dsp:nvSpPr>
      <dsp:spPr>
        <a:xfrm>
          <a:off x="1937998" y="537226"/>
          <a:ext cx="4618938" cy="4618938"/>
        </a:xfrm>
        <a:prstGeom prst="pie">
          <a:avLst>
            <a:gd name="adj1" fmla="val 0"/>
            <a:gd name="adj2" fmla="val 54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s-CL" sz="2200" kern="1200" dirty="0">
            <a:latin typeface="Bookman Old Style" panose="02050604050505020204" pitchFamily="18" charset="0"/>
          </a:endParaRPr>
        </a:p>
        <a:p>
          <a:pPr marL="0" lvl="0" indent="0" algn="ctr" defTabSz="977900">
            <a:lnSpc>
              <a:spcPct val="90000"/>
            </a:lnSpc>
            <a:spcBef>
              <a:spcPct val="0"/>
            </a:spcBef>
            <a:spcAft>
              <a:spcPct val="35000"/>
            </a:spcAft>
            <a:buNone/>
          </a:pPr>
          <a:r>
            <a:rPr lang="es-CL" sz="2000" kern="1200" dirty="0">
              <a:latin typeface="Bookman Old Style" panose="02050604050505020204" pitchFamily="18" charset="0"/>
            </a:rPr>
            <a:t>Pensión Autofinanciada de Referencia (PAFE)</a:t>
          </a:r>
        </a:p>
      </dsp:txBody>
      <dsp:txXfrm>
        <a:off x="4329948" y="2929176"/>
        <a:ext cx="1704608" cy="1374684"/>
      </dsp:txXfrm>
    </dsp:sp>
    <dsp:sp modelId="{0374903F-008E-4130-B55C-0797CCFE9EE2}">
      <dsp:nvSpPr>
        <dsp:cNvPr id="0" name=""/>
        <dsp:cNvSpPr/>
      </dsp:nvSpPr>
      <dsp:spPr>
        <a:xfrm>
          <a:off x="1937998" y="537226"/>
          <a:ext cx="4618938" cy="4618938"/>
        </a:xfrm>
        <a:prstGeom prst="pie">
          <a:avLst>
            <a:gd name="adj1" fmla="val 5400000"/>
            <a:gd name="adj2" fmla="val 10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s-CL" sz="2500" kern="1200" dirty="0">
              <a:latin typeface="Bookman Old Style" panose="02050604050505020204" pitchFamily="18" charset="0"/>
            </a:rPr>
            <a:t>Pensión inferior</a:t>
          </a:r>
        </a:p>
      </dsp:txBody>
      <dsp:txXfrm>
        <a:off x="2460378" y="2929176"/>
        <a:ext cx="1704608" cy="1374684"/>
      </dsp:txXfrm>
    </dsp:sp>
    <dsp:sp modelId="{A300F1F7-22CA-49CC-BB67-53E33D8AD6A1}">
      <dsp:nvSpPr>
        <dsp:cNvPr id="0" name=""/>
        <dsp:cNvSpPr/>
      </dsp:nvSpPr>
      <dsp:spPr>
        <a:xfrm>
          <a:off x="1937998" y="537226"/>
          <a:ext cx="4618938" cy="4618938"/>
        </a:xfrm>
        <a:prstGeom prst="pie">
          <a:avLst>
            <a:gd name="adj1" fmla="val 108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s-CL" sz="2500" kern="1200" dirty="0">
              <a:latin typeface="Bookman Old Style" panose="02050604050505020204" pitchFamily="18" charset="0"/>
              <a:ea typeface="ADLaM Display" panose="02010000000000000000" pitchFamily="2" charset="0"/>
              <a:cs typeface="ADLaM Display" panose="02010000000000000000" pitchFamily="2" charset="0"/>
            </a:rPr>
            <a:t>Pensión Superior</a:t>
          </a:r>
        </a:p>
      </dsp:txBody>
      <dsp:txXfrm>
        <a:off x="2460378" y="1389530"/>
        <a:ext cx="1704608" cy="13746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43A0D-D833-4EB0-8F92-1349F88D41AF}">
      <dsp:nvSpPr>
        <dsp:cNvPr id="0" name=""/>
        <dsp:cNvSpPr/>
      </dsp:nvSpPr>
      <dsp:spPr>
        <a:xfrm>
          <a:off x="-4781192" y="-732815"/>
          <a:ext cx="5694788" cy="5694788"/>
        </a:xfrm>
        <a:prstGeom prst="blockArc">
          <a:avLst>
            <a:gd name="adj1" fmla="val 18900000"/>
            <a:gd name="adj2" fmla="val 2700000"/>
            <a:gd name="adj3" fmla="val 379"/>
          </a:avLst>
        </a:prstGeom>
        <a:noFill/>
        <a:ln w="254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29BED31-2E91-41C4-B691-1D42EA276A09}">
      <dsp:nvSpPr>
        <dsp:cNvPr id="0" name=""/>
        <dsp:cNvSpPr/>
      </dsp:nvSpPr>
      <dsp:spPr>
        <a:xfrm>
          <a:off x="478462" y="325137"/>
          <a:ext cx="5884862" cy="650613"/>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6425" tIns="40640" rIns="40640" bIns="40640" numCol="1" spcCol="1270" anchor="ctr" anchorCtr="0">
          <a:noAutofit/>
        </a:bodyPr>
        <a:lstStyle/>
        <a:p>
          <a:pPr marL="0" lvl="0" indent="0" algn="l" defTabSz="711200">
            <a:lnSpc>
              <a:spcPct val="90000"/>
            </a:lnSpc>
            <a:spcBef>
              <a:spcPct val="0"/>
            </a:spcBef>
            <a:spcAft>
              <a:spcPct val="35000"/>
            </a:spcAft>
            <a:buNone/>
          </a:pPr>
          <a:r>
            <a:rPr lang="es-MX" sz="1600" kern="1200" dirty="0">
              <a:latin typeface="Calibri" panose="020F0502020204030204" pitchFamily="34" charset="0"/>
              <a:ea typeface="Calibri" panose="020F0502020204030204" pitchFamily="34" charset="0"/>
              <a:cs typeface="Calibri" panose="020F0502020204030204" pitchFamily="34" charset="0"/>
            </a:rPr>
            <a:t>Tener 65 años de edad</a:t>
          </a:r>
          <a:endParaRPr lang="es-CL" sz="1600" kern="1200" dirty="0">
            <a:latin typeface="Calibri" panose="020F0502020204030204" pitchFamily="34" charset="0"/>
            <a:ea typeface="Calibri" panose="020F0502020204030204" pitchFamily="34" charset="0"/>
            <a:cs typeface="Calibri" panose="020F0502020204030204" pitchFamily="34" charset="0"/>
          </a:endParaRPr>
        </a:p>
      </dsp:txBody>
      <dsp:txXfrm>
        <a:off x="478462" y="325137"/>
        <a:ext cx="5884862" cy="650613"/>
      </dsp:txXfrm>
    </dsp:sp>
    <dsp:sp modelId="{9C551888-B202-40AB-A932-F44B5A0DCE78}">
      <dsp:nvSpPr>
        <dsp:cNvPr id="0" name=""/>
        <dsp:cNvSpPr/>
      </dsp:nvSpPr>
      <dsp:spPr>
        <a:xfrm>
          <a:off x="71828" y="243810"/>
          <a:ext cx="813267" cy="813267"/>
        </a:xfrm>
        <a:prstGeom prst="ellipse">
          <a:avLst/>
        </a:prstGeom>
        <a:solidFill>
          <a:schemeClr val="accent2"/>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3875AA7-8EC6-4F43-B6B2-7A45CC37BB2A}">
      <dsp:nvSpPr>
        <dsp:cNvPr id="0" name=""/>
        <dsp:cNvSpPr/>
      </dsp:nvSpPr>
      <dsp:spPr>
        <a:xfrm>
          <a:off x="851473" y="1301227"/>
          <a:ext cx="5511851" cy="650613"/>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6425" tIns="40640" rIns="40640" bIns="40640" numCol="1" spcCol="1270" anchor="ctr" anchorCtr="0">
          <a:noAutofit/>
        </a:bodyPr>
        <a:lstStyle/>
        <a:p>
          <a:pPr marL="0" lvl="0" indent="0" algn="l" defTabSz="711200">
            <a:lnSpc>
              <a:spcPct val="90000"/>
            </a:lnSpc>
            <a:spcBef>
              <a:spcPct val="0"/>
            </a:spcBef>
            <a:spcAft>
              <a:spcPct val="35000"/>
            </a:spcAft>
            <a:buNone/>
          </a:pPr>
          <a:r>
            <a:rPr lang="es-MX" sz="1600" kern="1200" dirty="0">
              <a:latin typeface="Calibri" panose="020F0502020204030204" pitchFamily="34" charset="0"/>
              <a:ea typeface="Calibri" panose="020F0502020204030204" pitchFamily="34" charset="0"/>
              <a:cs typeface="Calibri" panose="020F0502020204030204" pitchFamily="34" charset="0"/>
            </a:rPr>
            <a:t>No ser </a:t>
          </a:r>
          <a:r>
            <a:rPr lang="es-MX" sz="1800" kern="1200" dirty="0">
              <a:latin typeface="Calibri" panose="020F0502020204030204" pitchFamily="34" charset="0"/>
              <a:ea typeface="Calibri" panose="020F0502020204030204" pitchFamily="34" charset="0"/>
              <a:cs typeface="Calibri" panose="020F0502020204030204" pitchFamily="34" charset="0"/>
            </a:rPr>
            <a:t>pensionada</a:t>
          </a:r>
          <a:r>
            <a:rPr lang="es-MX" sz="1600" kern="1200" dirty="0">
              <a:latin typeface="Calibri" panose="020F0502020204030204" pitchFamily="34" charset="0"/>
              <a:ea typeface="Calibri" panose="020F0502020204030204" pitchFamily="34" charset="0"/>
              <a:cs typeface="Calibri" panose="020F0502020204030204" pitchFamily="34" charset="0"/>
            </a:rPr>
            <a:t> de antiguas cajas (IPS, Dipreca o Capredena)</a:t>
          </a:r>
          <a:endParaRPr lang="es-CL" sz="1600" kern="1200" dirty="0">
            <a:latin typeface="Calibri" panose="020F0502020204030204" pitchFamily="34" charset="0"/>
            <a:ea typeface="Calibri" panose="020F0502020204030204" pitchFamily="34" charset="0"/>
            <a:cs typeface="Calibri" panose="020F0502020204030204" pitchFamily="34" charset="0"/>
          </a:endParaRPr>
        </a:p>
      </dsp:txBody>
      <dsp:txXfrm>
        <a:off x="851473" y="1301227"/>
        <a:ext cx="5511851" cy="650613"/>
      </dsp:txXfrm>
    </dsp:sp>
    <dsp:sp modelId="{03B6BC10-EC43-44EA-8FB0-823B0816EB3B}">
      <dsp:nvSpPr>
        <dsp:cNvPr id="0" name=""/>
        <dsp:cNvSpPr/>
      </dsp:nvSpPr>
      <dsp:spPr>
        <a:xfrm>
          <a:off x="444840" y="1219900"/>
          <a:ext cx="813267" cy="813267"/>
        </a:xfrm>
        <a:prstGeom prst="ellipse">
          <a:avLst/>
        </a:prstGeom>
        <a:solidFill>
          <a:schemeClr val="accent3"/>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D3E3D8C2-6AE9-4435-AFCA-31302F7321EC}">
      <dsp:nvSpPr>
        <dsp:cNvPr id="0" name=""/>
        <dsp:cNvSpPr/>
      </dsp:nvSpPr>
      <dsp:spPr>
        <a:xfrm>
          <a:off x="851473" y="2277316"/>
          <a:ext cx="5511851" cy="650613"/>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6425" tIns="40640" rIns="40640" bIns="40640" numCol="1" spcCol="1270" anchor="ctr" anchorCtr="0">
          <a:noAutofit/>
        </a:bodyPr>
        <a:lstStyle/>
        <a:p>
          <a:pPr marL="0" lvl="0" indent="0" algn="l" defTabSz="711200">
            <a:lnSpc>
              <a:spcPct val="90000"/>
            </a:lnSpc>
            <a:spcBef>
              <a:spcPct val="0"/>
            </a:spcBef>
            <a:spcAft>
              <a:spcPct val="35000"/>
            </a:spcAft>
            <a:buNone/>
          </a:pPr>
          <a:r>
            <a:rPr lang="es-MX" sz="1600" kern="1200" dirty="0">
              <a:latin typeface="Calibri" panose="020F0502020204030204" pitchFamily="34" charset="0"/>
              <a:ea typeface="Calibri" panose="020F0502020204030204" pitchFamily="34" charset="0"/>
              <a:cs typeface="Calibri" panose="020F0502020204030204" pitchFamily="34" charset="0"/>
            </a:rPr>
            <a:t>Residencia.</a:t>
          </a:r>
          <a:endParaRPr lang="es-CL" sz="1600" kern="1200" dirty="0">
            <a:latin typeface="Calibri" panose="020F0502020204030204" pitchFamily="34" charset="0"/>
            <a:ea typeface="Calibri" panose="020F0502020204030204" pitchFamily="34" charset="0"/>
            <a:cs typeface="Calibri" panose="020F0502020204030204" pitchFamily="34" charset="0"/>
          </a:endParaRPr>
        </a:p>
      </dsp:txBody>
      <dsp:txXfrm>
        <a:off x="851473" y="2277316"/>
        <a:ext cx="5511851" cy="650613"/>
      </dsp:txXfrm>
    </dsp:sp>
    <dsp:sp modelId="{9D1CE033-C51C-4579-A08A-40018A254B81}">
      <dsp:nvSpPr>
        <dsp:cNvPr id="0" name=""/>
        <dsp:cNvSpPr/>
      </dsp:nvSpPr>
      <dsp:spPr>
        <a:xfrm>
          <a:off x="444840" y="2195990"/>
          <a:ext cx="813267" cy="813267"/>
        </a:xfrm>
        <a:prstGeom prst="ellipse">
          <a:avLst/>
        </a:prstGeom>
        <a:solidFill>
          <a:schemeClr val="accent4">
            <a:lumMod val="75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B7A7153-298C-45BC-9DE2-1AAC82F9E1ED}">
      <dsp:nvSpPr>
        <dsp:cNvPr id="0" name=""/>
        <dsp:cNvSpPr/>
      </dsp:nvSpPr>
      <dsp:spPr>
        <a:xfrm>
          <a:off x="478462" y="3253406"/>
          <a:ext cx="5884862" cy="650613"/>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6425" tIns="40640" rIns="40640" bIns="40640" numCol="1" spcCol="1270" anchor="ctr" anchorCtr="0">
          <a:noAutofit/>
        </a:bodyPr>
        <a:lstStyle/>
        <a:p>
          <a:pPr marL="0" lvl="0" indent="0" algn="l" defTabSz="711200">
            <a:lnSpc>
              <a:spcPct val="90000"/>
            </a:lnSpc>
            <a:spcBef>
              <a:spcPct val="0"/>
            </a:spcBef>
            <a:spcAft>
              <a:spcPct val="35000"/>
            </a:spcAft>
            <a:buNone/>
          </a:pPr>
          <a:r>
            <a:rPr lang="es-MX" sz="1600" kern="1200" dirty="0">
              <a:latin typeface="Calibri" panose="020F0502020204030204" pitchFamily="34" charset="0"/>
              <a:ea typeface="Calibri" panose="020F0502020204030204" pitchFamily="34" charset="0"/>
              <a:cs typeface="Calibri" panose="020F0502020204030204" pitchFamily="34" charset="0"/>
            </a:rPr>
            <a:t>Pensionada a partir del 01.07.2009</a:t>
          </a:r>
          <a:endParaRPr lang="es-CL" sz="1600" kern="1200" dirty="0">
            <a:latin typeface="Calibri" panose="020F0502020204030204" pitchFamily="34" charset="0"/>
            <a:ea typeface="Calibri" panose="020F0502020204030204" pitchFamily="34" charset="0"/>
            <a:cs typeface="Calibri" panose="020F0502020204030204" pitchFamily="34" charset="0"/>
          </a:endParaRPr>
        </a:p>
      </dsp:txBody>
      <dsp:txXfrm>
        <a:off x="478462" y="3253406"/>
        <a:ext cx="5884862" cy="650613"/>
      </dsp:txXfrm>
    </dsp:sp>
    <dsp:sp modelId="{5161BE7E-8B04-4CA5-8C12-F352D7D881E3}">
      <dsp:nvSpPr>
        <dsp:cNvPr id="0" name=""/>
        <dsp:cNvSpPr/>
      </dsp:nvSpPr>
      <dsp:spPr>
        <a:xfrm>
          <a:off x="71828" y="3172079"/>
          <a:ext cx="813267" cy="813267"/>
        </a:xfrm>
        <a:prstGeom prst="ellipse">
          <a:avLst/>
        </a:prstGeom>
        <a:solidFill>
          <a:schemeClr val="accent5"/>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30FAC7-434C-443E-AA1F-888A9E367FF5}">
      <dsp:nvSpPr>
        <dsp:cNvPr id="0" name=""/>
        <dsp:cNvSpPr/>
      </dsp:nvSpPr>
      <dsp:spPr>
        <a:xfrm>
          <a:off x="0" y="528970"/>
          <a:ext cx="11672278" cy="1134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05898" tIns="312420" rIns="905898" bIns="106680" numCol="1" spcCol="1270" anchor="t" anchorCtr="0">
          <a:noAutofit/>
        </a:bodyPr>
        <a:lstStyle/>
        <a:p>
          <a:pPr marL="114300" lvl="1" indent="-114300" algn="l" defTabSz="666750">
            <a:lnSpc>
              <a:spcPct val="90000"/>
            </a:lnSpc>
            <a:spcBef>
              <a:spcPct val="0"/>
            </a:spcBef>
            <a:spcAft>
              <a:spcPct val="15000"/>
            </a:spcAft>
            <a:buClr>
              <a:schemeClr val="bg2"/>
            </a:buClr>
            <a:buChar char="•"/>
          </a:pPr>
          <a:r>
            <a:rPr lang="es-MX" sz="1500" kern="1200" dirty="0">
              <a:solidFill>
                <a:srgbClr val="1F497D"/>
              </a:solidFill>
              <a:latin typeface="Calibri"/>
              <a:ea typeface="+mn-ea"/>
            </a:rPr>
            <a:t>El bono no se paga al momento del nacimiento, sino cuando la madre realiza la solicitud.</a:t>
          </a:r>
          <a:endParaRPr lang="es-CL" sz="1500" kern="1200" dirty="0"/>
        </a:p>
        <a:p>
          <a:pPr marL="114300" lvl="1" indent="-114300" algn="l" defTabSz="666750">
            <a:lnSpc>
              <a:spcPct val="90000"/>
            </a:lnSpc>
            <a:spcBef>
              <a:spcPct val="0"/>
            </a:spcBef>
            <a:spcAft>
              <a:spcPct val="15000"/>
            </a:spcAft>
            <a:buClr>
              <a:schemeClr val="bg2"/>
            </a:buClr>
            <a:buChar char="•"/>
          </a:pPr>
          <a:r>
            <a:rPr lang="es-MX" sz="1500" kern="1200" dirty="0">
              <a:solidFill>
                <a:srgbClr val="1F497D"/>
              </a:solidFill>
              <a:latin typeface="Calibri"/>
              <a:ea typeface="+mn-ea"/>
            </a:rPr>
            <a:t>Se deposita en la cuenta de AFP de la beneficiaria y se le aplica la rentabilidad nominal anual promedio de los Fondos tipo C.</a:t>
          </a:r>
        </a:p>
        <a:p>
          <a:pPr marL="114300" lvl="1" indent="-114300" algn="l" defTabSz="666750">
            <a:lnSpc>
              <a:spcPct val="90000"/>
            </a:lnSpc>
            <a:spcBef>
              <a:spcPct val="0"/>
            </a:spcBef>
            <a:spcAft>
              <a:spcPct val="15000"/>
            </a:spcAft>
            <a:buClr>
              <a:schemeClr val="bg2"/>
            </a:buClr>
            <a:buChar char="•"/>
          </a:pPr>
          <a:r>
            <a:rPr lang="es-MX" sz="1500" kern="1200" dirty="0">
              <a:solidFill>
                <a:srgbClr val="1F497D"/>
              </a:solidFill>
              <a:latin typeface="Calibri"/>
              <a:ea typeface="+mn-ea"/>
            </a:rPr>
            <a:t>En caso de hijos(as) adoptados(as), el beneficio se generará tanto para la madre biológica como para la madre adoptiva</a:t>
          </a:r>
          <a:r>
            <a:rPr lang="es-MX" sz="1500" kern="1200" dirty="0">
              <a:solidFill>
                <a:srgbClr val="1F497D"/>
              </a:solidFill>
              <a:highlight>
                <a:srgbClr val="FFFF00"/>
              </a:highlight>
              <a:latin typeface="Calibri"/>
              <a:ea typeface="+mn-ea"/>
            </a:rPr>
            <a:t>.</a:t>
          </a:r>
          <a:r>
            <a:rPr lang="es-MX" sz="1500" b="0" kern="1200" dirty="0">
              <a:latin typeface="Calibri" panose="020F0502020204030204" pitchFamily="34" charset="0"/>
            </a:rPr>
            <a:t> </a:t>
          </a:r>
          <a:endParaRPr lang="es-MX" sz="1500" kern="1200" dirty="0">
            <a:solidFill>
              <a:srgbClr val="1F497D"/>
            </a:solidFill>
            <a:highlight>
              <a:srgbClr val="FFFF00"/>
            </a:highlight>
            <a:latin typeface="Calibri"/>
            <a:ea typeface="+mn-ea"/>
          </a:endParaRPr>
        </a:p>
      </dsp:txBody>
      <dsp:txXfrm>
        <a:off x="0" y="528970"/>
        <a:ext cx="11672278" cy="1134000"/>
      </dsp:txXfrm>
    </dsp:sp>
    <dsp:sp modelId="{94B7051A-D162-4E18-8079-294C374114A8}">
      <dsp:nvSpPr>
        <dsp:cNvPr id="0" name=""/>
        <dsp:cNvSpPr/>
      </dsp:nvSpPr>
      <dsp:spPr>
        <a:xfrm>
          <a:off x="583613" y="307570"/>
          <a:ext cx="8170594" cy="442800"/>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8829" tIns="0" rIns="308829" bIns="0" numCol="1" spcCol="1270" anchor="ctr" anchorCtr="0">
          <a:noAutofit/>
        </a:bodyPr>
        <a:lstStyle/>
        <a:p>
          <a:pPr marL="0" lvl="0" indent="0" algn="l" defTabSz="666750">
            <a:lnSpc>
              <a:spcPct val="90000"/>
            </a:lnSpc>
            <a:spcBef>
              <a:spcPct val="0"/>
            </a:spcBef>
            <a:spcAft>
              <a:spcPct val="35000"/>
            </a:spcAft>
            <a:buNone/>
          </a:pPr>
          <a:r>
            <a:rPr lang="es-MX" sz="1500" kern="1200" dirty="0">
              <a:latin typeface="Calibri" panose="020F0502020204030204" pitchFamily="34" charset="0"/>
            </a:rPr>
            <a:t>SOLICITUD </a:t>
          </a:r>
          <a:endParaRPr lang="es-CL" sz="1500" kern="1200" dirty="0"/>
        </a:p>
      </dsp:txBody>
      <dsp:txXfrm>
        <a:off x="605229" y="329186"/>
        <a:ext cx="8127362" cy="399568"/>
      </dsp:txXfrm>
    </dsp:sp>
    <dsp:sp modelId="{8B48E795-33BB-4B11-8EE0-BCA38DBA4294}">
      <dsp:nvSpPr>
        <dsp:cNvPr id="0" name=""/>
        <dsp:cNvSpPr/>
      </dsp:nvSpPr>
      <dsp:spPr>
        <a:xfrm>
          <a:off x="0" y="1965370"/>
          <a:ext cx="11672278" cy="108675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05898" tIns="312420" rIns="905898" bIns="106680" numCol="1" spcCol="1270" anchor="t" anchorCtr="0">
          <a:noAutofit/>
        </a:bodyPr>
        <a:lstStyle/>
        <a:p>
          <a:pPr marL="114300" lvl="1" indent="-114300" algn="l" defTabSz="666750">
            <a:lnSpc>
              <a:spcPct val="90000"/>
            </a:lnSpc>
            <a:spcBef>
              <a:spcPct val="0"/>
            </a:spcBef>
            <a:spcAft>
              <a:spcPct val="15000"/>
            </a:spcAft>
            <a:buChar char="•"/>
          </a:pPr>
          <a:r>
            <a:rPr lang="es-MX" sz="1500" kern="12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Si el hijo o hija nació antes del 1 de julio de 2009, se aplicará el ingreso mínimo vigente en julio de 2009 ($165 mil).</a:t>
          </a:r>
          <a:endParaRPr lang="es-CL" sz="1500" kern="12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114300" lvl="1" indent="-114300" algn="l" defTabSz="666750">
            <a:lnSpc>
              <a:spcPct val="90000"/>
            </a:lnSpc>
            <a:spcBef>
              <a:spcPct val="0"/>
            </a:spcBef>
            <a:spcAft>
              <a:spcPct val="15000"/>
            </a:spcAft>
            <a:buChar char="•"/>
          </a:pPr>
          <a:r>
            <a:rPr lang="es-MX" sz="1500" kern="12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Si nació después del 1 de julio de 2009, el ingreso mínimo corresponderá al monto que estaba vigente durante el mes en que nació</a:t>
          </a:r>
          <a:r>
            <a:rPr lang="es-MX" sz="1500" kern="1200" dirty="0">
              <a:solidFill>
                <a:schemeClr val="tx1"/>
              </a:solidFill>
            </a:rPr>
            <a:t>.</a:t>
          </a:r>
          <a:endParaRPr lang="es-CL" sz="1500" kern="1200" dirty="0">
            <a:solidFill>
              <a:schemeClr val="tx1"/>
            </a:solidFill>
          </a:endParaRPr>
        </a:p>
      </dsp:txBody>
      <dsp:txXfrm>
        <a:off x="0" y="1965370"/>
        <a:ext cx="11672278" cy="1086750"/>
      </dsp:txXfrm>
    </dsp:sp>
    <dsp:sp modelId="{1018D682-4E64-462F-B54D-5C3CE6ECD607}">
      <dsp:nvSpPr>
        <dsp:cNvPr id="0" name=""/>
        <dsp:cNvSpPr/>
      </dsp:nvSpPr>
      <dsp:spPr>
        <a:xfrm>
          <a:off x="583613" y="1743971"/>
          <a:ext cx="8170594" cy="442800"/>
        </a:xfrm>
        <a:prstGeom prst="roundRect">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8829" tIns="0" rIns="308829" bIns="0" numCol="1" spcCol="1270" anchor="ctr" anchorCtr="0">
          <a:noAutofit/>
        </a:bodyPr>
        <a:lstStyle/>
        <a:p>
          <a:pPr marL="0" lvl="0" indent="0" algn="l" defTabSz="666750">
            <a:lnSpc>
              <a:spcPct val="90000"/>
            </a:lnSpc>
            <a:spcBef>
              <a:spcPct val="0"/>
            </a:spcBef>
            <a:spcAft>
              <a:spcPct val="35000"/>
            </a:spcAft>
            <a:buNone/>
          </a:pPr>
          <a:r>
            <a:rPr lang="es-MX" sz="1500" kern="1200" dirty="0">
              <a:latin typeface="Calibri" panose="020F0502020204030204" pitchFamily="34" charset="0"/>
            </a:rPr>
            <a:t>¿CÓMO SE CALCULA?</a:t>
          </a:r>
          <a:endParaRPr lang="es-CL" sz="1500" kern="1200" dirty="0"/>
        </a:p>
      </dsp:txBody>
      <dsp:txXfrm>
        <a:off x="605229" y="1765587"/>
        <a:ext cx="8127362" cy="399568"/>
      </dsp:txXfrm>
    </dsp:sp>
    <dsp:sp modelId="{6B833120-F129-4A7E-A4AD-C3F1B9858B04}">
      <dsp:nvSpPr>
        <dsp:cNvPr id="0" name=""/>
        <dsp:cNvSpPr/>
      </dsp:nvSpPr>
      <dsp:spPr>
        <a:xfrm>
          <a:off x="0" y="3354520"/>
          <a:ext cx="11672278" cy="1299375"/>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05898" tIns="312420" rIns="905898" bIns="106680" numCol="1" spcCol="1270" anchor="t" anchorCtr="0">
          <a:noAutofit/>
        </a:bodyPr>
        <a:lstStyle/>
        <a:p>
          <a:pPr marL="114300" lvl="1" indent="-114300" algn="l" defTabSz="666750">
            <a:lnSpc>
              <a:spcPct val="90000"/>
            </a:lnSpc>
            <a:spcBef>
              <a:spcPct val="0"/>
            </a:spcBef>
            <a:spcAft>
              <a:spcPct val="15000"/>
            </a:spcAft>
            <a:buChar char="•"/>
          </a:pPr>
          <a:r>
            <a:rPr lang="es-MX" sz="1500" kern="12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Mujeres afiliadas a una AFP: el bono se pagará junto a la pensión hasta que se agote la totalidad del monto.</a:t>
          </a:r>
          <a:endParaRPr lang="es-CL" sz="1500" kern="12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114300" lvl="1" indent="-114300" algn="l" defTabSz="666750">
            <a:lnSpc>
              <a:spcPct val="90000"/>
            </a:lnSpc>
            <a:spcBef>
              <a:spcPct val="0"/>
            </a:spcBef>
            <a:spcAft>
              <a:spcPct val="15000"/>
            </a:spcAft>
            <a:buChar char="•"/>
          </a:pPr>
          <a:r>
            <a:rPr lang="es-MX" sz="1500" kern="12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Beneficiarias de una Pensión Básica Solidaria de Vejez, o Pensión de Sobrevivencia con derecho a Aporte Previsional Solidario de Vejez, otorgada por una AFP o el IPS, a contar del 1 de julio de 2009: la bonificación se pagará junto a la pensión en forma vitalicia.</a:t>
          </a:r>
          <a:endParaRPr lang="es-CL" sz="1500" kern="12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endParaRPr>
        </a:p>
      </dsp:txBody>
      <dsp:txXfrm>
        <a:off x="0" y="3354520"/>
        <a:ext cx="11672278" cy="1299375"/>
      </dsp:txXfrm>
    </dsp:sp>
    <dsp:sp modelId="{7AD95602-9E9E-417B-A259-39395136AE58}">
      <dsp:nvSpPr>
        <dsp:cNvPr id="0" name=""/>
        <dsp:cNvSpPr/>
      </dsp:nvSpPr>
      <dsp:spPr>
        <a:xfrm>
          <a:off x="583613" y="3133121"/>
          <a:ext cx="8170594" cy="442800"/>
        </a:xfrm>
        <a:prstGeom prst="roundRect">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8829" tIns="0" rIns="308829" bIns="0" numCol="1" spcCol="1270" anchor="ctr" anchorCtr="0">
          <a:noAutofit/>
        </a:bodyPr>
        <a:lstStyle/>
        <a:p>
          <a:pPr marL="0" lvl="0" indent="0" algn="l" defTabSz="666750">
            <a:lnSpc>
              <a:spcPct val="90000"/>
            </a:lnSpc>
            <a:spcBef>
              <a:spcPct val="0"/>
            </a:spcBef>
            <a:spcAft>
              <a:spcPct val="35000"/>
            </a:spcAft>
            <a:buNone/>
          </a:pPr>
          <a:r>
            <a:rPr lang="es-MX" sz="1500" kern="1200" dirty="0">
              <a:latin typeface="Calibri" panose="020F0502020204030204" pitchFamily="34" charset="0"/>
            </a:rPr>
            <a:t>¿QUÉ VIGENCIA TIENE?</a:t>
          </a:r>
          <a:endParaRPr lang="es-CL" sz="1500" kern="1200" dirty="0"/>
        </a:p>
      </dsp:txBody>
      <dsp:txXfrm>
        <a:off x="605229" y="3154737"/>
        <a:ext cx="8127362" cy="399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189D9-9352-492C-B77C-0687688D047A}">
      <dsp:nvSpPr>
        <dsp:cNvPr id="0" name=""/>
        <dsp:cNvSpPr/>
      </dsp:nvSpPr>
      <dsp:spPr>
        <a:xfrm>
          <a:off x="0" y="126777"/>
          <a:ext cx="5635868" cy="592046"/>
        </a:xfrm>
        <a:prstGeom prst="roundRect">
          <a:avLst/>
        </a:prstGeom>
        <a:solidFill>
          <a:srgbClr val="C34BB5"/>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L" altLang="es-CL" sz="1800" b="1" kern="1200" dirty="0">
              <a:latin typeface="Calibri" pitchFamily="34" charset="0"/>
              <a:cs typeface="Calibri" pitchFamily="34" charset="0"/>
            </a:rPr>
            <a:t>EXENCIÓN DE SALUD</a:t>
          </a:r>
          <a:endParaRPr lang="es-CL" sz="1800" b="1" kern="1200" dirty="0"/>
        </a:p>
      </dsp:txBody>
      <dsp:txXfrm>
        <a:off x="28901" y="155678"/>
        <a:ext cx="5578066" cy="534244"/>
      </dsp:txXfrm>
    </dsp:sp>
    <dsp:sp modelId="{143DA425-ED8B-441A-9C1B-CDBCBBF9B37F}">
      <dsp:nvSpPr>
        <dsp:cNvPr id="0" name=""/>
        <dsp:cNvSpPr/>
      </dsp:nvSpPr>
      <dsp:spPr>
        <a:xfrm>
          <a:off x="0" y="1020626"/>
          <a:ext cx="5635868" cy="3105233"/>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8939" tIns="20320" rIns="113792" bIns="20320" numCol="1" spcCol="1270" anchor="t" anchorCtr="0">
          <a:noAutofit/>
        </a:bodyPr>
        <a:lstStyle/>
        <a:p>
          <a:pPr marL="171450" lvl="1" indent="-171450" algn="l" defTabSz="711200">
            <a:lnSpc>
              <a:spcPct val="150000"/>
            </a:lnSpc>
            <a:spcBef>
              <a:spcPct val="0"/>
            </a:spcBef>
            <a:spcAft>
              <a:spcPct val="20000"/>
            </a:spcAft>
            <a:buClr>
              <a:srgbClr val="0070C0"/>
            </a:buClr>
            <a:buSzPct val="150000"/>
            <a:buFont typeface="Arial" panose="020B0604020202020204" pitchFamily="34" charset="0"/>
            <a:buChar char="•"/>
          </a:pPr>
          <a:r>
            <a:rPr lang="es-MX" sz="1600" kern="1200" dirty="0">
              <a:solidFill>
                <a:schemeClr val="bg2">
                  <a:lumMod val="75000"/>
                </a:schemeClr>
              </a:solidFill>
            </a:rPr>
            <a:t>Todas las personas que recibían PBSV y APSV, y que pasen a recibir la PGU, seguirán estando exentas de la cotización legal de salud. </a:t>
          </a:r>
          <a:endParaRPr lang="es-CL" sz="1600" kern="1200" dirty="0">
            <a:solidFill>
              <a:schemeClr val="bg2">
                <a:lumMod val="75000"/>
              </a:schemeClr>
            </a:solidFill>
          </a:endParaRPr>
        </a:p>
        <a:p>
          <a:pPr marL="171450" lvl="1" indent="-171450" algn="l" defTabSz="711200">
            <a:lnSpc>
              <a:spcPct val="150000"/>
            </a:lnSpc>
            <a:spcBef>
              <a:spcPct val="0"/>
            </a:spcBef>
            <a:spcAft>
              <a:spcPct val="20000"/>
            </a:spcAft>
            <a:buClr>
              <a:srgbClr val="0070C0"/>
            </a:buClr>
            <a:buSzPct val="150000"/>
            <a:buFont typeface="Arial" panose="020B0604020202020204" pitchFamily="34" charset="0"/>
            <a:buChar char="•"/>
          </a:pPr>
          <a:r>
            <a:rPr lang="es-MX" sz="1600" kern="1200" dirty="0">
              <a:solidFill>
                <a:schemeClr val="bg2">
                  <a:lumMod val="75000"/>
                </a:schemeClr>
              </a:solidFill>
            </a:rPr>
            <a:t>En cambio, no todos los nuevos beneficiarios de PGU, tendrán derecho a la exención de salud. </a:t>
          </a:r>
          <a:endParaRPr lang="es-CL" sz="1600" kern="1200" dirty="0">
            <a:solidFill>
              <a:schemeClr val="bg2">
                <a:lumMod val="75000"/>
              </a:schemeClr>
            </a:solidFill>
          </a:endParaRPr>
        </a:p>
        <a:p>
          <a:pPr marL="171450" lvl="1" indent="-171450" algn="l" defTabSz="711200">
            <a:lnSpc>
              <a:spcPct val="150000"/>
            </a:lnSpc>
            <a:spcBef>
              <a:spcPct val="0"/>
            </a:spcBef>
            <a:spcAft>
              <a:spcPct val="20000"/>
            </a:spcAft>
            <a:buClr>
              <a:srgbClr val="0070C0"/>
            </a:buClr>
            <a:buSzPct val="150000"/>
            <a:buFont typeface="Arial" panose="020B0604020202020204" pitchFamily="34" charset="0"/>
            <a:buChar char="•"/>
          </a:pPr>
          <a:r>
            <a:rPr lang="es-MX" sz="1600" kern="1200" dirty="0">
              <a:solidFill>
                <a:schemeClr val="bg2">
                  <a:lumMod val="75000"/>
                </a:schemeClr>
              </a:solidFill>
            </a:rPr>
            <a:t>Sólo tendrán derecho quienes se encuentren en el 80% más pobre de la población del país y  con un Puntaje de Focalización Previsional (PFP) de 1.876 puntos.</a:t>
          </a:r>
          <a:endParaRPr lang="es-CL" sz="1600" kern="1200" dirty="0">
            <a:solidFill>
              <a:schemeClr val="bg2">
                <a:lumMod val="75000"/>
              </a:schemeClr>
            </a:solidFill>
          </a:endParaRPr>
        </a:p>
      </dsp:txBody>
      <dsp:txXfrm>
        <a:off x="0" y="1020626"/>
        <a:ext cx="5635868" cy="3105233"/>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s-CL" sz="1200" smtClean="0">
                <a:solidFill>
                  <a:schemeClr val="dk1"/>
                </a:solidFill>
              </a:rPr>
              <a:pPr algn="r"/>
              <a:t>‹Nº›</a:t>
            </a:fld>
            <a:endParaRPr lang="es-CL" sz="12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256" name="Google Shape;256;p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8B0BB-02CF-D9C2-9DF2-D160C8AC5B9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908F9D6-4300-188A-1378-3D6CC944EEC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7E73C54-A6BE-1173-B8FD-F57B54436A38}"/>
              </a:ext>
            </a:extLst>
          </p:cNvPr>
          <p:cNvSpPr>
            <a:spLocks noGrp="1"/>
          </p:cNvSpPr>
          <p:nvPr>
            <p:ph type="body" idx="1"/>
          </p:nvPr>
        </p:nvSpPr>
        <p:spPr/>
        <p:txBody>
          <a:bodyPr/>
          <a:lstStyle/>
          <a:p>
            <a:r>
              <a:rPr lang="es-CL">
                <a:solidFill>
                  <a:srgbClr val="FF0000"/>
                </a:solidFill>
                <a:highlight>
                  <a:srgbClr val="FFFF00"/>
                </a:highlight>
              </a:rPr>
              <a:t>(MFI) Agregaría </a:t>
            </a:r>
            <a:r>
              <a:rPr lang="es-CL" dirty="0">
                <a:solidFill>
                  <a:srgbClr val="FF0000"/>
                </a:solidFill>
                <a:highlight>
                  <a:srgbClr val="FFFF00"/>
                </a:highlight>
              </a:rPr>
              <a:t>un mapa de Chile con las sucursales regionales en el cuadro de la izquierda</a:t>
            </a:r>
          </a:p>
        </p:txBody>
      </p:sp>
      <p:sp>
        <p:nvSpPr>
          <p:cNvPr id="4" name="Marcador de número de diapositiva 3">
            <a:extLst>
              <a:ext uri="{FF2B5EF4-FFF2-40B4-BE49-F238E27FC236}">
                <a16:creationId xmlns:a16="http://schemas.microsoft.com/office/drawing/2014/main" id="{AC708492-B7C2-C704-18D8-942AC7055DC9}"/>
              </a:ext>
            </a:extLst>
          </p:cNvPr>
          <p:cNvSpPr>
            <a:spLocks noGrp="1"/>
          </p:cNvSpPr>
          <p:nvPr>
            <p:ph type="sldNum" idx="12"/>
          </p:nvPr>
        </p:nvSpPr>
        <p:spPr/>
        <p:txBody>
          <a:bodyPr/>
          <a:lstStyle/>
          <a:p>
            <a:pPr algn="r"/>
            <a:fld id="{00000000-1234-1234-1234-123412341234}" type="slidenum">
              <a:rPr lang="es-CL" sz="1200" smtClean="0">
                <a:solidFill>
                  <a:schemeClr val="dk1"/>
                </a:solidFill>
              </a:rPr>
              <a:pPr algn="r"/>
              <a:t>4</a:t>
            </a:fld>
            <a:endParaRPr lang="es-CL" sz="1200">
              <a:solidFill>
                <a:schemeClr val="dk1"/>
              </a:solidFill>
            </a:endParaRPr>
          </a:p>
        </p:txBody>
      </p:sp>
    </p:spTree>
    <p:extLst>
      <p:ext uri="{BB962C8B-B14F-4D97-AF65-F5344CB8AC3E}">
        <p14:creationId xmlns:p14="http://schemas.microsoft.com/office/powerpoint/2010/main" val="3419856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75" name="Google Shape;275;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75" name="Google Shape;275;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6489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s-CL"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7956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75" name="Google Shape;275;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7237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75" name="Google Shape;275;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3194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s-CL"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4067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s-CL"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49347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3"/>
        <p:cNvGrpSpPr/>
        <p:nvPr/>
      </p:nvGrpSpPr>
      <p:grpSpPr>
        <a:xfrm>
          <a:off x="0" y="0"/>
          <a:ext cx="0" cy="0"/>
          <a:chOff x="0" y="0"/>
          <a:chExt cx="0" cy="0"/>
        </a:xfrm>
      </p:grpSpPr>
      <p:sp>
        <p:nvSpPr>
          <p:cNvPr id="24" name="Google Shape;24;p32"/>
          <p:cNvSpPr txBox="1">
            <a:spLocks noGrp="1"/>
          </p:cNvSpPr>
          <p:nvPr>
            <p:ph type="ctrTitle"/>
          </p:nvPr>
        </p:nvSpPr>
        <p:spPr>
          <a:xfrm>
            <a:off x="914400" y="2130430"/>
            <a:ext cx="10363200" cy="14700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33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360"/>
              </a:spcBef>
              <a:spcAft>
                <a:spcPts val="0"/>
              </a:spcAft>
              <a:buClr>
                <a:srgbClr val="595959"/>
              </a:buClr>
              <a:buSzPts val="1800"/>
              <a:buNone/>
              <a:defRPr>
                <a:solidFill>
                  <a:srgbClr val="595959"/>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6" name="Google Shape;26;p3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12"/>
        <p:cNvGrpSpPr/>
        <p:nvPr/>
      </p:nvGrpSpPr>
      <p:grpSpPr>
        <a:xfrm>
          <a:off x="0" y="0"/>
          <a:ext cx="0" cy="0"/>
          <a:chOff x="0" y="0"/>
          <a:chExt cx="0" cy="0"/>
        </a:xfrm>
      </p:grpSpPr>
      <p:sp>
        <p:nvSpPr>
          <p:cNvPr id="113" name="Google Shape;113;p37"/>
          <p:cNvSpPr txBox="1">
            <a:spLocks noGrp="1"/>
          </p:cNvSpPr>
          <p:nvPr>
            <p:ph type="title"/>
          </p:nvPr>
        </p:nvSpPr>
        <p:spPr>
          <a:xfrm>
            <a:off x="3695733" y="609023"/>
            <a:ext cx="10972800" cy="50405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37"/>
          <p:cNvSpPr txBox="1">
            <a:spLocks noGrp="1"/>
          </p:cNvSpPr>
          <p:nvPr>
            <p:ph type="body" idx="1"/>
          </p:nvPr>
        </p:nvSpPr>
        <p:spPr>
          <a:xfrm>
            <a:off x="609600" y="1556796"/>
            <a:ext cx="10972800" cy="4569371"/>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 name="Google Shape;115;p37"/>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118"/>
        <p:cNvGrpSpPr/>
        <p:nvPr/>
      </p:nvGrpSpPr>
      <p:grpSpPr>
        <a:xfrm>
          <a:off x="0" y="0"/>
          <a:ext cx="0" cy="0"/>
          <a:chOff x="0" y="0"/>
          <a:chExt cx="0" cy="0"/>
        </a:xfrm>
      </p:grpSpPr>
      <p:sp>
        <p:nvSpPr>
          <p:cNvPr id="119" name="Google Shape;119;p38"/>
          <p:cNvSpPr txBox="1">
            <a:spLocks noGrp="1"/>
          </p:cNvSpPr>
          <p:nvPr>
            <p:ph type="title"/>
          </p:nvPr>
        </p:nvSpPr>
        <p:spPr>
          <a:xfrm>
            <a:off x="3695735" y="609023"/>
            <a:ext cx="10273141" cy="50405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38"/>
          <p:cNvSpPr txBox="1">
            <a:spLocks noGrp="1"/>
          </p:cNvSpPr>
          <p:nvPr>
            <p:ph type="body" idx="1"/>
          </p:nvPr>
        </p:nvSpPr>
        <p:spPr>
          <a:xfrm>
            <a:off x="609600" y="1535114"/>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1" name="Google Shape;121;p3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2" name="Google Shape;122;p38"/>
          <p:cNvSpPr txBox="1">
            <a:spLocks noGrp="1"/>
          </p:cNvSpPr>
          <p:nvPr>
            <p:ph type="body" idx="3"/>
          </p:nvPr>
        </p:nvSpPr>
        <p:spPr>
          <a:xfrm>
            <a:off x="6193372" y="1535114"/>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3" name="Google Shape;123;p38"/>
          <p:cNvSpPr txBox="1">
            <a:spLocks noGrp="1"/>
          </p:cNvSpPr>
          <p:nvPr>
            <p:ph type="body" idx="4"/>
          </p:nvPr>
        </p:nvSpPr>
        <p:spPr>
          <a:xfrm>
            <a:off x="6193372"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4" name="Google Shape;124;p38"/>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8"/>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3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33"/>
        <p:cNvGrpSpPr/>
        <p:nvPr/>
      </p:nvGrpSpPr>
      <p:grpSpPr>
        <a:xfrm>
          <a:off x="0" y="0"/>
          <a:ext cx="0" cy="0"/>
          <a:chOff x="0" y="0"/>
          <a:chExt cx="0" cy="0"/>
        </a:xfrm>
      </p:grpSpPr>
      <p:sp>
        <p:nvSpPr>
          <p:cNvPr id="134" name="Google Shape;134;p60"/>
          <p:cNvSpPr txBox="1">
            <a:spLocks noGrp="1"/>
          </p:cNvSpPr>
          <p:nvPr>
            <p:ph type="title"/>
          </p:nvPr>
        </p:nvSpPr>
        <p:spPr>
          <a:xfrm>
            <a:off x="963084" y="4406904"/>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3366"/>
              </a:buClr>
              <a:buSzPts val="4000"/>
              <a:buFont typeface="Calibri"/>
              <a:buNone/>
              <a:defRPr sz="4000" b="1" cap="none">
                <a:solidFill>
                  <a:srgbClr val="00336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60"/>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0099CC"/>
              </a:buClr>
              <a:buSzPts val="2000"/>
              <a:buNone/>
              <a:defRPr sz="2000">
                <a:solidFill>
                  <a:srgbClr val="0099CC"/>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36" name="Google Shape;136;p60"/>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60"/>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6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39"/>
        <p:cNvGrpSpPr/>
        <p:nvPr/>
      </p:nvGrpSpPr>
      <p:grpSpPr>
        <a:xfrm>
          <a:off x="0" y="0"/>
          <a:ext cx="0" cy="0"/>
          <a:chOff x="0" y="0"/>
          <a:chExt cx="0" cy="0"/>
        </a:xfrm>
      </p:grpSpPr>
      <p:sp>
        <p:nvSpPr>
          <p:cNvPr id="140" name="Google Shape;140;p61"/>
          <p:cNvSpPr txBox="1">
            <a:spLocks noGrp="1"/>
          </p:cNvSpPr>
          <p:nvPr>
            <p:ph type="title"/>
          </p:nvPr>
        </p:nvSpPr>
        <p:spPr>
          <a:xfrm>
            <a:off x="3695733" y="609023"/>
            <a:ext cx="10972800" cy="50405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61"/>
          <p:cNvSpPr txBox="1">
            <a:spLocks noGrp="1"/>
          </p:cNvSpPr>
          <p:nvPr>
            <p:ph type="body" idx="1"/>
          </p:nvPr>
        </p:nvSpPr>
        <p:spPr>
          <a:xfrm>
            <a:off x="609600" y="1600204"/>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2" name="Google Shape;142;p61"/>
          <p:cNvSpPr txBox="1">
            <a:spLocks noGrp="1"/>
          </p:cNvSpPr>
          <p:nvPr>
            <p:ph type="body" idx="2"/>
          </p:nvPr>
        </p:nvSpPr>
        <p:spPr>
          <a:xfrm>
            <a:off x="6197600" y="1600204"/>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3" name="Google Shape;143;p6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6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6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146"/>
        <p:cNvGrpSpPr/>
        <p:nvPr/>
      </p:nvGrpSpPr>
      <p:grpSpPr>
        <a:xfrm>
          <a:off x="0" y="0"/>
          <a:ext cx="0" cy="0"/>
          <a:chOff x="0" y="0"/>
          <a:chExt cx="0" cy="0"/>
        </a:xfrm>
      </p:grpSpPr>
      <p:sp>
        <p:nvSpPr>
          <p:cNvPr id="147" name="Google Shape;147;p62"/>
          <p:cNvSpPr txBox="1">
            <a:spLocks noGrp="1"/>
          </p:cNvSpPr>
          <p:nvPr>
            <p:ph type="title"/>
          </p:nvPr>
        </p:nvSpPr>
        <p:spPr>
          <a:xfrm>
            <a:off x="3695735" y="609023"/>
            <a:ext cx="10273141" cy="50405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6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6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6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51"/>
        <p:cNvGrpSpPr/>
        <p:nvPr/>
      </p:nvGrpSpPr>
      <p:grpSpPr>
        <a:xfrm>
          <a:off x="0" y="0"/>
          <a:ext cx="0" cy="0"/>
          <a:chOff x="0" y="0"/>
          <a:chExt cx="0" cy="0"/>
        </a:xfrm>
      </p:grpSpPr>
      <p:sp>
        <p:nvSpPr>
          <p:cNvPr id="152" name="Google Shape;152;p6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6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6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55"/>
        <p:cNvGrpSpPr/>
        <p:nvPr/>
      </p:nvGrpSpPr>
      <p:grpSpPr>
        <a:xfrm>
          <a:off x="0" y="0"/>
          <a:ext cx="0" cy="0"/>
          <a:chOff x="0" y="0"/>
          <a:chExt cx="0" cy="0"/>
        </a:xfrm>
      </p:grpSpPr>
      <p:sp>
        <p:nvSpPr>
          <p:cNvPr id="156" name="Google Shape;156;p64"/>
          <p:cNvSpPr txBox="1">
            <a:spLocks noGrp="1"/>
          </p:cNvSpPr>
          <p:nvPr>
            <p:ph type="title"/>
          </p:nvPr>
        </p:nvSpPr>
        <p:spPr>
          <a:xfrm>
            <a:off x="2389717" y="4800601"/>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64"/>
          <p:cNvSpPr>
            <a:spLocks noGrp="1"/>
          </p:cNvSpPr>
          <p:nvPr>
            <p:ph type="pic" idx="2"/>
          </p:nvPr>
        </p:nvSpPr>
        <p:spPr>
          <a:xfrm>
            <a:off x="2389717" y="612775"/>
            <a:ext cx="7315200" cy="4114800"/>
          </a:xfrm>
          <a:prstGeom prst="rect">
            <a:avLst/>
          </a:prstGeom>
          <a:noFill/>
          <a:ln>
            <a:noFill/>
          </a:ln>
        </p:spPr>
      </p:sp>
      <p:sp>
        <p:nvSpPr>
          <p:cNvPr id="158" name="Google Shape;158;p64"/>
          <p:cNvSpPr txBox="1">
            <a:spLocks noGrp="1"/>
          </p:cNvSpPr>
          <p:nvPr>
            <p:ph type="body" idx="1"/>
          </p:nvPr>
        </p:nvSpPr>
        <p:spPr>
          <a:xfrm>
            <a:off x="2389717" y="5367339"/>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59" name="Google Shape;159;p64"/>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6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6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62"/>
        <p:cNvGrpSpPr/>
        <p:nvPr/>
      </p:nvGrpSpPr>
      <p:grpSpPr>
        <a:xfrm>
          <a:off x="0" y="0"/>
          <a:ext cx="0" cy="0"/>
          <a:chOff x="0" y="0"/>
          <a:chExt cx="0" cy="0"/>
        </a:xfrm>
      </p:grpSpPr>
      <p:sp>
        <p:nvSpPr>
          <p:cNvPr id="163" name="Google Shape;163;p65"/>
          <p:cNvSpPr txBox="1">
            <a:spLocks noGrp="1"/>
          </p:cNvSpPr>
          <p:nvPr>
            <p:ph type="title"/>
          </p:nvPr>
        </p:nvSpPr>
        <p:spPr>
          <a:xfrm>
            <a:off x="3695735" y="609023"/>
            <a:ext cx="10273141" cy="50405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65"/>
          <p:cNvSpPr txBox="1">
            <a:spLocks noGrp="1"/>
          </p:cNvSpPr>
          <p:nvPr>
            <p:ph type="body" idx="1"/>
          </p:nvPr>
        </p:nvSpPr>
        <p:spPr>
          <a:xfrm rot="5400000">
            <a:off x="3811315" y="-1644918"/>
            <a:ext cx="4569371" cy="109728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3F3F3F"/>
              </a:buClr>
              <a:buSzPts val="3200"/>
              <a:buChar char="•"/>
              <a:defRPr>
                <a:solidFill>
                  <a:srgbClr val="3F3F3F"/>
                </a:solidFill>
              </a:defRPr>
            </a:lvl1pPr>
            <a:lvl2pPr marL="914400" lvl="1" indent="-406400" algn="l">
              <a:spcBef>
                <a:spcPts val="560"/>
              </a:spcBef>
              <a:spcAft>
                <a:spcPts val="0"/>
              </a:spcAft>
              <a:buClr>
                <a:srgbClr val="3F3F3F"/>
              </a:buClr>
              <a:buSzPts val="2800"/>
              <a:buChar char="–"/>
              <a:defRPr>
                <a:solidFill>
                  <a:srgbClr val="3F3F3F"/>
                </a:solidFill>
              </a:defRPr>
            </a:lvl2pPr>
            <a:lvl3pPr marL="1371600" lvl="2" indent="-381000" algn="l">
              <a:spcBef>
                <a:spcPts val="480"/>
              </a:spcBef>
              <a:spcAft>
                <a:spcPts val="0"/>
              </a:spcAft>
              <a:buClr>
                <a:srgbClr val="3F3F3F"/>
              </a:buClr>
              <a:buSzPts val="2400"/>
              <a:buChar char="•"/>
              <a:defRPr>
                <a:solidFill>
                  <a:srgbClr val="3F3F3F"/>
                </a:solidFill>
              </a:defRPr>
            </a:lvl3pPr>
            <a:lvl4pPr marL="1828800" lvl="3" indent="-355600" algn="l">
              <a:spcBef>
                <a:spcPts val="400"/>
              </a:spcBef>
              <a:spcAft>
                <a:spcPts val="0"/>
              </a:spcAft>
              <a:buClr>
                <a:srgbClr val="3F3F3F"/>
              </a:buClr>
              <a:buSzPts val="2000"/>
              <a:buChar char="–"/>
              <a:defRPr>
                <a:solidFill>
                  <a:srgbClr val="3F3F3F"/>
                </a:solidFill>
              </a:defRPr>
            </a:lvl4pPr>
            <a:lvl5pPr marL="2286000" lvl="4" indent="-355600" algn="l">
              <a:spcBef>
                <a:spcPts val="400"/>
              </a:spcBef>
              <a:spcAft>
                <a:spcPts val="0"/>
              </a:spcAft>
              <a:buClr>
                <a:srgbClr val="3F3F3F"/>
              </a:buClr>
              <a:buSzPts val="2000"/>
              <a:buChar char="»"/>
              <a:defRPr>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5" name="Google Shape;165;p6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6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6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68"/>
        <p:cNvGrpSpPr/>
        <p:nvPr/>
      </p:nvGrpSpPr>
      <p:grpSpPr>
        <a:xfrm>
          <a:off x="0" y="0"/>
          <a:ext cx="0" cy="0"/>
          <a:chOff x="0" y="0"/>
          <a:chExt cx="0" cy="0"/>
        </a:xfrm>
      </p:grpSpPr>
      <p:sp>
        <p:nvSpPr>
          <p:cNvPr id="169" name="Google Shape;169;p66"/>
          <p:cNvSpPr txBox="1">
            <a:spLocks noGrp="1"/>
          </p:cNvSpPr>
          <p:nvPr>
            <p:ph type="title"/>
          </p:nvPr>
        </p:nvSpPr>
        <p:spPr>
          <a:xfrm rot="5400000">
            <a:off x="7854107" y="2397874"/>
            <a:ext cx="4713387"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003366"/>
              </a:buClr>
              <a:buSzPts val="2200"/>
              <a:buFont typeface="Calibri"/>
              <a:buNone/>
              <a:defRPr>
                <a:solidFill>
                  <a:srgbClr val="00336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66"/>
          <p:cNvSpPr txBox="1">
            <a:spLocks noGrp="1"/>
          </p:cNvSpPr>
          <p:nvPr>
            <p:ph type="body" idx="1"/>
          </p:nvPr>
        </p:nvSpPr>
        <p:spPr>
          <a:xfrm rot="5400000">
            <a:off x="2266107" y="-243726"/>
            <a:ext cx="4713387" cy="80264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262626"/>
              </a:buClr>
              <a:buSzPts val="3200"/>
              <a:buChar char="•"/>
              <a:defRPr>
                <a:solidFill>
                  <a:srgbClr val="262626"/>
                </a:solidFill>
              </a:defRPr>
            </a:lvl1pPr>
            <a:lvl2pPr marL="914400" lvl="1" indent="-406400" algn="l">
              <a:spcBef>
                <a:spcPts val="560"/>
              </a:spcBef>
              <a:spcAft>
                <a:spcPts val="0"/>
              </a:spcAft>
              <a:buClr>
                <a:srgbClr val="262626"/>
              </a:buClr>
              <a:buSzPts val="2800"/>
              <a:buChar char="–"/>
              <a:defRPr>
                <a:solidFill>
                  <a:srgbClr val="262626"/>
                </a:solidFill>
              </a:defRPr>
            </a:lvl2pPr>
            <a:lvl3pPr marL="1371600" lvl="2" indent="-381000" algn="l">
              <a:spcBef>
                <a:spcPts val="480"/>
              </a:spcBef>
              <a:spcAft>
                <a:spcPts val="0"/>
              </a:spcAft>
              <a:buClr>
                <a:srgbClr val="262626"/>
              </a:buClr>
              <a:buSzPts val="2400"/>
              <a:buChar char="•"/>
              <a:defRPr>
                <a:solidFill>
                  <a:srgbClr val="262626"/>
                </a:solidFill>
              </a:defRPr>
            </a:lvl3pPr>
            <a:lvl4pPr marL="1828800" lvl="3" indent="-355600" algn="l">
              <a:spcBef>
                <a:spcPts val="400"/>
              </a:spcBef>
              <a:spcAft>
                <a:spcPts val="0"/>
              </a:spcAft>
              <a:buClr>
                <a:srgbClr val="262626"/>
              </a:buClr>
              <a:buSzPts val="2000"/>
              <a:buChar char="–"/>
              <a:defRPr>
                <a:solidFill>
                  <a:srgbClr val="262626"/>
                </a:solidFill>
              </a:defRPr>
            </a:lvl4pPr>
            <a:lvl5pPr marL="2286000" lvl="4" indent="-355600" algn="l">
              <a:spcBef>
                <a:spcPts val="400"/>
              </a:spcBef>
              <a:spcAft>
                <a:spcPts val="0"/>
              </a:spcAft>
              <a:buClr>
                <a:srgbClr val="262626"/>
              </a:buClr>
              <a:buSzPts val="2000"/>
              <a:buChar char="»"/>
              <a:defRPr>
                <a:solidFill>
                  <a:srgbClr val="262626"/>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1" name="Google Shape;171;p6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6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6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84"/>
        <p:cNvGrpSpPr/>
        <p:nvPr/>
      </p:nvGrpSpPr>
      <p:grpSpPr>
        <a:xfrm>
          <a:off x="0" y="0"/>
          <a:ext cx="0" cy="0"/>
          <a:chOff x="0" y="0"/>
          <a:chExt cx="0" cy="0"/>
        </a:xfrm>
      </p:grpSpPr>
      <p:sp>
        <p:nvSpPr>
          <p:cNvPr id="185" name="Google Shape;185;p36"/>
          <p:cNvSpPr txBox="1">
            <a:spLocks noGrp="1"/>
          </p:cNvSpPr>
          <p:nvPr>
            <p:ph type="ctrTitle"/>
          </p:nvPr>
        </p:nvSpPr>
        <p:spPr>
          <a:xfrm>
            <a:off x="914400" y="2130430"/>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0033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3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360"/>
              </a:spcBef>
              <a:spcAft>
                <a:spcPts val="0"/>
              </a:spcAft>
              <a:buClr>
                <a:srgbClr val="0099CC"/>
              </a:buClr>
              <a:buSzPts val="1800"/>
              <a:buNone/>
              <a:defRPr>
                <a:solidFill>
                  <a:srgbClr val="0099CC"/>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7" name="Google Shape;187;p3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3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3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5"/>
        <p:cNvGrpSpPr/>
        <p:nvPr/>
      </p:nvGrpSpPr>
      <p:grpSpPr>
        <a:xfrm>
          <a:off x="0" y="0"/>
          <a:ext cx="0" cy="0"/>
          <a:chOff x="0" y="0"/>
          <a:chExt cx="0" cy="0"/>
        </a:xfrm>
      </p:grpSpPr>
      <p:sp>
        <p:nvSpPr>
          <p:cNvPr id="36" name="Google Shape;36;p40"/>
          <p:cNvSpPr txBox="1">
            <a:spLocks noGrp="1"/>
          </p:cNvSpPr>
          <p:nvPr>
            <p:ph type="title"/>
          </p:nvPr>
        </p:nvSpPr>
        <p:spPr>
          <a:xfrm>
            <a:off x="963084" y="2912964"/>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3366"/>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0"/>
          <p:cNvSpPr txBox="1">
            <a:spLocks noGrp="1"/>
          </p:cNvSpPr>
          <p:nvPr>
            <p:ph type="body" idx="1"/>
          </p:nvPr>
        </p:nvSpPr>
        <p:spPr>
          <a:xfrm>
            <a:off x="963084" y="1412780"/>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0099CC"/>
              </a:buClr>
              <a:buSzPts val="2000"/>
              <a:buNone/>
              <a:defRPr sz="2000">
                <a:solidFill>
                  <a:srgbClr val="0099CC"/>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8" name="Google Shape;38;p40"/>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0"/>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90"/>
        <p:cNvGrpSpPr/>
        <p:nvPr/>
      </p:nvGrpSpPr>
      <p:grpSpPr>
        <a:xfrm>
          <a:off x="0" y="0"/>
          <a:ext cx="0" cy="0"/>
          <a:chOff x="0" y="0"/>
          <a:chExt cx="0" cy="0"/>
        </a:xfrm>
      </p:grpSpPr>
      <p:sp>
        <p:nvSpPr>
          <p:cNvPr id="191" name="Google Shape;191;p49"/>
          <p:cNvSpPr txBox="1">
            <a:spLocks noGrp="1"/>
          </p:cNvSpPr>
          <p:nvPr>
            <p:ph type="title"/>
          </p:nvPr>
        </p:nvSpPr>
        <p:spPr>
          <a:xfrm>
            <a:off x="609600" y="584685"/>
            <a:ext cx="10972800" cy="83295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0033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49"/>
          <p:cNvSpPr txBox="1">
            <a:spLocks noGrp="1"/>
          </p:cNvSpPr>
          <p:nvPr>
            <p:ph type="body" idx="1"/>
          </p:nvPr>
        </p:nvSpPr>
        <p:spPr>
          <a:xfrm>
            <a:off x="609600" y="1600204"/>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0099CC"/>
              </a:buClr>
              <a:buSzPts val="1800"/>
              <a:buChar char="•"/>
              <a:defRPr/>
            </a:lvl1pPr>
            <a:lvl2pPr marL="914400" lvl="1" indent="-342900" algn="l">
              <a:spcBef>
                <a:spcPts val="360"/>
              </a:spcBef>
              <a:spcAft>
                <a:spcPts val="0"/>
              </a:spcAft>
              <a:buClr>
                <a:srgbClr val="3F3F3F"/>
              </a:buClr>
              <a:buSzPts val="1800"/>
              <a:buChar char="–"/>
              <a:defRPr/>
            </a:lvl2pPr>
            <a:lvl3pPr marL="1371600" lvl="2" indent="-342900" algn="l">
              <a:spcBef>
                <a:spcPts val="360"/>
              </a:spcBef>
              <a:spcAft>
                <a:spcPts val="0"/>
              </a:spcAft>
              <a:buClr>
                <a:srgbClr val="3F3F3F"/>
              </a:buClr>
              <a:buSzPts val="1800"/>
              <a:buChar char="•"/>
              <a:defRPr/>
            </a:lvl3pPr>
            <a:lvl4pPr marL="1828800" lvl="3" indent="-342900" algn="l">
              <a:spcBef>
                <a:spcPts val="360"/>
              </a:spcBef>
              <a:spcAft>
                <a:spcPts val="0"/>
              </a:spcAft>
              <a:buClr>
                <a:srgbClr val="3F3F3F"/>
              </a:buClr>
              <a:buSzPts val="1800"/>
              <a:buChar char="–"/>
              <a:defRPr/>
            </a:lvl4pPr>
            <a:lvl5pPr marL="2286000" lvl="4" indent="-342900" algn="l">
              <a:spcBef>
                <a:spcPts val="36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3" name="Google Shape;193;p49"/>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49"/>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4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96"/>
        <p:cNvGrpSpPr/>
        <p:nvPr/>
      </p:nvGrpSpPr>
      <p:grpSpPr>
        <a:xfrm>
          <a:off x="0" y="0"/>
          <a:ext cx="0" cy="0"/>
          <a:chOff x="0" y="0"/>
          <a:chExt cx="0" cy="0"/>
        </a:xfrm>
      </p:grpSpPr>
      <p:sp>
        <p:nvSpPr>
          <p:cNvPr id="197" name="Google Shape;197;p50"/>
          <p:cNvSpPr txBox="1">
            <a:spLocks noGrp="1"/>
          </p:cNvSpPr>
          <p:nvPr>
            <p:ph type="title"/>
          </p:nvPr>
        </p:nvSpPr>
        <p:spPr>
          <a:xfrm>
            <a:off x="963084" y="4406904"/>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3366"/>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50"/>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0099CC"/>
              </a:buClr>
              <a:buSzPts val="2000"/>
              <a:buNone/>
              <a:defRPr sz="2000">
                <a:solidFill>
                  <a:srgbClr val="0099CC"/>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99" name="Google Shape;199;p50"/>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50"/>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5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02"/>
        <p:cNvGrpSpPr/>
        <p:nvPr/>
      </p:nvGrpSpPr>
      <p:grpSpPr>
        <a:xfrm>
          <a:off x="0" y="0"/>
          <a:ext cx="0" cy="0"/>
          <a:chOff x="0" y="0"/>
          <a:chExt cx="0" cy="0"/>
        </a:xfrm>
      </p:grpSpPr>
      <p:sp>
        <p:nvSpPr>
          <p:cNvPr id="203" name="Google Shape;203;p51"/>
          <p:cNvSpPr txBox="1">
            <a:spLocks noGrp="1"/>
          </p:cNvSpPr>
          <p:nvPr>
            <p:ph type="title"/>
          </p:nvPr>
        </p:nvSpPr>
        <p:spPr>
          <a:xfrm>
            <a:off x="609600" y="584685"/>
            <a:ext cx="10972800" cy="83295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0033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51"/>
          <p:cNvSpPr txBox="1">
            <a:spLocks noGrp="1"/>
          </p:cNvSpPr>
          <p:nvPr>
            <p:ph type="body" idx="1"/>
          </p:nvPr>
        </p:nvSpPr>
        <p:spPr>
          <a:xfrm>
            <a:off x="609600" y="1600204"/>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0099CC"/>
              </a:buClr>
              <a:buSzPts val="2800"/>
              <a:buChar char="•"/>
              <a:defRPr sz="2800"/>
            </a:lvl1pPr>
            <a:lvl2pPr marL="914400" lvl="1" indent="-381000" algn="l">
              <a:spcBef>
                <a:spcPts val="480"/>
              </a:spcBef>
              <a:spcAft>
                <a:spcPts val="0"/>
              </a:spcAft>
              <a:buClr>
                <a:srgbClr val="3F3F3F"/>
              </a:buClr>
              <a:buSzPts val="2400"/>
              <a:buChar char="–"/>
              <a:defRPr sz="2400"/>
            </a:lvl2pPr>
            <a:lvl3pPr marL="1371600" lvl="2" indent="-355600" algn="l">
              <a:spcBef>
                <a:spcPts val="400"/>
              </a:spcBef>
              <a:spcAft>
                <a:spcPts val="0"/>
              </a:spcAft>
              <a:buClr>
                <a:srgbClr val="3F3F3F"/>
              </a:buClr>
              <a:buSzPts val="2000"/>
              <a:buChar char="•"/>
              <a:defRPr sz="2000"/>
            </a:lvl3pPr>
            <a:lvl4pPr marL="1828800" lvl="3" indent="-342900" algn="l">
              <a:spcBef>
                <a:spcPts val="360"/>
              </a:spcBef>
              <a:spcAft>
                <a:spcPts val="0"/>
              </a:spcAft>
              <a:buClr>
                <a:srgbClr val="3F3F3F"/>
              </a:buClr>
              <a:buSzPts val="1800"/>
              <a:buChar char="–"/>
              <a:defRPr sz="1800"/>
            </a:lvl4pPr>
            <a:lvl5pPr marL="2286000" lvl="4" indent="-342900" algn="l">
              <a:spcBef>
                <a:spcPts val="360"/>
              </a:spcBef>
              <a:spcAft>
                <a:spcPts val="0"/>
              </a:spcAft>
              <a:buClr>
                <a:srgbClr val="3F3F3F"/>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05" name="Google Shape;205;p51"/>
          <p:cNvSpPr txBox="1">
            <a:spLocks noGrp="1"/>
          </p:cNvSpPr>
          <p:nvPr>
            <p:ph type="body" idx="2"/>
          </p:nvPr>
        </p:nvSpPr>
        <p:spPr>
          <a:xfrm>
            <a:off x="6197600" y="1600204"/>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0099CC"/>
              </a:buClr>
              <a:buSzPts val="2800"/>
              <a:buChar char="•"/>
              <a:defRPr sz="2800"/>
            </a:lvl1pPr>
            <a:lvl2pPr marL="914400" lvl="1" indent="-381000" algn="l">
              <a:spcBef>
                <a:spcPts val="480"/>
              </a:spcBef>
              <a:spcAft>
                <a:spcPts val="0"/>
              </a:spcAft>
              <a:buClr>
                <a:srgbClr val="3F3F3F"/>
              </a:buClr>
              <a:buSzPts val="2400"/>
              <a:buChar char="–"/>
              <a:defRPr sz="2400"/>
            </a:lvl2pPr>
            <a:lvl3pPr marL="1371600" lvl="2" indent="-355600" algn="l">
              <a:spcBef>
                <a:spcPts val="400"/>
              </a:spcBef>
              <a:spcAft>
                <a:spcPts val="0"/>
              </a:spcAft>
              <a:buClr>
                <a:srgbClr val="3F3F3F"/>
              </a:buClr>
              <a:buSzPts val="2000"/>
              <a:buChar char="•"/>
              <a:defRPr sz="2000"/>
            </a:lvl3pPr>
            <a:lvl4pPr marL="1828800" lvl="3" indent="-342900" algn="l">
              <a:spcBef>
                <a:spcPts val="360"/>
              </a:spcBef>
              <a:spcAft>
                <a:spcPts val="0"/>
              </a:spcAft>
              <a:buClr>
                <a:srgbClr val="3F3F3F"/>
              </a:buClr>
              <a:buSzPts val="1800"/>
              <a:buChar char="–"/>
              <a:defRPr sz="1800"/>
            </a:lvl4pPr>
            <a:lvl5pPr marL="2286000" lvl="4" indent="-342900" algn="l">
              <a:spcBef>
                <a:spcPts val="360"/>
              </a:spcBef>
              <a:spcAft>
                <a:spcPts val="0"/>
              </a:spcAft>
              <a:buClr>
                <a:srgbClr val="3F3F3F"/>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06" name="Google Shape;206;p5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5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5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209"/>
        <p:cNvGrpSpPr/>
        <p:nvPr/>
      </p:nvGrpSpPr>
      <p:grpSpPr>
        <a:xfrm>
          <a:off x="0" y="0"/>
          <a:ext cx="0" cy="0"/>
          <a:chOff x="0" y="0"/>
          <a:chExt cx="0" cy="0"/>
        </a:xfrm>
      </p:grpSpPr>
      <p:sp>
        <p:nvSpPr>
          <p:cNvPr id="210" name="Google Shape;210;p52"/>
          <p:cNvSpPr txBox="1">
            <a:spLocks noGrp="1"/>
          </p:cNvSpPr>
          <p:nvPr>
            <p:ph type="title"/>
          </p:nvPr>
        </p:nvSpPr>
        <p:spPr>
          <a:xfrm>
            <a:off x="609600" y="584685"/>
            <a:ext cx="10972800" cy="83295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003366"/>
              </a:buClr>
              <a:buSzPts val="2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 name="Google Shape;211;p52"/>
          <p:cNvSpPr txBox="1">
            <a:spLocks noGrp="1"/>
          </p:cNvSpPr>
          <p:nvPr>
            <p:ph type="body" idx="1"/>
          </p:nvPr>
        </p:nvSpPr>
        <p:spPr>
          <a:xfrm>
            <a:off x="609600" y="1535114"/>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0099CC"/>
              </a:buClr>
              <a:buSzPts val="2400"/>
              <a:buNone/>
              <a:defRPr sz="2400" b="1"/>
            </a:lvl1pPr>
            <a:lvl2pPr marL="914400" lvl="1" indent="-228600" algn="l">
              <a:spcBef>
                <a:spcPts val="400"/>
              </a:spcBef>
              <a:spcAft>
                <a:spcPts val="0"/>
              </a:spcAft>
              <a:buClr>
                <a:srgbClr val="3F3F3F"/>
              </a:buClr>
              <a:buSzPts val="2000"/>
              <a:buNone/>
              <a:defRPr sz="2000" b="1"/>
            </a:lvl2pPr>
            <a:lvl3pPr marL="1371600" lvl="2" indent="-228600" algn="l">
              <a:spcBef>
                <a:spcPts val="360"/>
              </a:spcBef>
              <a:spcAft>
                <a:spcPts val="0"/>
              </a:spcAft>
              <a:buClr>
                <a:srgbClr val="3F3F3F"/>
              </a:buClr>
              <a:buSzPts val="1800"/>
              <a:buNone/>
              <a:defRPr sz="1800" b="1"/>
            </a:lvl3pPr>
            <a:lvl4pPr marL="1828800" lvl="3" indent="-228600" algn="l">
              <a:spcBef>
                <a:spcPts val="320"/>
              </a:spcBef>
              <a:spcAft>
                <a:spcPts val="0"/>
              </a:spcAft>
              <a:buClr>
                <a:srgbClr val="3F3F3F"/>
              </a:buClr>
              <a:buSzPts val="1600"/>
              <a:buNone/>
              <a:defRPr sz="1600" b="1"/>
            </a:lvl4pPr>
            <a:lvl5pPr marL="2286000" lvl="4" indent="-228600" algn="l">
              <a:spcBef>
                <a:spcPts val="320"/>
              </a:spcBef>
              <a:spcAft>
                <a:spcPts val="0"/>
              </a:spcAft>
              <a:buClr>
                <a:srgbClr val="3F3F3F"/>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12" name="Google Shape;212;p5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0099CC"/>
              </a:buClr>
              <a:buSzPts val="2400"/>
              <a:buChar char="•"/>
              <a:defRPr sz="2400"/>
            </a:lvl1pPr>
            <a:lvl2pPr marL="914400" lvl="1" indent="-355600" algn="l">
              <a:spcBef>
                <a:spcPts val="400"/>
              </a:spcBef>
              <a:spcAft>
                <a:spcPts val="0"/>
              </a:spcAft>
              <a:buClr>
                <a:srgbClr val="3F3F3F"/>
              </a:buClr>
              <a:buSzPts val="2000"/>
              <a:buChar char="–"/>
              <a:defRPr sz="2000"/>
            </a:lvl2pPr>
            <a:lvl3pPr marL="1371600" lvl="2" indent="-342900" algn="l">
              <a:spcBef>
                <a:spcPts val="360"/>
              </a:spcBef>
              <a:spcAft>
                <a:spcPts val="0"/>
              </a:spcAft>
              <a:buClr>
                <a:srgbClr val="3F3F3F"/>
              </a:buClr>
              <a:buSzPts val="1800"/>
              <a:buChar char="•"/>
              <a:defRPr sz="1800"/>
            </a:lvl3pPr>
            <a:lvl4pPr marL="1828800" lvl="3" indent="-330200" algn="l">
              <a:spcBef>
                <a:spcPts val="320"/>
              </a:spcBef>
              <a:spcAft>
                <a:spcPts val="0"/>
              </a:spcAft>
              <a:buClr>
                <a:srgbClr val="3F3F3F"/>
              </a:buClr>
              <a:buSzPts val="1600"/>
              <a:buChar char="–"/>
              <a:defRPr sz="1600"/>
            </a:lvl4pPr>
            <a:lvl5pPr marL="2286000" lvl="4" indent="-330200" algn="l">
              <a:spcBef>
                <a:spcPts val="320"/>
              </a:spcBef>
              <a:spcAft>
                <a:spcPts val="0"/>
              </a:spcAft>
              <a:buClr>
                <a:srgbClr val="3F3F3F"/>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13" name="Google Shape;213;p52"/>
          <p:cNvSpPr txBox="1">
            <a:spLocks noGrp="1"/>
          </p:cNvSpPr>
          <p:nvPr>
            <p:ph type="body" idx="3"/>
          </p:nvPr>
        </p:nvSpPr>
        <p:spPr>
          <a:xfrm>
            <a:off x="6193372" y="1535114"/>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0099CC"/>
              </a:buClr>
              <a:buSzPts val="2400"/>
              <a:buNone/>
              <a:defRPr sz="2400" b="1"/>
            </a:lvl1pPr>
            <a:lvl2pPr marL="914400" lvl="1" indent="-228600" algn="l">
              <a:spcBef>
                <a:spcPts val="400"/>
              </a:spcBef>
              <a:spcAft>
                <a:spcPts val="0"/>
              </a:spcAft>
              <a:buClr>
                <a:srgbClr val="3F3F3F"/>
              </a:buClr>
              <a:buSzPts val="2000"/>
              <a:buNone/>
              <a:defRPr sz="2000" b="1"/>
            </a:lvl2pPr>
            <a:lvl3pPr marL="1371600" lvl="2" indent="-228600" algn="l">
              <a:spcBef>
                <a:spcPts val="360"/>
              </a:spcBef>
              <a:spcAft>
                <a:spcPts val="0"/>
              </a:spcAft>
              <a:buClr>
                <a:srgbClr val="3F3F3F"/>
              </a:buClr>
              <a:buSzPts val="1800"/>
              <a:buNone/>
              <a:defRPr sz="1800" b="1"/>
            </a:lvl3pPr>
            <a:lvl4pPr marL="1828800" lvl="3" indent="-228600" algn="l">
              <a:spcBef>
                <a:spcPts val="320"/>
              </a:spcBef>
              <a:spcAft>
                <a:spcPts val="0"/>
              </a:spcAft>
              <a:buClr>
                <a:srgbClr val="3F3F3F"/>
              </a:buClr>
              <a:buSzPts val="1600"/>
              <a:buNone/>
              <a:defRPr sz="1600" b="1"/>
            </a:lvl4pPr>
            <a:lvl5pPr marL="2286000" lvl="4" indent="-228600" algn="l">
              <a:spcBef>
                <a:spcPts val="320"/>
              </a:spcBef>
              <a:spcAft>
                <a:spcPts val="0"/>
              </a:spcAft>
              <a:buClr>
                <a:srgbClr val="3F3F3F"/>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14" name="Google Shape;214;p52"/>
          <p:cNvSpPr txBox="1">
            <a:spLocks noGrp="1"/>
          </p:cNvSpPr>
          <p:nvPr>
            <p:ph type="body" idx="4"/>
          </p:nvPr>
        </p:nvSpPr>
        <p:spPr>
          <a:xfrm>
            <a:off x="6193372"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0099CC"/>
              </a:buClr>
              <a:buSzPts val="2400"/>
              <a:buChar char="•"/>
              <a:defRPr sz="2400"/>
            </a:lvl1pPr>
            <a:lvl2pPr marL="914400" lvl="1" indent="-355600" algn="l">
              <a:spcBef>
                <a:spcPts val="400"/>
              </a:spcBef>
              <a:spcAft>
                <a:spcPts val="0"/>
              </a:spcAft>
              <a:buClr>
                <a:srgbClr val="3F3F3F"/>
              </a:buClr>
              <a:buSzPts val="2000"/>
              <a:buChar char="–"/>
              <a:defRPr sz="2000"/>
            </a:lvl2pPr>
            <a:lvl3pPr marL="1371600" lvl="2" indent="-342900" algn="l">
              <a:spcBef>
                <a:spcPts val="360"/>
              </a:spcBef>
              <a:spcAft>
                <a:spcPts val="0"/>
              </a:spcAft>
              <a:buClr>
                <a:srgbClr val="3F3F3F"/>
              </a:buClr>
              <a:buSzPts val="1800"/>
              <a:buChar char="•"/>
              <a:defRPr sz="1800"/>
            </a:lvl3pPr>
            <a:lvl4pPr marL="1828800" lvl="3" indent="-330200" algn="l">
              <a:spcBef>
                <a:spcPts val="320"/>
              </a:spcBef>
              <a:spcAft>
                <a:spcPts val="0"/>
              </a:spcAft>
              <a:buClr>
                <a:srgbClr val="3F3F3F"/>
              </a:buClr>
              <a:buSzPts val="1600"/>
              <a:buChar char="–"/>
              <a:defRPr sz="1600"/>
            </a:lvl4pPr>
            <a:lvl5pPr marL="2286000" lvl="4" indent="-330200" algn="l">
              <a:spcBef>
                <a:spcPts val="320"/>
              </a:spcBef>
              <a:spcAft>
                <a:spcPts val="0"/>
              </a:spcAft>
              <a:buClr>
                <a:srgbClr val="3F3F3F"/>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15" name="Google Shape;215;p5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5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5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218"/>
        <p:cNvGrpSpPr/>
        <p:nvPr/>
      </p:nvGrpSpPr>
      <p:grpSpPr>
        <a:xfrm>
          <a:off x="0" y="0"/>
          <a:ext cx="0" cy="0"/>
          <a:chOff x="0" y="0"/>
          <a:chExt cx="0" cy="0"/>
        </a:xfrm>
      </p:grpSpPr>
      <p:sp>
        <p:nvSpPr>
          <p:cNvPr id="219" name="Google Shape;219;p53"/>
          <p:cNvSpPr txBox="1">
            <a:spLocks noGrp="1"/>
          </p:cNvSpPr>
          <p:nvPr>
            <p:ph type="title"/>
          </p:nvPr>
        </p:nvSpPr>
        <p:spPr>
          <a:xfrm>
            <a:off x="609600" y="584685"/>
            <a:ext cx="10972800" cy="83295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0033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5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5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5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23"/>
        <p:cNvGrpSpPr/>
        <p:nvPr/>
      </p:nvGrpSpPr>
      <p:grpSpPr>
        <a:xfrm>
          <a:off x="0" y="0"/>
          <a:ext cx="0" cy="0"/>
          <a:chOff x="0" y="0"/>
          <a:chExt cx="0" cy="0"/>
        </a:xfrm>
      </p:grpSpPr>
      <p:sp>
        <p:nvSpPr>
          <p:cNvPr id="224" name="Google Shape;224;p54"/>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5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5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227"/>
        <p:cNvGrpSpPr/>
        <p:nvPr/>
      </p:nvGrpSpPr>
      <p:grpSpPr>
        <a:xfrm>
          <a:off x="0" y="0"/>
          <a:ext cx="0" cy="0"/>
          <a:chOff x="0" y="0"/>
          <a:chExt cx="0" cy="0"/>
        </a:xfrm>
      </p:grpSpPr>
      <p:sp>
        <p:nvSpPr>
          <p:cNvPr id="228" name="Google Shape;228;p55"/>
          <p:cNvSpPr txBox="1">
            <a:spLocks noGrp="1"/>
          </p:cNvSpPr>
          <p:nvPr>
            <p:ph type="title"/>
          </p:nvPr>
        </p:nvSpPr>
        <p:spPr>
          <a:xfrm>
            <a:off x="609605" y="273050"/>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03366"/>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9" name="Google Shape;229;p55"/>
          <p:cNvSpPr txBox="1">
            <a:spLocks noGrp="1"/>
          </p:cNvSpPr>
          <p:nvPr>
            <p:ph type="body" idx="1"/>
          </p:nvPr>
        </p:nvSpPr>
        <p:spPr>
          <a:xfrm>
            <a:off x="4766733" y="273054"/>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0099CC"/>
              </a:buClr>
              <a:buSzPts val="3200"/>
              <a:buChar char="•"/>
              <a:defRPr sz="3200"/>
            </a:lvl1pPr>
            <a:lvl2pPr marL="914400" lvl="1" indent="-406400" algn="l">
              <a:spcBef>
                <a:spcPts val="560"/>
              </a:spcBef>
              <a:spcAft>
                <a:spcPts val="0"/>
              </a:spcAft>
              <a:buClr>
                <a:srgbClr val="3F3F3F"/>
              </a:buClr>
              <a:buSzPts val="2800"/>
              <a:buChar char="–"/>
              <a:defRPr sz="2800"/>
            </a:lvl2pPr>
            <a:lvl3pPr marL="1371600" lvl="2" indent="-381000" algn="l">
              <a:spcBef>
                <a:spcPts val="480"/>
              </a:spcBef>
              <a:spcAft>
                <a:spcPts val="0"/>
              </a:spcAft>
              <a:buClr>
                <a:srgbClr val="3F3F3F"/>
              </a:buClr>
              <a:buSzPts val="2400"/>
              <a:buChar char="•"/>
              <a:defRPr sz="2400"/>
            </a:lvl3pPr>
            <a:lvl4pPr marL="1828800" lvl="3" indent="-355600" algn="l">
              <a:spcBef>
                <a:spcPts val="400"/>
              </a:spcBef>
              <a:spcAft>
                <a:spcPts val="0"/>
              </a:spcAft>
              <a:buClr>
                <a:srgbClr val="3F3F3F"/>
              </a:buClr>
              <a:buSzPts val="2000"/>
              <a:buChar char="–"/>
              <a:defRPr sz="2000"/>
            </a:lvl4pPr>
            <a:lvl5pPr marL="2286000" lvl="4" indent="-355600" algn="l">
              <a:spcBef>
                <a:spcPts val="400"/>
              </a:spcBef>
              <a:spcAft>
                <a:spcPts val="0"/>
              </a:spcAft>
              <a:buClr>
                <a:srgbClr val="3F3F3F"/>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30" name="Google Shape;230;p55"/>
          <p:cNvSpPr txBox="1">
            <a:spLocks noGrp="1"/>
          </p:cNvSpPr>
          <p:nvPr>
            <p:ph type="body" idx="2"/>
          </p:nvPr>
        </p:nvSpPr>
        <p:spPr>
          <a:xfrm>
            <a:off x="609605" y="1435103"/>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rgbClr val="0099CC"/>
              </a:buClr>
              <a:buSzPts val="1400"/>
              <a:buNone/>
              <a:defRPr sz="1400"/>
            </a:lvl1pPr>
            <a:lvl2pPr marL="914400" lvl="1" indent="-228600" algn="l">
              <a:spcBef>
                <a:spcPts val="240"/>
              </a:spcBef>
              <a:spcAft>
                <a:spcPts val="0"/>
              </a:spcAft>
              <a:buClr>
                <a:srgbClr val="3F3F3F"/>
              </a:buClr>
              <a:buSzPts val="1200"/>
              <a:buNone/>
              <a:defRPr sz="1200"/>
            </a:lvl2pPr>
            <a:lvl3pPr marL="1371600" lvl="2" indent="-228600" algn="l">
              <a:spcBef>
                <a:spcPts val="200"/>
              </a:spcBef>
              <a:spcAft>
                <a:spcPts val="0"/>
              </a:spcAft>
              <a:buClr>
                <a:srgbClr val="3F3F3F"/>
              </a:buClr>
              <a:buSzPts val="1000"/>
              <a:buNone/>
              <a:defRPr sz="1000"/>
            </a:lvl3pPr>
            <a:lvl4pPr marL="1828800" lvl="3" indent="-228600" algn="l">
              <a:spcBef>
                <a:spcPts val="180"/>
              </a:spcBef>
              <a:spcAft>
                <a:spcPts val="0"/>
              </a:spcAft>
              <a:buClr>
                <a:srgbClr val="3F3F3F"/>
              </a:buClr>
              <a:buSzPts val="900"/>
              <a:buNone/>
              <a:defRPr sz="900"/>
            </a:lvl4pPr>
            <a:lvl5pPr marL="2286000" lvl="4" indent="-228600" algn="l">
              <a:spcBef>
                <a:spcPts val="180"/>
              </a:spcBef>
              <a:spcAft>
                <a:spcPts val="0"/>
              </a:spcAft>
              <a:buClr>
                <a:srgbClr val="3F3F3F"/>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31" name="Google Shape;231;p5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5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5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234"/>
        <p:cNvGrpSpPr/>
        <p:nvPr/>
      </p:nvGrpSpPr>
      <p:grpSpPr>
        <a:xfrm>
          <a:off x="0" y="0"/>
          <a:ext cx="0" cy="0"/>
          <a:chOff x="0" y="0"/>
          <a:chExt cx="0" cy="0"/>
        </a:xfrm>
      </p:grpSpPr>
      <p:sp>
        <p:nvSpPr>
          <p:cNvPr id="235" name="Google Shape;235;p56"/>
          <p:cNvSpPr txBox="1">
            <a:spLocks noGrp="1"/>
          </p:cNvSpPr>
          <p:nvPr>
            <p:ph type="title"/>
          </p:nvPr>
        </p:nvSpPr>
        <p:spPr>
          <a:xfrm>
            <a:off x="2389717" y="4800601"/>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03366"/>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6" name="Google Shape;236;p56"/>
          <p:cNvSpPr>
            <a:spLocks noGrp="1"/>
          </p:cNvSpPr>
          <p:nvPr>
            <p:ph type="pic" idx="2"/>
          </p:nvPr>
        </p:nvSpPr>
        <p:spPr>
          <a:xfrm>
            <a:off x="2389717" y="612775"/>
            <a:ext cx="7315200" cy="4114800"/>
          </a:xfrm>
          <a:prstGeom prst="rect">
            <a:avLst/>
          </a:prstGeom>
          <a:noFill/>
          <a:ln>
            <a:noFill/>
          </a:ln>
        </p:spPr>
      </p:sp>
      <p:sp>
        <p:nvSpPr>
          <p:cNvPr id="237" name="Google Shape;237;p56"/>
          <p:cNvSpPr txBox="1">
            <a:spLocks noGrp="1"/>
          </p:cNvSpPr>
          <p:nvPr>
            <p:ph type="body" idx="1"/>
          </p:nvPr>
        </p:nvSpPr>
        <p:spPr>
          <a:xfrm>
            <a:off x="2389717" y="5367339"/>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rgbClr val="0099CC"/>
              </a:buClr>
              <a:buSzPts val="1400"/>
              <a:buNone/>
              <a:defRPr sz="1400"/>
            </a:lvl1pPr>
            <a:lvl2pPr marL="914400" lvl="1" indent="-228600" algn="l">
              <a:spcBef>
                <a:spcPts val="240"/>
              </a:spcBef>
              <a:spcAft>
                <a:spcPts val="0"/>
              </a:spcAft>
              <a:buClr>
                <a:srgbClr val="3F3F3F"/>
              </a:buClr>
              <a:buSzPts val="1200"/>
              <a:buNone/>
              <a:defRPr sz="1200"/>
            </a:lvl2pPr>
            <a:lvl3pPr marL="1371600" lvl="2" indent="-228600" algn="l">
              <a:spcBef>
                <a:spcPts val="200"/>
              </a:spcBef>
              <a:spcAft>
                <a:spcPts val="0"/>
              </a:spcAft>
              <a:buClr>
                <a:srgbClr val="3F3F3F"/>
              </a:buClr>
              <a:buSzPts val="1000"/>
              <a:buNone/>
              <a:defRPr sz="1000"/>
            </a:lvl3pPr>
            <a:lvl4pPr marL="1828800" lvl="3" indent="-228600" algn="l">
              <a:spcBef>
                <a:spcPts val="180"/>
              </a:spcBef>
              <a:spcAft>
                <a:spcPts val="0"/>
              </a:spcAft>
              <a:buClr>
                <a:srgbClr val="3F3F3F"/>
              </a:buClr>
              <a:buSzPts val="900"/>
              <a:buNone/>
              <a:defRPr sz="900"/>
            </a:lvl4pPr>
            <a:lvl5pPr marL="2286000" lvl="4" indent="-228600" algn="l">
              <a:spcBef>
                <a:spcPts val="180"/>
              </a:spcBef>
              <a:spcAft>
                <a:spcPts val="0"/>
              </a:spcAft>
              <a:buClr>
                <a:srgbClr val="3F3F3F"/>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38" name="Google Shape;238;p5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5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5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241"/>
        <p:cNvGrpSpPr/>
        <p:nvPr/>
      </p:nvGrpSpPr>
      <p:grpSpPr>
        <a:xfrm>
          <a:off x="0" y="0"/>
          <a:ext cx="0" cy="0"/>
          <a:chOff x="0" y="0"/>
          <a:chExt cx="0" cy="0"/>
        </a:xfrm>
      </p:grpSpPr>
      <p:sp>
        <p:nvSpPr>
          <p:cNvPr id="242" name="Google Shape;242;p57"/>
          <p:cNvSpPr txBox="1">
            <a:spLocks noGrp="1"/>
          </p:cNvSpPr>
          <p:nvPr>
            <p:ph type="title"/>
          </p:nvPr>
        </p:nvSpPr>
        <p:spPr>
          <a:xfrm>
            <a:off x="609600" y="584685"/>
            <a:ext cx="10972800" cy="83295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0033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3" name="Google Shape;243;p57"/>
          <p:cNvSpPr txBox="1">
            <a:spLocks noGrp="1"/>
          </p:cNvSpPr>
          <p:nvPr>
            <p:ph type="body" idx="1"/>
          </p:nvPr>
        </p:nvSpPr>
        <p:spPr>
          <a:xfrm rot="5400000">
            <a:off x="3833019" y="-1623215"/>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0099CC"/>
              </a:buClr>
              <a:buSzPts val="1800"/>
              <a:buChar char="•"/>
              <a:defRPr/>
            </a:lvl1pPr>
            <a:lvl2pPr marL="914400" lvl="1" indent="-342900" algn="l">
              <a:spcBef>
                <a:spcPts val="360"/>
              </a:spcBef>
              <a:spcAft>
                <a:spcPts val="0"/>
              </a:spcAft>
              <a:buClr>
                <a:srgbClr val="3F3F3F"/>
              </a:buClr>
              <a:buSzPts val="1800"/>
              <a:buChar char="–"/>
              <a:defRPr/>
            </a:lvl2pPr>
            <a:lvl3pPr marL="1371600" lvl="2" indent="-342900" algn="l">
              <a:spcBef>
                <a:spcPts val="360"/>
              </a:spcBef>
              <a:spcAft>
                <a:spcPts val="0"/>
              </a:spcAft>
              <a:buClr>
                <a:srgbClr val="3F3F3F"/>
              </a:buClr>
              <a:buSzPts val="1800"/>
              <a:buChar char="•"/>
              <a:defRPr/>
            </a:lvl3pPr>
            <a:lvl4pPr marL="1828800" lvl="3" indent="-342900" algn="l">
              <a:spcBef>
                <a:spcPts val="360"/>
              </a:spcBef>
              <a:spcAft>
                <a:spcPts val="0"/>
              </a:spcAft>
              <a:buClr>
                <a:srgbClr val="3F3F3F"/>
              </a:buClr>
              <a:buSzPts val="1800"/>
              <a:buChar char="–"/>
              <a:defRPr/>
            </a:lvl4pPr>
            <a:lvl5pPr marL="2286000" lvl="4" indent="-342900" algn="l">
              <a:spcBef>
                <a:spcPts val="36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4" name="Google Shape;244;p57"/>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5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5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247"/>
        <p:cNvGrpSpPr/>
        <p:nvPr/>
      </p:nvGrpSpPr>
      <p:grpSpPr>
        <a:xfrm>
          <a:off x="0" y="0"/>
          <a:ext cx="0" cy="0"/>
          <a:chOff x="0" y="0"/>
          <a:chExt cx="0" cy="0"/>
        </a:xfrm>
      </p:grpSpPr>
      <p:sp>
        <p:nvSpPr>
          <p:cNvPr id="248" name="Google Shape;248;p58"/>
          <p:cNvSpPr txBox="1">
            <a:spLocks noGrp="1"/>
          </p:cNvSpPr>
          <p:nvPr>
            <p:ph type="title"/>
          </p:nvPr>
        </p:nvSpPr>
        <p:spPr>
          <a:xfrm rot="5400000">
            <a:off x="7285038" y="1828804"/>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0033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p58"/>
          <p:cNvSpPr txBox="1">
            <a:spLocks noGrp="1"/>
          </p:cNvSpPr>
          <p:nvPr>
            <p:ph type="body" idx="1"/>
          </p:nvPr>
        </p:nvSpPr>
        <p:spPr>
          <a:xfrm rot="5400000">
            <a:off x="1697038" y="-812796"/>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0099CC"/>
              </a:buClr>
              <a:buSzPts val="1800"/>
              <a:buChar char="•"/>
              <a:defRPr/>
            </a:lvl1pPr>
            <a:lvl2pPr marL="914400" lvl="1" indent="-342900" algn="l">
              <a:spcBef>
                <a:spcPts val="360"/>
              </a:spcBef>
              <a:spcAft>
                <a:spcPts val="0"/>
              </a:spcAft>
              <a:buClr>
                <a:srgbClr val="3F3F3F"/>
              </a:buClr>
              <a:buSzPts val="1800"/>
              <a:buChar char="–"/>
              <a:defRPr/>
            </a:lvl2pPr>
            <a:lvl3pPr marL="1371600" lvl="2" indent="-342900" algn="l">
              <a:spcBef>
                <a:spcPts val="360"/>
              </a:spcBef>
              <a:spcAft>
                <a:spcPts val="0"/>
              </a:spcAft>
              <a:buClr>
                <a:srgbClr val="3F3F3F"/>
              </a:buClr>
              <a:buSzPts val="1800"/>
              <a:buChar char="•"/>
              <a:defRPr/>
            </a:lvl3pPr>
            <a:lvl4pPr marL="1828800" lvl="3" indent="-342900" algn="l">
              <a:spcBef>
                <a:spcPts val="360"/>
              </a:spcBef>
              <a:spcAft>
                <a:spcPts val="0"/>
              </a:spcAft>
              <a:buClr>
                <a:srgbClr val="3F3F3F"/>
              </a:buClr>
              <a:buSzPts val="1800"/>
              <a:buChar char="–"/>
              <a:defRPr/>
            </a:lvl4pPr>
            <a:lvl5pPr marL="2286000" lvl="4" indent="-342900" algn="l">
              <a:spcBef>
                <a:spcPts val="36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0" name="Google Shape;250;p58"/>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58"/>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5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41"/>
        <p:cNvGrpSpPr/>
        <p:nvPr/>
      </p:nvGrpSpPr>
      <p:grpSpPr>
        <a:xfrm>
          <a:off x="0" y="0"/>
          <a:ext cx="0" cy="0"/>
          <a:chOff x="0" y="0"/>
          <a:chExt cx="0" cy="0"/>
        </a:xfrm>
      </p:grpSpPr>
      <p:sp>
        <p:nvSpPr>
          <p:cNvPr id="42" name="Google Shape;42;p41"/>
          <p:cNvSpPr txBox="1">
            <a:spLocks noGrp="1"/>
          </p:cNvSpPr>
          <p:nvPr>
            <p:ph type="title"/>
          </p:nvPr>
        </p:nvSpPr>
        <p:spPr>
          <a:xfrm>
            <a:off x="623392" y="1129309"/>
            <a:ext cx="10945216" cy="9315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33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1"/>
          <p:cNvSpPr txBox="1">
            <a:spLocks noGrp="1"/>
          </p:cNvSpPr>
          <p:nvPr>
            <p:ph type="body" idx="1"/>
          </p:nvPr>
        </p:nvSpPr>
        <p:spPr>
          <a:xfrm>
            <a:off x="609600" y="1988844"/>
            <a:ext cx="5384800" cy="4137323"/>
          </a:xfrm>
          <a:prstGeom prst="rect">
            <a:avLst/>
          </a:prstGeom>
          <a:noFill/>
          <a:ln>
            <a:noFill/>
          </a:ln>
        </p:spPr>
        <p:txBody>
          <a:bodyPr spcFirstLastPara="1" wrap="square" lIns="91425" tIns="45700" rIns="91425" bIns="45700" anchor="t" anchorCtr="0">
            <a:normAutofit/>
          </a:bodyPr>
          <a:lstStyle>
            <a:lvl1pPr marL="457200" lvl="0" indent="-228600" algn="l">
              <a:spcBef>
                <a:spcPts val="560"/>
              </a:spcBef>
              <a:spcAft>
                <a:spcPts val="0"/>
              </a:spcAft>
              <a:buClr>
                <a:srgbClr val="0099CC"/>
              </a:buClr>
              <a:buSzPts val="2800"/>
              <a:buNone/>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4" name="Google Shape;44;p41"/>
          <p:cNvSpPr txBox="1">
            <a:spLocks noGrp="1"/>
          </p:cNvSpPr>
          <p:nvPr>
            <p:ph type="body" idx="2"/>
          </p:nvPr>
        </p:nvSpPr>
        <p:spPr>
          <a:xfrm>
            <a:off x="6197600" y="1988844"/>
            <a:ext cx="5384800" cy="4137323"/>
          </a:xfrm>
          <a:prstGeom prst="rect">
            <a:avLst/>
          </a:prstGeom>
          <a:noFill/>
          <a:ln>
            <a:noFill/>
          </a:ln>
        </p:spPr>
        <p:txBody>
          <a:bodyPr spcFirstLastPara="1" wrap="square" lIns="91425" tIns="45700" rIns="91425" bIns="45700" anchor="t" anchorCtr="0">
            <a:normAutofit/>
          </a:bodyPr>
          <a:lstStyle>
            <a:lvl1pPr marL="457200" lvl="0" indent="-228600" algn="l">
              <a:spcBef>
                <a:spcPts val="560"/>
              </a:spcBef>
              <a:spcAft>
                <a:spcPts val="0"/>
              </a:spcAft>
              <a:buClr>
                <a:srgbClr val="0099CC"/>
              </a:buClr>
              <a:buSzPts val="2800"/>
              <a:buNone/>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5" name="Google Shape;45;p4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7"/>
        <p:cNvGrpSpPr/>
        <p:nvPr/>
      </p:nvGrpSpPr>
      <p:grpSpPr>
        <a:xfrm>
          <a:off x="0" y="0"/>
          <a:ext cx="0" cy="0"/>
          <a:chOff x="0" y="0"/>
          <a:chExt cx="0" cy="0"/>
        </a:xfrm>
      </p:grpSpPr>
      <p:sp>
        <p:nvSpPr>
          <p:cNvPr id="58" name="Google Shape;58;p43"/>
          <p:cNvSpPr txBox="1">
            <a:spLocks noGrp="1"/>
          </p:cNvSpPr>
          <p:nvPr>
            <p:ph type="title"/>
          </p:nvPr>
        </p:nvSpPr>
        <p:spPr>
          <a:xfrm>
            <a:off x="4079777" y="2636913"/>
            <a:ext cx="7584843" cy="9315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33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4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62"/>
        <p:cNvGrpSpPr/>
        <p:nvPr/>
      </p:nvGrpSpPr>
      <p:grpSpPr>
        <a:xfrm>
          <a:off x="0" y="0"/>
          <a:ext cx="0" cy="0"/>
          <a:chOff x="0" y="0"/>
          <a:chExt cx="0" cy="0"/>
        </a:xfrm>
      </p:grpSpPr>
      <p:sp>
        <p:nvSpPr>
          <p:cNvPr id="63" name="Google Shape;63;p44"/>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6"/>
        <p:cNvGrpSpPr/>
        <p:nvPr/>
      </p:nvGrpSpPr>
      <p:grpSpPr>
        <a:xfrm>
          <a:off x="0" y="0"/>
          <a:ext cx="0" cy="0"/>
          <a:chOff x="0" y="0"/>
          <a:chExt cx="0" cy="0"/>
        </a:xfrm>
      </p:grpSpPr>
      <p:sp>
        <p:nvSpPr>
          <p:cNvPr id="67" name="Google Shape;67;p45"/>
          <p:cNvSpPr txBox="1">
            <a:spLocks noGrp="1"/>
          </p:cNvSpPr>
          <p:nvPr>
            <p:ph type="title"/>
          </p:nvPr>
        </p:nvSpPr>
        <p:spPr>
          <a:xfrm>
            <a:off x="609605" y="1268761"/>
            <a:ext cx="4011084" cy="73000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03366"/>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45"/>
          <p:cNvSpPr txBox="1">
            <a:spLocks noGrp="1"/>
          </p:cNvSpPr>
          <p:nvPr>
            <p:ph type="body" idx="1"/>
          </p:nvPr>
        </p:nvSpPr>
        <p:spPr>
          <a:xfrm>
            <a:off x="4766733" y="1268761"/>
            <a:ext cx="6815667" cy="4857403"/>
          </a:xfrm>
          <a:prstGeom prst="rect">
            <a:avLst/>
          </a:prstGeom>
          <a:noFill/>
          <a:ln>
            <a:noFill/>
          </a:ln>
        </p:spPr>
        <p:txBody>
          <a:bodyPr spcFirstLastPara="1" wrap="square" lIns="91425" tIns="45700" rIns="91425" bIns="45700" anchor="t" anchorCtr="0">
            <a:normAutofit/>
          </a:bodyPr>
          <a:lstStyle>
            <a:lvl1pPr marL="457200" lvl="0" indent="-228600" algn="l">
              <a:spcBef>
                <a:spcPts val="640"/>
              </a:spcBef>
              <a:spcAft>
                <a:spcPts val="0"/>
              </a:spcAft>
              <a:buClr>
                <a:srgbClr val="0099CC"/>
              </a:buClr>
              <a:buSzPts val="3200"/>
              <a:buNone/>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9" name="Google Shape;69;p45"/>
          <p:cNvSpPr txBox="1">
            <a:spLocks noGrp="1"/>
          </p:cNvSpPr>
          <p:nvPr>
            <p:ph type="body" idx="2"/>
          </p:nvPr>
        </p:nvSpPr>
        <p:spPr>
          <a:xfrm>
            <a:off x="609605" y="2132857"/>
            <a:ext cx="4011084" cy="399330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rgbClr val="0099CC"/>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0" name="Google Shape;70;p4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73"/>
        <p:cNvGrpSpPr/>
        <p:nvPr/>
      </p:nvGrpSpPr>
      <p:grpSpPr>
        <a:xfrm>
          <a:off x="0" y="0"/>
          <a:ext cx="0" cy="0"/>
          <a:chOff x="0" y="0"/>
          <a:chExt cx="0" cy="0"/>
        </a:xfrm>
      </p:grpSpPr>
      <p:sp>
        <p:nvSpPr>
          <p:cNvPr id="74" name="Google Shape;74;p46"/>
          <p:cNvSpPr txBox="1">
            <a:spLocks noGrp="1"/>
          </p:cNvSpPr>
          <p:nvPr>
            <p:ph type="title"/>
          </p:nvPr>
        </p:nvSpPr>
        <p:spPr>
          <a:xfrm>
            <a:off x="2389717" y="4800601"/>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03366"/>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46"/>
          <p:cNvSpPr>
            <a:spLocks noGrp="1"/>
          </p:cNvSpPr>
          <p:nvPr>
            <p:ph type="pic" idx="2"/>
          </p:nvPr>
        </p:nvSpPr>
        <p:spPr>
          <a:xfrm>
            <a:off x="2389717" y="1340771"/>
            <a:ext cx="7315200" cy="3386807"/>
          </a:xfrm>
          <a:prstGeom prst="rect">
            <a:avLst/>
          </a:prstGeom>
          <a:noFill/>
          <a:ln>
            <a:noFill/>
          </a:ln>
        </p:spPr>
      </p:sp>
      <p:sp>
        <p:nvSpPr>
          <p:cNvPr id="76" name="Google Shape;76;p46"/>
          <p:cNvSpPr txBox="1">
            <a:spLocks noGrp="1"/>
          </p:cNvSpPr>
          <p:nvPr>
            <p:ph type="body" idx="1"/>
          </p:nvPr>
        </p:nvSpPr>
        <p:spPr>
          <a:xfrm>
            <a:off x="2389717" y="5367339"/>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rgbClr val="0099CC"/>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7" name="Google Shape;77;p4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80"/>
        <p:cNvGrpSpPr/>
        <p:nvPr/>
      </p:nvGrpSpPr>
      <p:grpSpPr>
        <a:xfrm>
          <a:off x="0" y="0"/>
          <a:ext cx="0" cy="0"/>
          <a:chOff x="0" y="0"/>
          <a:chExt cx="0" cy="0"/>
        </a:xfrm>
      </p:grpSpPr>
      <p:sp>
        <p:nvSpPr>
          <p:cNvPr id="81" name="Google Shape;81;p47"/>
          <p:cNvSpPr txBox="1">
            <a:spLocks noGrp="1"/>
          </p:cNvSpPr>
          <p:nvPr>
            <p:ph type="title"/>
          </p:nvPr>
        </p:nvSpPr>
        <p:spPr>
          <a:xfrm>
            <a:off x="623393" y="1268761"/>
            <a:ext cx="11041227" cy="9315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33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7"/>
          <p:cNvSpPr txBox="1">
            <a:spLocks noGrp="1"/>
          </p:cNvSpPr>
          <p:nvPr>
            <p:ph type="body" idx="1"/>
          </p:nvPr>
        </p:nvSpPr>
        <p:spPr>
          <a:xfrm rot="5400000">
            <a:off x="4225582" y="-1201721"/>
            <a:ext cx="3905275" cy="109728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rgbClr val="0099CC"/>
              </a:buClr>
              <a:buSzPts val="1800"/>
              <a:buNone/>
              <a:defRPr/>
            </a:lvl1pPr>
            <a:lvl2pPr marL="914400" lvl="1" indent="-406400" algn="l">
              <a:spcBef>
                <a:spcPts val="560"/>
              </a:spcBef>
              <a:spcAft>
                <a:spcPts val="0"/>
              </a:spcAft>
              <a:buClr>
                <a:srgbClr val="3F3F3F"/>
              </a:buClr>
              <a:buSzPts val="2800"/>
              <a:buChar char="–"/>
              <a:defRPr>
                <a:solidFill>
                  <a:srgbClr val="3F3F3F"/>
                </a:solidFill>
              </a:defRPr>
            </a:lvl2pPr>
            <a:lvl3pPr marL="1371600" lvl="2" indent="-381000" algn="l">
              <a:spcBef>
                <a:spcPts val="480"/>
              </a:spcBef>
              <a:spcAft>
                <a:spcPts val="0"/>
              </a:spcAft>
              <a:buClr>
                <a:srgbClr val="3F3F3F"/>
              </a:buClr>
              <a:buSzPts val="2400"/>
              <a:buChar char="•"/>
              <a:defRPr>
                <a:solidFill>
                  <a:srgbClr val="3F3F3F"/>
                </a:solidFill>
              </a:defRPr>
            </a:lvl3pPr>
            <a:lvl4pPr marL="1828800" lvl="3" indent="-355600" algn="l">
              <a:spcBef>
                <a:spcPts val="400"/>
              </a:spcBef>
              <a:spcAft>
                <a:spcPts val="0"/>
              </a:spcAft>
              <a:buClr>
                <a:srgbClr val="3F3F3F"/>
              </a:buClr>
              <a:buSzPts val="2000"/>
              <a:buChar char="–"/>
              <a:defRPr>
                <a:solidFill>
                  <a:srgbClr val="3F3F3F"/>
                </a:solidFill>
              </a:defRPr>
            </a:lvl4pPr>
            <a:lvl5pPr marL="2286000" lvl="4" indent="-355600" algn="l">
              <a:spcBef>
                <a:spcPts val="400"/>
              </a:spcBef>
              <a:spcAft>
                <a:spcPts val="0"/>
              </a:spcAft>
              <a:buClr>
                <a:srgbClr val="3F3F3F"/>
              </a:buClr>
              <a:buSzPts val="2000"/>
              <a:buChar char="»"/>
              <a:defRPr>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 name="Google Shape;83;p47"/>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6"/>
        <p:cNvGrpSpPr/>
        <p:nvPr/>
      </p:nvGrpSpPr>
      <p:grpSpPr>
        <a:xfrm>
          <a:off x="0" y="0"/>
          <a:ext cx="0" cy="0"/>
          <a:chOff x="0" y="0"/>
          <a:chExt cx="0" cy="0"/>
        </a:xfrm>
      </p:grpSpPr>
      <p:sp>
        <p:nvSpPr>
          <p:cNvPr id="87" name="Google Shape;87;p48"/>
          <p:cNvSpPr txBox="1">
            <a:spLocks noGrp="1"/>
          </p:cNvSpPr>
          <p:nvPr>
            <p:ph type="title"/>
          </p:nvPr>
        </p:nvSpPr>
        <p:spPr>
          <a:xfrm rot="5400000">
            <a:off x="8438725" y="2982489"/>
            <a:ext cx="4929411" cy="135794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33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48"/>
          <p:cNvSpPr txBox="1">
            <a:spLocks noGrp="1"/>
          </p:cNvSpPr>
          <p:nvPr>
            <p:ph type="body" idx="1"/>
          </p:nvPr>
        </p:nvSpPr>
        <p:spPr>
          <a:xfrm rot="5400000">
            <a:off x="2904318" y="-1097964"/>
            <a:ext cx="4929411" cy="9518848"/>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rgbClr val="0099CC"/>
              </a:buClr>
              <a:buSzPts val="1800"/>
              <a:buNone/>
              <a:defRPr/>
            </a:lvl1pPr>
            <a:lvl2pPr marL="914400" lvl="1" indent="-406400" algn="l">
              <a:spcBef>
                <a:spcPts val="560"/>
              </a:spcBef>
              <a:spcAft>
                <a:spcPts val="0"/>
              </a:spcAft>
              <a:buClr>
                <a:srgbClr val="3F3F3F"/>
              </a:buClr>
              <a:buSzPts val="2800"/>
              <a:buChar char="–"/>
              <a:defRPr>
                <a:solidFill>
                  <a:srgbClr val="3F3F3F"/>
                </a:solidFill>
              </a:defRPr>
            </a:lvl2pPr>
            <a:lvl3pPr marL="1371600" lvl="2" indent="-381000" algn="l">
              <a:spcBef>
                <a:spcPts val="480"/>
              </a:spcBef>
              <a:spcAft>
                <a:spcPts val="0"/>
              </a:spcAft>
              <a:buClr>
                <a:srgbClr val="3F3F3F"/>
              </a:buClr>
              <a:buSzPts val="2400"/>
              <a:buChar char="•"/>
              <a:defRPr>
                <a:solidFill>
                  <a:srgbClr val="3F3F3F"/>
                </a:solidFill>
              </a:defRPr>
            </a:lvl3pPr>
            <a:lvl4pPr marL="1828800" lvl="3" indent="-355600" algn="l">
              <a:spcBef>
                <a:spcPts val="400"/>
              </a:spcBef>
              <a:spcAft>
                <a:spcPts val="0"/>
              </a:spcAft>
              <a:buClr>
                <a:srgbClr val="3F3F3F"/>
              </a:buClr>
              <a:buSzPts val="2000"/>
              <a:buChar char="–"/>
              <a:defRPr>
                <a:solidFill>
                  <a:srgbClr val="3F3F3F"/>
                </a:solidFill>
              </a:defRPr>
            </a:lvl4pPr>
            <a:lvl5pPr marL="2286000" lvl="4" indent="-355600" algn="l">
              <a:spcBef>
                <a:spcPts val="400"/>
              </a:spcBef>
              <a:spcAft>
                <a:spcPts val="0"/>
              </a:spcAft>
              <a:buClr>
                <a:srgbClr val="3F3F3F"/>
              </a:buClr>
              <a:buSzPts val="2000"/>
              <a:buChar char="»"/>
              <a:defRPr>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48"/>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8"/>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p:nvPr/>
        </p:nvSpPr>
        <p:spPr>
          <a:xfrm>
            <a:off x="3872757" y="4826134"/>
            <a:ext cx="8333591" cy="1173643"/>
          </a:xfrm>
          <a:custGeom>
            <a:avLst/>
            <a:gdLst/>
            <a:ahLst/>
            <a:cxnLst/>
            <a:rect l="l" t="t" r="r" b="b"/>
            <a:pathLst>
              <a:path w="6250193" h="1173643" extrusionOk="0">
                <a:moveTo>
                  <a:pt x="1678193" y="0"/>
                </a:moveTo>
                <a:lnTo>
                  <a:pt x="6250193" y="0"/>
                </a:lnTo>
                <a:lnTo>
                  <a:pt x="6250193" y="1152128"/>
                </a:lnTo>
                <a:lnTo>
                  <a:pt x="0" y="1173643"/>
                </a:lnTo>
                <a:lnTo>
                  <a:pt x="1678193" y="0"/>
                </a:lnTo>
                <a:close/>
              </a:path>
            </a:pathLst>
          </a:custGeom>
          <a:solidFill>
            <a:srgbClr val="0099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31"/>
          <p:cNvSpPr/>
          <p:nvPr/>
        </p:nvSpPr>
        <p:spPr>
          <a:xfrm>
            <a:off x="0" y="0"/>
            <a:ext cx="4079776" cy="270892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31"/>
          <p:cNvSpPr/>
          <p:nvPr/>
        </p:nvSpPr>
        <p:spPr>
          <a:xfrm>
            <a:off x="-2160917" y="4"/>
            <a:ext cx="11348809" cy="3731085"/>
          </a:xfrm>
          <a:custGeom>
            <a:avLst/>
            <a:gdLst/>
            <a:ahLst/>
            <a:cxnLst/>
            <a:rect l="l" t="t" r="r" b="b"/>
            <a:pathLst>
              <a:path w="8511607" h="3731085" extrusionOk="0">
                <a:moveTo>
                  <a:pt x="0" y="3731085"/>
                </a:moveTo>
                <a:lnTo>
                  <a:pt x="5188453" y="21516"/>
                </a:lnTo>
                <a:lnTo>
                  <a:pt x="8511607" y="0"/>
                </a:lnTo>
                <a:lnTo>
                  <a:pt x="3258609" y="3720328"/>
                </a:lnTo>
                <a:lnTo>
                  <a:pt x="0" y="3731085"/>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3;p31"/>
          <p:cNvSpPr/>
          <p:nvPr/>
        </p:nvSpPr>
        <p:spPr>
          <a:xfrm>
            <a:off x="0" y="0"/>
            <a:ext cx="12192000" cy="1124744"/>
          </a:xfrm>
          <a:prstGeom prst="rect">
            <a:avLst/>
          </a:prstGeom>
          <a:solidFill>
            <a:srgbClr val="0099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 name="Google Shape;14;p31"/>
          <p:cNvSpPr/>
          <p:nvPr/>
        </p:nvSpPr>
        <p:spPr>
          <a:xfrm>
            <a:off x="2927649" y="0"/>
            <a:ext cx="7296811" cy="623944"/>
          </a:xfrm>
          <a:custGeom>
            <a:avLst/>
            <a:gdLst/>
            <a:ahLst/>
            <a:cxnLst/>
            <a:rect l="l" t="t" r="r" b="b"/>
            <a:pathLst>
              <a:path w="5472608" h="623944" extrusionOk="0">
                <a:moveTo>
                  <a:pt x="0" y="0"/>
                </a:moveTo>
                <a:lnTo>
                  <a:pt x="5472608" y="0"/>
                </a:lnTo>
                <a:lnTo>
                  <a:pt x="4698058" y="623943"/>
                </a:lnTo>
                <a:lnTo>
                  <a:pt x="0" y="623944"/>
                </a:lnTo>
                <a:lnTo>
                  <a:pt x="0" y="0"/>
                </a:lnTo>
                <a:close/>
              </a:path>
            </a:pathLst>
          </a:custGeom>
          <a:solidFill>
            <a:srgbClr val="33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15;p31"/>
          <p:cNvSpPr/>
          <p:nvPr/>
        </p:nvSpPr>
        <p:spPr>
          <a:xfrm>
            <a:off x="5" y="-10758"/>
            <a:ext cx="5080591" cy="1135503"/>
          </a:xfrm>
          <a:custGeom>
            <a:avLst/>
            <a:gdLst/>
            <a:ahLst/>
            <a:cxnLst/>
            <a:rect l="l" t="t" r="r" b="b"/>
            <a:pathLst>
              <a:path w="3810443" h="1135502" extrusionOk="0">
                <a:moveTo>
                  <a:pt x="0" y="10758"/>
                </a:moveTo>
                <a:lnTo>
                  <a:pt x="3810443" y="0"/>
                </a:lnTo>
                <a:lnTo>
                  <a:pt x="2024674" y="1135502"/>
                </a:lnTo>
                <a:lnTo>
                  <a:pt x="0" y="1135502"/>
                </a:lnTo>
                <a:lnTo>
                  <a:pt x="0" y="10758"/>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31"/>
          <p:cNvSpPr txBox="1">
            <a:spLocks noGrp="1"/>
          </p:cNvSpPr>
          <p:nvPr>
            <p:ph type="title"/>
          </p:nvPr>
        </p:nvSpPr>
        <p:spPr>
          <a:xfrm>
            <a:off x="4079777" y="2636913"/>
            <a:ext cx="7584843" cy="93154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003366"/>
              </a:buClr>
              <a:buSzPts val="2400"/>
              <a:buFont typeface="Calibri"/>
              <a:buNone/>
              <a:defRPr sz="2400" b="1" i="0" u="none" strike="noStrike" cap="none">
                <a:solidFill>
                  <a:srgbClr val="00336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3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3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3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
        <p:nvSpPr>
          <p:cNvPr id="20" name="Google Shape;20;p31"/>
          <p:cNvSpPr txBox="1">
            <a:spLocks noGrp="1"/>
          </p:cNvSpPr>
          <p:nvPr>
            <p:ph type="body" idx="1"/>
          </p:nvPr>
        </p:nvSpPr>
        <p:spPr>
          <a:xfrm>
            <a:off x="4079776" y="3645025"/>
            <a:ext cx="7502624" cy="432048"/>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60"/>
              </a:spcBef>
              <a:spcAft>
                <a:spcPts val="0"/>
              </a:spcAft>
              <a:buClr>
                <a:srgbClr val="0099CC"/>
              </a:buClr>
              <a:buSzPts val="1800"/>
              <a:buFont typeface="Arial"/>
              <a:buNone/>
              <a:defRPr sz="1800" b="1" i="0" u="none" strike="noStrike" cap="none">
                <a:solidFill>
                  <a:srgbClr val="0099CC"/>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1" name="Google Shape;21;p31"/>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39349" y="116632"/>
            <a:ext cx="2363664" cy="936104"/>
          </a:xfrm>
          <a:prstGeom prst="rect">
            <a:avLst/>
          </a:prstGeom>
          <a:noFill/>
          <a:ln>
            <a:noFill/>
          </a:ln>
        </p:spPr>
      </p:pic>
      <p:sp>
        <p:nvSpPr>
          <p:cNvPr id="22" name="Google Shape;22;p31"/>
          <p:cNvSpPr/>
          <p:nvPr/>
        </p:nvSpPr>
        <p:spPr>
          <a:xfrm>
            <a:off x="0" y="5794507"/>
            <a:ext cx="12192000" cy="1063495"/>
          </a:xfrm>
          <a:custGeom>
            <a:avLst/>
            <a:gdLst/>
            <a:ahLst/>
            <a:cxnLst/>
            <a:rect l="l" t="t" r="r" b="b"/>
            <a:pathLst>
              <a:path w="9144000" h="1063494" extrusionOk="0">
                <a:moveTo>
                  <a:pt x="1527586" y="0"/>
                </a:moveTo>
                <a:lnTo>
                  <a:pt x="9144000" y="10758"/>
                </a:lnTo>
                <a:lnTo>
                  <a:pt x="9144000" y="1063494"/>
                </a:lnTo>
                <a:lnTo>
                  <a:pt x="0" y="1063494"/>
                </a:lnTo>
                <a:lnTo>
                  <a:pt x="1527586" y="0"/>
                </a:lnTo>
                <a:close/>
              </a:path>
            </a:pathLst>
          </a:cu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33"/>
          <p:cNvSpPr txBox="1">
            <a:spLocks noGrp="1"/>
          </p:cNvSpPr>
          <p:nvPr>
            <p:ph type="body" idx="1"/>
          </p:nvPr>
        </p:nvSpPr>
        <p:spPr>
          <a:xfrm>
            <a:off x="609600" y="1556796"/>
            <a:ext cx="10972800" cy="4569371"/>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Google Shape;94;p3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3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3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pic>
        <p:nvPicPr>
          <p:cNvPr id="97" name="Google Shape;97;p33"/>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39349" y="116632"/>
            <a:ext cx="2363664" cy="936104"/>
          </a:xfrm>
          <a:prstGeom prst="rect">
            <a:avLst/>
          </a:prstGeom>
          <a:noFill/>
          <a:ln>
            <a:noFill/>
          </a:ln>
        </p:spPr>
      </p:pic>
      <p:sp>
        <p:nvSpPr>
          <p:cNvPr id="98" name="Google Shape;98;p33"/>
          <p:cNvSpPr/>
          <p:nvPr/>
        </p:nvSpPr>
        <p:spPr>
          <a:xfrm>
            <a:off x="0" y="1112851"/>
            <a:ext cx="12192000" cy="216024"/>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33"/>
          <p:cNvSpPr/>
          <p:nvPr/>
        </p:nvSpPr>
        <p:spPr>
          <a:xfrm>
            <a:off x="2725020" y="-11895"/>
            <a:ext cx="9466981" cy="1124744"/>
          </a:xfrm>
          <a:custGeom>
            <a:avLst/>
            <a:gdLst/>
            <a:ahLst/>
            <a:cxnLst/>
            <a:rect l="l" t="t" r="r" b="b"/>
            <a:pathLst>
              <a:path w="7100236" h="1124744" extrusionOk="0">
                <a:moveTo>
                  <a:pt x="1592132" y="0"/>
                </a:moveTo>
                <a:lnTo>
                  <a:pt x="7100236" y="0"/>
                </a:lnTo>
                <a:lnTo>
                  <a:pt x="7100236" y="1124744"/>
                </a:lnTo>
                <a:lnTo>
                  <a:pt x="0" y="1124744"/>
                </a:lnTo>
                <a:lnTo>
                  <a:pt x="1592132" y="0"/>
                </a:lnTo>
                <a:close/>
              </a:path>
            </a:pathLst>
          </a:custGeom>
          <a:solidFill>
            <a:srgbClr val="0099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33"/>
          <p:cNvSpPr/>
          <p:nvPr/>
        </p:nvSpPr>
        <p:spPr>
          <a:xfrm>
            <a:off x="3757815" y="-15424"/>
            <a:ext cx="6528725" cy="595443"/>
          </a:xfrm>
          <a:custGeom>
            <a:avLst/>
            <a:gdLst/>
            <a:ahLst/>
            <a:cxnLst/>
            <a:rect l="l" t="t" r="r" b="b"/>
            <a:pathLst>
              <a:path w="4896544" h="595442" extrusionOk="0">
                <a:moveTo>
                  <a:pt x="0" y="584684"/>
                </a:moveTo>
                <a:lnTo>
                  <a:pt x="812790" y="7583"/>
                </a:lnTo>
                <a:lnTo>
                  <a:pt x="4896544" y="0"/>
                </a:lnTo>
                <a:lnTo>
                  <a:pt x="4040368" y="595442"/>
                </a:lnTo>
                <a:lnTo>
                  <a:pt x="0" y="584684"/>
                </a:lnTo>
                <a:close/>
              </a:path>
            </a:pathLst>
          </a:custGeom>
          <a:solidFill>
            <a:srgbClr val="33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33"/>
          <p:cNvSpPr/>
          <p:nvPr/>
        </p:nvSpPr>
        <p:spPr>
          <a:xfrm>
            <a:off x="0" y="6718301"/>
            <a:ext cx="2447595" cy="139700"/>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33"/>
          <p:cNvSpPr/>
          <p:nvPr/>
        </p:nvSpPr>
        <p:spPr>
          <a:xfrm>
            <a:off x="2447596" y="6718301"/>
            <a:ext cx="4128459" cy="139700"/>
          </a:xfrm>
          <a:prstGeom prst="rect">
            <a:avLst/>
          </a:prstGeom>
          <a:solidFill>
            <a:srgbClr val="0099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33"/>
          <p:cNvSpPr/>
          <p:nvPr/>
        </p:nvSpPr>
        <p:spPr>
          <a:xfrm>
            <a:off x="6576053" y="6718301"/>
            <a:ext cx="5615947" cy="139700"/>
          </a:xfrm>
          <a:prstGeom prst="rect">
            <a:avLst/>
          </a:prstGeom>
          <a:solidFill>
            <a:srgbClr val="33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33"/>
          <p:cNvSpPr txBox="1">
            <a:spLocks noGrp="1"/>
          </p:cNvSpPr>
          <p:nvPr>
            <p:ph type="title"/>
          </p:nvPr>
        </p:nvSpPr>
        <p:spPr>
          <a:xfrm>
            <a:off x="2996075" y="609023"/>
            <a:ext cx="10972800" cy="504056"/>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2200"/>
              <a:buFont typeface="Calibri"/>
              <a:buNone/>
              <a:defRPr sz="22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5" r:id="rId3"/>
    <p:sldLayoutId id="2147483666" r:id="rId4"/>
    <p:sldLayoutId id="2147483667" r:id="rId5"/>
    <p:sldLayoutId id="2147483668" r:id="rId6"/>
    <p:sldLayoutId id="2147483669" r:id="rId7"/>
    <p:sldLayoutId id="2147483670" r:id="rId8"/>
    <p:sldLayoutId id="214748367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35"/>
          <p:cNvSpPr/>
          <p:nvPr/>
        </p:nvSpPr>
        <p:spPr>
          <a:xfrm>
            <a:off x="1" y="1124744"/>
            <a:ext cx="2735627" cy="158417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35"/>
          <p:cNvSpPr/>
          <p:nvPr/>
        </p:nvSpPr>
        <p:spPr>
          <a:xfrm>
            <a:off x="-2160917" y="4"/>
            <a:ext cx="11348809" cy="3731085"/>
          </a:xfrm>
          <a:custGeom>
            <a:avLst/>
            <a:gdLst/>
            <a:ahLst/>
            <a:cxnLst/>
            <a:rect l="l" t="t" r="r" b="b"/>
            <a:pathLst>
              <a:path w="8511607" h="3731085" extrusionOk="0">
                <a:moveTo>
                  <a:pt x="0" y="3731085"/>
                </a:moveTo>
                <a:lnTo>
                  <a:pt x="5188453" y="21516"/>
                </a:lnTo>
                <a:lnTo>
                  <a:pt x="8511607" y="0"/>
                </a:lnTo>
                <a:lnTo>
                  <a:pt x="3258609" y="3720328"/>
                </a:lnTo>
                <a:lnTo>
                  <a:pt x="0" y="3731085"/>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35"/>
          <p:cNvSpPr/>
          <p:nvPr/>
        </p:nvSpPr>
        <p:spPr>
          <a:xfrm>
            <a:off x="16821" y="5805264"/>
            <a:ext cx="12175179" cy="1052736"/>
          </a:xfrm>
          <a:custGeom>
            <a:avLst/>
            <a:gdLst/>
            <a:ahLst/>
            <a:cxnLst/>
            <a:rect l="l" t="t" r="r" b="b"/>
            <a:pathLst>
              <a:path w="9131384" h="1052736" extrusionOk="0">
                <a:moveTo>
                  <a:pt x="1463040" y="0"/>
                </a:moveTo>
                <a:lnTo>
                  <a:pt x="9131384" y="0"/>
                </a:lnTo>
                <a:lnTo>
                  <a:pt x="9131384" y="1052736"/>
                </a:lnTo>
                <a:lnTo>
                  <a:pt x="0" y="1052736"/>
                </a:lnTo>
                <a:lnTo>
                  <a:pt x="1463040" y="0"/>
                </a:lnTo>
                <a:close/>
              </a:path>
            </a:pathLst>
          </a:cu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8" name="Google Shape;178;p35"/>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239349" y="116632"/>
            <a:ext cx="2363664" cy="936104"/>
          </a:xfrm>
          <a:prstGeom prst="rect">
            <a:avLst/>
          </a:prstGeom>
          <a:noFill/>
          <a:ln>
            <a:noFill/>
          </a:ln>
        </p:spPr>
      </p:pic>
      <p:sp>
        <p:nvSpPr>
          <p:cNvPr id="179" name="Google Shape;179;p35"/>
          <p:cNvSpPr txBox="1">
            <a:spLocks noGrp="1"/>
          </p:cNvSpPr>
          <p:nvPr>
            <p:ph type="title"/>
          </p:nvPr>
        </p:nvSpPr>
        <p:spPr>
          <a:xfrm>
            <a:off x="609600" y="584685"/>
            <a:ext cx="10972800" cy="832955"/>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003366"/>
              </a:buClr>
              <a:buSzPts val="2400"/>
              <a:buFont typeface="Calibri"/>
              <a:buNone/>
              <a:defRPr sz="2400" b="1" i="0" u="none" strike="noStrike" cap="none">
                <a:solidFill>
                  <a:srgbClr val="00336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0" name="Google Shape;180;p35"/>
          <p:cNvSpPr txBox="1">
            <a:spLocks noGrp="1"/>
          </p:cNvSpPr>
          <p:nvPr>
            <p:ph type="body" idx="1"/>
          </p:nvPr>
        </p:nvSpPr>
        <p:spPr>
          <a:xfrm>
            <a:off x="609600" y="1600204"/>
            <a:ext cx="10972800" cy="4525963"/>
          </a:xfrm>
          <a:prstGeom prst="rect">
            <a:avLst/>
          </a:prstGeom>
          <a:noFill/>
          <a:ln>
            <a:noFill/>
          </a:ln>
        </p:spPr>
        <p:txBody>
          <a:bodyPr spcFirstLastPara="1" wrap="square" lIns="91425" tIns="45700" rIns="91425" bIns="45700" anchor="t" anchorCtr="0">
            <a:normAutofit/>
          </a:bodyPr>
          <a:lstStyle>
            <a:lvl1pPr marL="457200" marR="0" lvl="0" indent="-342900" algn="l" rtl="0">
              <a:spcBef>
                <a:spcPts val="360"/>
              </a:spcBef>
              <a:spcAft>
                <a:spcPts val="0"/>
              </a:spcAft>
              <a:buClr>
                <a:srgbClr val="0099CC"/>
              </a:buClr>
              <a:buSzPts val="1800"/>
              <a:buFont typeface="Arial"/>
              <a:buChar char="•"/>
              <a:defRPr sz="1800" b="1" i="0" u="none" strike="noStrike" cap="none">
                <a:solidFill>
                  <a:srgbClr val="0099CC"/>
                </a:solidFill>
                <a:latin typeface="Calibri"/>
                <a:ea typeface="Calibri"/>
                <a:cs typeface="Calibri"/>
                <a:sym typeface="Calibri"/>
              </a:defRPr>
            </a:lvl1pPr>
            <a:lvl2pPr marL="914400" marR="0" lvl="1" indent="-406400" algn="l" rtl="0">
              <a:spcBef>
                <a:spcPts val="560"/>
              </a:spcBef>
              <a:spcAft>
                <a:spcPts val="0"/>
              </a:spcAft>
              <a:buClr>
                <a:srgbClr val="3F3F3F"/>
              </a:buClr>
              <a:buSzPts val="2800"/>
              <a:buFont typeface="Arial"/>
              <a:buChar char="–"/>
              <a:defRPr sz="2800" b="0" i="0" u="none" strike="noStrike" cap="none">
                <a:solidFill>
                  <a:srgbClr val="3F3F3F"/>
                </a:solidFill>
                <a:latin typeface="Calibri"/>
                <a:ea typeface="Calibri"/>
                <a:cs typeface="Calibri"/>
                <a:sym typeface="Calibri"/>
              </a:defRPr>
            </a:lvl2pPr>
            <a:lvl3pPr marL="1371600" marR="0" lvl="2" indent="-381000" algn="l" rtl="0">
              <a:spcBef>
                <a:spcPts val="480"/>
              </a:spcBef>
              <a:spcAft>
                <a:spcPts val="0"/>
              </a:spcAft>
              <a:buClr>
                <a:srgbClr val="3F3F3F"/>
              </a:buClr>
              <a:buSzPts val="2400"/>
              <a:buFont typeface="Arial"/>
              <a:buChar char="•"/>
              <a:defRPr sz="2400" b="0" i="0" u="none" strike="noStrike" cap="none">
                <a:solidFill>
                  <a:srgbClr val="3F3F3F"/>
                </a:solidFill>
                <a:latin typeface="Calibri"/>
                <a:ea typeface="Calibri"/>
                <a:cs typeface="Calibri"/>
                <a:sym typeface="Calibri"/>
              </a:defRPr>
            </a:lvl3pPr>
            <a:lvl4pPr marL="1828800" marR="0" lvl="3" indent="-355600" algn="l" rtl="0">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4pPr>
            <a:lvl5pPr marL="2286000" marR="0" lvl="4" indent="-355600" algn="l" rtl="0">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1" name="Google Shape;181;p3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2" name="Google Shape;182;p3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3" name="Google Shape;183;p3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slideLayout" Target="../slideLayouts/slideLayout11.xml"/><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0.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4.jpe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5.jpeg"/><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hyperlink" Target="https://bogaru.wordpress.com/category/historia/page/2/" TargetMode="External"/><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microsoft.com/office/2018/10/relationships/comments" Target="../comments/modernComment_133_2ADB99D0.xm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
          <p:cNvSpPr txBox="1">
            <a:spLocks noGrp="1"/>
          </p:cNvSpPr>
          <p:nvPr>
            <p:ph type="ctrTitle"/>
          </p:nvPr>
        </p:nvSpPr>
        <p:spPr>
          <a:xfrm>
            <a:off x="3490452" y="2419507"/>
            <a:ext cx="8554064" cy="144016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3366"/>
              </a:buClr>
              <a:buSzPts val="3200"/>
              <a:buFont typeface="Calibri"/>
              <a:buNone/>
            </a:pPr>
            <a:br>
              <a:rPr lang="es-CL" sz="3200" dirty="0"/>
            </a:br>
            <a:r>
              <a:rPr lang="es-CL" sz="3200" dirty="0"/>
              <a:t>Sistema de Pensiones y Modalidades de Pensión</a:t>
            </a:r>
            <a:br>
              <a:rPr lang="es-CL" sz="2800" dirty="0"/>
            </a:br>
            <a:endParaRPr sz="2000" dirty="0"/>
          </a:p>
        </p:txBody>
      </p:sp>
      <p:sp>
        <p:nvSpPr>
          <p:cNvPr id="259" name="Google Shape;259;p1"/>
          <p:cNvSpPr txBox="1"/>
          <p:nvPr/>
        </p:nvSpPr>
        <p:spPr>
          <a:xfrm>
            <a:off x="6096000" y="4869164"/>
            <a:ext cx="561662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800" b="1" i="0" u="none" strike="noStrike" kern="0" cap="none" spc="0" normalizeH="0" baseline="0" noProof="0" dirty="0">
                <a:ln>
                  <a:noFill/>
                </a:ln>
                <a:solidFill>
                  <a:srgbClr val="FFFFFF"/>
                </a:solidFill>
                <a:effectLst/>
                <a:uLnTx/>
                <a:uFillTx/>
                <a:latin typeface="Poppins" panose="00000500000000000000" pitchFamily="2" charset="0"/>
                <a:ea typeface="Calibri"/>
                <a:cs typeface="Poppins" panose="00000500000000000000" pitchFamily="2" charset="0"/>
                <a:sym typeface="Calibri"/>
              </a:rPr>
              <a:t>División de Atención y Servicios al Usuario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500" b="1" i="0" u="none" strike="noStrike" kern="0" cap="none" spc="0" normalizeH="0" baseline="0" noProof="0" dirty="0">
              <a:ln>
                <a:noFill/>
              </a:ln>
              <a:solidFill>
                <a:srgbClr val="FFFFFF"/>
              </a:solidFill>
              <a:effectLst/>
              <a:uLnTx/>
              <a:uFillTx/>
              <a:latin typeface="Poppins" panose="00000500000000000000" pitchFamily="2" charset="0"/>
              <a:ea typeface="Calibri"/>
              <a:cs typeface="Poppins" panose="00000500000000000000" pitchFamily="2"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500" b="1" i="0" u="none" strike="noStrike" kern="0" cap="none" spc="0" normalizeH="0" baseline="0" noProof="0" dirty="0">
                <a:ln>
                  <a:noFill/>
                </a:ln>
                <a:solidFill>
                  <a:srgbClr val="FFFFFF"/>
                </a:solidFill>
                <a:effectLst/>
                <a:uLnTx/>
                <a:uFillTx/>
                <a:latin typeface="Poppins" panose="00000500000000000000" pitchFamily="2" charset="0"/>
                <a:ea typeface="Calibri"/>
                <a:cs typeface="Poppins" panose="00000500000000000000" pitchFamily="2" charset="0"/>
                <a:sym typeface="Calibri"/>
              </a:rPr>
              <a:t>Marcela Aravena Ríos  / 29 de mayo de 2025 </a:t>
            </a:r>
            <a:endParaRPr kumimoji="0" lang="es-CL" sz="2400" b="0" i="0" u="none" strike="noStrike" kern="0" cap="none" spc="0" normalizeH="0" baseline="0" noProof="0" dirty="0">
              <a:ln>
                <a:noFill/>
              </a:ln>
              <a:solidFill>
                <a:srgbClr val="000000"/>
              </a:solidFill>
              <a:effectLst/>
              <a:uLnTx/>
              <a:uFillTx/>
              <a:latin typeface="Poppins" panose="00000500000000000000" pitchFamily="2" charset="0"/>
              <a:cs typeface="Poppins" panose="00000500000000000000" pitchFamily="2"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7D28EF-EB5C-ED53-B539-389339B27D59}"/>
              </a:ext>
            </a:extLst>
          </p:cNvPr>
          <p:cNvSpPr>
            <a:spLocks noGrp="1"/>
          </p:cNvSpPr>
          <p:nvPr>
            <p:ph type="title"/>
          </p:nvPr>
        </p:nvSpPr>
        <p:spPr/>
        <p:txBody>
          <a:bodyPr/>
          <a:lstStyle/>
          <a:p>
            <a:r>
              <a:rPr lang="es-MX" dirty="0"/>
              <a:t>TIPOS DE PENSIÓN</a:t>
            </a:r>
            <a:endParaRPr lang="es-CL" dirty="0"/>
          </a:p>
        </p:txBody>
      </p:sp>
      <p:sp>
        <p:nvSpPr>
          <p:cNvPr id="4" name="1 Rectángulo">
            <a:extLst>
              <a:ext uri="{FF2B5EF4-FFF2-40B4-BE49-F238E27FC236}">
                <a16:creationId xmlns:a16="http://schemas.microsoft.com/office/drawing/2014/main" id="{90859166-4239-5DEC-D06A-4570F8822FF2}"/>
              </a:ext>
            </a:extLst>
          </p:cNvPr>
          <p:cNvSpPr/>
          <p:nvPr/>
        </p:nvSpPr>
        <p:spPr>
          <a:xfrm>
            <a:off x="3143672" y="1706972"/>
            <a:ext cx="5904656" cy="400110"/>
          </a:xfrm>
          <a:prstGeom prst="rect">
            <a:avLst/>
          </a:prstGeom>
        </p:spPr>
        <p:txBody>
          <a:bodyPr wrap="square">
            <a:spAutoFit/>
          </a:bodyPr>
          <a:lstStyle/>
          <a:p>
            <a:pPr algn="ctr"/>
            <a:r>
              <a:rPr lang="es-CL" altLang="es-CL" sz="2000" b="1" dirty="0">
                <a:solidFill>
                  <a:srgbClr val="003366"/>
                </a:solidFill>
                <a:latin typeface="Calibri" pitchFamily="34" charset="0"/>
                <a:cs typeface="Calibri" pitchFamily="34" charset="0"/>
              </a:rPr>
              <a:t>PENSIÓN DE VEJEZ</a:t>
            </a:r>
            <a:endParaRPr lang="es-CL" sz="2000" b="1" dirty="0">
              <a:solidFill>
                <a:srgbClr val="003366"/>
              </a:solidFill>
              <a:latin typeface="Calibri" pitchFamily="34" charset="0"/>
              <a:cs typeface="Calibri" pitchFamily="34" charset="0"/>
            </a:endParaRPr>
          </a:p>
        </p:txBody>
      </p:sp>
      <p:sp>
        <p:nvSpPr>
          <p:cNvPr id="5" name="4 Flecha derecha">
            <a:extLst>
              <a:ext uri="{FF2B5EF4-FFF2-40B4-BE49-F238E27FC236}">
                <a16:creationId xmlns:a16="http://schemas.microsoft.com/office/drawing/2014/main" id="{27551011-1BFA-7EC7-643A-15E9F000FBDF}"/>
              </a:ext>
            </a:extLst>
          </p:cNvPr>
          <p:cNvSpPr/>
          <p:nvPr/>
        </p:nvSpPr>
        <p:spPr>
          <a:xfrm>
            <a:off x="1363839" y="2573928"/>
            <a:ext cx="3043836" cy="1627916"/>
          </a:xfrm>
          <a:prstGeom prst="rightArrow">
            <a:avLst/>
          </a:prstGeom>
          <a:solidFill>
            <a:srgbClr val="0099CC"/>
          </a:solidFill>
        </p:spPr>
        <p:style>
          <a:lnRef idx="1">
            <a:schemeClr val="accent5"/>
          </a:lnRef>
          <a:fillRef idx="3">
            <a:schemeClr val="accent5"/>
          </a:fillRef>
          <a:effectRef idx="2">
            <a:schemeClr val="accent5"/>
          </a:effectRef>
          <a:fontRef idx="minor">
            <a:schemeClr val="lt1"/>
          </a:fontRef>
        </p:style>
        <p:txBody>
          <a:bodyPr rtlCol="0" anchor="ctr"/>
          <a:lstStyle/>
          <a:p>
            <a:pPr>
              <a:spcAft>
                <a:spcPct val="0"/>
              </a:spcAft>
            </a:pPr>
            <a:endParaRPr lang="es-CL" altLang="es-CL" sz="1600" b="1" dirty="0">
              <a:solidFill>
                <a:schemeClr val="bg1"/>
              </a:solidFill>
            </a:endParaRPr>
          </a:p>
          <a:p>
            <a:pPr>
              <a:spcAft>
                <a:spcPct val="0"/>
              </a:spcAft>
            </a:pPr>
            <a:r>
              <a:rPr lang="es-CL" altLang="es-CL" sz="1600" dirty="0">
                <a:solidFill>
                  <a:schemeClr val="bg1"/>
                </a:solidFill>
              </a:rPr>
              <a:t>Hombres: </a:t>
            </a:r>
          </a:p>
          <a:p>
            <a:pPr>
              <a:spcAft>
                <a:spcPct val="0"/>
              </a:spcAft>
            </a:pPr>
            <a:r>
              <a:rPr lang="es-ES" altLang="es-CL" sz="1600" dirty="0">
                <a:solidFill>
                  <a:schemeClr val="bg1"/>
                </a:solidFill>
              </a:rPr>
              <a:t>65 años de edad o más</a:t>
            </a:r>
          </a:p>
          <a:p>
            <a:pPr>
              <a:spcAft>
                <a:spcPct val="0"/>
              </a:spcAft>
            </a:pPr>
            <a:endParaRPr lang="es-CL" altLang="es-CL" sz="1600" b="1" dirty="0">
              <a:solidFill>
                <a:srgbClr val="003366"/>
              </a:solidFill>
            </a:endParaRPr>
          </a:p>
        </p:txBody>
      </p:sp>
      <p:sp>
        <p:nvSpPr>
          <p:cNvPr id="6" name="21 Flecha derecha">
            <a:extLst>
              <a:ext uri="{FF2B5EF4-FFF2-40B4-BE49-F238E27FC236}">
                <a16:creationId xmlns:a16="http://schemas.microsoft.com/office/drawing/2014/main" id="{C6596933-FFB1-DB70-197D-DB853F42F254}"/>
              </a:ext>
            </a:extLst>
          </p:cNvPr>
          <p:cNvSpPr/>
          <p:nvPr/>
        </p:nvSpPr>
        <p:spPr>
          <a:xfrm>
            <a:off x="1363839" y="4336382"/>
            <a:ext cx="3043837" cy="1628605"/>
          </a:xfrm>
          <a:prstGeom prst="rightArrow">
            <a:avLst/>
          </a:prstGeom>
          <a:solidFill>
            <a:srgbClr val="0099CC"/>
          </a:solidFill>
        </p:spPr>
        <p:style>
          <a:lnRef idx="1">
            <a:schemeClr val="accent5"/>
          </a:lnRef>
          <a:fillRef idx="3">
            <a:schemeClr val="accent5"/>
          </a:fillRef>
          <a:effectRef idx="2">
            <a:schemeClr val="accent5"/>
          </a:effectRef>
          <a:fontRef idx="minor">
            <a:schemeClr val="lt1"/>
          </a:fontRef>
        </p:style>
        <p:txBody>
          <a:bodyPr rtlCol="0" anchor="ctr"/>
          <a:lstStyle/>
          <a:p>
            <a:pPr>
              <a:spcAft>
                <a:spcPct val="0"/>
              </a:spcAft>
            </a:pPr>
            <a:endParaRPr lang="es-CL" altLang="es-CL" sz="1600" b="1" dirty="0">
              <a:solidFill>
                <a:schemeClr val="bg1"/>
              </a:solidFill>
            </a:endParaRPr>
          </a:p>
          <a:p>
            <a:pPr>
              <a:spcAft>
                <a:spcPct val="0"/>
              </a:spcAft>
            </a:pPr>
            <a:r>
              <a:rPr lang="es-CL" altLang="es-CL" sz="1600" dirty="0">
                <a:solidFill>
                  <a:schemeClr val="bg1"/>
                </a:solidFill>
              </a:rPr>
              <a:t>Mujeres: </a:t>
            </a:r>
          </a:p>
          <a:p>
            <a:pPr>
              <a:spcAft>
                <a:spcPct val="0"/>
              </a:spcAft>
            </a:pPr>
            <a:r>
              <a:rPr lang="es-ES" altLang="es-CL" sz="1600" dirty="0">
                <a:solidFill>
                  <a:schemeClr val="bg1"/>
                </a:solidFill>
              </a:rPr>
              <a:t>60 años de edad o más </a:t>
            </a:r>
          </a:p>
          <a:p>
            <a:pPr>
              <a:spcAft>
                <a:spcPct val="0"/>
              </a:spcAft>
            </a:pPr>
            <a:endParaRPr lang="es-CL" altLang="es-CL" sz="1600" b="1" dirty="0">
              <a:solidFill>
                <a:srgbClr val="003366"/>
              </a:solidFill>
            </a:endParaRPr>
          </a:p>
        </p:txBody>
      </p:sp>
      <p:pic>
        <p:nvPicPr>
          <p:cNvPr id="7" name="Picture 8" descr="Resultado de imagen para abuelos png">
            <a:extLst>
              <a:ext uri="{FF2B5EF4-FFF2-40B4-BE49-F238E27FC236}">
                <a16:creationId xmlns:a16="http://schemas.microsoft.com/office/drawing/2014/main" id="{5AF0943A-25DC-0AB3-3174-144DEFC36CF8}"/>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14917" b="73665" l="25000" r="74846"/>
                    </a14:imgEffect>
                  </a14:imgLayer>
                </a14:imgProps>
              </a:ext>
              <a:ext uri="{28A0092B-C50C-407E-A947-70E740481C1C}">
                <a14:useLocalDpi xmlns:a14="http://schemas.microsoft.com/office/drawing/2010/main"/>
              </a:ext>
            </a:extLst>
          </a:blip>
          <a:srcRect l="19505" t="12785" r="23045" b="24355"/>
          <a:stretch/>
        </p:blipFill>
        <p:spPr bwMode="auto">
          <a:xfrm>
            <a:off x="6096000" y="2377262"/>
            <a:ext cx="3912861" cy="358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36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7D28EF-EB5C-ED53-B539-389339B27D59}"/>
              </a:ext>
            </a:extLst>
          </p:cNvPr>
          <p:cNvSpPr>
            <a:spLocks noGrp="1"/>
          </p:cNvSpPr>
          <p:nvPr>
            <p:ph type="title"/>
          </p:nvPr>
        </p:nvSpPr>
        <p:spPr/>
        <p:txBody>
          <a:bodyPr/>
          <a:lstStyle/>
          <a:p>
            <a:r>
              <a:rPr lang="es-MX" dirty="0"/>
              <a:t>TIPOS DE PENSIÓN</a:t>
            </a:r>
            <a:endParaRPr lang="es-CL" dirty="0"/>
          </a:p>
        </p:txBody>
      </p:sp>
      <p:sp>
        <p:nvSpPr>
          <p:cNvPr id="4" name="1 Rectángulo">
            <a:extLst>
              <a:ext uri="{FF2B5EF4-FFF2-40B4-BE49-F238E27FC236}">
                <a16:creationId xmlns:a16="http://schemas.microsoft.com/office/drawing/2014/main" id="{90859166-4239-5DEC-D06A-4570F8822FF2}"/>
              </a:ext>
            </a:extLst>
          </p:cNvPr>
          <p:cNvSpPr/>
          <p:nvPr/>
        </p:nvSpPr>
        <p:spPr>
          <a:xfrm>
            <a:off x="3143672" y="1706972"/>
            <a:ext cx="5904656" cy="400110"/>
          </a:xfrm>
          <a:prstGeom prst="rect">
            <a:avLst/>
          </a:prstGeom>
        </p:spPr>
        <p:txBody>
          <a:bodyPr wrap="square">
            <a:spAutoFit/>
          </a:bodyPr>
          <a:lstStyle/>
          <a:p>
            <a:pPr algn="ctr"/>
            <a:r>
              <a:rPr lang="es-CL" altLang="es-CL" sz="2000" b="1" dirty="0">
                <a:solidFill>
                  <a:srgbClr val="003366"/>
                </a:solidFill>
                <a:latin typeface="Calibri" pitchFamily="34" charset="0"/>
                <a:cs typeface="Calibri" pitchFamily="34" charset="0"/>
              </a:rPr>
              <a:t>PENSIÓN DE VEJEZ ANTICIPADA</a:t>
            </a:r>
            <a:endParaRPr lang="es-CL" sz="2000" b="1" dirty="0">
              <a:solidFill>
                <a:srgbClr val="003366"/>
              </a:solidFill>
              <a:latin typeface="Calibri" pitchFamily="34" charset="0"/>
              <a:cs typeface="Calibri" pitchFamily="34" charset="0"/>
            </a:endParaRPr>
          </a:p>
        </p:txBody>
      </p:sp>
      <p:pic>
        <p:nvPicPr>
          <p:cNvPr id="7" name="Picture 8" descr="Resultado de imagen para abuelos png">
            <a:extLst>
              <a:ext uri="{FF2B5EF4-FFF2-40B4-BE49-F238E27FC236}">
                <a16:creationId xmlns:a16="http://schemas.microsoft.com/office/drawing/2014/main" id="{5AF0943A-25DC-0AB3-3174-144DEFC36CF8}"/>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14917" b="73665" l="25000" r="74846"/>
                    </a14:imgEffect>
                  </a14:imgLayer>
                </a14:imgProps>
              </a:ext>
              <a:ext uri="{28A0092B-C50C-407E-A947-70E740481C1C}">
                <a14:useLocalDpi xmlns:a14="http://schemas.microsoft.com/office/drawing/2010/main"/>
              </a:ext>
            </a:extLst>
          </a:blip>
          <a:srcRect l="19505" t="12785" r="23045" b="24355"/>
          <a:stretch/>
        </p:blipFill>
        <p:spPr bwMode="auto">
          <a:xfrm>
            <a:off x="6096000" y="2377262"/>
            <a:ext cx="3912861" cy="358772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45AB611F-8100-B46A-D419-C4FD53726C39}"/>
              </a:ext>
            </a:extLst>
          </p:cNvPr>
          <p:cNvSpPr txBox="1"/>
          <p:nvPr/>
        </p:nvSpPr>
        <p:spPr>
          <a:xfrm>
            <a:off x="568735" y="2432994"/>
            <a:ext cx="4713384" cy="3531993"/>
          </a:xfrm>
          <a:prstGeom prst="rect">
            <a:avLst/>
          </a:prstGeom>
          <a:noFill/>
        </p:spPr>
        <p:txBody>
          <a:bodyPr wrap="square">
            <a:spAutoFit/>
          </a:bodyPr>
          <a:lstStyle/>
          <a:p>
            <a:pPr>
              <a:buClrTx/>
              <a:buFontTx/>
              <a:buNone/>
            </a:pPr>
            <a:r>
              <a:rPr lang="es-MX" sz="1800" kern="1200" dirty="0">
                <a:solidFill>
                  <a:schemeClr val="bg2"/>
                </a:solidFill>
                <a:latin typeface="Calibri"/>
                <a:ea typeface="+mn-ea"/>
                <a:cs typeface="+mn-cs"/>
              </a:rPr>
              <a:t>¿Puedo pensionarme antes de la edad legal?</a:t>
            </a:r>
          </a:p>
          <a:p>
            <a:pPr>
              <a:buClrTx/>
              <a:buFontTx/>
              <a:buNone/>
            </a:pPr>
            <a:endParaRPr lang="es-MX" sz="1600" kern="1200" dirty="0">
              <a:solidFill>
                <a:schemeClr val="bg2"/>
              </a:solidFill>
              <a:latin typeface="Calibri"/>
              <a:ea typeface="+mn-ea"/>
              <a:cs typeface="+mn-cs"/>
            </a:endParaRPr>
          </a:p>
          <a:p>
            <a:pPr>
              <a:lnSpc>
                <a:spcPct val="150000"/>
              </a:lnSpc>
              <a:buClrTx/>
              <a:buFontTx/>
              <a:buNone/>
            </a:pPr>
            <a:r>
              <a:rPr lang="es-MX" sz="1600" kern="1200" dirty="0">
                <a:solidFill>
                  <a:schemeClr val="bg2"/>
                </a:solidFill>
                <a:latin typeface="Calibri"/>
                <a:ea typeface="+mn-ea"/>
                <a:cs typeface="+mn-cs"/>
              </a:rPr>
              <a:t>Una persona puede pensionarse antes de la edad legal de jubilación si es que tiene 10 años de afiliación, cumpliendo con ciertos requisitos:</a:t>
            </a:r>
          </a:p>
          <a:p>
            <a:pPr marL="285750" indent="-285750">
              <a:lnSpc>
                <a:spcPct val="150000"/>
              </a:lnSpc>
              <a:buClr>
                <a:schemeClr val="bg2"/>
              </a:buClr>
              <a:buFont typeface="Wingdings" panose="05000000000000000000" pitchFamily="2" charset="2"/>
              <a:buChar char="Ø"/>
            </a:pPr>
            <a:r>
              <a:rPr lang="es-MX" sz="1600" kern="1200" dirty="0">
                <a:solidFill>
                  <a:schemeClr val="bg2"/>
                </a:solidFill>
                <a:latin typeface="Calibri"/>
                <a:ea typeface="+mn-ea"/>
                <a:cs typeface="+mn-cs"/>
              </a:rPr>
              <a:t>Que sus fondos pueden financiar una pensión de, al menos, 70% del promedio de las remuneraciones imponibles percibidas y rentas declaradas, en los últimos diez años.</a:t>
            </a:r>
          </a:p>
          <a:p>
            <a:pPr marL="285750" indent="-285750">
              <a:lnSpc>
                <a:spcPct val="150000"/>
              </a:lnSpc>
              <a:buClr>
                <a:schemeClr val="bg2"/>
              </a:buClr>
              <a:buFont typeface="Wingdings" panose="05000000000000000000" pitchFamily="2" charset="2"/>
              <a:buChar char="Ø"/>
            </a:pPr>
            <a:r>
              <a:rPr lang="es-MX" sz="1600" kern="1200" dirty="0">
                <a:solidFill>
                  <a:schemeClr val="bg2"/>
                </a:solidFill>
                <a:latin typeface="Calibri"/>
                <a:ea typeface="+mn-ea"/>
                <a:cs typeface="+mn-cs"/>
              </a:rPr>
              <a:t>Ese 70% no puede ser inferior a 12 UF.</a:t>
            </a:r>
          </a:p>
        </p:txBody>
      </p:sp>
    </p:spTree>
    <p:extLst>
      <p:ext uri="{BB962C8B-B14F-4D97-AF65-F5344CB8AC3E}">
        <p14:creationId xmlns:p14="http://schemas.microsoft.com/office/powerpoint/2010/main" val="12671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7D28EF-EB5C-ED53-B539-389339B27D59}"/>
              </a:ext>
            </a:extLst>
          </p:cNvPr>
          <p:cNvSpPr>
            <a:spLocks noGrp="1"/>
          </p:cNvSpPr>
          <p:nvPr>
            <p:ph type="title"/>
          </p:nvPr>
        </p:nvSpPr>
        <p:spPr/>
        <p:txBody>
          <a:bodyPr/>
          <a:lstStyle/>
          <a:p>
            <a:r>
              <a:rPr lang="es-MX" dirty="0"/>
              <a:t>TIPOS DE PENSIÓN</a:t>
            </a:r>
            <a:endParaRPr lang="es-CL" dirty="0"/>
          </a:p>
        </p:txBody>
      </p:sp>
      <p:sp>
        <p:nvSpPr>
          <p:cNvPr id="4" name="1 Rectángulo">
            <a:extLst>
              <a:ext uri="{FF2B5EF4-FFF2-40B4-BE49-F238E27FC236}">
                <a16:creationId xmlns:a16="http://schemas.microsoft.com/office/drawing/2014/main" id="{90859166-4239-5DEC-D06A-4570F8822FF2}"/>
              </a:ext>
            </a:extLst>
          </p:cNvPr>
          <p:cNvSpPr/>
          <p:nvPr/>
        </p:nvSpPr>
        <p:spPr>
          <a:xfrm>
            <a:off x="3143672" y="1706972"/>
            <a:ext cx="5904656" cy="400110"/>
          </a:xfrm>
          <a:prstGeom prst="rect">
            <a:avLst/>
          </a:prstGeom>
        </p:spPr>
        <p:txBody>
          <a:bodyPr wrap="square">
            <a:spAutoFit/>
          </a:bodyPr>
          <a:lstStyle/>
          <a:p>
            <a:pPr algn="ctr"/>
            <a:r>
              <a:rPr lang="es-CL" altLang="es-CL" sz="2000" b="1" dirty="0">
                <a:solidFill>
                  <a:srgbClr val="003366"/>
                </a:solidFill>
                <a:latin typeface="Calibri" pitchFamily="34" charset="0"/>
                <a:cs typeface="Calibri" pitchFamily="34" charset="0"/>
              </a:rPr>
              <a:t>PENSIÓN DE INVALIDEZ</a:t>
            </a:r>
            <a:endParaRPr lang="es-CL" sz="2000" b="1" dirty="0">
              <a:solidFill>
                <a:srgbClr val="003366"/>
              </a:solidFill>
              <a:latin typeface="Calibri" pitchFamily="34" charset="0"/>
              <a:cs typeface="Calibri" pitchFamily="34" charset="0"/>
            </a:endParaRPr>
          </a:p>
        </p:txBody>
      </p:sp>
      <p:sp>
        <p:nvSpPr>
          <p:cNvPr id="5" name="4 Flecha derecha">
            <a:extLst>
              <a:ext uri="{FF2B5EF4-FFF2-40B4-BE49-F238E27FC236}">
                <a16:creationId xmlns:a16="http://schemas.microsoft.com/office/drawing/2014/main" id="{27551011-1BFA-7EC7-643A-15E9F000FBDF}"/>
              </a:ext>
            </a:extLst>
          </p:cNvPr>
          <p:cNvSpPr/>
          <p:nvPr/>
        </p:nvSpPr>
        <p:spPr>
          <a:xfrm>
            <a:off x="1621753" y="2659544"/>
            <a:ext cx="3043836" cy="1627916"/>
          </a:xfrm>
          <a:prstGeom prst="rightArrow">
            <a:avLst/>
          </a:prstGeom>
          <a:solidFill>
            <a:srgbClr val="0099CC"/>
          </a:solidFill>
        </p:spPr>
        <p:style>
          <a:lnRef idx="1">
            <a:schemeClr val="accent5"/>
          </a:lnRef>
          <a:fillRef idx="3">
            <a:schemeClr val="accent5"/>
          </a:fillRef>
          <a:effectRef idx="2">
            <a:schemeClr val="accent5"/>
          </a:effectRef>
          <a:fontRef idx="minor">
            <a:schemeClr val="lt1"/>
          </a:fontRef>
        </p:style>
        <p:txBody>
          <a:bodyPr rtlCol="0" anchor="ctr"/>
          <a:lstStyle/>
          <a:p>
            <a:pPr>
              <a:spcAft>
                <a:spcPct val="0"/>
              </a:spcAft>
            </a:pPr>
            <a:endParaRPr lang="es-CL" altLang="es-CL" sz="1600" b="1" dirty="0">
              <a:solidFill>
                <a:schemeClr val="bg1"/>
              </a:solidFill>
            </a:endParaRPr>
          </a:p>
          <a:p>
            <a:pPr>
              <a:spcAft>
                <a:spcPct val="0"/>
              </a:spcAft>
            </a:pPr>
            <a:r>
              <a:rPr lang="es-MX" altLang="es-CL" sz="1600" dirty="0">
                <a:solidFill>
                  <a:schemeClr val="bg1"/>
                </a:solidFill>
              </a:rPr>
              <a:t>Ser menor de 65 años de edad</a:t>
            </a:r>
            <a:endParaRPr lang="es-ES" altLang="es-CL" sz="1600" dirty="0">
              <a:solidFill>
                <a:schemeClr val="bg1"/>
              </a:solidFill>
            </a:endParaRPr>
          </a:p>
          <a:p>
            <a:pPr>
              <a:spcAft>
                <a:spcPct val="0"/>
              </a:spcAft>
            </a:pPr>
            <a:endParaRPr lang="es-CL" altLang="es-CL" sz="1600" b="1" dirty="0">
              <a:solidFill>
                <a:srgbClr val="003366"/>
              </a:solidFill>
            </a:endParaRPr>
          </a:p>
        </p:txBody>
      </p:sp>
      <p:sp>
        <p:nvSpPr>
          <p:cNvPr id="6" name="21 Flecha derecha">
            <a:extLst>
              <a:ext uri="{FF2B5EF4-FFF2-40B4-BE49-F238E27FC236}">
                <a16:creationId xmlns:a16="http://schemas.microsoft.com/office/drawing/2014/main" id="{C6596933-FFB1-DB70-197D-DB853F42F254}"/>
              </a:ext>
            </a:extLst>
          </p:cNvPr>
          <p:cNvSpPr/>
          <p:nvPr/>
        </p:nvSpPr>
        <p:spPr>
          <a:xfrm>
            <a:off x="1621753" y="4421998"/>
            <a:ext cx="3043837" cy="1628605"/>
          </a:xfrm>
          <a:prstGeom prst="rightArrow">
            <a:avLst/>
          </a:prstGeom>
          <a:solidFill>
            <a:srgbClr val="0099CC"/>
          </a:solidFill>
        </p:spPr>
        <p:style>
          <a:lnRef idx="1">
            <a:schemeClr val="accent5"/>
          </a:lnRef>
          <a:fillRef idx="3">
            <a:schemeClr val="accent5"/>
          </a:fillRef>
          <a:effectRef idx="2">
            <a:schemeClr val="accent5"/>
          </a:effectRef>
          <a:fontRef idx="minor">
            <a:schemeClr val="lt1"/>
          </a:fontRef>
        </p:style>
        <p:txBody>
          <a:bodyPr rtlCol="0" anchor="ctr"/>
          <a:lstStyle/>
          <a:p>
            <a:pPr>
              <a:spcAft>
                <a:spcPct val="0"/>
              </a:spcAft>
            </a:pPr>
            <a:endParaRPr lang="es-CL" altLang="es-CL" sz="1600" b="1" dirty="0">
              <a:solidFill>
                <a:schemeClr val="bg1"/>
              </a:solidFill>
            </a:endParaRPr>
          </a:p>
          <a:p>
            <a:pPr>
              <a:spcAft>
                <a:spcPct val="0"/>
              </a:spcAft>
            </a:pPr>
            <a:r>
              <a:rPr lang="es-MX" altLang="es-CL" sz="1600" dirty="0">
                <a:solidFill>
                  <a:schemeClr val="bg1"/>
                </a:solidFill>
              </a:rPr>
              <a:t>No estar pensionado(a) por vejez</a:t>
            </a:r>
            <a:endParaRPr lang="es-ES" altLang="es-CL" sz="1600" dirty="0">
              <a:solidFill>
                <a:schemeClr val="bg1"/>
              </a:solidFill>
            </a:endParaRPr>
          </a:p>
          <a:p>
            <a:pPr>
              <a:spcAft>
                <a:spcPct val="0"/>
              </a:spcAft>
            </a:pPr>
            <a:endParaRPr lang="es-CL" altLang="es-CL" sz="1600" b="1" dirty="0">
              <a:solidFill>
                <a:srgbClr val="003366"/>
              </a:solidFill>
            </a:endParaRPr>
          </a:p>
        </p:txBody>
      </p:sp>
      <p:pic>
        <p:nvPicPr>
          <p:cNvPr id="3" name="Picture 2">
            <a:extLst>
              <a:ext uri="{FF2B5EF4-FFF2-40B4-BE49-F238E27FC236}">
                <a16:creationId xmlns:a16="http://schemas.microsoft.com/office/drawing/2014/main" id="{32E6A1C7-B36C-A213-316F-EE85C9D37E8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28401" y="3000992"/>
            <a:ext cx="4752528" cy="1421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adroTexto 7">
            <a:extLst>
              <a:ext uri="{FF2B5EF4-FFF2-40B4-BE49-F238E27FC236}">
                <a16:creationId xmlns:a16="http://schemas.microsoft.com/office/drawing/2014/main" id="{F4527C0A-2285-1D1B-856A-BDDB0D61DA34}"/>
              </a:ext>
            </a:extLst>
          </p:cNvPr>
          <p:cNvSpPr txBox="1"/>
          <p:nvPr/>
        </p:nvSpPr>
        <p:spPr>
          <a:xfrm>
            <a:off x="5425863" y="5236300"/>
            <a:ext cx="4713384" cy="369332"/>
          </a:xfrm>
          <a:prstGeom prst="rect">
            <a:avLst/>
          </a:prstGeom>
          <a:noFill/>
        </p:spPr>
        <p:txBody>
          <a:bodyPr wrap="square">
            <a:spAutoFit/>
          </a:bodyPr>
          <a:lstStyle/>
          <a:p>
            <a:pPr marL="285750" indent="-285750">
              <a:buClrTx/>
              <a:buFont typeface="Wingdings" panose="05000000000000000000" pitchFamily="2" charset="2"/>
              <a:buChar char="Ø"/>
            </a:pPr>
            <a:r>
              <a:rPr lang="es-MX" sz="1800" kern="1200" dirty="0">
                <a:solidFill>
                  <a:srgbClr val="1F497D"/>
                </a:solidFill>
                <a:latin typeface="Calibri"/>
                <a:ea typeface="+mn-ea"/>
                <a:cs typeface="+mn-cs"/>
              </a:rPr>
              <a:t>Evaluación a cargo de la Comisión Médica</a:t>
            </a:r>
            <a:endParaRPr lang="es-MX" sz="1600" kern="1200" dirty="0">
              <a:solidFill>
                <a:prstClr val="black"/>
              </a:solidFill>
              <a:latin typeface="Calibri"/>
              <a:ea typeface="+mn-ea"/>
              <a:cs typeface="+mn-cs"/>
            </a:endParaRPr>
          </a:p>
        </p:txBody>
      </p:sp>
    </p:spTree>
    <p:extLst>
      <p:ext uri="{BB962C8B-B14F-4D97-AF65-F5344CB8AC3E}">
        <p14:creationId xmlns:p14="http://schemas.microsoft.com/office/powerpoint/2010/main" val="79699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7D28EF-EB5C-ED53-B539-389339B27D59}"/>
              </a:ext>
            </a:extLst>
          </p:cNvPr>
          <p:cNvSpPr>
            <a:spLocks noGrp="1"/>
          </p:cNvSpPr>
          <p:nvPr>
            <p:ph type="title"/>
          </p:nvPr>
        </p:nvSpPr>
        <p:spPr/>
        <p:txBody>
          <a:bodyPr/>
          <a:lstStyle/>
          <a:p>
            <a:r>
              <a:rPr lang="es-MX" dirty="0"/>
              <a:t>TIPOS DE PENSIÓN</a:t>
            </a:r>
            <a:endParaRPr lang="es-CL" dirty="0"/>
          </a:p>
        </p:txBody>
      </p:sp>
      <p:sp>
        <p:nvSpPr>
          <p:cNvPr id="4" name="1 Rectángulo">
            <a:extLst>
              <a:ext uri="{FF2B5EF4-FFF2-40B4-BE49-F238E27FC236}">
                <a16:creationId xmlns:a16="http://schemas.microsoft.com/office/drawing/2014/main" id="{90859166-4239-5DEC-D06A-4570F8822FF2}"/>
              </a:ext>
            </a:extLst>
          </p:cNvPr>
          <p:cNvSpPr/>
          <p:nvPr/>
        </p:nvSpPr>
        <p:spPr>
          <a:xfrm>
            <a:off x="3143672" y="1706972"/>
            <a:ext cx="5904656" cy="400110"/>
          </a:xfrm>
          <a:prstGeom prst="rect">
            <a:avLst/>
          </a:prstGeom>
        </p:spPr>
        <p:txBody>
          <a:bodyPr wrap="square">
            <a:spAutoFit/>
          </a:bodyPr>
          <a:lstStyle/>
          <a:p>
            <a:pPr algn="ctr"/>
            <a:r>
              <a:rPr lang="es-CL" altLang="es-CL" sz="2000" b="1" dirty="0">
                <a:solidFill>
                  <a:srgbClr val="003366"/>
                </a:solidFill>
                <a:latin typeface="Calibri" pitchFamily="34" charset="0"/>
                <a:cs typeface="Calibri" pitchFamily="34" charset="0"/>
              </a:rPr>
              <a:t>PENSIÓN DE INVALIDEZ</a:t>
            </a:r>
            <a:endParaRPr lang="es-CL" sz="2000" b="1" dirty="0">
              <a:solidFill>
                <a:srgbClr val="003366"/>
              </a:solidFill>
              <a:latin typeface="Calibri" pitchFamily="34" charset="0"/>
              <a:cs typeface="Calibri" pitchFamily="34" charset="0"/>
            </a:endParaRPr>
          </a:p>
        </p:txBody>
      </p:sp>
      <p:sp>
        <p:nvSpPr>
          <p:cNvPr id="29" name="Rectángulo 28">
            <a:extLst>
              <a:ext uri="{FF2B5EF4-FFF2-40B4-BE49-F238E27FC236}">
                <a16:creationId xmlns:a16="http://schemas.microsoft.com/office/drawing/2014/main" id="{D681C560-54E6-8791-65DB-20DE6DD5EA7C}"/>
              </a:ext>
            </a:extLst>
          </p:cNvPr>
          <p:cNvSpPr/>
          <p:nvPr/>
        </p:nvSpPr>
        <p:spPr>
          <a:xfrm>
            <a:off x="9029027" y="4887390"/>
            <a:ext cx="1396598" cy="503237"/>
          </a:xfrm>
          <a:prstGeom prst="rect">
            <a:avLst/>
          </a:prstGeom>
          <a:solidFill>
            <a:sysClr val="window" lastClr="FFFFFF"/>
          </a:solidFill>
          <a:ln w="25400" cap="flat" cmpd="sng" algn="ctr">
            <a:solidFill>
              <a:srgbClr val="4F81BD"/>
            </a:solidFill>
            <a:prstDash val="solid"/>
          </a:ln>
          <a:effectLst>
            <a:outerShdw blurRad="50800" dist="38100" dir="16200000"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ángulo: esquinas redondeadas 29">
            <a:extLst>
              <a:ext uri="{FF2B5EF4-FFF2-40B4-BE49-F238E27FC236}">
                <a16:creationId xmlns:a16="http://schemas.microsoft.com/office/drawing/2014/main" id="{2F073592-A0E5-1982-5339-A16D1C435F4D}"/>
              </a:ext>
            </a:extLst>
          </p:cNvPr>
          <p:cNvSpPr/>
          <p:nvPr/>
        </p:nvSpPr>
        <p:spPr>
          <a:xfrm>
            <a:off x="8881546" y="2107082"/>
            <a:ext cx="1574249" cy="710503"/>
          </a:xfrm>
          <a:prstGeom prst="roundRect">
            <a:avLst/>
          </a:prstGeom>
          <a:solidFill>
            <a:srgbClr val="4F81BD"/>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ángulo: esquinas redondeadas 30">
            <a:extLst>
              <a:ext uri="{FF2B5EF4-FFF2-40B4-BE49-F238E27FC236}">
                <a16:creationId xmlns:a16="http://schemas.microsoft.com/office/drawing/2014/main" id="{3659FC36-C2B7-CDD7-3685-3D1A103F9DB5}"/>
              </a:ext>
            </a:extLst>
          </p:cNvPr>
          <p:cNvSpPr/>
          <p:nvPr/>
        </p:nvSpPr>
        <p:spPr>
          <a:xfrm>
            <a:off x="1307364" y="2093059"/>
            <a:ext cx="1253901" cy="710503"/>
          </a:xfrm>
          <a:prstGeom prst="roundRect">
            <a:avLst/>
          </a:prstGeom>
          <a:solidFill>
            <a:srgbClr val="4F81BD"/>
          </a:solidFill>
          <a:ln w="25400" cap="flat" cmpd="sng" algn="ctr">
            <a:solidFill>
              <a:srgbClr val="4F81BD"/>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4 CuadroTexto">
            <a:extLst>
              <a:ext uri="{FF2B5EF4-FFF2-40B4-BE49-F238E27FC236}">
                <a16:creationId xmlns:a16="http://schemas.microsoft.com/office/drawing/2014/main" id="{F6C224AE-9EF5-FDB8-9C8E-72B682E2A961}"/>
              </a:ext>
            </a:extLst>
          </p:cNvPr>
          <p:cNvSpPr txBox="1">
            <a:spLocks noChangeArrowheads="1"/>
          </p:cNvSpPr>
          <p:nvPr/>
        </p:nvSpPr>
        <p:spPr bwMode="auto">
          <a:xfrm>
            <a:off x="2624475" y="3491579"/>
            <a:ext cx="62078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ct val="0"/>
              </a:spcAft>
              <a:buClrTx/>
              <a:buFontTx/>
              <a:buNone/>
            </a:pPr>
            <a:r>
              <a:rPr lang="es-CL" sz="1400" b="0" i="0" dirty="0">
                <a:solidFill>
                  <a:srgbClr val="00206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Las personas afiliadas a una AFP que sufran un menoscabo permanente de su capacidad de trabajo (la persona no recupera su capacidad para trabajar) como consecuencia de una enfermedad o debilitamiento de sus fuerzas físicas o intelectuales.</a:t>
            </a:r>
            <a:endParaRPr lang="es-CL" altLang="es-CL" sz="1400" dirty="0">
              <a:solidFill>
                <a:srgbClr val="00206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pic>
        <p:nvPicPr>
          <p:cNvPr id="33" name="Picture 2">
            <a:extLst>
              <a:ext uri="{FF2B5EF4-FFF2-40B4-BE49-F238E27FC236}">
                <a16:creationId xmlns:a16="http://schemas.microsoft.com/office/drawing/2014/main" id="{D4D18CE7-1E4E-128E-A90A-55819F1C693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4748" y="2826429"/>
            <a:ext cx="1808130" cy="540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4 CuadroTexto">
            <a:extLst>
              <a:ext uri="{FF2B5EF4-FFF2-40B4-BE49-F238E27FC236}">
                <a16:creationId xmlns:a16="http://schemas.microsoft.com/office/drawing/2014/main" id="{AE1E9E65-EE50-35F6-C2EB-EDB42BDB2A20}"/>
              </a:ext>
            </a:extLst>
          </p:cNvPr>
          <p:cNvSpPr txBox="1">
            <a:spLocks noChangeArrowheads="1"/>
          </p:cNvSpPr>
          <p:nvPr/>
        </p:nvSpPr>
        <p:spPr bwMode="auto">
          <a:xfrm>
            <a:off x="4898444" y="2304476"/>
            <a:ext cx="13607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ct val="0"/>
              </a:spcAft>
              <a:buClrTx/>
              <a:buFontTx/>
              <a:buNone/>
            </a:pPr>
            <a:r>
              <a:rPr lang="es-CL" altLang="es-CL" sz="1600" dirty="0">
                <a:solidFill>
                  <a:srgbClr val="1F497D">
                    <a:lumMod val="75000"/>
                  </a:srgbClr>
                </a:solidFill>
                <a:latin typeface="Calibri"/>
              </a:rPr>
              <a:t>MENOSCABO</a:t>
            </a:r>
          </a:p>
        </p:txBody>
      </p:sp>
      <p:sp>
        <p:nvSpPr>
          <p:cNvPr id="35" name="CuadroTexto 34">
            <a:extLst>
              <a:ext uri="{FF2B5EF4-FFF2-40B4-BE49-F238E27FC236}">
                <a16:creationId xmlns:a16="http://schemas.microsoft.com/office/drawing/2014/main" id="{9553FEBF-1D7F-283A-39D3-815DB7B7F5AF}"/>
              </a:ext>
            </a:extLst>
          </p:cNvPr>
          <p:cNvSpPr txBox="1"/>
          <p:nvPr/>
        </p:nvSpPr>
        <p:spPr>
          <a:xfrm>
            <a:off x="8963492" y="2213950"/>
            <a:ext cx="1385444" cy="461665"/>
          </a:xfrm>
          <a:prstGeom prst="rect">
            <a:avLst/>
          </a:prstGeom>
          <a:noFill/>
        </p:spPr>
        <p:txBody>
          <a:bodyPr wrap="none" rtlCol="0">
            <a:spAutoFit/>
          </a:bodyPr>
          <a:lstStyle/>
          <a:p>
            <a:pPr algn="ctr">
              <a:buClrTx/>
              <a:buFontTx/>
              <a:buNone/>
            </a:pPr>
            <a:r>
              <a:rPr lang="es-MX" sz="1200" kern="1200" dirty="0">
                <a:solidFill>
                  <a:prstClr val="white"/>
                </a:solidFill>
                <a:latin typeface="Calibri"/>
                <a:ea typeface="+mn-ea"/>
                <a:cs typeface="+mn-cs"/>
              </a:rPr>
              <a:t>50% a 66%</a:t>
            </a:r>
          </a:p>
          <a:p>
            <a:pPr algn="ctr">
              <a:buClrTx/>
              <a:buFontTx/>
              <a:buNone/>
            </a:pPr>
            <a:r>
              <a:rPr lang="es-MX" sz="1200" kern="1200" dirty="0">
                <a:solidFill>
                  <a:prstClr val="white"/>
                </a:solidFill>
                <a:latin typeface="Calibri"/>
                <a:ea typeface="+mn-ea"/>
                <a:cs typeface="+mn-cs"/>
              </a:rPr>
              <a:t>INVALIDEZ PARCIAL</a:t>
            </a:r>
            <a:endParaRPr lang="es-CL" sz="1200" kern="1200" dirty="0">
              <a:solidFill>
                <a:prstClr val="white"/>
              </a:solidFill>
              <a:latin typeface="Calibri"/>
              <a:ea typeface="+mn-ea"/>
              <a:cs typeface="+mn-cs"/>
            </a:endParaRPr>
          </a:p>
        </p:txBody>
      </p:sp>
      <p:sp>
        <p:nvSpPr>
          <p:cNvPr id="36" name="CuadroTexto 35">
            <a:extLst>
              <a:ext uri="{FF2B5EF4-FFF2-40B4-BE49-F238E27FC236}">
                <a16:creationId xmlns:a16="http://schemas.microsoft.com/office/drawing/2014/main" id="{FBA86C38-A541-3549-A102-67D7B9AF8356}"/>
              </a:ext>
            </a:extLst>
          </p:cNvPr>
          <p:cNvSpPr txBox="1"/>
          <p:nvPr/>
        </p:nvSpPr>
        <p:spPr>
          <a:xfrm>
            <a:off x="1307364" y="2230857"/>
            <a:ext cx="1257397" cy="461665"/>
          </a:xfrm>
          <a:prstGeom prst="rect">
            <a:avLst/>
          </a:prstGeom>
          <a:noFill/>
        </p:spPr>
        <p:txBody>
          <a:bodyPr wrap="none" rtlCol="0">
            <a:spAutoFit/>
          </a:bodyPr>
          <a:lstStyle/>
          <a:p>
            <a:pPr algn="ctr">
              <a:buClrTx/>
              <a:buFontTx/>
              <a:buNone/>
            </a:pPr>
            <a:r>
              <a:rPr lang="es-MX" sz="1200" kern="1200" dirty="0">
                <a:solidFill>
                  <a:prstClr val="white"/>
                </a:solidFill>
                <a:latin typeface="Calibri"/>
                <a:ea typeface="+mn-ea"/>
                <a:cs typeface="+mn-cs"/>
              </a:rPr>
              <a:t>Más de 66%</a:t>
            </a:r>
          </a:p>
          <a:p>
            <a:pPr algn="ctr">
              <a:buClrTx/>
              <a:buFontTx/>
              <a:buNone/>
            </a:pPr>
            <a:r>
              <a:rPr lang="es-MX" sz="1200" kern="1200" dirty="0">
                <a:solidFill>
                  <a:prstClr val="white"/>
                </a:solidFill>
                <a:latin typeface="Calibri"/>
                <a:ea typeface="+mn-ea"/>
                <a:cs typeface="+mn-cs"/>
              </a:rPr>
              <a:t>INVALIDEZ TOTAL</a:t>
            </a:r>
            <a:endParaRPr lang="es-CL" sz="1200" kern="1200" dirty="0">
              <a:solidFill>
                <a:prstClr val="white"/>
              </a:solidFill>
              <a:latin typeface="Calibri"/>
              <a:ea typeface="+mn-ea"/>
              <a:cs typeface="+mn-cs"/>
            </a:endParaRPr>
          </a:p>
        </p:txBody>
      </p:sp>
      <p:sp>
        <p:nvSpPr>
          <p:cNvPr id="37" name="Diagrama de flujo: documento 36">
            <a:extLst>
              <a:ext uri="{FF2B5EF4-FFF2-40B4-BE49-F238E27FC236}">
                <a16:creationId xmlns:a16="http://schemas.microsoft.com/office/drawing/2014/main" id="{BB57E625-0659-039A-0EBC-0C1B6EB95F6D}"/>
              </a:ext>
            </a:extLst>
          </p:cNvPr>
          <p:cNvSpPr/>
          <p:nvPr/>
        </p:nvSpPr>
        <p:spPr>
          <a:xfrm>
            <a:off x="9029027" y="3495386"/>
            <a:ext cx="1426768" cy="839674"/>
          </a:xfrm>
          <a:prstGeom prst="flowChartDocument">
            <a:avLst/>
          </a:prstGeom>
          <a:solidFill>
            <a:sysClr val="window" lastClr="FFFFFF"/>
          </a:solidFill>
          <a:ln w="25400" cap="flat" cmpd="sng" algn="ctr">
            <a:solidFill>
              <a:srgbClr val="4F81BD"/>
            </a:solidFill>
            <a:prstDash val="solid"/>
          </a:ln>
          <a:effectLst>
            <a:outerShdw blurRad="50800" dist="38100" dir="16200000"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CuadroTexto 37">
            <a:extLst>
              <a:ext uri="{FF2B5EF4-FFF2-40B4-BE49-F238E27FC236}">
                <a16:creationId xmlns:a16="http://schemas.microsoft.com/office/drawing/2014/main" id="{1FC1AF6B-7C4B-470A-7917-B8E5FB06DC10}"/>
              </a:ext>
            </a:extLst>
          </p:cNvPr>
          <p:cNvSpPr txBox="1"/>
          <p:nvPr/>
        </p:nvSpPr>
        <p:spPr>
          <a:xfrm>
            <a:off x="9147712" y="3585027"/>
            <a:ext cx="1155380" cy="646331"/>
          </a:xfrm>
          <a:prstGeom prst="rect">
            <a:avLst/>
          </a:prstGeom>
          <a:noFill/>
        </p:spPr>
        <p:txBody>
          <a:bodyPr wrap="square" rtlCol="0">
            <a:spAutoFit/>
          </a:bodyPr>
          <a:lstStyle/>
          <a:p>
            <a:pPr algn="ctr">
              <a:buClrTx/>
              <a:buFontTx/>
              <a:buNone/>
            </a:pPr>
            <a:r>
              <a:rPr lang="es-MX" sz="1200" kern="1200" dirty="0">
                <a:solidFill>
                  <a:prstClr val="black"/>
                </a:solidFill>
                <a:latin typeface="Calibri"/>
                <a:ea typeface="+mn-ea"/>
                <a:cs typeface="+mn-cs"/>
              </a:rPr>
              <a:t>PRIMER </a:t>
            </a:r>
          </a:p>
          <a:p>
            <a:pPr algn="ctr">
              <a:buClrTx/>
              <a:buFontTx/>
              <a:buNone/>
            </a:pPr>
            <a:r>
              <a:rPr lang="es-MX" sz="1200" kern="1200" dirty="0">
                <a:solidFill>
                  <a:prstClr val="black"/>
                </a:solidFill>
                <a:latin typeface="Calibri"/>
                <a:ea typeface="+mn-ea"/>
                <a:cs typeface="+mn-cs"/>
              </a:rPr>
              <a:t>DICTAMEN</a:t>
            </a:r>
          </a:p>
          <a:p>
            <a:pPr algn="ctr">
              <a:buClrTx/>
              <a:buFontTx/>
              <a:buNone/>
            </a:pPr>
            <a:r>
              <a:rPr lang="es-MX" sz="1200" kern="1200" dirty="0">
                <a:solidFill>
                  <a:prstClr val="black"/>
                </a:solidFill>
                <a:latin typeface="Calibri"/>
                <a:ea typeface="+mn-ea"/>
                <a:cs typeface="+mn-cs"/>
              </a:rPr>
              <a:t>TRANSITORIO</a:t>
            </a:r>
            <a:endParaRPr lang="es-CL" sz="1200" kern="1200" dirty="0">
              <a:solidFill>
                <a:prstClr val="black"/>
              </a:solidFill>
              <a:latin typeface="Calibri"/>
              <a:ea typeface="+mn-ea"/>
              <a:cs typeface="+mn-cs"/>
            </a:endParaRPr>
          </a:p>
        </p:txBody>
      </p:sp>
      <p:sp>
        <p:nvSpPr>
          <p:cNvPr id="39" name="CuadroTexto 38">
            <a:extLst>
              <a:ext uri="{FF2B5EF4-FFF2-40B4-BE49-F238E27FC236}">
                <a16:creationId xmlns:a16="http://schemas.microsoft.com/office/drawing/2014/main" id="{0E28F4C3-ABD6-1545-2CC4-2DB07826D545}"/>
              </a:ext>
            </a:extLst>
          </p:cNvPr>
          <p:cNvSpPr txBox="1"/>
          <p:nvPr/>
        </p:nvSpPr>
        <p:spPr>
          <a:xfrm>
            <a:off x="9157386" y="5018795"/>
            <a:ext cx="1155381" cy="276999"/>
          </a:xfrm>
          <a:prstGeom prst="rect">
            <a:avLst/>
          </a:prstGeom>
          <a:noFill/>
        </p:spPr>
        <p:txBody>
          <a:bodyPr wrap="none" rtlCol="0">
            <a:spAutoFit/>
          </a:bodyPr>
          <a:lstStyle/>
          <a:p>
            <a:pPr algn="ctr">
              <a:buClrTx/>
              <a:buFontTx/>
              <a:buNone/>
            </a:pPr>
            <a:r>
              <a:rPr lang="es-MX" sz="1200" kern="1200" dirty="0">
                <a:solidFill>
                  <a:prstClr val="black"/>
                </a:solidFill>
                <a:latin typeface="Calibri"/>
                <a:ea typeface="+mn-ea"/>
                <a:cs typeface="+mn-cs"/>
              </a:rPr>
              <a:t>REEVALUACIÓN</a:t>
            </a:r>
            <a:endParaRPr lang="es-CL" sz="1200" kern="1200" dirty="0">
              <a:solidFill>
                <a:prstClr val="black"/>
              </a:solidFill>
              <a:latin typeface="Calibri"/>
              <a:ea typeface="+mn-ea"/>
              <a:cs typeface="+mn-cs"/>
            </a:endParaRPr>
          </a:p>
        </p:txBody>
      </p:sp>
      <p:sp>
        <p:nvSpPr>
          <p:cNvPr id="40" name="Flecha: doblada 39">
            <a:extLst>
              <a:ext uri="{FF2B5EF4-FFF2-40B4-BE49-F238E27FC236}">
                <a16:creationId xmlns:a16="http://schemas.microsoft.com/office/drawing/2014/main" id="{12A2FB3B-9FAC-BA8B-F871-B0785700A50B}"/>
              </a:ext>
            </a:extLst>
          </p:cNvPr>
          <p:cNvSpPr/>
          <p:nvPr/>
        </p:nvSpPr>
        <p:spPr>
          <a:xfrm rot="10800000">
            <a:off x="6795027" y="5611171"/>
            <a:ext cx="3001038" cy="637805"/>
          </a:xfrm>
          <a:prstGeom prst="bentArrow">
            <a:avLst>
              <a:gd name="adj1" fmla="val 25000"/>
              <a:gd name="adj2" fmla="val 24105"/>
              <a:gd name="adj3" fmla="val 25000"/>
              <a:gd name="adj4" fmla="val 43750"/>
            </a:avLst>
          </a:prstGeom>
          <a:solidFill>
            <a:srgbClr val="4F81BD"/>
          </a:solidFill>
          <a:ln w="25400" cap="flat" cmpd="sng" algn="ctr">
            <a:solidFill>
              <a:srgbClr val="4F81BD"/>
            </a:solidFill>
            <a:prstDash val="solid"/>
          </a:ln>
          <a:effectLst>
            <a:outerShdw blurRad="50800" dist="38100" dir="16200000"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lecha: hacia abajo 40">
            <a:extLst>
              <a:ext uri="{FF2B5EF4-FFF2-40B4-BE49-F238E27FC236}">
                <a16:creationId xmlns:a16="http://schemas.microsoft.com/office/drawing/2014/main" id="{2BA572C1-7DF1-1AA2-9598-6F7D2EC2C685}"/>
              </a:ext>
            </a:extLst>
          </p:cNvPr>
          <p:cNvSpPr/>
          <p:nvPr/>
        </p:nvSpPr>
        <p:spPr>
          <a:xfrm>
            <a:off x="9524225" y="3010232"/>
            <a:ext cx="268899" cy="338554"/>
          </a:xfrm>
          <a:prstGeom prst="downArrow">
            <a:avLst/>
          </a:prstGeom>
          <a:solidFill>
            <a:srgbClr val="4F81BD"/>
          </a:solidFill>
          <a:ln w="25400" cap="flat" cmpd="sng" algn="ctr">
            <a:solidFill>
              <a:srgbClr val="4F81BD"/>
            </a:solidFill>
            <a:prstDash val="solid"/>
          </a:ln>
          <a:effectLst>
            <a:outerShdw blurRad="50800" dist="38100" dir="16200000"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lecha: hacia abajo 41">
            <a:extLst>
              <a:ext uri="{FF2B5EF4-FFF2-40B4-BE49-F238E27FC236}">
                <a16:creationId xmlns:a16="http://schemas.microsoft.com/office/drawing/2014/main" id="{338F7096-1E9D-664F-ABCE-0E51726B6FC8}"/>
              </a:ext>
            </a:extLst>
          </p:cNvPr>
          <p:cNvSpPr/>
          <p:nvPr/>
        </p:nvSpPr>
        <p:spPr>
          <a:xfrm rot="5400000">
            <a:off x="3476053" y="1774758"/>
            <a:ext cx="253826" cy="1360738"/>
          </a:xfrm>
          <a:prstGeom prst="downArrow">
            <a:avLst/>
          </a:prstGeom>
          <a:solidFill>
            <a:srgbClr val="4F81BD"/>
          </a:solidFill>
          <a:ln w="25400" cap="flat" cmpd="sng" algn="ctr">
            <a:solidFill>
              <a:srgbClr val="4F81BD"/>
            </a:solid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Flecha: hacia abajo 42">
            <a:extLst>
              <a:ext uri="{FF2B5EF4-FFF2-40B4-BE49-F238E27FC236}">
                <a16:creationId xmlns:a16="http://schemas.microsoft.com/office/drawing/2014/main" id="{7A657A6C-CA53-C9A7-C950-F1559905CBFB}"/>
              </a:ext>
            </a:extLst>
          </p:cNvPr>
          <p:cNvSpPr/>
          <p:nvPr/>
        </p:nvSpPr>
        <p:spPr>
          <a:xfrm rot="16200000">
            <a:off x="7528397" y="1811298"/>
            <a:ext cx="274516" cy="1266968"/>
          </a:xfrm>
          <a:prstGeom prst="downArrow">
            <a:avLst/>
          </a:prstGeom>
          <a:solidFill>
            <a:srgbClr val="4F81BD"/>
          </a:solidFill>
          <a:ln w="25400" cap="flat" cmpd="sng" algn="ctr">
            <a:solidFill>
              <a:srgbClr val="4F81BD"/>
            </a:solidFill>
            <a:prstDash val="solid"/>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Flecha: hacia abajo 43">
            <a:extLst>
              <a:ext uri="{FF2B5EF4-FFF2-40B4-BE49-F238E27FC236}">
                <a16:creationId xmlns:a16="http://schemas.microsoft.com/office/drawing/2014/main" id="{9E61AF13-72BF-8665-A556-7584D80D804D}"/>
              </a:ext>
            </a:extLst>
          </p:cNvPr>
          <p:cNvSpPr/>
          <p:nvPr/>
        </p:nvSpPr>
        <p:spPr>
          <a:xfrm>
            <a:off x="9560152" y="4441948"/>
            <a:ext cx="268899" cy="338554"/>
          </a:xfrm>
          <a:prstGeom prst="downArrow">
            <a:avLst/>
          </a:prstGeom>
          <a:solidFill>
            <a:srgbClr val="4F81BD"/>
          </a:solidFill>
          <a:ln w="25400" cap="flat" cmpd="sng" algn="ctr">
            <a:solidFill>
              <a:srgbClr val="4F81BD"/>
            </a:solidFill>
            <a:prstDash val="solid"/>
          </a:ln>
          <a:effectLst>
            <a:outerShdw blurRad="50800" dist="38100" dir="16200000"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Diagrama de flujo: documento 44">
            <a:extLst>
              <a:ext uri="{FF2B5EF4-FFF2-40B4-BE49-F238E27FC236}">
                <a16:creationId xmlns:a16="http://schemas.microsoft.com/office/drawing/2014/main" id="{3D352459-46DC-62D4-B00E-906862D9B98E}"/>
              </a:ext>
            </a:extLst>
          </p:cNvPr>
          <p:cNvSpPr/>
          <p:nvPr/>
        </p:nvSpPr>
        <p:spPr>
          <a:xfrm>
            <a:off x="5133351" y="5614584"/>
            <a:ext cx="1426768" cy="839674"/>
          </a:xfrm>
          <a:prstGeom prst="flowChartDocument">
            <a:avLst/>
          </a:prstGeom>
          <a:solidFill>
            <a:sysClr val="window" lastClr="FFFFFF"/>
          </a:solidFill>
          <a:ln w="25400" cap="flat" cmpd="sng" algn="ctr">
            <a:solidFill>
              <a:srgbClr val="4F81BD"/>
            </a:solidFill>
            <a:prstDash val="solid"/>
          </a:ln>
          <a:effectLst>
            <a:outerShdw blurRad="50800" dist="38100" dir="16200000"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CuadroTexto 45">
            <a:extLst>
              <a:ext uri="{FF2B5EF4-FFF2-40B4-BE49-F238E27FC236}">
                <a16:creationId xmlns:a16="http://schemas.microsoft.com/office/drawing/2014/main" id="{DBFDB78A-B351-ECDF-585D-B9C1F9298910}"/>
              </a:ext>
            </a:extLst>
          </p:cNvPr>
          <p:cNvSpPr txBox="1"/>
          <p:nvPr/>
        </p:nvSpPr>
        <p:spPr>
          <a:xfrm>
            <a:off x="5269045" y="5787312"/>
            <a:ext cx="1155380" cy="461665"/>
          </a:xfrm>
          <a:prstGeom prst="rect">
            <a:avLst/>
          </a:prstGeom>
          <a:noFill/>
        </p:spPr>
        <p:txBody>
          <a:bodyPr wrap="square" rtlCol="0">
            <a:spAutoFit/>
          </a:bodyPr>
          <a:lstStyle/>
          <a:p>
            <a:pPr algn="ctr">
              <a:buClrTx/>
              <a:buFontTx/>
              <a:buNone/>
            </a:pPr>
            <a:r>
              <a:rPr lang="es-MX" sz="1200" kern="1200" dirty="0">
                <a:solidFill>
                  <a:prstClr val="black"/>
                </a:solidFill>
                <a:latin typeface="Calibri"/>
                <a:ea typeface="+mn-ea"/>
                <a:cs typeface="+mn-cs"/>
              </a:rPr>
              <a:t>DICTAMEN</a:t>
            </a:r>
          </a:p>
          <a:p>
            <a:pPr algn="ctr">
              <a:buClrTx/>
              <a:buFontTx/>
              <a:buNone/>
            </a:pPr>
            <a:r>
              <a:rPr lang="es-MX" sz="1200" kern="1200" dirty="0">
                <a:solidFill>
                  <a:prstClr val="black"/>
                </a:solidFill>
                <a:latin typeface="Calibri"/>
                <a:ea typeface="+mn-ea"/>
                <a:cs typeface="+mn-cs"/>
              </a:rPr>
              <a:t>DEFINITIVO</a:t>
            </a:r>
            <a:endParaRPr lang="es-CL" sz="1200" kern="1200" dirty="0">
              <a:solidFill>
                <a:prstClr val="black"/>
              </a:solidFill>
              <a:latin typeface="Calibri"/>
              <a:ea typeface="+mn-ea"/>
              <a:cs typeface="+mn-cs"/>
            </a:endParaRPr>
          </a:p>
        </p:txBody>
      </p:sp>
      <p:sp>
        <p:nvSpPr>
          <p:cNvPr id="48" name="Flecha: doblada 47">
            <a:extLst>
              <a:ext uri="{FF2B5EF4-FFF2-40B4-BE49-F238E27FC236}">
                <a16:creationId xmlns:a16="http://schemas.microsoft.com/office/drawing/2014/main" id="{AB562480-0A01-3E0B-635C-487448AB5327}"/>
              </a:ext>
            </a:extLst>
          </p:cNvPr>
          <p:cNvSpPr/>
          <p:nvPr/>
        </p:nvSpPr>
        <p:spPr>
          <a:xfrm flipV="1">
            <a:off x="1766376" y="5604915"/>
            <a:ext cx="3132067" cy="621332"/>
          </a:xfrm>
          <a:prstGeom prst="bentArrow">
            <a:avLst>
              <a:gd name="adj1" fmla="val 25000"/>
              <a:gd name="adj2" fmla="val 24105"/>
              <a:gd name="adj3" fmla="val 25000"/>
              <a:gd name="adj4" fmla="val 43750"/>
            </a:avLst>
          </a:prstGeom>
          <a:solidFill>
            <a:srgbClr val="4F81BD"/>
          </a:solidFill>
          <a:ln w="25400" cap="flat" cmpd="sng" algn="ctr">
            <a:solidFill>
              <a:srgbClr val="4F81BD"/>
            </a:solidFill>
            <a:prstDash val="solid"/>
          </a:ln>
          <a:effectLst>
            <a:outerShdw blurRad="50800" dist="38100" dir="16200000"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Rectángulo 48">
            <a:extLst>
              <a:ext uri="{FF2B5EF4-FFF2-40B4-BE49-F238E27FC236}">
                <a16:creationId xmlns:a16="http://schemas.microsoft.com/office/drawing/2014/main" id="{37750DE5-7008-E3A3-F9BF-DB2E69996C63}"/>
              </a:ext>
            </a:extLst>
          </p:cNvPr>
          <p:cNvSpPr/>
          <p:nvPr/>
        </p:nvSpPr>
        <p:spPr>
          <a:xfrm>
            <a:off x="1766377" y="2996209"/>
            <a:ext cx="167936" cy="2618375"/>
          </a:xfrm>
          <a:prstGeom prst="rect">
            <a:avLst/>
          </a:prstGeom>
          <a:solidFill>
            <a:srgbClr val="4F81BD"/>
          </a:solidFill>
          <a:ln w="25400" cap="flat" cmpd="sng" algn="ctr">
            <a:solidFill>
              <a:srgbClr val="4F81BD"/>
            </a:solidFill>
            <a:prstDash val="solid"/>
          </a:ln>
          <a:effectLst>
            <a:outerShdw blurRad="50800" dist="38100" dir="16200000"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CuadroTexto 49">
            <a:extLst>
              <a:ext uri="{FF2B5EF4-FFF2-40B4-BE49-F238E27FC236}">
                <a16:creationId xmlns:a16="http://schemas.microsoft.com/office/drawing/2014/main" id="{F3CD5356-BA75-A2DC-0DAB-933BA51DD490}"/>
              </a:ext>
            </a:extLst>
          </p:cNvPr>
          <p:cNvSpPr txBox="1"/>
          <p:nvPr/>
        </p:nvSpPr>
        <p:spPr>
          <a:xfrm>
            <a:off x="2793695" y="4812474"/>
            <a:ext cx="6106080" cy="338554"/>
          </a:xfrm>
          <a:prstGeom prst="rect">
            <a:avLst/>
          </a:prstGeom>
          <a:noFill/>
        </p:spPr>
        <p:txBody>
          <a:bodyPr wrap="square">
            <a:spAutoFit/>
          </a:bodyPr>
          <a:lstStyle/>
          <a:p>
            <a:pPr marL="285750" indent="-285750" algn="ctr">
              <a:buClrTx/>
              <a:buFont typeface="Wingdings" panose="05000000000000000000" pitchFamily="2" charset="2"/>
              <a:buChar char="Ø"/>
            </a:pPr>
            <a:r>
              <a:rPr lang="es-MX" sz="1600" kern="1200" dirty="0">
                <a:solidFill>
                  <a:srgbClr val="1F497D"/>
                </a:solidFill>
                <a:latin typeface="Calibri"/>
                <a:ea typeface="+mn-ea"/>
                <a:cs typeface="+mn-cs"/>
              </a:rPr>
              <a:t>El porcentaje de invalidez lo determina la Comisión Médica</a:t>
            </a:r>
            <a:endParaRPr lang="es-MX" kern="1200" dirty="0">
              <a:solidFill>
                <a:prstClr val="black"/>
              </a:solidFill>
              <a:latin typeface="Calibri"/>
              <a:ea typeface="+mn-ea"/>
              <a:cs typeface="+mn-cs"/>
            </a:endParaRPr>
          </a:p>
        </p:txBody>
      </p:sp>
    </p:spTree>
    <p:extLst>
      <p:ext uri="{BB962C8B-B14F-4D97-AF65-F5344CB8AC3E}">
        <p14:creationId xmlns:p14="http://schemas.microsoft.com/office/powerpoint/2010/main" val="176005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7D28EF-EB5C-ED53-B539-389339B27D59}"/>
              </a:ext>
            </a:extLst>
          </p:cNvPr>
          <p:cNvSpPr>
            <a:spLocks noGrp="1"/>
          </p:cNvSpPr>
          <p:nvPr>
            <p:ph type="title"/>
          </p:nvPr>
        </p:nvSpPr>
        <p:spPr/>
        <p:txBody>
          <a:bodyPr/>
          <a:lstStyle/>
          <a:p>
            <a:r>
              <a:rPr lang="es-MX" dirty="0"/>
              <a:t>TIPOS DE PENSIÓN</a:t>
            </a:r>
            <a:endParaRPr lang="es-CL" dirty="0"/>
          </a:p>
        </p:txBody>
      </p:sp>
      <p:sp>
        <p:nvSpPr>
          <p:cNvPr id="4" name="1 Rectángulo">
            <a:extLst>
              <a:ext uri="{FF2B5EF4-FFF2-40B4-BE49-F238E27FC236}">
                <a16:creationId xmlns:a16="http://schemas.microsoft.com/office/drawing/2014/main" id="{90859166-4239-5DEC-D06A-4570F8822FF2}"/>
              </a:ext>
            </a:extLst>
          </p:cNvPr>
          <p:cNvSpPr/>
          <p:nvPr/>
        </p:nvSpPr>
        <p:spPr>
          <a:xfrm>
            <a:off x="3025685" y="1456501"/>
            <a:ext cx="5904656"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altLang="es-CL" sz="2000" b="1" i="0" u="none" strike="noStrike" kern="0" cap="none" spc="0" normalizeH="0" baseline="0" noProof="0" dirty="0">
                <a:ln>
                  <a:noFill/>
                </a:ln>
                <a:solidFill>
                  <a:srgbClr val="003366"/>
                </a:solidFill>
                <a:effectLst/>
                <a:uLnTx/>
                <a:uFillTx/>
                <a:latin typeface="Calibri" pitchFamily="34" charset="0"/>
                <a:cs typeface="Calibri" pitchFamily="34" charset="0"/>
                <a:sym typeface="Arial"/>
              </a:rPr>
              <a:t>PENSIÓN DE SOBREVIVENCIA</a:t>
            </a:r>
            <a:endParaRPr kumimoji="0" lang="es-CL" sz="2000" b="1" i="0" u="none" strike="noStrike" kern="0" cap="none" spc="0" normalizeH="0" baseline="0" noProof="0" dirty="0">
              <a:ln>
                <a:noFill/>
              </a:ln>
              <a:solidFill>
                <a:srgbClr val="003366"/>
              </a:solidFill>
              <a:effectLst/>
              <a:uLnTx/>
              <a:uFillTx/>
              <a:latin typeface="Calibri" pitchFamily="34" charset="0"/>
              <a:cs typeface="Calibri" pitchFamily="34" charset="0"/>
              <a:sym typeface="Arial"/>
            </a:endParaRPr>
          </a:p>
        </p:txBody>
      </p:sp>
      <p:sp>
        <p:nvSpPr>
          <p:cNvPr id="8" name="CuadroTexto 7">
            <a:extLst>
              <a:ext uri="{FF2B5EF4-FFF2-40B4-BE49-F238E27FC236}">
                <a16:creationId xmlns:a16="http://schemas.microsoft.com/office/drawing/2014/main" id="{45AB611F-8100-B46A-D419-C4FD53726C39}"/>
              </a:ext>
            </a:extLst>
          </p:cNvPr>
          <p:cNvSpPr txBox="1"/>
          <p:nvPr/>
        </p:nvSpPr>
        <p:spPr>
          <a:xfrm>
            <a:off x="117987" y="1856611"/>
            <a:ext cx="12074013" cy="63094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1F497D"/>
              </a:solidFill>
              <a:effectLst/>
              <a:uLnTx/>
              <a:uFillTx/>
              <a:latin typeface="Calibri"/>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400" b="1" i="0" u="none" strike="noStrike" kern="0" cap="none" spc="0" normalizeH="0" baseline="0" noProof="0" dirty="0">
                <a:ln>
                  <a:noFill/>
                </a:ln>
                <a:solidFill>
                  <a:srgbClr val="1F497D"/>
                </a:solidFill>
                <a:effectLst/>
                <a:uLnTx/>
                <a:uFillTx/>
                <a:latin typeface="Arial"/>
                <a:cs typeface="Arial"/>
                <a:sym typeface="Arial"/>
              </a:rPr>
              <a:t>El o la cónyuge sobreviviente:</a:t>
            </a:r>
            <a:r>
              <a:rPr kumimoji="0" lang="es-CL" sz="1400" b="0" i="0" u="none" strike="noStrike" kern="0" cap="none" spc="0" normalizeH="0" baseline="0" noProof="0" dirty="0">
                <a:ln>
                  <a:noFill/>
                </a:ln>
                <a:solidFill>
                  <a:srgbClr val="1F497D"/>
                </a:solidFill>
                <a:effectLst/>
                <a:uLnTx/>
                <a:uFillTx/>
                <a:latin typeface="Arial"/>
                <a:cs typeface="Arial"/>
                <a:sym typeface="Arial"/>
              </a:rPr>
              <a:t> Haber contraído matrimonio a lo menos 6 meses antes de la fecha del fallecimiento, o 3 años antes si el afiliado estaba pensionado por vejez o invalidez cuando se realizó el matrimonio.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dirty="0">
              <a:ln>
                <a:noFill/>
              </a:ln>
              <a:solidFill>
                <a:srgbClr val="1F497D"/>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400" b="1" i="0" u="none" strike="noStrike" kern="0" cap="none" spc="0" normalizeH="0" baseline="0" noProof="0" dirty="0">
                <a:ln>
                  <a:noFill/>
                </a:ln>
                <a:solidFill>
                  <a:srgbClr val="1F497D"/>
                </a:solidFill>
                <a:effectLst/>
                <a:uLnTx/>
                <a:uFillTx/>
                <a:latin typeface="Arial"/>
                <a:cs typeface="Arial"/>
                <a:sym typeface="Arial"/>
              </a:rPr>
              <a:t>El o la conviviente civil sobreviviente:</a:t>
            </a:r>
            <a:r>
              <a:rPr kumimoji="0" lang="es-CL" sz="1400" b="0" i="0" u="none" strike="noStrike" kern="0" cap="none" spc="0" normalizeH="0" baseline="0" noProof="0" dirty="0">
                <a:ln>
                  <a:noFill/>
                </a:ln>
                <a:solidFill>
                  <a:srgbClr val="1F497D"/>
                </a:solidFill>
                <a:effectLst/>
                <a:uLnTx/>
                <a:uFillTx/>
                <a:latin typeface="Arial"/>
                <a:cs typeface="Arial"/>
                <a:sym typeface="Arial"/>
              </a:rPr>
              <a:t> Haber suscrito un Acuerdo de Unión Civil (AUC) vigente al momento del fallecimiento del afiliado, a lo menos con 1 año de anterioridad a la fecha del deceso, o 3 años si el AUC se celebró cuando él o la afiliada estaba pensionado de vejez o invalidez.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dirty="0">
              <a:ln>
                <a:noFill/>
              </a:ln>
              <a:solidFill>
                <a:srgbClr val="1F497D"/>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400" b="1" i="0" u="none" strike="noStrike" kern="0" cap="none" spc="0" normalizeH="0" baseline="0" noProof="0" dirty="0">
                <a:ln>
                  <a:noFill/>
                </a:ln>
                <a:solidFill>
                  <a:srgbClr val="1F497D"/>
                </a:solidFill>
                <a:effectLst/>
                <a:uLnTx/>
                <a:uFillTx/>
                <a:latin typeface="Arial"/>
                <a:cs typeface="Arial"/>
                <a:sym typeface="Arial"/>
              </a:rPr>
              <a:t>Los hijos solteros: </a:t>
            </a:r>
            <a:endParaRPr kumimoji="0" lang="es-CL" sz="1400" b="0" i="0" u="none" strike="noStrike" kern="0" cap="none" spc="0" normalizeH="0" baseline="0" noProof="0" dirty="0">
              <a:ln>
                <a:noFill/>
              </a:ln>
              <a:solidFill>
                <a:srgbClr val="1F497D"/>
              </a:solidFill>
              <a:effectLst/>
              <a:uLnTx/>
              <a:uFillTx/>
              <a:latin typeface="Arial"/>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s-CL" sz="1400" b="0" i="0" u="none" strike="noStrike" kern="0" cap="none" spc="0" normalizeH="0" baseline="0" noProof="0" dirty="0">
                <a:ln>
                  <a:noFill/>
                </a:ln>
                <a:solidFill>
                  <a:srgbClr val="1F497D"/>
                </a:solidFill>
                <a:effectLst/>
                <a:uLnTx/>
                <a:uFillTx/>
                <a:latin typeface="Arial"/>
                <a:cs typeface="Arial"/>
                <a:sym typeface="Arial"/>
              </a:rPr>
              <a:t>Ser solteros menores de 18 años</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s-CL" sz="1400" b="0" i="0" u="none" strike="noStrike" kern="0" cap="none" spc="0" normalizeH="0" baseline="0" noProof="0" dirty="0">
                <a:ln>
                  <a:noFill/>
                </a:ln>
                <a:solidFill>
                  <a:srgbClr val="1F497D"/>
                </a:solidFill>
                <a:effectLst/>
                <a:uLnTx/>
                <a:uFillTx/>
                <a:latin typeface="Arial"/>
                <a:cs typeface="Arial"/>
                <a:sym typeface="Arial"/>
              </a:rPr>
              <a:t>Ser solteros entre 18 y 24 años si están estudiando</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s-CL" sz="1400" b="0" i="0" u="none" strike="noStrike" kern="0" cap="none" spc="0" normalizeH="0" baseline="0" noProof="0" dirty="0">
                <a:ln>
                  <a:noFill/>
                </a:ln>
                <a:solidFill>
                  <a:srgbClr val="1F497D"/>
                </a:solidFill>
                <a:effectLst/>
                <a:uLnTx/>
                <a:uFillTx/>
                <a:latin typeface="Arial"/>
                <a:cs typeface="Arial"/>
                <a:sym typeface="Arial"/>
              </a:rPr>
              <a:t>Discapacitados, con una declaración de invalidez por la Comisión Medica</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s-CL" sz="1400" b="0" i="0" u="none" strike="noStrike" kern="0" cap="none" spc="0" normalizeH="0" baseline="0" noProof="0" dirty="0">
              <a:ln>
                <a:noFill/>
              </a:ln>
              <a:solidFill>
                <a:srgbClr val="1F497D"/>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400" b="1" i="0" u="none" strike="noStrike" kern="0" cap="none" spc="0" normalizeH="0" baseline="0" noProof="0" dirty="0">
                <a:ln>
                  <a:noFill/>
                </a:ln>
                <a:solidFill>
                  <a:srgbClr val="1F497D"/>
                </a:solidFill>
                <a:effectLst/>
                <a:uLnTx/>
                <a:uFillTx/>
                <a:latin typeface="Arial"/>
                <a:cs typeface="Arial"/>
                <a:sym typeface="Arial"/>
              </a:rPr>
              <a:t>Padre o madre de hijos de filiación no matrimonial:</a:t>
            </a:r>
            <a:r>
              <a:rPr kumimoji="0" lang="es-CL" sz="1400" b="0" i="0" u="none" strike="noStrike" kern="0" cap="none" spc="0" normalizeH="0" baseline="0" noProof="0" dirty="0">
                <a:ln>
                  <a:noFill/>
                </a:ln>
                <a:solidFill>
                  <a:srgbClr val="1F497D"/>
                </a:solidFill>
                <a:effectLst/>
                <a:uLnTx/>
                <a:uFillTx/>
                <a:latin typeface="Arial"/>
                <a:cs typeface="Arial"/>
                <a:sym typeface="Arial"/>
              </a:rPr>
              <a:t> Sólo si es soltero(a) o viudo(a) a la fecha del deceso, y vivía a expensas del afiliado.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1" i="0" u="none" strike="noStrike" kern="0" cap="none" spc="0" normalizeH="0" baseline="0" noProof="0" dirty="0">
              <a:ln>
                <a:noFill/>
              </a:ln>
              <a:solidFill>
                <a:srgbClr val="1F497D"/>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400" b="1" i="0" u="none" strike="noStrike" kern="0" cap="none" spc="0" normalizeH="0" baseline="0" noProof="0" dirty="0">
                <a:ln>
                  <a:noFill/>
                </a:ln>
                <a:solidFill>
                  <a:srgbClr val="1F497D"/>
                </a:solidFill>
                <a:effectLst/>
                <a:uLnTx/>
                <a:uFillTx/>
                <a:latin typeface="Arial"/>
                <a:cs typeface="Arial"/>
                <a:sym typeface="Arial"/>
              </a:rPr>
              <a:t>Progenitores del afiliado:</a:t>
            </a:r>
            <a:r>
              <a:rPr kumimoji="0" lang="es-CL" sz="1400" b="0" i="0" u="none" strike="noStrike" kern="0" cap="none" spc="0" normalizeH="0" baseline="0" noProof="0" dirty="0">
                <a:ln>
                  <a:noFill/>
                </a:ln>
                <a:solidFill>
                  <a:srgbClr val="1F497D"/>
                </a:solidFill>
                <a:effectLst/>
                <a:uLnTx/>
                <a:uFillTx/>
                <a:latin typeface="Arial"/>
                <a:cs typeface="Arial"/>
                <a:sym typeface="Arial"/>
              </a:rPr>
              <a:t> Cuando no existen las personas mencionadas anteriormente, y si a la fecha de fallecimiento vivían a expensas del afiliado, pueden solicitarlo siempre que actualmente no dispongan de una renta igual o superior a la mitad del ingreso mínimo mensual.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dirty="0">
              <a:ln>
                <a:noFill/>
              </a:ln>
              <a:solidFill>
                <a:srgbClr val="1F497D"/>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1400" b="0" i="0" u="none" strike="noStrike" kern="0" cap="none" spc="0" normalizeH="0" baseline="0" noProof="0" dirty="0">
                <a:ln>
                  <a:noFill/>
                </a:ln>
                <a:solidFill>
                  <a:srgbClr val="1F497D"/>
                </a:solidFill>
                <a:effectLst/>
                <a:uLnTx/>
                <a:uFillTx/>
                <a:latin typeface="Arial"/>
                <a:cs typeface="Arial"/>
                <a:sym typeface="Arial"/>
              </a:rPr>
              <a:t>*El cónyuge y el padre de hijos de filiación no matrimonial solo tendrá derecho a Pensión de Sobrevivencia en la medida en que el fallecimiento ocurra a contar del 1 de octubre  de 2008. De ser pensionada, además debe haber obtenido su pensión a contar de esa fecha.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dirty="0">
              <a:ln>
                <a:noFill/>
              </a:ln>
              <a:solidFill>
                <a:srgbClr val="1F497D"/>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0" cap="none" spc="0" normalizeH="0" baseline="0" noProof="0" dirty="0">
                <a:ln>
                  <a:noFill/>
                </a:ln>
                <a:solidFill>
                  <a:srgbClr val="1F497D"/>
                </a:solidFill>
                <a:effectLst/>
                <a:uLnTx/>
                <a:uFillTx/>
                <a:latin typeface="Arial"/>
                <a:cs typeface="Arial"/>
                <a:sym typeface="Arial"/>
              </a:rPr>
              <a:t>* Si no existen beneficiarios, los saldos pasan a ser herencia.</a:t>
            </a:r>
            <a:endParaRPr kumimoji="0" lang="es-MX" sz="1400" b="0" i="0" u="none" strike="noStrike" kern="1200" cap="none" spc="0" normalizeH="0" baseline="0" noProof="0" dirty="0">
              <a:ln>
                <a:noFill/>
              </a:ln>
              <a:solidFill>
                <a:srgbClr val="1F497D"/>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1F497D"/>
              </a:solidFill>
              <a:effectLst/>
              <a:uLnTx/>
              <a:uFillTx/>
              <a:latin typeface="Calibri"/>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1F497D"/>
              </a:solidFill>
              <a:effectLst/>
              <a:uLnTx/>
              <a:uFillTx/>
              <a:latin typeface="Calibri"/>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1F497D"/>
              </a:solidFill>
              <a:effectLst/>
              <a:uLnTx/>
              <a:uFillTx/>
              <a:latin typeface="Calibri"/>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1F497D"/>
              </a:solidFill>
              <a:effectLst/>
              <a:uLnTx/>
              <a:uFillTx/>
              <a:latin typeface="Calibri"/>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1F497D"/>
              </a:solidFill>
              <a:effectLst/>
              <a:uLnTx/>
              <a:uFillTx/>
              <a:latin typeface="Calibri"/>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8160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
          <p:cNvSpPr txBox="1">
            <a:spLocks noGrp="1"/>
          </p:cNvSpPr>
          <p:nvPr>
            <p:ph type="ctrTitle"/>
          </p:nvPr>
        </p:nvSpPr>
        <p:spPr>
          <a:xfrm>
            <a:off x="4335496" y="2693988"/>
            <a:ext cx="3521008"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3366"/>
              </a:buClr>
              <a:buSzPts val="2800"/>
              <a:buFont typeface="Calibri"/>
              <a:buNone/>
            </a:pPr>
            <a:r>
              <a:rPr lang="es-CL" sz="2800" dirty="0"/>
              <a:t>TRÁMITE DE PENSIÓN</a:t>
            </a:r>
            <a:endParaRPr lang="es-CL" dirty="0"/>
          </a:p>
        </p:txBody>
      </p:sp>
    </p:spTree>
    <p:extLst>
      <p:ext uri="{BB962C8B-B14F-4D97-AF65-F5344CB8AC3E}">
        <p14:creationId xmlns:p14="http://schemas.microsoft.com/office/powerpoint/2010/main" val="108503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7D28EF-EB5C-ED53-B539-389339B27D59}"/>
              </a:ext>
            </a:extLst>
          </p:cNvPr>
          <p:cNvSpPr>
            <a:spLocks noGrp="1"/>
          </p:cNvSpPr>
          <p:nvPr>
            <p:ph type="title"/>
          </p:nvPr>
        </p:nvSpPr>
        <p:spPr/>
        <p:txBody>
          <a:bodyPr/>
          <a:lstStyle/>
          <a:p>
            <a:r>
              <a:rPr lang="es-MX" dirty="0"/>
              <a:t>TRÁMITE DE PENSIÓN</a:t>
            </a:r>
            <a:endParaRPr lang="es-CL" dirty="0"/>
          </a:p>
        </p:txBody>
      </p:sp>
      <p:sp>
        <p:nvSpPr>
          <p:cNvPr id="4" name="1 Rectángulo">
            <a:extLst>
              <a:ext uri="{FF2B5EF4-FFF2-40B4-BE49-F238E27FC236}">
                <a16:creationId xmlns:a16="http://schemas.microsoft.com/office/drawing/2014/main" id="{90859166-4239-5DEC-D06A-4570F8822FF2}"/>
              </a:ext>
            </a:extLst>
          </p:cNvPr>
          <p:cNvSpPr/>
          <p:nvPr/>
        </p:nvSpPr>
        <p:spPr>
          <a:xfrm>
            <a:off x="3143672" y="1706972"/>
            <a:ext cx="5904656"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altLang="es-CL" sz="2000" b="1" i="0" u="none" strike="noStrike" kern="0" cap="none" spc="0" normalizeH="0" baseline="0" noProof="0" dirty="0">
                <a:ln>
                  <a:noFill/>
                </a:ln>
                <a:solidFill>
                  <a:srgbClr val="003366"/>
                </a:solidFill>
                <a:effectLst/>
                <a:uLnTx/>
                <a:uFillTx/>
                <a:latin typeface="Calibri" pitchFamily="34" charset="0"/>
                <a:cs typeface="Calibri" pitchFamily="34" charset="0"/>
                <a:sym typeface="Arial"/>
              </a:rPr>
              <a:t>RUTA DEL TRÁMITE DE PENSIÓN</a:t>
            </a:r>
            <a:endParaRPr kumimoji="0" lang="es-CL" sz="2000" b="1" i="0" u="none" strike="noStrike" kern="0" cap="none" spc="0" normalizeH="0" baseline="0" noProof="0" dirty="0">
              <a:ln>
                <a:noFill/>
              </a:ln>
              <a:solidFill>
                <a:srgbClr val="003366"/>
              </a:solidFill>
              <a:effectLst/>
              <a:uLnTx/>
              <a:uFillTx/>
              <a:latin typeface="Calibri" pitchFamily="34" charset="0"/>
              <a:cs typeface="Calibri" pitchFamily="34" charset="0"/>
              <a:sym typeface="Arial"/>
            </a:endParaRPr>
          </a:p>
        </p:txBody>
      </p:sp>
      <p:graphicFrame>
        <p:nvGraphicFramePr>
          <p:cNvPr id="3" name="2 Diagrama">
            <a:extLst>
              <a:ext uri="{FF2B5EF4-FFF2-40B4-BE49-F238E27FC236}">
                <a16:creationId xmlns:a16="http://schemas.microsoft.com/office/drawing/2014/main" id="{D242B8CB-C2BC-7E86-4757-9638EC1B8B9B}"/>
              </a:ext>
            </a:extLst>
          </p:cNvPr>
          <p:cNvGraphicFramePr/>
          <p:nvPr>
            <p:extLst>
              <p:ext uri="{D42A27DB-BD31-4B8C-83A1-F6EECF244321}">
                <p14:modId xmlns:p14="http://schemas.microsoft.com/office/powerpoint/2010/main" val="5813704"/>
              </p:ext>
            </p:extLst>
          </p:nvPr>
        </p:nvGraphicFramePr>
        <p:xfrm>
          <a:off x="87919" y="1950397"/>
          <a:ext cx="8002623" cy="47762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3 Diagrama">
            <a:extLst>
              <a:ext uri="{FF2B5EF4-FFF2-40B4-BE49-F238E27FC236}">
                <a16:creationId xmlns:a16="http://schemas.microsoft.com/office/drawing/2014/main" id="{DE9BF253-8BAF-D788-9422-A6F53418F33E}"/>
              </a:ext>
            </a:extLst>
          </p:cNvPr>
          <p:cNvGraphicFramePr/>
          <p:nvPr>
            <p:extLst>
              <p:ext uri="{D42A27DB-BD31-4B8C-83A1-F6EECF244321}">
                <p14:modId xmlns:p14="http://schemas.microsoft.com/office/powerpoint/2010/main" val="2753007550"/>
              </p:ext>
            </p:extLst>
          </p:nvPr>
        </p:nvGraphicFramePr>
        <p:xfrm>
          <a:off x="5506280" y="5252642"/>
          <a:ext cx="7599326" cy="125104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Vídeo 6" title="Vista aérea de personas caminando">
            <a:hlinkClick r:id="" action="ppaction://media"/>
            <a:extLst>
              <a:ext uri="{FF2B5EF4-FFF2-40B4-BE49-F238E27FC236}">
                <a16:creationId xmlns:a16="http://schemas.microsoft.com/office/drawing/2014/main" id="{0F0CF97A-9582-2066-B824-08489DBCC8F5}"/>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987396" y="2228807"/>
            <a:ext cx="4618783" cy="2598065"/>
          </a:xfrm>
          <a:prstGeom prst="rect">
            <a:avLst/>
          </a:prstGeom>
        </p:spPr>
      </p:pic>
    </p:spTree>
    <p:extLst>
      <p:ext uri="{BB962C8B-B14F-4D97-AF65-F5344CB8AC3E}">
        <p14:creationId xmlns:p14="http://schemas.microsoft.com/office/powerpoint/2010/main" val="286770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7D28EF-EB5C-ED53-B539-389339B27D59}"/>
              </a:ext>
            </a:extLst>
          </p:cNvPr>
          <p:cNvSpPr>
            <a:spLocks noGrp="1"/>
          </p:cNvSpPr>
          <p:nvPr>
            <p:ph type="title"/>
          </p:nvPr>
        </p:nvSpPr>
        <p:spPr/>
        <p:txBody>
          <a:bodyPr/>
          <a:lstStyle/>
          <a:p>
            <a:r>
              <a:rPr lang="es-MX" dirty="0"/>
              <a:t>TRÁMITE DE PENSIÓN</a:t>
            </a:r>
            <a:endParaRPr lang="es-CL" dirty="0"/>
          </a:p>
        </p:txBody>
      </p:sp>
      <p:sp>
        <p:nvSpPr>
          <p:cNvPr id="4" name="1 Rectángulo">
            <a:extLst>
              <a:ext uri="{FF2B5EF4-FFF2-40B4-BE49-F238E27FC236}">
                <a16:creationId xmlns:a16="http://schemas.microsoft.com/office/drawing/2014/main" id="{90859166-4239-5DEC-D06A-4570F8822FF2}"/>
              </a:ext>
            </a:extLst>
          </p:cNvPr>
          <p:cNvSpPr/>
          <p:nvPr/>
        </p:nvSpPr>
        <p:spPr>
          <a:xfrm>
            <a:off x="3143672" y="1706972"/>
            <a:ext cx="5904656"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altLang="es-CL" sz="2000" b="1" i="0" u="none" strike="noStrike" kern="0" cap="none" spc="0" normalizeH="0" baseline="0" noProof="0" dirty="0">
                <a:ln>
                  <a:noFill/>
                </a:ln>
                <a:solidFill>
                  <a:srgbClr val="003366"/>
                </a:solidFill>
                <a:effectLst/>
                <a:uLnTx/>
                <a:uFillTx/>
                <a:latin typeface="Calibri" pitchFamily="34" charset="0"/>
                <a:cs typeface="Calibri" pitchFamily="34" charset="0"/>
                <a:sym typeface="Arial"/>
              </a:rPr>
              <a:t>¿QUÉ ES EL SCOMP?</a:t>
            </a:r>
            <a:endParaRPr kumimoji="0" lang="es-CL" sz="2000" b="1" i="0" u="none" strike="noStrike" kern="0" cap="none" spc="0" normalizeH="0" baseline="0" noProof="0" dirty="0">
              <a:ln>
                <a:noFill/>
              </a:ln>
              <a:solidFill>
                <a:srgbClr val="003366"/>
              </a:solidFill>
              <a:effectLst/>
              <a:uLnTx/>
              <a:uFillTx/>
              <a:latin typeface="Calibri" pitchFamily="34" charset="0"/>
              <a:cs typeface="Calibri" pitchFamily="34" charset="0"/>
              <a:sym typeface="Arial"/>
            </a:endParaRPr>
          </a:p>
        </p:txBody>
      </p:sp>
      <p:sp>
        <p:nvSpPr>
          <p:cNvPr id="8" name="CuadroTexto 7">
            <a:extLst>
              <a:ext uri="{FF2B5EF4-FFF2-40B4-BE49-F238E27FC236}">
                <a16:creationId xmlns:a16="http://schemas.microsoft.com/office/drawing/2014/main" id="{45AB611F-8100-B46A-D419-C4FD53726C39}"/>
              </a:ext>
            </a:extLst>
          </p:cNvPr>
          <p:cNvSpPr txBox="1"/>
          <p:nvPr/>
        </p:nvSpPr>
        <p:spPr>
          <a:xfrm>
            <a:off x="568734" y="2432994"/>
            <a:ext cx="6279537" cy="3008772"/>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s-MX" sz="1600" b="0" i="0" u="none" strike="noStrike" kern="1200" cap="none" spc="0" normalizeH="0" baseline="0" noProof="0" dirty="0">
                <a:ln>
                  <a:noFill/>
                </a:ln>
                <a:solidFill>
                  <a:srgbClr val="1F497D"/>
                </a:solidFill>
                <a:effectLst/>
                <a:uLnTx/>
                <a:uFillTx/>
                <a:latin typeface="Calibri"/>
                <a:ea typeface="+mn-ea"/>
                <a:cs typeface="Arial"/>
                <a:sym typeface="Arial"/>
              </a:rPr>
              <a:t>Plataforma en la que las AFP y CSV consolidan la información y en la que afiliados y beneficiarios de pensión pueden consultar sobre las opciones de pensión.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s-MX" sz="1600" b="0" i="0" u="none" strike="noStrike" kern="1200" cap="none" spc="0" normalizeH="0" baseline="0" noProof="0" dirty="0">
                <a:ln>
                  <a:noFill/>
                </a:ln>
                <a:solidFill>
                  <a:srgbClr val="1F497D"/>
                </a:solidFill>
                <a:effectLst/>
                <a:uLnTx/>
                <a:uFillTx/>
                <a:latin typeface="Calibri"/>
                <a:ea typeface="+mn-ea"/>
                <a:cs typeface="Arial"/>
                <a:sym typeface="Arial"/>
              </a:rPr>
              <a:t>Sus funciones son:</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MX" sz="1600" b="0" i="0" u="none" strike="noStrike" kern="1200" cap="none" spc="0" normalizeH="0" baseline="0" noProof="0" dirty="0">
                <a:ln>
                  <a:noFill/>
                </a:ln>
                <a:solidFill>
                  <a:srgbClr val="1F497D"/>
                </a:solidFill>
                <a:effectLst/>
                <a:uLnTx/>
                <a:uFillTx/>
                <a:latin typeface="Calibri"/>
                <a:ea typeface="+mn-ea"/>
                <a:cs typeface="Arial"/>
                <a:sym typeface="Arial"/>
              </a:rPr>
              <a:t>Recibir y transmitir las solicitudes de montos de pensión.</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MX" sz="1600" b="0" i="0" u="none" strike="noStrike" kern="1200" cap="none" spc="0" normalizeH="0" baseline="0" noProof="0" dirty="0">
                <a:ln>
                  <a:noFill/>
                </a:ln>
                <a:solidFill>
                  <a:srgbClr val="1F497D"/>
                </a:solidFill>
                <a:effectLst/>
                <a:uLnTx/>
                <a:uFillTx/>
                <a:latin typeface="Calibri"/>
                <a:ea typeface="+mn-ea"/>
                <a:cs typeface="Arial"/>
                <a:sym typeface="Arial"/>
              </a:rPr>
              <a:t>Recibir y transmitir las ofertas de RV y RP.</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MX" sz="1600" b="0" i="0" u="none" strike="noStrike" kern="1200" cap="none" spc="0" normalizeH="0" baseline="0" noProof="0" dirty="0">
                <a:ln>
                  <a:noFill/>
                </a:ln>
                <a:solidFill>
                  <a:srgbClr val="1F497D"/>
                </a:solidFill>
                <a:effectLst/>
                <a:uLnTx/>
                <a:uFillTx/>
                <a:latin typeface="Calibri"/>
                <a:ea typeface="+mn-ea"/>
                <a:cs typeface="Arial"/>
                <a:sym typeface="Arial"/>
              </a:rPr>
              <a:t>Informar al afiliado los montos mensuales de RV y RP.</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MX" sz="1600" b="0" i="0" u="none" strike="noStrike" kern="1200" cap="none" spc="0" normalizeH="0" baseline="0" noProof="0" dirty="0">
                <a:ln>
                  <a:noFill/>
                </a:ln>
                <a:solidFill>
                  <a:srgbClr val="1F497D"/>
                </a:solidFill>
                <a:effectLst/>
                <a:uLnTx/>
                <a:uFillTx/>
                <a:latin typeface="Calibri"/>
                <a:ea typeface="+mn-ea"/>
                <a:cs typeface="Arial"/>
                <a:sym typeface="Arial"/>
              </a:rPr>
              <a:t>Efectuar los remates que soliciten los consultantes.</a:t>
            </a:r>
          </a:p>
        </p:txBody>
      </p:sp>
      <p:pic>
        <p:nvPicPr>
          <p:cNvPr id="3" name="2 Imagen">
            <a:extLst>
              <a:ext uri="{FF2B5EF4-FFF2-40B4-BE49-F238E27FC236}">
                <a16:creationId xmlns:a16="http://schemas.microsoft.com/office/drawing/2014/main" id="{2B301337-23B0-0EF2-6345-694F9B5981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32305" y="2899754"/>
            <a:ext cx="2598472" cy="2598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80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
          <p:cNvSpPr txBox="1">
            <a:spLocks noGrp="1"/>
          </p:cNvSpPr>
          <p:nvPr>
            <p:ph type="ctrTitle"/>
          </p:nvPr>
        </p:nvSpPr>
        <p:spPr>
          <a:xfrm>
            <a:off x="3846491" y="2693988"/>
            <a:ext cx="4499018"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3366"/>
              </a:buClr>
              <a:buSzPts val="2800"/>
              <a:buFont typeface="Calibri"/>
              <a:buNone/>
            </a:pPr>
            <a:r>
              <a:rPr lang="es-CL" sz="2800" dirty="0"/>
              <a:t>MODALIDADES DE PENSIÓN</a:t>
            </a:r>
            <a:endParaRPr lang="es-CL" dirty="0"/>
          </a:p>
        </p:txBody>
      </p:sp>
    </p:spTree>
    <p:extLst>
      <p:ext uri="{BB962C8B-B14F-4D97-AF65-F5344CB8AC3E}">
        <p14:creationId xmlns:p14="http://schemas.microsoft.com/office/powerpoint/2010/main" val="283203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7D28EF-EB5C-ED53-B539-389339B27D59}"/>
              </a:ext>
            </a:extLst>
          </p:cNvPr>
          <p:cNvSpPr>
            <a:spLocks noGrp="1"/>
          </p:cNvSpPr>
          <p:nvPr>
            <p:ph type="title"/>
          </p:nvPr>
        </p:nvSpPr>
        <p:spPr/>
        <p:txBody>
          <a:bodyPr/>
          <a:lstStyle/>
          <a:p>
            <a:r>
              <a:rPr lang="es-MX" dirty="0"/>
              <a:t>MODALIDADES DE PENSIÓN</a:t>
            </a:r>
            <a:endParaRPr lang="es-CL" dirty="0"/>
          </a:p>
        </p:txBody>
      </p:sp>
      <p:sp>
        <p:nvSpPr>
          <p:cNvPr id="4" name="1 Rectángulo">
            <a:extLst>
              <a:ext uri="{FF2B5EF4-FFF2-40B4-BE49-F238E27FC236}">
                <a16:creationId xmlns:a16="http://schemas.microsoft.com/office/drawing/2014/main" id="{90859166-4239-5DEC-D06A-4570F8822FF2}"/>
              </a:ext>
            </a:extLst>
          </p:cNvPr>
          <p:cNvSpPr/>
          <p:nvPr/>
        </p:nvSpPr>
        <p:spPr>
          <a:xfrm>
            <a:off x="3143672" y="1706972"/>
            <a:ext cx="5904656" cy="400110"/>
          </a:xfrm>
          <a:prstGeom prst="rect">
            <a:avLst/>
          </a:prstGeom>
        </p:spPr>
        <p:txBody>
          <a:bodyPr wrap="square">
            <a:spAutoFit/>
          </a:bodyPr>
          <a:lstStyle/>
          <a:p>
            <a:pPr algn="ctr"/>
            <a:r>
              <a:rPr lang="es-CL" altLang="es-CL" sz="2000" b="1" dirty="0">
                <a:solidFill>
                  <a:srgbClr val="003366"/>
                </a:solidFill>
                <a:latin typeface="Calibri" pitchFamily="34" charset="0"/>
                <a:cs typeface="Calibri" pitchFamily="34" charset="0"/>
              </a:rPr>
              <a:t>¿QUÉ OPCIONES TENGO?</a:t>
            </a:r>
            <a:endParaRPr lang="es-CL" sz="2000" b="1" dirty="0">
              <a:solidFill>
                <a:srgbClr val="003366"/>
              </a:solidFill>
              <a:latin typeface="Calibri" pitchFamily="34" charset="0"/>
              <a:cs typeface="Calibri" pitchFamily="34" charset="0"/>
            </a:endParaRPr>
          </a:p>
        </p:txBody>
      </p:sp>
      <p:sp>
        <p:nvSpPr>
          <p:cNvPr id="3" name="38 CuadroTexto">
            <a:extLst>
              <a:ext uri="{FF2B5EF4-FFF2-40B4-BE49-F238E27FC236}">
                <a16:creationId xmlns:a16="http://schemas.microsoft.com/office/drawing/2014/main" id="{DEB05EE8-6090-A61E-B5C7-903E3E0534C2}"/>
              </a:ext>
            </a:extLst>
          </p:cNvPr>
          <p:cNvSpPr txBox="1">
            <a:spLocks noChangeArrowheads="1"/>
          </p:cNvSpPr>
          <p:nvPr/>
        </p:nvSpPr>
        <p:spPr bwMode="auto">
          <a:xfrm>
            <a:off x="6991182" y="4147240"/>
            <a:ext cx="4008438" cy="824841"/>
          </a:xfrm>
          <a:prstGeom prst="rect">
            <a:avLst/>
          </a:prstGeom>
          <a:solidFill>
            <a:srgbClr val="0099CC"/>
          </a:solidFill>
          <a:ln/>
        </p:spPr>
        <p:style>
          <a:lnRef idx="1">
            <a:schemeClr val="accent5"/>
          </a:lnRef>
          <a:fillRef idx="3">
            <a:schemeClr val="accent5"/>
          </a:fillRef>
          <a:effectRef idx="2">
            <a:schemeClr val="accent5"/>
          </a:effectRef>
          <a:fontRef idx="minor">
            <a:schemeClr val="lt1"/>
          </a:fontRef>
        </p:style>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Aft>
                <a:spcPct val="0"/>
              </a:spcAft>
              <a:buFont typeface="Wingdings" pitchFamily="2" charset="2"/>
              <a:buNone/>
            </a:pPr>
            <a:r>
              <a:rPr lang="es-CL" altLang="es-CL" sz="1400" b="1" dirty="0">
                <a:solidFill>
                  <a:schemeClr val="bg1"/>
                </a:solidFill>
                <a:ea typeface="Calibri" panose="020F0502020204030204" pitchFamily="34" charset="0"/>
                <a:cs typeface="Calibri" panose="020F0502020204030204" pitchFamily="34" charset="0"/>
              </a:rPr>
              <a:t>Renta Temporal con </a:t>
            </a:r>
          </a:p>
          <a:p>
            <a:pPr algn="ctr" eaLnBrk="1" hangingPunct="1">
              <a:spcAft>
                <a:spcPct val="0"/>
              </a:spcAft>
              <a:buFont typeface="Wingdings" pitchFamily="2" charset="2"/>
              <a:buNone/>
            </a:pPr>
            <a:r>
              <a:rPr lang="es-CL" altLang="es-CL" sz="1400" b="1" dirty="0">
                <a:solidFill>
                  <a:schemeClr val="bg1"/>
                </a:solidFill>
                <a:ea typeface="Calibri" panose="020F0502020204030204" pitchFamily="34" charset="0"/>
                <a:cs typeface="Calibri" panose="020F0502020204030204" pitchFamily="34" charset="0"/>
              </a:rPr>
              <a:t>Renta Vitalicia Diferida</a:t>
            </a:r>
          </a:p>
          <a:p>
            <a:pPr algn="ctr" eaLnBrk="1" hangingPunct="1">
              <a:spcAft>
                <a:spcPct val="0"/>
              </a:spcAft>
              <a:buFont typeface="Wingdings" pitchFamily="2" charset="2"/>
              <a:buNone/>
            </a:pPr>
            <a:r>
              <a:rPr lang="es-CL" altLang="es-CL" sz="1400" b="1" dirty="0">
                <a:solidFill>
                  <a:schemeClr val="bg1"/>
                </a:solidFill>
                <a:ea typeface="Calibri" panose="020F0502020204030204" pitchFamily="34" charset="0"/>
                <a:cs typeface="Calibri" panose="020F0502020204030204" pitchFamily="34" charset="0"/>
              </a:rPr>
              <a:t>(RT/RVD)</a:t>
            </a:r>
          </a:p>
        </p:txBody>
      </p:sp>
      <p:sp>
        <p:nvSpPr>
          <p:cNvPr id="8" name="39 CuadroTexto">
            <a:extLst>
              <a:ext uri="{FF2B5EF4-FFF2-40B4-BE49-F238E27FC236}">
                <a16:creationId xmlns:a16="http://schemas.microsoft.com/office/drawing/2014/main" id="{A4037E19-3632-361F-E930-0459BBC83378}"/>
              </a:ext>
            </a:extLst>
          </p:cNvPr>
          <p:cNvSpPr txBox="1">
            <a:spLocks noChangeArrowheads="1"/>
          </p:cNvSpPr>
          <p:nvPr/>
        </p:nvSpPr>
        <p:spPr bwMode="auto">
          <a:xfrm>
            <a:off x="6991183" y="5501059"/>
            <a:ext cx="4008438" cy="824841"/>
          </a:xfrm>
          <a:prstGeom prst="rect">
            <a:avLst/>
          </a:prstGeom>
          <a:solidFill>
            <a:srgbClr val="0099CC"/>
          </a:solidFill>
          <a:ln/>
        </p:spPr>
        <p:style>
          <a:lnRef idx="1">
            <a:schemeClr val="accent5"/>
          </a:lnRef>
          <a:fillRef idx="3">
            <a:schemeClr val="accent5"/>
          </a:fillRef>
          <a:effectRef idx="2">
            <a:schemeClr val="accent5"/>
          </a:effectRef>
          <a:fontRef idx="minor">
            <a:schemeClr val="lt1"/>
          </a:fontRef>
        </p:style>
        <p:txBody>
          <a:bodyPr wrap="square">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Aft>
                <a:spcPct val="0"/>
              </a:spcAft>
              <a:buFont typeface="Wingdings" pitchFamily="2" charset="2"/>
              <a:buNone/>
            </a:pPr>
            <a:r>
              <a:rPr lang="es-CL" altLang="es-CL" sz="1400" b="1" dirty="0">
                <a:solidFill>
                  <a:schemeClr val="bg1"/>
                </a:solidFill>
                <a:ea typeface="Calibri" panose="020F0502020204030204" pitchFamily="34" charset="0"/>
                <a:cs typeface="Calibri" panose="020F0502020204030204" pitchFamily="34" charset="0"/>
              </a:rPr>
              <a:t>Renta Vitalicia con </a:t>
            </a:r>
          </a:p>
          <a:p>
            <a:pPr algn="ctr" eaLnBrk="1" hangingPunct="1">
              <a:spcAft>
                <a:spcPct val="0"/>
              </a:spcAft>
              <a:buFont typeface="Wingdings" pitchFamily="2" charset="2"/>
              <a:buNone/>
            </a:pPr>
            <a:r>
              <a:rPr lang="es-CL" altLang="es-CL" sz="1400" b="1" dirty="0">
                <a:solidFill>
                  <a:schemeClr val="bg1"/>
                </a:solidFill>
                <a:ea typeface="Calibri" panose="020F0502020204030204" pitchFamily="34" charset="0"/>
                <a:cs typeface="Calibri" panose="020F0502020204030204" pitchFamily="34" charset="0"/>
              </a:rPr>
              <a:t>Retiro Programado</a:t>
            </a:r>
          </a:p>
          <a:p>
            <a:pPr algn="ctr" eaLnBrk="1" hangingPunct="1">
              <a:spcAft>
                <a:spcPct val="0"/>
              </a:spcAft>
              <a:buFont typeface="Wingdings" pitchFamily="2" charset="2"/>
              <a:buNone/>
            </a:pPr>
            <a:r>
              <a:rPr lang="es-CL" altLang="es-CL" sz="1400" b="1" dirty="0">
                <a:solidFill>
                  <a:schemeClr val="bg1"/>
                </a:solidFill>
                <a:ea typeface="Calibri" panose="020F0502020204030204" pitchFamily="34" charset="0"/>
                <a:cs typeface="Calibri" panose="020F0502020204030204" pitchFamily="34" charset="0"/>
              </a:rPr>
              <a:t>(RV con RP)</a:t>
            </a:r>
          </a:p>
        </p:txBody>
      </p:sp>
      <p:sp>
        <p:nvSpPr>
          <p:cNvPr id="9" name="1 Flecha abajo">
            <a:extLst>
              <a:ext uri="{FF2B5EF4-FFF2-40B4-BE49-F238E27FC236}">
                <a16:creationId xmlns:a16="http://schemas.microsoft.com/office/drawing/2014/main" id="{0D3D4C38-E87E-9F8F-29E6-64BC2CE551B7}"/>
              </a:ext>
            </a:extLst>
          </p:cNvPr>
          <p:cNvSpPr/>
          <p:nvPr/>
        </p:nvSpPr>
        <p:spPr>
          <a:xfrm>
            <a:off x="810422" y="2314947"/>
            <a:ext cx="2332644" cy="2122487"/>
          </a:xfrm>
          <a:prstGeom prst="downArrow">
            <a:avLst/>
          </a:prstGeom>
          <a:solidFill>
            <a:srgbClr val="0099CC"/>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2">
            <a:extLst>
              <a:ext uri="{FF2B5EF4-FFF2-40B4-BE49-F238E27FC236}">
                <a16:creationId xmlns:a16="http://schemas.microsoft.com/office/drawing/2014/main" id="{5FE81D9E-60A2-4403-9877-7BC35AE7DF3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36764" y="4615234"/>
            <a:ext cx="1896945" cy="1419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27 CuadroTexto">
            <a:extLst>
              <a:ext uri="{FF2B5EF4-FFF2-40B4-BE49-F238E27FC236}">
                <a16:creationId xmlns:a16="http://schemas.microsoft.com/office/drawing/2014/main" id="{F6CAD5C0-AA44-84FE-3FB7-AF6782F0D895}"/>
              </a:ext>
            </a:extLst>
          </p:cNvPr>
          <p:cNvSpPr txBox="1">
            <a:spLocks noChangeArrowheads="1"/>
          </p:cNvSpPr>
          <p:nvPr/>
        </p:nvSpPr>
        <p:spPr bwMode="auto">
          <a:xfrm>
            <a:off x="1360312" y="2533802"/>
            <a:ext cx="1184940" cy="82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Aft>
                <a:spcPct val="0"/>
              </a:spcAft>
              <a:buFont typeface="Wingdings" pitchFamily="2" charset="2"/>
              <a:buNone/>
            </a:pPr>
            <a:r>
              <a:rPr lang="es-CL" altLang="es-CL" sz="1400" b="1" dirty="0">
                <a:solidFill>
                  <a:schemeClr val="bg1"/>
                </a:solidFill>
                <a:ea typeface="Calibri" panose="020F0502020204030204" pitchFamily="34" charset="0"/>
                <a:cs typeface="Calibri" panose="020F0502020204030204" pitchFamily="34" charset="0"/>
              </a:rPr>
              <a:t>Retiro </a:t>
            </a:r>
          </a:p>
          <a:p>
            <a:pPr algn="ctr" eaLnBrk="1" hangingPunct="1">
              <a:spcAft>
                <a:spcPct val="0"/>
              </a:spcAft>
              <a:buFont typeface="Wingdings" pitchFamily="2" charset="2"/>
              <a:buNone/>
            </a:pPr>
            <a:r>
              <a:rPr lang="es-CL" altLang="es-CL" sz="1400" b="1" dirty="0">
                <a:solidFill>
                  <a:schemeClr val="bg1"/>
                </a:solidFill>
                <a:ea typeface="Calibri" panose="020F0502020204030204" pitchFamily="34" charset="0"/>
                <a:cs typeface="Calibri" panose="020F0502020204030204" pitchFamily="34" charset="0"/>
              </a:rPr>
              <a:t>  Programado</a:t>
            </a:r>
          </a:p>
          <a:p>
            <a:pPr algn="ctr" eaLnBrk="1" hangingPunct="1">
              <a:spcAft>
                <a:spcPct val="0"/>
              </a:spcAft>
              <a:buFont typeface="Wingdings" pitchFamily="2" charset="2"/>
              <a:buNone/>
            </a:pPr>
            <a:r>
              <a:rPr lang="es-CL" altLang="es-CL" sz="1400" b="1" dirty="0">
                <a:solidFill>
                  <a:schemeClr val="bg1"/>
                </a:solidFill>
                <a:ea typeface="Calibri" panose="020F0502020204030204" pitchFamily="34" charset="0"/>
                <a:cs typeface="Calibri" panose="020F0502020204030204" pitchFamily="34" charset="0"/>
              </a:rPr>
              <a:t>(RP)</a:t>
            </a:r>
          </a:p>
        </p:txBody>
      </p:sp>
      <p:sp>
        <p:nvSpPr>
          <p:cNvPr id="12" name="29 Flecha abajo">
            <a:extLst>
              <a:ext uri="{FF2B5EF4-FFF2-40B4-BE49-F238E27FC236}">
                <a16:creationId xmlns:a16="http://schemas.microsoft.com/office/drawing/2014/main" id="{13A9973F-8079-87F9-AF7A-3831916E5F64}"/>
              </a:ext>
            </a:extLst>
          </p:cNvPr>
          <p:cNvSpPr/>
          <p:nvPr/>
        </p:nvSpPr>
        <p:spPr>
          <a:xfrm>
            <a:off x="3263599" y="2314947"/>
            <a:ext cx="2332644" cy="2122487"/>
          </a:xfrm>
          <a:prstGeom prst="downArrow">
            <a:avLst/>
          </a:prstGeom>
          <a:solidFill>
            <a:srgbClr val="0099CC"/>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L">
              <a:latin typeface="Calibri" panose="020F0502020204030204" pitchFamily="34" charset="0"/>
              <a:ea typeface="Calibri" panose="020F0502020204030204" pitchFamily="34" charset="0"/>
              <a:cs typeface="Calibri" panose="020F0502020204030204" pitchFamily="34" charset="0"/>
            </a:endParaRPr>
          </a:p>
        </p:txBody>
      </p:sp>
      <p:sp>
        <p:nvSpPr>
          <p:cNvPr id="13" name="37 CuadroTexto">
            <a:extLst>
              <a:ext uri="{FF2B5EF4-FFF2-40B4-BE49-F238E27FC236}">
                <a16:creationId xmlns:a16="http://schemas.microsoft.com/office/drawing/2014/main" id="{F523A015-B405-F10B-A106-DC18AD684C72}"/>
              </a:ext>
            </a:extLst>
          </p:cNvPr>
          <p:cNvSpPr txBox="1">
            <a:spLocks noChangeArrowheads="1"/>
          </p:cNvSpPr>
          <p:nvPr/>
        </p:nvSpPr>
        <p:spPr bwMode="auto">
          <a:xfrm>
            <a:off x="4024064" y="2533802"/>
            <a:ext cx="784189" cy="82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Aft>
                <a:spcPct val="0"/>
              </a:spcAft>
              <a:buFont typeface="Wingdings" pitchFamily="2" charset="2"/>
              <a:buNone/>
            </a:pPr>
            <a:r>
              <a:rPr lang="es-CL" altLang="es-CL" sz="1400" b="1" dirty="0">
                <a:solidFill>
                  <a:schemeClr val="bg1"/>
                </a:solidFill>
                <a:ea typeface="Calibri" panose="020F0502020204030204" pitchFamily="34" charset="0"/>
                <a:cs typeface="Calibri" panose="020F0502020204030204" pitchFamily="34" charset="0"/>
              </a:rPr>
              <a:t>Renta</a:t>
            </a:r>
          </a:p>
          <a:p>
            <a:pPr algn="ctr" eaLnBrk="1" hangingPunct="1">
              <a:spcAft>
                <a:spcPct val="0"/>
              </a:spcAft>
              <a:buFont typeface="Wingdings" pitchFamily="2" charset="2"/>
              <a:buNone/>
            </a:pPr>
            <a:r>
              <a:rPr lang="es-CL" altLang="es-CL" sz="1400" b="1" dirty="0">
                <a:solidFill>
                  <a:schemeClr val="bg1"/>
                </a:solidFill>
                <a:ea typeface="Calibri" panose="020F0502020204030204" pitchFamily="34" charset="0"/>
                <a:cs typeface="Calibri" panose="020F0502020204030204" pitchFamily="34" charset="0"/>
              </a:rPr>
              <a:t>Vitalicia</a:t>
            </a:r>
          </a:p>
          <a:p>
            <a:pPr algn="ctr" eaLnBrk="1" hangingPunct="1">
              <a:spcAft>
                <a:spcPct val="0"/>
              </a:spcAft>
              <a:buFont typeface="Wingdings" pitchFamily="2" charset="2"/>
              <a:buNone/>
            </a:pPr>
            <a:r>
              <a:rPr lang="es-CL" altLang="es-CL" sz="1400" b="1" dirty="0">
                <a:solidFill>
                  <a:schemeClr val="bg1"/>
                </a:solidFill>
                <a:ea typeface="Calibri" panose="020F0502020204030204" pitchFamily="34" charset="0"/>
                <a:cs typeface="Calibri" panose="020F0502020204030204" pitchFamily="34" charset="0"/>
              </a:rPr>
              <a:t>(RV)</a:t>
            </a:r>
          </a:p>
        </p:txBody>
      </p:sp>
      <p:pic>
        <p:nvPicPr>
          <p:cNvPr id="14" name="Picture 3">
            <a:extLst>
              <a:ext uri="{FF2B5EF4-FFF2-40B4-BE49-F238E27FC236}">
                <a16:creationId xmlns:a16="http://schemas.microsoft.com/office/drawing/2014/main" id="{28204AE1-A2DD-87A4-DBCF-25F47564FF7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27170" y="4627299"/>
            <a:ext cx="1781149" cy="1419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2">
            <a:extLst>
              <a:ext uri="{FF2B5EF4-FFF2-40B4-BE49-F238E27FC236}">
                <a16:creationId xmlns:a16="http://schemas.microsoft.com/office/drawing/2014/main" id="{943AD0EE-1D65-343B-E85E-5766EFC6906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991182" y="2404126"/>
            <a:ext cx="1519208" cy="1207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4">
            <a:extLst>
              <a:ext uri="{FF2B5EF4-FFF2-40B4-BE49-F238E27FC236}">
                <a16:creationId xmlns:a16="http://schemas.microsoft.com/office/drawing/2014/main" id="{561934E3-D71B-03A7-6B34-88DA493995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36816" y="2464351"/>
            <a:ext cx="1561646" cy="1187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2 Más">
            <a:extLst>
              <a:ext uri="{FF2B5EF4-FFF2-40B4-BE49-F238E27FC236}">
                <a16:creationId xmlns:a16="http://schemas.microsoft.com/office/drawing/2014/main" id="{631A387E-03EC-40EB-30BD-0410126203CD}"/>
              </a:ext>
            </a:extLst>
          </p:cNvPr>
          <p:cNvSpPr/>
          <p:nvPr/>
        </p:nvSpPr>
        <p:spPr>
          <a:xfrm>
            <a:off x="8594946" y="2809553"/>
            <a:ext cx="598594" cy="570765"/>
          </a:xfrm>
          <a:prstGeom prst="mathPlus">
            <a:avLst/>
          </a:prstGeom>
          <a:solidFill>
            <a:srgbClr val="0099CC"/>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L"/>
          </a:p>
        </p:txBody>
      </p:sp>
      <p:sp>
        <p:nvSpPr>
          <p:cNvPr id="18" name="3 Flecha abajo">
            <a:extLst>
              <a:ext uri="{FF2B5EF4-FFF2-40B4-BE49-F238E27FC236}">
                <a16:creationId xmlns:a16="http://schemas.microsoft.com/office/drawing/2014/main" id="{A255CFA6-1BC3-5CF1-2ED3-8DBAEABB5A54}"/>
              </a:ext>
            </a:extLst>
          </p:cNvPr>
          <p:cNvSpPr/>
          <p:nvPr/>
        </p:nvSpPr>
        <p:spPr>
          <a:xfrm>
            <a:off x="8696684" y="3652166"/>
            <a:ext cx="395118" cy="374106"/>
          </a:xfrm>
          <a:prstGeom prst="downArrow">
            <a:avLst/>
          </a:prstGeom>
          <a:solidFill>
            <a:srgbClr val="0099CC"/>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07911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FB4BD1-E65D-D48F-3C0C-6A563EDF021D}"/>
              </a:ext>
            </a:extLst>
          </p:cNvPr>
          <p:cNvSpPr>
            <a:spLocks noGrp="1"/>
          </p:cNvSpPr>
          <p:nvPr>
            <p:ph type="title"/>
          </p:nvPr>
        </p:nvSpPr>
        <p:spPr>
          <a:xfrm>
            <a:off x="3933225" y="642821"/>
            <a:ext cx="7479793" cy="639763"/>
          </a:xfrm>
        </p:spPr>
        <p:txBody>
          <a:bodyPr>
            <a:normAutofit fontScale="90000"/>
          </a:bodyPr>
          <a:lstStyle/>
          <a:p>
            <a:r>
              <a:rPr lang="es-CL" dirty="0">
                <a:latin typeface="Poppins" panose="00000500000000000000" pitchFamily="2" charset="0"/>
                <a:cs typeface="Poppins" panose="00000500000000000000" pitchFamily="2" charset="0"/>
              </a:rPr>
              <a:t>ANTES DE COMENZAR, QUEREMOS CONOCER SU OPINIÓN</a:t>
            </a:r>
          </a:p>
        </p:txBody>
      </p:sp>
      <p:sp>
        <p:nvSpPr>
          <p:cNvPr id="4" name="Marcador de texto 3">
            <a:extLst>
              <a:ext uri="{FF2B5EF4-FFF2-40B4-BE49-F238E27FC236}">
                <a16:creationId xmlns:a16="http://schemas.microsoft.com/office/drawing/2014/main" id="{4D7ADC8F-B648-EB2F-1133-EC3CC21559F1}"/>
              </a:ext>
            </a:extLst>
          </p:cNvPr>
          <p:cNvSpPr>
            <a:spLocks noGrp="1"/>
          </p:cNvSpPr>
          <p:nvPr>
            <p:ph type="body" idx="2"/>
          </p:nvPr>
        </p:nvSpPr>
        <p:spPr>
          <a:xfrm>
            <a:off x="609600" y="1535114"/>
            <a:ext cx="5386917" cy="4591049"/>
          </a:xfrm>
        </p:spPr>
        <p:txBody>
          <a:bodyPr>
            <a:normAutofit fontScale="92500"/>
          </a:bodyPr>
          <a:lstStyle/>
          <a:p>
            <a:pPr marL="0" algn="ctr">
              <a:lnSpc>
                <a:spcPct val="120000"/>
              </a:lnSpc>
              <a:buNone/>
            </a:pPr>
            <a:r>
              <a:rPr lang="es-CL" b="1" dirty="0">
                <a:latin typeface="Poppins" panose="00000500000000000000" pitchFamily="2" charset="0"/>
                <a:cs typeface="Poppins" panose="00000500000000000000" pitchFamily="2" charset="0"/>
              </a:rPr>
              <a:t>¡La opinión de todos y todas es clave para  mejorar!</a:t>
            </a:r>
          </a:p>
          <a:p>
            <a:pPr marL="0" algn="ctr">
              <a:lnSpc>
                <a:spcPct val="120000"/>
              </a:lnSpc>
              <a:buNone/>
            </a:pPr>
            <a:endParaRPr lang="es-CL" b="1" dirty="0">
              <a:latin typeface="Poppins" panose="00000500000000000000" pitchFamily="2" charset="0"/>
              <a:cs typeface="Poppins" panose="00000500000000000000" pitchFamily="2" charset="0"/>
            </a:endParaRPr>
          </a:p>
          <a:p>
            <a:pPr marL="0" lvl="0" indent="0" algn="ctr" rtl="0">
              <a:lnSpc>
                <a:spcPct val="100000"/>
              </a:lnSpc>
              <a:spcBef>
                <a:spcPts val="0"/>
              </a:spcBef>
              <a:spcAft>
                <a:spcPts val="0"/>
              </a:spcAft>
              <a:buNone/>
            </a:pPr>
            <a:r>
              <a:rPr lang="es-CL" sz="2400" b="1" dirty="0">
                <a:solidFill>
                  <a:schemeClr val="dk1"/>
                </a:solidFill>
                <a:latin typeface="Poppins" panose="00000500000000000000" pitchFamily="2" charset="0"/>
                <a:ea typeface="Poppins ExtraLight"/>
                <a:cs typeface="Poppins" panose="00000500000000000000" pitchFamily="2" charset="0"/>
                <a:sym typeface="Poppins ExtraLight"/>
              </a:rPr>
              <a:t>¡</a:t>
            </a:r>
            <a:r>
              <a:rPr lang="es-CL" sz="2400" dirty="0">
                <a:solidFill>
                  <a:schemeClr val="dk1"/>
                </a:solidFill>
                <a:latin typeface="Poppins" panose="00000500000000000000" pitchFamily="2" charset="0"/>
                <a:ea typeface="Poppins ExtraLight"/>
                <a:cs typeface="Poppins" panose="00000500000000000000" pitchFamily="2" charset="0"/>
                <a:sym typeface="Poppins ExtraLight"/>
              </a:rPr>
              <a:t>Queremos conocer </a:t>
            </a:r>
            <a:r>
              <a:rPr lang="es-CL" sz="2400" b="1" dirty="0">
                <a:solidFill>
                  <a:srgbClr val="56C6ED"/>
                </a:solidFill>
                <a:latin typeface="Poppins" panose="00000500000000000000" pitchFamily="2" charset="0"/>
                <a:ea typeface="Poppins"/>
                <a:cs typeface="Poppins" panose="00000500000000000000" pitchFamily="2" charset="0"/>
                <a:sym typeface="Poppins"/>
              </a:rPr>
              <a:t>tu opinión </a:t>
            </a:r>
            <a:r>
              <a:rPr lang="es-CL" sz="2400" b="1" dirty="0">
                <a:solidFill>
                  <a:schemeClr val="dk1"/>
                </a:solidFill>
                <a:latin typeface="Poppins" panose="00000500000000000000" pitchFamily="2" charset="0"/>
                <a:ea typeface="Poppins"/>
                <a:cs typeface="Poppins" panose="00000500000000000000" pitchFamily="2" charset="0"/>
                <a:sym typeface="Poppins"/>
              </a:rPr>
              <a:t>!</a:t>
            </a:r>
            <a:endParaRPr lang="es-CL" sz="2400" b="1" dirty="0">
              <a:solidFill>
                <a:schemeClr val="dk1"/>
              </a:solidFill>
              <a:latin typeface="Poppins" panose="00000500000000000000" pitchFamily="2" charset="0"/>
              <a:ea typeface="Space Grotesk"/>
              <a:cs typeface="Poppins" panose="00000500000000000000" pitchFamily="2" charset="0"/>
              <a:sym typeface="Space Grotesk"/>
            </a:endParaRPr>
          </a:p>
          <a:p>
            <a:pPr marL="0" lvl="0" indent="0" algn="ctr" rtl="0">
              <a:lnSpc>
                <a:spcPct val="100000"/>
              </a:lnSpc>
              <a:spcBef>
                <a:spcPts val="0"/>
              </a:spcBef>
              <a:spcAft>
                <a:spcPts val="0"/>
              </a:spcAft>
              <a:buNone/>
            </a:pPr>
            <a:endParaRPr lang="es-CL" b="1" dirty="0">
              <a:latin typeface="Poppins" panose="00000500000000000000" pitchFamily="2" charset="0"/>
              <a:ea typeface="Space Grotesk"/>
              <a:cs typeface="Poppins" panose="00000500000000000000" pitchFamily="2" charset="0"/>
              <a:sym typeface="Space Grotesk"/>
            </a:endParaRPr>
          </a:p>
          <a:p>
            <a:pPr marL="0" indent="0" algn="ctr">
              <a:spcBef>
                <a:spcPts val="0"/>
              </a:spcBef>
              <a:buNone/>
            </a:pPr>
            <a:r>
              <a:rPr lang="es-CL" sz="2400" dirty="0">
                <a:solidFill>
                  <a:schemeClr val="dk1"/>
                </a:solidFill>
                <a:latin typeface="Poppins" panose="00000500000000000000" pitchFamily="2" charset="0"/>
                <a:ea typeface="Poppins ExtraLight"/>
                <a:cs typeface="Poppins" panose="00000500000000000000" pitchFamily="2" charset="0"/>
                <a:sym typeface="Poppins ExtraLight"/>
              </a:rPr>
              <a:t>¡Toma menos de 1 minuto contestar!</a:t>
            </a:r>
            <a:endParaRPr lang="es-CL" sz="2400" dirty="0">
              <a:solidFill>
                <a:schemeClr val="lt1"/>
              </a:solidFill>
              <a:latin typeface="Poppins" panose="00000500000000000000" pitchFamily="2" charset="0"/>
              <a:ea typeface="Poppins ExtraLight"/>
              <a:cs typeface="Poppins" panose="00000500000000000000" pitchFamily="2" charset="0"/>
              <a:sym typeface="Poppins ExtraLight"/>
            </a:endParaRPr>
          </a:p>
          <a:p>
            <a:pPr marL="0" lvl="0" indent="0" algn="l" rtl="0">
              <a:lnSpc>
                <a:spcPct val="100000"/>
              </a:lnSpc>
              <a:spcBef>
                <a:spcPts val="0"/>
              </a:spcBef>
              <a:spcAft>
                <a:spcPts val="0"/>
              </a:spcAft>
              <a:buNone/>
            </a:pPr>
            <a:endParaRPr lang="es-CL" sz="2400" b="1" dirty="0">
              <a:solidFill>
                <a:schemeClr val="lt1"/>
              </a:solidFill>
              <a:latin typeface="Poppins" panose="00000500000000000000" pitchFamily="2" charset="0"/>
              <a:ea typeface="Space Grotesk"/>
              <a:cs typeface="Poppins" panose="00000500000000000000" pitchFamily="2" charset="0"/>
              <a:sym typeface="Space Grotesk"/>
            </a:endParaRPr>
          </a:p>
          <a:p>
            <a:pPr marL="0" algn="ctr">
              <a:lnSpc>
                <a:spcPct val="120000"/>
              </a:lnSpc>
              <a:buNone/>
            </a:pPr>
            <a:r>
              <a:rPr lang="es-CL" sz="2100" dirty="0">
                <a:effectLst/>
                <a:latin typeface="Poppins" panose="00000500000000000000" pitchFamily="2" charset="0"/>
                <a:cs typeface="Poppins" panose="00000500000000000000" pitchFamily="2" charset="0"/>
              </a:rPr>
              <a:t>¡Gracias por participar!</a:t>
            </a:r>
          </a:p>
          <a:p>
            <a:pPr marL="0" algn="ctr">
              <a:lnSpc>
                <a:spcPct val="120000"/>
              </a:lnSpc>
              <a:buNone/>
            </a:pPr>
            <a:endParaRPr lang="es-CL" sz="2100" dirty="0">
              <a:effectLst/>
              <a:latin typeface="Poppins" panose="00000500000000000000" pitchFamily="2" charset="0"/>
              <a:cs typeface="Poppins" panose="00000500000000000000" pitchFamily="2" charset="0"/>
            </a:endParaRPr>
          </a:p>
          <a:p>
            <a:pPr marL="76200" indent="0" algn="ctr">
              <a:buNone/>
            </a:pPr>
            <a:r>
              <a:rPr lang="es-CL" sz="1600" dirty="0">
                <a:latin typeface="Poppins" panose="00000500000000000000" pitchFamily="2" charset="0"/>
                <a:cs typeface="Poppins" panose="00000500000000000000" pitchFamily="2" charset="0"/>
              </a:rPr>
              <a:t>Sus respuestas serán confidenciales, analizadas de manera anónima y con los resguardos estadísticos correspondientes</a:t>
            </a:r>
            <a:r>
              <a:rPr lang="es-CL" dirty="0">
                <a:latin typeface="Poppins" panose="00000500000000000000" pitchFamily="2" charset="0"/>
                <a:cs typeface="Poppins" panose="00000500000000000000" pitchFamily="2" charset="0"/>
              </a:rPr>
              <a:t>.</a:t>
            </a:r>
          </a:p>
        </p:txBody>
      </p:sp>
      <p:sp>
        <p:nvSpPr>
          <p:cNvPr id="5" name="Marcador de texto 4">
            <a:extLst>
              <a:ext uri="{FF2B5EF4-FFF2-40B4-BE49-F238E27FC236}">
                <a16:creationId xmlns:a16="http://schemas.microsoft.com/office/drawing/2014/main" id="{D4B652AF-9478-C7E8-F989-52839DA681D2}"/>
              </a:ext>
            </a:extLst>
          </p:cNvPr>
          <p:cNvSpPr>
            <a:spLocks noGrp="1"/>
          </p:cNvSpPr>
          <p:nvPr>
            <p:ph type="body" idx="3"/>
          </p:nvPr>
        </p:nvSpPr>
        <p:spPr>
          <a:xfrm>
            <a:off x="6195485" y="1282584"/>
            <a:ext cx="5389033" cy="639763"/>
          </a:xfrm>
        </p:spPr>
        <p:txBody>
          <a:bodyPr/>
          <a:lstStyle/>
          <a:p>
            <a:pPr algn="ctr"/>
            <a:r>
              <a:rPr lang="es-CL" dirty="0">
                <a:latin typeface="Poppins" panose="00000500000000000000" pitchFamily="2" charset="0"/>
                <a:cs typeface="Poppins" panose="00000500000000000000" pitchFamily="2" charset="0"/>
              </a:rPr>
              <a:t>Escanee el código QR</a:t>
            </a:r>
          </a:p>
        </p:txBody>
      </p:sp>
      <p:pic>
        <p:nvPicPr>
          <p:cNvPr id="8" name="Imagen 7" descr="Código QR&#10;&#10;El contenido generado por IA puede ser incorrecto.">
            <a:extLst>
              <a:ext uri="{FF2B5EF4-FFF2-40B4-BE49-F238E27FC236}">
                <a16:creationId xmlns:a16="http://schemas.microsoft.com/office/drawing/2014/main" id="{89F4C9D8-26B1-BBD4-BC3F-6A17400E7524}"/>
              </a:ext>
            </a:extLst>
          </p:cNvPr>
          <p:cNvPicPr>
            <a:picLocks noChangeAspect="1"/>
          </p:cNvPicPr>
          <p:nvPr/>
        </p:nvPicPr>
        <p:blipFill>
          <a:blip r:embed="rId2"/>
          <a:stretch>
            <a:fillRect/>
          </a:stretch>
        </p:blipFill>
        <p:spPr>
          <a:xfrm>
            <a:off x="6952966" y="1922347"/>
            <a:ext cx="4098212" cy="4098212"/>
          </a:xfrm>
          <a:prstGeom prst="rect">
            <a:avLst/>
          </a:prstGeom>
        </p:spPr>
      </p:pic>
      <p:sp>
        <p:nvSpPr>
          <p:cNvPr id="3" name="Marcador de texto 4">
            <a:extLst>
              <a:ext uri="{FF2B5EF4-FFF2-40B4-BE49-F238E27FC236}">
                <a16:creationId xmlns:a16="http://schemas.microsoft.com/office/drawing/2014/main" id="{7341C7E2-0673-345A-5B4A-ECC572A909B2}"/>
              </a:ext>
            </a:extLst>
          </p:cNvPr>
          <p:cNvSpPr txBox="1">
            <a:spLocks/>
          </p:cNvSpPr>
          <p:nvPr/>
        </p:nvSpPr>
        <p:spPr>
          <a:xfrm>
            <a:off x="6386214" y="5662105"/>
            <a:ext cx="5389033" cy="9281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457200" marR="0" lvl="0" indent="-228600" algn="ctr" defTabSz="914400" rtl="0" eaLnBrk="1" fontAlgn="auto" latinLnBrk="0" hangingPunct="1">
              <a:lnSpc>
                <a:spcPct val="100000"/>
              </a:lnSpc>
              <a:spcBef>
                <a:spcPts val="480"/>
              </a:spcBef>
              <a:spcAft>
                <a:spcPts val="0"/>
              </a:spcAft>
              <a:buClr>
                <a:srgbClr val="000000"/>
              </a:buClr>
              <a:buSzPts val="2400"/>
              <a:buFont typeface="Arial"/>
              <a:buNone/>
              <a:tabLst/>
              <a:defRPr/>
            </a:pPr>
            <a:r>
              <a:rPr kumimoji="0" lang="es-CL" sz="1600" b="1" i="0" u="none" strike="noStrike" kern="0" cap="none" spc="0" normalizeH="0" baseline="0" noProof="0" dirty="0">
                <a:ln>
                  <a:noFill/>
                </a:ln>
                <a:solidFill>
                  <a:srgbClr val="000000"/>
                </a:solidFill>
                <a:effectLst/>
                <a:uLnTx/>
                <a:uFillTx/>
                <a:latin typeface="Poppins" panose="00000500000000000000" pitchFamily="2" charset="0"/>
                <a:ea typeface="Calibri"/>
                <a:cs typeface="Poppins" panose="00000500000000000000" pitchFamily="2" charset="0"/>
                <a:sym typeface="Calibri"/>
              </a:rPr>
              <a:t>O ingrese al link</a:t>
            </a:r>
          </a:p>
          <a:p>
            <a:pPr marL="457200" marR="0" lvl="0" indent="-22860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s-CL" sz="1600" b="1" i="0" u="none" strike="noStrike" kern="0" cap="none" spc="0" normalizeH="0" baseline="0" noProof="0" dirty="0">
              <a:ln>
                <a:noFill/>
              </a:ln>
              <a:solidFill>
                <a:srgbClr val="000000"/>
              </a:solidFill>
              <a:effectLst/>
              <a:uLnTx/>
              <a:uFillTx/>
              <a:latin typeface="Poppins" panose="00000500000000000000" pitchFamily="2" charset="0"/>
              <a:ea typeface="Calibri"/>
              <a:cs typeface="Poppins" panose="00000500000000000000" pitchFamily="2" charset="0"/>
              <a:sym typeface="Calibri"/>
            </a:endParaRPr>
          </a:p>
          <a:p>
            <a:pPr marL="457200" marR="0" lvl="0" indent="-228600" algn="ctr" defTabSz="914400" rtl="0" eaLnBrk="1" fontAlgn="auto" latinLnBrk="0" hangingPunct="1">
              <a:lnSpc>
                <a:spcPct val="100000"/>
              </a:lnSpc>
              <a:spcBef>
                <a:spcPts val="480"/>
              </a:spcBef>
              <a:spcAft>
                <a:spcPts val="0"/>
              </a:spcAft>
              <a:buClr>
                <a:srgbClr val="000000"/>
              </a:buClr>
              <a:buSzPts val="2400"/>
              <a:buFont typeface="Arial"/>
              <a:buNone/>
              <a:tabLst/>
              <a:defRPr/>
            </a:pPr>
            <a:r>
              <a:rPr kumimoji="0" lang="es-CL" sz="1600" b="1" i="0" u="none" strike="noStrike" kern="0" cap="none" spc="0" normalizeH="0" baseline="0" noProof="0" dirty="0">
                <a:ln>
                  <a:noFill/>
                </a:ln>
                <a:solidFill>
                  <a:srgbClr val="000000"/>
                </a:solidFill>
                <a:effectLst/>
                <a:uLnTx/>
                <a:uFillTx/>
                <a:latin typeface="Poppins" panose="00000500000000000000" pitchFamily="2" charset="0"/>
                <a:ea typeface="Calibri"/>
                <a:cs typeface="Poppins" panose="00000500000000000000" pitchFamily="2" charset="0"/>
                <a:sym typeface="Calibri"/>
              </a:rPr>
              <a:t> https://es.surveymonkey.com/r/SPeduprePre</a:t>
            </a:r>
          </a:p>
        </p:txBody>
      </p:sp>
    </p:spTree>
    <p:extLst>
      <p:ext uri="{BB962C8B-B14F-4D97-AF65-F5344CB8AC3E}">
        <p14:creationId xmlns:p14="http://schemas.microsoft.com/office/powerpoint/2010/main" val="4271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00ED0A-954B-23F3-F0FB-43E5C18397F5}"/>
              </a:ext>
            </a:extLst>
          </p:cNvPr>
          <p:cNvSpPr>
            <a:spLocks noGrp="1"/>
          </p:cNvSpPr>
          <p:nvPr>
            <p:ph type="title"/>
          </p:nvPr>
        </p:nvSpPr>
        <p:spPr>
          <a:xfrm>
            <a:off x="4108688" y="579526"/>
            <a:ext cx="10972800" cy="504056"/>
          </a:xfrm>
        </p:spPr>
        <p:txBody>
          <a:bodyPr/>
          <a:lstStyle/>
          <a:p>
            <a:r>
              <a:rPr lang="es-CL" dirty="0"/>
              <a:t>MODALIDADES DE PENSIÓN</a:t>
            </a:r>
          </a:p>
        </p:txBody>
      </p:sp>
      <p:sp>
        <p:nvSpPr>
          <p:cNvPr id="3" name="Marcador de texto 2">
            <a:extLst>
              <a:ext uri="{FF2B5EF4-FFF2-40B4-BE49-F238E27FC236}">
                <a16:creationId xmlns:a16="http://schemas.microsoft.com/office/drawing/2014/main" id="{AF438825-0E94-BAE5-3EB5-1D35B74E1323}"/>
              </a:ext>
            </a:extLst>
          </p:cNvPr>
          <p:cNvSpPr>
            <a:spLocks noGrp="1"/>
          </p:cNvSpPr>
          <p:nvPr>
            <p:ph type="body" idx="1"/>
          </p:nvPr>
        </p:nvSpPr>
        <p:spPr>
          <a:xfrm>
            <a:off x="1" y="1317523"/>
            <a:ext cx="12074012" cy="5397909"/>
          </a:xfrm>
        </p:spPr>
        <p:txBody>
          <a:bodyPr>
            <a:normAutofit/>
          </a:bodyPr>
          <a:lstStyle/>
          <a:p>
            <a:pPr marL="114300" indent="0">
              <a:buNone/>
            </a:pPr>
            <a:endParaRPr lang="es-CL" sz="1800" b="1" dirty="0">
              <a:solidFill>
                <a:schemeClr val="bg2"/>
              </a:solidFill>
              <a:latin typeface="+mj-lt"/>
            </a:endParaRPr>
          </a:p>
          <a:p>
            <a:pPr marL="114300" indent="0">
              <a:buNone/>
            </a:pPr>
            <a:r>
              <a:rPr lang="es-CL" sz="1800" b="1" dirty="0">
                <a:solidFill>
                  <a:schemeClr val="bg2"/>
                </a:solidFill>
                <a:latin typeface="+mj-lt"/>
              </a:rPr>
              <a:t>Retiro Programado:</a:t>
            </a:r>
          </a:p>
          <a:p>
            <a:pPr marL="114300" indent="0">
              <a:buNone/>
            </a:pPr>
            <a:br>
              <a:rPr lang="es-CL" sz="1800" dirty="0">
                <a:solidFill>
                  <a:schemeClr val="bg2"/>
                </a:solidFill>
                <a:latin typeface="+mj-lt"/>
              </a:rPr>
            </a:br>
            <a:r>
              <a:rPr lang="es-CL" sz="1800" dirty="0">
                <a:solidFill>
                  <a:schemeClr val="bg2"/>
                </a:solidFill>
                <a:latin typeface="+mj-lt"/>
              </a:rPr>
              <a:t>Es la modalidad de pensión que paga la AFP con cargo a la Cuenta de Capitalización Individual del afiliado. </a:t>
            </a:r>
          </a:p>
          <a:p>
            <a:pPr marL="114300" indent="0">
              <a:buNone/>
            </a:pPr>
            <a:endParaRPr lang="es-CL" sz="1800" dirty="0">
              <a:solidFill>
                <a:schemeClr val="bg2"/>
              </a:solidFill>
              <a:latin typeface="+mj-lt"/>
            </a:endParaRPr>
          </a:p>
          <a:p>
            <a:pPr marL="114300" indent="0">
              <a:buNone/>
            </a:pPr>
            <a:r>
              <a:rPr lang="es-CL" sz="1800" dirty="0">
                <a:solidFill>
                  <a:schemeClr val="bg2"/>
                </a:solidFill>
                <a:latin typeface="+mj-lt"/>
              </a:rPr>
              <a:t>El monto de la pensión se calcula y actualiza cada año en función del saldo de la cuenta individual, la rentabilidad de los fondos, la expectativa de vida del afiliado y/o la de sus beneficiarios y la tasa vigente de cálculo de los retiros programados. Lo anterior significa que el monto de la pensión varía cada año, disminuyendo con el tiempo.</a:t>
            </a:r>
            <a:br>
              <a:rPr lang="es-CL" sz="1800" dirty="0">
                <a:solidFill>
                  <a:schemeClr val="bg2"/>
                </a:solidFill>
                <a:latin typeface="+mj-lt"/>
              </a:rPr>
            </a:br>
            <a:br>
              <a:rPr lang="es-CL" sz="1800" dirty="0">
                <a:solidFill>
                  <a:schemeClr val="bg2"/>
                </a:solidFill>
                <a:latin typeface="+mj-lt"/>
              </a:rPr>
            </a:br>
            <a:r>
              <a:rPr lang="es-CL" sz="1800" dirty="0">
                <a:solidFill>
                  <a:schemeClr val="bg2"/>
                </a:solidFill>
                <a:latin typeface="+mj-lt"/>
              </a:rPr>
              <a:t>En el retiro programado el afiliado mantiene la propiedad de sus fondos y puede cambiarse de AFP y de modalidad de pensión. En caso de que fallezca, con el saldo remanente se continuará pagando pensiones de sobrevivencia a sus beneficiarios y si éstos no existen, los fondos que eventualmente quedaren se pagarán como herencia.</a:t>
            </a:r>
            <a:endParaRPr lang="es-CL" sz="1800" dirty="0"/>
          </a:p>
        </p:txBody>
      </p:sp>
    </p:spTree>
    <p:extLst>
      <p:ext uri="{BB962C8B-B14F-4D97-AF65-F5344CB8AC3E}">
        <p14:creationId xmlns:p14="http://schemas.microsoft.com/office/powerpoint/2010/main" val="220438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C74F4-1BA6-8AFA-AC2A-3EB534BB910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4EC0489-D83D-1C56-B8A9-59920D445191}"/>
              </a:ext>
            </a:extLst>
          </p:cNvPr>
          <p:cNvSpPr>
            <a:spLocks noGrp="1"/>
          </p:cNvSpPr>
          <p:nvPr>
            <p:ph type="title"/>
          </p:nvPr>
        </p:nvSpPr>
        <p:spPr>
          <a:xfrm>
            <a:off x="4108688" y="579526"/>
            <a:ext cx="10972800" cy="504056"/>
          </a:xfrm>
        </p:spPr>
        <p:txBody>
          <a:bodyPr/>
          <a:lstStyle/>
          <a:p>
            <a:r>
              <a:rPr lang="es-CL" dirty="0"/>
              <a:t>MODALIDADES DE PENSIÓN</a:t>
            </a:r>
          </a:p>
        </p:txBody>
      </p:sp>
      <p:sp>
        <p:nvSpPr>
          <p:cNvPr id="3" name="Marcador de texto 2">
            <a:extLst>
              <a:ext uri="{FF2B5EF4-FFF2-40B4-BE49-F238E27FC236}">
                <a16:creationId xmlns:a16="http://schemas.microsoft.com/office/drawing/2014/main" id="{30FC970D-03A3-17EF-11B1-807523F42809}"/>
              </a:ext>
            </a:extLst>
          </p:cNvPr>
          <p:cNvSpPr>
            <a:spLocks noGrp="1"/>
          </p:cNvSpPr>
          <p:nvPr>
            <p:ph type="body" idx="1"/>
          </p:nvPr>
        </p:nvSpPr>
        <p:spPr>
          <a:xfrm>
            <a:off x="1" y="1317523"/>
            <a:ext cx="12074012" cy="5397909"/>
          </a:xfrm>
        </p:spPr>
        <p:txBody>
          <a:bodyPr>
            <a:normAutofit fontScale="25000" lnSpcReduction="20000"/>
          </a:bodyPr>
          <a:lstStyle/>
          <a:p>
            <a:pPr marL="114300" indent="0">
              <a:buNone/>
            </a:pPr>
            <a:br>
              <a:rPr lang="es-CL" sz="4800" dirty="0">
                <a:solidFill>
                  <a:schemeClr val="bg2"/>
                </a:solidFill>
                <a:latin typeface="+mj-lt"/>
              </a:rPr>
            </a:br>
            <a:r>
              <a:rPr lang="es-CL" sz="4800" b="1" dirty="0">
                <a:solidFill>
                  <a:schemeClr val="bg2"/>
                </a:solidFill>
                <a:latin typeface="+mj-lt"/>
              </a:rPr>
              <a:t>Renta Vitalicia Inmediata:</a:t>
            </a:r>
          </a:p>
          <a:p>
            <a:pPr marL="114300" indent="0">
              <a:buNone/>
            </a:pPr>
            <a:br>
              <a:rPr lang="es-CL" sz="4800" dirty="0">
                <a:solidFill>
                  <a:schemeClr val="bg2"/>
                </a:solidFill>
                <a:latin typeface="+mj-lt"/>
              </a:rPr>
            </a:br>
            <a:r>
              <a:rPr lang="es-CL" sz="4800" dirty="0">
                <a:solidFill>
                  <a:schemeClr val="bg2"/>
                </a:solidFill>
                <a:latin typeface="+mj-lt"/>
              </a:rPr>
              <a:t>Es aquella modalidad de pensión que contrata un afiliado con una Compañía de Seguros de Vida, obligándose dicha Compañía al pago de una renta mensual, fija en UF, para toda la vida del afiliado y fallecido éste, a sus beneficiarios de pensión.</a:t>
            </a:r>
            <a:br>
              <a:rPr lang="es-CL" sz="4800" dirty="0">
                <a:solidFill>
                  <a:schemeClr val="bg2"/>
                </a:solidFill>
                <a:latin typeface="+mj-lt"/>
              </a:rPr>
            </a:br>
            <a:br>
              <a:rPr lang="es-CL" sz="4800" dirty="0">
                <a:solidFill>
                  <a:schemeClr val="bg2"/>
                </a:solidFill>
                <a:latin typeface="+mj-lt"/>
              </a:rPr>
            </a:br>
            <a:r>
              <a:rPr lang="es-CL" sz="4800" dirty="0">
                <a:solidFill>
                  <a:schemeClr val="bg2"/>
                </a:solidFill>
                <a:latin typeface="+mj-lt"/>
              </a:rPr>
              <a:t>En esta modalidad la AFP traspasa a la Compañía de Seguros de Vida los fondos previsionales del afiliado para financiar la pensión contratada. Por lo tanto, al seleccionar una renta vitalicia, el afiliado deja de tener la propiedad de sus fondos.</a:t>
            </a:r>
            <a:br>
              <a:rPr lang="es-CL" sz="4800" dirty="0">
                <a:solidFill>
                  <a:schemeClr val="bg2"/>
                </a:solidFill>
                <a:latin typeface="+mj-lt"/>
              </a:rPr>
            </a:br>
            <a:br>
              <a:rPr lang="es-CL" sz="4800" dirty="0">
                <a:solidFill>
                  <a:schemeClr val="bg2"/>
                </a:solidFill>
                <a:latin typeface="+mj-lt"/>
              </a:rPr>
            </a:br>
            <a:r>
              <a:rPr lang="es-CL" sz="4800" dirty="0">
                <a:solidFill>
                  <a:schemeClr val="bg2"/>
                </a:solidFill>
                <a:latin typeface="+mj-lt"/>
              </a:rPr>
              <a:t>La renta vitalicia, una vez contratada por el afiliado, es irrevocable, por lo que éste no puede cambiarse de Compañía de Seguros ni de modalidad de pensión.</a:t>
            </a:r>
            <a:br>
              <a:rPr lang="es-CL" sz="4800" dirty="0">
                <a:solidFill>
                  <a:schemeClr val="bg2"/>
                </a:solidFill>
                <a:latin typeface="+mj-lt"/>
              </a:rPr>
            </a:br>
            <a:br>
              <a:rPr lang="es-CL" sz="4800" dirty="0">
                <a:solidFill>
                  <a:schemeClr val="bg2"/>
                </a:solidFill>
                <a:latin typeface="+mj-lt"/>
              </a:rPr>
            </a:br>
            <a:r>
              <a:rPr lang="es-CL" sz="4800" dirty="0">
                <a:solidFill>
                  <a:schemeClr val="bg2"/>
                </a:solidFill>
                <a:latin typeface="+mj-lt"/>
              </a:rPr>
              <a:t>Se debe tener presente que el afiliado puede optar por esta modalidad sólo si su pensión es mayor o igual al monto de la pensión básica solidaria de vejez".</a:t>
            </a:r>
            <a:br>
              <a:rPr lang="es-CL" sz="4800" dirty="0">
                <a:solidFill>
                  <a:schemeClr val="bg2"/>
                </a:solidFill>
                <a:latin typeface="+mj-lt"/>
              </a:rPr>
            </a:br>
            <a:br>
              <a:rPr lang="es-CL" sz="4800" dirty="0">
                <a:solidFill>
                  <a:schemeClr val="bg2"/>
                </a:solidFill>
                <a:latin typeface="+mj-lt"/>
              </a:rPr>
            </a:br>
            <a:r>
              <a:rPr lang="es-CL" sz="4800" dirty="0">
                <a:solidFill>
                  <a:schemeClr val="bg2"/>
                </a:solidFill>
                <a:latin typeface="+mj-lt"/>
              </a:rPr>
              <a:t>En esta modalidad, el afiliado tiene la posibilidad de solicitar Condiciones Especiales de Cobertura, para mejorar la situación de sus beneficiarios de pensión de sobrevivencia, en caso de que fallezca.</a:t>
            </a:r>
            <a:br>
              <a:rPr lang="es-CL" sz="4800" dirty="0">
                <a:solidFill>
                  <a:schemeClr val="bg2"/>
                </a:solidFill>
                <a:latin typeface="+mj-lt"/>
              </a:rPr>
            </a:br>
            <a:br>
              <a:rPr lang="es-CL" sz="4800" dirty="0">
                <a:solidFill>
                  <a:schemeClr val="bg2"/>
                </a:solidFill>
                <a:latin typeface="+mj-lt"/>
              </a:rPr>
            </a:br>
            <a:r>
              <a:rPr lang="es-CL" sz="4800" dirty="0">
                <a:solidFill>
                  <a:schemeClr val="bg2"/>
                </a:solidFill>
                <a:latin typeface="+mj-lt"/>
              </a:rPr>
              <a:t>Las Condiciones Especiales de Cobertura son dos:</a:t>
            </a:r>
          </a:p>
          <a:p>
            <a:pPr marL="114300" indent="0">
              <a:buNone/>
            </a:pPr>
            <a:endParaRPr lang="es-CL" sz="4800" dirty="0">
              <a:solidFill>
                <a:schemeClr val="bg2"/>
              </a:solidFill>
              <a:latin typeface="+mj-lt"/>
            </a:endParaRPr>
          </a:p>
          <a:p>
            <a:pPr>
              <a:buFont typeface="Arial" panose="020B0604020202020204" pitchFamily="34" charset="0"/>
              <a:buChar char="•"/>
            </a:pPr>
            <a:r>
              <a:rPr lang="es-CL" sz="4800" dirty="0">
                <a:solidFill>
                  <a:schemeClr val="bg2"/>
                </a:solidFill>
                <a:latin typeface="+mj-lt"/>
              </a:rPr>
              <a:t>Período garantizado: Esta condición especial de cobertura implica que si el afiliado fallece antes del término del periodo garantizado, la Compañía de Seguros de Vida le garantiza el pago del 100% de la pensión contratada distribuida entre sus beneficiarios legales, por todo el tiempo remanente. Al término de dicho periodo, el pago de las pensiones de sobrevivencia se efectuará en los porcentajes que establece la ley. En caso de que el afiliado no tenga beneficiarios legales, el pago de las rentas mensuales garantizadas, se efectuará a aquellas personas que el mismo afiliado haya designado, y en su defecto, a sus herederos.</a:t>
            </a:r>
          </a:p>
          <a:p>
            <a:pPr>
              <a:buFont typeface="Arial" panose="020B0604020202020204" pitchFamily="34" charset="0"/>
              <a:buChar char="•"/>
            </a:pPr>
            <a:r>
              <a:rPr lang="es-CL" sz="4800" dirty="0">
                <a:solidFill>
                  <a:schemeClr val="bg2"/>
                </a:solidFill>
                <a:latin typeface="+mj-lt"/>
              </a:rPr>
              <a:t>Cláusula de incremento de porcentaje: Esta segunda condición especial de cobertura significa que al fallecimiento del afiliado, la Compañía de Seguros de Vida pagará a su cónyuge y demás beneficiarios, el monto de la renta vitalicia contratada, pero en un porcentaje superior al que establece la ley para los beneficiarios de pensión de sobrevivencia. Esta opción sólo puede solicitarla el afiliado que tenga cónyuge.</a:t>
            </a:r>
          </a:p>
          <a:p>
            <a:pPr>
              <a:lnSpc>
                <a:spcPct val="115000"/>
              </a:lnSpc>
              <a:spcAft>
                <a:spcPts val="800"/>
              </a:spcAft>
              <a:buNone/>
            </a:pPr>
            <a:r>
              <a:rPr lang="es-CL" sz="4800" b="1" kern="0" dirty="0">
                <a:solidFill>
                  <a:schemeClr val="bg2"/>
                </a:solidFill>
                <a:effectLst/>
                <a:latin typeface="+mj-lt"/>
                <a:ea typeface="Times New Roman" panose="02020603050405020304" pitchFamily="18" charset="0"/>
                <a:cs typeface="Times New Roman" panose="02020603050405020304" pitchFamily="18" charset="0"/>
              </a:rPr>
              <a:t>Cláusula adicional de aumento temporal de pensión</a:t>
            </a:r>
            <a:endParaRPr lang="es-CL" sz="4800" kern="100" dirty="0">
              <a:solidFill>
                <a:schemeClr val="bg2"/>
              </a:solidFill>
              <a:effectLst/>
              <a:latin typeface="+mj-lt"/>
              <a:ea typeface="Aptos" panose="020B0004020202020204" pitchFamily="34" charset="0"/>
              <a:cs typeface="Times New Roman" panose="02020603050405020304" pitchFamily="18" charset="0"/>
            </a:endParaRPr>
          </a:p>
          <a:p>
            <a:pPr algn="just">
              <a:lnSpc>
                <a:spcPct val="115000"/>
              </a:lnSpc>
              <a:spcAft>
                <a:spcPts val="800"/>
              </a:spcAft>
              <a:buNone/>
            </a:pPr>
            <a:r>
              <a:rPr lang="es-CL" sz="4800" kern="0" dirty="0">
                <a:solidFill>
                  <a:schemeClr val="bg2"/>
                </a:solidFill>
                <a:effectLst/>
                <a:latin typeface="+mj-lt"/>
                <a:ea typeface="Times New Roman" panose="02020603050405020304" pitchFamily="18" charset="0"/>
                <a:cs typeface="Times New Roman" panose="02020603050405020304" pitchFamily="18" charset="0"/>
              </a:rPr>
              <a:t>	Desde septiembre de 2022, es posible solicitar esta cláusula adicional para obtener un pago mayor y constante durante los primeros años de pensión, el que luego desciende hasta el monto de la pensión vitalicia seleccionada por la pensionada o el pensionado.</a:t>
            </a:r>
            <a:endParaRPr lang="es-CL" sz="4800" kern="100" dirty="0">
              <a:solidFill>
                <a:schemeClr val="bg2"/>
              </a:solidFill>
              <a:latin typeface="+mj-lt"/>
              <a:ea typeface="Times New Roman" panose="02020603050405020304" pitchFamily="18" charset="0"/>
              <a:cs typeface="Times New Roman" panose="02020603050405020304" pitchFamily="18" charset="0"/>
            </a:endParaRPr>
          </a:p>
          <a:p>
            <a:pPr algn="just">
              <a:lnSpc>
                <a:spcPct val="115000"/>
              </a:lnSpc>
              <a:spcAft>
                <a:spcPts val="800"/>
              </a:spcAft>
              <a:buNone/>
            </a:pPr>
            <a:r>
              <a:rPr lang="es-CL" sz="4800" kern="100" dirty="0">
                <a:solidFill>
                  <a:schemeClr val="bg2"/>
                </a:solidFill>
                <a:effectLst/>
                <a:latin typeface="+mj-lt"/>
                <a:ea typeface="Times New Roman" panose="02020603050405020304" pitchFamily="18" charset="0"/>
                <a:cs typeface="Times New Roman" panose="02020603050405020304" pitchFamily="18" charset="0"/>
              </a:rPr>
              <a:t>	</a:t>
            </a:r>
            <a:r>
              <a:rPr lang="es-CL" sz="4800" kern="0" dirty="0">
                <a:solidFill>
                  <a:schemeClr val="bg2"/>
                </a:solidFill>
                <a:effectLst/>
                <a:latin typeface="+mj-lt"/>
                <a:ea typeface="Times New Roman" panose="02020603050405020304" pitchFamily="18" charset="0"/>
                <a:cs typeface="Times New Roman" panose="02020603050405020304" pitchFamily="18" charset="0"/>
              </a:rPr>
              <a:t>Esta cláusula sólo podrá ser contratada por titulares de pensión de invalidez o vejez, en las modalidades de renta vitalicia inmediata y renta vitalicia inmediata con retiro programado y en conjunto con la cláusula de renta vitalicia con periodo garantizado de pago.</a:t>
            </a:r>
            <a:endParaRPr lang="es-CL" sz="4800" kern="100" dirty="0">
              <a:solidFill>
                <a:schemeClr val="bg2"/>
              </a:solidFill>
              <a:effectLst/>
              <a:latin typeface="+mj-lt"/>
              <a:ea typeface="Aptos" panose="020B0004020202020204" pitchFamily="34" charset="0"/>
              <a:cs typeface="Times New Roman" panose="02020603050405020304" pitchFamily="18" charset="0"/>
            </a:endParaRPr>
          </a:p>
          <a:p>
            <a:pPr marL="114300" indent="0">
              <a:buNone/>
            </a:pPr>
            <a:endParaRPr lang="es-CL" dirty="0"/>
          </a:p>
        </p:txBody>
      </p:sp>
    </p:spTree>
    <p:extLst>
      <p:ext uri="{BB962C8B-B14F-4D97-AF65-F5344CB8AC3E}">
        <p14:creationId xmlns:p14="http://schemas.microsoft.com/office/powerpoint/2010/main" val="32838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6F9C4A7D-0CA3-9372-9DCA-F4A9756FDAEA}"/>
              </a:ext>
            </a:extLst>
          </p:cNvPr>
          <p:cNvSpPr>
            <a:spLocks noGrp="1"/>
          </p:cNvSpPr>
          <p:nvPr>
            <p:ph type="title"/>
          </p:nvPr>
        </p:nvSpPr>
        <p:spPr/>
        <p:txBody>
          <a:bodyPr/>
          <a:lstStyle/>
          <a:p>
            <a:r>
              <a:rPr lang="es-CL" dirty="0"/>
              <a:t>MODALIDADES DE PENSIÓN</a:t>
            </a:r>
          </a:p>
        </p:txBody>
      </p:sp>
      <p:sp>
        <p:nvSpPr>
          <p:cNvPr id="8" name="Marcador de texto 7">
            <a:extLst>
              <a:ext uri="{FF2B5EF4-FFF2-40B4-BE49-F238E27FC236}">
                <a16:creationId xmlns:a16="http://schemas.microsoft.com/office/drawing/2014/main" id="{491E02C5-9604-879C-67F0-629B10E0FD88}"/>
              </a:ext>
            </a:extLst>
          </p:cNvPr>
          <p:cNvSpPr>
            <a:spLocks noGrp="1"/>
          </p:cNvSpPr>
          <p:nvPr>
            <p:ph type="body" idx="1"/>
          </p:nvPr>
        </p:nvSpPr>
        <p:spPr/>
        <p:txBody>
          <a:bodyPr>
            <a:normAutofit fontScale="40000" lnSpcReduction="20000"/>
          </a:bodyPr>
          <a:lstStyle/>
          <a:p>
            <a:pPr marL="114300" indent="0" algn="just">
              <a:buNone/>
            </a:pPr>
            <a:endParaRPr lang="es-CL" sz="3300" dirty="0">
              <a:solidFill>
                <a:schemeClr val="bg2"/>
              </a:solidFill>
              <a:latin typeface="+mj-lt"/>
            </a:endParaRPr>
          </a:p>
          <a:p>
            <a:pPr marL="114300" indent="0" algn="just">
              <a:buNone/>
            </a:pPr>
            <a:r>
              <a:rPr lang="es-CL" sz="4000" b="1" dirty="0">
                <a:solidFill>
                  <a:schemeClr val="bg2"/>
                </a:solidFill>
                <a:latin typeface="+mj-lt"/>
              </a:rPr>
              <a:t>Renta Temporal con Renta Vitalicia Diferida:</a:t>
            </a:r>
          </a:p>
          <a:p>
            <a:pPr marL="114300" indent="0" algn="just">
              <a:buNone/>
            </a:pPr>
            <a:endParaRPr lang="es-CL" sz="4000" b="1" dirty="0">
              <a:solidFill>
                <a:schemeClr val="bg2"/>
              </a:solidFill>
              <a:latin typeface="+mj-lt"/>
            </a:endParaRPr>
          </a:p>
          <a:p>
            <a:pPr marL="114300" indent="0" algn="just">
              <a:buNone/>
            </a:pPr>
            <a:r>
              <a:rPr lang="es-CL" sz="4000" dirty="0">
                <a:solidFill>
                  <a:schemeClr val="bg2"/>
                </a:solidFill>
                <a:latin typeface="+mj-lt"/>
              </a:rPr>
              <a:t>En esta modalidad, el afiliado contrata con una Compañía de Seguros de Vida el pago de una renta vitalicia mensual, fija en UF, a partir de una fecha futura, dejando en su cuenta individual de la AFP un saldo para una renta temporal, por el periodo que va entre la selección de esta modalidad y el inicio del pago de la renta vitalicia diferida.</a:t>
            </a:r>
            <a:br>
              <a:rPr lang="es-CL" sz="4000" dirty="0">
                <a:solidFill>
                  <a:schemeClr val="bg2"/>
                </a:solidFill>
                <a:latin typeface="+mj-lt"/>
              </a:rPr>
            </a:br>
            <a:br>
              <a:rPr lang="es-CL" sz="4000" dirty="0">
                <a:solidFill>
                  <a:schemeClr val="bg2"/>
                </a:solidFill>
                <a:latin typeface="+mj-lt"/>
              </a:rPr>
            </a:br>
            <a:r>
              <a:rPr lang="es-CL" sz="4000" dirty="0">
                <a:solidFill>
                  <a:schemeClr val="bg2"/>
                </a:solidFill>
                <a:latin typeface="+mj-lt"/>
              </a:rPr>
              <a:t>Respecto de la renta vitalicia que incluye esta modalidad, el afiliado tiene la posibilidad de solicitar Condiciones Especiales de Cobertura.</a:t>
            </a:r>
          </a:p>
          <a:p>
            <a:pPr marL="114300" indent="0" algn="just">
              <a:buNone/>
            </a:pPr>
            <a:endParaRPr lang="es-CL" sz="4000" dirty="0">
              <a:solidFill>
                <a:schemeClr val="bg2"/>
              </a:solidFill>
              <a:latin typeface="+mj-lt"/>
            </a:endParaRPr>
          </a:p>
          <a:p>
            <a:pPr marL="114300" indent="0" algn="just">
              <a:buNone/>
            </a:pPr>
            <a:r>
              <a:rPr lang="es-CL" sz="4000" b="1" dirty="0">
                <a:solidFill>
                  <a:schemeClr val="bg2"/>
                </a:solidFill>
                <a:latin typeface="+mj-lt"/>
              </a:rPr>
              <a:t>Renta Vitalicia Inmediata con Retiro Programado:</a:t>
            </a:r>
          </a:p>
          <a:p>
            <a:pPr marL="114300" indent="0" algn="just">
              <a:buNone/>
            </a:pPr>
            <a:endParaRPr lang="es-CL" sz="4000" b="1" dirty="0">
              <a:solidFill>
                <a:schemeClr val="bg2"/>
              </a:solidFill>
              <a:latin typeface="+mj-lt"/>
            </a:endParaRPr>
          </a:p>
          <a:p>
            <a:pPr marL="114300" indent="0" algn="just">
              <a:buNone/>
            </a:pPr>
            <a:r>
              <a:rPr lang="es-CL" sz="4000" dirty="0">
                <a:solidFill>
                  <a:schemeClr val="bg2"/>
                </a:solidFill>
                <a:latin typeface="+mj-lt"/>
              </a:rPr>
              <a:t>En esta modalidad se dividen los fondos que el afiliado tiene en su cuenta individual de la AFP y contrata con ellos simultáneamente una renta vitalicia inmediata y una pensión por Retiro Programado.</a:t>
            </a:r>
          </a:p>
          <a:p>
            <a:pPr marL="114300" indent="0" algn="just">
              <a:buNone/>
            </a:pPr>
            <a:endParaRPr lang="es-CL" sz="4000" dirty="0">
              <a:solidFill>
                <a:schemeClr val="bg2"/>
              </a:solidFill>
              <a:latin typeface="+mj-lt"/>
            </a:endParaRPr>
          </a:p>
          <a:p>
            <a:pPr marL="114300" indent="0" algn="just">
              <a:buNone/>
            </a:pPr>
            <a:r>
              <a:rPr lang="es-CL" sz="4000" dirty="0">
                <a:solidFill>
                  <a:schemeClr val="bg2"/>
                </a:solidFill>
                <a:latin typeface="+mj-lt"/>
              </a:rPr>
              <a:t>Respecto de la Renta Vitalicia que incluye de esta modalidad, el afiliado tiene la posibilidad de solicitar Condiciones Especiales de Cobertura.</a:t>
            </a:r>
          </a:p>
          <a:p>
            <a:pPr marL="114300" indent="0" algn="just">
              <a:buNone/>
            </a:pPr>
            <a:endParaRPr lang="es-CL" sz="4000" b="1" dirty="0">
              <a:solidFill>
                <a:schemeClr val="bg2"/>
              </a:solidFill>
              <a:latin typeface="+mj-lt"/>
            </a:endParaRPr>
          </a:p>
          <a:p>
            <a:pPr marL="114300" indent="0" algn="just">
              <a:buNone/>
            </a:pPr>
            <a:r>
              <a:rPr lang="es-CL" sz="4000" b="1" dirty="0">
                <a:solidFill>
                  <a:schemeClr val="bg2"/>
                </a:solidFill>
                <a:latin typeface="+mj-lt"/>
              </a:rPr>
              <a:t>NOTA:</a:t>
            </a:r>
            <a:r>
              <a:rPr lang="es-CL" sz="4000" dirty="0">
                <a:solidFill>
                  <a:schemeClr val="bg2"/>
                </a:solidFill>
                <a:latin typeface="+mj-lt"/>
              </a:rPr>
              <a:t> La combinación de las posibles modalidades de pensión, da los tipos de oferta que el afiliado puede solicitar en SCOMP.</a:t>
            </a:r>
          </a:p>
          <a:p>
            <a:endParaRPr lang="es-CL" dirty="0"/>
          </a:p>
        </p:txBody>
      </p:sp>
    </p:spTree>
    <p:extLst>
      <p:ext uri="{BB962C8B-B14F-4D97-AF65-F5344CB8AC3E}">
        <p14:creationId xmlns:p14="http://schemas.microsoft.com/office/powerpoint/2010/main" val="308697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7D28EF-EB5C-ED53-B539-389339B27D59}"/>
              </a:ext>
            </a:extLst>
          </p:cNvPr>
          <p:cNvSpPr>
            <a:spLocks noGrp="1"/>
          </p:cNvSpPr>
          <p:nvPr>
            <p:ph type="title"/>
          </p:nvPr>
        </p:nvSpPr>
        <p:spPr/>
        <p:txBody>
          <a:bodyPr/>
          <a:lstStyle/>
          <a:p>
            <a:r>
              <a:rPr lang="es-MX" dirty="0"/>
              <a:t>MODALIDADES DE PENSIÓN</a:t>
            </a:r>
            <a:endParaRPr lang="es-CL" dirty="0"/>
          </a:p>
        </p:txBody>
      </p:sp>
      <p:sp>
        <p:nvSpPr>
          <p:cNvPr id="4" name="1 Rectángulo">
            <a:extLst>
              <a:ext uri="{FF2B5EF4-FFF2-40B4-BE49-F238E27FC236}">
                <a16:creationId xmlns:a16="http://schemas.microsoft.com/office/drawing/2014/main" id="{90859166-4239-5DEC-D06A-4570F8822FF2}"/>
              </a:ext>
            </a:extLst>
          </p:cNvPr>
          <p:cNvSpPr/>
          <p:nvPr/>
        </p:nvSpPr>
        <p:spPr>
          <a:xfrm>
            <a:off x="3143672" y="1706972"/>
            <a:ext cx="5904656" cy="400110"/>
          </a:xfrm>
          <a:prstGeom prst="rect">
            <a:avLst/>
          </a:prstGeom>
        </p:spPr>
        <p:txBody>
          <a:bodyPr wrap="square">
            <a:spAutoFit/>
          </a:bodyPr>
          <a:lstStyle/>
          <a:p>
            <a:pPr algn="ctr"/>
            <a:r>
              <a:rPr lang="es-CL" altLang="es-CL" sz="2000" b="1" dirty="0">
                <a:solidFill>
                  <a:srgbClr val="003366"/>
                </a:solidFill>
                <a:latin typeface="Calibri" pitchFamily="34" charset="0"/>
                <a:cs typeface="Calibri" pitchFamily="34" charset="0"/>
              </a:rPr>
              <a:t>COMPARATIVO</a:t>
            </a:r>
            <a:endParaRPr lang="es-CL" sz="2000" b="1" dirty="0">
              <a:solidFill>
                <a:srgbClr val="003366"/>
              </a:solidFill>
              <a:latin typeface="Calibri" pitchFamily="34" charset="0"/>
              <a:cs typeface="Calibri" pitchFamily="34" charset="0"/>
            </a:endParaRPr>
          </a:p>
        </p:txBody>
      </p:sp>
      <p:sp>
        <p:nvSpPr>
          <p:cNvPr id="5" name="2 Flecha derecha">
            <a:extLst>
              <a:ext uri="{FF2B5EF4-FFF2-40B4-BE49-F238E27FC236}">
                <a16:creationId xmlns:a16="http://schemas.microsoft.com/office/drawing/2014/main" id="{5859E715-FC48-9E9B-197E-5C5992A10746}"/>
              </a:ext>
            </a:extLst>
          </p:cNvPr>
          <p:cNvSpPr>
            <a:spLocks noChangeArrowheads="1"/>
          </p:cNvSpPr>
          <p:nvPr/>
        </p:nvSpPr>
        <p:spPr bwMode="auto">
          <a:xfrm>
            <a:off x="7302535" y="4481577"/>
            <a:ext cx="977900" cy="484188"/>
          </a:xfrm>
          <a:prstGeom prst="rightArrow">
            <a:avLst>
              <a:gd name="adj1" fmla="val 50000"/>
              <a:gd name="adj2" fmla="val 5002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eaLnBrk="1" hangingPunct="1">
              <a:spcAft>
                <a:spcPct val="0"/>
              </a:spcAft>
              <a:buFont typeface="Wingdings" pitchFamily="2" charset="2"/>
              <a:buNone/>
            </a:pPr>
            <a:endParaRPr lang="es-ES" altLang="es-CL" sz="1400">
              <a:solidFill>
                <a:srgbClr val="002060"/>
              </a:solidFill>
              <a:latin typeface="+mj-lt"/>
            </a:endParaRPr>
          </a:p>
        </p:txBody>
      </p:sp>
      <p:sp>
        <p:nvSpPr>
          <p:cNvPr id="6" name="10 Flecha derecha">
            <a:extLst>
              <a:ext uri="{FF2B5EF4-FFF2-40B4-BE49-F238E27FC236}">
                <a16:creationId xmlns:a16="http://schemas.microsoft.com/office/drawing/2014/main" id="{6F37D121-FF33-7055-9B4C-94205E0D96F0}"/>
              </a:ext>
            </a:extLst>
          </p:cNvPr>
          <p:cNvSpPr>
            <a:spLocks noChangeArrowheads="1"/>
          </p:cNvSpPr>
          <p:nvPr/>
        </p:nvSpPr>
        <p:spPr bwMode="auto">
          <a:xfrm>
            <a:off x="5876960" y="4646677"/>
            <a:ext cx="865187" cy="427038"/>
          </a:xfrm>
          <a:prstGeom prst="rightArrow">
            <a:avLst>
              <a:gd name="adj1" fmla="val 50000"/>
              <a:gd name="adj2" fmla="val 500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eaLnBrk="1" hangingPunct="1">
              <a:spcAft>
                <a:spcPct val="0"/>
              </a:spcAft>
              <a:buFont typeface="Wingdings" pitchFamily="2" charset="2"/>
              <a:buChar char="•"/>
            </a:pPr>
            <a:endParaRPr lang="es-ES" altLang="es-CL" sz="1400">
              <a:solidFill>
                <a:srgbClr val="002060"/>
              </a:solidFill>
              <a:latin typeface="+mj-lt"/>
            </a:endParaRPr>
          </a:p>
        </p:txBody>
      </p:sp>
      <p:sp>
        <p:nvSpPr>
          <p:cNvPr id="7" name="11 Flecha derecha">
            <a:extLst>
              <a:ext uri="{FF2B5EF4-FFF2-40B4-BE49-F238E27FC236}">
                <a16:creationId xmlns:a16="http://schemas.microsoft.com/office/drawing/2014/main" id="{CF70F633-9439-9B7E-3370-24E2A69B8796}"/>
              </a:ext>
            </a:extLst>
          </p:cNvPr>
          <p:cNvSpPr>
            <a:spLocks noChangeArrowheads="1"/>
          </p:cNvSpPr>
          <p:nvPr/>
        </p:nvSpPr>
        <p:spPr bwMode="auto">
          <a:xfrm>
            <a:off x="6092860" y="4738752"/>
            <a:ext cx="979487" cy="484188"/>
          </a:xfrm>
          <a:prstGeom prst="rightArrow">
            <a:avLst>
              <a:gd name="adj1" fmla="val 50000"/>
              <a:gd name="adj2" fmla="val 5010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eaLnBrk="1" hangingPunct="1">
              <a:spcAft>
                <a:spcPct val="0"/>
              </a:spcAft>
              <a:buFont typeface="Wingdings" pitchFamily="2" charset="2"/>
              <a:buChar char="•"/>
            </a:pPr>
            <a:endParaRPr lang="es-ES" altLang="es-CL" sz="1400">
              <a:solidFill>
                <a:srgbClr val="002060"/>
              </a:solidFill>
              <a:latin typeface="+mj-lt"/>
            </a:endParaRPr>
          </a:p>
        </p:txBody>
      </p:sp>
      <p:sp>
        <p:nvSpPr>
          <p:cNvPr id="19" name="6 Flecha derecha">
            <a:extLst>
              <a:ext uri="{FF2B5EF4-FFF2-40B4-BE49-F238E27FC236}">
                <a16:creationId xmlns:a16="http://schemas.microsoft.com/office/drawing/2014/main" id="{4A66AC76-6563-76F8-524E-2F387F396133}"/>
              </a:ext>
            </a:extLst>
          </p:cNvPr>
          <p:cNvSpPr>
            <a:spLocks noChangeArrowheads="1"/>
          </p:cNvSpPr>
          <p:nvPr/>
        </p:nvSpPr>
        <p:spPr bwMode="auto">
          <a:xfrm>
            <a:off x="6092860" y="4646677"/>
            <a:ext cx="979487" cy="484188"/>
          </a:xfrm>
          <a:prstGeom prst="rightArrow">
            <a:avLst>
              <a:gd name="adj1" fmla="val 50000"/>
              <a:gd name="adj2" fmla="val 5010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eaLnBrk="1" hangingPunct="1">
              <a:spcAft>
                <a:spcPct val="0"/>
              </a:spcAft>
              <a:buFont typeface="Wingdings" pitchFamily="2" charset="2"/>
              <a:buChar char="•"/>
            </a:pPr>
            <a:endParaRPr lang="es-ES" altLang="es-CL" sz="1400">
              <a:solidFill>
                <a:srgbClr val="002060"/>
              </a:solidFill>
              <a:latin typeface="+mj-lt"/>
            </a:endParaRPr>
          </a:p>
        </p:txBody>
      </p:sp>
      <p:cxnSp>
        <p:nvCxnSpPr>
          <p:cNvPr id="20" name="5 Conector recto de flecha">
            <a:extLst>
              <a:ext uri="{FF2B5EF4-FFF2-40B4-BE49-F238E27FC236}">
                <a16:creationId xmlns:a16="http://schemas.microsoft.com/office/drawing/2014/main" id="{8F872C9D-D575-E7DF-68A6-9D20D5A9C328}"/>
              </a:ext>
            </a:extLst>
          </p:cNvPr>
          <p:cNvCxnSpPr>
            <a:cxnSpLocks noChangeShapeType="1"/>
          </p:cNvCxnSpPr>
          <p:nvPr/>
        </p:nvCxnSpPr>
        <p:spPr bwMode="auto">
          <a:xfrm flipH="1">
            <a:off x="2781335" y="3063940"/>
            <a:ext cx="2735262" cy="576262"/>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sp>
        <p:nvSpPr>
          <p:cNvPr id="21" name="4 CuadroTexto">
            <a:extLst>
              <a:ext uri="{FF2B5EF4-FFF2-40B4-BE49-F238E27FC236}">
                <a16:creationId xmlns:a16="http://schemas.microsoft.com/office/drawing/2014/main" id="{64823B94-7F2A-748B-A036-5D7EEF97DBBD}"/>
              </a:ext>
            </a:extLst>
          </p:cNvPr>
          <p:cNvSpPr txBox="1">
            <a:spLocks noChangeArrowheads="1"/>
          </p:cNvSpPr>
          <p:nvPr/>
        </p:nvSpPr>
        <p:spPr bwMode="auto">
          <a:xfrm>
            <a:off x="973465" y="2594950"/>
            <a:ext cx="1552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l" eaLnBrk="1" hangingPunct="1">
              <a:spcBef>
                <a:spcPct val="0"/>
              </a:spcBef>
              <a:spcAft>
                <a:spcPct val="0"/>
              </a:spcAft>
              <a:buClrTx/>
              <a:buFont typeface="Wingdings" pitchFamily="2" charset="2"/>
              <a:buNone/>
            </a:pPr>
            <a:r>
              <a:rPr lang="es-CL" altLang="es-CL" sz="1400" b="1" dirty="0">
                <a:solidFill>
                  <a:srgbClr val="0099CC"/>
                </a:solidFill>
                <a:latin typeface="+mj-lt"/>
                <a:cs typeface="Calibri" pitchFamily="34" charset="0"/>
              </a:rPr>
              <a:t>Administración</a:t>
            </a:r>
          </a:p>
        </p:txBody>
      </p:sp>
      <p:sp>
        <p:nvSpPr>
          <p:cNvPr id="22" name="5 CuadroTexto">
            <a:extLst>
              <a:ext uri="{FF2B5EF4-FFF2-40B4-BE49-F238E27FC236}">
                <a16:creationId xmlns:a16="http://schemas.microsoft.com/office/drawing/2014/main" id="{0C6256A0-BE37-1CEE-C56D-50D05F590FF3}"/>
              </a:ext>
            </a:extLst>
          </p:cNvPr>
          <p:cNvSpPr txBox="1">
            <a:spLocks noChangeArrowheads="1"/>
          </p:cNvSpPr>
          <p:nvPr/>
        </p:nvSpPr>
        <p:spPr bwMode="auto">
          <a:xfrm>
            <a:off x="3344929" y="2582089"/>
            <a:ext cx="1625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AFP</a:t>
            </a:r>
          </a:p>
        </p:txBody>
      </p:sp>
      <p:sp>
        <p:nvSpPr>
          <p:cNvPr id="23" name="7 CuadroTexto">
            <a:extLst>
              <a:ext uri="{FF2B5EF4-FFF2-40B4-BE49-F238E27FC236}">
                <a16:creationId xmlns:a16="http://schemas.microsoft.com/office/drawing/2014/main" id="{8D73D1EE-A75B-B5AE-7674-7C6AB334BA1D}"/>
              </a:ext>
            </a:extLst>
          </p:cNvPr>
          <p:cNvSpPr txBox="1">
            <a:spLocks noChangeArrowheads="1"/>
          </p:cNvSpPr>
          <p:nvPr/>
        </p:nvSpPr>
        <p:spPr bwMode="auto">
          <a:xfrm>
            <a:off x="5210813" y="2582089"/>
            <a:ext cx="1489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Compañía </a:t>
            </a:r>
          </a:p>
        </p:txBody>
      </p:sp>
      <p:sp>
        <p:nvSpPr>
          <p:cNvPr id="24" name="8 CuadroTexto">
            <a:extLst>
              <a:ext uri="{FF2B5EF4-FFF2-40B4-BE49-F238E27FC236}">
                <a16:creationId xmlns:a16="http://schemas.microsoft.com/office/drawing/2014/main" id="{E0ED18F6-3CF9-4FC5-1F70-3F54E9FEA9AB}"/>
              </a:ext>
            </a:extLst>
          </p:cNvPr>
          <p:cNvSpPr txBox="1">
            <a:spLocks noChangeArrowheads="1"/>
          </p:cNvSpPr>
          <p:nvPr/>
        </p:nvSpPr>
        <p:spPr bwMode="auto">
          <a:xfrm>
            <a:off x="7684776" y="2587238"/>
            <a:ext cx="12652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AFP / CÍA</a:t>
            </a:r>
          </a:p>
        </p:txBody>
      </p:sp>
      <p:sp>
        <p:nvSpPr>
          <p:cNvPr id="25" name="17 CuadroTexto">
            <a:extLst>
              <a:ext uri="{FF2B5EF4-FFF2-40B4-BE49-F238E27FC236}">
                <a16:creationId xmlns:a16="http://schemas.microsoft.com/office/drawing/2014/main" id="{38AC6378-61D4-0341-2409-64AFFEE3BCC1}"/>
              </a:ext>
            </a:extLst>
          </p:cNvPr>
          <p:cNvSpPr txBox="1">
            <a:spLocks noChangeArrowheads="1"/>
          </p:cNvSpPr>
          <p:nvPr/>
        </p:nvSpPr>
        <p:spPr bwMode="auto">
          <a:xfrm>
            <a:off x="9898285" y="2657920"/>
            <a:ext cx="12652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CÍA/AFP </a:t>
            </a:r>
          </a:p>
        </p:txBody>
      </p:sp>
      <p:sp>
        <p:nvSpPr>
          <p:cNvPr id="26" name="18 CuadroTexto">
            <a:extLst>
              <a:ext uri="{FF2B5EF4-FFF2-40B4-BE49-F238E27FC236}">
                <a16:creationId xmlns:a16="http://schemas.microsoft.com/office/drawing/2014/main" id="{39CFFCE7-39C3-0144-7C8A-2199A7D4A716}"/>
              </a:ext>
            </a:extLst>
          </p:cNvPr>
          <p:cNvSpPr txBox="1">
            <a:spLocks noChangeArrowheads="1"/>
          </p:cNvSpPr>
          <p:nvPr/>
        </p:nvSpPr>
        <p:spPr bwMode="auto">
          <a:xfrm>
            <a:off x="973465" y="3099006"/>
            <a:ext cx="1943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l" eaLnBrk="1" hangingPunct="1">
              <a:spcBef>
                <a:spcPct val="0"/>
              </a:spcBef>
              <a:spcAft>
                <a:spcPct val="0"/>
              </a:spcAft>
              <a:buClrTx/>
              <a:buFont typeface="Wingdings" pitchFamily="2" charset="2"/>
              <a:buNone/>
            </a:pPr>
            <a:r>
              <a:rPr lang="es-CL" altLang="es-CL" sz="1400" b="1" dirty="0">
                <a:solidFill>
                  <a:srgbClr val="0099CC"/>
                </a:solidFill>
                <a:latin typeface="+mj-lt"/>
                <a:cs typeface="Calibri" pitchFamily="34" charset="0"/>
              </a:rPr>
              <a:t>Cambio modalidad</a:t>
            </a:r>
          </a:p>
        </p:txBody>
      </p:sp>
      <p:sp>
        <p:nvSpPr>
          <p:cNvPr id="27" name="19 CuadroTexto">
            <a:extLst>
              <a:ext uri="{FF2B5EF4-FFF2-40B4-BE49-F238E27FC236}">
                <a16:creationId xmlns:a16="http://schemas.microsoft.com/office/drawing/2014/main" id="{7425E435-B1C0-0026-5FD6-75B5C0E169DE}"/>
              </a:ext>
            </a:extLst>
          </p:cNvPr>
          <p:cNvSpPr txBox="1">
            <a:spLocks noChangeArrowheads="1"/>
          </p:cNvSpPr>
          <p:nvPr/>
        </p:nvSpPr>
        <p:spPr bwMode="auto">
          <a:xfrm>
            <a:off x="3380648" y="3086145"/>
            <a:ext cx="15541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Si</a:t>
            </a:r>
          </a:p>
        </p:txBody>
      </p:sp>
      <p:sp>
        <p:nvSpPr>
          <p:cNvPr id="28" name="20 CuadroTexto">
            <a:extLst>
              <a:ext uri="{FF2B5EF4-FFF2-40B4-BE49-F238E27FC236}">
                <a16:creationId xmlns:a16="http://schemas.microsoft.com/office/drawing/2014/main" id="{BBF6191D-7620-BDF3-CBAC-DAC5E53A0363}"/>
              </a:ext>
            </a:extLst>
          </p:cNvPr>
          <p:cNvSpPr txBox="1">
            <a:spLocks noChangeArrowheads="1"/>
          </p:cNvSpPr>
          <p:nvPr/>
        </p:nvSpPr>
        <p:spPr bwMode="auto">
          <a:xfrm>
            <a:off x="5103754" y="3086145"/>
            <a:ext cx="15541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No</a:t>
            </a:r>
          </a:p>
        </p:txBody>
      </p:sp>
      <p:sp>
        <p:nvSpPr>
          <p:cNvPr id="29" name="21 CuadroTexto">
            <a:extLst>
              <a:ext uri="{FF2B5EF4-FFF2-40B4-BE49-F238E27FC236}">
                <a16:creationId xmlns:a16="http://schemas.microsoft.com/office/drawing/2014/main" id="{47138ADD-2300-8312-EFD3-3F3E43380DD1}"/>
              </a:ext>
            </a:extLst>
          </p:cNvPr>
          <p:cNvSpPr txBox="1">
            <a:spLocks noChangeArrowheads="1"/>
          </p:cNvSpPr>
          <p:nvPr/>
        </p:nvSpPr>
        <p:spPr bwMode="auto">
          <a:xfrm>
            <a:off x="7540314" y="3091294"/>
            <a:ext cx="15541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(Comentario)</a:t>
            </a:r>
          </a:p>
        </p:txBody>
      </p:sp>
      <p:sp>
        <p:nvSpPr>
          <p:cNvPr id="30" name="22 CuadroTexto">
            <a:extLst>
              <a:ext uri="{FF2B5EF4-FFF2-40B4-BE49-F238E27FC236}">
                <a16:creationId xmlns:a16="http://schemas.microsoft.com/office/drawing/2014/main" id="{6EC12482-A56F-FBAC-F40E-86CA6626855C}"/>
              </a:ext>
            </a:extLst>
          </p:cNvPr>
          <p:cNvSpPr txBox="1">
            <a:spLocks noChangeArrowheads="1"/>
          </p:cNvSpPr>
          <p:nvPr/>
        </p:nvSpPr>
        <p:spPr bwMode="auto">
          <a:xfrm>
            <a:off x="9753822" y="3161976"/>
            <a:ext cx="15541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a:solidFill>
                  <a:srgbClr val="002060"/>
                </a:solidFill>
                <a:latin typeface="+mj-lt"/>
              </a:rPr>
              <a:t>(Comentario)</a:t>
            </a:r>
          </a:p>
        </p:txBody>
      </p:sp>
      <p:sp>
        <p:nvSpPr>
          <p:cNvPr id="31" name="23 CuadroTexto">
            <a:extLst>
              <a:ext uri="{FF2B5EF4-FFF2-40B4-BE49-F238E27FC236}">
                <a16:creationId xmlns:a16="http://schemas.microsoft.com/office/drawing/2014/main" id="{613C664E-73A1-26D2-F090-3D1199C3A70C}"/>
              </a:ext>
            </a:extLst>
          </p:cNvPr>
          <p:cNvSpPr txBox="1">
            <a:spLocks noChangeArrowheads="1"/>
          </p:cNvSpPr>
          <p:nvPr/>
        </p:nvSpPr>
        <p:spPr bwMode="auto">
          <a:xfrm>
            <a:off x="973465" y="3603062"/>
            <a:ext cx="1943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l" eaLnBrk="1" hangingPunct="1">
              <a:spcBef>
                <a:spcPct val="0"/>
              </a:spcBef>
              <a:spcAft>
                <a:spcPct val="0"/>
              </a:spcAft>
              <a:buClrTx/>
              <a:buFont typeface="Wingdings" pitchFamily="2" charset="2"/>
              <a:buNone/>
            </a:pPr>
            <a:r>
              <a:rPr lang="es-CL" altLang="es-CL" sz="1400" b="1" dirty="0">
                <a:solidFill>
                  <a:srgbClr val="0099CC"/>
                </a:solidFill>
                <a:latin typeface="+mj-lt"/>
                <a:cs typeface="Calibri" pitchFamily="34" charset="0"/>
              </a:rPr>
              <a:t>Propiedad fondos</a:t>
            </a:r>
          </a:p>
        </p:txBody>
      </p:sp>
      <p:sp>
        <p:nvSpPr>
          <p:cNvPr id="32" name="24 CuadroTexto">
            <a:extLst>
              <a:ext uri="{FF2B5EF4-FFF2-40B4-BE49-F238E27FC236}">
                <a16:creationId xmlns:a16="http://schemas.microsoft.com/office/drawing/2014/main" id="{E560A362-D5B0-F50C-AAD5-500928B76A9D}"/>
              </a:ext>
            </a:extLst>
          </p:cNvPr>
          <p:cNvSpPr txBox="1">
            <a:spLocks noChangeArrowheads="1"/>
          </p:cNvSpPr>
          <p:nvPr/>
        </p:nvSpPr>
        <p:spPr bwMode="auto">
          <a:xfrm>
            <a:off x="3186179" y="3590201"/>
            <a:ext cx="1943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Pensionado</a:t>
            </a:r>
          </a:p>
        </p:txBody>
      </p:sp>
      <p:sp>
        <p:nvSpPr>
          <p:cNvPr id="33" name="25 CuadroTexto">
            <a:extLst>
              <a:ext uri="{FF2B5EF4-FFF2-40B4-BE49-F238E27FC236}">
                <a16:creationId xmlns:a16="http://schemas.microsoft.com/office/drawing/2014/main" id="{0501D39E-BB3D-EF42-E663-8EE82B95BE52}"/>
              </a:ext>
            </a:extLst>
          </p:cNvPr>
          <p:cNvSpPr txBox="1">
            <a:spLocks noChangeArrowheads="1"/>
          </p:cNvSpPr>
          <p:nvPr/>
        </p:nvSpPr>
        <p:spPr bwMode="auto">
          <a:xfrm>
            <a:off x="4936367" y="4064060"/>
            <a:ext cx="19446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Compañía</a:t>
            </a:r>
          </a:p>
        </p:txBody>
      </p:sp>
      <p:sp>
        <p:nvSpPr>
          <p:cNvPr id="34" name="26 CuadroTexto">
            <a:extLst>
              <a:ext uri="{FF2B5EF4-FFF2-40B4-BE49-F238E27FC236}">
                <a16:creationId xmlns:a16="http://schemas.microsoft.com/office/drawing/2014/main" id="{A764A3C6-DC0B-5AAD-6464-0EBBBCF68B61}"/>
              </a:ext>
            </a:extLst>
          </p:cNvPr>
          <p:cNvSpPr txBox="1">
            <a:spLocks noChangeArrowheads="1"/>
          </p:cNvSpPr>
          <p:nvPr/>
        </p:nvSpPr>
        <p:spPr bwMode="auto">
          <a:xfrm>
            <a:off x="7345051" y="3595350"/>
            <a:ext cx="19446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err="1">
                <a:solidFill>
                  <a:srgbClr val="002060"/>
                </a:solidFill>
                <a:latin typeface="+mj-lt"/>
              </a:rPr>
              <a:t>Pens</a:t>
            </a:r>
            <a:r>
              <a:rPr lang="es-CL" altLang="es-CL" sz="1400" b="1" dirty="0">
                <a:solidFill>
                  <a:srgbClr val="002060"/>
                </a:solidFill>
                <a:latin typeface="+mj-lt"/>
              </a:rPr>
              <a:t>. / Compañía</a:t>
            </a:r>
          </a:p>
        </p:txBody>
      </p:sp>
      <p:sp>
        <p:nvSpPr>
          <p:cNvPr id="35" name="27 CuadroTexto">
            <a:extLst>
              <a:ext uri="{FF2B5EF4-FFF2-40B4-BE49-F238E27FC236}">
                <a16:creationId xmlns:a16="http://schemas.microsoft.com/office/drawing/2014/main" id="{ACBF72A7-F5E0-744F-FE74-6831D6935819}"/>
              </a:ext>
            </a:extLst>
          </p:cNvPr>
          <p:cNvSpPr txBox="1">
            <a:spLocks noChangeArrowheads="1"/>
          </p:cNvSpPr>
          <p:nvPr/>
        </p:nvSpPr>
        <p:spPr bwMode="auto">
          <a:xfrm>
            <a:off x="9558559" y="3666032"/>
            <a:ext cx="19446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Compañía  /  </a:t>
            </a:r>
            <a:r>
              <a:rPr lang="es-CL" altLang="es-CL" sz="1400" b="1" dirty="0" err="1">
                <a:solidFill>
                  <a:srgbClr val="002060"/>
                </a:solidFill>
                <a:latin typeface="+mj-lt"/>
              </a:rPr>
              <a:t>Pens</a:t>
            </a:r>
            <a:r>
              <a:rPr lang="es-CL" altLang="es-CL" sz="1400" b="1" dirty="0">
                <a:solidFill>
                  <a:srgbClr val="002060"/>
                </a:solidFill>
                <a:latin typeface="+mj-lt"/>
              </a:rPr>
              <a:t>.</a:t>
            </a:r>
          </a:p>
        </p:txBody>
      </p:sp>
      <p:sp>
        <p:nvSpPr>
          <p:cNvPr id="36" name="28 CuadroTexto">
            <a:extLst>
              <a:ext uri="{FF2B5EF4-FFF2-40B4-BE49-F238E27FC236}">
                <a16:creationId xmlns:a16="http://schemas.microsoft.com/office/drawing/2014/main" id="{1DDC28EC-7D39-2C6D-92B4-A9D9C5896272}"/>
              </a:ext>
            </a:extLst>
          </p:cNvPr>
          <p:cNvSpPr txBox="1">
            <a:spLocks noChangeArrowheads="1"/>
          </p:cNvSpPr>
          <p:nvPr/>
        </p:nvSpPr>
        <p:spPr bwMode="auto">
          <a:xfrm>
            <a:off x="973465" y="4076921"/>
            <a:ext cx="1943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l" eaLnBrk="1" hangingPunct="1">
              <a:spcBef>
                <a:spcPct val="0"/>
              </a:spcBef>
              <a:spcAft>
                <a:spcPct val="0"/>
              </a:spcAft>
              <a:buClrTx/>
              <a:buFont typeface="Wingdings" pitchFamily="2" charset="2"/>
              <a:buNone/>
            </a:pPr>
            <a:r>
              <a:rPr lang="es-CL" altLang="es-CL" sz="1400" b="1" dirty="0">
                <a:solidFill>
                  <a:srgbClr val="0099CC"/>
                </a:solidFill>
                <a:latin typeface="+mj-lt"/>
                <a:ea typeface="Verdana" panose="020B0604030504040204" pitchFamily="34" charset="0"/>
                <a:cs typeface="Calibri" pitchFamily="34" charset="0"/>
              </a:rPr>
              <a:t>Riesgo inversión y sobrevida</a:t>
            </a:r>
          </a:p>
        </p:txBody>
      </p:sp>
      <p:sp>
        <p:nvSpPr>
          <p:cNvPr id="37" name="29 CuadroTexto">
            <a:extLst>
              <a:ext uri="{FF2B5EF4-FFF2-40B4-BE49-F238E27FC236}">
                <a16:creationId xmlns:a16="http://schemas.microsoft.com/office/drawing/2014/main" id="{175B65C0-9F82-D198-C482-436D7A42CBAD}"/>
              </a:ext>
            </a:extLst>
          </p:cNvPr>
          <p:cNvSpPr txBox="1">
            <a:spLocks noChangeArrowheads="1"/>
          </p:cNvSpPr>
          <p:nvPr/>
        </p:nvSpPr>
        <p:spPr bwMode="auto">
          <a:xfrm>
            <a:off x="3186179" y="4064060"/>
            <a:ext cx="1943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Pensionado</a:t>
            </a:r>
          </a:p>
        </p:txBody>
      </p:sp>
      <p:sp>
        <p:nvSpPr>
          <p:cNvPr id="38" name="30 CuadroTexto">
            <a:extLst>
              <a:ext uri="{FF2B5EF4-FFF2-40B4-BE49-F238E27FC236}">
                <a16:creationId xmlns:a16="http://schemas.microsoft.com/office/drawing/2014/main" id="{85E8ED52-1B23-1178-8A7B-3F5AB8190EB8}"/>
              </a:ext>
            </a:extLst>
          </p:cNvPr>
          <p:cNvSpPr txBox="1">
            <a:spLocks noChangeArrowheads="1"/>
          </p:cNvSpPr>
          <p:nvPr/>
        </p:nvSpPr>
        <p:spPr bwMode="auto">
          <a:xfrm>
            <a:off x="4884857" y="3590201"/>
            <a:ext cx="19446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Compañía</a:t>
            </a:r>
          </a:p>
        </p:txBody>
      </p:sp>
      <p:sp>
        <p:nvSpPr>
          <p:cNvPr id="39" name="31 CuadroTexto">
            <a:extLst>
              <a:ext uri="{FF2B5EF4-FFF2-40B4-BE49-F238E27FC236}">
                <a16:creationId xmlns:a16="http://schemas.microsoft.com/office/drawing/2014/main" id="{F863F96B-607D-6CD9-1656-902C7DB8C384}"/>
              </a:ext>
            </a:extLst>
          </p:cNvPr>
          <p:cNvSpPr txBox="1">
            <a:spLocks noChangeArrowheads="1"/>
          </p:cNvSpPr>
          <p:nvPr/>
        </p:nvSpPr>
        <p:spPr bwMode="auto">
          <a:xfrm>
            <a:off x="7345845" y="4069209"/>
            <a:ext cx="1943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err="1">
                <a:solidFill>
                  <a:srgbClr val="002060"/>
                </a:solidFill>
                <a:latin typeface="+mj-lt"/>
              </a:rPr>
              <a:t>Pens</a:t>
            </a:r>
            <a:r>
              <a:rPr lang="es-CL" altLang="es-CL" sz="1400" b="1" dirty="0">
                <a:solidFill>
                  <a:srgbClr val="002060"/>
                </a:solidFill>
                <a:latin typeface="+mj-lt"/>
              </a:rPr>
              <a:t>. / Compañía</a:t>
            </a:r>
          </a:p>
        </p:txBody>
      </p:sp>
      <p:sp>
        <p:nvSpPr>
          <p:cNvPr id="40" name="32 CuadroTexto">
            <a:extLst>
              <a:ext uri="{FF2B5EF4-FFF2-40B4-BE49-F238E27FC236}">
                <a16:creationId xmlns:a16="http://schemas.microsoft.com/office/drawing/2014/main" id="{8C95E577-11AF-49BC-32AB-38B415128247}"/>
              </a:ext>
            </a:extLst>
          </p:cNvPr>
          <p:cNvSpPr txBox="1">
            <a:spLocks noChangeArrowheads="1"/>
          </p:cNvSpPr>
          <p:nvPr/>
        </p:nvSpPr>
        <p:spPr bwMode="auto">
          <a:xfrm>
            <a:off x="9558559" y="4139891"/>
            <a:ext cx="19446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Compañía  /  </a:t>
            </a:r>
            <a:r>
              <a:rPr lang="es-CL" altLang="es-CL" sz="1400" b="1" dirty="0" err="1">
                <a:solidFill>
                  <a:srgbClr val="002060"/>
                </a:solidFill>
                <a:latin typeface="+mj-lt"/>
              </a:rPr>
              <a:t>Pens</a:t>
            </a:r>
            <a:r>
              <a:rPr lang="es-CL" altLang="es-CL" sz="1400" b="1" dirty="0">
                <a:solidFill>
                  <a:srgbClr val="002060"/>
                </a:solidFill>
                <a:latin typeface="+mj-lt"/>
              </a:rPr>
              <a:t>.</a:t>
            </a:r>
          </a:p>
        </p:txBody>
      </p:sp>
      <p:sp>
        <p:nvSpPr>
          <p:cNvPr id="41" name="33 CuadroTexto">
            <a:extLst>
              <a:ext uri="{FF2B5EF4-FFF2-40B4-BE49-F238E27FC236}">
                <a16:creationId xmlns:a16="http://schemas.microsoft.com/office/drawing/2014/main" id="{34724EA7-A98A-EA74-C274-AF8B4137E3AC}"/>
              </a:ext>
            </a:extLst>
          </p:cNvPr>
          <p:cNvSpPr txBox="1">
            <a:spLocks noChangeArrowheads="1"/>
          </p:cNvSpPr>
          <p:nvPr/>
        </p:nvSpPr>
        <p:spPr bwMode="auto">
          <a:xfrm>
            <a:off x="973465" y="4748022"/>
            <a:ext cx="19446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l" eaLnBrk="1" hangingPunct="1">
              <a:spcBef>
                <a:spcPct val="0"/>
              </a:spcBef>
              <a:spcAft>
                <a:spcPct val="0"/>
              </a:spcAft>
              <a:buClrTx/>
              <a:buFont typeface="Wingdings" pitchFamily="2" charset="2"/>
              <a:buNone/>
            </a:pPr>
            <a:r>
              <a:rPr lang="es-CL" altLang="es-CL" sz="1400" b="1" dirty="0">
                <a:solidFill>
                  <a:srgbClr val="0099CC"/>
                </a:solidFill>
                <a:latin typeface="+mj-lt"/>
                <a:ea typeface="Verdana" panose="020B0604030504040204" pitchFamily="34" charset="0"/>
                <a:cs typeface="Calibri" pitchFamily="34" charset="0"/>
              </a:rPr>
              <a:t>Monto pensión</a:t>
            </a:r>
          </a:p>
        </p:txBody>
      </p:sp>
      <p:sp>
        <p:nvSpPr>
          <p:cNvPr id="42" name="34 CuadroTexto">
            <a:extLst>
              <a:ext uri="{FF2B5EF4-FFF2-40B4-BE49-F238E27FC236}">
                <a16:creationId xmlns:a16="http://schemas.microsoft.com/office/drawing/2014/main" id="{2F57D662-D970-0804-7627-3B297334C005}"/>
              </a:ext>
            </a:extLst>
          </p:cNvPr>
          <p:cNvSpPr txBox="1">
            <a:spLocks noChangeArrowheads="1"/>
          </p:cNvSpPr>
          <p:nvPr/>
        </p:nvSpPr>
        <p:spPr bwMode="auto">
          <a:xfrm>
            <a:off x="3185386" y="4735161"/>
            <a:ext cx="19446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a:solidFill>
                  <a:srgbClr val="002060"/>
                </a:solidFill>
                <a:latin typeface="+mj-lt"/>
              </a:rPr>
              <a:t>Variable</a:t>
            </a:r>
          </a:p>
        </p:txBody>
      </p:sp>
      <p:sp>
        <p:nvSpPr>
          <p:cNvPr id="43" name="35 CuadroTexto">
            <a:extLst>
              <a:ext uri="{FF2B5EF4-FFF2-40B4-BE49-F238E27FC236}">
                <a16:creationId xmlns:a16="http://schemas.microsoft.com/office/drawing/2014/main" id="{F9483508-71AF-D779-B9A8-17A1FE2FF5C0}"/>
              </a:ext>
            </a:extLst>
          </p:cNvPr>
          <p:cNvSpPr txBox="1">
            <a:spLocks noChangeArrowheads="1"/>
          </p:cNvSpPr>
          <p:nvPr/>
        </p:nvSpPr>
        <p:spPr bwMode="auto">
          <a:xfrm>
            <a:off x="4915596" y="4735161"/>
            <a:ext cx="19446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a:solidFill>
                  <a:srgbClr val="002060"/>
                </a:solidFill>
                <a:latin typeface="+mj-lt"/>
              </a:rPr>
              <a:t>Constante</a:t>
            </a:r>
          </a:p>
        </p:txBody>
      </p:sp>
      <p:sp>
        <p:nvSpPr>
          <p:cNvPr id="44" name="36 CuadroTexto">
            <a:extLst>
              <a:ext uri="{FF2B5EF4-FFF2-40B4-BE49-F238E27FC236}">
                <a16:creationId xmlns:a16="http://schemas.microsoft.com/office/drawing/2014/main" id="{EF38792D-1466-3EAB-E7A8-9157537170F6}"/>
              </a:ext>
            </a:extLst>
          </p:cNvPr>
          <p:cNvSpPr txBox="1">
            <a:spLocks noChangeArrowheads="1"/>
          </p:cNvSpPr>
          <p:nvPr/>
        </p:nvSpPr>
        <p:spPr bwMode="auto">
          <a:xfrm>
            <a:off x="7095814" y="4740310"/>
            <a:ext cx="24431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Variable y Constante</a:t>
            </a:r>
          </a:p>
        </p:txBody>
      </p:sp>
      <p:sp>
        <p:nvSpPr>
          <p:cNvPr id="45" name="37 CuadroTexto">
            <a:extLst>
              <a:ext uri="{FF2B5EF4-FFF2-40B4-BE49-F238E27FC236}">
                <a16:creationId xmlns:a16="http://schemas.microsoft.com/office/drawing/2014/main" id="{F5F8D6FF-EEE7-5CBC-2303-8233AAAD4988}"/>
              </a:ext>
            </a:extLst>
          </p:cNvPr>
          <p:cNvSpPr txBox="1">
            <a:spLocks noChangeArrowheads="1"/>
          </p:cNvSpPr>
          <p:nvPr/>
        </p:nvSpPr>
        <p:spPr bwMode="auto">
          <a:xfrm>
            <a:off x="9384728" y="4810992"/>
            <a:ext cx="22923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Constante y Variable</a:t>
            </a:r>
          </a:p>
        </p:txBody>
      </p:sp>
      <p:sp>
        <p:nvSpPr>
          <p:cNvPr id="46" name="38 CuadroTexto">
            <a:extLst>
              <a:ext uri="{FF2B5EF4-FFF2-40B4-BE49-F238E27FC236}">
                <a16:creationId xmlns:a16="http://schemas.microsoft.com/office/drawing/2014/main" id="{FE16CA10-D99A-3877-1A9C-BFCAB2C35976}"/>
              </a:ext>
            </a:extLst>
          </p:cNvPr>
          <p:cNvSpPr txBox="1">
            <a:spLocks noChangeArrowheads="1"/>
          </p:cNvSpPr>
          <p:nvPr/>
        </p:nvSpPr>
        <p:spPr bwMode="auto">
          <a:xfrm>
            <a:off x="973465" y="5265650"/>
            <a:ext cx="1943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l" eaLnBrk="1" hangingPunct="1">
              <a:spcBef>
                <a:spcPct val="0"/>
              </a:spcBef>
              <a:spcAft>
                <a:spcPct val="0"/>
              </a:spcAft>
              <a:buClrTx/>
              <a:buFont typeface="Wingdings" pitchFamily="2" charset="2"/>
              <a:buNone/>
            </a:pPr>
            <a:r>
              <a:rPr lang="es-CL" altLang="es-CL" sz="1400" b="1" dirty="0">
                <a:solidFill>
                  <a:srgbClr val="0099CC"/>
                </a:solidFill>
                <a:latin typeface="+mj-lt"/>
                <a:cs typeface="Calibri" pitchFamily="34" charset="0"/>
              </a:rPr>
              <a:t>Herencia</a:t>
            </a:r>
          </a:p>
        </p:txBody>
      </p:sp>
      <p:sp>
        <p:nvSpPr>
          <p:cNvPr id="47" name="39 CuadroTexto">
            <a:extLst>
              <a:ext uri="{FF2B5EF4-FFF2-40B4-BE49-F238E27FC236}">
                <a16:creationId xmlns:a16="http://schemas.microsoft.com/office/drawing/2014/main" id="{44054899-845C-B670-98D8-2E5EC5271FAF}"/>
              </a:ext>
            </a:extLst>
          </p:cNvPr>
          <p:cNvSpPr txBox="1">
            <a:spLocks noChangeArrowheads="1"/>
          </p:cNvSpPr>
          <p:nvPr/>
        </p:nvSpPr>
        <p:spPr bwMode="auto">
          <a:xfrm>
            <a:off x="3185386" y="5252789"/>
            <a:ext cx="19446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Si</a:t>
            </a:r>
          </a:p>
        </p:txBody>
      </p:sp>
      <p:sp>
        <p:nvSpPr>
          <p:cNvPr id="48" name="40 CuadroTexto">
            <a:extLst>
              <a:ext uri="{FF2B5EF4-FFF2-40B4-BE49-F238E27FC236}">
                <a16:creationId xmlns:a16="http://schemas.microsoft.com/office/drawing/2014/main" id="{FE10C8C5-D332-4DDA-E9F2-70600F52191B}"/>
              </a:ext>
            </a:extLst>
          </p:cNvPr>
          <p:cNvSpPr txBox="1">
            <a:spLocks noChangeArrowheads="1"/>
          </p:cNvSpPr>
          <p:nvPr/>
        </p:nvSpPr>
        <p:spPr bwMode="auto">
          <a:xfrm>
            <a:off x="4925252" y="5252789"/>
            <a:ext cx="19446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No</a:t>
            </a:r>
          </a:p>
        </p:txBody>
      </p:sp>
      <p:sp>
        <p:nvSpPr>
          <p:cNvPr id="49" name="41 CuadroTexto">
            <a:extLst>
              <a:ext uri="{FF2B5EF4-FFF2-40B4-BE49-F238E27FC236}">
                <a16:creationId xmlns:a16="http://schemas.microsoft.com/office/drawing/2014/main" id="{8EDBF288-3528-EEA2-AEF8-C38A66B9843F}"/>
              </a:ext>
            </a:extLst>
          </p:cNvPr>
          <p:cNvSpPr txBox="1">
            <a:spLocks noChangeArrowheads="1"/>
          </p:cNvSpPr>
          <p:nvPr/>
        </p:nvSpPr>
        <p:spPr bwMode="auto">
          <a:xfrm>
            <a:off x="7345052" y="5257938"/>
            <a:ext cx="19446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Sólo R.T.</a:t>
            </a:r>
          </a:p>
        </p:txBody>
      </p:sp>
      <p:sp>
        <p:nvSpPr>
          <p:cNvPr id="50" name="42 CuadroTexto">
            <a:extLst>
              <a:ext uri="{FF2B5EF4-FFF2-40B4-BE49-F238E27FC236}">
                <a16:creationId xmlns:a16="http://schemas.microsoft.com/office/drawing/2014/main" id="{8A633A61-2236-A6B3-E5A5-05C9DE93ECB2}"/>
              </a:ext>
            </a:extLst>
          </p:cNvPr>
          <p:cNvSpPr txBox="1">
            <a:spLocks noChangeArrowheads="1"/>
          </p:cNvSpPr>
          <p:nvPr/>
        </p:nvSpPr>
        <p:spPr bwMode="auto">
          <a:xfrm>
            <a:off x="9559353" y="5328620"/>
            <a:ext cx="1943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Sólo R.P.</a:t>
            </a:r>
          </a:p>
        </p:txBody>
      </p:sp>
      <p:sp>
        <p:nvSpPr>
          <p:cNvPr id="51" name="43 CuadroTexto">
            <a:extLst>
              <a:ext uri="{FF2B5EF4-FFF2-40B4-BE49-F238E27FC236}">
                <a16:creationId xmlns:a16="http://schemas.microsoft.com/office/drawing/2014/main" id="{A8304EC1-AD75-1BA2-39E5-0ACC1E07553E}"/>
              </a:ext>
            </a:extLst>
          </p:cNvPr>
          <p:cNvSpPr txBox="1">
            <a:spLocks noChangeArrowheads="1"/>
          </p:cNvSpPr>
          <p:nvPr/>
        </p:nvSpPr>
        <p:spPr bwMode="auto">
          <a:xfrm>
            <a:off x="973465" y="5844068"/>
            <a:ext cx="19446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l" eaLnBrk="1" hangingPunct="1">
              <a:spcBef>
                <a:spcPct val="0"/>
              </a:spcBef>
              <a:spcAft>
                <a:spcPct val="0"/>
              </a:spcAft>
              <a:buClrTx/>
              <a:buFont typeface="Wingdings" pitchFamily="2" charset="2"/>
              <a:buNone/>
            </a:pPr>
            <a:r>
              <a:rPr lang="es-CL" altLang="es-CL" sz="1400" b="1" dirty="0">
                <a:solidFill>
                  <a:srgbClr val="0099CC"/>
                </a:solidFill>
                <a:latin typeface="+mj-lt"/>
                <a:cs typeface="Calibri" pitchFamily="34" charset="0"/>
              </a:rPr>
              <a:t>G.E.  APS o PGU</a:t>
            </a:r>
          </a:p>
        </p:txBody>
      </p:sp>
      <p:sp>
        <p:nvSpPr>
          <p:cNvPr id="52" name="44 CuadroTexto">
            <a:extLst>
              <a:ext uri="{FF2B5EF4-FFF2-40B4-BE49-F238E27FC236}">
                <a16:creationId xmlns:a16="http://schemas.microsoft.com/office/drawing/2014/main" id="{B809446A-4DD5-0333-BA66-2AA4572564B7}"/>
              </a:ext>
            </a:extLst>
          </p:cNvPr>
          <p:cNvSpPr txBox="1">
            <a:spLocks noChangeArrowheads="1"/>
          </p:cNvSpPr>
          <p:nvPr/>
        </p:nvSpPr>
        <p:spPr bwMode="auto">
          <a:xfrm>
            <a:off x="3185386" y="5831207"/>
            <a:ext cx="19446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dirty="0">
                <a:solidFill>
                  <a:srgbClr val="002060"/>
                </a:solidFill>
                <a:latin typeface="+mj-lt"/>
              </a:rPr>
              <a:t>Si</a:t>
            </a:r>
          </a:p>
        </p:txBody>
      </p:sp>
      <p:sp>
        <p:nvSpPr>
          <p:cNvPr id="53" name="45 CuadroTexto">
            <a:extLst>
              <a:ext uri="{FF2B5EF4-FFF2-40B4-BE49-F238E27FC236}">
                <a16:creationId xmlns:a16="http://schemas.microsoft.com/office/drawing/2014/main" id="{E6DF6217-81D7-AAC1-CA78-B1D92877B5CD}"/>
              </a:ext>
            </a:extLst>
          </p:cNvPr>
          <p:cNvSpPr txBox="1">
            <a:spLocks noChangeArrowheads="1"/>
          </p:cNvSpPr>
          <p:nvPr/>
        </p:nvSpPr>
        <p:spPr bwMode="auto">
          <a:xfrm>
            <a:off x="4863658" y="5831207"/>
            <a:ext cx="19446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a:solidFill>
                  <a:srgbClr val="002060"/>
                </a:solidFill>
                <a:latin typeface="+mj-lt"/>
              </a:rPr>
              <a:t>Si</a:t>
            </a:r>
          </a:p>
        </p:txBody>
      </p:sp>
      <p:sp>
        <p:nvSpPr>
          <p:cNvPr id="54" name="46 CuadroTexto">
            <a:extLst>
              <a:ext uri="{FF2B5EF4-FFF2-40B4-BE49-F238E27FC236}">
                <a16:creationId xmlns:a16="http://schemas.microsoft.com/office/drawing/2014/main" id="{1DD4A60F-9685-284F-DDFF-EAAA2AC3E409}"/>
              </a:ext>
            </a:extLst>
          </p:cNvPr>
          <p:cNvSpPr txBox="1">
            <a:spLocks noChangeArrowheads="1"/>
          </p:cNvSpPr>
          <p:nvPr/>
        </p:nvSpPr>
        <p:spPr bwMode="auto">
          <a:xfrm>
            <a:off x="7345052" y="5836356"/>
            <a:ext cx="19446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a:solidFill>
                  <a:srgbClr val="002060"/>
                </a:solidFill>
                <a:latin typeface="+mj-lt"/>
              </a:rPr>
              <a:t>Si</a:t>
            </a:r>
          </a:p>
        </p:txBody>
      </p:sp>
      <p:cxnSp>
        <p:nvCxnSpPr>
          <p:cNvPr id="55" name="10 Conector recto">
            <a:extLst>
              <a:ext uri="{FF2B5EF4-FFF2-40B4-BE49-F238E27FC236}">
                <a16:creationId xmlns:a16="http://schemas.microsoft.com/office/drawing/2014/main" id="{2D7E3562-7538-5D74-F179-D30F31F6374B}"/>
              </a:ext>
            </a:extLst>
          </p:cNvPr>
          <p:cNvCxnSpPr>
            <a:cxnSpLocks noChangeShapeType="1"/>
          </p:cNvCxnSpPr>
          <p:nvPr/>
        </p:nvCxnSpPr>
        <p:spPr bwMode="auto">
          <a:xfrm flipV="1">
            <a:off x="729574" y="2965697"/>
            <a:ext cx="10817160" cy="268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6" name="55 Conector recto">
            <a:extLst>
              <a:ext uri="{FF2B5EF4-FFF2-40B4-BE49-F238E27FC236}">
                <a16:creationId xmlns:a16="http://schemas.microsoft.com/office/drawing/2014/main" id="{EAB4471B-7D12-6D5B-05A1-B74E1A21C564}"/>
              </a:ext>
            </a:extLst>
          </p:cNvPr>
          <p:cNvCxnSpPr>
            <a:cxnSpLocks noChangeShapeType="1"/>
          </p:cNvCxnSpPr>
          <p:nvPr/>
        </p:nvCxnSpPr>
        <p:spPr bwMode="auto">
          <a:xfrm flipV="1">
            <a:off x="729574" y="3469753"/>
            <a:ext cx="10817160" cy="2757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7" name="56 Conector recto">
            <a:extLst>
              <a:ext uri="{FF2B5EF4-FFF2-40B4-BE49-F238E27FC236}">
                <a16:creationId xmlns:a16="http://schemas.microsoft.com/office/drawing/2014/main" id="{BCF78B48-B1BA-08AF-FDB0-084F309CBE38}"/>
              </a:ext>
            </a:extLst>
          </p:cNvPr>
          <p:cNvCxnSpPr>
            <a:cxnSpLocks noChangeShapeType="1"/>
          </p:cNvCxnSpPr>
          <p:nvPr/>
        </p:nvCxnSpPr>
        <p:spPr bwMode="auto">
          <a:xfrm>
            <a:off x="729574" y="4017411"/>
            <a:ext cx="1081716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57 Conector recto">
            <a:extLst>
              <a:ext uri="{FF2B5EF4-FFF2-40B4-BE49-F238E27FC236}">
                <a16:creationId xmlns:a16="http://schemas.microsoft.com/office/drawing/2014/main" id="{7914DEFE-DB10-063E-1A8C-B6A410A637B5}"/>
              </a:ext>
            </a:extLst>
          </p:cNvPr>
          <p:cNvCxnSpPr>
            <a:cxnSpLocks noChangeShapeType="1"/>
          </p:cNvCxnSpPr>
          <p:nvPr/>
        </p:nvCxnSpPr>
        <p:spPr bwMode="auto">
          <a:xfrm>
            <a:off x="729574" y="4576827"/>
            <a:ext cx="10817160" cy="250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9" name="58 Conector recto">
            <a:extLst>
              <a:ext uri="{FF2B5EF4-FFF2-40B4-BE49-F238E27FC236}">
                <a16:creationId xmlns:a16="http://schemas.microsoft.com/office/drawing/2014/main" id="{F8CD7768-40D6-2CDE-11C2-1BB518FDFFC8}"/>
              </a:ext>
            </a:extLst>
          </p:cNvPr>
          <p:cNvCxnSpPr>
            <a:cxnSpLocks noChangeShapeType="1"/>
          </p:cNvCxnSpPr>
          <p:nvPr/>
        </p:nvCxnSpPr>
        <p:spPr bwMode="auto">
          <a:xfrm>
            <a:off x="729574" y="5152891"/>
            <a:ext cx="1094750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0" name="59 Conector recto">
            <a:extLst>
              <a:ext uri="{FF2B5EF4-FFF2-40B4-BE49-F238E27FC236}">
                <a16:creationId xmlns:a16="http://schemas.microsoft.com/office/drawing/2014/main" id="{299DEBA4-C8D0-529B-6CA1-7F6629DBA107}"/>
              </a:ext>
            </a:extLst>
          </p:cNvPr>
          <p:cNvCxnSpPr>
            <a:cxnSpLocks noChangeShapeType="1"/>
          </p:cNvCxnSpPr>
          <p:nvPr/>
        </p:nvCxnSpPr>
        <p:spPr bwMode="auto">
          <a:xfrm>
            <a:off x="729574" y="5717408"/>
            <a:ext cx="1094750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aphicFrame>
        <p:nvGraphicFramePr>
          <p:cNvPr id="61" name="50 Tabla">
            <a:extLst>
              <a:ext uri="{FF2B5EF4-FFF2-40B4-BE49-F238E27FC236}">
                <a16:creationId xmlns:a16="http://schemas.microsoft.com/office/drawing/2014/main" id="{FC8ADC5E-8B1B-42EE-BFFD-72F8A47CDF5B}"/>
              </a:ext>
            </a:extLst>
          </p:cNvPr>
          <p:cNvGraphicFramePr>
            <a:graphicFrameLocks noGrp="1"/>
          </p:cNvGraphicFramePr>
          <p:nvPr/>
        </p:nvGraphicFramePr>
        <p:xfrm>
          <a:off x="729574" y="2131169"/>
          <a:ext cx="10817160" cy="371475"/>
        </p:xfrm>
        <a:graphic>
          <a:graphicData uri="http://schemas.openxmlformats.org/drawingml/2006/table">
            <a:tbl>
              <a:tblPr firstRow="1" bandRow="1">
                <a:tableStyleId>{5C22544A-7EE6-4342-B048-85BDC9FD1C3A}</a:tableStyleId>
              </a:tblPr>
              <a:tblGrid>
                <a:gridCol w="2163432">
                  <a:extLst>
                    <a:ext uri="{9D8B030D-6E8A-4147-A177-3AD203B41FA5}">
                      <a16:colId xmlns:a16="http://schemas.microsoft.com/office/drawing/2014/main" val="20000"/>
                    </a:ext>
                  </a:extLst>
                </a:gridCol>
                <a:gridCol w="2163432">
                  <a:extLst>
                    <a:ext uri="{9D8B030D-6E8A-4147-A177-3AD203B41FA5}">
                      <a16:colId xmlns:a16="http://schemas.microsoft.com/office/drawing/2014/main" val="20001"/>
                    </a:ext>
                  </a:extLst>
                </a:gridCol>
                <a:gridCol w="2163432">
                  <a:extLst>
                    <a:ext uri="{9D8B030D-6E8A-4147-A177-3AD203B41FA5}">
                      <a16:colId xmlns:a16="http://schemas.microsoft.com/office/drawing/2014/main" val="20002"/>
                    </a:ext>
                  </a:extLst>
                </a:gridCol>
                <a:gridCol w="2163432">
                  <a:extLst>
                    <a:ext uri="{9D8B030D-6E8A-4147-A177-3AD203B41FA5}">
                      <a16:colId xmlns:a16="http://schemas.microsoft.com/office/drawing/2014/main" val="20003"/>
                    </a:ext>
                  </a:extLst>
                </a:gridCol>
                <a:gridCol w="2163432">
                  <a:extLst>
                    <a:ext uri="{9D8B030D-6E8A-4147-A177-3AD203B41FA5}">
                      <a16:colId xmlns:a16="http://schemas.microsoft.com/office/drawing/2014/main" val="20004"/>
                    </a:ext>
                  </a:extLst>
                </a:gridCol>
              </a:tblGrid>
              <a:tr h="371475">
                <a:tc>
                  <a:txBody>
                    <a:bodyPr/>
                    <a:lstStyle/>
                    <a:p>
                      <a:pPr algn="ctr"/>
                      <a:r>
                        <a:rPr lang="es-CL" sz="1600" dirty="0">
                          <a:solidFill>
                            <a:schemeClr val="bg1"/>
                          </a:solidFill>
                          <a:latin typeface="Calibri" pitchFamily="34" charset="0"/>
                          <a:cs typeface="Calibri" pitchFamily="34" charset="0"/>
                        </a:rPr>
                        <a:t>CARACTERÍSTICA</a:t>
                      </a:r>
                    </a:p>
                  </a:txBody>
                  <a:tcPr marL="91428" marR="91428" marT="45792" marB="45792">
                    <a:solidFill>
                      <a:srgbClr val="0099CC"/>
                    </a:solidFill>
                  </a:tcPr>
                </a:tc>
                <a:tc>
                  <a:txBody>
                    <a:bodyPr/>
                    <a:lstStyle/>
                    <a:p>
                      <a:pPr algn="ctr"/>
                      <a:r>
                        <a:rPr lang="es-CL" sz="1800" dirty="0">
                          <a:solidFill>
                            <a:schemeClr val="bg1"/>
                          </a:solidFill>
                          <a:latin typeface="Calibri" pitchFamily="34" charset="0"/>
                          <a:cs typeface="Calibri" pitchFamily="34" charset="0"/>
                        </a:rPr>
                        <a:t>RP</a:t>
                      </a:r>
                    </a:p>
                  </a:txBody>
                  <a:tcPr marL="91428" marR="91428" marT="45792" marB="45792">
                    <a:solidFill>
                      <a:srgbClr val="0099CC"/>
                    </a:solidFill>
                  </a:tcPr>
                </a:tc>
                <a:tc>
                  <a:txBody>
                    <a:bodyPr/>
                    <a:lstStyle/>
                    <a:p>
                      <a:pPr algn="ctr"/>
                      <a:r>
                        <a:rPr lang="es-CL" sz="1800" dirty="0">
                          <a:solidFill>
                            <a:schemeClr val="bg1"/>
                          </a:solidFill>
                          <a:latin typeface="Calibri" pitchFamily="34" charset="0"/>
                          <a:cs typeface="Calibri" pitchFamily="34" charset="0"/>
                        </a:rPr>
                        <a:t>RV</a:t>
                      </a:r>
                      <a:endParaRPr lang="es-CL" sz="1400" dirty="0">
                        <a:solidFill>
                          <a:schemeClr val="bg1"/>
                        </a:solidFill>
                        <a:latin typeface="Calibri" pitchFamily="34" charset="0"/>
                        <a:cs typeface="Calibri" pitchFamily="34" charset="0"/>
                      </a:endParaRPr>
                    </a:p>
                  </a:txBody>
                  <a:tcPr marL="91428" marR="91428" marT="45792" marB="45792">
                    <a:solidFill>
                      <a:srgbClr val="0099CC"/>
                    </a:solidFill>
                  </a:tcPr>
                </a:tc>
                <a:tc>
                  <a:txBody>
                    <a:bodyPr/>
                    <a:lstStyle/>
                    <a:p>
                      <a:pPr algn="ctr"/>
                      <a:r>
                        <a:rPr lang="es-CL" sz="1800" dirty="0">
                          <a:solidFill>
                            <a:schemeClr val="bg1"/>
                          </a:solidFill>
                          <a:latin typeface="Calibri" pitchFamily="34" charset="0"/>
                          <a:cs typeface="Calibri" pitchFamily="34" charset="0"/>
                        </a:rPr>
                        <a:t>RT / RVD</a:t>
                      </a:r>
                    </a:p>
                  </a:txBody>
                  <a:tcPr marL="91428" marR="91428" marT="45792" marB="45792">
                    <a:solidFill>
                      <a:srgbClr val="0099CC"/>
                    </a:solidFill>
                  </a:tcPr>
                </a:tc>
                <a:tc>
                  <a:txBody>
                    <a:bodyPr/>
                    <a:lstStyle/>
                    <a:p>
                      <a:pPr algn="ctr"/>
                      <a:r>
                        <a:rPr lang="es-CL" sz="1800" dirty="0">
                          <a:solidFill>
                            <a:schemeClr val="bg1"/>
                          </a:solidFill>
                          <a:latin typeface="Calibri" pitchFamily="34" charset="0"/>
                          <a:cs typeface="Calibri" pitchFamily="34" charset="0"/>
                        </a:rPr>
                        <a:t>RV con RP</a:t>
                      </a:r>
                    </a:p>
                  </a:txBody>
                  <a:tcPr marL="91428" marR="91428" marT="45792" marB="45792">
                    <a:solidFill>
                      <a:srgbClr val="0099CC"/>
                    </a:solidFill>
                  </a:tcPr>
                </a:tc>
                <a:extLst>
                  <a:ext uri="{0D108BD9-81ED-4DB2-BD59-A6C34878D82A}">
                    <a16:rowId xmlns:a16="http://schemas.microsoft.com/office/drawing/2014/main" val="10000"/>
                  </a:ext>
                </a:extLst>
              </a:tr>
            </a:tbl>
          </a:graphicData>
        </a:graphic>
      </p:graphicFrame>
      <p:sp>
        <p:nvSpPr>
          <p:cNvPr id="62" name="51 CuadroTexto">
            <a:extLst>
              <a:ext uri="{FF2B5EF4-FFF2-40B4-BE49-F238E27FC236}">
                <a16:creationId xmlns:a16="http://schemas.microsoft.com/office/drawing/2014/main" id="{018BE024-4038-2CD6-13DB-80F0F5CC5DA5}"/>
              </a:ext>
            </a:extLst>
          </p:cNvPr>
          <p:cNvSpPr txBox="1">
            <a:spLocks noChangeArrowheads="1"/>
          </p:cNvSpPr>
          <p:nvPr/>
        </p:nvSpPr>
        <p:spPr bwMode="auto">
          <a:xfrm>
            <a:off x="9558560" y="5907038"/>
            <a:ext cx="19446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spcAft>
                <a:spcPct val="20000"/>
              </a:spcAft>
              <a:buClr>
                <a:srgbClr val="00B0F0"/>
              </a:buClr>
              <a:buFont typeface="Wingdings" pitchFamily="2" charset="2"/>
              <a:buChar char="v"/>
              <a:defRPr sz="2400">
                <a:solidFill>
                  <a:srgbClr val="17375E"/>
                </a:solidFill>
                <a:latin typeface="Calibri" pitchFamily="34" charset="0"/>
              </a:defRPr>
            </a:lvl1pPr>
            <a:lvl2pPr marL="742950" indent="-285750" algn="just">
              <a:spcBef>
                <a:spcPct val="20000"/>
              </a:spcBef>
              <a:buClr>
                <a:srgbClr val="00B0F0"/>
              </a:buClr>
              <a:buFont typeface="Wingdings" pitchFamily="2" charset="2"/>
              <a:buChar char="§"/>
              <a:defRPr sz="2000">
                <a:solidFill>
                  <a:srgbClr val="17375E"/>
                </a:solidFill>
                <a:latin typeface="Calibri" pitchFamily="34" charset="0"/>
              </a:defRPr>
            </a:lvl2pPr>
            <a:lvl3pPr marL="1143000" indent="-228600" algn="just">
              <a:spcBef>
                <a:spcPct val="20000"/>
              </a:spcBef>
              <a:buClr>
                <a:srgbClr val="00B0F0"/>
              </a:buClr>
              <a:buFont typeface="Verdana" pitchFamily="34" charset="0"/>
              <a:buChar char="–"/>
              <a:defRPr>
                <a:solidFill>
                  <a:srgbClr val="17375E"/>
                </a:solidFill>
                <a:latin typeface="Calibri" pitchFamily="34" charset="0"/>
              </a:defRPr>
            </a:lvl3pPr>
            <a:lvl4pPr marL="1600200" indent="-228600">
              <a:spcBef>
                <a:spcPct val="20000"/>
              </a:spcBef>
              <a:buClr>
                <a:schemeClr val="hlink"/>
              </a:buClr>
              <a:buChar char="–"/>
              <a:defRPr sz="2000">
                <a:solidFill>
                  <a:srgbClr val="003399"/>
                </a:solidFill>
                <a:latin typeface="Trebuchet MS" pitchFamily="34" charset="0"/>
              </a:defRPr>
            </a:lvl4pPr>
            <a:lvl5pPr marL="2057400" indent="-228600">
              <a:spcBef>
                <a:spcPct val="20000"/>
              </a:spcBef>
              <a:buClr>
                <a:schemeClr val="hlink"/>
              </a:buClr>
              <a:buChar char="»"/>
              <a:defRPr sz="2000">
                <a:solidFill>
                  <a:srgbClr val="003399"/>
                </a:solidFill>
                <a:latin typeface="Trebuchet MS" pitchFamily="34" charset="0"/>
              </a:defRPr>
            </a:lvl5pPr>
            <a:lvl6pPr marL="25146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6pPr>
            <a:lvl7pPr marL="29718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7pPr>
            <a:lvl8pPr marL="34290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8pPr>
            <a:lvl9pPr marL="3886200" indent="-228600" eaLnBrk="0" fontAlgn="base" hangingPunct="0">
              <a:spcBef>
                <a:spcPct val="20000"/>
              </a:spcBef>
              <a:spcAft>
                <a:spcPct val="0"/>
              </a:spcAft>
              <a:buClr>
                <a:schemeClr val="hlink"/>
              </a:buClr>
              <a:buChar char="»"/>
              <a:defRPr sz="2000">
                <a:solidFill>
                  <a:srgbClr val="003399"/>
                </a:solidFill>
                <a:latin typeface="Trebuchet MS" pitchFamily="34" charset="0"/>
              </a:defRPr>
            </a:lvl9pPr>
          </a:lstStyle>
          <a:p>
            <a:pPr algn="ctr" eaLnBrk="1" hangingPunct="1">
              <a:spcBef>
                <a:spcPct val="0"/>
              </a:spcBef>
              <a:spcAft>
                <a:spcPct val="0"/>
              </a:spcAft>
              <a:buClrTx/>
              <a:buFont typeface="Wingdings" pitchFamily="2" charset="2"/>
              <a:buNone/>
            </a:pPr>
            <a:r>
              <a:rPr lang="es-CL" altLang="es-CL" sz="1400" b="1">
                <a:solidFill>
                  <a:srgbClr val="002060"/>
                </a:solidFill>
                <a:latin typeface="+mj-lt"/>
              </a:rPr>
              <a:t>Si</a:t>
            </a:r>
          </a:p>
        </p:txBody>
      </p:sp>
      <p:cxnSp>
        <p:nvCxnSpPr>
          <p:cNvPr id="63" name="59 Conector recto">
            <a:extLst>
              <a:ext uri="{FF2B5EF4-FFF2-40B4-BE49-F238E27FC236}">
                <a16:creationId xmlns:a16="http://schemas.microsoft.com/office/drawing/2014/main" id="{E0FD0775-CFF3-EEC1-52E7-2DD0C9FDF569}"/>
              </a:ext>
            </a:extLst>
          </p:cNvPr>
          <p:cNvCxnSpPr>
            <a:cxnSpLocks noChangeShapeType="1"/>
          </p:cNvCxnSpPr>
          <p:nvPr/>
        </p:nvCxnSpPr>
        <p:spPr bwMode="auto">
          <a:xfrm>
            <a:off x="729574" y="6305019"/>
            <a:ext cx="1094750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958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C832CE96-F321-44B8-E904-717E15BC9985}"/>
              </a:ext>
            </a:extLst>
          </p:cNvPr>
          <p:cNvSpPr>
            <a:spLocks noGrp="1"/>
          </p:cNvSpPr>
          <p:nvPr>
            <p:ph type="title"/>
          </p:nvPr>
        </p:nvSpPr>
        <p:spPr>
          <a:xfrm>
            <a:off x="4482313" y="550029"/>
            <a:ext cx="10972800" cy="504056"/>
          </a:xfrm>
        </p:spPr>
        <p:txBody>
          <a:bodyPr/>
          <a:lstStyle/>
          <a:p>
            <a:r>
              <a:rPr lang="es-CL" dirty="0"/>
              <a:t>PREGUNTAS FRECUENTES</a:t>
            </a:r>
          </a:p>
        </p:txBody>
      </p:sp>
      <p:sp>
        <p:nvSpPr>
          <p:cNvPr id="8" name="Marcador de texto 7">
            <a:extLst>
              <a:ext uri="{FF2B5EF4-FFF2-40B4-BE49-F238E27FC236}">
                <a16:creationId xmlns:a16="http://schemas.microsoft.com/office/drawing/2014/main" id="{CE10F695-3E84-0938-9F70-39F44CCDC35B}"/>
              </a:ext>
            </a:extLst>
          </p:cNvPr>
          <p:cNvSpPr>
            <a:spLocks noGrp="1"/>
          </p:cNvSpPr>
          <p:nvPr>
            <p:ph type="body" idx="1"/>
          </p:nvPr>
        </p:nvSpPr>
        <p:spPr>
          <a:xfrm>
            <a:off x="216310" y="1556796"/>
            <a:ext cx="11828206" cy="4569371"/>
          </a:xfrm>
        </p:spPr>
        <p:txBody>
          <a:bodyPr>
            <a:normAutofit fontScale="25000" lnSpcReduction="20000"/>
          </a:bodyPr>
          <a:lstStyle/>
          <a:p>
            <a:pPr algn="just">
              <a:buNone/>
            </a:pPr>
            <a:r>
              <a:rPr lang="es-CL" sz="4800" b="1" dirty="0">
                <a:solidFill>
                  <a:schemeClr val="bg2"/>
                </a:solidFill>
                <a:latin typeface="+mn-lt"/>
              </a:rPr>
              <a:t>¿Una persona que se pensiona por vejez, está obligada a dejar de trabajar?</a:t>
            </a:r>
          </a:p>
          <a:p>
            <a:pPr algn="just">
              <a:buNone/>
            </a:pPr>
            <a:endParaRPr lang="es-CL" sz="4800" b="1" dirty="0">
              <a:solidFill>
                <a:schemeClr val="bg2"/>
              </a:solidFill>
              <a:latin typeface="+mn-lt"/>
            </a:endParaRPr>
          </a:p>
          <a:p>
            <a:pPr algn="just">
              <a:buNone/>
            </a:pPr>
            <a:r>
              <a:rPr lang="es-CL" sz="4800" dirty="0">
                <a:solidFill>
                  <a:schemeClr val="bg2"/>
                </a:solidFill>
                <a:effectLst/>
                <a:latin typeface="+mn-lt"/>
              </a:rPr>
              <a:t>No. Si una persona se pensiona no está obligada a dejar su empleo, salvo que se trate de una trabajadora o trabajador afecto a leyes especiales, cuyos estatutos exijan el</a:t>
            </a:r>
          </a:p>
          <a:p>
            <a:pPr algn="just">
              <a:buNone/>
            </a:pPr>
            <a:r>
              <a:rPr lang="es-CL" sz="4800" dirty="0">
                <a:solidFill>
                  <a:schemeClr val="bg2"/>
                </a:solidFill>
                <a:effectLst/>
                <a:latin typeface="+mn-lt"/>
              </a:rPr>
              <a:t>cese de funciones.</a:t>
            </a:r>
          </a:p>
          <a:p>
            <a:pPr algn="just">
              <a:buNone/>
            </a:pPr>
            <a:endParaRPr lang="es-CL" sz="4800" dirty="0">
              <a:solidFill>
                <a:schemeClr val="bg2"/>
              </a:solidFill>
              <a:effectLst/>
              <a:latin typeface="+mn-lt"/>
            </a:endParaRPr>
          </a:p>
          <a:p>
            <a:pPr marL="114300" indent="0" algn="just">
              <a:buNone/>
            </a:pPr>
            <a:r>
              <a:rPr lang="es-CL" sz="4800" dirty="0">
                <a:solidFill>
                  <a:schemeClr val="bg2"/>
                </a:solidFill>
                <a:effectLst/>
                <a:latin typeface="+mn-lt"/>
              </a:rPr>
              <a:t>Cabe destacar, no obstante, que la administración pública tiene un tratamiento distinto en este aspecto (Contraloría).</a:t>
            </a:r>
          </a:p>
          <a:p>
            <a:pPr marL="114300" indent="0" algn="just">
              <a:buNone/>
            </a:pPr>
            <a:endParaRPr lang="es-CL" sz="4800" dirty="0">
              <a:solidFill>
                <a:schemeClr val="bg2"/>
              </a:solidFill>
              <a:effectLst/>
              <a:latin typeface="+mn-lt"/>
            </a:endParaRPr>
          </a:p>
          <a:p>
            <a:pPr algn="just">
              <a:buNone/>
            </a:pPr>
            <a:r>
              <a:rPr lang="es-CL" sz="4800" b="1" dirty="0">
                <a:solidFill>
                  <a:schemeClr val="bg2"/>
                </a:solidFill>
                <a:latin typeface="+mn-lt"/>
              </a:rPr>
              <a:t>Asesoras y asesores previsionales, y entidades de asesoría previsional</a:t>
            </a:r>
          </a:p>
          <a:p>
            <a:pPr algn="just">
              <a:buNone/>
            </a:pPr>
            <a:endParaRPr lang="es-CL" sz="4800" dirty="0">
              <a:solidFill>
                <a:schemeClr val="bg2"/>
              </a:solidFill>
              <a:latin typeface="+mn-lt"/>
            </a:endParaRPr>
          </a:p>
          <a:p>
            <a:pPr algn="just">
              <a:buNone/>
            </a:pPr>
            <a:r>
              <a:rPr lang="es-CL" sz="4800" dirty="0">
                <a:solidFill>
                  <a:schemeClr val="bg2"/>
                </a:solidFill>
                <a:latin typeface="+mn-lt"/>
              </a:rPr>
              <a:t>Las y los asesores previsionales tienen como función orientar a las personas que están afiliadas al sistema de AFP en la toma de</a:t>
            </a:r>
          </a:p>
          <a:p>
            <a:pPr algn="just">
              <a:buNone/>
            </a:pPr>
            <a:r>
              <a:rPr lang="es-CL" sz="4800" dirty="0">
                <a:solidFill>
                  <a:schemeClr val="bg2"/>
                </a:solidFill>
                <a:latin typeface="+mn-lt"/>
              </a:rPr>
              <a:t>decisiones al momento de pensionarse. </a:t>
            </a:r>
          </a:p>
          <a:p>
            <a:pPr algn="just">
              <a:buNone/>
            </a:pPr>
            <a:endParaRPr lang="es-CL" sz="4800" dirty="0">
              <a:solidFill>
                <a:schemeClr val="bg2"/>
              </a:solidFill>
              <a:latin typeface="+mn-lt"/>
            </a:endParaRPr>
          </a:p>
          <a:p>
            <a:pPr algn="just">
              <a:buNone/>
            </a:pPr>
            <a:r>
              <a:rPr lang="es-CL" sz="4800" dirty="0">
                <a:solidFill>
                  <a:schemeClr val="bg2"/>
                </a:solidFill>
                <a:latin typeface="+mn-lt"/>
              </a:rPr>
              <a:t>El servicio puede ser prestado por una persona natural o por una institución a través de un contrato formal entre asesor (a) y afiliado (a)</a:t>
            </a:r>
          </a:p>
          <a:p>
            <a:pPr algn="just">
              <a:buNone/>
            </a:pPr>
            <a:r>
              <a:rPr lang="es-CL" sz="4800" dirty="0">
                <a:solidFill>
                  <a:schemeClr val="bg2"/>
                </a:solidFill>
                <a:latin typeface="+mn-lt"/>
              </a:rPr>
              <a:t>o sus beneficiarios (as), según las normas de la Superintendencia de Pensiones. Se trata de un servicio pagado que no pueden</a:t>
            </a:r>
          </a:p>
          <a:p>
            <a:pPr algn="just">
              <a:buNone/>
            </a:pPr>
            <a:r>
              <a:rPr lang="es-CL" sz="4800" dirty="0">
                <a:solidFill>
                  <a:schemeClr val="bg2"/>
                </a:solidFill>
                <a:latin typeface="+mn-lt"/>
              </a:rPr>
              <a:t>superar el 1,5% de los fondos destinados a pensión, con un tope de 60 UF. </a:t>
            </a:r>
          </a:p>
          <a:p>
            <a:pPr marL="114300" indent="0" algn="just">
              <a:buNone/>
            </a:pPr>
            <a:endParaRPr lang="es-CL" sz="4800" dirty="0">
              <a:solidFill>
                <a:schemeClr val="bg2"/>
              </a:solidFill>
              <a:latin typeface="+mn-lt"/>
            </a:endParaRPr>
          </a:p>
          <a:p>
            <a:pPr marL="114300" indent="0" algn="just">
              <a:buNone/>
            </a:pPr>
            <a:r>
              <a:rPr lang="es-CL" sz="4800" dirty="0">
                <a:solidFill>
                  <a:schemeClr val="bg2"/>
                </a:solidFill>
                <a:latin typeface="+mn-lt"/>
              </a:rPr>
              <a:t>Las y los asesores previsionales están bajo la supervisión de la Superintendencia de Pensiones, entidad que autoriza a quienes acrediten su idoneidad de acuerdo a las normas y que mantiene un registro de las y los asesores, así como las entidades habilitados para ejercer tal actividad. </a:t>
            </a:r>
          </a:p>
          <a:p>
            <a:pPr marL="114300" indent="0" algn="just">
              <a:buNone/>
            </a:pPr>
            <a:endParaRPr lang="es-CL" sz="4800" dirty="0">
              <a:solidFill>
                <a:schemeClr val="bg2"/>
              </a:solidFill>
              <a:latin typeface="+mn-lt"/>
            </a:endParaRPr>
          </a:p>
          <a:p>
            <a:pPr algn="just">
              <a:buNone/>
            </a:pPr>
            <a:r>
              <a:rPr lang="es-CL" sz="4800" b="1" dirty="0">
                <a:solidFill>
                  <a:schemeClr val="bg2"/>
                </a:solidFill>
                <a:latin typeface="+mn-lt"/>
              </a:rPr>
              <a:t>Soy una persona pensionada y sigo trabajando, ¿debo pagar cotizaciones?</a:t>
            </a:r>
          </a:p>
          <a:p>
            <a:pPr algn="just">
              <a:buNone/>
            </a:pPr>
            <a:endParaRPr lang="es-CL" sz="4800" b="1" dirty="0">
              <a:solidFill>
                <a:schemeClr val="bg2"/>
              </a:solidFill>
              <a:latin typeface="+mn-lt"/>
            </a:endParaRPr>
          </a:p>
          <a:p>
            <a:pPr algn="just">
              <a:buNone/>
            </a:pPr>
            <a:r>
              <a:rPr lang="es-CL" sz="4800" dirty="0">
                <a:solidFill>
                  <a:schemeClr val="bg2"/>
                </a:solidFill>
                <a:effectLst/>
                <a:latin typeface="+mn-lt"/>
              </a:rPr>
              <a:t>Una persona ya pensionada en el sistema de AFP y que continúa trabajando, puede seguir cotizando.</a:t>
            </a:r>
          </a:p>
          <a:p>
            <a:pPr marL="114300" indent="0" algn="just">
              <a:buNone/>
            </a:pPr>
            <a:endParaRPr lang="es-CL" sz="4800" dirty="0">
              <a:solidFill>
                <a:schemeClr val="bg2"/>
              </a:solidFill>
              <a:effectLst/>
              <a:latin typeface="+mn-lt"/>
            </a:endParaRPr>
          </a:p>
          <a:p>
            <a:pPr marL="114300" indent="0" algn="just">
              <a:buNone/>
            </a:pPr>
            <a:r>
              <a:rPr lang="es-CL" sz="4800" dirty="0">
                <a:solidFill>
                  <a:schemeClr val="bg2"/>
                </a:solidFill>
                <a:effectLst/>
                <a:latin typeface="+mn-lt"/>
              </a:rPr>
              <a:t>Sin embargo, también tiene la opción de eximirse de cotizar para pensión. Para eso, debe manifestarlo por escrito tanto a su empleadora o empleador, como a la administradora de fondos de pensiones (AFP) en la que se encuentra afiliada. Al ejercer esta opción, sólo debe cotizar el porcentaje correspondiente a salud.</a:t>
            </a:r>
          </a:p>
          <a:p>
            <a:endParaRPr lang="es-CL" dirty="0"/>
          </a:p>
        </p:txBody>
      </p:sp>
    </p:spTree>
    <p:extLst>
      <p:ext uri="{BB962C8B-B14F-4D97-AF65-F5344CB8AC3E}">
        <p14:creationId xmlns:p14="http://schemas.microsoft.com/office/powerpoint/2010/main" val="35740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1BCA31-C23D-C8EE-028A-0D36AA02C9D5}"/>
              </a:ext>
            </a:extLst>
          </p:cNvPr>
          <p:cNvSpPr>
            <a:spLocks noGrp="1"/>
          </p:cNvSpPr>
          <p:nvPr>
            <p:ph type="title"/>
          </p:nvPr>
        </p:nvSpPr>
        <p:spPr/>
        <p:txBody>
          <a:bodyPr/>
          <a:lstStyle/>
          <a:p>
            <a:pPr algn="ctr"/>
            <a:r>
              <a:rPr lang="es-MX" dirty="0"/>
              <a:t>TIPS</a:t>
            </a:r>
            <a:endParaRPr lang="es-CL" dirty="0"/>
          </a:p>
        </p:txBody>
      </p:sp>
      <p:sp>
        <p:nvSpPr>
          <p:cNvPr id="3" name="Marcador de texto 2">
            <a:extLst>
              <a:ext uri="{FF2B5EF4-FFF2-40B4-BE49-F238E27FC236}">
                <a16:creationId xmlns:a16="http://schemas.microsoft.com/office/drawing/2014/main" id="{A2BCDFA7-6EA8-E177-F483-2B05FC40F4C5}"/>
              </a:ext>
            </a:extLst>
          </p:cNvPr>
          <p:cNvSpPr>
            <a:spLocks noGrp="1"/>
          </p:cNvSpPr>
          <p:nvPr>
            <p:ph type="body" idx="1"/>
          </p:nvPr>
        </p:nvSpPr>
        <p:spPr/>
        <p:txBody>
          <a:bodyPr>
            <a:noAutofit/>
          </a:bodyPr>
          <a:lstStyle/>
          <a:p>
            <a:pPr>
              <a:buClr>
                <a:schemeClr val="bg2"/>
              </a:buClr>
              <a:buFont typeface="Wingdings" panose="05000000000000000000" pitchFamily="2" charset="2"/>
              <a:buChar char="ü"/>
            </a:pPr>
            <a:r>
              <a:rPr lang="es-MX" sz="2400" dirty="0">
                <a:solidFill>
                  <a:schemeClr val="bg2"/>
                </a:solidFill>
              </a:rPr>
              <a:t>El trámite de pensión puede ser realizado de manera gratuita (sin asesoría, costo $ 0).</a:t>
            </a:r>
          </a:p>
          <a:p>
            <a:pPr>
              <a:buClr>
                <a:schemeClr val="bg2"/>
              </a:buClr>
              <a:buFont typeface="Wingdings" panose="05000000000000000000" pitchFamily="2" charset="2"/>
              <a:buChar char="ü"/>
            </a:pPr>
            <a:r>
              <a:rPr lang="es-ES" sz="2400" dirty="0">
                <a:solidFill>
                  <a:schemeClr val="bg2"/>
                </a:solidFill>
              </a:rPr>
              <a:t>Infórmese en las instituciones especializadas.</a:t>
            </a:r>
          </a:p>
          <a:p>
            <a:pPr>
              <a:buClr>
                <a:schemeClr val="bg2"/>
              </a:buClr>
              <a:buFont typeface="Wingdings" panose="05000000000000000000" pitchFamily="2" charset="2"/>
              <a:buChar char="ü"/>
            </a:pPr>
            <a:r>
              <a:rPr lang="es-ES" sz="2400" dirty="0">
                <a:solidFill>
                  <a:schemeClr val="bg2"/>
                </a:solidFill>
              </a:rPr>
              <a:t>Tenga presente que ninguna situación es igual a otra.</a:t>
            </a:r>
          </a:p>
          <a:p>
            <a:pPr>
              <a:buClr>
                <a:schemeClr val="bg2"/>
              </a:buClr>
              <a:buFont typeface="Wingdings" panose="05000000000000000000" pitchFamily="2" charset="2"/>
              <a:buChar char="ü"/>
            </a:pPr>
            <a:r>
              <a:rPr lang="es-ES" sz="2400" dirty="0">
                <a:solidFill>
                  <a:schemeClr val="bg2"/>
                </a:solidFill>
              </a:rPr>
              <a:t>Esté atento a fechas y plazos de los documentos.</a:t>
            </a:r>
          </a:p>
          <a:p>
            <a:pPr>
              <a:buClr>
                <a:schemeClr val="bg2"/>
              </a:buClr>
              <a:buFont typeface="Wingdings" panose="05000000000000000000" pitchFamily="2" charset="2"/>
              <a:buChar char="ü"/>
            </a:pPr>
            <a:r>
              <a:rPr lang="es-ES" sz="2400" dirty="0">
                <a:solidFill>
                  <a:schemeClr val="bg2"/>
                </a:solidFill>
              </a:rPr>
              <a:t>Lea todo lo que firme, aunque se demore. La firma es manifestación de voluntad.</a:t>
            </a:r>
          </a:p>
          <a:p>
            <a:pPr>
              <a:buClr>
                <a:schemeClr val="bg2"/>
              </a:buClr>
              <a:buFont typeface="Wingdings" panose="05000000000000000000" pitchFamily="2" charset="2"/>
              <a:buChar char="ü"/>
            </a:pPr>
            <a:r>
              <a:rPr lang="es-ES" sz="2400" dirty="0">
                <a:solidFill>
                  <a:schemeClr val="bg2"/>
                </a:solidFill>
              </a:rPr>
              <a:t>Mantenga respaldo de todos los documentos del trámite.</a:t>
            </a:r>
          </a:p>
          <a:p>
            <a:pPr>
              <a:buClr>
                <a:schemeClr val="bg2"/>
              </a:buClr>
              <a:buFont typeface="Wingdings" panose="05000000000000000000" pitchFamily="2" charset="2"/>
              <a:buChar char="ü"/>
            </a:pPr>
            <a:r>
              <a:rPr lang="es-ES" sz="2400" dirty="0">
                <a:solidFill>
                  <a:schemeClr val="bg2"/>
                </a:solidFill>
              </a:rPr>
              <a:t>Recuerde que los “Asesores Previsionales” tienen un costo: su trabajo no es gratis.</a:t>
            </a:r>
          </a:p>
          <a:p>
            <a:pPr>
              <a:buClr>
                <a:schemeClr val="bg2"/>
              </a:buClr>
              <a:buFont typeface="Wingdings" panose="05000000000000000000" pitchFamily="2" charset="2"/>
              <a:buChar char="ü"/>
            </a:pPr>
            <a:r>
              <a:rPr lang="es-ES" sz="2400" dirty="0">
                <a:solidFill>
                  <a:schemeClr val="bg2"/>
                </a:solidFill>
              </a:rPr>
              <a:t>Si no entiende algún concepto, consulte con alguien de su confianza. </a:t>
            </a:r>
          </a:p>
          <a:p>
            <a:pPr>
              <a:buClr>
                <a:schemeClr val="bg2"/>
              </a:buClr>
              <a:buFont typeface="Wingdings" panose="05000000000000000000" pitchFamily="2" charset="2"/>
              <a:buChar char="ü"/>
            </a:pPr>
            <a:r>
              <a:rPr lang="es-ES" sz="2400" dirty="0">
                <a:solidFill>
                  <a:schemeClr val="bg2"/>
                </a:solidFill>
              </a:rPr>
              <a:t>Si estos temas le resultan complejos,  le sugerimos hacer los trámites en compañía;  busque apoyo en sus redes más cercanas. </a:t>
            </a:r>
            <a:endParaRPr lang="es-CL" sz="2400" dirty="0">
              <a:solidFill>
                <a:schemeClr val="bg2"/>
              </a:solidFill>
            </a:endParaRPr>
          </a:p>
        </p:txBody>
      </p:sp>
    </p:spTree>
    <p:extLst>
      <p:ext uri="{BB962C8B-B14F-4D97-AF65-F5344CB8AC3E}">
        <p14:creationId xmlns:p14="http://schemas.microsoft.com/office/powerpoint/2010/main" val="292680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6401E3-FBE0-7B01-4C11-A430DEC99FB6}"/>
              </a:ext>
            </a:extLst>
          </p:cNvPr>
          <p:cNvSpPr>
            <a:spLocks noGrp="1"/>
          </p:cNvSpPr>
          <p:nvPr>
            <p:ph type="title"/>
          </p:nvPr>
        </p:nvSpPr>
        <p:spPr/>
        <p:txBody>
          <a:bodyPr/>
          <a:lstStyle/>
          <a:p>
            <a:r>
              <a:rPr lang="es-CL" dirty="0"/>
              <a:t>OTROS BENEFICIOS DEL SISTEMA</a:t>
            </a:r>
          </a:p>
        </p:txBody>
      </p:sp>
      <p:sp>
        <p:nvSpPr>
          <p:cNvPr id="3" name="Marcador de texto 2">
            <a:extLst>
              <a:ext uri="{FF2B5EF4-FFF2-40B4-BE49-F238E27FC236}">
                <a16:creationId xmlns:a16="http://schemas.microsoft.com/office/drawing/2014/main" id="{526FF12E-DC7E-1C6A-CB82-C523ADA18AFB}"/>
              </a:ext>
            </a:extLst>
          </p:cNvPr>
          <p:cNvSpPr>
            <a:spLocks noGrp="1"/>
          </p:cNvSpPr>
          <p:nvPr>
            <p:ph type="body" idx="1"/>
          </p:nvPr>
        </p:nvSpPr>
        <p:spPr/>
        <p:txBody>
          <a:bodyPr/>
          <a:lstStyle/>
          <a:p>
            <a:endParaRPr lang="es-CL" dirty="0">
              <a:solidFill>
                <a:schemeClr val="bg2"/>
              </a:solidFill>
            </a:endParaRPr>
          </a:p>
          <a:p>
            <a:r>
              <a:rPr lang="es-CL" dirty="0">
                <a:solidFill>
                  <a:schemeClr val="bg2"/>
                </a:solidFill>
              </a:rPr>
              <a:t>PGU</a:t>
            </a:r>
          </a:p>
          <a:p>
            <a:endParaRPr lang="es-CL" dirty="0">
              <a:solidFill>
                <a:schemeClr val="bg2"/>
              </a:solidFill>
            </a:endParaRPr>
          </a:p>
          <a:p>
            <a:r>
              <a:rPr lang="es-CL" dirty="0">
                <a:solidFill>
                  <a:schemeClr val="bg2"/>
                </a:solidFill>
              </a:rPr>
              <a:t>BONO POR HIJO</a:t>
            </a:r>
          </a:p>
          <a:p>
            <a:endParaRPr lang="es-CL" dirty="0">
              <a:solidFill>
                <a:schemeClr val="bg2"/>
              </a:solidFill>
            </a:endParaRPr>
          </a:p>
          <a:p>
            <a:r>
              <a:rPr lang="es-CL" dirty="0">
                <a:solidFill>
                  <a:schemeClr val="bg2"/>
                </a:solidFill>
              </a:rPr>
              <a:t>BONIFICACIÓN  DE SALUD</a:t>
            </a:r>
          </a:p>
        </p:txBody>
      </p:sp>
    </p:spTree>
    <p:extLst>
      <p:ext uri="{BB962C8B-B14F-4D97-AF65-F5344CB8AC3E}">
        <p14:creationId xmlns:p14="http://schemas.microsoft.com/office/powerpoint/2010/main" val="363701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a:extLst>
              <a:ext uri="{FF2B5EF4-FFF2-40B4-BE49-F238E27FC236}">
                <a16:creationId xmlns:a16="http://schemas.microsoft.com/office/drawing/2014/main" id="{A4AD3CA6-92F5-BA32-ACD2-20C619B9ABB9}"/>
              </a:ext>
            </a:extLst>
          </p:cNvPr>
          <p:cNvSpPr txBox="1">
            <a:spLocks/>
          </p:cNvSpPr>
          <p:nvPr/>
        </p:nvSpPr>
        <p:spPr>
          <a:xfrm>
            <a:off x="972234" y="2345292"/>
            <a:ext cx="4647333" cy="309822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571500" marR="0" lvl="0" indent="-342900" algn="just"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endParaRPr kumimoji="0" lang="es-MX" sz="16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endParaRPr>
          </a:p>
        </p:txBody>
      </p:sp>
      <p:sp>
        <p:nvSpPr>
          <p:cNvPr id="8" name="Título 1">
            <a:extLst>
              <a:ext uri="{FF2B5EF4-FFF2-40B4-BE49-F238E27FC236}">
                <a16:creationId xmlns:a16="http://schemas.microsoft.com/office/drawing/2014/main" id="{9A378E53-4D21-CF6B-DE76-63CD3A8BB6F0}"/>
              </a:ext>
            </a:extLst>
          </p:cNvPr>
          <p:cNvSpPr>
            <a:spLocks noGrp="1"/>
          </p:cNvSpPr>
          <p:nvPr>
            <p:ph type="title"/>
          </p:nvPr>
        </p:nvSpPr>
        <p:spPr>
          <a:xfrm>
            <a:off x="1" y="609023"/>
            <a:ext cx="12192000" cy="504056"/>
          </a:xfrm>
        </p:spPr>
        <p:txBody>
          <a:bodyPr/>
          <a:lstStyle/>
          <a:p>
            <a:pPr algn="ctr"/>
            <a:r>
              <a:rPr lang="es-MX" dirty="0"/>
              <a:t>PENSIÓN GARANTIZADA UNIVERSAL (PGU)</a:t>
            </a:r>
            <a:endParaRPr lang="es-CL" dirty="0"/>
          </a:p>
        </p:txBody>
      </p:sp>
      <p:pic>
        <p:nvPicPr>
          <p:cNvPr id="2" name="Imagen 1" descr="Dando la mano">
            <a:extLst>
              <a:ext uri="{FF2B5EF4-FFF2-40B4-BE49-F238E27FC236}">
                <a16:creationId xmlns:a16="http://schemas.microsoft.com/office/drawing/2014/main" id="{BE9C8DA1-F1CC-4AED-1446-7280D9A077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2233" y="1498888"/>
            <a:ext cx="4345645" cy="2558762"/>
          </a:xfrm>
          <a:prstGeom prst="rect">
            <a:avLst/>
          </a:prstGeom>
        </p:spPr>
      </p:pic>
      <p:sp>
        <p:nvSpPr>
          <p:cNvPr id="4" name="2 Marcador de contenido">
            <a:extLst>
              <a:ext uri="{FF2B5EF4-FFF2-40B4-BE49-F238E27FC236}">
                <a16:creationId xmlns:a16="http://schemas.microsoft.com/office/drawing/2014/main" id="{A4AD3CA6-92F5-BA32-ACD2-20C619B9ABB9}"/>
              </a:ext>
            </a:extLst>
          </p:cNvPr>
          <p:cNvSpPr txBox="1">
            <a:spLocks/>
          </p:cNvSpPr>
          <p:nvPr/>
        </p:nvSpPr>
        <p:spPr>
          <a:xfrm>
            <a:off x="696092" y="4203995"/>
            <a:ext cx="4744588" cy="225470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228600" marR="0" lvl="0" indent="0" algn="just" defTabSz="914400" rtl="0" eaLnBrk="1" fontAlgn="auto" latinLnBrk="0" hangingPunct="1">
              <a:lnSpc>
                <a:spcPct val="150000"/>
              </a:lnSpc>
              <a:spcBef>
                <a:spcPts val="480"/>
              </a:spcBef>
              <a:spcAft>
                <a:spcPts val="0"/>
              </a:spcAft>
              <a:buClr>
                <a:srgbClr val="1F497D"/>
              </a:buClr>
              <a:buSzPts val="2400"/>
              <a:buFont typeface="Arial"/>
              <a:buNone/>
              <a:tabLst/>
              <a:defRPr/>
            </a:pPr>
            <a:r>
              <a:rPr kumimoji="0" lang="es-MX" sz="16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La PGU está dirigida a personas mayores de 65 años que estén trabajando, o pensionadas en cualquier régimen previsional (salvo Capredena y Dipreca), sea titular o beneficiaria de pensión de sobrevivencia, cuyo grupo familiar no pertenezca al 10% de mayores ingresos.</a:t>
            </a:r>
            <a:endParaRPr kumimoji="0" lang="es-CL" sz="1600" b="1" i="0" u="none" strike="noStrike" kern="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5" name="2 Marcador de contenido">
            <a:extLst>
              <a:ext uri="{FF2B5EF4-FFF2-40B4-BE49-F238E27FC236}">
                <a16:creationId xmlns:a16="http://schemas.microsoft.com/office/drawing/2014/main" id="{A4AD3CA6-92F5-BA32-ACD2-20C619B9ABB9}"/>
              </a:ext>
            </a:extLst>
          </p:cNvPr>
          <p:cNvSpPr txBox="1">
            <a:spLocks/>
          </p:cNvSpPr>
          <p:nvPr/>
        </p:nvSpPr>
        <p:spPr>
          <a:xfrm>
            <a:off x="6751322" y="2479940"/>
            <a:ext cx="4250006" cy="344811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571500" marR="0" lvl="0" indent="-342900" algn="just"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r>
              <a:rPr kumimoji="0" lang="es-MX" sz="16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100% financiada por el Estado.</a:t>
            </a:r>
          </a:p>
          <a:p>
            <a:pPr marL="571500" marR="0" lvl="0" indent="-342900" algn="just"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r>
              <a:rPr kumimoji="0" lang="es-MX" sz="16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No requiere afiliación previa a una AFP.</a:t>
            </a:r>
          </a:p>
          <a:p>
            <a:pPr marL="571500" marR="0" lvl="0" indent="-342900" algn="just"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r>
              <a:rPr kumimoji="0" lang="es-MX" sz="16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Pueden solicitarla quienes estén trabajando o que ya estén pensionadas en cualquier régimen previsional (excepto Capredena y Dipreca).</a:t>
            </a:r>
          </a:p>
          <a:p>
            <a:pPr marL="571500" marR="0" lvl="0" indent="-342900" algn="just"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r>
              <a:rPr kumimoji="0" lang="es-MX" sz="16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La entidad pagadora es el Instituto de Previsión Social (IPS).</a:t>
            </a:r>
          </a:p>
          <a:p>
            <a:pPr marL="571500" marR="0" lvl="0" indent="-342900" algn="just"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r>
              <a:rPr kumimoji="0" lang="es-MX" sz="1600" b="1" i="0" u="none" strike="noStrike" kern="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Desde el 1 de febrero de 2025 el monto la PGU es de $224.004 mensuales.</a:t>
            </a:r>
            <a:endParaRPr kumimoji="0" lang="es-CL" sz="1600" b="1" i="0" u="none" strike="noStrike" kern="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127004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9A378E53-4D21-CF6B-DE76-63CD3A8BB6F0}"/>
              </a:ext>
            </a:extLst>
          </p:cNvPr>
          <p:cNvSpPr>
            <a:spLocks noGrp="1"/>
          </p:cNvSpPr>
          <p:nvPr>
            <p:ph type="title"/>
          </p:nvPr>
        </p:nvSpPr>
        <p:spPr>
          <a:xfrm>
            <a:off x="1" y="609023"/>
            <a:ext cx="12192000" cy="504056"/>
          </a:xfrm>
        </p:spPr>
        <p:txBody>
          <a:bodyPr/>
          <a:lstStyle/>
          <a:p>
            <a:pPr algn="ctr"/>
            <a:r>
              <a:rPr lang="es-MX" dirty="0"/>
              <a:t>PENSIÓN GARANTIZADA UNIVERSAL (PGU)</a:t>
            </a:r>
            <a:endParaRPr lang="es-CL" dirty="0"/>
          </a:p>
        </p:txBody>
      </p:sp>
      <p:sp>
        <p:nvSpPr>
          <p:cNvPr id="5" name="2 Marcador de contenido">
            <a:extLst>
              <a:ext uri="{FF2B5EF4-FFF2-40B4-BE49-F238E27FC236}">
                <a16:creationId xmlns:a16="http://schemas.microsoft.com/office/drawing/2014/main" id="{39BDCD48-BF36-66C5-91FD-C659DEFD8122}"/>
              </a:ext>
            </a:extLst>
          </p:cNvPr>
          <p:cNvSpPr txBox="1">
            <a:spLocks/>
          </p:cNvSpPr>
          <p:nvPr/>
        </p:nvSpPr>
        <p:spPr>
          <a:xfrm>
            <a:off x="119494" y="6396121"/>
            <a:ext cx="10727182" cy="230651"/>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228600" marR="0" lvl="0" indent="0" algn="just" defTabSz="914400" rtl="0" eaLnBrk="1" fontAlgn="auto" latinLnBrk="0" hangingPunct="1">
              <a:lnSpc>
                <a:spcPct val="150000"/>
              </a:lnSpc>
              <a:spcBef>
                <a:spcPts val="480"/>
              </a:spcBef>
              <a:spcAft>
                <a:spcPts val="0"/>
              </a:spcAft>
              <a:buClr>
                <a:srgbClr val="1F497D"/>
              </a:buClr>
              <a:buSzPts val="2400"/>
              <a:buFont typeface="Arial"/>
              <a:buNone/>
              <a:tabLst/>
              <a:defRPr/>
            </a:pPr>
            <a:r>
              <a:rPr kumimoji="0" lang="es-MX" sz="12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 Informe de Género del Sistema de Pensiones y Seguro de Cesantía 2023. Superintendencia de Pensiones.</a:t>
            </a:r>
          </a:p>
        </p:txBody>
      </p:sp>
      <p:sp>
        <p:nvSpPr>
          <p:cNvPr id="7" name="2 Marcador de contenido">
            <a:extLst>
              <a:ext uri="{FF2B5EF4-FFF2-40B4-BE49-F238E27FC236}">
                <a16:creationId xmlns:a16="http://schemas.microsoft.com/office/drawing/2014/main" id="{6AC5D265-8EF8-E74A-44E7-A07411CBC430}"/>
              </a:ext>
            </a:extLst>
          </p:cNvPr>
          <p:cNvSpPr txBox="1">
            <a:spLocks/>
          </p:cNvSpPr>
          <p:nvPr/>
        </p:nvSpPr>
        <p:spPr>
          <a:xfrm>
            <a:off x="706781" y="1869100"/>
            <a:ext cx="5234940" cy="37710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514350" marR="0" lvl="0" indent="-285750" algn="l"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endParaRPr kumimoji="0" lang="es-MX" sz="16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endParaRPr>
          </a:p>
          <a:p>
            <a:pPr marL="514350" marR="0" lvl="0" indent="-285750" algn="l"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r>
              <a:rPr kumimoji="0" lang="es-MX" sz="18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La PGU beneficia a quienes tienen pensiones más bajas: mayoritariamente mujeres.</a:t>
            </a:r>
          </a:p>
          <a:p>
            <a:pPr marL="514350" marR="0" lvl="0" indent="-285750" algn="l"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r>
              <a:rPr kumimoji="0" lang="es-MX" sz="18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Siete de cada 10 personas que reciben pensiones </a:t>
            </a:r>
            <a:r>
              <a:rPr kumimoji="0" lang="es-MX" sz="1800" b="1"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100% financiadas por PGU </a:t>
            </a:r>
            <a:r>
              <a:rPr kumimoji="0" lang="es-MX" sz="18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son mujeres.</a:t>
            </a:r>
          </a:p>
          <a:p>
            <a:pPr marL="514350" marR="0" lvl="0" indent="-285750" algn="l"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r>
              <a:rPr kumimoji="0" lang="es-MX" sz="18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Esto incluye a mujeres pensionadas en el sistema de AFP que agotaron completamente el saldo de su cuenta. En estos casos, la PGU cubre completamente el monto de su pensión.</a:t>
            </a:r>
          </a:p>
        </p:txBody>
      </p:sp>
      <p:pic>
        <p:nvPicPr>
          <p:cNvPr id="13" name="Imagen 12">
            <a:extLst>
              <a:ext uri="{FF2B5EF4-FFF2-40B4-BE49-F238E27FC236}">
                <a16:creationId xmlns:a16="http://schemas.microsoft.com/office/drawing/2014/main" id="{7F52F83E-8AD8-4B2F-AD74-E9A6694250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0281" y="2092446"/>
            <a:ext cx="5171793" cy="3547654"/>
          </a:xfrm>
          <a:prstGeom prst="rect">
            <a:avLst/>
          </a:prstGeom>
        </p:spPr>
      </p:pic>
    </p:spTree>
    <p:extLst>
      <p:ext uri="{BB962C8B-B14F-4D97-AF65-F5344CB8AC3E}">
        <p14:creationId xmlns:p14="http://schemas.microsoft.com/office/powerpoint/2010/main" val="413177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a:extLst>
              <a:ext uri="{FF2B5EF4-FFF2-40B4-BE49-F238E27FC236}">
                <a16:creationId xmlns:a16="http://schemas.microsoft.com/office/drawing/2014/main" id="{A4AD3CA6-92F5-BA32-ACD2-20C619B9ABB9}"/>
              </a:ext>
            </a:extLst>
          </p:cNvPr>
          <p:cNvSpPr txBox="1">
            <a:spLocks/>
          </p:cNvSpPr>
          <p:nvPr/>
        </p:nvSpPr>
        <p:spPr>
          <a:xfrm>
            <a:off x="375921" y="2083161"/>
            <a:ext cx="5720079" cy="4003255"/>
          </a:xfrm>
          <a:prstGeom prst="rect">
            <a:avLst/>
          </a:prstGeom>
          <a:noFill/>
          <a:ln>
            <a:noFill/>
          </a:ln>
        </p:spPr>
        <p:txBody>
          <a:bodyPr spcFirstLastPara="1" wrap="square" lIns="91425" tIns="45700" rIns="91425" bIns="45700" anchor="b" anchorCtr="0">
            <a:normAutofit lnSpcReduction="10000"/>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571500" marR="0" lvl="0" indent="-342900" algn="just"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r>
              <a:rPr kumimoji="0" lang="es-MX" sz="16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Haber cumplido 65 años.</a:t>
            </a:r>
          </a:p>
          <a:p>
            <a:pPr marL="571500" marR="0" lvl="0" indent="-342900" algn="just"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r>
              <a:rPr kumimoji="0" lang="es-MX" sz="16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Integrar un grupo familiar perteneciente al 90% de menores ingresos de la población.</a:t>
            </a:r>
          </a:p>
          <a:p>
            <a:pPr marL="571500" marR="0" lvl="0" indent="-342900" algn="just"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r>
              <a:rPr kumimoji="0" lang="es-MX" sz="16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Acreditar residencia en Chile por al menos veinte años, continuos o discontinuos, a contar de los veinte años de edad. En el caso de que esos veinte años sean discontinuos, debe acreditar cuatro años de residencia en los últimos cinco años.</a:t>
            </a:r>
          </a:p>
          <a:p>
            <a:pPr marL="571500" marR="0" lvl="0" indent="-342900" algn="just"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r>
              <a:rPr kumimoji="0" lang="es-MX" sz="16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No estar afiliado en DIPRECA o CAPREDENA.</a:t>
            </a:r>
          </a:p>
          <a:p>
            <a:pPr marL="571500" marR="0" lvl="0" indent="-342900" algn="just"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r>
              <a:rPr kumimoji="0" lang="es-MX" sz="16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Contar con una pensión base menor a $ 1.210.828.</a:t>
            </a:r>
          </a:p>
        </p:txBody>
      </p:sp>
      <p:sp>
        <p:nvSpPr>
          <p:cNvPr id="4" name="1 Rectángulo">
            <a:extLst>
              <a:ext uri="{FF2B5EF4-FFF2-40B4-BE49-F238E27FC236}">
                <a16:creationId xmlns:a16="http://schemas.microsoft.com/office/drawing/2014/main" id="{90859166-4239-5DEC-D06A-4570F8822FF2}"/>
              </a:ext>
            </a:extLst>
          </p:cNvPr>
          <p:cNvSpPr/>
          <p:nvPr/>
        </p:nvSpPr>
        <p:spPr>
          <a:xfrm>
            <a:off x="994787" y="1513141"/>
            <a:ext cx="373275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L" altLang="es-CL" sz="2400" b="1" i="0" u="none" strike="noStrike" kern="0" cap="none" spc="0" normalizeH="0" baseline="0" noProof="0" dirty="0">
                <a:ln>
                  <a:noFill/>
                </a:ln>
                <a:solidFill>
                  <a:srgbClr val="003366"/>
                </a:solidFill>
                <a:effectLst/>
                <a:uLnTx/>
                <a:uFillTx/>
                <a:latin typeface="Calibri" pitchFamily="34" charset="0"/>
                <a:cs typeface="Calibri" pitchFamily="34" charset="0"/>
                <a:sym typeface="Arial"/>
              </a:rPr>
              <a:t>REQUISITOS</a:t>
            </a:r>
            <a:endParaRPr kumimoji="0" lang="es-CL" sz="2400" b="1" i="0" u="none" strike="noStrike" kern="0" cap="none" spc="0" normalizeH="0" baseline="0" noProof="0" dirty="0">
              <a:ln>
                <a:noFill/>
              </a:ln>
              <a:solidFill>
                <a:srgbClr val="003366"/>
              </a:solidFill>
              <a:effectLst/>
              <a:uLnTx/>
              <a:uFillTx/>
              <a:latin typeface="Calibri" pitchFamily="34" charset="0"/>
              <a:cs typeface="Calibri" pitchFamily="34" charset="0"/>
              <a:sym typeface="Arial"/>
            </a:endParaRPr>
          </a:p>
        </p:txBody>
      </p:sp>
      <p:sp>
        <p:nvSpPr>
          <p:cNvPr id="8" name="Título 1">
            <a:extLst>
              <a:ext uri="{FF2B5EF4-FFF2-40B4-BE49-F238E27FC236}">
                <a16:creationId xmlns:a16="http://schemas.microsoft.com/office/drawing/2014/main" id="{9A378E53-4D21-CF6B-DE76-63CD3A8BB6F0}"/>
              </a:ext>
            </a:extLst>
          </p:cNvPr>
          <p:cNvSpPr>
            <a:spLocks noGrp="1"/>
          </p:cNvSpPr>
          <p:nvPr>
            <p:ph type="title"/>
          </p:nvPr>
        </p:nvSpPr>
        <p:spPr>
          <a:xfrm>
            <a:off x="1" y="609023"/>
            <a:ext cx="12192000" cy="504056"/>
          </a:xfrm>
        </p:spPr>
        <p:txBody>
          <a:bodyPr/>
          <a:lstStyle/>
          <a:p>
            <a:pPr algn="ctr"/>
            <a:r>
              <a:rPr lang="es-MX" dirty="0"/>
              <a:t>PENSIÓN GARANTIZADA UNIVERSAL (PGU)</a:t>
            </a:r>
            <a:endParaRPr lang="es-CL" dirty="0"/>
          </a:p>
        </p:txBody>
      </p:sp>
      <p:pic>
        <p:nvPicPr>
          <p:cNvPr id="5" name="Imagen 4" descr="Close up of checklist">
            <a:extLst>
              <a:ext uri="{FF2B5EF4-FFF2-40B4-BE49-F238E27FC236}">
                <a16:creationId xmlns:a16="http://schemas.microsoft.com/office/drawing/2014/main" id="{607F71DA-2A03-0914-475A-904C39776A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49097" y="2653133"/>
            <a:ext cx="5342792" cy="3561861"/>
          </a:xfrm>
          <a:prstGeom prst="rect">
            <a:avLst/>
          </a:prstGeom>
        </p:spPr>
      </p:pic>
    </p:spTree>
    <p:extLst>
      <p:ext uri="{BB962C8B-B14F-4D97-AF65-F5344CB8AC3E}">
        <p14:creationId xmlns:p14="http://schemas.microsoft.com/office/powerpoint/2010/main" val="243567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788BC6-9A85-39CD-1E30-3DACB64177A6}"/>
              </a:ext>
            </a:extLst>
          </p:cNvPr>
          <p:cNvSpPr>
            <a:spLocks noGrp="1"/>
          </p:cNvSpPr>
          <p:nvPr>
            <p:ph type="title"/>
          </p:nvPr>
        </p:nvSpPr>
        <p:spPr/>
        <p:txBody>
          <a:bodyPr/>
          <a:lstStyle/>
          <a:p>
            <a:r>
              <a:rPr lang="es-MX" dirty="0"/>
              <a:t>SUPERINTENDENCIA DE PENSIONES</a:t>
            </a:r>
            <a:endParaRPr lang="es-CL" dirty="0"/>
          </a:p>
        </p:txBody>
      </p:sp>
      <p:sp>
        <p:nvSpPr>
          <p:cNvPr id="3" name="Marcador de texto 2">
            <a:extLst>
              <a:ext uri="{FF2B5EF4-FFF2-40B4-BE49-F238E27FC236}">
                <a16:creationId xmlns:a16="http://schemas.microsoft.com/office/drawing/2014/main" id="{FB2E88FD-42CB-7008-97F7-EB5125A698BE}"/>
              </a:ext>
            </a:extLst>
          </p:cNvPr>
          <p:cNvSpPr>
            <a:spLocks noGrp="1"/>
          </p:cNvSpPr>
          <p:nvPr>
            <p:ph type="body" idx="1"/>
          </p:nvPr>
        </p:nvSpPr>
        <p:spPr>
          <a:xfrm>
            <a:off x="1139319" y="1423707"/>
            <a:ext cx="9004074" cy="651383"/>
          </a:xfrm>
        </p:spPr>
        <p:txBody>
          <a:bodyPr>
            <a:normAutofit/>
          </a:bodyPr>
          <a:lstStyle/>
          <a:p>
            <a:pPr marL="114300" indent="0" algn="ctr">
              <a:buNone/>
            </a:pPr>
            <a:r>
              <a:rPr lang="es-MX" sz="2400" dirty="0">
                <a:solidFill>
                  <a:schemeClr val="bg2"/>
                </a:solidFill>
                <a:latin typeface="Calibri" panose="020F0502020204030204" pitchFamily="34" charset="0"/>
                <a:ea typeface="Calibri" panose="020F0502020204030204" pitchFamily="34" charset="0"/>
                <a:cs typeface="Calibri" panose="020F0502020204030204" pitchFamily="34" charset="0"/>
              </a:rPr>
              <a:t>¿SABES QUIÉNES SOMOS Y QUÉ HACEMOS?</a:t>
            </a:r>
            <a:endParaRPr lang="es-CL" sz="2400"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animacion superintendiencia_1(1)">
            <a:hlinkClick r:id="" action="ppaction://media"/>
            <a:extLst>
              <a:ext uri="{FF2B5EF4-FFF2-40B4-BE49-F238E27FC236}">
                <a16:creationId xmlns:a16="http://schemas.microsoft.com/office/drawing/2014/main" id="{3D26F5D4-63A0-02C4-F6DD-B02F8A774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7230" y="1941663"/>
            <a:ext cx="8416163" cy="4734092"/>
          </a:xfrm>
          <a:prstGeom prst="rect">
            <a:avLst/>
          </a:prstGeom>
        </p:spPr>
      </p:pic>
    </p:spTree>
    <p:extLst>
      <p:ext uri="{BB962C8B-B14F-4D97-AF65-F5344CB8AC3E}">
        <p14:creationId xmlns:p14="http://schemas.microsoft.com/office/powerpoint/2010/main" val="415034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a:extLst>
              <a:ext uri="{FF2B5EF4-FFF2-40B4-BE49-F238E27FC236}">
                <a16:creationId xmlns:a16="http://schemas.microsoft.com/office/drawing/2014/main" id="{A4AD3CA6-92F5-BA32-ACD2-20C619B9ABB9}"/>
              </a:ext>
            </a:extLst>
          </p:cNvPr>
          <p:cNvSpPr txBox="1">
            <a:spLocks/>
          </p:cNvSpPr>
          <p:nvPr/>
        </p:nvSpPr>
        <p:spPr>
          <a:xfrm>
            <a:off x="469413" y="2403012"/>
            <a:ext cx="6388296" cy="275258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571500" marR="0" lvl="0" indent="-342900" algn="l"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r>
              <a:rPr kumimoji="0" lang="es-MX" sz="16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El monto de la PGU dependerá del monto de la Pensión Base de la persona solicitante.</a:t>
            </a:r>
          </a:p>
          <a:p>
            <a:pPr marL="571500" marR="0" lvl="0" indent="-342900" algn="l"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r>
              <a:rPr kumimoji="0" lang="es-MX" sz="16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Si la Pensión Base es menor o igual a $762.823 se recibe el monto de $224.004.</a:t>
            </a:r>
          </a:p>
          <a:p>
            <a:pPr marL="571500" marR="0" lvl="0" indent="-342900" algn="l" defTabSz="914400" rtl="0" eaLnBrk="1" fontAlgn="auto" latinLnBrk="0" hangingPunct="1">
              <a:lnSpc>
                <a:spcPct val="150000"/>
              </a:lnSpc>
              <a:spcBef>
                <a:spcPts val="480"/>
              </a:spcBef>
              <a:spcAft>
                <a:spcPts val="0"/>
              </a:spcAft>
              <a:buClr>
                <a:srgbClr val="1F497D"/>
              </a:buClr>
              <a:buSzPts val="2400"/>
              <a:buFont typeface="Wingdings" panose="05000000000000000000" pitchFamily="2" charset="2"/>
              <a:buChar char="Ø"/>
              <a:tabLst/>
              <a:defRPr/>
            </a:pPr>
            <a:r>
              <a:rPr kumimoji="0" lang="es-MX" sz="1600" b="0" i="0" u="none" strike="noStrike" kern="0" cap="none" spc="0" normalizeH="0" baseline="0" noProof="0" dirty="0">
                <a:ln>
                  <a:noFill/>
                </a:ln>
                <a:solidFill>
                  <a:srgbClr val="003366"/>
                </a:solidFill>
                <a:effectLst/>
                <a:uLnTx/>
                <a:uFillTx/>
                <a:latin typeface="Calibri" panose="020F0502020204030204" pitchFamily="34" charset="0"/>
                <a:ea typeface="Calibri"/>
                <a:cs typeface="Calibri"/>
                <a:sym typeface="Calibri"/>
              </a:rPr>
              <a:t>Si la Pensión Base es mayor a $762.823 y menor que $1.210.828, el monto que  reciba irá disminuyendo de forma gradual de acuerdo con la siguiente fórmula.</a:t>
            </a:r>
          </a:p>
        </p:txBody>
      </p:sp>
      <p:sp>
        <p:nvSpPr>
          <p:cNvPr id="8" name="Título 1">
            <a:extLst>
              <a:ext uri="{FF2B5EF4-FFF2-40B4-BE49-F238E27FC236}">
                <a16:creationId xmlns:a16="http://schemas.microsoft.com/office/drawing/2014/main" id="{9A378E53-4D21-CF6B-DE76-63CD3A8BB6F0}"/>
              </a:ext>
            </a:extLst>
          </p:cNvPr>
          <p:cNvSpPr>
            <a:spLocks noGrp="1"/>
          </p:cNvSpPr>
          <p:nvPr>
            <p:ph type="title"/>
          </p:nvPr>
        </p:nvSpPr>
        <p:spPr>
          <a:xfrm>
            <a:off x="1" y="609023"/>
            <a:ext cx="12192000" cy="504056"/>
          </a:xfrm>
        </p:spPr>
        <p:txBody>
          <a:bodyPr/>
          <a:lstStyle/>
          <a:p>
            <a:pPr algn="ctr"/>
            <a:r>
              <a:rPr lang="es-MX" dirty="0"/>
              <a:t>PENSIÓN GARANTIZADA UNIVERSAL (PGU)</a:t>
            </a:r>
            <a:endParaRPr lang="es-CL" dirty="0"/>
          </a:p>
        </p:txBody>
      </p:sp>
      <mc:AlternateContent xmlns:mc="http://schemas.openxmlformats.org/markup-compatibility/2006" xmlns:a14="http://schemas.microsoft.com/office/drawing/2010/main">
        <mc:Choice Requires="a14">
          <p:sp>
            <p:nvSpPr>
              <p:cNvPr id="2" name="Rectángulo redondeado 1">
                <a:extLst>
                  <a:ext uri="{FF2B5EF4-FFF2-40B4-BE49-F238E27FC236}">
                    <a16:creationId xmlns:a16="http://schemas.microsoft.com/office/drawing/2014/main" id="{521F4641-5914-C37C-C88E-169A9871454C}"/>
                  </a:ext>
                </a:extLst>
              </p:cNvPr>
              <p:cNvSpPr/>
              <p:nvPr/>
            </p:nvSpPr>
            <p:spPr>
              <a:xfrm>
                <a:off x="2765566" y="5215957"/>
                <a:ext cx="3999014" cy="862108"/>
              </a:xfrm>
              <a:prstGeom prst="roundRect">
                <a:avLst>
                  <a:gd name="adj"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000"/>
                  </a:lnSpc>
                  <a:spcBef>
                    <a:spcPts val="0"/>
                  </a:spcBef>
                  <a:spcAft>
                    <a:spcPts val="0"/>
                  </a:spcAft>
                  <a:buClr>
                    <a:srgbClr val="F79646">
                      <a:lumMod val="75000"/>
                    </a:srgbClr>
                  </a:buClr>
                  <a:buSzTx/>
                  <a:buFont typeface="Arial"/>
                  <a:buNone/>
                  <a:tabLst/>
                  <a:defRPr/>
                </a:pPr>
                <a:endParaRPr kumimoji="0" lang="es-ES" sz="1400" b="1" i="0" u="none" strike="noStrike" kern="0" cap="none" spc="0" normalizeH="0" baseline="0" noProof="0" dirty="0">
                  <a:ln>
                    <a:noFill/>
                  </a:ln>
                  <a:solidFill>
                    <a:srgbClr val="FFFFFF"/>
                  </a:solidFill>
                  <a:effectLst/>
                  <a:uLnTx/>
                  <a:uFillTx/>
                  <a:latin typeface="Arial"/>
                  <a:ea typeface="+mn-ea"/>
                  <a:cs typeface="+mn-cs"/>
                  <a:sym typeface="Arial"/>
                </a:endParaRPr>
              </a:p>
              <a:p>
                <a:pPr marL="0" marR="0" lvl="0" indent="0" algn="ctr" defTabSz="914400" rtl="0" eaLnBrk="1" fontAlgn="auto" latinLnBrk="0" hangingPunct="1">
                  <a:lnSpc>
                    <a:spcPts val="2000"/>
                  </a:lnSpc>
                  <a:spcBef>
                    <a:spcPts val="0"/>
                  </a:spcBef>
                  <a:spcAft>
                    <a:spcPts val="0"/>
                  </a:spcAft>
                  <a:buClr>
                    <a:srgbClr val="F79646">
                      <a:lumMod val="75000"/>
                    </a:srgbClr>
                  </a:buClr>
                  <a:buSzTx/>
                  <a:buFont typeface="Arial"/>
                  <a:buNone/>
                  <a:tabLst/>
                  <a:defRPr/>
                </a:pPr>
                <a14:m>
                  <m:oMathPara xmlns:m="http://schemas.openxmlformats.org/officeDocument/2006/math">
                    <m:oMathParaPr>
                      <m:jc m:val="center"/>
                    </m:oMathParaPr>
                    <m:oMath xmlns:m="http://schemas.openxmlformats.org/officeDocument/2006/math">
                      <m:r>
                        <a:rPr kumimoji="0" lang="es-ES" sz="1400" b="1" i="1" u="none" strike="noStrike" kern="0" cap="none" spc="0" normalizeH="0" baseline="0" noProof="0" smtClean="0">
                          <a:ln>
                            <a:noFill/>
                          </a:ln>
                          <a:solidFill>
                            <a:srgbClr val="002060"/>
                          </a:solidFill>
                          <a:effectLst/>
                          <a:uLnTx/>
                          <a:uFillTx/>
                          <a:latin typeface="Cambria Math"/>
                          <a:ea typeface="+mn-ea"/>
                          <a:cs typeface="+mn-cs"/>
                          <a:sym typeface="Arial"/>
                        </a:rPr>
                        <m:t>𝑩𝒆𝒏𝒆𝒇𝒊𝒄𝒊𝒐</m:t>
                      </m:r>
                      <m:r>
                        <a:rPr kumimoji="0" lang="es-ES" sz="1400" b="1" i="1" u="none" strike="noStrike" kern="0" cap="none" spc="0" normalizeH="0" baseline="0" noProof="0" smtClean="0">
                          <a:ln>
                            <a:noFill/>
                          </a:ln>
                          <a:solidFill>
                            <a:srgbClr val="002060"/>
                          </a:solidFill>
                          <a:effectLst/>
                          <a:uLnTx/>
                          <a:uFillTx/>
                          <a:latin typeface="Cambria Math"/>
                          <a:ea typeface="+mn-ea"/>
                          <a:cs typeface="+mn-cs"/>
                          <a:sym typeface="Arial"/>
                        </a:rPr>
                        <m:t>=</m:t>
                      </m:r>
                      <m:r>
                        <a:rPr kumimoji="0" lang="es-ES" sz="1400" b="1" i="1" u="none" strike="noStrike" kern="0" cap="none" spc="0" normalizeH="0" baseline="0" noProof="0" smtClean="0">
                          <a:ln>
                            <a:noFill/>
                          </a:ln>
                          <a:solidFill>
                            <a:srgbClr val="002060"/>
                          </a:solidFill>
                          <a:effectLst/>
                          <a:uLnTx/>
                          <a:uFillTx/>
                          <a:latin typeface="Cambria Math"/>
                          <a:ea typeface="+mn-ea"/>
                          <a:cs typeface="+mn-cs"/>
                          <a:sym typeface="Arial"/>
                        </a:rPr>
                        <m:t>𝑷𝑮𝑼</m:t>
                      </m:r>
                      <m:r>
                        <a:rPr kumimoji="0" lang="es-ES" sz="1400" b="1" i="1" u="none" strike="noStrike" kern="0" cap="none" spc="0" normalizeH="0" baseline="0" noProof="0" smtClean="0">
                          <a:ln>
                            <a:noFill/>
                          </a:ln>
                          <a:solidFill>
                            <a:srgbClr val="002060"/>
                          </a:solidFill>
                          <a:effectLst/>
                          <a:uLnTx/>
                          <a:uFillTx/>
                          <a:latin typeface="Cambria Math"/>
                          <a:ea typeface="+mn-ea"/>
                          <a:cs typeface="+mn-cs"/>
                          <a:sym typeface="Arial"/>
                        </a:rPr>
                        <m:t> ∗</m:t>
                      </m:r>
                      <m:f>
                        <m:fPr>
                          <m:ctrlPr>
                            <a:rPr kumimoji="0" lang="es-ES" sz="1400" b="1" i="1" u="none" strike="noStrike" kern="0" cap="none" spc="0" normalizeH="0" baseline="0" noProof="0">
                              <a:ln>
                                <a:noFill/>
                              </a:ln>
                              <a:solidFill>
                                <a:srgbClr val="002060"/>
                              </a:solidFill>
                              <a:effectLst/>
                              <a:uLnTx/>
                              <a:uFillTx/>
                              <a:latin typeface="Cambria Math" panose="02040503050406030204" pitchFamily="18" charset="0"/>
                              <a:ea typeface="+mn-ea"/>
                              <a:cs typeface="+mn-cs"/>
                              <a:sym typeface="Arial"/>
                            </a:rPr>
                          </m:ctrlPr>
                        </m:fPr>
                        <m:num>
                          <m:r>
                            <a:rPr kumimoji="0" lang="es-ES" sz="1400" b="1" i="1" u="none" strike="noStrike" kern="0" cap="none" spc="0" normalizeH="0" baseline="0" noProof="0">
                              <a:ln>
                                <a:noFill/>
                              </a:ln>
                              <a:solidFill>
                                <a:srgbClr val="002060"/>
                              </a:solidFill>
                              <a:effectLst/>
                              <a:uLnTx/>
                              <a:uFillTx/>
                              <a:latin typeface="Cambria Math"/>
                              <a:ea typeface="+mn-ea"/>
                              <a:cs typeface="+mn-cs"/>
                              <a:sym typeface="Arial"/>
                            </a:rPr>
                            <m:t>𝑷𝒔𝒖𝒑</m:t>
                          </m:r>
                          <m:r>
                            <a:rPr kumimoji="0" lang="es-ES" sz="1400" b="1" i="1" u="none" strike="noStrike" kern="0" cap="none" spc="0" normalizeH="0" baseline="0" noProof="0">
                              <a:ln>
                                <a:noFill/>
                              </a:ln>
                              <a:solidFill>
                                <a:srgbClr val="002060"/>
                              </a:solidFill>
                              <a:effectLst/>
                              <a:uLnTx/>
                              <a:uFillTx/>
                              <a:latin typeface="Cambria Math"/>
                              <a:ea typeface="+mn-ea"/>
                              <a:cs typeface="+mn-cs"/>
                              <a:sym typeface="Arial"/>
                            </a:rPr>
                            <m:t>−</m:t>
                          </m:r>
                          <m:r>
                            <a:rPr kumimoji="0" lang="es-ES" sz="1400" b="1" i="1" u="none" strike="noStrike" kern="0" cap="none" spc="0" normalizeH="0" baseline="0" noProof="0">
                              <a:ln>
                                <a:noFill/>
                              </a:ln>
                              <a:solidFill>
                                <a:srgbClr val="002060"/>
                              </a:solidFill>
                              <a:effectLst/>
                              <a:uLnTx/>
                              <a:uFillTx/>
                              <a:latin typeface="Cambria Math"/>
                              <a:ea typeface="+mn-ea"/>
                              <a:cs typeface="+mn-cs"/>
                              <a:sym typeface="Arial"/>
                            </a:rPr>
                            <m:t>𝑷𝑩</m:t>
                          </m:r>
                        </m:num>
                        <m:den>
                          <m:r>
                            <a:rPr kumimoji="0" lang="es-ES" sz="1400" b="1" i="1" u="none" strike="noStrike" kern="0" cap="none" spc="0" normalizeH="0" baseline="0" noProof="0">
                              <a:ln>
                                <a:noFill/>
                              </a:ln>
                              <a:solidFill>
                                <a:srgbClr val="002060"/>
                              </a:solidFill>
                              <a:effectLst/>
                              <a:uLnTx/>
                              <a:uFillTx/>
                              <a:latin typeface="Cambria Math"/>
                              <a:ea typeface="+mn-ea"/>
                              <a:cs typeface="+mn-cs"/>
                              <a:sym typeface="Arial"/>
                            </a:rPr>
                            <m:t>𝑷</m:t>
                          </m:r>
                          <m:r>
                            <a:rPr kumimoji="0" lang="es-CL" sz="1400" b="1" i="1" u="none" strike="noStrike" kern="0" cap="none" spc="0" normalizeH="0" baseline="0" noProof="0" smtClean="0">
                              <a:ln>
                                <a:noFill/>
                              </a:ln>
                              <a:solidFill>
                                <a:srgbClr val="002060"/>
                              </a:solidFill>
                              <a:effectLst/>
                              <a:uLnTx/>
                              <a:uFillTx/>
                              <a:latin typeface="Cambria Math"/>
                              <a:ea typeface="+mn-ea"/>
                              <a:cs typeface="+mn-cs"/>
                              <a:sym typeface="Arial"/>
                            </a:rPr>
                            <m:t>.</m:t>
                          </m:r>
                          <m:r>
                            <a:rPr kumimoji="0" lang="es-MX" sz="1400" b="1" i="1" u="none" strike="noStrike" kern="0" cap="none" spc="0" normalizeH="0" baseline="0" noProof="0">
                              <a:ln>
                                <a:noFill/>
                              </a:ln>
                              <a:solidFill>
                                <a:srgbClr val="002060"/>
                              </a:solidFill>
                              <a:effectLst/>
                              <a:uLnTx/>
                              <a:uFillTx/>
                              <a:latin typeface="Cambria Math"/>
                              <a:ea typeface="+mn-ea"/>
                              <a:cs typeface="+mn-cs"/>
                              <a:sym typeface="Arial"/>
                            </a:rPr>
                            <m:t>𝒔𝒖𝒑</m:t>
                          </m:r>
                          <m:r>
                            <a:rPr kumimoji="0" lang="es-ES" sz="1400" b="1" i="1" u="none" strike="noStrike" kern="0" cap="none" spc="0" normalizeH="0" baseline="0" noProof="0">
                              <a:ln>
                                <a:noFill/>
                              </a:ln>
                              <a:solidFill>
                                <a:srgbClr val="002060"/>
                              </a:solidFill>
                              <a:effectLst/>
                              <a:uLnTx/>
                              <a:uFillTx/>
                              <a:latin typeface="Cambria Math"/>
                              <a:ea typeface="+mn-ea"/>
                              <a:cs typeface="+mn-cs"/>
                              <a:sym typeface="Arial"/>
                            </a:rPr>
                            <m:t> −</m:t>
                          </m:r>
                          <m:r>
                            <a:rPr kumimoji="0" lang="es-ES" sz="1400" b="1" i="1" u="none" strike="noStrike" kern="0" cap="none" spc="0" normalizeH="0" baseline="0" noProof="0">
                              <a:ln>
                                <a:noFill/>
                              </a:ln>
                              <a:solidFill>
                                <a:srgbClr val="002060"/>
                              </a:solidFill>
                              <a:effectLst/>
                              <a:uLnTx/>
                              <a:uFillTx/>
                              <a:latin typeface="Cambria Math"/>
                              <a:ea typeface="+mn-ea"/>
                              <a:cs typeface="+mn-cs"/>
                              <a:sym typeface="Arial"/>
                            </a:rPr>
                            <m:t>𝑷</m:t>
                          </m:r>
                          <m:r>
                            <a:rPr kumimoji="0" lang="es-CL" sz="1400" b="1" i="1" u="none" strike="noStrike" kern="0" cap="none" spc="0" normalizeH="0" baseline="0" noProof="0" smtClean="0">
                              <a:ln>
                                <a:noFill/>
                              </a:ln>
                              <a:solidFill>
                                <a:srgbClr val="002060"/>
                              </a:solidFill>
                              <a:effectLst/>
                              <a:uLnTx/>
                              <a:uFillTx/>
                              <a:latin typeface="Cambria Math"/>
                              <a:ea typeface="+mn-ea"/>
                              <a:cs typeface="+mn-cs"/>
                              <a:sym typeface="Arial"/>
                            </a:rPr>
                            <m:t>.</m:t>
                          </m:r>
                          <m:r>
                            <a:rPr kumimoji="0" lang="es-ES" sz="1400" b="1" i="1" u="none" strike="noStrike" kern="0" cap="none" spc="0" normalizeH="0" baseline="0" noProof="0">
                              <a:ln>
                                <a:noFill/>
                              </a:ln>
                              <a:solidFill>
                                <a:srgbClr val="002060"/>
                              </a:solidFill>
                              <a:effectLst/>
                              <a:uLnTx/>
                              <a:uFillTx/>
                              <a:latin typeface="Cambria Math"/>
                              <a:ea typeface="+mn-ea"/>
                              <a:cs typeface="+mn-cs"/>
                              <a:sym typeface="Arial"/>
                            </a:rPr>
                            <m:t>𝒊𝒏𝒇</m:t>
                          </m:r>
                        </m:den>
                      </m:f>
                    </m:oMath>
                  </m:oMathPara>
                </a14:m>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a:p>
                <a:pPr marL="0" marR="0" lvl="0" indent="0" algn="ctr" defTabSz="914400" rtl="0" eaLnBrk="1" fontAlgn="auto" latinLnBrk="0" hangingPunct="1">
                  <a:lnSpc>
                    <a:spcPts val="2000"/>
                  </a:lnSpc>
                  <a:spcBef>
                    <a:spcPts val="0"/>
                  </a:spcBef>
                  <a:spcAft>
                    <a:spcPts val="0"/>
                  </a:spcAft>
                  <a:buClr>
                    <a:srgbClr val="F79646">
                      <a:lumMod val="75000"/>
                    </a:srgbClr>
                  </a:buClr>
                  <a:buSzTx/>
                  <a:buFont typeface="Arial"/>
                  <a:buNone/>
                  <a:tabLst/>
                  <a:defRPr/>
                </a:pP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mc:Choice>
        <mc:Fallback xmlns="">
          <p:sp>
            <p:nvSpPr>
              <p:cNvPr id="2" name="Rectángulo redondeado 1">
                <a:extLst>
                  <a:ext uri="{FF2B5EF4-FFF2-40B4-BE49-F238E27FC236}">
                    <a16:creationId xmlns:a16="http://schemas.microsoft.com/office/drawing/2014/main" id="{521F4641-5914-C37C-C88E-169A9871454C}"/>
                  </a:ext>
                </a:extLst>
              </p:cNvPr>
              <p:cNvSpPr>
                <a:spLocks noRot="1" noChangeAspect="1" noMove="1" noResize="1" noEditPoints="1" noAdjustHandles="1" noChangeArrowheads="1" noChangeShapeType="1" noTextEdit="1"/>
              </p:cNvSpPr>
              <p:nvPr/>
            </p:nvSpPr>
            <p:spPr>
              <a:xfrm>
                <a:off x="2765566" y="5215957"/>
                <a:ext cx="3999014" cy="862108"/>
              </a:xfrm>
              <a:prstGeom prst="roundRect">
                <a:avLst>
                  <a:gd name="adj" fmla="val 0"/>
                </a:avLst>
              </a:prstGeom>
              <a:blipFill>
                <a:blip r:embed="rId2"/>
                <a:stretch>
                  <a:fillRect/>
                </a:stretch>
              </a:blipFill>
              <a:ln>
                <a:noFill/>
              </a:ln>
            </p:spPr>
            <p:txBody>
              <a:bodyPr/>
              <a:lstStyle/>
              <a:p>
                <a:r>
                  <a:rPr lang="es-CL">
                    <a:noFill/>
                  </a:rPr>
                  <a:t> </a:t>
                </a:r>
              </a:p>
            </p:txBody>
          </p:sp>
        </mc:Fallback>
      </mc:AlternateContent>
      <p:sp>
        <p:nvSpPr>
          <p:cNvPr id="7" name="CuadroTexto 6">
            <a:extLst>
              <a:ext uri="{FF2B5EF4-FFF2-40B4-BE49-F238E27FC236}">
                <a16:creationId xmlns:a16="http://schemas.microsoft.com/office/drawing/2014/main" id="{A1968815-A10C-780B-DD6D-5099FF66D7A8}"/>
              </a:ext>
            </a:extLst>
          </p:cNvPr>
          <p:cNvSpPr txBox="1"/>
          <p:nvPr/>
        </p:nvSpPr>
        <p:spPr>
          <a:xfrm>
            <a:off x="9022259" y="5844189"/>
            <a:ext cx="2228559" cy="369332"/>
          </a:xfrm>
          <a:prstGeom prst="rect">
            <a:avLst/>
          </a:prstGeom>
          <a:solidFill>
            <a:srgbClr val="00206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400" b="0" i="0" u="none" strike="noStrike" kern="0" cap="none" spc="0" normalizeH="0" baseline="0" noProof="0" dirty="0">
                <a:ln>
                  <a:noFill/>
                </a:ln>
                <a:solidFill>
                  <a:srgbClr val="F8F4F4"/>
                </a:solidFill>
                <a:effectLst/>
                <a:uLnTx/>
                <a:uFillTx/>
                <a:latin typeface="Arial"/>
                <a:cs typeface="Arial"/>
                <a:sym typeface="Arial"/>
              </a:rPr>
              <a:t>Entidad pagadora: IPS</a:t>
            </a:r>
            <a:endParaRPr kumimoji="0" lang="es-CL" sz="1400" b="0" i="0" u="none" strike="noStrike" kern="0" cap="none" spc="0" normalizeH="0" baseline="0" noProof="0" dirty="0">
              <a:ln>
                <a:noFill/>
              </a:ln>
              <a:solidFill>
                <a:srgbClr val="F8F4F4"/>
              </a:solidFill>
              <a:effectLst/>
              <a:uLnTx/>
              <a:uFillTx/>
              <a:latin typeface="Arial"/>
              <a:cs typeface="Arial"/>
              <a:sym typeface="Arial"/>
            </a:endParaRPr>
          </a:p>
        </p:txBody>
      </p:sp>
      <p:pic>
        <p:nvPicPr>
          <p:cNvPr id="9" name="Imagen 8" descr="Primer plano de un teclado numérico de calculadora">
            <a:extLst>
              <a:ext uri="{FF2B5EF4-FFF2-40B4-BE49-F238E27FC236}">
                <a16:creationId xmlns:a16="http://schemas.microsoft.com/office/drawing/2014/main" id="{0E1F7A8C-D5C4-5AF3-174D-D866DA0153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9876" y="1760800"/>
            <a:ext cx="3999014" cy="2649738"/>
          </a:xfrm>
          <a:prstGeom prst="rect">
            <a:avLst/>
          </a:prstGeom>
        </p:spPr>
      </p:pic>
      <p:pic>
        <p:nvPicPr>
          <p:cNvPr id="6" name="Imagen 5" descr="Imagen que contiene Calendario&#10;&#10;Descripción generada automáticamente">
            <a:extLst>
              <a:ext uri="{FF2B5EF4-FFF2-40B4-BE49-F238E27FC236}">
                <a16:creationId xmlns:a16="http://schemas.microsoft.com/office/drawing/2014/main" id="{92C5A33C-699D-0413-8B3A-46553B12DC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3606" y="3779305"/>
            <a:ext cx="3187212" cy="1867706"/>
          </a:xfrm>
          <a:prstGeom prst="rect">
            <a:avLst/>
          </a:prstGeom>
        </p:spPr>
      </p:pic>
      <p:sp>
        <p:nvSpPr>
          <p:cNvPr id="4" name="1 Rectángulo">
            <a:extLst>
              <a:ext uri="{FF2B5EF4-FFF2-40B4-BE49-F238E27FC236}">
                <a16:creationId xmlns:a16="http://schemas.microsoft.com/office/drawing/2014/main" id="{FA0A4AD8-1CE1-AC59-96CB-68B964FBA778}"/>
              </a:ext>
            </a:extLst>
          </p:cNvPr>
          <p:cNvSpPr/>
          <p:nvPr/>
        </p:nvSpPr>
        <p:spPr>
          <a:xfrm>
            <a:off x="711233" y="1702403"/>
            <a:ext cx="5904656"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altLang="es-CL" sz="2000" b="0" i="0" u="none" strike="noStrike" kern="0" cap="none" spc="0" normalizeH="0" baseline="0" noProof="0" dirty="0">
                <a:ln>
                  <a:noFill/>
                </a:ln>
                <a:solidFill>
                  <a:srgbClr val="003366"/>
                </a:solidFill>
                <a:effectLst/>
                <a:uLnTx/>
                <a:uFillTx/>
                <a:latin typeface="Calibri" pitchFamily="34" charset="0"/>
                <a:cs typeface="Calibri" pitchFamily="34" charset="0"/>
                <a:sym typeface="Arial"/>
              </a:rPr>
              <a:t>CÓMO SE CALCULA</a:t>
            </a:r>
            <a:endParaRPr kumimoji="0" lang="es-CL" sz="2000" b="0" i="0" u="none" strike="noStrike" kern="0" cap="none" spc="0" normalizeH="0" baseline="0" noProof="0" dirty="0">
              <a:ln>
                <a:noFill/>
              </a:ln>
              <a:solidFill>
                <a:srgbClr val="003366"/>
              </a:solidFill>
              <a:effectLst/>
              <a:uLnTx/>
              <a:uFillTx/>
              <a:latin typeface="Calibri" pitchFamily="34" charset="0"/>
              <a:cs typeface="Calibri" pitchFamily="34" charset="0"/>
              <a:sym typeface="Arial"/>
            </a:endParaRPr>
          </a:p>
        </p:txBody>
      </p:sp>
    </p:spTree>
    <p:extLst>
      <p:ext uri="{BB962C8B-B14F-4D97-AF65-F5344CB8AC3E}">
        <p14:creationId xmlns:p14="http://schemas.microsoft.com/office/powerpoint/2010/main" val="7826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9A378E53-4D21-CF6B-DE76-63CD3A8BB6F0}"/>
              </a:ext>
            </a:extLst>
          </p:cNvPr>
          <p:cNvSpPr>
            <a:spLocks noGrp="1"/>
          </p:cNvSpPr>
          <p:nvPr>
            <p:ph type="title"/>
          </p:nvPr>
        </p:nvSpPr>
        <p:spPr>
          <a:xfrm>
            <a:off x="1" y="609023"/>
            <a:ext cx="12192000" cy="504056"/>
          </a:xfrm>
        </p:spPr>
        <p:txBody>
          <a:bodyPr/>
          <a:lstStyle/>
          <a:p>
            <a:pPr algn="ctr"/>
            <a:r>
              <a:rPr lang="es-MX" dirty="0"/>
              <a:t>PENSIÓN GARANTIZADA UNIVERSAL (PGU)</a:t>
            </a:r>
            <a:endParaRPr lang="es-CL" dirty="0"/>
          </a:p>
        </p:txBody>
      </p:sp>
      <p:graphicFrame>
        <p:nvGraphicFramePr>
          <p:cNvPr id="3" name="Diagrama 2">
            <a:extLst>
              <a:ext uri="{FF2B5EF4-FFF2-40B4-BE49-F238E27FC236}">
                <a16:creationId xmlns:a16="http://schemas.microsoft.com/office/drawing/2014/main" id="{00E7CE94-BC9A-9024-1134-9D6E36B39506}"/>
              </a:ext>
            </a:extLst>
          </p:cNvPr>
          <p:cNvGraphicFramePr/>
          <p:nvPr/>
        </p:nvGraphicFramePr>
        <p:xfrm>
          <a:off x="-1123183" y="1113079"/>
          <a:ext cx="8689591" cy="5498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2 Marcador de contenido">
            <a:extLst>
              <a:ext uri="{FF2B5EF4-FFF2-40B4-BE49-F238E27FC236}">
                <a16:creationId xmlns:a16="http://schemas.microsoft.com/office/drawing/2014/main" id="{E50583A9-1732-F306-0F18-79C613A754A7}"/>
              </a:ext>
            </a:extLst>
          </p:cNvPr>
          <p:cNvSpPr txBox="1">
            <a:spLocks/>
          </p:cNvSpPr>
          <p:nvPr/>
        </p:nvSpPr>
        <p:spPr>
          <a:xfrm>
            <a:off x="6096001" y="861051"/>
            <a:ext cx="5359120" cy="63722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0" marR="0" lvl="0" indent="-228600" algn="just" defTabSz="914400" rtl="0" eaLnBrk="1" fontAlgn="auto" latinLnBrk="0" hangingPunct="1">
              <a:lnSpc>
                <a:spcPct val="100000"/>
              </a:lnSpc>
              <a:spcBef>
                <a:spcPts val="480"/>
              </a:spcBef>
              <a:spcAft>
                <a:spcPts val="0"/>
              </a:spcAft>
              <a:buClr>
                <a:srgbClr val="000000"/>
              </a:buClr>
              <a:buSzPts val="2400"/>
              <a:buFont typeface="Arial"/>
              <a:buNone/>
              <a:tabLst/>
              <a:defRPr/>
            </a:pPr>
            <a:r>
              <a:rPr kumimoji="0" lang="es-CL" sz="1800" b="1" i="0" u="none" strike="noStrike" kern="0" cap="none" spc="0" normalizeH="0" baseline="0" noProof="0" dirty="0">
                <a:ln>
                  <a:noFill/>
                </a:ln>
                <a:solidFill>
                  <a:srgbClr val="1F497D"/>
                </a:solidFill>
                <a:effectLst/>
                <a:uLnTx/>
                <a:uFillTx/>
                <a:latin typeface="Calibri"/>
                <a:ea typeface="Calibri"/>
                <a:cs typeface="Calibri"/>
                <a:sym typeface="Calibri"/>
              </a:rPr>
              <a:t>A continuación, algunos conceptos que debemos conocer: </a:t>
            </a:r>
          </a:p>
          <a:p>
            <a:pPr marL="514350" marR="0" lvl="0" indent="-285750" algn="l" defTabSz="914400" rtl="0" eaLnBrk="1" fontAlgn="auto" latinLnBrk="0" hangingPunct="1">
              <a:lnSpc>
                <a:spcPct val="100000"/>
              </a:lnSpc>
              <a:spcBef>
                <a:spcPts val="480"/>
              </a:spcBef>
              <a:spcAft>
                <a:spcPts val="0"/>
              </a:spcAft>
              <a:buClr>
                <a:srgbClr val="000000"/>
              </a:buClr>
              <a:buSzPts val="2400"/>
              <a:buFont typeface="Wingdings" panose="05000000000000000000" pitchFamily="2" charset="2"/>
              <a:buChar char="ü"/>
              <a:tabLst/>
              <a:defRPr/>
            </a:pPr>
            <a:endParaRPr kumimoji="0" lang="es-CL" sz="1400" b="1" i="0" u="none" strike="noStrike" kern="0" cap="none" spc="0" normalizeH="0" baseline="0" noProof="0" dirty="0">
              <a:ln>
                <a:noFill/>
              </a:ln>
              <a:solidFill>
                <a:srgbClr val="1F497D"/>
              </a:solidFill>
              <a:effectLst/>
              <a:uLnTx/>
              <a:uFillTx/>
              <a:latin typeface="Calibri"/>
              <a:ea typeface="Calibri"/>
              <a:cs typeface="Calibri"/>
              <a:sym typeface="Calibri"/>
            </a:endParaRPr>
          </a:p>
          <a:p>
            <a:pPr marL="57150" marR="0" lvl="0" indent="-285750" algn="l" defTabSz="914400" rtl="0" eaLnBrk="1" fontAlgn="auto" latinLnBrk="0" hangingPunct="1">
              <a:lnSpc>
                <a:spcPct val="100000"/>
              </a:lnSpc>
              <a:spcBef>
                <a:spcPts val="480"/>
              </a:spcBef>
              <a:spcAft>
                <a:spcPts val="0"/>
              </a:spcAft>
              <a:buClr>
                <a:srgbClr val="1F497D">
                  <a:lumMod val="75000"/>
                </a:srgbClr>
              </a:buClr>
              <a:buSzPts val="2400"/>
              <a:buFont typeface="Wingdings" panose="05000000000000000000" pitchFamily="2" charset="2"/>
              <a:buChar char="ü"/>
              <a:tabLst/>
              <a:defRPr/>
            </a:pPr>
            <a:r>
              <a:rPr kumimoji="0" lang="es-CL" sz="1600" b="1" i="0" u="none" strike="noStrike" kern="0" cap="none" spc="0" normalizeH="0" baseline="0" noProof="0" dirty="0">
                <a:ln>
                  <a:noFill/>
                </a:ln>
                <a:solidFill>
                  <a:srgbClr val="1F497D"/>
                </a:solidFill>
                <a:effectLst/>
                <a:uLnTx/>
                <a:uFillTx/>
                <a:latin typeface="Calibri"/>
                <a:ea typeface="Calibri"/>
                <a:cs typeface="Calibri"/>
                <a:sym typeface="Calibri"/>
              </a:rPr>
              <a:t>Pensión Base  </a:t>
            </a:r>
            <a:r>
              <a:rPr kumimoji="0" lang="es-MX" sz="1600" b="0" i="0" u="none" strike="noStrike" kern="0" cap="none" spc="0" normalizeH="0" baseline="0" noProof="0" dirty="0">
                <a:ln>
                  <a:noFill/>
                </a:ln>
                <a:solidFill>
                  <a:srgbClr val="1F497D"/>
                </a:solidFill>
                <a:effectLst/>
                <a:uLnTx/>
                <a:uFillTx/>
                <a:latin typeface="Calibri" panose="020F0502020204030204" pitchFamily="34" charset="0"/>
                <a:ea typeface="Calibri"/>
                <a:cs typeface="Calibri"/>
                <a:sym typeface="Calibri"/>
              </a:rPr>
              <a:t>Suma de PAFE + pensiones de sobrevivencia de D.L. </a:t>
            </a:r>
            <a:r>
              <a:rPr kumimoji="0" lang="es-MX" sz="1600" b="0" i="0" u="none" strike="noStrike" kern="0" cap="none" spc="0" normalizeH="0" baseline="0" noProof="0" dirty="0" err="1">
                <a:ln>
                  <a:noFill/>
                </a:ln>
                <a:solidFill>
                  <a:srgbClr val="1F497D"/>
                </a:solidFill>
                <a:effectLst/>
                <a:uLnTx/>
                <a:uFillTx/>
                <a:latin typeface="Calibri" panose="020F0502020204030204" pitchFamily="34" charset="0"/>
                <a:ea typeface="Calibri"/>
                <a:cs typeface="Calibri"/>
                <a:sym typeface="Calibri"/>
              </a:rPr>
              <a:t>N°</a:t>
            </a:r>
            <a:r>
              <a:rPr kumimoji="0" lang="es-MX" sz="1600" b="0" i="0" u="none" strike="noStrike" kern="0" cap="none" spc="0" normalizeH="0" baseline="0" noProof="0" dirty="0">
                <a:ln>
                  <a:noFill/>
                </a:ln>
                <a:solidFill>
                  <a:srgbClr val="1F497D"/>
                </a:solidFill>
                <a:effectLst/>
                <a:uLnTx/>
                <a:uFillTx/>
                <a:latin typeface="Calibri" panose="020F0502020204030204" pitchFamily="34" charset="0"/>
                <a:ea typeface="Calibri"/>
                <a:cs typeface="Calibri"/>
                <a:sym typeface="Calibri"/>
              </a:rPr>
              <a:t> 3.500 + Pensiones del IPS + Pensiones de invalidez de Ley </a:t>
            </a:r>
            <a:r>
              <a:rPr kumimoji="0" lang="es-MX" sz="1600" b="0" i="0" u="none" strike="noStrike" kern="0" cap="none" spc="0" normalizeH="0" baseline="0" noProof="0" dirty="0" err="1">
                <a:ln>
                  <a:noFill/>
                </a:ln>
                <a:solidFill>
                  <a:srgbClr val="1F497D"/>
                </a:solidFill>
                <a:effectLst/>
                <a:uLnTx/>
                <a:uFillTx/>
                <a:latin typeface="Calibri" panose="020F0502020204030204" pitchFamily="34" charset="0"/>
                <a:ea typeface="Calibri"/>
                <a:cs typeface="Calibri"/>
                <a:sym typeface="Calibri"/>
              </a:rPr>
              <a:t>N°</a:t>
            </a:r>
            <a:r>
              <a:rPr kumimoji="0" lang="es-MX" sz="1600" b="0" i="0" u="none" strike="noStrike" kern="0" cap="none" spc="0" normalizeH="0" baseline="0" noProof="0" dirty="0">
                <a:ln>
                  <a:noFill/>
                </a:ln>
                <a:solidFill>
                  <a:srgbClr val="1F497D"/>
                </a:solidFill>
                <a:effectLst/>
                <a:uLnTx/>
                <a:uFillTx/>
                <a:latin typeface="Calibri" panose="020F0502020204030204" pitchFamily="34" charset="0"/>
                <a:ea typeface="Calibri"/>
                <a:cs typeface="Calibri"/>
                <a:sym typeface="Calibri"/>
              </a:rPr>
              <a:t> 16.744, con carácter de vitalicio.</a:t>
            </a:r>
          </a:p>
          <a:p>
            <a:pPr marL="57150" marR="0" lvl="0" indent="-285750" algn="l" defTabSz="914400" rtl="0" eaLnBrk="1" fontAlgn="auto" latinLnBrk="0" hangingPunct="1">
              <a:lnSpc>
                <a:spcPct val="100000"/>
              </a:lnSpc>
              <a:spcBef>
                <a:spcPts val="480"/>
              </a:spcBef>
              <a:spcAft>
                <a:spcPts val="0"/>
              </a:spcAft>
              <a:buClr>
                <a:srgbClr val="1F497D">
                  <a:lumMod val="75000"/>
                </a:srgbClr>
              </a:buClr>
              <a:buSzPts val="2400"/>
              <a:buFont typeface="Wingdings" panose="05000000000000000000" pitchFamily="2" charset="2"/>
              <a:buChar char="ü"/>
              <a:tabLst/>
              <a:defRPr/>
            </a:pPr>
            <a:r>
              <a:rPr kumimoji="0" lang="es-CL" sz="1600" b="1" i="0" u="none" strike="noStrike" kern="0" cap="none" spc="0" normalizeH="0" baseline="0" noProof="0" dirty="0">
                <a:ln>
                  <a:noFill/>
                </a:ln>
                <a:solidFill>
                  <a:srgbClr val="1F497D"/>
                </a:solidFill>
                <a:effectLst/>
                <a:uLnTx/>
                <a:uFillTx/>
                <a:latin typeface="Calibri"/>
                <a:ea typeface="Calibri"/>
                <a:cs typeface="Calibri"/>
                <a:sym typeface="Calibri"/>
              </a:rPr>
              <a:t>Pensión Autofinanciada de Referencia (PAFE) </a:t>
            </a:r>
            <a:r>
              <a:rPr kumimoji="0" lang="es-MX" sz="1600" b="0" i="0" u="none" strike="noStrike" kern="0" cap="none" spc="0" normalizeH="0" baseline="0" noProof="0" dirty="0">
                <a:ln>
                  <a:noFill/>
                </a:ln>
                <a:solidFill>
                  <a:srgbClr val="1F497D"/>
                </a:solidFill>
                <a:effectLst/>
                <a:uLnTx/>
                <a:uFillTx/>
                <a:latin typeface="Calibri" panose="020F0502020204030204" pitchFamily="34" charset="0"/>
                <a:ea typeface="Calibri"/>
                <a:cs typeface="Calibri"/>
                <a:sym typeface="Calibri"/>
              </a:rPr>
              <a:t>Es una pensión estimada que se utiliza para determinar la pensión base que tendría una persona. Se calcula como una renta vitalicia inmediata sin condiciones especiales de cobertura. Se considera la edad, el grupo familiar y el total del saldo acumulado en la cuenta de capitalización individual obligatoria. </a:t>
            </a:r>
          </a:p>
          <a:p>
            <a:pPr marL="57150" marR="0" lvl="0" indent="-285750" algn="l" defTabSz="914400" rtl="0" eaLnBrk="1" fontAlgn="auto" latinLnBrk="0" hangingPunct="1">
              <a:lnSpc>
                <a:spcPct val="100000"/>
              </a:lnSpc>
              <a:spcBef>
                <a:spcPts val="480"/>
              </a:spcBef>
              <a:spcAft>
                <a:spcPts val="0"/>
              </a:spcAft>
              <a:buClr>
                <a:srgbClr val="1F497D">
                  <a:lumMod val="75000"/>
                </a:srgbClr>
              </a:buClr>
              <a:buSzPts val="2400"/>
              <a:buFont typeface="Wingdings" panose="05000000000000000000" pitchFamily="2" charset="2"/>
              <a:buChar char="ü"/>
              <a:tabLst/>
              <a:defRPr/>
            </a:pPr>
            <a:r>
              <a:rPr kumimoji="0" lang="es-CL" sz="1600" b="1" i="0" u="none" strike="noStrike" kern="0" cap="none" spc="0" normalizeH="0" baseline="0" noProof="0" dirty="0">
                <a:ln>
                  <a:noFill/>
                </a:ln>
                <a:solidFill>
                  <a:srgbClr val="1F497D"/>
                </a:solidFill>
                <a:effectLst/>
                <a:uLnTx/>
                <a:uFillTx/>
                <a:latin typeface="Calibri"/>
                <a:ea typeface="Calibri"/>
                <a:cs typeface="Calibri"/>
                <a:sym typeface="Calibri"/>
              </a:rPr>
              <a:t>Pensión Superior (</a:t>
            </a:r>
            <a:r>
              <a:rPr kumimoji="0" lang="es-CL" sz="1600" b="1" i="0" u="none" strike="noStrike" kern="0" cap="none" spc="0" normalizeH="0" baseline="0" noProof="0" dirty="0" err="1">
                <a:ln>
                  <a:noFill/>
                </a:ln>
                <a:solidFill>
                  <a:srgbClr val="1F497D"/>
                </a:solidFill>
                <a:effectLst/>
                <a:uLnTx/>
                <a:uFillTx/>
                <a:latin typeface="Calibri"/>
                <a:ea typeface="Calibri"/>
                <a:cs typeface="Calibri"/>
                <a:sym typeface="Calibri"/>
              </a:rPr>
              <a:t>R.Sup</a:t>
            </a:r>
            <a:r>
              <a:rPr kumimoji="0" lang="es-CL" sz="1600" b="1" i="0" u="none" strike="noStrike" kern="0" cap="none" spc="0" normalizeH="0" baseline="0" noProof="0" dirty="0">
                <a:ln>
                  <a:noFill/>
                </a:ln>
                <a:solidFill>
                  <a:srgbClr val="1F497D"/>
                </a:solidFill>
                <a:effectLst/>
                <a:uLnTx/>
                <a:uFillTx/>
                <a:latin typeface="Calibri"/>
                <a:ea typeface="Calibri"/>
                <a:cs typeface="Calibri"/>
                <a:sym typeface="Calibri"/>
              </a:rPr>
              <a:t>.) </a:t>
            </a:r>
            <a:r>
              <a:rPr kumimoji="0" lang="es-MX" sz="1600" b="0" i="0" u="none" strike="noStrike" kern="0" cap="none" spc="0" normalizeH="0" baseline="0" noProof="0" dirty="0">
                <a:ln>
                  <a:noFill/>
                </a:ln>
                <a:solidFill>
                  <a:srgbClr val="1F497D"/>
                </a:solidFill>
                <a:effectLst/>
                <a:uLnTx/>
                <a:uFillTx/>
                <a:latin typeface="Calibri" panose="020F0502020204030204" pitchFamily="34" charset="0"/>
                <a:ea typeface="Calibri"/>
                <a:cs typeface="Calibri"/>
                <a:sym typeface="Calibri"/>
              </a:rPr>
              <a:t>Su valor es de $1.210.828 desde el 01.02.2025</a:t>
            </a:r>
          </a:p>
          <a:p>
            <a:pPr marL="57150" marR="0" lvl="0" indent="-285750" algn="l" defTabSz="914400" rtl="0" eaLnBrk="1" fontAlgn="auto" latinLnBrk="0" hangingPunct="1">
              <a:lnSpc>
                <a:spcPct val="100000"/>
              </a:lnSpc>
              <a:spcBef>
                <a:spcPts val="480"/>
              </a:spcBef>
              <a:spcAft>
                <a:spcPts val="0"/>
              </a:spcAft>
              <a:buClr>
                <a:srgbClr val="1F497D">
                  <a:lumMod val="75000"/>
                </a:srgbClr>
              </a:buClr>
              <a:buSzPts val="2400"/>
              <a:buFont typeface="Wingdings" panose="05000000000000000000" pitchFamily="2" charset="2"/>
              <a:buChar char="ü"/>
              <a:tabLst/>
              <a:defRPr/>
            </a:pPr>
            <a:r>
              <a:rPr kumimoji="0" lang="es-CL" sz="1600" b="1" i="0" u="none" strike="noStrike" kern="0" cap="none" spc="0" normalizeH="0" baseline="0" noProof="0" dirty="0">
                <a:ln>
                  <a:noFill/>
                </a:ln>
                <a:solidFill>
                  <a:srgbClr val="1F497D"/>
                </a:solidFill>
                <a:effectLst/>
                <a:uLnTx/>
                <a:uFillTx/>
                <a:latin typeface="Calibri"/>
                <a:ea typeface="Calibri"/>
                <a:cs typeface="Calibri"/>
                <a:sym typeface="Calibri"/>
              </a:rPr>
              <a:t>Pensión inferior (</a:t>
            </a:r>
            <a:r>
              <a:rPr kumimoji="0" lang="es-CL" sz="1600" b="1" i="0" u="none" strike="noStrike" kern="0" cap="none" spc="0" normalizeH="0" baseline="0" noProof="0" dirty="0" err="1">
                <a:ln>
                  <a:noFill/>
                </a:ln>
                <a:solidFill>
                  <a:srgbClr val="1F497D"/>
                </a:solidFill>
                <a:effectLst/>
                <a:uLnTx/>
                <a:uFillTx/>
                <a:latin typeface="Calibri"/>
                <a:ea typeface="Calibri"/>
                <a:cs typeface="Calibri"/>
                <a:sym typeface="Calibri"/>
              </a:rPr>
              <a:t>P.Inf</a:t>
            </a:r>
            <a:r>
              <a:rPr kumimoji="0" lang="es-CL" sz="1600" b="1" i="0" u="none" strike="noStrike" kern="0" cap="none" spc="0" normalizeH="0" baseline="0" noProof="0" dirty="0">
                <a:ln>
                  <a:noFill/>
                </a:ln>
                <a:solidFill>
                  <a:srgbClr val="1F497D"/>
                </a:solidFill>
                <a:effectLst/>
                <a:uLnTx/>
                <a:uFillTx/>
                <a:latin typeface="Calibri"/>
                <a:ea typeface="Calibri"/>
                <a:cs typeface="Calibri"/>
                <a:sym typeface="Calibri"/>
              </a:rPr>
              <a:t>.) </a:t>
            </a:r>
            <a:r>
              <a:rPr kumimoji="0" lang="es-MX" sz="1600" b="0" i="0" u="none" strike="noStrike" kern="0" cap="none" spc="0" normalizeH="0" baseline="0" noProof="0" dirty="0">
                <a:ln>
                  <a:noFill/>
                </a:ln>
                <a:solidFill>
                  <a:srgbClr val="1F497D"/>
                </a:solidFill>
                <a:effectLst/>
                <a:uLnTx/>
                <a:uFillTx/>
                <a:latin typeface="Calibri" panose="020F0502020204030204" pitchFamily="34" charset="0"/>
                <a:ea typeface="Calibri"/>
                <a:cs typeface="Calibri"/>
                <a:sym typeface="Calibri"/>
              </a:rPr>
              <a:t>Su valor es de $762.823 desde el 01.02.2025</a:t>
            </a:r>
            <a:endParaRPr kumimoji="0" lang="es-CL" sz="1600" b="1" i="0" u="none" strike="noStrike" kern="0" cap="none" spc="0" normalizeH="0" baseline="0" noProof="0" dirty="0">
              <a:ln>
                <a:noFill/>
              </a:ln>
              <a:solidFill>
                <a:srgbClr val="1F497D"/>
              </a:solidFill>
              <a:effectLst/>
              <a:uLnTx/>
              <a:uFillTx/>
              <a:latin typeface="Calibri"/>
              <a:ea typeface="Calibri"/>
              <a:cs typeface="Calibri"/>
              <a:sym typeface="Calibri"/>
            </a:endParaRPr>
          </a:p>
          <a:p>
            <a:pPr marL="457200" marR="0" lvl="0" indent="-228600" algn="l" defTabSz="914400" rtl="0" eaLnBrk="1" fontAlgn="auto" latinLnBrk="0" hangingPunct="1">
              <a:lnSpc>
                <a:spcPct val="100000"/>
              </a:lnSpc>
              <a:spcBef>
                <a:spcPts val="480"/>
              </a:spcBef>
              <a:spcAft>
                <a:spcPts val="0"/>
              </a:spcAft>
              <a:buClr>
                <a:srgbClr val="000000"/>
              </a:buClr>
              <a:buSzPts val="2400"/>
              <a:buFont typeface="Arial"/>
              <a:buNone/>
              <a:tabLst/>
              <a:defRPr/>
            </a:pPr>
            <a:endParaRPr kumimoji="0" lang="es-CL" sz="105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228600" algn="l" defTabSz="914400" rtl="0" eaLnBrk="1" fontAlgn="auto" latinLnBrk="0" hangingPunct="1">
              <a:lnSpc>
                <a:spcPct val="100000"/>
              </a:lnSpc>
              <a:spcBef>
                <a:spcPts val="480"/>
              </a:spcBef>
              <a:spcAft>
                <a:spcPts val="0"/>
              </a:spcAft>
              <a:buClr>
                <a:srgbClr val="000000"/>
              </a:buClr>
              <a:buSzPts val="2400"/>
              <a:buFont typeface="Arial"/>
              <a:buNone/>
              <a:tabLst/>
              <a:defRPr/>
            </a:pPr>
            <a:endParaRPr kumimoji="0" lang="es-CL" sz="12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228600" algn="l" defTabSz="914400" rtl="0" eaLnBrk="1" fontAlgn="auto" latinLnBrk="0" hangingPunct="1">
              <a:lnSpc>
                <a:spcPct val="100000"/>
              </a:lnSpc>
              <a:spcBef>
                <a:spcPts val="480"/>
              </a:spcBef>
              <a:spcAft>
                <a:spcPts val="0"/>
              </a:spcAft>
              <a:buClr>
                <a:srgbClr val="000000"/>
              </a:buClr>
              <a:buSzPts val="2400"/>
              <a:buFont typeface="Arial"/>
              <a:buNone/>
              <a:tabLst/>
              <a:defRPr/>
            </a:pPr>
            <a:endParaRPr kumimoji="0" lang="es-MX" sz="1600" b="0" i="0" u="none" strike="noStrike" kern="0" cap="none" spc="0" normalizeH="0" baseline="0" noProof="0" dirty="0">
              <a:ln>
                <a:noFill/>
              </a:ln>
              <a:solidFill>
                <a:srgbClr val="1F497D">
                  <a:lumMod val="75000"/>
                </a:srgbClr>
              </a:solidFill>
              <a:effectLst/>
              <a:uLnTx/>
              <a:uFillTx/>
              <a:latin typeface="Calibri" panose="020F0502020204030204" pitchFamily="34" charset="0"/>
              <a:ea typeface="Calibri"/>
              <a:cs typeface="Calibri"/>
              <a:sym typeface="Calibri"/>
            </a:endParaRPr>
          </a:p>
          <a:p>
            <a:pPr marL="457200" marR="0" lvl="0" indent="-228600" algn="l" defTabSz="914400" rtl="0" eaLnBrk="1" fontAlgn="auto" latinLnBrk="0" hangingPunct="1">
              <a:lnSpc>
                <a:spcPct val="100000"/>
              </a:lnSpc>
              <a:spcBef>
                <a:spcPts val="480"/>
              </a:spcBef>
              <a:spcAft>
                <a:spcPts val="0"/>
              </a:spcAft>
              <a:buClr>
                <a:srgbClr val="000000"/>
              </a:buClr>
              <a:buSzPts val="2400"/>
              <a:buFont typeface="Arial"/>
              <a:buNone/>
              <a:tabLst/>
              <a:defRPr/>
            </a:pPr>
            <a:endParaRPr kumimoji="0" lang="es-MX" sz="1600" b="0" i="0" u="none" strike="noStrike" kern="0" cap="none" spc="0" normalizeH="0" baseline="0" noProof="0" dirty="0">
              <a:ln>
                <a:noFill/>
              </a:ln>
              <a:solidFill>
                <a:srgbClr val="1F497D">
                  <a:lumMod val="75000"/>
                </a:srgbClr>
              </a:solidFill>
              <a:effectLst/>
              <a:uLnTx/>
              <a:uFillTx/>
              <a:latin typeface="Calibri" panose="020F0502020204030204" pitchFamily="34" charset="0"/>
              <a:ea typeface="Calibri"/>
              <a:cs typeface="Calibri"/>
              <a:sym typeface="Calibri"/>
            </a:endParaRPr>
          </a:p>
          <a:p>
            <a:pPr marL="457200" marR="0" lvl="0" indent="-228600" algn="l" defTabSz="914400" rtl="0" eaLnBrk="1" fontAlgn="auto" latinLnBrk="0" hangingPunct="1">
              <a:lnSpc>
                <a:spcPct val="100000"/>
              </a:lnSpc>
              <a:spcBef>
                <a:spcPts val="480"/>
              </a:spcBef>
              <a:spcAft>
                <a:spcPts val="0"/>
              </a:spcAft>
              <a:buClr>
                <a:srgbClr val="000000"/>
              </a:buClr>
              <a:buSzPts val="2400"/>
              <a:buFont typeface="Arial"/>
              <a:buNone/>
              <a:tabLst/>
              <a:defRPr/>
            </a:pPr>
            <a:endParaRPr kumimoji="0" lang="es-CL"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923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Mujer con un niño">
            <a:extLst>
              <a:ext uri="{FF2B5EF4-FFF2-40B4-BE49-F238E27FC236}">
                <a16:creationId xmlns:a16="http://schemas.microsoft.com/office/drawing/2014/main" id="{E74AF0BE-4ADC-9E70-C782-68D8FD93B8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661" y="2468880"/>
            <a:ext cx="3124299" cy="2736771"/>
          </a:xfrm>
          <a:prstGeom prst="ellipse">
            <a:avLst/>
          </a:prstGeom>
        </p:spPr>
      </p:pic>
      <p:sp>
        <p:nvSpPr>
          <p:cNvPr id="9" name="Elipse 8">
            <a:extLst>
              <a:ext uri="{FF2B5EF4-FFF2-40B4-BE49-F238E27FC236}">
                <a16:creationId xmlns:a16="http://schemas.microsoft.com/office/drawing/2014/main" id="{31A44B50-4B20-E41C-705F-11F1601CD16A}"/>
              </a:ext>
            </a:extLst>
          </p:cNvPr>
          <p:cNvSpPr/>
          <p:nvPr/>
        </p:nvSpPr>
        <p:spPr>
          <a:xfrm>
            <a:off x="914400" y="2846205"/>
            <a:ext cx="2580640" cy="235944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ítulo 1">
            <a:extLst>
              <a:ext uri="{FF2B5EF4-FFF2-40B4-BE49-F238E27FC236}">
                <a16:creationId xmlns:a16="http://schemas.microsoft.com/office/drawing/2014/main" id="{337D28EF-EB5C-ED53-B539-389339B27D59}"/>
              </a:ext>
            </a:extLst>
          </p:cNvPr>
          <p:cNvSpPr>
            <a:spLocks noGrp="1"/>
          </p:cNvSpPr>
          <p:nvPr>
            <p:ph type="title"/>
          </p:nvPr>
        </p:nvSpPr>
        <p:spPr/>
        <p:txBody>
          <a:bodyPr/>
          <a:lstStyle/>
          <a:p>
            <a:pPr>
              <a:defRPr/>
            </a:pPr>
            <a:r>
              <a:rPr lang="es-CL" sz="2400" dirty="0"/>
              <a:t>BONO POR HIJO(A)</a:t>
            </a:r>
            <a:endParaRPr lang="es-CL" sz="2400" b="1" dirty="0">
              <a:solidFill>
                <a:schemeClr val="bg1"/>
              </a:solidFill>
              <a:latin typeface="Calibri" pitchFamily="34" charset="0"/>
              <a:cs typeface="Calibri" pitchFamily="34" charset="0"/>
            </a:endParaRPr>
          </a:p>
        </p:txBody>
      </p:sp>
      <p:graphicFrame>
        <p:nvGraphicFramePr>
          <p:cNvPr id="3" name="Diagrama 2">
            <a:extLst>
              <a:ext uri="{FF2B5EF4-FFF2-40B4-BE49-F238E27FC236}">
                <a16:creationId xmlns:a16="http://schemas.microsoft.com/office/drawing/2014/main" id="{F3F09FC4-BA1B-AC18-00D9-201C9C26F7D4}"/>
              </a:ext>
            </a:extLst>
          </p:cNvPr>
          <p:cNvGraphicFramePr/>
          <p:nvPr/>
        </p:nvGraphicFramePr>
        <p:xfrm>
          <a:off x="4196080" y="1863224"/>
          <a:ext cx="6421120" cy="42291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1 Rectángulo">
            <a:extLst>
              <a:ext uri="{FF2B5EF4-FFF2-40B4-BE49-F238E27FC236}">
                <a16:creationId xmlns:a16="http://schemas.microsoft.com/office/drawing/2014/main" id="{32E59333-B375-A01A-845E-F12E03BFCD38}"/>
              </a:ext>
            </a:extLst>
          </p:cNvPr>
          <p:cNvSpPr/>
          <p:nvPr/>
        </p:nvSpPr>
        <p:spPr>
          <a:xfrm>
            <a:off x="2802049" y="1493643"/>
            <a:ext cx="5904656"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altLang="es-CL" sz="2000" b="0" i="0" u="none" strike="noStrike" kern="0" cap="none" spc="0" normalizeH="0" baseline="0" noProof="0" dirty="0">
                <a:ln>
                  <a:noFill/>
                </a:ln>
                <a:solidFill>
                  <a:srgbClr val="003366"/>
                </a:solidFill>
                <a:effectLst/>
                <a:uLnTx/>
                <a:uFillTx/>
                <a:latin typeface="Calibri" pitchFamily="34" charset="0"/>
                <a:cs typeface="Calibri" pitchFamily="34" charset="0"/>
                <a:sym typeface="Arial"/>
              </a:rPr>
              <a:t>REQUISITOS</a:t>
            </a:r>
            <a:endParaRPr kumimoji="0" lang="es-CL" sz="2000" b="0" i="0" u="none" strike="noStrike" kern="0" cap="none" spc="0" normalizeH="0" baseline="0" noProof="0" dirty="0">
              <a:ln>
                <a:noFill/>
              </a:ln>
              <a:solidFill>
                <a:srgbClr val="003366"/>
              </a:solidFill>
              <a:effectLst/>
              <a:uLnTx/>
              <a:uFillTx/>
              <a:latin typeface="Calibri" pitchFamily="34" charset="0"/>
              <a:cs typeface="Calibri" pitchFamily="34" charset="0"/>
              <a:sym typeface="Arial"/>
            </a:endParaRPr>
          </a:p>
        </p:txBody>
      </p:sp>
    </p:spTree>
    <p:extLst>
      <p:ext uri="{BB962C8B-B14F-4D97-AF65-F5344CB8AC3E}">
        <p14:creationId xmlns:p14="http://schemas.microsoft.com/office/powerpoint/2010/main" val="28486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9A378E53-4D21-CF6B-DE76-63CD3A8BB6F0}"/>
              </a:ext>
            </a:extLst>
          </p:cNvPr>
          <p:cNvSpPr>
            <a:spLocks noGrp="1"/>
          </p:cNvSpPr>
          <p:nvPr>
            <p:ph type="title"/>
          </p:nvPr>
        </p:nvSpPr>
        <p:spPr>
          <a:xfrm>
            <a:off x="1" y="609023"/>
            <a:ext cx="12192000" cy="504056"/>
          </a:xfrm>
        </p:spPr>
        <p:txBody>
          <a:bodyPr/>
          <a:lstStyle/>
          <a:p>
            <a:pPr algn="ctr"/>
            <a:r>
              <a:rPr lang="es-MX" dirty="0"/>
              <a:t>BONO POR HIJO(A)</a:t>
            </a:r>
            <a:endParaRPr lang="es-CL" dirty="0"/>
          </a:p>
        </p:txBody>
      </p:sp>
      <p:graphicFrame>
        <p:nvGraphicFramePr>
          <p:cNvPr id="2" name="Diagrama 1">
            <a:extLst>
              <a:ext uri="{FF2B5EF4-FFF2-40B4-BE49-F238E27FC236}">
                <a16:creationId xmlns:a16="http://schemas.microsoft.com/office/drawing/2014/main" id="{BA25E7F2-CCAA-7E71-10FF-2D8D4AF648A0}"/>
              </a:ext>
            </a:extLst>
          </p:cNvPr>
          <p:cNvGraphicFramePr/>
          <p:nvPr/>
        </p:nvGraphicFramePr>
        <p:xfrm>
          <a:off x="296984" y="1439333"/>
          <a:ext cx="11672278" cy="4961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434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2E8C22-603E-20D1-0819-9ECE08500A8A}"/>
              </a:ext>
            </a:extLst>
          </p:cNvPr>
          <p:cNvSpPr>
            <a:spLocks noGrp="1"/>
          </p:cNvSpPr>
          <p:nvPr>
            <p:ph type="title"/>
          </p:nvPr>
        </p:nvSpPr>
        <p:spPr/>
        <p:txBody>
          <a:bodyPr/>
          <a:lstStyle/>
          <a:p>
            <a:r>
              <a:rPr lang="es-MX" dirty="0"/>
              <a:t>BONIFICACIÓN DE SALUD</a:t>
            </a:r>
            <a:endParaRPr lang="es-CL" dirty="0"/>
          </a:p>
        </p:txBody>
      </p:sp>
      <p:graphicFrame>
        <p:nvGraphicFramePr>
          <p:cNvPr id="19" name="Diagrama 18">
            <a:extLst>
              <a:ext uri="{FF2B5EF4-FFF2-40B4-BE49-F238E27FC236}">
                <a16:creationId xmlns:a16="http://schemas.microsoft.com/office/drawing/2014/main" id="{18C6015B-C102-1D37-83DC-26217C4F732A}"/>
              </a:ext>
            </a:extLst>
          </p:cNvPr>
          <p:cNvGraphicFramePr/>
          <p:nvPr/>
        </p:nvGraphicFramePr>
        <p:xfrm>
          <a:off x="460131" y="1992923"/>
          <a:ext cx="5635868" cy="4384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descr="Médico administrando una aguja a una persona mayor">
            <a:extLst>
              <a:ext uri="{FF2B5EF4-FFF2-40B4-BE49-F238E27FC236}">
                <a16:creationId xmlns:a16="http://schemas.microsoft.com/office/drawing/2014/main" id="{26D88D9C-9656-4497-4584-D831C2D5A4C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04440" y="1992923"/>
            <a:ext cx="5635868" cy="4310968"/>
          </a:xfrm>
          <a:prstGeom prst="rect">
            <a:avLst/>
          </a:prstGeom>
        </p:spPr>
      </p:pic>
    </p:spTree>
    <p:extLst>
      <p:ext uri="{BB962C8B-B14F-4D97-AF65-F5344CB8AC3E}">
        <p14:creationId xmlns:p14="http://schemas.microsoft.com/office/powerpoint/2010/main" val="110388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9B95E537-7508-79CC-3414-DFE1118D7F95}"/>
              </a:ext>
            </a:extLst>
          </p:cNvPr>
          <p:cNvSpPr txBox="1">
            <a:spLocks/>
          </p:cNvSpPr>
          <p:nvPr/>
        </p:nvSpPr>
        <p:spPr>
          <a:xfrm>
            <a:off x="1618861" y="663921"/>
            <a:ext cx="8954277" cy="50405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2400" b="1" i="0" u="none" strike="noStrike" kern="0" cap="none" spc="0" normalizeH="0" baseline="0" noProof="0" dirty="0">
                <a:ln>
                  <a:noFill/>
                </a:ln>
                <a:solidFill>
                  <a:srgbClr val="FFFFFF"/>
                </a:solidFill>
                <a:effectLst/>
                <a:uLnTx/>
                <a:uFillTx/>
                <a:latin typeface="Poppins" panose="00000500000000000000" pitchFamily="2" charset="0"/>
                <a:cs typeface="Poppins" panose="00000500000000000000" pitchFamily="2" charset="0"/>
                <a:sym typeface="Arial"/>
              </a:rPr>
              <a:t>CANALES DE ATENCIÓN</a:t>
            </a:r>
          </a:p>
        </p:txBody>
      </p:sp>
      <p:pic>
        <p:nvPicPr>
          <p:cNvPr id="2" name="Imagen 1">
            <a:extLst>
              <a:ext uri="{FF2B5EF4-FFF2-40B4-BE49-F238E27FC236}">
                <a16:creationId xmlns:a16="http://schemas.microsoft.com/office/drawing/2014/main" id="{703F2D64-DD95-1991-86BC-C2C414DD474B}"/>
              </a:ext>
            </a:extLst>
          </p:cNvPr>
          <p:cNvPicPr>
            <a:picLocks noChangeAspect="1"/>
          </p:cNvPicPr>
          <p:nvPr/>
        </p:nvPicPr>
        <p:blipFill>
          <a:blip r:embed="rId2"/>
          <a:stretch>
            <a:fillRect/>
          </a:stretch>
        </p:blipFill>
        <p:spPr>
          <a:xfrm>
            <a:off x="4429456" y="3344928"/>
            <a:ext cx="3333088" cy="1337527"/>
          </a:xfrm>
          <a:prstGeom prst="rect">
            <a:avLst/>
          </a:prstGeom>
        </p:spPr>
      </p:pic>
      <p:sp>
        <p:nvSpPr>
          <p:cNvPr id="3" name="Rectángulo 2">
            <a:extLst>
              <a:ext uri="{FF2B5EF4-FFF2-40B4-BE49-F238E27FC236}">
                <a16:creationId xmlns:a16="http://schemas.microsoft.com/office/drawing/2014/main" id="{7F5670DB-62FC-CAF6-0448-C904C00559C0}"/>
              </a:ext>
            </a:extLst>
          </p:cNvPr>
          <p:cNvSpPr/>
          <p:nvPr/>
        </p:nvSpPr>
        <p:spPr>
          <a:xfrm>
            <a:off x="472056" y="2141169"/>
            <a:ext cx="6966563" cy="703140"/>
          </a:xfrm>
          <a:prstGeom prst="rect">
            <a:avLst/>
          </a:prstGeom>
          <a:solidFill>
            <a:schemeClr val="bg1">
              <a:lumMod val="95000"/>
            </a:schemeClr>
          </a:solidFill>
          <a:ln w="12700">
            <a:solidFill>
              <a:srgbClr val="028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Arial"/>
              </a:rPr>
              <a:t>Web: </a:t>
            </a:r>
            <a:r>
              <a:rPr kumimoji="0" lang="es-CL" sz="1400" b="0" i="0" u="sng" strike="noStrike" kern="1200" cap="none" spc="0" normalizeH="0" baseline="0" noProof="0" dirty="0" err="1">
                <a:ln>
                  <a:noFill/>
                </a:ln>
                <a:solidFill>
                  <a:srgbClr val="0070C0"/>
                </a:solidFill>
                <a:effectLst/>
                <a:uLnTx/>
                <a:uFillTx/>
                <a:latin typeface="Poppins" panose="00000500000000000000" pitchFamily="2" charset="0"/>
                <a:ea typeface="+mn-ea"/>
                <a:cs typeface="Poppins" panose="00000500000000000000" pitchFamily="2" charset="0"/>
                <a:sym typeface="Arial"/>
              </a:rPr>
              <a:t>www.spensiones.c</a:t>
            </a:r>
            <a:r>
              <a:rPr kumimoji="0" lang="es-CL" sz="1400" b="0" i="0" u="none" strike="noStrike" kern="1200" cap="none" spc="0" normalizeH="0" baseline="0" noProof="0" dirty="0" err="1">
                <a:ln>
                  <a:noFill/>
                </a:ln>
                <a:solidFill>
                  <a:prstClr val="black"/>
                </a:solidFill>
                <a:effectLst/>
                <a:uLnTx/>
                <a:uFillTx/>
                <a:latin typeface="Poppins" panose="00000500000000000000" pitchFamily="2" charset="0"/>
                <a:ea typeface="+mn-ea"/>
                <a:cs typeface="Poppins" panose="00000500000000000000" pitchFamily="2" charset="0"/>
                <a:sym typeface="Arial"/>
              </a:rPr>
              <a:t>l</a:t>
            </a:r>
            <a:r>
              <a:rPr kumimoji="0" lang="es-CL"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Arial"/>
              </a:rPr>
              <a:t> o al link </a:t>
            </a:r>
            <a:br>
              <a:rPr kumimoji="0" lang="es-CL"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Arial"/>
              </a:rPr>
            </a:br>
            <a:r>
              <a:rPr kumimoji="0" lang="es-CL" sz="1400" b="0" i="0" u="sng"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sym typeface="Arial"/>
              </a:rPr>
              <a:t>https://</a:t>
            </a:r>
            <a:r>
              <a:rPr kumimoji="0" lang="es-CL" sz="1400" b="0" i="0" u="sng" strike="noStrike" kern="1200" cap="none" spc="0" normalizeH="0" baseline="0" noProof="0" dirty="0" err="1">
                <a:ln>
                  <a:noFill/>
                </a:ln>
                <a:solidFill>
                  <a:srgbClr val="0070C0"/>
                </a:solidFill>
                <a:effectLst/>
                <a:uLnTx/>
                <a:uFillTx/>
                <a:latin typeface="Poppins" panose="00000500000000000000" pitchFamily="2" charset="0"/>
                <a:ea typeface="+mn-ea"/>
                <a:cs typeface="Poppins" panose="00000500000000000000" pitchFamily="2" charset="0"/>
                <a:sym typeface="Arial"/>
              </a:rPr>
              <a:t>www.spensiones</a:t>
            </a:r>
            <a:r>
              <a:rPr kumimoji="0" lang="es-CL" sz="1400" b="0" i="0" u="sng"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sym typeface="Arial"/>
              </a:rPr>
              <a:t>. cl/apps/</a:t>
            </a:r>
            <a:r>
              <a:rPr kumimoji="0" lang="es-CL" sz="1400" b="0" i="0" u="sng" strike="noStrike" kern="1200" cap="none" spc="0" normalizeH="0" baseline="0" noProof="0" dirty="0" err="1">
                <a:ln>
                  <a:noFill/>
                </a:ln>
                <a:solidFill>
                  <a:srgbClr val="0070C0"/>
                </a:solidFill>
                <a:effectLst/>
                <a:uLnTx/>
                <a:uFillTx/>
                <a:latin typeface="Poppins" panose="00000500000000000000" pitchFamily="2" charset="0"/>
                <a:ea typeface="+mn-ea"/>
                <a:cs typeface="Poppins" panose="00000500000000000000" pitchFamily="2" charset="0"/>
                <a:sym typeface="Arial"/>
              </a:rPr>
              <a:t>consultasWEB</a:t>
            </a:r>
            <a:r>
              <a:rPr kumimoji="0" lang="es-CL" sz="1400" b="0" i="0" u="sng"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sym typeface="Arial"/>
              </a:rPr>
              <a:t>/</a:t>
            </a:r>
            <a:r>
              <a:rPr kumimoji="0" lang="es-CL" sz="1400" b="0" i="0" u="sng" strike="noStrike" kern="1200" cap="none" spc="0" normalizeH="0" baseline="0" noProof="0" dirty="0" err="1">
                <a:ln>
                  <a:noFill/>
                </a:ln>
                <a:solidFill>
                  <a:srgbClr val="0070C0"/>
                </a:solidFill>
                <a:effectLst/>
                <a:uLnTx/>
                <a:uFillTx/>
                <a:latin typeface="Poppins" panose="00000500000000000000" pitchFamily="2" charset="0"/>
                <a:ea typeface="+mn-ea"/>
                <a:cs typeface="Poppins" panose="00000500000000000000" pitchFamily="2" charset="0"/>
                <a:sym typeface="Arial"/>
              </a:rPr>
              <a:t>formConsulta.php</a:t>
            </a:r>
            <a:endParaRPr kumimoji="0" lang="es-CL" sz="1400" b="0" i="0" u="sng"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sym typeface="Arial"/>
            </a:endParaRPr>
          </a:p>
        </p:txBody>
      </p:sp>
      <p:sp>
        <p:nvSpPr>
          <p:cNvPr id="4" name="Rectángulo 3">
            <a:extLst>
              <a:ext uri="{FF2B5EF4-FFF2-40B4-BE49-F238E27FC236}">
                <a16:creationId xmlns:a16="http://schemas.microsoft.com/office/drawing/2014/main" id="{44818355-2D3E-1E47-EF45-C4ABEC5CC71A}"/>
              </a:ext>
            </a:extLst>
          </p:cNvPr>
          <p:cNvSpPr/>
          <p:nvPr/>
        </p:nvSpPr>
        <p:spPr>
          <a:xfrm>
            <a:off x="8507897" y="2492739"/>
            <a:ext cx="3212047" cy="1181088"/>
          </a:xfrm>
          <a:prstGeom prst="rect">
            <a:avLst/>
          </a:prstGeom>
          <a:solidFill>
            <a:schemeClr val="bg1">
              <a:lumMod val="95000"/>
            </a:schemeClr>
          </a:solidFill>
          <a:ln w="12700">
            <a:solidFill>
              <a:srgbClr val="028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err="1">
                <a:ln>
                  <a:noFill/>
                </a:ln>
                <a:solidFill>
                  <a:prstClr val="black"/>
                </a:solidFill>
                <a:effectLst/>
                <a:uLnTx/>
                <a:uFillTx/>
                <a:latin typeface="Poppins" panose="00000500000000000000" pitchFamily="2" charset="0"/>
                <a:ea typeface="+mn-ea"/>
                <a:cs typeface="Poppins" panose="00000500000000000000" pitchFamily="2" charset="0"/>
                <a:sym typeface="Arial"/>
              </a:rPr>
              <a:t>Call</a:t>
            </a:r>
            <a:r>
              <a:rPr kumimoji="0" lang="es-CL" sz="14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Arial"/>
              </a:rPr>
              <a:t> Center: 600-006-1013 </a:t>
            </a:r>
            <a:br>
              <a:rPr kumimoji="0" lang="es-CL"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Arial"/>
              </a:rPr>
            </a:br>
            <a:r>
              <a:rPr kumimoji="0" lang="es-CL"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Arial"/>
              </a:rPr>
              <a:t>desde un teléfono fijo y al número +562 27074260 desde celulares o desde el extranjero.</a:t>
            </a:r>
          </a:p>
        </p:txBody>
      </p:sp>
      <p:sp>
        <p:nvSpPr>
          <p:cNvPr id="5" name="Rectángulo 4">
            <a:extLst>
              <a:ext uri="{FF2B5EF4-FFF2-40B4-BE49-F238E27FC236}">
                <a16:creationId xmlns:a16="http://schemas.microsoft.com/office/drawing/2014/main" id="{1A6CA0EA-BCAB-1E74-2F53-75F91ABB5FCB}"/>
              </a:ext>
            </a:extLst>
          </p:cNvPr>
          <p:cNvSpPr/>
          <p:nvPr/>
        </p:nvSpPr>
        <p:spPr>
          <a:xfrm>
            <a:off x="7827015" y="5046396"/>
            <a:ext cx="3212047" cy="1181088"/>
          </a:xfrm>
          <a:prstGeom prst="rect">
            <a:avLst/>
          </a:prstGeom>
          <a:solidFill>
            <a:schemeClr val="bg1">
              <a:lumMod val="95000"/>
            </a:schemeClr>
          </a:solidFill>
          <a:ln w="12700">
            <a:solidFill>
              <a:srgbClr val="028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Arial"/>
              </a:rPr>
              <a:t>Atención por videollamada: Solicitarla en nuestro sitio web, </a:t>
            </a:r>
            <a:r>
              <a:rPr kumimoji="0" lang="es-CL" sz="1400" b="0" i="0" u="sng"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sym typeface="Arial"/>
              </a:rPr>
              <a:t>www.spensiones.cl, </a:t>
            </a:r>
            <a:r>
              <a:rPr kumimoji="0" lang="es-CL"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Arial"/>
              </a:rPr>
              <a:t>en la sección </a:t>
            </a:r>
            <a:r>
              <a:rPr kumimoji="0" lang="es-CL" sz="14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Arial"/>
              </a:rPr>
              <a:t>Atención ciudadana,</a:t>
            </a:r>
            <a:r>
              <a:rPr kumimoji="0" lang="es-CL"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Arial"/>
              </a:rPr>
              <a:t> </a:t>
            </a:r>
            <a:r>
              <a:rPr kumimoji="0" lang="es-CL" sz="14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Arial"/>
              </a:rPr>
              <a:t>Canales de atención</a:t>
            </a:r>
            <a:endParaRPr kumimoji="0" lang="es-CL" sz="1400" b="0" i="0" u="sng"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sym typeface="Arial"/>
            </a:endParaRPr>
          </a:p>
        </p:txBody>
      </p:sp>
      <p:sp>
        <p:nvSpPr>
          <p:cNvPr id="8" name="Rectángulo 7">
            <a:extLst>
              <a:ext uri="{FF2B5EF4-FFF2-40B4-BE49-F238E27FC236}">
                <a16:creationId xmlns:a16="http://schemas.microsoft.com/office/drawing/2014/main" id="{13848D24-16F0-ED2E-2879-8284149702BC}"/>
              </a:ext>
            </a:extLst>
          </p:cNvPr>
          <p:cNvSpPr/>
          <p:nvPr/>
        </p:nvSpPr>
        <p:spPr>
          <a:xfrm>
            <a:off x="774924" y="4840212"/>
            <a:ext cx="3212047" cy="1387271"/>
          </a:xfrm>
          <a:prstGeom prst="rect">
            <a:avLst/>
          </a:prstGeom>
          <a:solidFill>
            <a:schemeClr val="bg1">
              <a:lumMod val="95000"/>
            </a:schemeClr>
          </a:solidFill>
          <a:ln w="12700">
            <a:solidFill>
              <a:srgbClr val="028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Arial"/>
              </a:rPr>
              <a:t>Agendamiento Telefónico: </a:t>
            </a:r>
            <a:r>
              <a:rPr kumimoji="0" lang="es-CL" sz="1400" b="0" i="0" u="sng"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sym typeface="Arial"/>
              </a:rPr>
              <a:t>www.spensiones.cl</a:t>
            </a:r>
            <a:r>
              <a:rPr kumimoji="0" lang="es-CL"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Arial"/>
              </a:rPr>
              <a:t>, en la sección </a:t>
            </a:r>
            <a:r>
              <a:rPr kumimoji="0" lang="es-CL" sz="14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Arial"/>
              </a:rPr>
              <a:t>Atención ciudadana,</a:t>
            </a:r>
            <a:r>
              <a:rPr kumimoji="0" lang="es-CL"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Arial"/>
              </a:rPr>
              <a:t> </a:t>
            </a:r>
            <a:r>
              <a:rPr kumimoji="0" lang="es-CL" sz="14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Arial"/>
              </a:rPr>
              <a:t>Canales de atención</a:t>
            </a:r>
          </a:p>
        </p:txBody>
      </p:sp>
      <p:cxnSp>
        <p:nvCxnSpPr>
          <p:cNvPr id="9" name="Conector angular 3">
            <a:extLst>
              <a:ext uri="{FF2B5EF4-FFF2-40B4-BE49-F238E27FC236}">
                <a16:creationId xmlns:a16="http://schemas.microsoft.com/office/drawing/2014/main" id="{1B647586-061E-AF19-B183-5BCBC0B9CD15}"/>
              </a:ext>
            </a:extLst>
          </p:cNvPr>
          <p:cNvCxnSpPr>
            <a:cxnSpLocks/>
            <a:stCxn id="3" idx="2"/>
            <a:endCxn id="2" idx="1"/>
          </p:cNvCxnSpPr>
          <p:nvPr/>
        </p:nvCxnSpPr>
        <p:spPr>
          <a:xfrm rot="16200000" flipH="1">
            <a:off x="3607706" y="3191941"/>
            <a:ext cx="1169383" cy="47411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0" name="Conector angular 19">
            <a:extLst>
              <a:ext uri="{FF2B5EF4-FFF2-40B4-BE49-F238E27FC236}">
                <a16:creationId xmlns:a16="http://schemas.microsoft.com/office/drawing/2014/main" id="{F4E61B44-8A4C-D63B-812E-21C87EC1FA3A}"/>
              </a:ext>
            </a:extLst>
          </p:cNvPr>
          <p:cNvCxnSpPr>
            <a:stCxn id="8" idx="0"/>
            <a:endCxn id="2" idx="1"/>
          </p:cNvCxnSpPr>
          <p:nvPr/>
        </p:nvCxnSpPr>
        <p:spPr>
          <a:xfrm rot="5400000" flipH="1" flipV="1">
            <a:off x="2991942" y="3402698"/>
            <a:ext cx="826520" cy="204850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1" name="Conector angular 21">
            <a:extLst>
              <a:ext uri="{FF2B5EF4-FFF2-40B4-BE49-F238E27FC236}">
                <a16:creationId xmlns:a16="http://schemas.microsoft.com/office/drawing/2014/main" id="{9D4D6353-9A77-4D83-D2F1-A7BD4DB3A5A6}"/>
              </a:ext>
            </a:extLst>
          </p:cNvPr>
          <p:cNvCxnSpPr>
            <a:stCxn id="4" idx="1"/>
            <a:endCxn id="2" idx="3"/>
          </p:cNvCxnSpPr>
          <p:nvPr/>
        </p:nvCxnSpPr>
        <p:spPr>
          <a:xfrm rot="10800000" flipV="1">
            <a:off x="7762545" y="3083282"/>
            <a:ext cx="745353" cy="93040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 name="Conector angular 23">
            <a:extLst>
              <a:ext uri="{FF2B5EF4-FFF2-40B4-BE49-F238E27FC236}">
                <a16:creationId xmlns:a16="http://schemas.microsoft.com/office/drawing/2014/main" id="{94250C94-29DE-653C-E59B-9420C427A64F}"/>
              </a:ext>
            </a:extLst>
          </p:cNvPr>
          <p:cNvCxnSpPr>
            <a:stCxn id="5" idx="1"/>
            <a:endCxn id="2" idx="2"/>
          </p:cNvCxnSpPr>
          <p:nvPr/>
        </p:nvCxnSpPr>
        <p:spPr>
          <a:xfrm rot="10800000">
            <a:off x="6096001" y="4682456"/>
            <a:ext cx="1731015" cy="954485"/>
          </a:xfrm>
          <a:prstGeom prst="bentConnector2">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10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14F49-B1A9-5FF6-65F9-1D76C500992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A9FFD15-B0FA-70A7-D650-F2F157A83065}"/>
              </a:ext>
            </a:extLst>
          </p:cNvPr>
          <p:cNvSpPr>
            <a:spLocks noGrp="1"/>
          </p:cNvSpPr>
          <p:nvPr>
            <p:ph type="title"/>
          </p:nvPr>
        </p:nvSpPr>
        <p:spPr>
          <a:xfrm>
            <a:off x="3563116" y="633272"/>
            <a:ext cx="8019289" cy="639763"/>
          </a:xfrm>
        </p:spPr>
        <p:txBody>
          <a:bodyPr>
            <a:normAutofit fontScale="90000"/>
          </a:bodyPr>
          <a:lstStyle/>
          <a:p>
            <a:r>
              <a:rPr lang="es-CL" dirty="0">
                <a:latin typeface="Poppins" panose="00000500000000000000" pitchFamily="2" charset="0"/>
                <a:cs typeface="Poppins" panose="00000500000000000000" pitchFamily="2" charset="0"/>
              </a:rPr>
              <a:t>PARA FINALIZAR, CUÉNTENOS QUÉ LE PARECIÓ LA ACTIVIDAD</a:t>
            </a:r>
          </a:p>
        </p:txBody>
      </p:sp>
      <p:sp>
        <p:nvSpPr>
          <p:cNvPr id="4" name="Marcador de texto 3">
            <a:extLst>
              <a:ext uri="{FF2B5EF4-FFF2-40B4-BE49-F238E27FC236}">
                <a16:creationId xmlns:a16="http://schemas.microsoft.com/office/drawing/2014/main" id="{8C33F157-74F6-DBD1-41D8-53ED7591762A}"/>
              </a:ext>
            </a:extLst>
          </p:cNvPr>
          <p:cNvSpPr>
            <a:spLocks noGrp="1"/>
          </p:cNvSpPr>
          <p:nvPr>
            <p:ph type="body" idx="2"/>
          </p:nvPr>
        </p:nvSpPr>
        <p:spPr>
          <a:xfrm>
            <a:off x="609600" y="1535114"/>
            <a:ext cx="5386917" cy="4591049"/>
          </a:xfrm>
        </p:spPr>
        <p:txBody>
          <a:bodyPr>
            <a:normAutofit fontScale="92500" lnSpcReduction="10000"/>
          </a:bodyPr>
          <a:lstStyle/>
          <a:p>
            <a:pPr marL="0" algn="ctr">
              <a:lnSpc>
                <a:spcPct val="120000"/>
              </a:lnSpc>
              <a:buNone/>
            </a:pPr>
            <a:r>
              <a:rPr lang="es-CL" b="1" dirty="0">
                <a:latin typeface="Poppins" panose="00000500000000000000" pitchFamily="2" charset="0"/>
                <a:cs typeface="Poppins" panose="00000500000000000000" pitchFamily="2" charset="0"/>
              </a:rPr>
              <a:t>¡La opinión de todos y todas es clave para  mejorar!</a:t>
            </a:r>
          </a:p>
          <a:p>
            <a:pPr marL="0" algn="ctr">
              <a:lnSpc>
                <a:spcPct val="120000"/>
              </a:lnSpc>
              <a:buNone/>
            </a:pPr>
            <a:endParaRPr lang="es-CL" b="1" dirty="0">
              <a:latin typeface="Poppins" panose="00000500000000000000" pitchFamily="2" charset="0"/>
              <a:cs typeface="Poppins" panose="00000500000000000000" pitchFamily="2" charset="0"/>
            </a:endParaRPr>
          </a:p>
          <a:p>
            <a:pPr marL="0" algn="ctr">
              <a:lnSpc>
                <a:spcPct val="120000"/>
              </a:lnSpc>
              <a:buNone/>
            </a:pPr>
            <a:r>
              <a:rPr lang="es-CL" sz="1600" dirty="0">
                <a:latin typeface="Poppins" panose="00000500000000000000" pitchFamily="2" charset="0"/>
                <a:cs typeface="Poppins" panose="00000500000000000000" pitchFamily="2" charset="0"/>
              </a:rPr>
              <a:t>Ahora que finalizamos queremos saber qué le pareció, esta información podremos compararla con las respuestas obtenidas en la encuesta inicial.</a:t>
            </a:r>
          </a:p>
          <a:p>
            <a:pPr marL="0" algn="ctr">
              <a:lnSpc>
                <a:spcPct val="120000"/>
              </a:lnSpc>
              <a:buNone/>
            </a:pPr>
            <a:endParaRPr lang="es-CL" sz="1600" dirty="0">
              <a:latin typeface="Poppins" panose="00000500000000000000" pitchFamily="2" charset="0"/>
              <a:cs typeface="Poppins" panose="00000500000000000000" pitchFamily="2" charset="0"/>
            </a:endParaRPr>
          </a:p>
          <a:p>
            <a:pPr marL="0" algn="ctr">
              <a:lnSpc>
                <a:spcPct val="120000"/>
              </a:lnSpc>
              <a:buNone/>
            </a:pPr>
            <a:r>
              <a:rPr lang="es-CL" sz="1600" dirty="0">
                <a:solidFill>
                  <a:schemeClr val="dk1"/>
                </a:solidFill>
                <a:latin typeface="Poppins" panose="00000500000000000000" pitchFamily="2" charset="0"/>
                <a:ea typeface="Poppins ExtraLight"/>
                <a:cs typeface="Poppins" panose="00000500000000000000" pitchFamily="2" charset="0"/>
                <a:sym typeface="Poppins ExtraLight"/>
              </a:rPr>
              <a:t>¡Toma menos de 1 minuto contestar!</a:t>
            </a:r>
            <a:endParaRPr lang="es-CL" sz="1600" dirty="0">
              <a:solidFill>
                <a:schemeClr val="lt1"/>
              </a:solidFill>
              <a:latin typeface="Poppins" panose="00000500000000000000" pitchFamily="2" charset="0"/>
              <a:ea typeface="Poppins ExtraLight"/>
              <a:cs typeface="Poppins" panose="00000500000000000000" pitchFamily="2" charset="0"/>
              <a:sym typeface="Poppins ExtraLight"/>
            </a:endParaRPr>
          </a:p>
          <a:p>
            <a:pPr marL="0" algn="ctr">
              <a:lnSpc>
                <a:spcPct val="120000"/>
              </a:lnSpc>
              <a:buNone/>
            </a:pPr>
            <a:endParaRPr lang="es-CL" sz="1600" dirty="0">
              <a:latin typeface="Poppins" panose="00000500000000000000" pitchFamily="2" charset="0"/>
              <a:cs typeface="Poppins" panose="00000500000000000000" pitchFamily="2" charset="0"/>
            </a:endParaRPr>
          </a:p>
          <a:p>
            <a:pPr marL="0" algn="ctr">
              <a:lnSpc>
                <a:spcPct val="120000"/>
              </a:lnSpc>
              <a:buNone/>
            </a:pPr>
            <a:br>
              <a:rPr lang="es-CL" sz="1600" dirty="0">
                <a:latin typeface="Poppins" panose="00000500000000000000" pitchFamily="2" charset="0"/>
                <a:cs typeface="Poppins" panose="00000500000000000000" pitchFamily="2" charset="0"/>
              </a:rPr>
            </a:br>
            <a:r>
              <a:rPr lang="es-CL" sz="1300" dirty="0">
                <a:latin typeface="Poppins" panose="00000500000000000000" pitchFamily="2" charset="0"/>
                <a:cs typeface="Poppins" panose="00000500000000000000" pitchFamily="2" charset="0"/>
              </a:rPr>
              <a:t>Las respuestas serán confidenciales, analizadas de manera anónima y con los resguardos estadísticos correspondientes.</a:t>
            </a:r>
            <a:br>
              <a:rPr lang="es-CL" sz="1600" dirty="0">
                <a:latin typeface="Poppins" panose="00000500000000000000" pitchFamily="2" charset="0"/>
                <a:cs typeface="Poppins" panose="00000500000000000000" pitchFamily="2" charset="0"/>
              </a:rPr>
            </a:br>
            <a:br>
              <a:rPr lang="es-CL" sz="1600" dirty="0">
                <a:latin typeface="Poppins" panose="00000500000000000000" pitchFamily="2" charset="0"/>
                <a:cs typeface="Poppins" panose="00000500000000000000" pitchFamily="2" charset="0"/>
              </a:rPr>
            </a:br>
            <a:r>
              <a:rPr lang="es-CL" sz="1600" dirty="0">
                <a:latin typeface="Poppins" panose="00000500000000000000" pitchFamily="2" charset="0"/>
                <a:cs typeface="Poppins" panose="00000500000000000000" pitchFamily="2" charset="0"/>
              </a:rPr>
              <a:t>¡Gracias por su tiempo y participación!</a:t>
            </a:r>
            <a:endParaRPr lang="es-CL" dirty="0">
              <a:latin typeface="Poppins" panose="00000500000000000000" pitchFamily="2" charset="0"/>
              <a:cs typeface="Poppins" panose="00000500000000000000" pitchFamily="2" charset="0"/>
            </a:endParaRPr>
          </a:p>
        </p:txBody>
      </p:sp>
      <p:sp>
        <p:nvSpPr>
          <p:cNvPr id="5" name="Marcador de texto 4">
            <a:extLst>
              <a:ext uri="{FF2B5EF4-FFF2-40B4-BE49-F238E27FC236}">
                <a16:creationId xmlns:a16="http://schemas.microsoft.com/office/drawing/2014/main" id="{97F58C17-8A55-66E2-E538-942E3DE00E40}"/>
              </a:ext>
            </a:extLst>
          </p:cNvPr>
          <p:cNvSpPr>
            <a:spLocks noGrp="1"/>
          </p:cNvSpPr>
          <p:nvPr>
            <p:ph type="body" idx="3"/>
          </p:nvPr>
        </p:nvSpPr>
        <p:spPr>
          <a:xfrm>
            <a:off x="6193372" y="1409885"/>
            <a:ext cx="5389033" cy="639763"/>
          </a:xfrm>
        </p:spPr>
        <p:txBody>
          <a:bodyPr/>
          <a:lstStyle/>
          <a:p>
            <a:pPr algn="ctr"/>
            <a:r>
              <a:rPr lang="es-CL" dirty="0">
                <a:latin typeface="Poppins" panose="00000500000000000000" pitchFamily="2" charset="0"/>
                <a:cs typeface="Poppins" panose="00000500000000000000" pitchFamily="2" charset="0"/>
              </a:rPr>
              <a:t>Escanea el código QR</a:t>
            </a:r>
          </a:p>
        </p:txBody>
      </p:sp>
      <p:pic>
        <p:nvPicPr>
          <p:cNvPr id="7" name="Imagen 6" descr="Código QR&#10;&#10;El contenido generado por IA puede ser incorrecto.">
            <a:extLst>
              <a:ext uri="{FF2B5EF4-FFF2-40B4-BE49-F238E27FC236}">
                <a16:creationId xmlns:a16="http://schemas.microsoft.com/office/drawing/2014/main" id="{1A00F7C9-D796-3EE7-9A45-58E17872ACFA}"/>
              </a:ext>
            </a:extLst>
          </p:cNvPr>
          <p:cNvPicPr>
            <a:picLocks noChangeAspect="1"/>
          </p:cNvPicPr>
          <p:nvPr/>
        </p:nvPicPr>
        <p:blipFill>
          <a:blip r:embed="rId2"/>
          <a:stretch>
            <a:fillRect/>
          </a:stretch>
        </p:blipFill>
        <p:spPr>
          <a:xfrm>
            <a:off x="7168625" y="2323348"/>
            <a:ext cx="3438525" cy="3438525"/>
          </a:xfrm>
          <a:prstGeom prst="rect">
            <a:avLst/>
          </a:prstGeom>
        </p:spPr>
      </p:pic>
      <p:sp>
        <p:nvSpPr>
          <p:cNvPr id="3" name="Marcador de texto 4">
            <a:extLst>
              <a:ext uri="{FF2B5EF4-FFF2-40B4-BE49-F238E27FC236}">
                <a16:creationId xmlns:a16="http://schemas.microsoft.com/office/drawing/2014/main" id="{30993355-C796-7DDA-DACD-E9228F085F8E}"/>
              </a:ext>
            </a:extLst>
          </p:cNvPr>
          <p:cNvSpPr txBox="1">
            <a:spLocks/>
          </p:cNvSpPr>
          <p:nvPr/>
        </p:nvSpPr>
        <p:spPr>
          <a:xfrm>
            <a:off x="6337052" y="5627039"/>
            <a:ext cx="5389033" cy="817068"/>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457200" marR="0" lvl="0" indent="-228600" algn="ctr" defTabSz="914400" rtl="0" eaLnBrk="1" fontAlgn="auto" latinLnBrk="0" hangingPunct="1">
              <a:lnSpc>
                <a:spcPct val="100000"/>
              </a:lnSpc>
              <a:spcBef>
                <a:spcPts val="480"/>
              </a:spcBef>
              <a:spcAft>
                <a:spcPts val="0"/>
              </a:spcAft>
              <a:buClr>
                <a:srgbClr val="000000"/>
              </a:buClr>
              <a:buSzPts val="2400"/>
              <a:buFont typeface="Arial"/>
              <a:buNone/>
              <a:tabLst/>
              <a:defRPr/>
            </a:pPr>
            <a:endParaRPr kumimoji="0" lang="es-CL" sz="1400" b="1" i="0" u="none" strike="noStrike" kern="0" cap="none" spc="0" normalizeH="0" baseline="0" noProof="0" dirty="0">
              <a:ln>
                <a:noFill/>
              </a:ln>
              <a:solidFill>
                <a:srgbClr val="000000"/>
              </a:solidFill>
              <a:effectLst/>
              <a:uLnTx/>
              <a:uFillTx/>
              <a:latin typeface="Poppins" panose="00000500000000000000" pitchFamily="2" charset="0"/>
              <a:ea typeface="Calibri"/>
              <a:cs typeface="Poppins" panose="00000500000000000000" pitchFamily="2" charset="0"/>
              <a:sym typeface="Calibri"/>
            </a:endParaRPr>
          </a:p>
          <a:p>
            <a:pPr marL="457200" marR="0" lvl="0" indent="-228600" algn="ctr" defTabSz="914400" rtl="0" eaLnBrk="1" fontAlgn="auto" latinLnBrk="0" hangingPunct="1">
              <a:lnSpc>
                <a:spcPct val="100000"/>
              </a:lnSpc>
              <a:spcBef>
                <a:spcPts val="480"/>
              </a:spcBef>
              <a:spcAft>
                <a:spcPts val="0"/>
              </a:spcAft>
              <a:buClr>
                <a:srgbClr val="000000"/>
              </a:buClr>
              <a:buSzPts val="2400"/>
              <a:buFont typeface="Arial"/>
              <a:buNone/>
              <a:tabLst/>
              <a:defRPr/>
            </a:pPr>
            <a:endParaRPr kumimoji="0" lang="es-CL" sz="1400" b="1" i="0" u="none" strike="noStrike" kern="0" cap="none" spc="0" normalizeH="0" baseline="0" noProof="0" dirty="0">
              <a:ln>
                <a:noFill/>
              </a:ln>
              <a:solidFill>
                <a:srgbClr val="000000"/>
              </a:solidFill>
              <a:effectLst/>
              <a:uLnTx/>
              <a:uFillTx/>
              <a:latin typeface="Poppins" panose="00000500000000000000" pitchFamily="2" charset="0"/>
              <a:ea typeface="Calibri"/>
              <a:cs typeface="Poppins" panose="00000500000000000000" pitchFamily="2" charset="0"/>
              <a:sym typeface="Calibri"/>
            </a:endParaRPr>
          </a:p>
          <a:p>
            <a:pPr marL="457200" marR="0" lvl="0" indent="-228600" algn="ctr" defTabSz="914400" rtl="0" eaLnBrk="1" fontAlgn="auto" latinLnBrk="0" hangingPunct="1">
              <a:lnSpc>
                <a:spcPct val="100000"/>
              </a:lnSpc>
              <a:spcBef>
                <a:spcPts val="480"/>
              </a:spcBef>
              <a:spcAft>
                <a:spcPts val="0"/>
              </a:spcAft>
              <a:buClr>
                <a:srgbClr val="000000"/>
              </a:buClr>
              <a:buSzPts val="2400"/>
              <a:buFont typeface="Arial"/>
              <a:buNone/>
              <a:tabLst/>
              <a:defRPr/>
            </a:pPr>
            <a:endParaRPr kumimoji="0" lang="es-CL" sz="1400" b="1" i="0" u="none" strike="noStrike" kern="0" cap="none" spc="0" normalizeH="0" baseline="0" noProof="0" dirty="0">
              <a:ln>
                <a:noFill/>
              </a:ln>
              <a:solidFill>
                <a:srgbClr val="000000"/>
              </a:solidFill>
              <a:effectLst/>
              <a:uLnTx/>
              <a:uFillTx/>
              <a:latin typeface="Poppins" panose="00000500000000000000" pitchFamily="2" charset="0"/>
              <a:ea typeface="Calibri"/>
              <a:cs typeface="Poppins" panose="00000500000000000000" pitchFamily="2" charset="0"/>
              <a:sym typeface="Calibri"/>
            </a:endParaRPr>
          </a:p>
          <a:p>
            <a:pPr marL="457200" marR="0" lvl="0" indent="-228600" algn="ctr" defTabSz="914400" rtl="0" eaLnBrk="1" fontAlgn="auto" latinLnBrk="0" hangingPunct="1">
              <a:lnSpc>
                <a:spcPct val="100000"/>
              </a:lnSpc>
              <a:spcBef>
                <a:spcPts val="480"/>
              </a:spcBef>
              <a:spcAft>
                <a:spcPts val="0"/>
              </a:spcAft>
              <a:buClr>
                <a:srgbClr val="000000"/>
              </a:buClr>
              <a:buSzPts val="2400"/>
              <a:buFont typeface="Arial"/>
              <a:buNone/>
              <a:tabLst/>
              <a:defRPr/>
            </a:pPr>
            <a:endParaRPr kumimoji="0" lang="es-CL" sz="1400" b="1" i="0" u="none" strike="noStrike" kern="0" cap="none" spc="0" normalizeH="0" baseline="0" noProof="0" dirty="0">
              <a:ln>
                <a:noFill/>
              </a:ln>
              <a:solidFill>
                <a:srgbClr val="000000"/>
              </a:solidFill>
              <a:effectLst/>
              <a:uLnTx/>
              <a:uFillTx/>
              <a:latin typeface="Poppins" panose="00000500000000000000" pitchFamily="2" charset="0"/>
              <a:ea typeface="Calibri"/>
              <a:cs typeface="Poppins" panose="00000500000000000000" pitchFamily="2" charset="0"/>
              <a:sym typeface="Calibri"/>
            </a:endParaRPr>
          </a:p>
          <a:p>
            <a:pPr marL="457200" marR="0" lvl="0" indent="-228600" algn="ctr" defTabSz="914400" rtl="0" eaLnBrk="1" fontAlgn="auto" latinLnBrk="0" hangingPunct="1">
              <a:lnSpc>
                <a:spcPct val="100000"/>
              </a:lnSpc>
              <a:spcBef>
                <a:spcPts val="480"/>
              </a:spcBef>
              <a:spcAft>
                <a:spcPts val="0"/>
              </a:spcAft>
              <a:buClr>
                <a:srgbClr val="000000"/>
              </a:buClr>
              <a:buSzPts val="2400"/>
              <a:buFont typeface="Arial"/>
              <a:buNone/>
              <a:tabLst/>
              <a:defRPr/>
            </a:pPr>
            <a:endParaRPr kumimoji="0" lang="es-CL" sz="1400" b="1" i="0" u="none" strike="noStrike" kern="0" cap="none" spc="0" normalizeH="0" baseline="0" noProof="0" dirty="0">
              <a:ln>
                <a:noFill/>
              </a:ln>
              <a:solidFill>
                <a:srgbClr val="000000"/>
              </a:solidFill>
              <a:effectLst/>
              <a:uLnTx/>
              <a:uFillTx/>
              <a:latin typeface="Poppins" panose="00000500000000000000" pitchFamily="2" charset="0"/>
              <a:ea typeface="Calibri"/>
              <a:cs typeface="Poppins" panose="00000500000000000000" pitchFamily="2" charset="0"/>
              <a:sym typeface="Calibri"/>
            </a:endParaRPr>
          </a:p>
          <a:p>
            <a:pPr marL="457200" marR="0" lvl="0" indent="-228600" algn="ctr" defTabSz="914400" rtl="0" eaLnBrk="1" fontAlgn="auto" latinLnBrk="0" hangingPunct="1">
              <a:lnSpc>
                <a:spcPct val="100000"/>
              </a:lnSpc>
              <a:spcBef>
                <a:spcPts val="480"/>
              </a:spcBef>
              <a:spcAft>
                <a:spcPts val="0"/>
              </a:spcAft>
              <a:buClr>
                <a:srgbClr val="000000"/>
              </a:buClr>
              <a:buSzPts val="2400"/>
              <a:buFont typeface="Arial"/>
              <a:buNone/>
              <a:tabLst/>
              <a:defRPr/>
            </a:pPr>
            <a:endParaRPr kumimoji="0" lang="es-CL" sz="1400" b="1" i="0" u="none" strike="noStrike" kern="0" cap="none" spc="0" normalizeH="0" baseline="0" noProof="0" dirty="0">
              <a:ln>
                <a:noFill/>
              </a:ln>
              <a:solidFill>
                <a:srgbClr val="000000"/>
              </a:solidFill>
              <a:effectLst/>
              <a:uLnTx/>
              <a:uFillTx/>
              <a:latin typeface="Poppins" panose="00000500000000000000" pitchFamily="2" charset="0"/>
              <a:ea typeface="Calibri"/>
              <a:cs typeface="Poppins" panose="00000500000000000000" pitchFamily="2" charset="0"/>
              <a:sym typeface="Calibri"/>
            </a:endParaRPr>
          </a:p>
          <a:p>
            <a:pPr marL="457200" marR="0" lvl="0" indent="-228600" algn="ctr" defTabSz="914400" rtl="0" eaLnBrk="1" fontAlgn="auto" latinLnBrk="0" hangingPunct="1">
              <a:lnSpc>
                <a:spcPct val="100000"/>
              </a:lnSpc>
              <a:spcBef>
                <a:spcPts val="480"/>
              </a:spcBef>
              <a:spcAft>
                <a:spcPts val="0"/>
              </a:spcAft>
              <a:buClr>
                <a:srgbClr val="000000"/>
              </a:buClr>
              <a:buSzPts val="2400"/>
              <a:buFont typeface="Arial"/>
              <a:buNone/>
              <a:tabLst/>
              <a:defRPr/>
            </a:pPr>
            <a:r>
              <a:rPr kumimoji="0" lang="es-CL" sz="1400" b="1" i="0" u="none" strike="noStrike" kern="0" cap="none" spc="0" normalizeH="0" baseline="0" noProof="0" dirty="0">
                <a:ln>
                  <a:noFill/>
                </a:ln>
                <a:solidFill>
                  <a:srgbClr val="000000"/>
                </a:solidFill>
                <a:effectLst/>
                <a:uLnTx/>
                <a:uFillTx/>
                <a:latin typeface="Poppins" panose="00000500000000000000" pitchFamily="2" charset="0"/>
                <a:ea typeface="Calibri"/>
                <a:cs typeface="Poppins" panose="00000500000000000000" pitchFamily="2" charset="0"/>
                <a:sym typeface="Calibri"/>
              </a:rPr>
              <a:t>O ingrese al link</a:t>
            </a:r>
          </a:p>
          <a:p>
            <a:pPr marL="457200" marR="0" lvl="0" indent="-228600" algn="ctr" defTabSz="914400" rtl="0" eaLnBrk="1" fontAlgn="auto" latinLnBrk="0" hangingPunct="1">
              <a:lnSpc>
                <a:spcPct val="100000"/>
              </a:lnSpc>
              <a:spcBef>
                <a:spcPts val="480"/>
              </a:spcBef>
              <a:spcAft>
                <a:spcPts val="0"/>
              </a:spcAft>
              <a:buClr>
                <a:srgbClr val="000000"/>
              </a:buClr>
              <a:buSzPts val="2400"/>
              <a:buFont typeface="Arial"/>
              <a:buNone/>
              <a:tabLst/>
              <a:defRPr/>
            </a:pPr>
            <a:endParaRPr kumimoji="0" lang="es-CL" sz="1400" b="1" i="0" u="none" strike="noStrike" kern="0" cap="none" spc="0" normalizeH="0" baseline="0" noProof="0" dirty="0">
              <a:ln>
                <a:noFill/>
              </a:ln>
              <a:solidFill>
                <a:srgbClr val="000000"/>
              </a:solidFill>
              <a:effectLst/>
              <a:uLnTx/>
              <a:uFillTx/>
              <a:latin typeface="Poppins" panose="00000500000000000000" pitchFamily="2" charset="0"/>
              <a:ea typeface="Calibri"/>
              <a:cs typeface="Poppins" panose="00000500000000000000" pitchFamily="2" charset="0"/>
              <a:sym typeface="Calibri"/>
            </a:endParaRPr>
          </a:p>
          <a:p>
            <a:pPr marL="457200" marR="0" lvl="0" indent="-228600" algn="ctr" defTabSz="914400" rtl="0" eaLnBrk="1" fontAlgn="auto" latinLnBrk="0" hangingPunct="1">
              <a:lnSpc>
                <a:spcPct val="100000"/>
              </a:lnSpc>
              <a:spcBef>
                <a:spcPts val="480"/>
              </a:spcBef>
              <a:spcAft>
                <a:spcPts val="0"/>
              </a:spcAft>
              <a:buClr>
                <a:srgbClr val="000000"/>
              </a:buClr>
              <a:buSzPts val="2400"/>
              <a:buFont typeface="Arial"/>
              <a:buNone/>
              <a:tabLst/>
              <a:defRPr/>
            </a:pPr>
            <a:r>
              <a:rPr kumimoji="0" lang="es-CL" sz="1400" b="1" i="0" u="none" strike="noStrike" kern="0" cap="none" spc="0" normalizeH="0" baseline="0" noProof="0" dirty="0">
                <a:ln>
                  <a:noFill/>
                </a:ln>
                <a:solidFill>
                  <a:srgbClr val="000000"/>
                </a:solidFill>
                <a:effectLst/>
                <a:uLnTx/>
                <a:uFillTx/>
                <a:latin typeface="Poppins" panose="00000500000000000000" pitchFamily="2" charset="0"/>
                <a:ea typeface="Calibri"/>
                <a:cs typeface="Poppins" panose="00000500000000000000" pitchFamily="2" charset="0"/>
                <a:sym typeface="Calibri"/>
              </a:rPr>
              <a:t> https://es.surveymonkey.com/r/SPeduprePost</a:t>
            </a:r>
          </a:p>
        </p:txBody>
      </p:sp>
    </p:spTree>
    <p:extLst>
      <p:ext uri="{BB962C8B-B14F-4D97-AF65-F5344CB8AC3E}">
        <p14:creationId xmlns:p14="http://schemas.microsoft.com/office/powerpoint/2010/main" val="86042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exto&#10;&#10;Descripción generada automáticamente">
            <a:extLst>
              <a:ext uri="{FF2B5EF4-FFF2-40B4-BE49-F238E27FC236}">
                <a16:creationId xmlns:a16="http://schemas.microsoft.com/office/drawing/2014/main" id="{6E001D9E-CB6B-F467-964A-253ECA932A42}"/>
              </a:ext>
            </a:extLst>
          </p:cNvPr>
          <p:cNvPicPr>
            <a:picLocks noChangeAspect="1"/>
          </p:cNvPicPr>
          <p:nvPr/>
        </p:nvPicPr>
        <p:blipFill>
          <a:blip r:embed="rId2">
            <a:alphaModFix/>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2234726" y="1583106"/>
            <a:ext cx="7584896" cy="4740560"/>
          </a:xfrm>
          <a:prstGeom prst="rect">
            <a:avLst/>
          </a:prstGeom>
        </p:spPr>
      </p:pic>
      <p:sp>
        <p:nvSpPr>
          <p:cNvPr id="3" name="Título 1">
            <a:extLst>
              <a:ext uri="{FF2B5EF4-FFF2-40B4-BE49-F238E27FC236}">
                <a16:creationId xmlns:a16="http://schemas.microsoft.com/office/drawing/2014/main" id="{BE522E09-8986-AE7E-5F12-355BB18BC31B}"/>
              </a:ext>
            </a:extLst>
          </p:cNvPr>
          <p:cNvSpPr txBox="1">
            <a:spLocks/>
          </p:cNvSpPr>
          <p:nvPr/>
        </p:nvSpPr>
        <p:spPr>
          <a:xfrm>
            <a:off x="2562808" y="674871"/>
            <a:ext cx="8954277" cy="50405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altLang="es-CL" sz="2400" b="1" i="0" u="none" strike="noStrike" kern="0" cap="none" spc="0" normalizeH="0" baseline="0" noProof="0" dirty="0">
                <a:ln>
                  <a:noFill/>
                </a:ln>
                <a:solidFill>
                  <a:srgbClr val="FFFFFF"/>
                </a:solidFill>
                <a:effectLst/>
                <a:uLnTx/>
                <a:uFillTx/>
                <a:latin typeface="Poppins" panose="00000500000000000000" pitchFamily="2" charset="0"/>
                <a:cs typeface="Poppins" panose="00000500000000000000" pitchFamily="2" charset="0"/>
                <a:sym typeface="Arial"/>
              </a:rPr>
              <a:t>MUCHAS GRACIAS POR SU PARTICIPACIÓN</a:t>
            </a:r>
            <a:endParaRPr kumimoji="0" lang="es-CL" sz="2400" b="1" i="0" u="none" strike="noStrike" kern="0" cap="none" spc="0" normalizeH="0" baseline="0" noProof="0" dirty="0">
              <a:ln>
                <a:noFill/>
              </a:ln>
              <a:solidFill>
                <a:srgbClr val="FFFFFF"/>
              </a:solidFill>
              <a:effectLst/>
              <a:uLnTx/>
              <a:uFillTx/>
              <a:latin typeface="Poppins" panose="00000500000000000000" pitchFamily="2" charset="0"/>
              <a:cs typeface="Poppins" panose="00000500000000000000" pitchFamily="2" charset="0"/>
              <a:sym typeface="Arial"/>
            </a:endParaRPr>
          </a:p>
        </p:txBody>
      </p:sp>
    </p:spTree>
    <p:extLst>
      <p:ext uri="{BB962C8B-B14F-4D97-AF65-F5344CB8AC3E}">
        <p14:creationId xmlns:p14="http://schemas.microsoft.com/office/powerpoint/2010/main" val="136816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D0731-7A42-66EA-B2F2-6E200CFCFF1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34A87D8-5BF1-E483-F822-C617D3ED8C08}"/>
              </a:ext>
            </a:extLst>
          </p:cNvPr>
          <p:cNvSpPr>
            <a:spLocks noGrp="1"/>
          </p:cNvSpPr>
          <p:nvPr>
            <p:ph type="title"/>
          </p:nvPr>
        </p:nvSpPr>
        <p:spPr/>
        <p:txBody>
          <a:bodyPr/>
          <a:lstStyle/>
          <a:p>
            <a:r>
              <a:rPr lang="es-MX" dirty="0">
                <a:latin typeface="Poppins" panose="00000500000000000000" pitchFamily="2" charset="0"/>
                <a:cs typeface="Poppins" panose="00000500000000000000" pitchFamily="2" charset="0"/>
              </a:rPr>
              <a:t>SUPERINTENDENCIA DE PENSIONES</a:t>
            </a:r>
            <a:endParaRPr lang="es-CL" dirty="0">
              <a:latin typeface="Poppins" panose="00000500000000000000" pitchFamily="2" charset="0"/>
              <a:cs typeface="Poppins" panose="00000500000000000000" pitchFamily="2" charset="0"/>
            </a:endParaRPr>
          </a:p>
        </p:txBody>
      </p:sp>
      <p:sp>
        <p:nvSpPr>
          <p:cNvPr id="4" name="Marcador de texto 3">
            <a:extLst>
              <a:ext uri="{FF2B5EF4-FFF2-40B4-BE49-F238E27FC236}">
                <a16:creationId xmlns:a16="http://schemas.microsoft.com/office/drawing/2014/main" id="{82FEBF78-D74E-54B7-A73E-5A2E2ACA9EBE}"/>
              </a:ext>
            </a:extLst>
          </p:cNvPr>
          <p:cNvSpPr>
            <a:spLocks noGrp="1"/>
          </p:cNvSpPr>
          <p:nvPr>
            <p:ph type="body" idx="2"/>
          </p:nvPr>
        </p:nvSpPr>
        <p:spPr>
          <a:xfrm>
            <a:off x="709083" y="1656971"/>
            <a:ext cx="5386917" cy="504056"/>
          </a:xfrm>
        </p:spPr>
        <p:txBody>
          <a:bodyPr>
            <a:noAutofit/>
          </a:bodyPr>
          <a:lstStyle/>
          <a:p>
            <a:pPr>
              <a:buClr>
                <a:schemeClr val="bg2"/>
              </a:buClr>
              <a:buFont typeface="Wingdings" panose="05000000000000000000" pitchFamily="2" charset="2"/>
              <a:buChar char="Ø"/>
            </a:pPr>
            <a:r>
              <a:rPr lang="es-MX" sz="1600" dirty="0">
                <a:solidFill>
                  <a:schemeClr val="bg2"/>
                </a:solidFill>
                <a:latin typeface="Poppins" panose="00000500000000000000" pitchFamily="2" charset="0"/>
                <a:cs typeface="Poppins" panose="00000500000000000000" pitchFamily="2" charset="0"/>
              </a:rPr>
              <a:t>La SP tiene cobertura a nivel nacional, posee oficina en todas las capitales regionales del país.</a:t>
            </a:r>
            <a:endParaRPr lang="es-CL" sz="1600" dirty="0">
              <a:solidFill>
                <a:schemeClr val="bg2"/>
              </a:solidFill>
              <a:latin typeface="Poppins" panose="00000500000000000000" pitchFamily="2" charset="0"/>
              <a:cs typeface="Poppins" panose="00000500000000000000" pitchFamily="2" charset="0"/>
            </a:endParaRPr>
          </a:p>
        </p:txBody>
      </p:sp>
      <p:pic>
        <p:nvPicPr>
          <p:cNvPr id="5" name="Imagen 4" descr="Forma&#10;&#10;El contenido generado por IA puede ser incorrecto.">
            <a:extLst>
              <a:ext uri="{FF2B5EF4-FFF2-40B4-BE49-F238E27FC236}">
                <a16:creationId xmlns:a16="http://schemas.microsoft.com/office/drawing/2014/main" id="{D94EF4A3-AFFD-7717-686B-0F21745F7269}"/>
              </a:ext>
            </a:extLst>
          </p:cNvPr>
          <p:cNvPicPr>
            <a:picLocks noChangeAspect="1"/>
          </p:cNvPicPr>
          <p:nvPr/>
        </p:nvPicPr>
        <p:blipFill>
          <a:blip r:embed="rId3"/>
          <a:stretch>
            <a:fillRect/>
          </a:stretch>
        </p:blipFill>
        <p:spPr>
          <a:xfrm>
            <a:off x="1321464" y="2475925"/>
            <a:ext cx="3773052" cy="3773052"/>
          </a:xfrm>
          <a:prstGeom prst="rect">
            <a:avLst/>
          </a:prstGeom>
        </p:spPr>
      </p:pic>
      <p:pic>
        <p:nvPicPr>
          <p:cNvPr id="3" name="Imagen 2">
            <a:extLst>
              <a:ext uri="{FF2B5EF4-FFF2-40B4-BE49-F238E27FC236}">
                <a16:creationId xmlns:a16="http://schemas.microsoft.com/office/drawing/2014/main" id="{74861874-4D0D-EADE-40E5-05C860BC4C47}"/>
              </a:ext>
            </a:extLst>
          </p:cNvPr>
          <p:cNvPicPr>
            <a:picLocks noChangeAspect="1"/>
          </p:cNvPicPr>
          <p:nvPr/>
        </p:nvPicPr>
        <p:blipFill>
          <a:blip r:embed="rId4"/>
          <a:stretch>
            <a:fillRect/>
          </a:stretch>
        </p:blipFill>
        <p:spPr>
          <a:xfrm>
            <a:off x="6612390" y="1346427"/>
            <a:ext cx="4870527" cy="5323599"/>
          </a:xfrm>
          <a:prstGeom prst="rect">
            <a:avLst/>
          </a:prstGeom>
        </p:spPr>
      </p:pic>
    </p:spTree>
    <p:extLst>
      <p:ext uri="{BB962C8B-B14F-4D97-AF65-F5344CB8AC3E}">
        <p14:creationId xmlns:p14="http://schemas.microsoft.com/office/powerpoint/2010/main" val="51068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7D28EF-EB5C-ED53-B539-389339B27D59}"/>
              </a:ext>
            </a:extLst>
          </p:cNvPr>
          <p:cNvSpPr>
            <a:spLocks noGrp="1"/>
          </p:cNvSpPr>
          <p:nvPr>
            <p:ph type="title"/>
          </p:nvPr>
        </p:nvSpPr>
        <p:spPr/>
        <p:txBody>
          <a:bodyPr/>
          <a:lstStyle/>
          <a:p>
            <a:r>
              <a:rPr lang="es-MX" dirty="0"/>
              <a:t>SUPERINTENDENCIA DE PENSIONES</a:t>
            </a:r>
            <a:endParaRPr lang="es-CL" dirty="0"/>
          </a:p>
        </p:txBody>
      </p:sp>
      <p:sp>
        <p:nvSpPr>
          <p:cNvPr id="6" name="2 CuadroTexto">
            <a:extLst>
              <a:ext uri="{FF2B5EF4-FFF2-40B4-BE49-F238E27FC236}">
                <a16:creationId xmlns:a16="http://schemas.microsoft.com/office/drawing/2014/main" id="{F5284AED-E6F1-E5F2-78CE-D40FED0C70BE}"/>
              </a:ext>
            </a:extLst>
          </p:cNvPr>
          <p:cNvSpPr txBox="1">
            <a:spLocks noChangeArrowheads="1"/>
          </p:cNvSpPr>
          <p:nvPr/>
        </p:nvSpPr>
        <p:spPr bwMode="auto">
          <a:xfrm>
            <a:off x="1455066" y="2910982"/>
            <a:ext cx="222964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altLang="es-CL" sz="2100" b="1" dirty="0">
                <a:solidFill>
                  <a:srgbClr val="002060"/>
                </a:solidFill>
              </a:rPr>
              <a:t>NUESTRA MISIÓN </a:t>
            </a:r>
          </a:p>
          <a:p>
            <a:pPr algn="ctr">
              <a:spcBef>
                <a:spcPct val="0"/>
              </a:spcBef>
              <a:buFontTx/>
              <a:buNone/>
            </a:pPr>
            <a:r>
              <a:rPr lang="es-CL" altLang="es-CL" sz="2100" b="1" dirty="0">
                <a:solidFill>
                  <a:srgbClr val="002060"/>
                </a:solidFill>
              </a:rPr>
              <a:t>INSTITUCIONAL</a:t>
            </a:r>
          </a:p>
        </p:txBody>
      </p:sp>
      <p:cxnSp>
        <p:nvCxnSpPr>
          <p:cNvPr id="10" name="6 Conector recto">
            <a:extLst>
              <a:ext uri="{FF2B5EF4-FFF2-40B4-BE49-F238E27FC236}">
                <a16:creationId xmlns:a16="http://schemas.microsoft.com/office/drawing/2014/main" id="{2F01A63E-716C-BEF0-EE60-ECE0DD42976C}"/>
              </a:ext>
            </a:extLst>
          </p:cNvPr>
          <p:cNvCxnSpPr>
            <a:cxnSpLocks/>
          </p:cNvCxnSpPr>
          <p:nvPr/>
        </p:nvCxnSpPr>
        <p:spPr>
          <a:xfrm>
            <a:off x="3815916" y="1772600"/>
            <a:ext cx="0" cy="3182684"/>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1" name="2 Rectángulo">
            <a:extLst>
              <a:ext uri="{FF2B5EF4-FFF2-40B4-BE49-F238E27FC236}">
                <a16:creationId xmlns:a16="http://schemas.microsoft.com/office/drawing/2014/main" id="{16C7E70E-F181-9583-B326-7CA257685EC5}"/>
              </a:ext>
            </a:extLst>
          </p:cNvPr>
          <p:cNvSpPr>
            <a:spLocks noChangeArrowheads="1"/>
          </p:cNvSpPr>
          <p:nvPr/>
        </p:nvSpPr>
        <p:spPr bwMode="auto">
          <a:xfrm>
            <a:off x="4211959" y="1932781"/>
            <a:ext cx="4260829"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Clr>
                <a:srgbClr val="33CCFF"/>
              </a:buClr>
              <a:buFontTx/>
              <a:buNone/>
            </a:pPr>
            <a:endParaRPr lang="es-CL" altLang="es-CL" sz="1800" b="1" dirty="0">
              <a:solidFill>
                <a:srgbClr val="002060"/>
              </a:solidFill>
            </a:endParaRPr>
          </a:p>
          <a:p>
            <a:pPr algn="ctr">
              <a:spcBef>
                <a:spcPct val="0"/>
              </a:spcBef>
              <a:buClr>
                <a:srgbClr val="33CCFF"/>
              </a:buClr>
              <a:buNone/>
            </a:pPr>
            <a:r>
              <a:rPr lang="es-MX" altLang="es-CL" sz="1800" b="1" dirty="0">
                <a:solidFill>
                  <a:srgbClr val="002060"/>
                </a:solidFill>
              </a:rPr>
              <a:t>PROTEGER</a:t>
            </a:r>
            <a:r>
              <a:rPr lang="es-MX" altLang="es-CL" sz="1800" dirty="0">
                <a:solidFill>
                  <a:srgbClr val="002060"/>
                </a:solidFill>
              </a:rPr>
              <a:t> los derechos previsionales de las personas, contribuyendo al buen funcionamiento del sistema de pensiones y del seguro de cesantía, con una regulación y supervisión de </a:t>
            </a:r>
            <a:r>
              <a:rPr lang="es-MX" altLang="es-CL" sz="1800" b="1" dirty="0">
                <a:solidFill>
                  <a:srgbClr val="002060"/>
                </a:solidFill>
              </a:rPr>
              <a:t>CALIDAD </a:t>
            </a:r>
            <a:r>
              <a:rPr lang="es-MX" altLang="es-CL" sz="1800" dirty="0">
                <a:solidFill>
                  <a:srgbClr val="002060"/>
                </a:solidFill>
              </a:rPr>
              <a:t>y la entrega </a:t>
            </a:r>
            <a:r>
              <a:rPr lang="es-MX" altLang="es-CL" sz="1800" b="1" dirty="0">
                <a:solidFill>
                  <a:srgbClr val="002060"/>
                </a:solidFill>
              </a:rPr>
              <a:t>OPORTUNA</a:t>
            </a:r>
            <a:r>
              <a:rPr lang="es-MX" altLang="es-CL" sz="1800" dirty="0">
                <a:solidFill>
                  <a:srgbClr val="002060"/>
                </a:solidFill>
              </a:rPr>
              <a:t> de información </a:t>
            </a:r>
            <a:r>
              <a:rPr lang="es-MX" altLang="es-CL" sz="1800" b="1" dirty="0">
                <a:solidFill>
                  <a:srgbClr val="002060"/>
                </a:solidFill>
              </a:rPr>
              <a:t>CLARA</a:t>
            </a:r>
            <a:r>
              <a:rPr lang="es-MX" altLang="es-CL" sz="1800" dirty="0">
                <a:solidFill>
                  <a:srgbClr val="002060"/>
                </a:solidFill>
              </a:rPr>
              <a:t> y </a:t>
            </a:r>
            <a:r>
              <a:rPr lang="es-MX" altLang="es-CL" sz="1800" b="1" dirty="0">
                <a:solidFill>
                  <a:srgbClr val="002060"/>
                </a:solidFill>
              </a:rPr>
              <a:t>CONFIABLE</a:t>
            </a:r>
            <a:r>
              <a:rPr lang="es-MX" altLang="es-CL" sz="1800" dirty="0">
                <a:solidFill>
                  <a:srgbClr val="002060"/>
                </a:solidFill>
              </a:rPr>
              <a:t>, incorporando la perspectiva de género en su quehacer</a:t>
            </a:r>
            <a:endParaRPr lang="es-CL" altLang="es-CL" sz="1800" dirty="0">
              <a:solidFill>
                <a:srgbClr val="002060"/>
              </a:solidFill>
            </a:endParaRPr>
          </a:p>
        </p:txBody>
      </p:sp>
    </p:spTree>
    <p:extLst>
      <p:ext uri="{BB962C8B-B14F-4D97-AF65-F5344CB8AC3E}">
        <p14:creationId xmlns:p14="http://schemas.microsoft.com/office/powerpoint/2010/main" val="212858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
          <p:cNvSpPr txBox="1">
            <a:spLocks noGrp="1"/>
          </p:cNvSpPr>
          <p:nvPr>
            <p:ph type="ctrTitle"/>
          </p:nvPr>
        </p:nvSpPr>
        <p:spPr>
          <a:xfrm>
            <a:off x="3365437" y="2693988"/>
            <a:ext cx="5461126"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3366"/>
              </a:buClr>
              <a:buSzPts val="2800"/>
              <a:buFont typeface="Calibri"/>
              <a:buNone/>
            </a:pPr>
            <a:r>
              <a:rPr lang="es-CL" sz="2800" dirty="0"/>
              <a:t>EL SISTEMA PREVISIONAL CHILENO</a:t>
            </a:r>
            <a:endParaRPr lang="es-CL"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7D28EF-EB5C-ED53-B539-389339B27D59}"/>
              </a:ext>
            </a:extLst>
          </p:cNvPr>
          <p:cNvSpPr>
            <a:spLocks noGrp="1"/>
          </p:cNvSpPr>
          <p:nvPr>
            <p:ph type="title"/>
          </p:nvPr>
        </p:nvSpPr>
        <p:spPr/>
        <p:txBody>
          <a:bodyPr/>
          <a:lstStyle/>
          <a:p>
            <a:r>
              <a:rPr lang="es-MX" dirty="0"/>
              <a:t>SISTEMA PREVISIONAL CHILENO</a:t>
            </a:r>
            <a:endParaRPr lang="es-CL" dirty="0"/>
          </a:p>
        </p:txBody>
      </p:sp>
      <p:sp>
        <p:nvSpPr>
          <p:cNvPr id="4" name="1 Rectángulo">
            <a:extLst>
              <a:ext uri="{FF2B5EF4-FFF2-40B4-BE49-F238E27FC236}">
                <a16:creationId xmlns:a16="http://schemas.microsoft.com/office/drawing/2014/main" id="{90859166-4239-5DEC-D06A-4570F8822FF2}"/>
              </a:ext>
            </a:extLst>
          </p:cNvPr>
          <p:cNvSpPr/>
          <p:nvPr/>
        </p:nvSpPr>
        <p:spPr>
          <a:xfrm>
            <a:off x="666008" y="1674548"/>
            <a:ext cx="5904656" cy="707886"/>
          </a:xfrm>
          <a:prstGeom prst="rect">
            <a:avLst/>
          </a:prstGeom>
        </p:spPr>
        <p:txBody>
          <a:bodyPr wrap="square">
            <a:spAutoFit/>
          </a:bodyPr>
          <a:lstStyle/>
          <a:p>
            <a:r>
              <a:rPr lang="es-CL" altLang="es-CL" sz="2000" dirty="0">
                <a:solidFill>
                  <a:srgbClr val="003366"/>
                </a:solidFill>
                <a:latin typeface="Calibri" pitchFamily="34" charset="0"/>
                <a:cs typeface="Calibri" pitchFamily="34" charset="0"/>
              </a:rPr>
              <a:t>El sistema de pensiones chileno está compuesto de tres pilares:</a:t>
            </a:r>
            <a:endParaRPr lang="es-CL" sz="2000" dirty="0">
              <a:solidFill>
                <a:srgbClr val="003366"/>
              </a:solidFill>
              <a:latin typeface="Calibri" pitchFamily="34" charset="0"/>
              <a:cs typeface="Calibri" pitchFamily="34" charset="0"/>
            </a:endParaRPr>
          </a:p>
        </p:txBody>
      </p:sp>
      <p:pic>
        <p:nvPicPr>
          <p:cNvPr id="5" name="2 Imagen">
            <a:extLst>
              <a:ext uri="{FF2B5EF4-FFF2-40B4-BE49-F238E27FC236}">
                <a16:creationId xmlns:a16="http://schemas.microsoft.com/office/drawing/2014/main" id="{71733D87-5CF5-0FA1-7C07-1A880B2071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97889" y="2512350"/>
            <a:ext cx="8167951" cy="4129633"/>
          </a:xfrm>
          <a:prstGeom prst="rect">
            <a:avLst/>
          </a:prstGeom>
        </p:spPr>
      </p:pic>
      <p:sp>
        <p:nvSpPr>
          <p:cNvPr id="6" name="1 Rectángulo">
            <a:extLst>
              <a:ext uri="{FF2B5EF4-FFF2-40B4-BE49-F238E27FC236}">
                <a16:creationId xmlns:a16="http://schemas.microsoft.com/office/drawing/2014/main" id="{EEBA6CDA-9B7E-0330-523B-D7A225A11FA9}"/>
              </a:ext>
            </a:extLst>
          </p:cNvPr>
          <p:cNvSpPr/>
          <p:nvPr/>
        </p:nvSpPr>
        <p:spPr>
          <a:xfrm>
            <a:off x="3873816" y="4863304"/>
            <a:ext cx="2222184" cy="400110"/>
          </a:xfrm>
          <a:prstGeom prst="rect">
            <a:avLst/>
          </a:prstGeom>
        </p:spPr>
        <p:txBody>
          <a:bodyPr wrap="square">
            <a:spAutoFit/>
          </a:bodyPr>
          <a:lstStyle/>
          <a:p>
            <a:r>
              <a:rPr lang="es-CL" altLang="es-CL" sz="2000" b="1" dirty="0">
                <a:solidFill>
                  <a:schemeClr val="bg1"/>
                </a:solidFill>
                <a:latin typeface="Calibri" pitchFamily="34" charset="0"/>
                <a:cs typeface="Calibri" pitchFamily="34" charset="0"/>
              </a:rPr>
              <a:t>SOLIDARIO</a:t>
            </a:r>
            <a:endParaRPr lang="es-CL" sz="2000" b="1" dirty="0">
              <a:solidFill>
                <a:schemeClr val="bg1"/>
              </a:solidFill>
              <a:latin typeface="Calibri" pitchFamily="34" charset="0"/>
              <a:cs typeface="Calibri" pitchFamily="34" charset="0"/>
            </a:endParaRPr>
          </a:p>
        </p:txBody>
      </p:sp>
      <p:sp>
        <p:nvSpPr>
          <p:cNvPr id="7" name="1 Rectángulo">
            <a:extLst>
              <a:ext uri="{FF2B5EF4-FFF2-40B4-BE49-F238E27FC236}">
                <a16:creationId xmlns:a16="http://schemas.microsoft.com/office/drawing/2014/main" id="{125C277E-D019-FA08-36A0-813171735202}"/>
              </a:ext>
            </a:extLst>
          </p:cNvPr>
          <p:cNvSpPr/>
          <p:nvPr/>
        </p:nvSpPr>
        <p:spPr>
          <a:xfrm>
            <a:off x="3873816" y="3963614"/>
            <a:ext cx="2222184" cy="400110"/>
          </a:xfrm>
          <a:prstGeom prst="rect">
            <a:avLst/>
          </a:prstGeom>
        </p:spPr>
        <p:txBody>
          <a:bodyPr wrap="square">
            <a:spAutoFit/>
          </a:bodyPr>
          <a:lstStyle/>
          <a:p>
            <a:r>
              <a:rPr lang="es-CL" altLang="es-CL" sz="2000" b="1" dirty="0">
                <a:solidFill>
                  <a:schemeClr val="bg1"/>
                </a:solidFill>
                <a:latin typeface="Calibri" pitchFamily="34" charset="0"/>
                <a:cs typeface="Calibri" pitchFamily="34" charset="0"/>
              </a:rPr>
              <a:t>OBLIGATORIO</a:t>
            </a:r>
            <a:endParaRPr lang="es-CL" sz="2000" b="1" dirty="0">
              <a:solidFill>
                <a:schemeClr val="bg1"/>
              </a:solidFill>
              <a:latin typeface="Calibri" pitchFamily="34" charset="0"/>
              <a:cs typeface="Calibri" pitchFamily="34" charset="0"/>
            </a:endParaRPr>
          </a:p>
        </p:txBody>
      </p:sp>
      <p:sp>
        <p:nvSpPr>
          <p:cNvPr id="8" name="1 Rectángulo">
            <a:extLst>
              <a:ext uri="{FF2B5EF4-FFF2-40B4-BE49-F238E27FC236}">
                <a16:creationId xmlns:a16="http://schemas.microsoft.com/office/drawing/2014/main" id="{9F04874C-046A-BD7D-895F-9580AB1DD450}"/>
              </a:ext>
            </a:extLst>
          </p:cNvPr>
          <p:cNvSpPr/>
          <p:nvPr/>
        </p:nvSpPr>
        <p:spPr>
          <a:xfrm>
            <a:off x="3873816" y="3008542"/>
            <a:ext cx="2222184" cy="400110"/>
          </a:xfrm>
          <a:prstGeom prst="rect">
            <a:avLst/>
          </a:prstGeom>
        </p:spPr>
        <p:txBody>
          <a:bodyPr wrap="square">
            <a:spAutoFit/>
          </a:bodyPr>
          <a:lstStyle/>
          <a:p>
            <a:r>
              <a:rPr lang="es-CL" altLang="es-CL" sz="2000" b="1" dirty="0">
                <a:solidFill>
                  <a:schemeClr val="bg1"/>
                </a:solidFill>
                <a:latin typeface="Calibri" pitchFamily="34" charset="0"/>
                <a:cs typeface="Calibri" pitchFamily="34" charset="0"/>
              </a:rPr>
              <a:t>VOLUNTARIO</a:t>
            </a:r>
            <a:endParaRPr lang="es-CL" sz="20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202146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7D28EF-EB5C-ED53-B539-389339B27D59}"/>
              </a:ext>
            </a:extLst>
          </p:cNvPr>
          <p:cNvSpPr>
            <a:spLocks noGrp="1"/>
          </p:cNvSpPr>
          <p:nvPr>
            <p:ph type="title"/>
          </p:nvPr>
        </p:nvSpPr>
        <p:spPr/>
        <p:txBody>
          <a:bodyPr/>
          <a:lstStyle/>
          <a:p>
            <a:r>
              <a:rPr lang="es-MX" dirty="0"/>
              <a:t>SISTEMA PREVISIONAL CHILENO</a:t>
            </a:r>
            <a:endParaRPr lang="es-CL" dirty="0"/>
          </a:p>
        </p:txBody>
      </p:sp>
      <p:sp>
        <p:nvSpPr>
          <p:cNvPr id="3" name="2 Marcador de contenido">
            <a:extLst>
              <a:ext uri="{FF2B5EF4-FFF2-40B4-BE49-F238E27FC236}">
                <a16:creationId xmlns:a16="http://schemas.microsoft.com/office/drawing/2014/main" id="{A4AD3CA6-92F5-BA32-ACD2-20C619B9ABB9}"/>
              </a:ext>
            </a:extLst>
          </p:cNvPr>
          <p:cNvSpPr txBox="1">
            <a:spLocks/>
          </p:cNvSpPr>
          <p:nvPr/>
        </p:nvSpPr>
        <p:spPr>
          <a:xfrm>
            <a:off x="448056" y="2249196"/>
            <a:ext cx="7522822" cy="3931913"/>
          </a:xfrm>
          <a:prstGeom prst="rect">
            <a:avLst/>
          </a:prstGeom>
          <a:noFill/>
          <a:ln>
            <a:noFill/>
          </a:ln>
        </p:spPr>
        <p:txBody>
          <a:bodyPr spcFirstLastPara="1" wrap="square" lIns="91425" tIns="45700" rIns="91425" bIns="45700" anchor="b" anchorCtr="0">
            <a:normAutofit lnSpcReduction="10000"/>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571500" indent="-342900" algn="just">
              <a:lnSpc>
                <a:spcPct val="150000"/>
              </a:lnSpc>
              <a:buClr>
                <a:schemeClr val="bg2"/>
              </a:buClr>
              <a:buFont typeface="Wingdings" panose="05000000000000000000" pitchFamily="2" charset="2"/>
              <a:buChar char="Ø"/>
              <a:defRPr/>
            </a:pPr>
            <a:r>
              <a:rPr lang="es-CL" sz="1600" b="0" dirty="0">
                <a:solidFill>
                  <a:srgbClr val="003366"/>
                </a:solidFill>
                <a:latin typeface="Calibri" panose="020F0502020204030204" pitchFamily="34" charset="0"/>
              </a:rPr>
              <a:t>Administración privada; personalidad natural o jurídica.</a:t>
            </a:r>
          </a:p>
          <a:p>
            <a:pPr marL="571500" indent="-342900" algn="just">
              <a:lnSpc>
                <a:spcPct val="150000"/>
              </a:lnSpc>
              <a:buClr>
                <a:schemeClr val="bg2"/>
              </a:buClr>
              <a:buFont typeface="Wingdings" panose="05000000000000000000" pitchFamily="2" charset="2"/>
              <a:buChar char="Ø"/>
              <a:defRPr/>
            </a:pPr>
            <a:r>
              <a:rPr lang="es-CL" sz="1600" b="0" dirty="0">
                <a:solidFill>
                  <a:srgbClr val="003366"/>
                </a:solidFill>
                <a:latin typeface="Calibri" panose="020F0502020204030204" pitchFamily="34" charset="0"/>
              </a:rPr>
              <a:t>Giro único o exclusivo.</a:t>
            </a:r>
          </a:p>
          <a:p>
            <a:pPr marL="571500" indent="-342900" algn="just">
              <a:lnSpc>
                <a:spcPct val="150000"/>
              </a:lnSpc>
              <a:buClr>
                <a:schemeClr val="bg2"/>
              </a:buClr>
              <a:buFont typeface="Wingdings" panose="05000000000000000000" pitchFamily="2" charset="2"/>
              <a:buChar char="Ø"/>
              <a:defRPr/>
            </a:pPr>
            <a:r>
              <a:rPr lang="es-CL" sz="1600" b="0" dirty="0">
                <a:solidFill>
                  <a:srgbClr val="003366"/>
                </a:solidFill>
                <a:latin typeface="Calibri" panose="020F0502020204030204" pitchFamily="34" charset="0"/>
              </a:rPr>
              <a:t>Financiamiento a través de comisiones.</a:t>
            </a:r>
          </a:p>
          <a:p>
            <a:pPr marL="571500" indent="-342900" algn="just">
              <a:lnSpc>
                <a:spcPct val="150000"/>
              </a:lnSpc>
              <a:buClr>
                <a:schemeClr val="bg2"/>
              </a:buClr>
              <a:buFont typeface="Wingdings" panose="05000000000000000000" pitchFamily="2" charset="2"/>
              <a:buChar char="Ø"/>
              <a:defRPr/>
            </a:pPr>
            <a:r>
              <a:rPr lang="es-CL" sz="1600" b="0" dirty="0">
                <a:solidFill>
                  <a:srgbClr val="003366"/>
                </a:solidFill>
                <a:latin typeface="Calibri" panose="020F0502020204030204" pitchFamily="34" charset="0"/>
              </a:rPr>
              <a:t>Separación patrimonial entre la AFP y cada uno de los fondos. </a:t>
            </a:r>
          </a:p>
          <a:p>
            <a:pPr marL="571500" indent="-342900" algn="just">
              <a:lnSpc>
                <a:spcPct val="150000"/>
              </a:lnSpc>
              <a:buClr>
                <a:schemeClr val="bg2"/>
              </a:buClr>
              <a:buFont typeface="Wingdings" panose="05000000000000000000" pitchFamily="2" charset="2"/>
              <a:buChar char="Ø"/>
              <a:defRPr/>
            </a:pPr>
            <a:r>
              <a:rPr lang="es-CL" sz="1600" b="0" dirty="0">
                <a:solidFill>
                  <a:srgbClr val="003366"/>
                </a:solidFill>
                <a:latin typeface="Calibri" panose="020F0502020204030204" pitchFamily="34" charset="0"/>
              </a:rPr>
              <a:t>Deben mantener cuatro Fondos: B, C, D y E.</a:t>
            </a:r>
          </a:p>
          <a:p>
            <a:pPr marL="228600" indent="0" algn="just">
              <a:lnSpc>
                <a:spcPct val="150000"/>
              </a:lnSpc>
              <a:buClr>
                <a:schemeClr val="bg2"/>
              </a:buClr>
              <a:defRPr/>
            </a:pPr>
            <a:endParaRPr lang="es-CL" sz="1600" b="0" dirty="0">
              <a:solidFill>
                <a:srgbClr val="003366"/>
              </a:solidFill>
              <a:latin typeface="Calibri" panose="020F0502020204030204" pitchFamily="34" charset="0"/>
            </a:endParaRPr>
          </a:p>
          <a:p>
            <a:pPr marL="228600" indent="0" algn="just">
              <a:lnSpc>
                <a:spcPct val="150000"/>
              </a:lnSpc>
              <a:buClr>
                <a:schemeClr val="bg2"/>
              </a:buClr>
              <a:defRPr/>
            </a:pPr>
            <a:endParaRPr lang="es-CL" sz="1600" b="0" dirty="0">
              <a:solidFill>
                <a:srgbClr val="003366"/>
              </a:solidFill>
              <a:latin typeface="Calibri" panose="020F0502020204030204" pitchFamily="34" charset="0"/>
            </a:endParaRPr>
          </a:p>
          <a:p>
            <a:pPr marL="228600" indent="0" algn="just">
              <a:lnSpc>
                <a:spcPct val="150000"/>
              </a:lnSpc>
              <a:buClr>
                <a:schemeClr val="bg2"/>
              </a:buClr>
              <a:defRPr/>
            </a:pPr>
            <a:endParaRPr lang="es-CL" sz="1600" b="0" dirty="0">
              <a:solidFill>
                <a:srgbClr val="003366"/>
              </a:solidFill>
              <a:latin typeface="Calibri" panose="020F0502020204030204" pitchFamily="34" charset="0"/>
            </a:endParaRPr>
          </a:p>
          <a:p>
            <a:pPr marL="571500" indent="-342900" algn="just">
              <a:lnSpc>
                <a:spcPct val="150000"/>
              </a:lnSpc>
              <a:buClr>
                <a:schemeClr val="bg2"/>
              </a:buClr>
              <a:buFont typeface="Wingdings" panose="05000000000000000000" pitchFamily="2" charset="2"/>
              <a:buChar char="Ø"/>
              <a:defRPr/>
            </a:pPr>
            <a:r>
              <a:rPr lang="es-CL" sz="1600" b="0" dirty="0">
                <a:solidFill>
                  <a:srgbClr val="003366"/>
                </a:solidFill>
                <a:latin typeface="Calibri" panose="020F0502020204030204" pitchFamily="34" charset="0"/>
              </a:rPr>
              <a:t>Deben remitir cartola cuatrimestral a sus afiliados</a:t>
            </a:r>
            <a:r>
              <a:rPr lang="es-CL" sz="1600" b="0" dirty="0">
                <a:latin typeface="Calibri" panose="020F0502020204030204" pitchFamily="34" charset="0"/>
              </a:rPr>
              <a:t>.</a:t>
            </a:r>
          </a:p>
        </p:txBody>
      </p:sp>
      <p:sp>
        <p:nvSpPr>
          <p:cNvPr id="4" name="1 Rectángulo">
            <a:extLst>
              <a:ext uri="{FF2B5EF4-FFF2-40B4-BE49-F238E27FC236}">
                <a16:creationId xmlns:a16="http://schemas.microsoft.com/office/drawing/2014/main" id="{90859166-4239-5DEC-D06A-4570F8822FF2}"/>
              </a:ext>
            </a:extLst>
          </p:cNvPr>
          <p:cNvSpPr/>
          <p:nvPr/>
        </p:nvSpPr>
        <p:spPr>
          <a:xfrm>
            <a:off x="818137" y="1319409"/>
            <a:ext cx="5904656" cy="1323439"/>
          </a:xfrm>
          <a:prstGeom prst="rect">
            <a:avLst/>
          </a:prstGeom>
        </p:spPr>
        <p:txBody>
          <a:bodyPr wrap="square">
            <a:spAutoFit/>
          </a:bodyPr>
          <a:lstStyle/>
          <a:p>
            <a:pPr algn="ctr"/>
            <a:r>
              <a:rPr lang="es-CL" altLang="es-CL" sz="2000" dirty="0">
                <a:solidFill>
                  <a:srgbClr val="003366"/>
                </a:solidFill>
                <a:latin typeface="Calibri" pitchFamily="34" charset="0"/>
                <a:cs typeface="Calibri" pitchFamily="34" charset="0"/>
              </a:rPr>
              <a:t>PILAR CONTRIBUTIVO (OBLIGATORIO)</a:t>
            </a:r>
          </a:p>
          <a:p>
            <a:pPr algn="ctr"/>
            <a:endParaRPr lang="es-CL" altLang="es-CL" sz="2000" dirty="0">
              <a:solidFill>
                <a:srgbClr val="003366"/>
              </a:solidFill>
              <a:latin typeface="Calibri" pitchFamily="34" charset="0"/>
              <a:cs typeface="Calibri" pitchFamily="34" charset="0"/>
            </a:endParaRPr>
          </a:p>
          <a:p>
            <a:pPr algn="ctr"/>
            <a:r>
              <a:rPr lang="es-CL" sz="2000" dirty="0">
                <a:solidFill>
                  <a:srgbClr val="003366"/>
                </a:solidFill>
                <a:latin typeface="Calibri" pitchFamily="34" charset="0"/>
                <a:cs typeface="Calibri" pitchFamily="34" charset="0"/>
              </a:rPr>
              <a:t>Administradoras de Fondos de Pensiones (AFP)</a:t>
            </a:r>
          </a:p>
          <a:p>
            <a:pPr algn="ctr"/>
            <a:endParaRPr lang="es-CL" sz="2000" dirty="0">
              <a:solidFill>
                <a:srgbClr val="003366"/>
              </a:solidFill>
              <a:latin typeface="Calibri" pitchFamily="34" charset="0"/>
              <a:cs typeface="Calibri" pitchFamily="34" charset="0"/>
            </a:endParaRPr>
          </a:p>
        </p:txBody>
      </p:sp>
      <p:pic>
        <p:nvPicPr>
          <p:cNvPr id="7" name="Imagen 6" descr="Un paraguas negro sobre una alcancía">
            <a:extLst>
              <a:ext uri="{FF2B5EF4-FFF2-40B4-BE49-F238E27FC236}">
                <a16:creationId xmlns:a16="http://schemas.microsoft.com/office/drawing/2014/main" id="{96D17A00-253F-4F87-DFC3-A116D44F9D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0074" y="2039379"/>
            <a:ext cx="4593605" cy="3701021"/>
          </a:xfrm>
          <a:prstGeom prst="rect">
            <a:avLst/>
          </a:prstGeom>
        </p:spPr>
      </p:pic>
      <p:graphicFrame>
        <p:nvGraphicFramePr>
          <p:cNvPr id="5" name="Diagrama 4">
            <a:extLst>
              <a:ext uri="{FF2B5EF4-FFF2-40B4-BE49-F238E27FC236}">
                <a16:creationId xmlns:a16="http://schemas.microsoft.com/office/drawing/2014/main" id="{DDF524D0-28B2-1F1B-E621-6C23104FF2F7}"/>
              </a:ext>
            </a:extLst>
          </p:cNvPr>
          <p:cNvGraphicFramePr/>
          <p:nvPr>
            <p:extLst>
              <p:ext uri="{D42A27DB-BD31-4B8C-83A1-F6EECF244321}">
                <p14:modId xmlns:p14="http://schemas.microsoft.com/office/powerpoint/2010/main" val="3890106984"/>
              </p:ext>
            </p:extLst>
          </p:nvPr>
        </p:nvGraphicFramePr>
        <p:xfrm>
          <a:off x="647735" y="4569252"/>
          <a:ext cx="6096000" cy="1074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1903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
          <p:cNvSpPr txBox="1">
            <a:spLocks noGrp="1"/>
          </p:cNvSpPr>
          <p:nvPr>
            <p:ph type="ctrTitle"/>
          </p:nvPr>
        </p:nvSpPr>
        <p:spPr>
          <a:xfrm>
            <a:off x="4570060" y="2693988"/>
            <a:ext cx="3051881"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3366"/>
              </a:buClr>
              <a:buSzPts val="2800"/>
              <a:buFont typeface="Calibri"/>
              <a:buNone/>
            </a:pPr>
            <a:r>
              <a:rPr lang="es-CL" sz="2800" dirty="0"/>
              <a:t>TIPOS DE PENSIÓN</a:t>
            </a:r>
            <a:endParaRPr lang="es-CL" dirty="0"/>
          </a:p>
        </p:txBody>
      </p:sp>
    </p:spTree>
    <p:extLst>
      <p:ext uri="{BB962C8B-B14F-4D97-AF65-F5344CB8AC3E}">
        <p14:creationId xmlns:p14="http://schemas.microsoft.com/office/powerpoint/2010/main" val="320495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ersonalizado">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seño personalizado">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3239</TotalTime>
  <Words>3480</Words>
  <Application>Microsoft Office PowerPoint</Application>
  <PresentationFormat>Panorámica</PresentationFormat>
  <Paragraphs>360</Paragraphs>
  <Slides>37</Slides>
  <Notes>9</Notes>
  <HiddenSlides>0</HiddenSlides>
  <MMClips>2</MMClips>
  <ScaleCrop>false</ScaleCrop>
  <HeadingPairs>
    <vt:vector size="6" baseType="variant">
      <vt:variant>
        <vt:lpstr>Fuentes usadas</vt:lpstr>
      </vt:variant>
      <vt:variant>
        <vt:i4>7</vt:i4>
      </vt:variant>
      <vt:variant>
        <vt:lpstr>Tema</vt:lpstr>
      </vt:variant>
      <vt:variant>
        <vt:i4>3</vt:i4>
      </vt:variant>
      <vt:variant>
        <vt:lpstr>Títulos de diapositiva</vt:lpstr>
      </vt:variant>
      <vt:variant>
        <vt:i4>37</vt:i4>
      </vt:variant>
    </vt:vector>
  </HeadingPairs>
  <TitlesOfParts>
    <vt:vector size="47" baseType="lpstr">
      <vt:lpstr>Wingdings</vt:lpstr>
      <vt:lpstr>Cambria Math</vt:lpstr>
      <vt:lpstr>Arial</vt:lpstr>
      <vt:lpstr>Poppins</vt:lpstr>
      <vt:lpstr>Calibri</vt:lpstr>
      <vt:lpstr>Bookman Old Style</vt:lpstr>
      <vt:lpstr>Courier New</vt:lpstr>
      <vt:lpstr>Tema de Office</vt:lpstr>
      <vt:lpstr>1_Diseño personalizado</vt:lpstr>
      <vt:lpstr>Diseño personalizado</vt:lpstr>
      <vt:lpstr> Sistema de Pensiones y Modalidades de Pensión </vt:lpstr>
      <vt:lpstr>ANTES DE COMENZAR, QUEREMOS CONOCER SU OPINIÓN</vt:lpstr>
      <vt:lpstr>SUPERINTENDENCIA DE PENSIONES</vt:lpstr>
      <vt:lpstr>SUPERINTENDENCIA DE PENSIONES</vt:lpstr>
      <vt:lpstr>SUPERINTENDENCIA DE PENSIONES</vt:lpstr>
      <vt:lpstr>EL SISTEMA PREVISIONAL CHILENO</vt:lpstr>
      <vt:lpstr>SISTEMA PREVISIONAL CHILENO</vt:lpstr>
      <vt:lpstr>SISTEMA PREVISIONAL CHILENO</vt:lpstr>
      <vt:lpstr>TIPOS DE PENSIÓN</vt:lpstr>
      <vt:lpstr>TIPOS DE PENSIÓN</vt:lpstr>
      <vt:lpstr>TIPOS DE PENSIÓN</vt:lpstr>
      <vt:lpstr>TIPOS DE PENSIÓN</vt:lpstr>
      <vt:lpstr>TIPOS DE PENSIÓN</vt:lpstr>
      <vt:lpstr>TIPOS DE PENSIÓN</vt:lpstr>
      <vt:lpstr>TRÁMITE DE PENSIÓN</vt:lpstr>
      <vt:lpstr>TRÁMITE DE PENSIÓN</vt:lpstr>
      <vt:lpstr>TRÁMITE DE PENSIÓN</vt:lpstr>
      <vt:lpstr>MODALIDADES DE PENSIÓN</vt:lpstr>
      <vt:lpstr>MODALIDADES DE PENSIÓN</vt:lpstr>
      <vt:lpstr>MODALIDADES DE PENSIÓN</vt:lpstr>
      <vt:lpstr>MODALIDADES DE PENSIÓN</vt:lpstr>
      <vt:lpstr>MODALIDADES DE PENSIÓN</vt:lpstr>
      <vt:lpstr>MODALIDADES DE PENSIÓN</vt:lpstr>
      <vt:lpstr>PREGUNTAS FRECUENTES</vt:lpstr>
      <vt:lpstr>TIPS</vt:lpstr>
      <vt:lpstr>OTROS BENEFICIOS DEL SISTEMA</vt:lpstr>
      <vt:lpstr>PENSIÓN GARANTIZADA UNIVERSAL (PGU)</vt:lpstr>
      <vt:lpstr>PENSIÓN GARANTIZADA UNIVERSAL (PGU)</vt:lpstr>
      <vt:lpstr>PENSIÓN GARANTIZADA UNIVERSAL (PGU)</vt:lpstr>
      <vt:lpstr>PENSIÓN GARANTIZADA UNIVERSAL (PGU)</vt:lpstr>
      <vt:lpstr>PENSIÓN GARANTIZADA UNIVERSAL (PGU)</vt:lpstr>
      <vt:lpstr>BONO POR HIJO(A)</vt:lpstr>
      <vt:lpstr>BONO POR HIJO(A)</vt:lpstr>
      <vt:lpstr>BONIFICACIÓN DE SALUD</vt:lpstr>
      <vt:lpstr>Presentación de PowerPoint</vt:lpstr>
      <vt:lpstr>PARA FINALIZAR, CUÉNTENOS QUÉ LE PARECIÓ LA ACTIVIDAD</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Encuesta Nacional de Funcionarias y Funcionarios Públicos 2023 Resultados de encuesta</dc:title>
  <dc:creator>spensiones</dc:creator>
  <cp:lastModifiedBy>M</cp:lastModifiedBy>
  <cp:revision>195</cp:revision>
  <cp:lastPrinted>2024-04-22T16:41:40Z</cp:lastPrinted>
  <dcterms:created xsi:type="dcterms:W3CDTF">2016-12-30T11:22:39Z</dcterms:created>
  <dcterms:modified xsi:type="dcterms:W3CDTF">2025-06-26T13:59:47Z</dcterms:modified>
</cp:coreProperties>
</file>