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2.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337" r:id="rId3"/>
    <p:sldId id="332" r:id="rId4"/>
    <p:sldId id="328" r:id="rId5"/>
    <p:sldId id="324" r:id="rId6"/>
    <p:sldId id="325" r:id="rId7"/>
    <p:sldId id="336" r:id="rId8"/>
    <p:sldId id="342" r:id="rId9"/>
    <p:sldId id="354" r:id="rId10"/>
    <p:sldId id="353" r:id="rId11"/>
    <p:sldId id="355" r:id="rId12"/>
    <p:sldId id="343" r:id="rId13"/>
    <p:sldId id="356" r:id="rId14"/>
    <p:sldId id="346" r:id="rId15"/>
    <p:sldId id="347" r:id="rId16"/>
    <p:sldId id="351" r:id="rId17"/>
    <p:sldId id="299"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Montserrat Light" panose="00000400000000000000" pitchFamily="2" charset="0"/>
      <p:regular r:id="rId24"/>
    </p:embeddedFont>
    <p:embeddedFont>
      <p:font typeface="Open Sans" panose="020B0606030504020204" pitchFamily="34" charset="0"/>
      <p:regular r:id="rId25"/>
      <p:bold r:id="rId26"/>
    </p:embeddedFont>
    <p:embeddedFont>
      <p:font typeface="Open Sans Light" panose="020B0306030504020204" pitchFamily="34" charset="0"/>
      <p:regular r:id="rId27"/>
      <p:bold r:id="rId28"/>
      <p:italic r:id="rId29"/>
      <p:boldItalic r:id="rId30"/>
    </p:embeddedFont>
    <p:embeddedFont>
      <p:font typeface="Poppins" panose="00000500000000000000" pitchFamily="2" charset="0"/>
      <p:regular r:id="rId31"/>
      <p:bold r:id="rId32"/>
      <p:italic r:id="rId33"/>
      <p:boldItalic r:id="rId34"/>
    </p:embeddedFont>
    <p:embeddedFont>
      <p:font typeface="Verdana" panose="020B060403050404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jjQNsmjSZu2pqwDmBydew1stHq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300"/>
    <a:srgbClr val="C25812"/>
    <a:srgbClr val="823C0C"/>
    <a:srgbClr val="D1B599"/>
    <a:srgbClr val="FFA100"/>
    <a:srgbClr val="E60F56"/>
    <a:srgbClr val="3C2621"/>
    <a:srgbClr val="A18400"/>
    <a:srgbClr val="A6A6A6"/>
    <a:srgbClr val="B40C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4652" autoAdjust="0"/>
  </p:normalViewPr>
  <p:slideViewPr>
    <p:cSldViewPr snapToGrid="0">
      <p:cViewPr varScale="1">
        <p:scale>
          <a:sx n="82" d="100"/>
          <a:sy n="82" d="100"/>
        </p:scale>
        <p:origin x="691" y="6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69" Type="http://schemas.openxmlformats.org/officeDocument/2006/relationships/presProps" Target="presProps.xml"/><Relationship Id="rId8" Type="http://schemas.openxmlformats.org/officeDocument/2006/relationships/slide" Target="slides/slide7.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luzba\OneDrive\Escritorio\HAH\Presentaciones\2024\marzo\marzo%20202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cene3d>
          <a:camera prst="orthographicFront"/>
          <a:lightRig rig="threePt" dir="t"/>
        </a:scene3d>
        <a:sp3d>
          <a:bevelT/>
        </a:sp3d>
      </c:spPr>
    </c:sideWall>
    <c:backWall>
      <c:thickness val="0"/>
      <c:spPr>
        <a:noFill/>
        <a:ln>
          <a:noFill/>
        </a:ln>
        <a:effectLst/>
        <a:scene3d>
          <a:camera prst="orthographicFront"/>
          <a:lightRig rig="threePt" dir="t"/>
        </a:scene3d>
        <a:sp3d>
          <a:bevelT/>
        </a:sp3d>
      </c:spPr>
    </c:backWall>
    <c:plotArea>
      <c:layout/>
      <c:bar3DChart>
        <c:barDir val="col"/>
        <c:grouping val="stacked"/>
        <c:varyColors val="0"/>
        <c:ser>
          <c:idx val="0"/>
          <c:order val="0"/>
          <c:tx>
            <c:strRef>
              <c:f>Sheet1!$B$1</c:f>
              <c:strCache>
                <c:ptCount val="1"/>
                <c:pt idx="0">
                  <c:v>Base</c:v>
                </c:pt>
              </c:strCache>
            </c:strRef>
          </c:tx>
          <c:spPr>
            <a:solidFill>
              <a:schemeClr val="tx1">
                <a:lumMod val="65000"/>
                <a:lumOff val="35000"/>
              </a:schemeClr>
            </a:solidFill>
            <a:ln>
              <a:noFill/>
            </a:ln>
            <a:effectLst>
              <a:outerShdw blurRad="76200" sx="102000" sy="102000" algn="ctr" rotWithShape="0">
                <a:prstClr val="black">
                  <a:alpha val="13000"/>
                </a:prstClr>
              </a:outerShdw>
            </a:effectLst>
            <a:scene3d>
              <a:camera prst="orthographicFront"/>
              <a:lightRig rig="threePt" dir="t"/>
            </a:scene3d>
            <a:sp3d>
              <a:bevelT/>
            </a:sp3d>
          </c:spPr>
          <c:invertIfNegative val="0"/>
          <c:cat>
            <c:strRef>
              <c:f>Sheet1!$A$2:$A$5</c:f>
              <c:strCache>
                <c:ptCount val="4"/>
                <c:pt idx="0">
                  <c:v>Consultas</c:v>
                </c:pt>
                <c:pt idx="1">
                  <c:v>Procedimientos</c:v>
                </c:pt>
                <c:pt idx="2">
                  <c:v>Imagenología</c:v>
                </c:pt>
                <c:pt idx="3">
                  <c:v>Farmacia</c:v>
                </c:pt>
              </c:strCache>
            </c:strRef>
          </c:cat>
          <c:val>
            <c:numRef>
              <c:f>Sheet1!$B$2:$B$5</c:f>
              <c:numCache>
                <c:formatCode>0%</c:formatCode>
                <c:ptCount val="4"/>
                <c:pt idx="0">
                  <c:v>0.15</c:v>
                </c:pt>
                <c:pt idx="1">
                  <c:v>0.15</c:v>
                </c:pt>
                <c:pt idx="2">
                  <c:v>0.15</c:v>
                </c:pt>
                <c:pt idx="3">
                  <c:v>0.15</c:v>
                </c:pt>
              </c:numCache>
            </c:numRef>
          </c:val>
          <c:extLst>
            <c:ext xmlns:c16="http://schemas.microsoft.com/office/drawing/2014/chart" uri="{C3380CC4-5D6E-409C-BE32-E72D297353CC}">
              <c16:uniqueId val="{00000000-8381-42D9-A7EB-DBC0C331E714}"/>
            </c:ext>
          </c:extLst>
        </c:ser>
        <c:ser>
          <c:idx val="1"/>
          <c:order val="1"/>
          <c:tx>
            <c:strRef>
              <c:f>Sheet1!$C$1</c:f>
              <c:strCache>
                <c:ptCount val="1"/>
                <c:pt idx="0">
                  <c:v>Persentage</c:v>
                </c:pt>
              </c:strCache>
            </c:strRef>
          </c:tx>
          <c:spPr>
            <a:solidFill>
              <a:srgbClr val="C25812"/>
            </a:solidFill>
            <a:ln>
              <a:noFill/>
            </a:ln>
            <a:effectLst/>
            <a:scene3d>
              <a:camera prst="orthographicFront"/>
              <a:lightRig rig="threePt" dir="t"/>
            </a:scene3d>
            <a:sp3d>
              <a:bevelT/>
            </a:sp3d>
          </c:spPr>
          <c:invertIfNegative val="0"/>
          <c:dPt>
            <c:idx val="0"/>
            <c:invertIfNegative val="0"/>
            <c:bubble3D val="0"/>
            <c:spPr>
              <a:solidFill>
                <a:srgbClr val="C25812"/>
              </a:solidFill>
              <a:ln>
                <a:noFill/>
              </a:ln>
              <a:effectLst/>
              <a:scene3d>
                <a:camera prst="orthographicFront"/>
                <a:lightRig rig="threePt" dir="t"/>
              </a:scene3d>
              <a:sp3d>
                <a:bevelT/>
              </a:sp3d>
            </c:spPr>
            <c:extLst>
              <c:ext xmlns:c16="http://schemas.microsoft.com/office/drawing/2014/chart" uri="{C3380CC4-5D6E-409C-BE32-E72D297353CC}">
                <c16:uniqueId val="{00000006-8381-42D9-A7EB-DBC0C331E714}"/>
              </c:ext>
            </c:extLst>
          </c:dPt>
          <c:dPt>
            <c:idx val="1"/>
            <c:invertIfNegative val="0"/>
            <c:bubble3D val="0"/>
            <c:spPr>
              <a:solidFill>
                <a:srgbClr val="E60F56"/>
              </a:solidFill>
              <a:ln>
                <a:noFill/>
              </a:ln>
              <a:effectLst/>
              <a:scene3d>
                <a:camera prst="orthographicFront"/>
                <a:lightRig rig="threePt" dir="t"/>
              </a:scene3d>
              <a:sp3d>
                <a:bevelT/>
              </a:sp3d>
            </c:spPr>
            <c:extLst>
              <c:ext xmlns:c16="http://schemas.microsoft.com/office/drawing/2014/chart" uri="{C3380CC4-5D6E-409C-BE32-E72D297353CC}">
                <c16:uniqueId val="{00000007-8381-42D9-A7EB-DBC0C331E714}"/>
              </c:ext>
            </c:extLst>
          </c:dPt>
          <c:dPt>
            <c:idx val="2"/>
            <c:invertIfNegative val="0"/>
            <c:bubble3D val="0"/>
            <c:spPr>
              <a:solidFill>
                <a:srgbClr val="FFA100"/>
              </a:solidFill>
              <a:ln>
                <a:noFill/>
              </a:ln>
              <a:effectLst/>
              <a:scene3d>
                <a:camera prst="orthographicFront"/>
                <a:lightRig rig="threePt" dir="t"/>
              </a:scene3d>
              <a:sp3d>
                <a:bevelT/>
              </a:sp3d>
            </c:spPr>
            <c:extLst>
              <c:ext xmlns:c16="http://schemas.microsoft.com/office/drawing/2014/chart" uri="{C3380CC4-5D6E-409C-BE32-E72D297353CC}">
                <c16:uniqueId val="{00000008-8381-42D9-A7EB-DBC0C331E714}"/>
              </c:ext>
            </c:extLst>
          </c:dPt>
          <c:dPt>
            <c:idx val="3"/>
            <c:invertIfNegative val="0"/>
            <c:bubble3D val="0"/>
            <c:spPr>
              <a:solidFill>
                <a:srgbClr val="A18400"/>
              </a:solidFill>
              <a:ln>
                <a:noFill/>
              </a:ln>
              <a:effectLst/>
              <a:scene3d>
                <a:camera prst="orthographicFront"/>
                <a:lightRig rig="threePt" dir="t"/>
              </a:scene3d>
              <a:sp3d>
                <a:bevelT/>
              </a:sp3d>
            </c:spPr>
            <c:extLst>
              <c:ext xmlns:c16="http://schemas.microsoft.com/office/drawing/2014/chart" uri="{C3380CC4-5D6E-409C-BE32-E72D297353CC}">
                <c16:uniqueId val="{00000009-8381-42D9-A7EB-DBC0C331E714}"/>
              </c:ext>
            </c:extLst>
          </c:dPt>
          <c:dPt>
            <c:idx val="4"/>
            <c:invertIfNegative val="0"/>
            <c:bubble3D val="0"/>
            <c:spPr>
              <a:solidFill>
                <a:srgbClr val="C25812"/>
              </a:solidFill>
              <a:ln>
                <a:noFill/>
              </a:ln>
              <a:effectLst/>
              <a:scene3d>
                <a:camera prst="orthographicFront"/>
                <a:lightRig rig="threePt" dir="t"/>
              </a:scene3d>
              <a:sp3d>
                <a:bevelT/>
              </a:sp3d>
            </c:spPr>
            <c:extLst>
              <c:ext xmlns:c16="http://schemas.microsoft.com/office/drawing/2014/chart" uri="{C3380CC4-5D6E-409C-BE32-E72D297353CC}">
                <c16:uniqueId val="{0000000A-8381-42D9-A7EB-DBC0C331E714}"/>
              </c:ext>
            </c:extLst>
          </c:dPt>
          <c:dLbls>
            <c:dLbl>
              <c:idx val="0"/>
              <c:layout>
                <c:manualLayout>
                  <c:x val="2.357795461243737E-3"/>
                  <c:y val="0.27503803750296613"/>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8.3294972743791648E-2"/>
                      <c:h val="8.6474044587425497E-2"/>
                    </c:manualLayout>
                  </c15:layout>
                </c:ext>
                <c:ext xmlns:c16="http://schemas.microsoft.com/office/drawing/2014/chart" uri="{C3380CC4-5D6E-409C-BE32-E72D297353CC}">
                  <c16:uniqueId val="{00000006-8381-42D9-A7EB-DBC0C331E714}"/>
                </c:ext>
              </c:extLst>
            </c:dLbl>
            <c:dLbl>
              <c:idx val="1"/>
              <c:layout>
                <c:manualLayout>
                  <c:x val="0"/>
                  <c:y val="0.2528785747657604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81-42D9-A7EB-DBC0C331E714}"/>
                </c:ext>
              </c:extLst>
            </c:dLbl>
            <c:dLbl>
              <c:idx val="2"/>
              <c:layout>
                <c:manualLayout>
                  <c:x val="-8.6451501550480588E-17"/>
                  <c:y val="0.33630243448229985"/>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81-42D9-A7EB-DBC0C331E714}"/>
                </c:ext>
              </c:extLst>
            </c:dLbl>
            <c:dLbl>
              <c:idx val="3"/>
              <c:layout>
                <c:manualLayout>
                  <c:x val="1.1788977306218685E-3"/>
                  <c:y val="0.2476645835334767"/>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81-42D9-A7EB-DBC0C331E714}"/>
                </c:ext>
              </c:extLst>
            </c:dLbl>
            <c:dLbl>
              <c:idx val="4"/>
              <c:layout>
                <c:manualLayout>
                  <c:x val="2.357795461243737E-3"/>
                  <c:y val="0.310232478320881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81-42D9-A7EB-DBC0C331E71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Consultas</c:v>
                </c:pt>
                <c:pt idx="1">
                  <c:v>Procedimientos</c:v>
                </c:pt>
                <c:pt idx="2">
                  <c:v>Imagenología</c:v>
                </c:pt>
                <c:pt idx="3">
                  <c:v>Farmacia</c:v>
                </c:pt>
              </c:strCache>
            </c:strRef>
          </c:cat>
          <c:val>
            <c:numRef>
              <c:f>Sheet1!$C$2:$C$5</c:f>
              <c:numCache>
                <c:formatCode>0%</c:formatCode>
                <c:ptCount val="4"/>
                <c:pt idx="0">
                  <c:v>0.8</c:v>
                </c:pt>
                <c:pt idx="1">
                  <c:v>0.71</c:v>
                </c:pt>
                <c:pt idx="2">
                  <c:v>0.98</c:v>
                </c:pt>
                <c:pt idx="3">
                  <c:v>0.7</c:v>
                </c:pt>
              </c:numCache>
            </c:numRef>
          </c:val>
          <c:extLst>
            <c:ext xmlns:c16="http://schemas.microsoft.com/office/drawing/2014/chart" uri="{C3380CC4-5D6E-409C-BE32-E72D297353CC}">
              <c16:uniqueId val="{00000001-8381-42D9-A7EB-DBC0C331E714}"/>
            </c:ext>
          </c:extLst>
        </c:ser>
        <c:ser>
          <c:idx val="2"/>
          <c:order val="2"/>
          <c:tx>
            <c:strRef>
              <c:f>Sheet1!$D$1</c:f>
              <c:strCache>
                <c:ptCount val="1"/>
                <c:pt idx="0">
                  <c:v>Transparent</c:v>
                </c:pt>
              </c:strCache>
            </c:strRef>
          </c:tx>
          <c:spPr>
            <a:solidFill>
              <a:schemeClr val="bg2">
                <a:lumMod val="95000"/>
                <a:alpha val="48000"/>
              </a:schemeClr>
            </a:solidFill>
            <a:ln>
              <a:noFill/>
            </a:ln>
            <a:effectLst/>
            <a:scene3d>
              <a:camera prst="orthographicFront"/>
              <a:lightRig rig="threePt" dir="t"/>
            </a:scene3d>
            <a:sp3d>
              <a:bevelT/>
            </a:sp3d>
          </c:spPr>
          <c:invertIfNegative val="0"/>
          <c:cat>
            <c:strRef>
              <c:f>Sheet1!$A$2:$A$5</c:f>
              <c:strCache>
                <c:ptCount val="4"/>
                <c:pt idx="0">
                  <c:v>Consultas</c:v>
                </c:pt>
                <c:pt idx="1">
                  <c:v>Procedimientos</c:v>
                </c:pt>
                <c:pt idx="2">
                  <c:v>Imagenología</c:v>
                </c:pt>
                <c:pt idx="3">
                  <c:v>Farmacia</c:v>
                </c:pt>
              </c:strCache>
            </c:strRef>
          </c:cat>
          <c:val>
            <c:numRef>
              <c:f>Sheet1!$D$2:$D$5</c:f>
              <c:numCache>
                <c:formatCode>0%</c:formatCode>
                <c:ptCount val="4"/>
                <c:pt idx="0">
                  <c:v>0.19999999999999996</c:v>
                </c:pt>
                <c:pt idx="1">
                  <c:v>0.29000000000000004</c:v>
                </c:pt>
                <c:pt idx="2">
                  <c:v>2.0000000000000018E-2</c:v>
                </c:pt>
                <c:pt idx="3">
                  <c:v>0.1</c:v>
                </c:pt>
              </c:numCache>
            </c:numRef>
          </c:val>
          <c:extLst>
            <c:ext xmlns:c16="http://schemas.microsoft.com/office/drawing/2014/chart" uri="{C3380CC4-5D6E-409C-BE32-E72D297353CC}">
              <c16:uniqueId val="{00000003-8381-42D9-A7EB-DBC0C331E714}"/>
            </c:ext>
          </c:extLst>
        </c:ser>
        <c:dLbls>
          <c:showLegendKey val="0"/>
          <c:showVal val="0"/>
          <c:showCatName val="0"/>
          <c:showSerName val="0"/>
          <c:showPercent val="0"/>
          <c:showBubbleSize val="0"/>
        </c:dLbls>
        <c:gapWidth val="107"/>
        <c:gapDepth val="346"/>
        <c:shape val="box"/>
        <c:axId val="491348384"/>
        <c:axId val="491346088"/>
        <c:axId val="0"/>
      </c:bar3DChart>
      <c:catAx>
        <c:axId val="491348384"/>
        <c:scaling>
          <c:orientation val="minMax"/>
        </c:scaling>
        <c:delete val="1"/>
        <c:axPos val="b"/>
        <c:numFmt formatCode="General" sourceLinked="1"/>
        <c:majorTickMark val="none"/>
        <c:minorTickMark val="none"/>
        <c:tickLblPos val="nextTo"/>
        <c:crossAx val="491346088"/>
        <c:crosses val="autoZero"/>
        <c:auto val="1"/>
        <c:lblAlgn val="ctr"/>
        <c:lblOffset val="100"/>
        <c:noMultiLvlLbl val="0"/>
      </c:catAx>
      <c:valAx>
        <c:axId val="491346088"/>
        <c:scaling>
          <c:orientation val="minMax"/>
        </c:scaling>
        <c:delete val="1"/>
        <c:axPos val="l"/>
        <c:numFmt formatCode="0%" sourceLinked="1"/>
        <c:majorTickMark val="none"/>
        <c:minorTickMark val="none"/>
        <c:tickLblPos val="nextTo"/>
        <c:crossAx val="49134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spPr>
            <a:solidFill>
              <a:srgbClr val="F8AB08"/>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Hoja1!$B$6:$B$11</c:f>
              <c:strCache>
                <c:ptCount val="6"/>
                <c:pt idx="0">
                  <c:v>Adultos</c:v>
                </c:pt>
                <c:pt idx="1">
                  <c:v>Ginecológicas</c:v>
                </c:pt>
                <c:pt idx="2">
                  <c:v>Pediátricos</c:v>
                </c:pt>
                <c:pt idx="3">
                  <c:v>UTI</c:v>
                </c:pt>
                <c:pt idx="4">
                  <c:v>UHCIP</c:v>
                </c:pt>
                <c:pt idx="5">
                  <c:v>Total</c:v>
                </c:pt>
              </c:strCache>
            </c:strRef>
          </c:cat>
          <c:val>
            <c:numRef>
              <c:f>Hoja1!$F$6:$F$11</c:f>
              <c:numCache>
                <c:formatCode>0%</c:formatCode>
                <c:ptCount val="6"/>
                <c:pt idx="0">
                  <c:v>0.26829268292682928</c:v>
                </c:pt>
                <c:pt idx="1">
                  <c:v>0</c:v>
                </c:pt>
                <c:pt idx="2">
                  <c:v>0</c:v>
                </c:pt>
                <c:pt idx="3">
                  <c:v>1</c:v>
                </c:pt>
                <c:pt idx="4">
                  <c:v>1</c:v>
                </c:pt>
                <c:pt idx="5">
                  <c:v>0.26382978723404255</c:v>
                </c:pt>
              </c:numCache>
            </c:numRef>
          </c:val>
          <c:extLst>
            <c:ext xmlns:c16="http://schemas.microsoft.com/office/drawing/2014/chart" uri="{C3380CC4-5D6E-409C-BE32-E72D297353CC}">
              <c16:uniqueId val="{00000000-381E-4A1F-B07B-DC266DAA8579}"/>
            </c:ext>
          </c:extLst>
        </c:ser>
        <c:ser>
          <c:idx val="1"/>
          <c:order val="1"/>
          <c:spPr>
            <a:solidFill>
              <a:srgbClr val="E60F56"/>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Hoja1!$B$6:$B$11</c:f>
              <c:strCache>
                <c:ptCount val="6"/>
                <c:pt idx="0">
                  <c:v>Adultos</c:v>
                </c:pt>
                <c:pt idx="1">
                  <c:v>Ginecológicas</c:v>
                </c:pt>
                <c:pt idx="2">
                  <c:v>Pediátricos</c:v>
                </c:pt>
                <c:pt idx="3">
                  <c:v>UTI</c:v>
                </c:pt>
                <c:pt idx="4">
                  <c:v>UHCIP</c:v>
                </c:pt>
                <c:pt idx="5">
                  <c:v>Total</c:v>
                </c:pt>
              </c:strCache>
            </c:strRef>
          </c:cat>
          <c:val>
            <c:numRef>
              <c:f>Hoja1!$H$6:$H$11</c:f>
              <c:numCache>
                <c:formatCode>0%</c:formatCode>
                <c:ptCount val="6"/>
                <c:pt idx="0">
                  <c:v>0.73</c:v>
                </c:pt>
                <c:pt idx="1">
                  <c:v>1</c:v>
                </c:pt>
                <c:pt idx="2">
                  <c:v>1</c:v>
                </c:pt>
                <c:pt idx="3">
                  <c:v>0</c:v>
                </c:pt>
                <c:pt idx="4">
                  <c:v>0</c:v>
                </c:pt>
                <c:pt idx="5">
                  <c:v>0.74</c:v>
                </c:pt>
              </c:numCache>
            </c:numRef>
          </c:val>
          <c:extLst>
            <c:ext xmlns:c16="http://schemas.microsoft.com/office/drawing/2014/chart" uri="{C3380CC4-5D6E-409C-BE32-E72D297353CC}">
              <c16:uniqueId val="{00000001-381E-4A1F-B07B-DC266DAA8579}"/>
            </c:ext>
          </c:extLst>
        </c:ser>
        <c:dLbls>
          <c:showLegendKey val="0"/>
          <c:showVal val="1"/>
          <c:showCatName val="0"/>
          <c:showSerName val="0"/>
          <c:showPercent val="0"/>
          <c:showBubbleSize val="0"/>
        </c:dLbls>
        <c:gapWidth val="75"/>
        <c:overlap val="100"/>
        <c:axId val="1630206159"/>
        <c:axId val="1630199919"/>
      </c:barChart>
      <c:catAx>
        <c:axId val="16302061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Verdana" panose="020B0604030504040204" pitchFamily="34" charset="0"/>
                <a:ea typeface="Verdana" panose="020B0604030504040204" pitchFamily="34" charset="0"/>
                <a:cs typeface="+mn-cs"/>
              </a:defRPr>
            </a:pPr>
            <a:endParaRPr lang="es-MX"/>
          </a:p>
        </c:txPr>
        <c:crossAx val="1630199919"/>
        <c:crosses val="autoZero"/>
        <c:auto val="1"/>
        <c:lblAlgn val="ctr"/>
        <c:lblOffset val="100"/>
        <c:noMultiLvlLbl val="0"/>
      </c:catAx>
      <c:valAx>
        <c:axId val="1630199919"/>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crossAx val="1630206159"/>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Verdana" panose="020B0604030504040204" pitchFamily="34" charset="0"/>
          <a:ea typeface="Verdana" panose="020B0604030504040204" pitchFamily="34" charset="0"/>
        </a:defRPr>
      </a:pPr>
      <a:endParaRPr lang="es-MX"/>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Water</c:v>
                </c:pt>
              </c:strCache>
            </c:strRef>
          </c:tx>
          <c:spPr>
            <a:solidFill>
              <a:srgbClr val="A184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5E52-46CC-A15F-77DA3CCEFB70}"/>
              </c:ext>
            </c:extLst>
          </c:dPt>
          <c:dPt>
            <c:idx val="1"/>
            <c:bubble3D val="0"/>
            <c:spPr>
              <a:solidFill>
                <a:srgbClr val="A18400"/>
              </a:solidFill>
              <a:ln w="19050">
                <a:solidFill>
                  <a:schemeClr val="lt1"/>
                </a:solidFill>
              </a:ln>
              <a:effectLst/>
            </c:spPr>
            <c:extLst>
              <c:ext xmlns:c16="http://schemas.microsoft.com/office/drawing/2014/chart" uri="{C3380CC4-5D6E-409C-BE32-E72D297353CC}">
                <c16:uniqueId val="{00000003-5E52-46CC-A15F-77DA3CCEFB70}"/>
              </c:ext>
            </c:extLst>
          </c:dPt>
          <c:cat>
            <c:strRef>
              <c:f>Sheet1!$A$2:$A$3</c:f>
              <c:strCache>
                <c:ptCount val="2"/>
                <c:pt idx="0">
                  <c:v>1st Qtr</c:v>
                </c:pt>
                <c:pt idx="1">
                  <c:v>2nd Qtr</c:v>
                </c:pt>
              </c:strCache>
            </c:strRef>
          </c:cat>
          <c:val>
            <c:numRef>
              <c:f>Sheet1!$B$2:$B$3</c:f>
              <c:numCache>
                <c:formatCode>0%</c:formatCode>
                <c:ptCount val="2"/>
                <c:pt idx="0">
                  <c:v>0.43</c:v>
                </c:pt>
                <c:pt idx="1">
                  <c:v>0.57000000000000006</c:v>
                </c:pt>
              </c:numCache>
            </c:numRef>
          </c:val>
          <c:extLst>
            <c:ext xmlns:c16="http://schemas.microsoft.com/office/drawing/2014/chart" uri="{C3380CC4-5D6E-409C-BE32-E72D297353CC}">
              <c16:uniqueId val="{00000004-5E52-46CC-A15F-77DA3CCEFB70}"/>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Water</c:v>
                </c:pt>
              </c:strCache>
            </c:strRef>
          </c:tx>
          <c:spPr>
            <a:solidFill>
              <a:srgbClr val="A184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63CC-49A1-B33B-F194151B869B}"/>
              </c:ext>
            </c:extLst>
          </c:dPt>
          <c:dPt>
            <c:idx val="1"/>
            <c:bubble3D val="0"/>
            <c:spPr>
              <a:solidFill>
                <a:srgbClr val="A18400"/>
              </a:solidFill>
              <a:ln w="19050">
                <a:solidFill>
                  <a:schemeClr val="lt1"/>
                </a:solidFill>
              </a:ln>
              <a:effectLst/>
            </c:spPr>
            <c:extLst>
              <c:ext xmlns:c16="http://schemas.microsoft.com/office/drawing/2014/chart" uri="{C3380CC4-5D6E-409C-BE32-E72D297353CC}">
                <c16:uniqueId val="{00000003-63CC-49A1-B33B-F194151B869B}"/>
              </c:ext>
            </c:extLst>
          </c:dPt>
          <c:cat>
            <c:strRef>
              <c:f>Sheet1!$A$2:$A$3</c:f>
              <c:strCache>
                <c:ptCount val="2"/>
                <c:pt idx="0">
                  <c:v>1st Qtr</c:v>
                </c:pt>
                <c:pt idx="1">
                  <c:v>2nd Qtr</c:v>
                </c:pt>
              </c:strCache>
            </c:strRef>
          </c:cat>
          <c:val>
            <c:numRef>
              <c:f>Sheet1!$B$2:$B$3</c:f>
              <c:numCache>
                <c:formatCode>0%</c:formatCode>
                <c:ptCount val="2"/>
                <c:pt idx="0">
                  <c:v>0</c:v>
                </c:pt>
                <c:pt idx="1">
                  <c:v>1</c:v>
                </c:pt>
              </c:numCache>
            </c:numRef>
          </c:val>
          <c:extLst>
            <c:ext xmlns:c16="http://schemas.microsoft.com/office/drawing/2014/chart" uri="{C3380CC4-5D6E-409C-BE32-E72D297353CC}">
              <c16:uniqueId val="{00000004-63CC-49A1-B33B-F194151B869B}"/>
            </c:ext>
          </c:extLst>
        </c:ser>
        <c:dLbls>
          <c:showLegendKey val="0"/>
          <c:showVal val="0"/>
          <c:showCatName val="0"/>
          <c:showSerName val="0"/>
          <c:showPercent val="0"/>
          <c:showBubbleSize val="0"/>
          <c:showLeaderLines val="1"/>
        </c:dLbls>
        <c:firstSliceAng val="0"/>
        <c:holeSize val="5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cene3d>
          <a:camera prst="orthographicFront"/>
          <a:lightRig rig="threePt" dir="t"/>
        </a:scene3d>
        <a:sp3d>
          <a:bevelT/>
        </a:sp3d>
      </c:spPr>
    </c:sideWall>
    <c:backWall>
      <c:thickness val="0"/>
      <c:spPr>
        <a:noFill/>
        <a:ln>
          <a:noFill/>
        </a:ln>
        <a:effectLst/>
        <a:scene3d>
          <a:camera prst="orthographicFront"/>
          <a:lightRig rig="threePt" dir="t"/>
        </a:scene3d>
        <a:sp3d>
          <a:bevelT/>
        </a:sp3d>
      </c:spPr>
    </c:backWall>
    <c:plotArea>
      <c:layout/>
      <c:bar3DChart>
        <c:barDir val="col"/>
        <c:grouping val="stacked"/>
        <c:varyColors val="0"/>
        <c:ser>
          <c:idx val="0"/>
          <c:order val="0"/>
          <c:tx>
            <c:strRef>
              <c:f>Sheet1!$B$1</c:f>
              <c:strCache>
                <c:ptCount val="1"/>
                <c:pt idx="0">
                  <c:v>Base</c:v>
                </c:pt>
              </c:strCache>
            </c:strRef>
          </c:tx>
          <c:spPr>
            <a:solidFill>
              <a:schemeClr val="tx1">
                <a:lumMod val="65000"/>
                <a:lumOff val="35000"/>
              </a:schemeClr>
            </a:solidFill>
            <a:ln>
              <a:noFill/>
            </a:ln>
            <a:effectLst>
              <a:outerShdw blurRad="76200" sx="102000" sy="102000" algn="ctr" rotWithShape="0">
                <a:prstClr val="black">
                  <a:alpha val="13000"/>
                </a:prstClr>
              </a:outerShdw>
            </a:effectLst>
            <a:scene3d>
              <a:camera prst="orthographicFront"/>
              <a:lightRig rig="threePt" dir="t"/>
            </a:scene3d>
            <a:sp3d>
              <a:bevelT/>
            </a:sp3d>
          </c:spPr>
          <c:invertIfNegative val="0"/>
          <c:cat>
            <c:numRef>
              <c:f>Sheet1!$A$2:$A$7</c:f>
              <c:numCache>
                <c:formatCode>General</c:formatCode>
                <c:ptCount val="6"/>
                <c:pt idx="0">
                  <c:v>1</c:v>
                </c:pt>
                <c:pt idx="1">
                  <c:v>2</c:v>
                </c:pt>
                <c:pt idx="2">
                  <c:v>3</c:v>
                </c:pt>
                <c:pt idx="3">
                  <c:v>4</c:v>
                </c:pt>
                <c:pt idx="4">
                  <c:v>5</c:v>
                </c:pt>
                <c:pt idx="5">
                  <c:v>6</c:v>
                </c:pt>
              </c:numCache>
            </c:numRef>
          </c:cat>
          <c:val>
            <c:numRef>
              <c:f>Sheet1!$B$2:$B$7</c:f>
              <c:numCache>
                <c:formatCode>0%</c:formatCode>
                <c:ptCount val="6"/>
                <c:pt idx="0">
                  <c:v>0.15</c:v>
                </c:pt>
                <c:pt idx="1">
                  <c:v>0.15</c:v>
                </c:pt>
                <c:pt idx="2">
                  <c:v>0.15</c:v>
                </c:pt>
                <c:pt idx="3">
                  <c:v>0.15</c:v>
                </c:pt>
                <c:pt idx="4">
                  <c:v>0.15</c:v>
                </c:pt>
                <c:pt idx="5">
                  <c:v>0.15</c:v>
                </c:pt>
              </c:numCache>
            </c:numRef>
          </c:val>
          <c:extLst>
            <c:ext xmlns:c16="http://schemas.microsoft.com/office/drawing/2014/chart" uri="{C3380CC4-5D6E-409C-BE32-E72D297353CC}">
              <c16:uniqueId val="{00000000-8381-42D9-A7EB-DBC0C331E714}"/>
            </c:ext>
          </c:extLst>
        </c:ser>
        <c:ser>
          <c:idx val="1"/>
          <c:order val="1"/>
          <c:tx>
            <c:strRef>
              <c:f>Sheet1!$C$1</c:f>
              <c:strCache>
                <c:ptCount val="1"/>
                <c:pt idx="0">
                  <c:v>Persentage</c:v>
                </c:pt>
              </c:strCache>
            </c:strRef>
          </c:tx>
          <c:spPr>
            <a:solidFill>
              <a:srgbClr val="C25812"/>
            </a:solidFill>
            <a:ln>
              <a:noFill/>
            </a:ln>
            <a:effectLst/>
            <a:scene3d>
              <a:camera prst="orthographicFront"/>
              <a:lightRig rig="threePt" dir="t"/>
            </a:scene3d>
            <a:sp3d>
              <a:bevelT/>
            </a:sp3d>
          </c:spPr>
          <c:invertIfNegative val="0"/>
          <c:dPt>
            <c:idx val="0"/>
            <c:invertIfNegative val="0"/>
            <c:bubble3D val="0"/>
            <c:spPr>
              <a:solidFill>
                <a:srgbClr val="C25812"/>
              </a:solidFill>
              <a:ln>
                <a:noFill/>
              </a:ln>
              <a:effectLst/>
              <a:scene3d>
                <a:camera prst="orthographicFront"/>
                <a:lightRig rig="threePt" dir="t"/>
              </a:scene3d>
              <a:sp3d>
                <a:bevelT/>
              </a:sp3d>
            </c:spPr>
            <c:extLst>
              <c:ext xmlns:c16="http://schemas.microsoft.com/office/drawing/2014/chart" uri="{C3380CC4-5D6E-409C-BE32-E72D297353CC}">
                <c16:uniqueId val="{00000006-8381-42D9-A7EB-DBC0C331E714}"/>
              </c:ext>
            </c:extLst>
          </c:dPt>
          <c:dPt>
            <c:idx val="1"/>
            <c:invertIfNegative val="0"/>
            <c:bubble3D val="0"/>
            <c:spPr>
              <a:solidFill>
                <a:srgbClr val="E60F56"/>
              </a:solidFill>
              <a:ln>
                <a:noFill/>
              </a:ln>
              <a:effectLst/>
              <a:scene3d>
                <a:camera prst="orthographicFront"/>
                <a:lightRig rig="threePt" dir="t"/>
              </a:scene3d>
              <a:sp3d>
                <a:bevelT/>
              </a:sp3d>
            </c:spPr>
            <c:extLst>
              <c:ext xmlns:c16="http://schemas.microsoft.com/office/drawing/2014/chart" uri="{C3380CC4-5D6E-409C-BE32-E72D297353CC}">
                <c16:uniqueId val="{00000007-8381-42D9-A7EB-DBC0C331E714}"/>
              </c:ext>
            </c:extLst>
          </c:dPt>
          <c:dPt>
            <c:idx val="2"/>
            <c:invertIfNegative val="0"/>
            <c:bubble3D val="0"/>
            <c:spPr>
              <a:solidFill>
                <a:srgbClr val="FFA100"/>
              </a:solidFill>
              <a:ln>
                <a:noFill/>
              </a:ln>
              <a:effectLst/>
              <a:scene3d>
                <a:camera prst="orthographicFront"/>
                <a:lightRig rig="threePt" dir="t"/>
              </a:scene3d>
              <a:sp3d>
                <a:bevelT/>
              </a:sp3d>
            </c:spPr>
            <c:extLst>
              <c:ext xmlns:c16="http://schemas.microsoft.com/office/drawing/2014/chart" uri="{C3380CC4-5D6E-409C-BE32-E72D297353CC}">
                <c16:uniqueId val="{00000008-8381-42D9-A7EB-DBC0C331E714}"/>
              </c:ext>
            </c:extLst>
          </c:dPt>
          <c:dPt>
            <c:idx val="3"/>
            <c:invertIfNegative val="0"/>
            <c:bubble3D val="0"/>
            <c:spPr>
              <a:solidFill>
                <a:srgbClr val="A18400"/>
              </a:solidFill>
              <a:ln>
                <a:noFill/>
              </a:ln>
              <a:effectLst/>
              <a:scene3d>
                <a:camera prst="orthographicFront"/>
                <a:lightRig rig="threePt" dir="t"/>
              </a:scene3d>
              <a:sp3d>
                <a:bevelT/>
              </a:sp3d>
            </c:spPr>
            <c:extLst>
              <c:ext xmlns:c16="http://schemas.microsoft.com/office/drawing/2014/chart" uri="{C3380CC4-5D6E-409C-BE32-E72D297353CC}">
                <c16:uniqueId val="{00000009-8381-42D9-A7EB-DBC0C331E714}"/>
              </c:ext>
            </c:extLst>
          </c:dPt>
          <c:dPt>
            <c:idx val="4"/>
            <c:invertIfNegative val="0"/>
            <c:bubble3D val="0"/>
            <c:spPr>
              <a:solidFill>
                <a:srgbClr val="C25812"/>
              </a:solidFill>
              <a:ln>
                <a:noFill/>
              </a:ln>
              <a:effectLst/>
              <a:scene3d>
                <a:camera prst="orthographicFront"/>
                <a:lightRig rig="threePt" dir="t"/>
              </a:scene3d>
              <a:sp3d>
                <a:bevelT/>
              </a:sp3d>
            </c:spPr>
            <c:extLst>
              <c:ext xmlns:c16="http://schemas.microsoft.com/office/drawing/2014/chart" uri="{C3380CC4-5D6E-409C-BE32-E72D297353CC}">
                <c16:uniqueId val="{0000000A-8381-42D9-A7EB-DBC0C331E714}"/>
              </c:ext>
            </c:extLst>
          </c:dPt>
          <c:dLbls>
            <c:dLbl>
              <c:idx val="0"/>
              <c:layout>
                <c:manualLayout>
                  <c:x val="7.277982736583085E-3"/>
                  <c:y val="0.32619777662535032"/>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8.3294955010920754E-2"/>
                      <c:h val="8.647411045296477E-2"/>
                    </c:manualLayout>
                  </c15:layout>
                </c:ext>
                <c:ext xmlns:c16="http://schemas.microsoft.com/office/drawing/2014/chart" uri="{C3380CC4-5D6E-409C-BE32-E72D297353CC}">
                  <c16:uniqueId val="{00000006-8381-42D9-A7EB-DBC0C331E714}"/>
                </c:ext>
              </c:extLst>
            </c:dLbl>
            <c:dLbl>
              <c:idx val="1"/>
              <c:layout>
                <c:manualLayout>
                  <c:x val="4.9201735736508819E-3"/>
                  <c:y val="0.28788257847684789"/>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81-42D9-A7EB-DBC0C331E714}"/>
                </c:ext>
              </c:extLst>
            </c:dLbl>
            <c:dLbl>
              <c:idx val="2"/>
              <c:layout>
                <c:manualLayout>
                  <c:x val="2.460086786825441E-3"/>
                  <c:y val="0.24863832401803476"/>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81-42D9-A7EB-DBC0C331E714}"/>
                </c:ext>
              </c:extLst>
            </c:dLbl>
            <c:dLbl>
              <c:idx val="3"/>
              <c:layout>
                <c:manualLayout>
                  <c:x val="3.5366931918655192E-3"/>
                  <c:y val="0.20334565805906499"/>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81-42D9-A7EB-DBC0C331E714}"/>
                </c:ext>
              </c:extLst>
            </c:dLbl>
            <c:dLbl>
              <c:idx val="4"/>
              <c:layout>
                <c:manualLayout>
                  <c:x val="5.8944886531093425E-3"/>
                  <c:y val="5.27690809498824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81-42D9-A7EB-DBC0C331E714}"/>
                </c:ext>
              </c:extLst>
            </c:dLbl>
            <c:dLbl>
              <c:idx val="5"/>
              <c:delete val="1"/>
              <c:extLst>
                <c:ext xmlns:c15="http://schemas.microsoft.com/office/drawing/2012/chart" uri="{CE6537A1-D6FC-4f65-9D91-7224C49458BB}"/>
                <c:ext xmlns:c16="http://schemas.microsoft.com/office/drawing/2014/chart" uri="{C3380CC4-5D6E-409C-BE32-E72D297353CC}">
                  <c16:uniqueId val="{00000000-7D59-4008-A037-808B8B2FBE8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1</c:v>
                </c:pt>
                <c:pt idx="1">
                  <c:v>2</c:v>
                </c:pt>
                <c:pt idx="2">
                  <c:v>3</c:v>
                </c:pt>
                <c:pt idx="3">
                  <c:v>4</c:v>
                </c:pt>
                <c:pt idx="4">
                  <c:v>5</c:v>
                </c:pt>
                <c:pt idx="5">
                  <c:v>6</c:v>
                </c:pt>
              </c:numCache>
            </c:numRef>
          </c:cat>
          <c:val>
            <c:numRef>
              <c:f>Sheet1!$C$2:$C$7</c:f>
              <c:numCache>
                <c:formatCode>0%</c:formatCode>
                <c:ptCount val="6"/>
                <c:pt idx="0">
                  <c:v>0.86</c:v>
                </c:pt>
                <c:pt idx="1">
                  <c:v>0.75</c:v>
                </c:pt>
                <c:pt idx="2">
                  <c:v>0.61</c:v>
                </c:pt>
                <c:pt idx="3">
                  <c:v>0.5</c:v>
                </c:pt>
                <c:pt idx="4">
                  <c:v>0</c:v>
                </c:pt>
                <c:pt idx="5">
                  <c:v>0</c:v>
                </c:pt>
              </c:numCache>
            </c:numRef>
          </c:val>
          <c:extLst>
            <c:ext xmlns:c16="http://schemas.microsoft.com/office/drawing/2014/chart" uri="{C3380CC4-5D6E-409C-BE32-E72D297353CC}">
              <c16:uniqueId val="{00000001-8381-42D9-A7EB-DBC0C331E714}"/>
            </c:ext>
          </c:extLst>
        </c:ser>
        <c:ser>
          <c:idx val="2"/>
          <c:order val="2"/>
          <c:tx>
            <c:strRef>
              <c:f>Sheet1!$D$1</c:f>
              <c:strCache>
                <c:ptCount val="1"/>
                <c:pt idx="0">
                  <c:v>Transparent</c:v>
                </c:pt>
              </c:strCache>
            </c:strRef>
          </c:tx>
          <c:spPr>
            <a:solidFill>
              <a:schemeClr val="bg2">
                <a:lumMod val="95000"/>
                <a:alpha val="48000"/>
              </a:schemeClr>
            </a:solidFill>
            <a:ln>
              <a:noFill/>
            </a:ln>
            <a:effectLst/>
            <a:scene3d>
              <a:camera prst="orthographicFront"/>
              <a:lightRig rig="threePt" dir="t"/>
            </a:scene3d>
            <a:sp3d>
              <a:bevelT/>
            </a:sp3d>
          </c:spPr>
          <c:invertIfNegative val="0"/>
          <c:cat>
            <c:numRef>
              <c:f>Sheet1!$A$2:$A$7</c:f>
              <c:numCache>
                <c:formatCode>General</c:formatCode>
                <c:ptCount val="6"/>
                <c:pt idx="0">
                  <c:v>1</c:v>
                </c:pt>
                <c:pt idx="1">
                  <c:v>2</c:v>
                </c:pt>
                <c:pt idx="2">
                  <c:v>3</c:v>
                </c:pt>
                <c:pt idx="3">
                  <c:v>4</c:v>
                </c:pt>
                <c:pt idx="4">
                  <c:v>5</c:v>
                </c:pt>
                <c:pt idx="5">
                  <c:v>6</c:v>
                </c:pt>
              </c:numCache>
            </c:numRef>
          </c:cat>
          <c:val>
            <c:numRef>
              <c:f>Sheet1!$D$2:$D$7</c:f>
              <c:numCache>
                <c:formatCode>0%</c:formatCode>
                <c:ptCount val="6"/>
                <c:pt idx="0">
                  <c:v>0.14000000000000001</c:v>
                </c:pt>
                <c:pt idx="1">
                  <c:v>0.25</c:v>
                </c:pt>
                <c:pt idx="2">
                  <c:v>0.39</c:v>
                </c:pt>
                <c:pt idx="3">
                  <c:v>0.5</c:v>
                </c:pt>
                <c:pt idx="4">
                  <c:v>1</c:v>
                </c:pt>
                <c:pt idx="5">
                  <c:v>1</c:v>
                </c:pt>
              </c:numCache>
            </c:numRef>
          </c:val>
          <c:extLst>
            <c:ext xmlns:c16="http://schemas.microsoft.com/office/drawing/2014/chart" uri="{C3380CC4-5D6E-409C-BE32-E72D297353CC}">
              <c16:uniqueId val="{00000003-8381-42D9-A7EB-DBC0C331E714}"/>
            </c:ext>
          </c:extLst>
        </c:ser>
        <c:dLbls>
          <c:showLegendKey val="0"/>
          <c:showVal val="0"/>
          <c:showCatName val="0"/>
          <c:showSerName val="0"/>
          <c:showPercent val="0"/>
          <c:showBubbleSize val="0"/>
        </c:dLbls>
        <c:gapWidth val="107"/>
        <c:gapDepth val="346"/>
        <c:shape val="box"/>
        <c:axId val="491348384"/>
        <c:axId val="491346088"/>
        <c:axId val="0"/>
      </c:bar3DChart>
      <c:catAx>
        <c:axId val="491348384"/>
        <c:scaling>
          <c:orientation val="minMax"/>
        </c:scaling>
        <c:delete val="1"/>
        <c:axPos val="b"/>
        <c:numFmt formatCode="General" sourceLinked="1"/>
        <c:majorTickMark val="none"/>
        <c:minorTickMark val="none"/>
        <c:tickLblPos val="nextTo"/>
        <c:crossAx val="491346088"/>
        <c:crosses val="autoZero"/>
        <c:auto val="1"/>
        <c:lblAlgn val="ctr"/>
        <c:lblOffset val="100"/>
        <c:noMultiLvlLbl val="0"/>
      </c:catAx>
      <c:valAx>
        <c:axId val="491346088"/>
        <c:scaling>
          <c:orientation val="minMax"/>
        </c:scaling>
        <c:delete val="1"/>
        <c:axPos val="l"/>
        <c:numFmt formatCode="0%" sourceLinked="1"/>
        <c:majorTickMark val="none"/>
        <c:minorTickMark val="none"/>
        <c:tickLblPos val="nextTo"/>
        <c:crossAx val="49134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cene3d>
          <a:camera prst="orthographicFront"/>
          <a:lightRig rig="threePt" dir="t"/>
        </a:scene3d>
        <a:sp3d>
          <a:bevelT/>
        </a:sp3d>
      </c:spPr>
    </c:sideWall>
    <c:backWall>
      <c:thickness val="0"/>
      <c:spPr>
        <a:noFill/>
        <a:ln>
          <a:noFill/>
        </a:ln>
        <a:effectLst/>
        <a:scene3d>
          <a:camera prst="orthographicFront"/>
          <a:lightRig rig="threePt" dir="t"/>
        </a:scene3d>
        <a:sp3d>
          <a:bevelT/>
        </a:sp3d>
      </c:spPr>
    </c:backWall>
    <c:plotArea>
      <c:layout/>
      <c:bar3DChart>
        <c:barDir val="col"/>
        <c:grouping val="stacked"/>
        <c:varyColors val="0"/>
        <c:ser>
          <c:idx val="0"/>
          <c:order val="0"/>
          <c:tx>
            <c:strRef>
              <c:f>Sheet1!$B$1</c:f>
              <c:strCache>
                <c:ptCount val="1"/>
                <c:pt idx="0">
                  <c:v>Base</c:v>
                </c:pt>
              </c:strCache>
            </c:strRef>
          </c:tx>
          <c:spPr>
            <a:solidFill>
              <a:schemeClr val="tx1">
                <a:lumMod val="65000"/>
                <a:lumOff val="35000"/>
              </a:schemeClr>
            </a:solidFill>
            <a:ln>
              <a:noFill/>
            </a:ln>
            <a:effectLst>
              <a:outerShdw blurRad="76200" sx="102000" sy="102000" algn="ctr" rotWithShape="0">
                <a:prstClr val="black">
                  <a:alpha val="13000"/>
                </a:prstClr>
              </a:outerShdw>
            </a:effectLst>
            <a:scene3d>
              <a:camera prst="orthographicFront"/>
              <a:lightRig rig="threePt" dir="t"/>
            </a:scene3d>
            <a:sp3d>
              <a:bevelT/>
            </a:sp3d>
          </c:spPr>
          <c:invertIfNegative val="0"/>
          <c:cat>
            <c:numRef>
              <c:f>Sheet1!$A$2:$A$6</c:f>
              <c:numCache>
                <c:formatCode>General</c:formatCode>
                <c:ptCount val="5"/>
                <c:pt idx="0">
                  <c:v>1</c:v>
                </c:pt>
                <c:pt idx="1">
                  <c:v>2</c:v>
                </c:pt>
                <c:pt idx="2">
                  <c:v>3</c:v>
                </c:pt>
                <c:pt idx="3">
                  <c:v>4</c:v>
                </c:pt>
                <c:pt idx="4">
                  <c:v>5</c:v>
                </c:pt>
              </c:numCache>
            </c:numRef>
          </c:cat>
          <c:val>
            <c:numRef>
              <c:f>Sheet1!$B$2:$B$6</c:f>
              <c:numCache>
                <c:formatCode>0%</c:formatCode>
                <c:ptCount val="5"/>
                <c:pt idx="0">
                  <c:v>0.15</c:v>
                </c:pt>
                <c:pt idx="1">
                  <c:v>0.15</c:v>
                </c:pt>
                <c:pt idx="2">
                  <c:v>0.15</c:v>
                </c:pt>
                <c:pt idx="3">
                  <c:v>0.15</c:v>
                </c:pt>
                <c:pt idx="4">
                  <c:v>0.15</c:v>
                </c:pt>
              </c:numCache>
            </c:numRef>
          </c:val>
          <c:extLst>
            <c:ext xmlns:c16="http://schemas.microsoft.com/office/drawing/2014/chart" uri="{C3380CC4-5D6E-409C-BE32-E72D297353CC}">
              <c16:uniqueId val="{00000000-8381-42D9-A7EB-DBC0C331E714}"/>
            </c:ext>
          </c:extLst>
        </c:ser>
        <c:ser>
          <c:idx val="1"/>
          <c:order val="1"/>
          <c:tx>
            <c:strRef>
              <c:f>Sheet1!$C$1</c:f>
              <c:strCache>
                <c:ptCount val="1"/>
                <c:pt idx="0">
                  <c:v>Persentage</c:v>
                </c:pt>
              </c:strCache>
            </c:strRef>
          </c:tx>
          <c:spPr>
            <a:solidFill>
              <a:srgbClr val="C25812"/>
            </a:solidFill>
            <a:ln>
              <a:noFill/>
            </a:ln>
            <a:effectLst/>
            <a:scene3d>
              <a:camera prst="orthographicFront"/>
              <a:lightRig rig="threePt" dir="t"/>
            </a:scene3d>
            <a:sp3d>
              <a:bevelT/>
            </a:sp3d>
          </c:spPr>
          <c:invertIfNegative val="0"/>
          <c:dPt>
            <c:idx val="0"/>
            <c:invertIfNegative val="0"/>
            <c:bubble3D val="0"/>
            <c:spPr>
              <a:solidFill>
                <a:srgbClr val="C25812"/>
              </a:solidFill>
              <a:ln>
                <a:noFill/>
              </a:ln>
              <a:effectLst/>
              <a:scene3d>
                <a:camera prst="orthographicFront"/>
                <a:lightRig rig="threePt" dir="t"/>
              </a:scene3d>
              <a:sp3d>
                <a:bevelT/>
              </a:sp3d>
            </c:spPr>
            <c:extLst>
              <c:ext xmlns:c16="http://schemas.microsoft.com/office/drawing/2014/chart" uri="{C3380CC4-5D6E-409C-BE32-E72D297353CC}">
                <c16:uniqueId val="{00000006-8381-42D9-A7EB-DBC0C331E714}"/>
              </c:ext>
            </c:extLst>
          </c:dPt>
          <c:dPt>
            <c:idx val="1"/>
            <c:invertIfNegative val="0"/>
            <c:bubble3D val="0"/>
            <c:spPr>
              <a:solidFill>
                <a:srgbClr val="E60F56"/>
              </a:solidFill>
              <a:ln>
                <a:noFill/>
              </a:ln>
              <a:effectLst/>
              <a:scene3d>
                <a:camera prst="orthographicFront"/>
                <a:lightRig rig="threePt" dir="t"/>
              </a:scene3d>
              <a:sp3d>
                <a:bevelT/>
              </a:sp3d>
            </c:spPr>
            <c:extLst>
              <c:ext xmlns:c16="http://schemas.microsoft.com/office/drawing/2014/chart" uri="{C3380CC4-5D6E-409C-BE32-E72D297353CC}">
                <c16:uniqueId val="{00000007-8381-42D9-A7EB-DBC0C331E714}"/>
              </c:ext>
            </c:extLst>
          </c:dPt>
          <c:dPt>
            <c:idx val="2"/>
            <c:invertIfNegative val="0"/>
            <c:bubble3D val="0"/>
            <c:spPr>
              <a:solidFill>
                <a:srgbClr val="FFA100"/>
              </a:solidFill>
              <a:ln>
                <a:noFill/>
              </a:ln>
              <a:effectLst/>
              <a:scene3d>
                <a:camera prst="orthographicFront"/>
                <a:lightRig rig="threePt" dir="t"/>
              </a:scene3d>
              <a:sp3d>
                <a:bevelT/>
              </a:sp3d>
            </c:spPr>
            <c:extLst>
              <c:ext xmlns:c16="http://schemas.microsoft.com/office/drawing/2014/chart" uri="{C3380CC4-5D6E-409C-BE32-E72D297353CC}">
                <c16:uniqueId val="{00000008-8381-42D9-A7EB-DBC0C331E714}"/>
              </c:ext>
            </c:extLst>
          </c:dPt>
          <c:dPt>
            <c:idx val="3"/>
            <c:invertIfNegative val="0"/>
            <c:bubble3D val="0"/>
            <c:spPr>
              <a:solidFill>
                <a:srgbClr val="A18400"/>
              </a:solidFill>
              <a:ln>
                <a:noFill/>
              </a:ln>
              <a:effectLst/>
              <a:scene3d>
                <a:camera prst="orthographicFront"/>
                <a:lightRig rig="threePt" dir="t"/>
              </a:scene3d>
              <a:sp3d>
                <a:bevelT/>
              </a:sp3d>
            </c:spPr>
            <c:extLst>
              <c:ext xmlns:c16="http://schemas.microsoft.com/office/drawing/2014/chart" uri="{C3380CC4-5D6E-409C-BE32-E72D297353CC}">
                <c16:uniqueId val="{00000009-8381-42D9-A7EB-DBC0C331E714}"/>
              </c:ext>
            </c:extLst>
          </c:dPt>
          <c:dPt>
            <c:idx val="4"/>
            <c:invertIfNegative val="0"/>
            <c:bubble3D val="0"/>
            <c:spPr>
              <a:solidFill>
                <a:srgbClr val="C25812"/>
              </a:solidFill>
              <a:ln>
                <a:noFill/>
              </a:ln>
              <a:effectLst/>
              <a:scene3d>
                <a:camera prst="orthographicFront"/>
                <a:lightRig rig="threePt" dir="t"/>
              </a:scene3d>
              <a:sp3d>
                <a:bevelT/>
              </a:sp3d>
            </c:spPr>
            <c:extLst>
              <c:ext xmlns:c16="http://schemas.microsoft.com/office/drawing/2014/chart" uri="{C3380CC4-5D6E-409C-BE32-E72D297353CC}">
                <c16:uniqueId val="{0000000A-8381-42D9-A7EB-DBC0C331E714}"/>
              </c:ext>
            </c:extLst>
          </c:dPt>
          <c:dLbls>
            <c:dLbl>
              <c:idx val="0"/>
              <c:layout>
                <c:manualLayout>
                  <c:x val="1.1277657695194828E-3"/>
                  <c:y val="0.31273472876940955"/>
                </c:manualLayout>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8.3294955010920754E-2"/>
                      <c:h val="8.647411045296477E-2"/>
                    </c:manualLayout>
                  </c15:layout>
                </c:ext>
                <c:ext xmlns:c16="http://schemas.microsoft.com/office/drawing/2014/chart" uri="{C3380CC4-5D6E-409C-BE32-E72D297353CC}">
                  <c16:uniqueId val="{00000006-8381-42D9-A7EB-DBC0C331E714}"/>
                </c:ext>
              </c:extLst>
            </c:dLbl>
            <c:dLbl>
              <c:idx val="1"/>
              <c:layout>
                <c:manualLayout>
                  <c:x val="1.2300433934127205E-3"/>
                  <c:y val="0.27711214019209546"/>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381-42D9-A7EB-DBC0C331E714}"/>
                </c:ext>
              </c:extLst>
            </c:dLbl>
            <c:dLbl>
              <c:idx val="2"/>
              <c:layout>
                <c:manualLayout>
                  <c:x val="4.9201735736507917E-3"/>
                  <c:y val="0.2014093160898898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381-42D9-A7EB-DBC0C331E714}"/>
                </c:ext>
              </c:extLst>
            </c:dLbl>
            <c:dLbl>
              <c:idx val="3"/>
              <c:layout>
                <c:manualLayout>
                  <c:x val="-1.5341643583982278E-4"/>
                  <c:y val="4.9591719822737045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381-42D9-A7EB-DBC0C331E714}"/>
                </c:ext>
              </c:extLst>
            </c:dLbl>
            <c:dLbl>
              <c:idx val="4"/>
              <c:layout>
                <c:manualLayout>
                  <c:x val="5.8944886531093425E-3"/>
                  <c:y val="5.276908094988246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Verdana" panose="020B0604030504040204" pitchFamily="34" charset="0"/>
                      <a:ea typeface="Verdana" panose="020B0604030504040204" pitchFamily="34" charset="0"/>
                      <a:cs typeface="+mn-cs"/>
                    </a:defRPr>
                  </a:pPr>
                  <a:endParaRPr lang="es-MX"/>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381-42D9-A7EB-DBC0C331E714}"/>
                </c:ext>
              </c:extLst>
            </c:dLbl>
            <c:dLbl>
              <c:idx val="5"/>
              <c:delete val="1"/>
              <c:extLst>
                <c:ext xmlns:c15="http://schemas.microsoft.com/office/drawing/2012/chart" uri="{CE6537A1-D6FC-4f65-9D91-7224C49458BB}"/>
                <c:ext xmlns:c16="http://schemas.microsoft.com/office/drawing/2014/chart" uri="{C3380CC4-5D6E-409C-BE32-E72D297353CC}">
                  <c16:uniqueId val="{00000000-7D59-4008-A037-808B8B2FBE8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1</c:v>
                </c:pt>
                <c:pt idx="1">
                  <c:v>2</c:v>
                </c:pt>
                <c:pt idx="2">
                  <c:v>3</c:v>
                </c:pt>
                <c:pt idx="3">
                  <c:v>4</c:v>
                </c:pt>
                <c:pt idx="4">
                  <c:v>5</c:v>
                </c:pt>
              </c:numCache>
            </c:numRef>
          </c:cat>
          <c:val>
            <c:numRef>
              <c:f>Sheet1!$C$2:$C$6</c:f>
              <c:numCache>
                <c:formatCode>0%</c:formatCode>
                <c:ptCount val="5"/>
                <c:pt idx="0">
                  <c:v>0.86</c:v>
                </c:pt>
                <c:pt idx="1">
                  <c:v>0.74</c:v>
                </c:pt>
                <c:pt idx="2">
                  <c:v>0.5</c:v>
                </c:pt>
                <c:pt idx="3">
                  <c:v>0</c:v>
                </c:pt>
                <c:pt idx="4">
                  <c:v>0</c:v>
                </c:pt>
              </c:numCache>
            </c:numRef>
          </c:val>
          <c:extLst>
            <c:ext xmlns:c16="http://schemas.microsoft.com/office/drawing/2014/chart" uri="{C3380CC4-5D6E-409C-BE32-E72D297353CC}">
              <c16:uniqueId val="{00000001-8381-42D9-A7EB-DBC0C331E714}"/>
            </c:ext>
          </c:extLst>
        </c:ser>
        <c:ser>
          <c:idx val="2"/>
          <c:order val="2"/>
          <c:tx>
            <c:strRef>
              <c:f>Sheet1!$D$1</c:f>
              <c:strCache>
                <c:ptCount val="1"/>
                <c:pt idx="0">
                  <c:v>Transparent</c:v>
                </c:pt>
              </c:strCache>
            </c:strRef>
          </c:tx>
          <c:spPr>
            <a:solidFill>
              <a:schemeClr val="bg2">
                <a:lumMod val="95000"/>
                <a:alpha val="48000"/>
              </a:schemeClr>
            </a:solidFill>
            <a:ln>
              <a:noFill/>
            </a:ln>
            <a:effectLst/>
            <a:scene3d>
              <a:camera prst="orthographicFront"/>
              <a:lightRig rig="threePt" dir="t"/>
            </a:scene3d>
            <a:sp3d>
              <a:bevelT/>
            </a:sp3d>
          </c:spPr>
          <c:invertIfNegative val="0"/>
          <c:cat>
            <c:numRef>
              <c:f>Sheet1!$A$2:$A$6</c:f>
              <c:numCache>
                <c:formatCode>General</c:formatCode>
                <c:ptCount val="5"/>
                <c:pt idx="0">
                  <c:v>1</c:v>
                </c:pt>
                <c:pt idx="1">
                  <c:v>2</c:v>
                </c:pt>
                <c:pt idx="2">
                  <c:v>3</c:v>
                </c:pt>
                <c:pt idx="3">
                  <c:v>4</c:v>
                </c:pt>
                <c:pt idx="4">
                  <c:v>5</c:v>
                </c:pt>
              </c:numCache>
            </c:numRef>
          </c:cat>
          <c:val>
            <c:numRef>
              <c:f>Sheet1!$D$2:$D$6</c:f>
              <c:numCache>
                <c:formatCode>0%</c:formatCode>
                <c:ptCount val="5"/>
                <c:pt idx="0">
                  <c:v>0.14000000000000001</c:v>
                </c:pt>
                <c:pt idx="1">
                  <c:v>0.26</c:v>
                </c:pt>
                <c:pt idx="2">
                  <c:v>0.5</c:v>
                </c:pt>
                <c:pt idx="3">
                  <c:v>1</c:v>
                </c:pt>
                <c:pt idx="4">
                  <c:v>1</c:v>
                </c:pt>
              </c:numCache>
            </c:numRef>
          </c:val>
          <c:extLst>
            <c:ext xmlns:c16="http://schemas.microsoft.com/office/drawing/2014/chart" uri="{C3380CC4-5D6E-409C-BE32-E72D297353CC}">
              <c16:uniqueId val="{00000003-8381-42D9-A7EB-DBC0C331E714}"/>
            </c:ext>
          </c:extLst>
        </c:ser>
        <c:dLbls>
          <c:showLegendKey val="0"/>
          <c:showVal val="0"/>
          <c:showCatName val="0"/>
          <c:showSerName val="0"/>
          <c:showPercent val="0"/>
          <c:showBubbleSize val="0"/>
        </c:dLbls>
        <c:gapWidth val="107"/>
        <c:gapDepth val="346"/>
        <c:shape val="box"/>
        <c:axId val="491348384"/>
        <c:axId val="491346088"/>
        <c:axId val="0"/>
      </c:bar3DChart>
      <c:catAx>
        <c:axId val="491348384"/>
        <c:scaling>
          <c:orientation val="minMax"/>
        </c:scaling>
        <c:delete val="1"/>
        <c:axPos val="b"/>
        <c:numFmt formatCode="General" sourceLinked="1"/>
        <c:majorTickMark val="none"/>
        <c:minorTickMark val="none"/>
        <c:tickLblPos val="nextTo"/>
        <c:crossAx val="491346088"/>
        <c:crosses val="autoZero"/>
        <c:auto val="1"/>
        <c:lblAlgn val="ctr"/>
        <c:lblOffset val="100"/>
        <c:noMultiLvlLbl val="0"/>
      </c:catAx>
      <c:valAx>
        <c:axId val="491346088"/>
        <c:scaling>
          <c:orientation val="minMax"/>
        </c:scaling>
        <c:delete val="1"/>
        <c:axPos val="l"/>
        <c:numFmt formatCode="0%" sourceLinked="1"/>
        <c:majorTickMark val="none"/>
        <c:minorTickMark val="none"/>
        <c:tickLblPos val="nextTo"/>
        <c:crossAx val="491348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C25812"/>
            </a:solidFill>
            <a:ln>
              <a:noFill/>
            </a:ln>
            <a:effectLst/>
          </c:spPr>
          <c:invertIfNegative val="0"/>
          <c:cat>
            <c:strRef>
              <c:f>Sheet1!$A$2</c:f>
              <c:strCache>
                <c:ptCount val="1"/>
                <c:pt idx="0">
                  <c:v>Category 1</c:v>
                </c:pt>
              </c:strCache>
            </c:strRef>
          </c:cat>
          <c:val>
            <c:numRef>
              <c:f>Sheet1!$B$2</c:f>
              <c:numCache>
                <c:formatCode>0%</c:formatCode>
                <c:ptCount val="1"/>
                <c:pt idx="0">
                  <c:v>0.73</c:v>
                </c:pt>
              </c:numCache>
            </c:numRef>
          </c:val>
          <c:extLst>
            <c:ext xmlns:c16="http://schemas.microsoft.com/office/drawing/2014/chart" uri="{C3380CC4-5D6E-409C-BE32-E72D297353CC}">
              <c16:uniqueId val="{00000000-7528-4132-B2CE-17CF0628D54C}"/>
            </c:ext>
          </c:extLst>
        </c:ser>
        <c:ser>
          <c:idx val="1"/>
          <c:order val="1"/>
          <c:tx>
            <c:strRef>
              <c:f>Sheet1!$C$1</c:f>
              <c:strCache>
                <c:ptCount val="1"/>
                <c:pt idx="0">
                  <c:v>Series 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2-7528-4132-B2CE-17CF0628D54C}"/>
              </c:ext>
            </c:extLst>
          </c:dPt>
          <c:cat>
            <c:strRef>
              <c:f>Sheet1!$A$2</c:f>
              <c:strCache>
                <c:ptCount val="1"/>
                <c:pt idx="0">
                  <c:v>Category 1</c:v>
                </c:pt>
              </c:strCache>
            </c:strRef>
          </c:cat>
          <c:val>
            <c:numRef>
              <c:f>Sheet1!$C$2</c:f>
              <c:numCache>
                <c:formatCode>0%</c:formatCode>
                <c:ptCount val="1"/>
                <c:pt idx="0">
                  <c:v>0.27</c:v>
                </c:pt>
              </c:numCache>
            </c:numRef>
          </c:val>
          <c:extLst>
            <c:ext xmlns:c16="http://schemas.microsoft.com/office/drawing/2014/chart" uri="{C3380CC4-5D6E-409C-BE32-E72D297353CC}">
              <c16:uniqueId val="{00000003-7528-4132-B2CE-17CF0628D54C}"/>
            </c:ext>
          </c:extLst>
        </c:ser>
        <c:dLbls>
          <c:showLegendKey val="0"/>
          <c:showVal val="0"/>
          <c:showCatName val="0"/>
          <c:showSerName val="0"/>
          <c:showPercent val="0"/>
          <c:showBubbleSize val="0"/>
        </c:dLbls>
        <c:gapWidth val="40"/>
        <c:overlap val="100"/>
        <c:axId val="808529560"/>
        <c:axId val="808528576"/>
      </c:barChart>
      <c:catAx>
        <c:axId val="808529560"/>
        <c:scaling>
          <c:orientation val="minMax"/>
        </c:scaling>
        <c:delete val="1"/>
        <c:axPos val="l"/>
        <c:numFmt formatCode="General" sourceLinked="1"/>
        <c:majorTickMark val="out"/>
        <c:minorTickMark val="none"/>
        <c:tickLblPos val="nextTo"/>
        <c:crossAx val="808528576"/>
        <c:crosses val="autoZero"/>
        <c:auto val="1"/>
        <c:lblAlgn val="ctr"/>
        <c:lblOffset val="100"/>
        <c:noMultiLvlLbl val="0"/>
      </c:catAx>
      <c:valAx>
        <c:axId val="808528576"/>
        <c:scaling>
          <c:orientation val="minMax"/>
          <c:min val="0"/>
        </c:scaling>
        <c:delete val="1"/>
        <c:axPos val="b"/>
        <c:numFmt formatCode="0%" sourceLinked="1"/>
        <c:majorTickMark val="out"/>
        <c:minorTickMark val="none"/>
        <c:tickLblPos val="nextTo"/>
        <c:crossAx val="80852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C25812"/>
            </a:solidFill>
            <a:ln>
              <a:noFill/>
            </a:ln>
            <a:effectLst/>
          </c:spPr>
          <c:invertIfNegative val="0"/>
          <c:cat>
            <c:strRef>
              <c:f>Sheet1!$A$2</c:f>
              <c:strCache>
                <c:ptCount val="1"/>
                <c:pt idx="0">
                  <c:v>Category 1</c:v>
                </c:pt>
              </c:strCache>
            </c:strRef>
          </c:cat>
          <c:val>
            <c:numRef>
              <c:f>Sheet1!$B$2</c:f>
              <c:numCache>
                <c:formatCode>0%</c:formatCode>
                <c:ptCount val="1"/>
                <c:pt idx="0">
                  <c:v>0.67</c:v>
                </c:pt>
              </c:numCache>
            </c:numRef>
          </c:val>
          <c:extLst>
            <c:ext xmlns:c16="http://schemas.microsoft.com/office/drawing/2014/chart" uri="{C3380CC4-5D6E-409C-BE32-E72D297353CC}">
              <c16:uniqueId val="{00000000-40E6-462D-ABF1-77D5ACDF42FD}"/>
            </c:ext>
          </c:extLst>
        </c:ser>
        <c:ser>
          <c:idx val="1"/>
          <c:order val="1"/>
          <c:tx>
            <c:strRef>
              <c:f>Sheet1!$C$1</c:f>
              <c:strCache>
                <c:ptCount val="1"/>
                <c:pt idx="0">
                  <c:v>Series 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2-40E6-462D-ABF1-77D5ACDF42FD}"/>
              </c:ext>
            </c:extLst>
          </c:dPt>
          <c:cat>
            <c:strRef>
              <c:f>Sheet1!$A$2</c:f>
              <c:strCache>
                <c:ptCount val="1"/>
                <c:pt idx="0">
                  <c:v>Category 1</c:v>
                </c:pt>
              </c:strCache>
            </c:strRef>
          </c:cat>
          <c:val>
            <c:numRef>
              <c:f>Sheet1!$C$2</c:f>
              <c:numCache>
                <c:formatCode>0%</c:formatCode>
                <c:ptCount val="1"/>
                <c:pt idx="0">
                  <c:v>0.32999999999999996</c:v>
                </c:pt>
              </c:numCache>
            </c:numRef>
          </c:val>
          <c:extLst>
            <c:ext xmlns:c16="http://schemas.microsoft.com/office/drawing/2014/chart" uri="{C3380CC4-5D6E-409C-BE32-E72D297353CC}">
              <c16:uniqueId val="{00000003-40E6-462D-ABF1-77D5ACDF42FD}"/>
            </c:ext>
          </c:extLst>
        </c:ser>
        <c:dLbls>
          <c:showLegendKey val="0"/>
          <c:showVal val="0"/>
          <c:showCatName val="0"/>
          <c:showSerName val="0"/>
          <c:showPercent val="0"/>
          <c:showBubbleSize val="0"/>
        </c:dLbls>
        <c:gapWidth val="40"/>
        <c:overlap val="100"/>
        <c:axId val="808529560"/>
        <c:axId val="808528576"/>
      </c:barChart>
      <c:catAx>
        <c:axId val="808529560"/>
        <c:scaling>
          <c:orientation val="minMax"/>
        </c:scaling>
        <c:delete val="1"/>
        <c:axPos val="l"/>
        <c:numFmt formatCode="General" sourceLinked="1"/>
        <c:majorTickMark val="out"/>
        <c:minorTickMark val="none"/>
        <c:tickLblPos val="nextTo"/>
        <c:crossAx val="808528576"/>
        <c:crosses val="autoZero"/>
        <c:auto val="1"/>
        <c:lblAlgn val="ctr"/>
        <c:lblOffset val="100"/>
        <c:noMultiLvlLbl val="0"/>
      </c:catAx>
      <c:valAx>
        <c:axId val="808528576"/>
        <c:scaling>
          <c:orientation val="minMax"/>
          <c:min val="0"/>
        </c:scaling>
        <c:delete val="1"/>
        <c:axPos val="b"/>
        <c:numFmt formatCode="0%" sourceLinked="1"/>
        <c:majorTickMark val="out"/>
        <c:minorTickMark val="none"/>
        <c:tickLblPos val="nextTo"/>
        <c:crossAx val="80852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C25812"/>
            </a:solidFill>
            <a:ln>
              <a:noFill/>
            </a:ln>
            <a:effectLst/>
          </c:spPr>
          <c:invertIfNegative val="0"/>
          <c:cat>
            <c:strRef>
              <c:f>Sheet1!$A$2</c:f>
              <c:strCache>
                <c:ptCount val="1"/>
                <c:pt idx="0">
                  <c:v>Category 1</c:v>
                </c:pt>
              </c:strCache>
            </c:strRef>
          </c:cat>
          <c:val>
            <c:numRef>
              <c:f>Sheet1!$B$2</c:f>
              <c:numCache>
                <c:formatCode>0%</c:formatCode>
                <c:ptCount val="1"/>
                <c:pt idx="0">
                  <c:v>1</c:v>
                </c:pt>
              </c:numCache>
            </c:numRef>
          </c:val>
          <c:extLst>
            <c:ext xmlns:c16="http://schemas.microsoft.com/office/drawing/2014/chart" uri="{C3380CC4-5D6E-409C-BE32-E72D297353CC}">
              <c16:uniqueId val="{00000000-D703-4537-9618-5682D9E1D31D}"/>
            </c:ext>
          </c:extLst>
        </c:ser>
        <c:ser>
          <c:idx val="1"/>
          <c:order val="1"/>
          <c:tx>
            <c:strRef>
              <c:f>Sheet1!$C$1</c:f>
              <c:strCache>
                <c:ptCount val="1"/>
                <c:pt idx="0">
                  <c:v>Series 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2-D703-4537-9618-5682D9E1D31D}"/>
              </c:ext>
            </c:extLst>
          </c:dPt>
          <c:cat>
            <c:strRef>
              <c:f>Sheet1!$A$2</c:f>
              <c:strCache>
                <c:ptCount val="1"/>
                <c:pt idx="0">
                  <c:v>Category 1</c:v>
                </c:pt>
              </c:strCache>
            </c:strRef>
          </c:cat>
          <c:val>
            <c:numRef>
              <c:f>Sheet1!$C$2</c:f>
              <c:numCache>
                <c:formatCode>0%</c:formatCode>
                <c:ptCount val="1"/>
                <c:pt idx="0">
                  <c:v>0</c:v>
                </c:pt>
              </c:numCache>
            </c:numRef>
          </c:val>
          <c:extLst>
            <c:ext xmlns:c16="http://schemas.microsoft.com/office/drawing/2014/chart" uri="{C3380CC4-5D6E-409C-BE32-E72D297353CC}">
              <c16:uniqueId val="{00000003-D703-4537-9618-5682D9E1D31D}"/>
            </c:ext>
          </c:extLst>
        </c:ser>
        <c:dLbls>
          <c:showLegendKey val="0"/>
          <c:showVal val="0"/>
          <c:showCatName val="0"/>
          <c:showSerName val="0"/>
          <c:showPercent val="0"/>
          <c:showBubbleSize val="0"/>
        </c:dLbls>
        <c:gapWidth val="40"/>
        <c:overlap val="100"/>
        <c:axId val="808529560"/>
        <c:axId val="808528576"/>
      </c:barChart>
      <c:catAx>
        <c:axId val="808529560"/>
        <c:scaling>
          <c:orientation val="minMax"/>
        </c:scaling>
        <c:delete val="1"/>
        <c:axPos val="l"/>
        <c:numFmt formatCode="General" sourceLinked="1"/>
        <c:majorTickMark val="out"/>
        <c:minorTickMark val="none"/>
        <c:tickLblPos val="nextTo"/>
        <c:crossAx val="808528576"/>
        <c:crosses val="autoZero"/>
        <c:auto val="1"/>
        <c:lblAlgn val="ctr"/>
        <c:lblOffset val="100"/>
        <c:noMultiLvlLbl val="0"/>
      </c:catAx>
      <c:valAx>
        <c:axId val="808528576"/>
        <c:scaling>
          <c:orientation val="minMax"/>
          <c:min val="0"/>
        </c:scaling>
        <c:delete val="1"/>
        <c:axPos val="b"/>
        <c:numFmt formatCode="0%" sourceLinked="1"/>
        <c:majorTickMark val="out"/>
        <c:minorTickMark val="none"/>
        <c:tickLblPos val="nextTo"/>
        <c:crossAx val="80852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C25812"/>
            </a:solidFill>
            <a:ln>
              <a:noFill/>
            </a:ln>
            <a:effectLst/>
          </c:spPr>
          <c:invertIfNegative val="0"/>
          <c:cat>
            <c:strRef>
              <c:f>Sheet1!$A$2</c:f>
              <c:strCache>
                <c:ptCount val="1"/>
                <c:pt idx="0">
                  <c:v>Category 1</c:v>
                </c:pt>
              </c:strCache>
            </c:strRef>
          </c:cat>
          <c:val>
            <c:numRef>
              <c:f>Sheet1!$B$2</c:f>
              <c:numCache>
                <c:formatCode>0%</c:formatCode>
                <c:ptCount val="1"/>
                <c:pt idx="0">
                  <c:v>0.95</c:v>
                </c:pt>
              </c:numCache>
            </c:numRef>
          </c:val>
          <c:extLst>
            <c:ext xmlns:c16="http://schemas.microsoft.com/office/drawing/2014/chart" uri="{C3380CC4-5D6E-409C-BE32-E72D297353CC}">
              <c16:uniqueId val="{00000000-5418-4A62-8318-A60AE84F803E}"/>
            </c:ext>
          </c:extLst>
        </c:ser>
        <c:ser>
          <c:idx val="1"/>
          <c:order val="1"/>
          <c:tx>
            <c:strRef>
              <c:f>Sheet1!$C$1</c:f>
              <c:strCache>
                <c:ptCount val="1"/>
                <c:pt idx="0">
                  <c:v>Series 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2-5418-4A62-8318-A60AE84F803E}"/>
              </c:ext>
            </c:extLst>
          </c:dPt>
          <c:cat>
            <c:strRef>
              <c:f>Sheet1!$A$2</c:f>
              <c:strCache>
                <c:ptCount val="1"/>
                <c:pt idx="0">
                  <c:v>Category 1</c:v>
                </c:pt>
              </c:strCache>
            </c:strRef>
          </c:cat>
          <c:val>
            <c:numRef>
              <c:f>Sheet1!$C$2</c:f>
              <c:numCache>
                <c:formatCode>0%</c:formatCode>
                <c:ptCount val="1"/>
                <c:pt idx="0">
                  <c:v>5.0000000000000044E-2</c:v>
                </c:pt>
              </c:numCache>
            </c:numRef>
          </c:val>
          <c:extLst>
            <c:ext xmlns:c16="http://schemas.microsoft.com/office/drawing/2014/chart" uri="{C3380CC4-5D6E-409C-BE32-E72D297353CC}">
              <c16:uniqueId val="{00000003-5418-4A62-8318-A60AE84F803E}"/>
            </c:ext>
          </c:extLst>
        </c:ser>
        <c:dLbls>
          <c:showLegendKey val="0"/>
          <c:showVal val="0"/>
          <c:showCatName val="0"/>
          <c:showSerName val="0"/>
          <c:showPercent val="0"/>
          <c:showBubbleSize val="0"/>
        </c:dLbls>
        <c:gapWidth val="40"/>
        <c:overlap val="100"/>
        <c:axId val="808529560"/>
        <c:axId val="808528576"/>
      </c:barChart>
      <c:catAx>
        <c:axId val="808529560"/>
        <c:scaling>
          <c:orientation val="minMax"/>
        </c:scaling>
        <c:delete val="1"/>
        <c:axPos val="l"/>
        <c:numFmt formatCode="General" sourceLinked="1"/>
        <c:majorTickMark val="out"/>
        <c:minorTickMark val="none"/>
        <c:tickLblPos val="nextTo"/>
        <c:crossAx val="808528576"/>
        <c:crosses val="autoZero"/>
        <c:auto val="1"/>
        <c:lblAlgn val="ctr"/>
        <c:lblOffset val="100"/>
        <c:noMultiLvlLbl val="0"/>
      </c:catAx>
      <c:valAx>
        <c:axId val="808528576"/>
        <c:scaling>
          <c:orientation val="minMax"/>
          <c:min val="0"/>
        </c:scaling>
        <c:delete val="1"/>
        <c:axPos val="b"/>
        <c:numFmt formatCode="0%" sourceLinked="1"/>
        <c:majorTickMark val="out"/>
        <c:minorTickMark val="none"/>
        <c:tickLblPos val="nextTo"/>
        <c:crossAx val="80852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C25812"/>
            </a:solidFill>
            <a:ln>
              <a:noFill/>
            </a:ln>
            <a:effectLst/>
          </c:spPr>
          <c:invertIfNegative val="0"/>
          <c:cat>
            <c:strRef>
              <c:f>Sheet1!$A$2</c:f>
              <c:strCache>
                <c:ptCount val="1"/>
                <c:pt idx="0">
                  <c:v>Category 1</c:v>
                </c:pt>
              </c:strCache>
            </c:strRef>
          </c:cat>
          <c:val>
            <c:numRef>
              <c:f>Sheet1!$B$2</c:f>
              <c:numCache>
                <c:formatCode>0%</c:formatCode>
                <c:ptCount val="1"/>
                <c:pt idx="0">
                  <c:v>1</c:v>
                </c:pt>
              </c:numCache>
            </c:numRef>
          </c:val>
          <c:extLst>
            <c:ext xmlns:c16="http://schemas.microsoft.com/office/drawing/2014/chart" uri="{C3380CC4-5D6E-409C-BE32-E72D297353CC}">
              <c16:uniqueId val="{00000000-6785-4F3A-8012-1F4FCF60C428}"/>
            </c:ext>
          </c:extLst>
        </c:ser>
        <c:ser>
          <c:idx val="1"/>
          <c:order val="1"/>
          <c:tx>
            <c:strRef>
              <c:f>Sheet1!$C$1</c:f>
              <c:strCache>
                <c:ptCount val="1"/>
                <c:pt idx="0">
                  <c:v>Series 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2-6785-4F3A-8012-1F4FCF60C428}"/>
              </c:ext>
            </c:extLst>
          </c:dPt>
          <c:cat>
            <c:strRef>
              <c:f>Sheet1!$A$2</c:f>
              <c:strCache>
                <c:ptCount val="1"/>
                <c:pt idx="0">
                  <c:v>Category 1</c:v>
                </c:pt>
              </c:strCache>
            </c:strRef>
          </c:cat>
          <c:val>
            <c:numRef>
              <c:f>Sheet1!$C$2</c:f>
              <c:numCache>
                <c:formatCode>0%</c:formatCode>
                <c:ptCount val="1"/>
                <c:pt idx="0">
                  <c:v>0</c:v>
                </c:pt>
              </c:numCache>
            </c:numRef>
          </c:val>
          <c:extLst>
            <c:ext xmlns:c16="http://schemas.microsoft.com/office/drawing/2014/chart" uri="{C3380CC4-5D6E-409C-BE32-E72D297353CC}">
              <c16:uniqueId val="{00000003-6785-4F3A-8012-1F4FCF60C428}"/>
            </c:ext>
          </c:extLst>
        </c:ser>
        <c:dLbls>
          <c:showLegendKey val="0"/>
          <c:showVal val="0"/>
          <c:showCatName val="0"/>
          <c:showSerName val="0"/>
          <c:showPercent val="0"/>
          <c:showBubbleSize val="0"/>
        </c:dLbls>
        <c:gapWidth val="40"/>
        <c:overlap val="100"/>
        <c:axId val="808529560"/>
        <c:axId val="808528576"/>
      </c:barChart>
      <c:catAx>
        <c:axId val="808529560"/>
        <c:scaling>
          <c:orientation val="minMax"/>
        </c:scaling>
        <c:delete val="1"/>
        <c:axPos val="l"/>
        <c:numFmt formatCode="General" sourceLinked="1"/>
        <c:majorTickMark val="out"/>
        <c:minorTickMark val="none"/>
        <c:tickLblPos val="nextTo"/>
        <c:crossAx val="808528576"/>
        <c:crosses val="autoZero"/>
        <c:auto val="1"/>
        <c:lblAlgn val="ctr"/>
        <c:lblOffset val="100"/>
        <c:noMultiLvlLbl val="0"/>
      </c:catAx>
      <c:valAx>
        <c:axId val="808528576"/>
        <c:scaling>
          <c:orientation val="minMax"/>
          <c:min val="0"/>
        </c:scaling>
        <c:delete val="1"/>
        <c:axPos val="b"/>
        <c:numFmt formatCode="0%" sourceLinked="1"/>
        <c:majorTickMark val="out"/>
        <c:minorTickMark val="none"/>
        <c:tickLblPos val="nextTo"/>
        <c:crossAx val="80852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Series 1</c:v>
                </c:pt>
              </c:strCache>
            </c:strRef>
          </c:tx>
          <c:spPr>
            <a:solidFill>
              <a:srgbClr val="C25812"/>
            </a:solidFill>
            <a:ln>
              <a:noFill/>
            </a:ln>
            <a:effectLst/>
          </c:spPr>
          <c:invertIfNegative val="0"/>
          <c:cat>
            <c:strRef>
              <c:f>Sheet1!$A$2</c:f>
              <c:strCache>
                <c:ptCount val="1"/>
                <c:pt idx="0">
                  <c:v>Category 1</c:v>
                </c:pt>
              </c:strCache>
            </c:strRef>
          </c:cat>
          <c:val>
            <c:numRef>
              <c:f>Sheet1!$B$2</c:f>
              <c:numCache>
                <c:formatCode>0%</c:formatCode>
                <c:ptCount val="1"/>
                <c:pt idx="0">
                  <c:v>0.95</c:v>
                </c:pt>
              </c:numCache>
            </c:numRef>
          </c:val>
          <c:extLst>
            <c:ext xmlns:c16="http://schemas.microsoft.com/office/drawing/2014/chart" uri="{C3380CC4-5D6E-409C-BE32-E72D297353CC}">
              <c16:uniqueId val="{00000000-A26F-4DF2-B4DA-638FB6C0D523}"/>
            </c:ext>
          </c:extLst>
        </c:ser>
        <c:ser>
          <c:idx val="1"/>
          <c:order val="1"/>
          <c:tx>
            <c:strRef>
              <c:f>Sheet1!$C$1</c:f>
              <c:strCache>
                <c:ptCount val="1"/>
                <c:pt idx="0">
                  <c:v>Series 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2-A26F-4DF2-B4DA-638FB6C0D523}"/>
              </c:ext>
            </c:extLst>
          </c:dPt>
          <c:cat>
            <c:strRef>
              <c:f>Sheet1!$A$2</c:f>
              <c:strCache>
                <c:ptCount val="1"/>
                <c:pt idx="0">
                  <c:v>Category 1</c:v>
                </c:pt>
              </c:strCache>
            </c:strRef>
          </c:cat>
          <c:val>
            <c:numRef>
              <c:f>Sheet1!$C$2</c:f>
              <c:numCache>
                <c:formatCode>0%</c:formatCode>
                <c:ptCount val="1"/>
                <c:pt idx="0">
                  <c:v>5.0000000000000044E-2</c:v>
                </c:pt>
              </c:numCache>
            </c:numRef>
          </c:val>
          <c:extLst>
            <c:ext xmlns:c16="http://schemas.microsoft.com/office/drawing/2014/chart" uri="{C3380CC4-5D6E-409C-BE32-E72D297353CC}">
              <c16:uniqueId val="{00000003-A26F-4DF2-B4DA-638FB6C0D523}"/>
            </c:ext>
          </c:extLst>
        </c:ser>
        <c:dLbls>
          <c:showLegendKey val="0"/>
          <c:showVal val="0"/>
          <c:showCatName val="0"/>
          <c:showSerName val="0"/>
          <c:showPercent val="0"/>
          <c:showBubbleSize val="0"/>
        </c:dLbls>
        <c:gapWidth val="40"/>
        <c:overlap val="100"/>
        <c:axId val="808529560"/>
        <c:axId val="808528576"/>
      </c:barChart>
      <c:catAx>
        <c:axId val="808529560"/>
        <c:scaling>
          <c:orientation val="minMax"/>
        </c:scaling>
        <c:delete val="1"/>
        <c:axPos val="l"/>
        <c:numFmt formatCode="General" sourceLinked="1"/>
        <c:majorTickMark val="out"/>
        <c:minorTickMark val="none"/>
        <c:tickLblPos val="nextTo"/>
        <c:crossAx val="808528576"/>
        <c:crosses val="autoZero"/>
        <c:auto val="1"/>
        <c:lblAlgn val="ctr"/>
        <c:lblOffset val="100"/>
        <c:noMultiLvlLbl val="0"/>
      </c:catAx>
      <c:valAx>
        <c:axId val="808528576"/>
        <c:scaling>
          <c:orientation val="minMax"/>
          <c:min val="0"/>
        </c:scaling>
        <c:delete val="1"/>
        <c:axPos val="b"/>
        <c:numFmt formatCode="0%" sourceLinked="1"/>
        <c:majorTickMark val="out"/>
        <c:minorTickMark val="none"/>
        <c:tickLblPos val="nextTo"/>
        <c:crossAx val="808529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1" name="Google Shape;59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042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69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737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2" name="Google Shape;88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0831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userDrawn="1">
  <p:cSld name="TITLE">
    <p:spTree>
      <p:nvGrpSpPr>
        <p:cNvPr id="1" name="Shape 11"/>
        <p:cNvGrpSpPr/>
        <p:nvPr/>
      </p:nvGrpSpPr>
      <p:grpSpPr>
        <a:xfrm>
          <a:off x="0" y="0"/>
          <a:ext cx="0" cy="0"/>
          <a:chOff x="0" y="0"/>
          <a:chExt cx="0" cy="0"/>
        </a:xfrm>
      </p:grpSpPr>
      <p:pic>
        <p:nvPicPr>
          <p:cNvPr id="7" name="Google Shape;585;p7"/>
          <p:cNvPicPr preferRelativeResize="0"/>
          <p:nvPr userDrawn="1"/>
        </p:nvPicPr>
        <p:blipFill rotWithShape="1">
          <a:blip r:embed="rId2">
            <a:alphaModFix/>
          </a:blip>
          <a:srcRect/>
          <a:stretch/>
        </p:blipFill>
        <p:spPr>
          <a:xfrm>
            <a:off x="0" y="6711350"/>
            <a:ext cx="12192000" cy="146649"/>
          </a:xfrm>
          <a:prstGeom prst="rect">
            <a:avLst/>
          </a:prstGeom>
          <a:noFill/>
          <a:ln>
            <a:noFill/>
          </a:ln>
        </p:spPr>
      </p:pic>
      <p:cxnSp>
        <p:nvCxnSpPr>
          <p:cNvPr id="8" name="Google Shape;586;p7"/>
          <p:cNvCxnSpPr/>
          <p:nvPr userDrawn="1"/>
        </p:nvCxnSpPr>
        <p:spPr>
          <a:xfrm>
            <a:off x="213369" y="882337"/>
            <a:ext cx="11765262" cy="0"/>
          </a:xfrm>
          <a:prstGeom prst="straightConnector1">
            <a:avLst/>
          </a:prstGeom>
          <a:noFill/>
          <a:ln w="9525" cap="flat" cmpd="sng">
            <a:solidFill>
              <a:srgbClr val="D8D8D8"/>
            </a:solidFill>
            <a:prstDash val="solid"/>
            <a:miter lim="800000"/>
            <a:headEnd type="none" w="sm" len="sm"/>
            <a:tailEnd type="none" w="sm" len="sm"/>
          </a:ln>
        </p:spPr>
      </p:cxnSp>
      <p:pic>
        <p:nvPicPr>
          <p:cNvPr id="9" name="Google Shape;587;p7"/>
          <p:cNvPicPr preferRelativeResize="0"/>
          <p:nvPr userDrawn="1"/>
        </p:nvPicPr>
        <p:blipFill rotWithShape="1">
          <a:blip r:embed="rId3">
            <a:alphaModFix/>
          </a:blip>
          <a:srcRect/>
          <a:stretch/>
        </p:blipFill>
        <p:spPr>
          <a:xfrm>
            <a:off x="395238" y="0"/>
            <a:ext cx="1002241" cy="718205"/>
          </a:xfrm>
          <a:prstGeom prst="rect">
            <a:avLst/>
          </a:prstGeom>
          <a:noFill/>
          <a:ln>
            <a:noFill/>
          </a:ln>
        </p:spPr>
      </p:pic>
      <p:pic>
        <p:nvPicPr>
          <p:cNvPr id="10" name="Google Shape;588;p7"/>
          <p:cNvPicPr preferRelativeResize="0"/>
          <p:nvPr userDrawn="1"/>
        </p:nvPicPr>
        <p:blipFill rotWithShape="1">
          <a:blip r:embed="rId4">
            <a:alphaModFix/>
          </a:blip>
          <a:srcRect/>
          <a:stretch/>
        </p:blipFill>
        <p:spPr>
          <a:xfrm>
            <a:off x="10914877" y="141989"/>
            <a:ext cx="881885" cy="6020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06_01 Options">
    <p:spTree>
      <p:nvGrpSpPr>
        <p:cNvPr id="1" name=""/>
        <p:cNvGrpSpPr/>
        <p:nvPr/>
      </p:nvGrpSpPr>
      <p:grpSpPr>
        <a:xfrm>
          <a:off x="0" y="0"/>
          <a:ext cx="0" cy="0"/>
          <a:chOff x="0" y="0"/>
          <a:chExt cx="0" cy="0"/>
        </a:xfrm>
      </p:grpSpPr>
      <p:sp>
        <p:nvSpPr>
          <p:cNvPr id="12" name="Text Placeholder 33"/>
          <p:cNvSpPr>
            <a:spLocks noGrp="1"/>
          </p:cNvSpPr>
          <p:nvPr>
            <p:ph type="body" sz="quarter" idx="19" hasCustomPrompt="1"/>
          </p:nvPr>
        </p:nvSpPr>
        <p:spPr>
          <a:xfrm>
            <a:off x="1552575" y="155078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16" name="Text Placeholder 36"/>
          <p:cNvSpPr>
            <a:spLocks noGrp="1"/>
          </p:cNvSpPr>
          <p:nvPr>
            <p:ph type="body" sz="quarter" idx="23" hasCustomPrompt="1"/>
          </p:nvPr>
        </p:nvSpPr>
        <p:spPr>
          <a:xfrm>
            <a:off x="1552575" y="130551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1" name="Text Placeholder 33"/>
          <p:cNvSpPr>
            <a:spLocks noGrp="1"/>
          </p:cNvSpPr>
          <p:nvPr>
            <p:ph type="body" sz="quarter" idx="24" hasCustomPrompt="1"/>
          </p:nvPr>
        </p:nvSpPr>
        <p:spPr>
          <a:xfrm>
            <a:off x="3089275" y="254773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19" name="Text Placeholder 36"/>
          <p:cNvSpPr>
            <a:spLocks noGrp="1"/>
          </p:cNvSpPr>
          <p:nvPr>
            <p:ph type="body" sz="quarter" idx="25" hasCustomPrompt="1"/>
          </p:nvPr>
        </p:nvSpPr>
        <p:spPr>
          <a:xfrm>
            <a:off x="3089275" y="230246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20" name="Text Placeholder 33"/>
          <p:cNvSpPr>
            <a:spLocks noGrp="1"/>
          </p:cNvSpPr>
          <p:nvPr>
            <p:ph type="body" sz="quarter" idx="26" hasCustomPrompt="1"/>
          </p:nvPr>
        </p:nvSpPr>
        <p:spPr>
          <a:xfrm>
            <a:off x="4594225" y="69353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1" name="Text Placeholder 36"/>
          <p:cNvSpPr>
            <a:spLocks noGrp="1"/>
          </p:cNvSpPr>
          <p:nvPr>
            <p:ph type="body" sz="quarter" idx="27" hasCustomPrompt="1"/>
          </p:nvPr>
        </p:nvSpPr>
        <p:spPr>
          <a:xfrm>
            <a:off x="4594225" y="44826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2" name="Text Placeholder 33"/>
          <p:cNvSpPr>
            <a:spLocks noGrp="1"/>
          </p:cNvSpPr>
          <p:nvPr>
            <p:ph type="body" sz="quarter" idx="28" hasCustomPrompt="1"/>
          </p:nvPr>
        </p:nvSpPr>
        <p:spPr>
          <a:xfrm>
            <a:off x="6600825" y="131017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3" name="Text Placeholder 36"/>
          <p:cNvSpPr>
            <a:spLocks noGrp="1"/>
          </p:cNvSpPr>
          <p:nvPr>
            <p:ph type="body" sz="quarter" idx="29" hasCustomPrompt="1"/>
          </p:nvPr>
        </p:nvSpPr>
        <p:spPr>
          <a:xfrm>
            <a:off x="6600825" y="106490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
        <p:nvSpPr>
          <p:cNvPr id="25" name="Text Placeholder 33"/>
          <p:cNvSpPr>
            <a:spLocks noGrp="1"/>
          </p:cNvSpPr>
          <p:nvPr>
            <p:ph type="body" sz="quarter" idx="30" hasCustomPrompt="1"/>
          </p:nvPr>
        </p:nvSpPr>
        <p:spPr>
          <a:xfrm>
            <a:off x="7940675" y="270082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6" name="Text Placeholder 36"/>
          <p:cNvSpPr>
            <a:spLocks noGrp="1"/>
          </p:cNvSpPr>
          <p:nvPr>
            <p:ph type="body" sz="quarter" idx="31" hasCustomPrompt="1"/>
          </p:nvPr>
        </p:nvSpPr>
        <p:spPr>
          <a:xfrm>
            <a:off x="7940675" y="245555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05</a:t>
            </a:r>
            <a:endParaRPr lang="ru-RU" dirty="0"/>
          </a:p>
        </p:txBody>
      </p:sp>
      <p:sp>
        <p:nvSpPr>
          <p:cNvPr id="27" name="Text Placeholder 33"/>
          <p:cNvSpPr>
            <a:spLocks noGrp="1"/>
          </p:cNvSpPr>
          <p:nvPr>
            <p:ph type="body" sz="quarter" idx="32" hasCustomPrompt="1"/>
          </p:nvPr>
        </p:nvSpPr>
        <p:spPr>
          <a:xfrm>
            <a:off x="9566275" y="1684820"/>
            <a:ext cx="1450976" cy="532020"/>
          </a:xfrm>
          <a:prstGeom prst="rect">
            <a:avLst/>
          </a:prstGeom>
        </p:spPr>
        <p:txBody>
          <a:bodyPr>
            <a:noAutofit/>
          </a:bodyPr>
          <a:lstStyle>
            <a:lvl1pPr marL="0" indent="0">
              <a:buNone/>
              <a:defRPr sz="800">
                <a:solidFill>
                  <a:schemeClr val="tx1"/>
                </a:solidFill>
              </a:defRPr>
            </a:lvl1pPr>
          </a:lstStyle>
          <a:p>
            <a:pPr lvl="0"/>
            <a:r>
              <a:rPr lang="en-US" dirty="0"/>
              <a:t>Lorem ipsum dolor sit amet, consectetur adipiscing elit, sed do</a:t>
            </a:r>
          </a:p>
        </p:txBody>
      </p:sp>
      <p:sp>
        <p:nvSpPr>
          <p:cNvPr id="28" name="Text Placeholder 36"/>
          <p:cNvSpPr>
            <a:spLocks noGrp="1"/>
          </p:cNvSpPr>
          <p:nvPr>
            <p:ph type="body" sz="quarter" idx="33" hasCustomPrompt="1"/>
          </p:nvPr>
        </p:nvSpPr>
        <p:spPr>
          <a:xfrm>
            <a:off x="9566275" y="1439551"/>
            <a:ext cx="1450975" cy="270669"/>
          </a:xfrm>
          <a:prstGeom prst="rect">
            <a:avLst/>
          </a:prstGeom>
        </p:spPr>
        <p:txBody>
          <a:bodyPr>
            <a:noAutofit/>
          </a:bodyPr>
          <a:lstStyle>
            <a:lvl1pPr marL="0" indent="0" algn="l">
              <a:buNone/>
              <a:defRPr kumimoji="0" lang="en-US" sz="12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06</a:t>
            </a:r>
            <a:endParaRPr lang="ru-RU" dirty="0"/>
          </a:p>
        </p:txBody>
      </p:sp>
    </p:spTree>
    <p:extLst>
      <p:ext uri="{BB962C8B-B14F-4D97-AF65-F5344CB8AC3E}">
        <p14:creationId xmlns:p14="http://schemas.microsoft.com/office/powerpoint/2010/main" val="250595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5" y="156051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7304404" y="115252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7304405" y="335597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7304404" y="294798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7304405" y="5151431"/>
            <a:ext cx="3855720" cy="968376"/>
          </a:xfrm>
          <a:prstGeom prst="rect">
            <a:avLst/>
          </a:prstGeom>
        </p:spPr>
        <p:txBody>
          <a:bodyPr>
            <a:noAutofit/>
          </a:bodyPr>
          <a:lstStyle>
            <a:lvl1pPr marL="0" indent="0">
              <a:buNone/>
              <a:defRPr sz="11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7304404" y="4743443"/>
            <a:ext cx="2531747" cy="541338"/>
          </a:xfrm>
          <a:prstGeom prst="rect">
            <a:avLst/>
          </a:prstGeo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396822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5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7304404" y="960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8" name="Text Placeholder 36"/>
          <p:cNvSpPr>
            <a:spLocks noGrp="1"/>
          </p:cNvSpPr>
          <p:nvPr>
            <p:ph type="body" sz="quarter" idx="14" hasCustomPrompt="1"/>
          </p:nvPr>
        </p:nvSpPr>
        <p:spPr>
          <a:xfrm>
            <a:off x="7304404" y="636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10" name="Text Placeholder 33"/>
          <p:cNvSpPr>
            <a:spLocks noGrp="1"/>
          </p:cNvSpPr>
          <p:nvPr>
            <p:ph type="body" sz="quarter" idx="15" hasCustomPrompt="1"/>
          </p:nvPr>
        </p:nvSpPr>
        <p:spPr>
          <a:xfrm>
            <a:off x="7304404" y="2103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11" name="Text Placeholder 36"/>
          <p:cNvSpPr>
            <a:spLocks noGrp="1"/>
          </p:cNvSpPr>
          <p:nvPr>
            <p:ph type="body" sz="quarter" idx="16" hasCustomPrompt="1"/>
          </p:nvPr>
        </p:nvSpPr>
        <p:spPr>
          <a:xfrm>
            <a:off x="7304404" y="1779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2" name="Text Placeholder 33"/>
          <p:cNvSpPr>
            <a:spLocks noGrp="1"/>
          </p:cNvSpPr>
          <p:nvPr>
            <p:ph type="body" sz="quarter" idx="17" hasCustomPrompt="1"/>
          </p:nvPr>
        </p:nvSpPr>
        <p:spPr>
          <a:xfrm>
            <a:off x="7304404" y="3246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19" name="Text Placeholder 36"/>
          <p:cNvSpPr>
            <a:spLocks noGrp="1"/>
          </p:cNvSpPr>
          <p:nvPr>
            <p:ph type="body" sz="quarter" idx="18" hasCustomPrompt="1"/>
          </p:nvPr>
        </p:nvSpPr>
        <p:spPr>
          <a:xfrm>
            <a:off x="7304404" y="2922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
        <p:nvSpPr>
          <p:cNvPr id="20" name="Text Placeholder 33"/>
          <p:cNvSpPr>
            <a:spLocks noGrp="1"/>
          </p:cNvSpPr>
          <p:nvPr>
            <p:ph type="body" sz="quarter" idx="19" hasCustomPrompt="1"/>
          </p:nvPr>
        </p:nvSpPr>
        <p:spPr>
          <a:xfrm>
            <a:off x="7304404" y="4389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21" name="Text Placeholder 36"/>
          <p:cNvSpPr>
            <a:spLocks noGrp="1"/>
          </p:cNvSpPr>
          <p:nvPr>
            <p:ph type="body" sz="quarter" idx="20" hasCustomPrompt="1"/>
          </p:nvPr>
        </p:nvSpPr>
        <p:spPr>
          <a:xfrm>
            <a:off x="7304404" y="4065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04</a:t>
            </a:r>
            <a:endParaRPr lang="ru-RU" dirty="0"/>
          </a:p>
        </p:txBody>
      </p:sp>
      <p:sp>
        <p:nvSpPr>
          <p:cNvPr id="22" name="Text Placeholder 33"/>
          <p:cNvSpPr>
            <a:spLocks noGrp="1"/>
          </p:cNvSpPr>
          <p:nvPr>
            <p:ph type="body" sz="quarter" idx="21" hasCustomPrompt="1"/>
          </p:nvPr>
        </p:nvSpPr>
        <p:spPr>
          <a:xfrm>
            <a:off x="7304404" y="5532498"/>
            <a:ext cx="3855720" cy="563502"/>
          </a:xfrm>
          <a:prstGeom prst="rect">
            <a:avLst/>
          </a:prstGeom>
        </p:spPr>
        <p:txBody>
          <a:bodyPr>
            <a:noAutofit/>
          </a:bodyPr>
          <a:lstStyle>
            <a:lvl1pPr marL="0" indent="0">
              <a:buNone/>
              <a:defRPr sz="1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a:t>
            </a:r>
          </a:p>
        </p:txBody>
      </p:sp>
      <p:sp>
        <p:nvSpPr>
          <p:cNvPr id="23" name="Text Placeholder 36"/>
          <p:cNvSpPr>
            <a:spLocks noGrp="1"/>
          </p:cNvSpPr>
          <p:nvPr>
            <p:ph type="body" sz="quarter" idx="22" hasCustomPrompt="1"/>
          </p:nvPr>
        </p:nvSpPr>
        <p:spPr>
          <a:xfrm>
            <a:off x="7304404" y="5208330"/>
            <a:ext cx="2531747" cy="541338"/>
          </a:xfrm>
          <a:prstGeom prst="rect">
            <a:avLst/>
          </a:prstGeom>
        </p:spPr>
        <p:txBody>
          <a:bodyPr>
            <a:noAutofit/>
          </a:bodyPr>
          <a:lstStyle>
            <a:lvl1pPr marL="0" indent="0" algn="l">
              <a:buNone/>
              <a:defRPr kumimoji="0" lang="en-US" sz="16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05</a:t>
            </a:r>
            <a:endParaRPr lang="ru-RU" dirty="0"/>
          </a:p>
        </p:txBody>
      </p:sp>
    </p:spTree>
    <p:extLst>
      <p:ext uri="{BB962C8B-B14F-4D97-AF65-F5344CB8AC3E}">
        <p14:creationId xmlns:p14="http://schemas.microsoft.com/office/powerpoint/2010/main" val="1694981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05 options">
    <p:spTree>
      <p:nvGrpSpPr>
        <p:cNvPr id="1" name=""/>
        <p:cNvGrpSpPr/>
        <p:nvPr/>
      </p:nvGrpSpPr>
      <p:grpSpPr>
        <a:xfrm>
          <a:off x="0" y="0"/>
          <a:ext cx="0" cy="0"/>
          <a:chOff x="0" y="0"/>
          <a:chExt cx="0" cy="0"/>
        </a:xfrm>
      </p:grpSpPr>
      <p:pic>
        <p:nvPicPr>
          <p:cNvPr id="2" name="Picture 1" hidden="1"/>
          <p:cNvPicPr>
            <a:picLocks noChangeAspect="1"/>
          </p:cNvPicPr>
          <p:nvPr userDrawn="1"/>
        </p:nvPicPr>
        <p:blipFill>
          <a:blip r:embed="rId2"/>
          <a:stretch>
            <a:fillRect/>
          </a:stretch>
        </p:blipFill>
        <p:spPr>
          <a:xfrm>
            <a:off x="3018" y="2412"/>
            <a:ext cx="12188982" cy="6859156"/>
          </a:xfrm>
          <a:prstGeom prst="rect">
            <a:avLst/>
          </a:prstGeom>
        </p:spPr>
      </p:pic>
      <p:sp>
        <p:nvSpPr>
          <p:cNvPr id="10" name="Text Placeholder 33"/>
          <p:cNvSpPr>
            <a:spLocks noGrp="1"/>
          </p:cNvSpPr>
          <p:nvPr>
            <p:ph type="body" sz="quarter" idx="15" hasCustomPrompt="1"/>
          </p:nvPr>
        </p:nvSpPr>
        <p:spPr>
          <a:xfrm>
            <a:off x="1106803" y="5418134"/>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1" name="Text Placeholder 36"/>
          <p:cNvSpPr>
            <a:spLocks noGrp="1"/>
          </p:cNvSpPr>
          <p:nvPr>
            <p:ph type="body" sz="quarter" idx="16" hasCustomPrompt="1"/>
          </p:nvPr>
        </p:nvSpPr>
        <p:spPr>
          <a:xfrm>
            <a:off x="1106803" y="5035548"/>
            <a:ext cx="222694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1</a:t>
            </a:r>
          </a:p>
        </p:txBody>
      </p:sp>
      <p:sp>
        <p:nvSpPr>
          <p:cNvPr id="14" name="Text Placeholder 33"/>
          <p:cNvSpPr>
            <a:spLocks noGrp="1"/>
          </p:cNvSpPr>
          <p:nvPr>
            <p:ph type="body" sz="quarter" idx="19" hasCustomPrompt="1"/>
          </p:nvPr>
        </p:nvSpPr>
        <p:spPr>
          <a:xfrm>
            <a:off x="1011553" y="3433362"/>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5" name="Text Placeholder 36"/>
          <p:cNvSpPr>
            <a:spLocks noGrp="1"/>
          </p:cNvSpPr>
          <p:nvPr>
            <p:ph type="body" sz="quarter" idx="20" hasCustomPrompt="1"/>
          </p:nvPr>
        </p:nvSpPr>
        <p:spPr>
          <a:xfrm>
            <a:off x="1011553" y="3050776"/>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2</a:t>
            </a:r>
          </a:p>
        </p:txBody>
      </p:sp>
      <p:sp>
        <p:nvSpPr>
          <p:cNvPr id="18" name="Text Placeholder 33"/>
          <p:cNvSpPr>
            <a:spLocks noGrp="1"/>
          </p:cNvSpPr>
          <p:nvPr>
            <p:ph type="body" sz="quarter" idx="21" hasCustomPrompt="1"/>
          </p:nvPr>
        </p:nvSpPr>
        <p:spPr>
          <a:xfrm>
            <a:off x="1478278" y="1405336"/>
            <a:ext cx="2074545" cy="858842"/>
          </a:xfrm>
        </p:spPr>
        <p:txBody>
          <a:bodyPr>
            <a:noAutofit/>
          </a:bodyPr>
          <a:lstStyle>
            <a:lvl1pPr marL="0" indent="0">
              <a:buNone/>
              <a:defRPr sz="1200">
                <a:solidFill>
                  <a:schemeClr val="tx1"/>
                </a:solidFill>
              </a:defRPr>
            </a:lvl1pPr>
          </a:lstStyle>
          <a:p>
            <a:pPr lvl="0"/>
            <a:r>
              <a:rPr lang="en-US" dirty="0"/>
              <a:t>Lorem ipsum dolor sit amet, consectetur adipiscing elit, sed do eiusmod tempor</a:t>
            </a:r>
          </a:p>
        </p:txBody>
      </p:sp>
      <p:sp>
        <p:nvSpPr>
          <p:cNvPr id="19" name="Text Placeholder 36"/>
          <p:cNvSpPr>
            <a:spLocks noGrp="1"/>
          </p:cNvSpPr>
          <p:nvPr>
            <p:ph type="body" sz="quarter" idx="22" hasCustomPrompt="1"/>
          </p:nvPr>
        </p:nvSpPr>
        <p:spPr>
          <a:xfrm>
            <a:off x="1478278" y="1022750"/>
            <a:ext cx="2322197" cy="541338"/>
          </a:xfrm>
        </p:spPr>
        <p:txBody>
          <a:bodyPr>
            <a:noAutofit/>
          </a:bodyPr>
          <a:lstStyle>
            <a:lvl1pPr marL="0" indent="0" algn="l">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3</a:t>
            </a:r>
          </a:p>
        </p:txBody>
      </p:sp>
      <p:sp>
        <p:nvSpPr>
          <p:cNvPr id="20" name="Text Placeholder 36"/>
          <p:cNvSpPr>
            <a:spLocks noGrp="1"/>
          </p:cNvSpPr>
          <p:nvPr>
            <p:ph type="body" sz="quarter" idx="23" hasCustomPrompt="1"/>
          </p:nvPr>
        </p:nvSpPr>
        <p:spPr>
          <a:xfrm>
            <a:off x="9258299" y="3112687"/>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5</a:t>
            </a:r>
          </a:p>
        </p:txBody>
      </p:sp>
      <p:sp>
        <p:nvSpPr>
          <p:cNvPr id="21" name="Text Placeholder 33"/>
          <p:cNvSpPr>
            <a:spLocks noGrp="1"/>
          </p:cNvSpPr>
          <p:nvPr>
            <p:ph type="body" sz="quarter" idx="24" hasCustomPrompt="1"/>
          </p:nvPr>
        </p:nvSpPr>
        <p:spPr>
          <a:xfrm>
            <a:off x="9382125" y="3507973"/>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
        <p:nvSpPr>
          <p:cNvPr id="22" name="Text Placeholder 36"/>
          <p:cNvSpPr>
            <a:spLocks noGrp="1"/>
          </p:cNvSpPr>
          <p:nvPr>
            <p:ph type="body" sz="quarter" idx="25" hasCustomPrompt="1"/>
          </p:nvPr>
        </p:nvSpPr>
        <p:spPr>
          <a:xfrm>
            <a:off x="8848724" y="1022750"/>
            <a:ext cx="1889441" cy="541338"/>
          </a:xfrm>
        </p:spPr>
        <p:txBody>
          <a:bodyPr>
            <a:noAutofit/>
          </a:bodyPr>
          <a:lstStyle>
            <a:lvl1pPr marL="0" indent="0" algn="r">
              <a:buNone/>
              <a:defRPr kumimoji="0" lang="en-US" sz="2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24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24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a:t>
            </a:r>
            <a:r>
              <a:rPr lang="ru-RU" dirty="0"/>
              <a:t>4</a:t>
            </a:r>
          </a:p>
        </p:txBody>
      </p:sp>
      <p:sp>
        <p:nvSpPr>
          <p:cNvPr id="23" name="Text Placeholder 33"/>
          <p:cNvSpPr>
            <a:spLocks noGrp="1"/>
          </p:cNvSpPr>
          <p:nvPr>
            <p:ph type="body" sz="quarter" idx="26" hasCustomPrompt="1"/>
          </p:nvPr>
        </p:nvSpPr>
        <p:spPr>
          <a:xfrm>
            <a:off x="8972550" y="1418036"/>
            <a:ext cx="1765616" cy="793752"/>
          </a:xfrm>
        </p:spPr>
        <p:txBody>
          <a:bodyPr>
            <a:noAutofit/>
          </a:bodyPr>
          <a:lstStyle>
            <a:lvl1pPr marL="0" indent="0" algn="r">
              <a:buNone/>
              <a:defRPr sz="1200">
                <a:solidFill>
                  <a:schemeClr val="tx1"/>
                </a:solidFill>
              </a:defRPr>
            </a:lvl1pPr>
          </a:lstStyle>
          <a:p>
            <a:pPr lvl="0"/>
            <a:r>
              <a:rPr lang="en-US" dirty="0"/>
              <a:t>Lorem ipsum dolor sit amet, consectetur adipiscing elit, sed do eiusmod</a:t>
            </a:r>
          </a:p>
        </p:txBody>
      </p:sp>
    </p:spTree>
    <p:extLst>
      <p:ext uri="{BB962C8B-B14F-4D97-AF65-F5344CB8AC3E}">
        <p14:creationId xmlns:p14="http://schemas.microsoft.com/office/powerpoint/2010/main" val="8027080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2C13ED45-0328-4F6E-A02C-14122AFDC62B}" type="datetimeFigureOut">
              <a:rPr lang="ru-RU" smtClean="0"/>
              <a:t>11.07.2024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1FC462-F6D6-45A4-850A-CBC4AE8C4BEC}" type="slidenum">
              <a:rPr lang="ru-RU" smtClean="0"/>
              <a:t>‹Nº›</a:t>
            </a:fld>
            <a:endParaRPr lang="ru-RU"/>
          </a:p>
        </p:txBody>
      </p:sp>
    </p:spTree>
    <p:extLst>
      <p:ext uri="{BB962C8B-B14F-4D97-AF65-F5344CB8AC3E}">
        <p14:creationId xmlns:p14="http://schemas.microsoft.com/office/powerpoint/2010/main" val="2926013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Pyrami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46881" y="4579485"/>
            <a:ext cx="2457676" cy="466044"/>
          </a:xfrm>
        </p:spPr>
        <p:txBody>
          <a:bodyPr>
            <a:normAutofit/>
          </a:bodyPr>
          <a:lstStyle>
            <a:lvl1pPr marL="0" indent="0">
              <a:buNone/>
              <a:defRPr sz="2400" b="1">
                <a:solidFill>
                  <a:schemeClr val="tx1"/>
                </a:solidFill>
              </a:defRPr>
            </a:lvl1pPr>
          </a:lstStyle>
          <a:p>
            <a:pPr lvl="0"/>
            <a:r>
              <a:rPr lang="en-US" dirty="0"/>
              <a:t>INVESTMENT</a:t>
            </a:r>
            <a:endParaRPr lang="ru-RU" dirty="0"/>
          </a:p>
        </p:txBody>
      </p:sp>
      <p:sp>
        <p:nvSpPr>
          <p:cNvPr id="10" name="Text Placeholder 9"/>
          <p:cNvSpPr>
            <a:spLocks noGrp="1"/>
          </p:cNvSpPr>
          <p:nvPr>
            <p:ph type="body" sz="quarter" idx="11" hasCustomPrompt="1"/>
          </p:nvPr>
        </p:nvSpPr>
        <p:spPr>
          <a:xfrm>
            <a:off x="1346881" y="5046209"/>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2" name="Text Placeholder 7"/>
          <p:cNvSpPr>
            <a:spLocks noGrp="1"/>
          </p:cNvSpPr>
          <p:nvPr>
            <p:ph type="body" sz="quarter" idx="12" hasCustomPrompt="1"/>
          </p:nvPr>
        </p:nvSpPr>
        <p:spPr>
          <a:xfrm>
            <a:off x="1665288" y="2938463"/>
            <a:ext cx="2457676" cy="466044"/>
          </a:xfrm>
        </p:spPr>
        <p:txBody>
          <a:bodyPr>
            <a:normAutofit/>
          </a:bodyPr>
          <a:lstStyle>
            <a:lvl1pPr marL="0" indent="0">
              <a:buNone/>
              <a:defRPr sz="2400" b="1">
                <a:solidFill>
                  <a:schemeClr val="tx1"/>
                </a:solidFill>
              </a:defRPr>
            </a:lvl1pPr>
          </a:lstStyle>
          <a:p>
            <a:pPr lvl="0"/>
            <a:r>
              <a:rPr lang="en-US" dirty="0"/>
              <a:t>STRATEGY</a:t>
            </a:r>
            <a:endParaRPr lang="ru-RU" dirty="0"/>
          </a:p>
        </p:txBody>
      </p:sp>
      <p:sp>
        <p:nvSpPr>
          <p:cNvPr id="13" name="Text Placeholder 9"/>
          <p:cNvSpPr>
            <a:spLocks noGrp="1"/>
          </p:cNvSpPr>
          <p:nvPr>
            <p:ph type="body" sz="quarter" idx="13" hasCustomPrompt="1"/>
          </p:nvPr>
        </p:nvSpPr>
        <p:spPr>
          <a:xfrm>
            <a:off x="1665288" y="3405187"/>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
        <p:nvSpPr>
          <p:cNvPr id="14" name="Text Placeholder 7"/>
          <p:cNvSpPr>
            <a:spLocks noGrp="1"/>
          </p:cNvSpPr>
          <p:nvPr>
            <p:ph type="body" sz="quarter" idx="14" hasCustomPrompt="1"/>
          </p:nvPr>
        </p:nvSpPr>
        <p:spPr>
          <a:xfrm>
            <a:off x="2008188" y="1316496"/>
            <a:ext cx="2457676" cy="466044"/>
          </a:xfrm>
        </p:spPr>
        <p:txBody>
          <a:bodyPr>
            <a:normAutofit/>
          </a:bodyPr>
          <a:lstStyle>
            <a:lvl1pPr marL="0" indent="0">
              <a:buNone/>
              <a:defRPr sz="2400" b="1">
                <a:solidFill>
                  <a:schemeClr val="tx1"/>
                </a:solidFill>
              </a:defRPr>
            </a:lvl1pPr>
          </a:lstStyle>
          <a:p>
            <a:pPr lvl="0"/>
            <a:r>
              <a:rPr lang="en-US" dirty="0"/>
              <a:t>STARTUP</a:t>
            </a:r>
            <a:endParaRPr lang="ru-RU" dirty="0"/>
          </a:p>
        </p:txBody>
      </p:sp>
      <p:sp>
        <p:nvSpPr>
          <p:cNvPr id="15" name="Text Placeholder 9"/>
          <p:cNvSpPr>
            <a:spLocks noGrp="1"/>
          </p:cNvSpPr>
          <p:nvPr>
            <p:ph type="body" sz="quarter" idx="15" hasCustomPrompt="1"/>
          </p:nvPr>
        </p:nvSpPr>
        <p:spPr>
          <a:xfrm>
            <a:off x="2008188" y="1783220"/>
            <a:ext cx="3118983" cy="979033"/>
          </a:xfrm>
        </p:spPr>
        <p:txBody>
          <a:bodyPr>
            <a:noAutofit/>
          </a:bodyPr>
          <a:lstStyle>
            <a:lvl1pPr marL="0" indent="0">
              <a:buNone/>
              <a:defRPr sz="1200"/>
            </a:lvl1pPr>
          </a:lstStyle>
          <a:p>
            <a:pPr lvl="0"/>
            <a:r>
              <a:rPr lang="en-US" dirty="0"/>
              <a:t>Lorem ipsum dolor sit amet, consectetur adipiscing elit, sed do eiusmod tempor incididunt ut labore et dolore magna aliqua. Ut enim ad minim veniam, quis</a:t>
            </a:r>
            <a:endParaRPr lang="ru-RU" dirty="0"/>
          </a:p>
        </p:txBody>
      </p:sp>
    </p:spTree>
    <p:extLst>
      <p:ext uri="{BB962C8B-B14F-4D97-AF65-F5344CB8AC3E}">
        <p14:creationId xmlns:p14="http://schemas.microsoft.com/office/powerpoint/2010/main" val="23132968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17"/>
        <p:cNvGrpSpPr/>
        <p:nvPr/>
      </p:nvGrpSpPr>
      <p:grpSpPr>
        <a:xfrm>
          <a:off x="0" y="0"/>
          <a:ext cx="0" cy="0"/>
          <a:chOff x="0" y="0"/>
          <a:chExt cx="0" cy="0"/>
        </a:xfrm>
      </p:grpSpPr>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pic>
        <p:nvPicPr>
          <p:cNvPr id="5" name="Google Shape;585;p7"/>
          <p:cNvPicPr preferRelativeResize="0"/>
          <p:nvPr userDrawn="1"/>
        </p:nvPicPr>
        <p:blipFill rotWithShape="1">
          <a:blip r:embed="rId2">
            <a:alphaModFix/>
          </a:blip>
          <a:srcRect/>
          <a:stretch/>
        </p:blipFill>
        <p:spPr>
          <a:xfrm>
            <a:off x="0" y="6711350"/>
            <a:ext cx="12192000" cy="146649"/>
          </a:xfrm>
          <a:prstGeom prst="rect">
            <a:avLst/>
          </a:prstGeom>
          <a:noFill/>
          <a:ln>
            <a:noFill/>
          </a:ln>
        </p:spPr>
      </p:pic>
      <p:cxnSp>
        <p:nvCxnSpPr>
          <p:cNvPr id="6" name="Google Shape;586;p7"/>
          <p:cNvCxnSpPr/>
          <p:nvPr userDrawn="1"/>
        </p:nvCxnSpPr>
        <p:spPr>
          <a:xfrm>
            <a:off x="213369" y="882337"/>
            <a:ext cx="11765262" cy="0"/>
          </a:xfrm>
          <a:prstGeom prst="straightConnector1">
            <a:avLst/>
          </a:prstGeom>
          <a:noFill/>
          <a:ln w="9525" cap="flat" cmpd="sng">
            <a:solidFill>
              <a:srgbClr val="D8D8D8"/>
            </a:solidFill>
            <a:prstDash val="solid"/>
            <a:miter lim="800000"/>
            <a:headEnd type="none" w="sm" len="sm"/>
            <a:tailEnd type="none" w="sm" len="sm"/>
          </a:ln>
        </p:spPr>
      </p:cxnSp>
      <p:pic>
        <p:nvPicPr>
          <p:cNvPr id="7" name="Google Shape;587;p7"/>
          <p:cNvPicPr preferRelativeResize="0"/>
          <p:nvPr userDrawn="1"/>
        </p:nvPicPr>
        <p:blipFill rotWithShape="1">
          <a:blip r:embed="rId3">
            <a:alphaModFix/>
          </a:blip>
          <a:srcRect/>
          <a:stretch/>
        </p:blipFill>
        <p:spPr>
          <a:xfrm>
            <a:off x="395238" y="0"/>
            <a:ext cx="1002241" cy="718205"/>
          </a:xfrm>
          <a:prstGeom prst="rect">
            <a:avLst/>
          </a:prstGeom>
          <a:noFill/>
          <a:ln>
            <a:noFill/>
          </a:ln>
        </p:spPr>
      </p:pic>
      <p:pic>
        <p:nvPicPr>
          <p:cNvPr id="8" name="Google Shape;588;p7"/>
          <p:cNvPicPr preferRelativeResize="0"/>
          <p:nvPr userDrawn="1"/>
        </p:nvPicPr>
        <p:blipFill rotWithShape="1">
          <a:blip r:embed="rId4">
            <a:alphaModFix/>
          </a:blip>
          <a:srcRect/>
          <a:stretch/>
        </p:blipFill>
        <p:spPr>
          <a:xfrm>
            <a:off x="10914877" y="141989"/>
            <a:ext cx="881885" cy="602090"/>
          </a:xfrm>
          <a:prstGeom prst="rect">
            <a:avLst/>
          </a:prstGeom>
          <a:noFill/>
          <a:ln>
            <a:noFill/>
          </a:ln>
        </p:spPr>
      </p:pic>
    </p:spTree>
    <p:extLst>
      <p:ext uri="{BB962C8B-B14F-4D97-AF65-F5344CB8AC3E}">
        <p14:creationId xmlns:p14="http://schemas.microsoft.com/office/powerpoint/2010/main" val="2974286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
        <p:nvSpPr>
          <p:cNvPr id="7" name="Rectángulo 6"/>
          <p:cNvSpPr/>
          <p:nvPr userDrawn="1"/>
        </p:nvSpPr>
        <p:spPr>
          <a:xfrm>
            <a:off x="0" y="6457951"/>
            <a:ext cx="12192000" cy="400050"/>
          </a:xfrm>
          <a:prstGeom prst="rect">
            <a:avLst/>
          </a:prstGeom>
          <a:solidFill>
            <a:srgbClr val="9A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6901" y="128200"/>
            <a:ext cx="1331103" cy="1360040"/>
          </a:xfrm>
          <a:prstGeom prst="rect">
            <a:avLst/>
          </a:prstGeom>
        </p:spPr>
      </p:pic>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0736" y="68202"/>
            <a:ext cx="1208609" cy="1095942"/>
          </a:xfrm>
          <a:prstGeom prst="rect">
            <a:avLst/>
          </a:prstGeom>
        </p:spPr>
      </p:pic>
    </p:spTree>
    <p:extLst>
      <p:ext uri="{BB962C8B-B14F-4D97-AF65-F5344CB8AC3E}">
        <p14:creationId xmlns:p14="http://schemas.microsoft.com/office/powerpoint/2010/main" val="1514522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1485273"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1" name="Text Placeholder 10"/>
          <p:cNvSpPr>
            <a:spLocks noGrp="1"/>
          </p:cNvSpPr>
          <p:nvPr>
            <p:ph type="body" sz="quarter" idx="15" hasCustomPrompt="1"/>
          </p:nvPr>
        </p:nvSpPr>
        <p:spPr>
          <a:xfrm>
            <a:off x="1485273" y="5007788"/>
            <a:ext cx="1748011" cy="348864"/>
          </a:xfrm>
        </p:spPr>
        <p:txBody>
          <a:bodyPr>
            <a:noAutofit/>
          </a:bodyPr>
          <a:lstStyle>
            <a:lvl1pPr marL="0" indent="0" algn="l">
              <a:buNone/>
              <a:defRPr sz="2100" b="1"/>
            </a:lvl1pPr>
          </a:lstStyle>
          <a:p>
            <a:pPr lvl="0"/>
            <a:r>
              <a:rPr lang="en-US" dirty="0"/>
              <a:t>CREATIVE</a:t>
            </a:r>
            <a:endParaRPr lang="ru-RU" dirty="0"/>
          </a:p>
        </p:txBody>
      </p:sp>
      <p:sp>
        <p:nvSpPr>
          <p:cNvPr id="12" name="Text Placeholder 11"/>
          <p:cNvSpPr>
            <a:spLocks noGrp="1"/>
          </p:cNvSpPr>
          <p:nvPr>
            <p:ph type="body" sz="quarter" idx="16" hasCustomPrompt="1"/>
          </p:nvPr>
        </p:nvSpPr>
        <p:spPr>
          <a:xfrm>
            <a:off x="5090625"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3" name="Text Placeholder 10"/>
          <p:cNvSpPr>
            <a:spLocks noGrp="1"/>
          </p:cNvSpPr>
          <p:nvPr>
            <p:ph type="body" sz="quarter" idx="17" hasCustomPrompt="1"/>
          </p:nvPr>
        </p:nvSpPr>
        <p:spPr>
          <a:xfrm>
            <a:off x="5090625" y="5007788"/>
            <a:ext cx="1748011" cy="348864"/>
          </a:xfrm>
        </p:spPr>
        <p:txBody>
          <a:bodyPr>
            <a:noAutofit/>
          </a:bodyPr>
          <a:lstStyle>
            <a:lvl1pPr marL="0" indent="0" algn="l">
              <a:buNone/>
              <a:defRPr sz="2100" b="1"/>
            </a:lvl1pPr>
          </a:lstStyle>
          <a:p>
            <a:pPr lvl="0"/>
            <a:r>
              <a:rPr lang="en-US" dirty="0"/>
              <a:t>TEAMWORK</a:t>
            </a:r>
            <a:endParaRPr lang="ru-RU" dirty="0"/>
          </a:p>
        </p:txBody>
      </p:sp>
      <p:sp>
        <p:nvSpPr>
          <p:cNvPr id="14" name="Text Placeholder 11"/>
          <p:cNvSpPr>
            <a:spLocks noGrp="1"/>
          </p:cNvSpPr>
          <p:nvPr>
            <p:ph type="body" sz="quarter" idx="18" hasCustomPrompt="1"/>
          </p:nvPr>
        </p:nvSpPr>
        <p:spPr>
          <a:xfrm>
            <a:off x="8641312" y="5356652"/>
            <a:ext cx="1958975" cy="1022350"/>
          </a:xfrm>
        </p:spPr>
        <p:txBody>
          <a:bodyPr>
            <a:noAutofit/>
          </a:bodyPr>
          <a:lstStyle>
            <a:lvl1pPr marL="0" indent="0">
              <a:buNone/>
              <a:defRPr sz="1400">
                <a:solidFill>
                  <a:schemeClr val="tx1"/>
                </a:solidFill>
              </a:defRPr>
            </a:lvl1pPr>
          </a:lstStyle>
          <a:p>
            <a:pPr lvl="0"/>
            <a:r>
              <a:rPr lang="en-US" dirty="0"/>
              <a:t>Lorem ipsum dolor sit amet, consectetur adipiscing elit, sed do</a:t>
            </a:r>
            <a:endParaRPr lang="ru-RU" dirty="0"/>
          </a:p>
        </p:txBody>
      </p:sp>
      <p:sp>
        <p:nvSpPr>
          <p:cNvPr id="15" name="Text Placeholder 10"/>
          <p:cNvSpPr>
            <a:spLocks noGrp="1"/>
          </p:cNvSpPr>
          <p:nvPr>
            <p:ph type="body" sz="quarter" idx="19" hasCustomPrompt="1"/>
          </p:nvPr>
        </p:nvSpPr>
        <p:spPr>
          <a:xfrm>
            <a:off x="8641312" y="5007788"/>
            <a:ext cx="1748011" cy="348864"/>
          </a:xfrm>
        </p:spPr>
        <p:txBody>
          <a:bodyPr>
            <a:noAutofit/>
          </a:bodyPr>
          <a:lstStyle>
            <a:lvl1pPr marL="0" indent="0" algn="l">
              <a:buNone/>
              <a:defRPr sz="2100" b="1"/>
            </a:lvl1pPr>
          </a:lstStyle>
          <a:p>
            <a:pPr lvl="0"/>
            <a:r>
              <a:rPr lang="en-US" dirty="0"/>
              <a:t>STRATEGY</a:t>
            </a:r>
            <a:endParaRPr lang="ru-RU" dirty="0"/>
          </a:p>
        </p:txBody>
      </p:sp>
    </p:spTree>
    <p:extLst>
      <p:ext uri="{BB962C8B-B14F-4D97-AF65-F5344CB8AC3E}">
        <p14:creationId xmlns:p14="http://schemas.microsoft.com/office/powerpoint/2010/main" val="1639976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04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270B5-2641-4048-A5B7-426327B0BA58}"/>
              </a:ext>
            </a:extLst>
          </p:cNvPr>
          <p:cNvSpPr>
            <a:spLocks noGrp="1"/>
          </p:cNvSpPr>
          <p:nvPr>
            <p:ph type="title"/>
          </p:nvPr>
        </p:nvSpPr>
        <p:spPr>
          <a:xfrm>
            <a:off x="838091" y="365084"/>
            <a:ext cx="10515819" cy="831928"/>
          </a:xfrm>
          <a:prstGeom prst="rect">
            <a:avLst/>
          </a:prstGeom>
        </p:spPr>
        <p:txBody>
          <a:bodyPr anchor="ctr"/>
          <a:lstStyle>
            <a:lvl1pPr>
              <a:defRPr sz="3599"/>
            </a:lvl1pPr>
          </a:lstStyle>
          <a:p>
            <a:r>
              <a:rPr lang="en-US"/>
              <a:t>Click to edit Master title style</a:t>
            </a:r>
          </a:p>
        </p:txBody>
      </p:sp>
    </p:spTree>
    <p:extLst>
      <p:ext uri="{BB962C8B-B14F-4D97-AF65-F5344CB8AC3E}">
        <p14:creationId xmlns:p14="http://schemas.microsoft.com/office/powerpoint/2010/main" val="1024190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594D8-4B2A-49A3-B0DD-DB765D23E12E}"/>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23248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9"/>
        <p:cNvGrpSpPr/>
        <p:nvPr/>
      </p:nvGrpSpPr>
      <p:grpSpPr>
        <a:xfrm>
          <a:off x="0" y="0"/>
          <a:ext cx="0" cy="0"/>
          <a:chOff x="0" y="0"/>
          <a:chExt cx="0" cy="0"/>
        </a:xfrm>
      </p:grpSpPr>
      <p:sp>
        <p:nvSpPr>
          <p:cNvPr id="50" name="Google Shape;5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7"/>
          <p:cNvSpPr>
            <a:spLocks noGrp="1"/>
          </p:cNvSpPr>
          <p:nvPr>
            <p:ph type="pic" idx="2"/>
          </p:nvPr>
        </p:nvSpPr>
        <p:spPr>
          <a:xfrm>
            <a:off x="5183188" y="987425"/>
            <a:ext cx="6172200" cy="4873625"/>
          </a:xfrm>
          <a:prstGeom prst="rect">
            <a:avLst/>
          </a:prstGeom>
          <a:noFill/>
          <a:ln>
            <a:noFill/>
          </a:ln>
        </p:spPr>
      </p:sp>
      <p:sp>
        <p:nvSpPr>
          <p:cNvPr id="64" name="Google Shape;64;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chart" Target="../charts/chart4.xml"/><Relationship Id="rId1" Type="http://schemas.openxmlformats.org/officeDocument/2006/relationships/slideLayout" Target="../slideLayouts/slideLayout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chart" Target="../charts/char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1.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3.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9.pn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8.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2370" y="0"/>
            <a:ext cx="12189630" cy="6858000"/>
          </a:xfrm>
          <a:prstGeom prst="rect">
            <a:avLst/>
          </a:prstGeom>
          <a:noFill/>
          <a:ln>
            <a:noFill/>
          </a:ln>
        </p:spPr>
      </p:pic>
      <p:sp>
        <p:nvSpPr>
          <p:cNvPr id="85" name="Google Shape;85;p1"/>
          <p:cNvSpPr/>
          <p:nvPr/>
        </p:nvSpPr>
        <p:spPr>
          <a:xfrm>
            <a:off x="0" y="2892180"/>
            <a:ext cx="8844907" cy="788902"/>
          </a:xfrm>
          <a:custGeom>
            <a:avLst/>
            <a:gdLst/>
            <a:ahLst/>
            <a:cxnLst/>
            <a:rect l="l" t="t" r="r" b="b"/>
            <a:pathLst>
              <a:path w="8844907" h="788902" extrusionOk="0">
                <a:moveTo>
                  <a:pt x="0" y="0"/>
                </a:moveTo>
                <a:lnTo>
                  <a:pt x="7668570" y="0"/>
                </a:lnTo>
                <a:lnTo>
                  <a:pt x="8844907" y="788902"/>
                </a:lnTo>
                <a:lnTo>
                  <a:pt x="0" y="786521"/>
                </a:lnTo>
                <a:lnTo>
                  <a:pt x="0" y="0"/>
                </a:lnTo>
                <a:close/>
              </a:path>
            </a:pathLst>
          </a:custGeom>
          <a:solidFill>
            <a:srgbClr val="DC04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alibri"/>
              <a:ea typeface="Calibri"/>
              <a:cs typeface="Calibri"/>
              <a:sym typeface="Calibri"/>
            </a:endParaRPr>
          </a:p>
        </p:txBody>
      </p:sp>
      <p:sp>
        <p:nvSpPr>
          <p:cNvPr id="86" name="Google Shape;86;p1"/>
          <p:cNvSpPr txBox="1"/>
          <p:nvPr/>
        </p:nvSpPr>
        <p:spPr>
          <a:xfrm>
            <a:off x="101971" y="2994263"/>
            <a:ext cx="8640964" cy="553957"/>
          </a:xfrm>
          <a:prstGeom prst="rect">
            <a:avLst/>
          </a:prstGeom>
          <a:noFill/>
          <a:ln>
            <a:noFill/>
          </a:ln>
        </p:spPr>
        <p:txBody>
          <a:bodyPr spcFirstLastPara="1" wrap="square" lIns="91425" tIns="45700" rIns="91425" bIns="45700" anchor="t" anchorCtr="0">
            <a:spAutoFit/>
          </a:bodyPr>
          <a:lstStyle/>
          <a:p>
            <a:pPr lvl="0">
              <a:buClr>
                <a:schemeClr val="lt1"/>
              </a:buClr>
              <a:buSzPts val="4000"/>
            </a:pPr>
            <a:r>
              <a:rPr lang="es-ES" sz="3000" b="1" dirty="0">
                <a:solidFill>
                  <a:schemeClr val="lt1"/>
                </a:solidFill>
                <a:latin typeface="Verdana" panose="020B0604030504040204" pitchFamily="34" charset="0"/>
                <a:ea typeface="Verdana" panose="020B0604030504040204" pitchFamily="34" charset="0"/>
                <a:cs typeface="Poppins"/>
                <a:sym typeface="Poppins"/>
              </a:rPr>
              <a:t>Status Plan de Apertura</a:t>
            </a:r>
            <a:endParaRPr sz="3000" b="1" i="0" u="none" strike="noStrike" cap="none" dirty="0">
              <a:solidFill>
                <a:schemeClr val="lt1"/>
              </a:solidFill>
              <a:latin typeface="Verdana" panose="020B0604030504040204" pitchFamily="34" charset="0"/>
              <a:ea typeface="Verdana" panose="020B0604030504040204" pitchFamily="34" charset="0"/>
              <a:cs typeface="Poppins"/>
              <a:sym typeface="Poppins"/>
            </a:endParaRPr>
          </a:p>
        </p:txBody>
      </p:sp>
      <p:sp>
        <p:nvSpPr>
          <p:cNvPr id="87" name="Google Shape;87;p1"/>
          <p:cNvSpPr txBox="1"/>
          <p:nvPr/>
        </p:nvSpPr>
        <p:spPr>
          <a:xfrm>
            <a:off x="101971" y="3783165"/>
            <a:ext cx="36307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52325"/>
              </a:buClr>
              <a:buSzPts val="1800"/>
              <a:buFont typeface="Poppins"/>
              <a:buNone/>
            </a:pPr>
            <a:r>
              <a:rPr lang="es-ES" sz="1800" b="1" i="0" u="none" strike="noStrike" cap="none" dirty="0">
                <a:solidFill>
                  <a:srgbClr val="452325"/>
                </a:solidFill>
                <a:latin typeface="Verdana" panose="020B0604030504040204" pitchFamily="34" charset="0"/>
                <a:ea typeface="Verdana" panose="020B0604030504040204" pitchFamily="34" charset="0"/>
                <a:cs typeface="Poppins"/>
                <a:sym typeface="Poppins"/>
              </a:rPr>
              <a:t>Julio 2024</a:t>
            </a:r>
            <a:endParaRPr sz="1800" b="1" i="0" u="none" strike="noStrike" cap="none" dirty="0">
              <a:solidFill>
                <a:srgbClr val="452325"/>
              </a:solidFill>
              <a:latin typeface="Verdana" panose="020B0604030504040204" pitchFamily="34" charset="0"/>
              <a:ea typeface="Verdana" panose="020B0604030504040204" pitchFamily="34" charset="0"/>
              <a:cs typeface="Poppins"/>
              <a:sym typeface="Poppins"/>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4062ED5E-1238-4264-A3BD-0DEF934D2DC5}"/>
              </a:ext>
            </a:extLst>
          </p:cNvPr>
          <p:cNvGraphicFramePr/>
          <p:nvPr>
            <p:extLst>
              <p:ext uri="{D42A27DB-BD31-4B8C-83A1-F6EECF244321}">
                <p14:modId xmlns:p14="http://schemas.microsoft.com/office/powerpoint/2010/main" val="2583584951"/>
              </p:ext>
            </p:extLst>
          </p:nvPr>
        </p:nvGraphicFramePr>
        <p:xfrm>
          <a:off x="-893455" y="1310934"/>
          <a:ext cx="10324839" cy="4716614"/>
        </p:xfrm>
        <a:graphic>
          <a:graphicData uri="http://schemas.openxmlformats.org/drawingml/2006/chart">
            <c:chart xmlns:c="http://schemas.openxmlformats.org/drawingml/2006/chart" xmlns:r="http://schemas.openxmlformats.org/officeDocument/2006/relationships" r:id="rId2"/>
          </a:graphicData>
        </a:graphic>
      </p:graphicFrame>
      <p:sp>
        <p:nvSpPr>
          <p:cNvPr id="10" name="Google Shape;528;p5">
            <a:extLst>
              <a:ext uri="{FF2B5EF4-FFF2-40B4-BE49-F238E27FC236}">
                <a16:creationId xmlns:a16="http://schemas.microsoft.com/office/drawing/2014/main" id="{947752A7-9C6A-9E42-6156-43A4BBD51ED3}"/>
              </a:ext>
            </a:extLst>
          </p:cNvPr>
          <p:cNvSpPr txBox="1"/>
          <p:nvPr/>
        </p:nvSpPr>
        <p:spPr>
          <a:xfrm>
            <a:off x="296155" y="941643"/>
            <a:ext cx="10172792"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Implementación de cada Fase Plan de Apertura</a:t>
            </a:r>
            <a:endParaRPr lang="es-ES" sz="1800" b="1" dirty="0">
              <a:solidFill>
                <a:schemeClr val="bg1">
                  <a:lumMod val="50000"/>
                </a:schemeClr>
              </a:solidFill>
              <a:latin typeface="Verdana" panose="020B0604030504040204" pitchFamily="34" charset="0"/>
              <a:ea typeface="Verdana" panose="020B0604030504040204" pitchFamily="34" charset="0"/>
            </a:endParaRPr>
          </a:p>
        </p:txBody>
      </p:sp>
      <p:grpSp>
        <p:nvGrpSpPr>
          <p:cNvPr id="5" name="Grupo 4"/>
          <p:cNvGrpSpPr/>
          <p:nvPr/>
        </p:nvGrpSpPr>
        <p:grpSpPr>
          <a:xfrm>
            <a:off x="8382647" y="1984034"/>
            <a:ext cx="3893436" cy="2425473"/>
            <a:chOff x="7858932" y="4523226"/>
            <a:chExt cx="3893436" cy="1339503"/>
          </a:xfrm>
        </p:grpSpPr>
        <p:sp>
          <p:nvSpPr>
            <p:cNvPr id="15" name="Google Shape;528;p5">
              <a:extLst>
                <a:ext uri="{FF2B5EF4-FFF2-40B4-BE49-F238E27FC236}">
                  <a16:creationId xmlns:a16="http://schemas.microsoft.com/office/drawing/2014/main" id="{947752A7-9C6A-9E42-6156-43A4BBD51ED3}"/>
                </a:ext>
              </a:extLst>
            </p:cNvPr>
            <p:cNvSpPr txBox="1"/>
            <p:nvPr/>
          </p:nvSpPr>
          <p:spPr>
            <a:xfrm>
              <a:off x="7858932" y="4523226"/>
              <a:ext cx="3481631" cy="169952"/>
            </a:xfrm>
            <a:prstGeom prst="rect">
              <a:avLst/>
            </a:prstGeom>
            <a:noFill/>
            <a:ln>
              <a:noFill/>
            </a:ln>
          </p:spPr>
          <p:txBody>
            <a:bodyPr spcFirstLastPara="1" wrap="square" lIns="91425" tIns="45700" rIns="91425" bIns="45700" anchor="t" anchorCtr="0">
              <a:spAutoFit/>
            </a:bodyPr>
            <a:lstStyle/>
            <a:p>
              <a:pPr lvl="0"/>
              <a:r>
                <a:rPr lang="es-ES" b="1" dirty="0">
                  <a:solidFill>
                    <a:schemeClr val="tx1">
                      <a:lumMod val="50000"/>
                      <a:lumOff val="50000"/>
                    </a:schemeClr>
                  </a:solidFill>
                  <a:latin typeface="Verdana" panose="020B0604030504040204" pitchFamily="34" charset="0"/>
                  <a:ea typeface="Verdana" panose="020B0604030504040204" pitchFamily="34" charset="0"/>
                  <a:cs typeface="Poppins SemiBold"/>
                  <a:sym typeface="Poppins SemiBold"/>
                </a:rPr>
                <a:t>Características del plan </a:t>
              </a:r>
              <a:endParaRPr lang="es-ES"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9" name="Rectángulo 18"/>
            <p:cNvSpPr/>
            <p:nvPr/>
          </p:nvSpPr>
          <p:spPr>
            <a:xfrm>
              <a:off x="7858932" y="4693178"/>
              <a:ext cx="3893436" cy="1169551"/>
            </a:xfrm>
            <a:prstGeom prst="rect">
              <a:avLst/>
            </a:prstGeom>
          </p:spPr>
          <p:txBody>
            <a:bodyPr wrap="square">
              <a:spAutoFit/>
            </a:bodyPr>
            <a:lstStyle/>
            <a:p>
              <a:pPr marL="285750" lvl="0" indent="-285750">
                <a:buClr>
                  <a:schemeClr val="tx1">
                    <a:lumMod val="50000"/>
                    <a:lumOff val="50000"/>
                  </a:schemeClr>
                </a:buClr>
                <a:buSzPct val="150000"/>
                <a:buFont typeface="Wingdings" panose="05000000000000000000" pitchFamily="2" charset="2"/>
                <a:buChar char="§"/>
              </a:pPr>
              <a:r>
                <a:rPr lang="es-ES" dirty="0">
                  <a:solidFill>
                    <a:schemeClr val="tx1">
                      <a:lumMod val="50000"/>
                      <a:lumOff val="50000"/>
                    </a:schemeClr>
                  </a:solidFill>
                  <a:latin typeface="Verdana" panose="020B0604030504040204" pitchFamily="34" charset="0"/>
                  <a:ea typeface="Verdana" panose="020B0604030504040204" pitchFamily="34" charset="0"/>
                  <a:cs typeface="Poppins SemiBold"/>
                  <a:sym typeface="Poppins SemiBold"/>
                </a:rPr>
                <a:t>6 Fases</a:t>
              </a:r>
            </a:p>
            <a:p>
              <a:pPr marL="285750" lvl="0" indent="-285750">
                <a:buClr>
                  <a:schemeClr val="tx1">
                    <a:lumMod val="50000"/>
                    <a:lumOff val="50000"/>
                  </a:schemeClr>
                </a:buClr>
                <a:buSzPct val="150000"/>
                <a:buFont typeface="Wingdings" panose="05000000000000000000" pitchFamily="2" charset="2"/>
                <a:buChar char="§"/>
              </a:pPr>
              <a:r>
                <a:rPr lang="es-ES" dirty="0">
                  <a:solidFill>
                    <a:schemeClr val="tx1">
                      <a:lumMod val="50000"/>
                      <a:lumOff val="50000"/>
                    </a:schemeClr>
                  </a:solidFill>
                  <a:latin typeface="Verdana" panose="020B0604030504040204" pitchFamily="34" charset="0"/>
                  <a:ea typeface="Verdana" panose="020B0604030504040204" pitchFamily="34" charset="0"/>
                  <a:cs typeface="Poppins SemiBold"/>
                  <a:sym typeface="Poppins SemiBold"/>
                </a:rPr>
                <a:t>Escalonada</a:t>
              </a:r>
            </a:p>
            <a:p>
              <a:pPr marL="285750" lvl="0" indent="-285750">
                <a:buClr>
                  <a:schemeClr val="tx1">
                    <a:lumMod val="50000"/>
                    <a:lumOff val="50000"/>
                  </a:schemeClr>
                </a:buClr>
                <a:buSzPct val="150000"/>
                <a:buFont typeface="Wingdings" panose="05000000000000000000" pitchFamily="2" charset="2"/>
                <a:buChar char="§"/>
              </a:pPr>
              <a:r>
                <a:rPr lang="es-ES" dirty="0">
                  <a:solidFill>
                    <a:schemeClr val="tx1">
                      <a:lumMod val="50000"/>
                      <a:lumOff val="50000"/>
                    </a:schemeClr>
                  </a:solidFill>
                  <a:latin typeface="Verdana" panose="020B0604030504040204" pitchFamily="34" charset="0"/>
                  <a:ea typeface="Verdana" panose="020B0604030504040204" pitchFamily="34" charset="0"/>
                  <a:cs typeface="Poppins SemiBold"/>
                  <a:sym typeface="Poppins SemiBold"/>
                </a:rPr>
                <a:t>Secuencial</a:t>
              </a:r>
            </a:p>
            <a:p>
              <a:pPr marL="285750" lvl="0" indent="-285750">
                <a:buClr>
                  <a:schemeClr val="tx1">
                    <a:lumMod val="50000"/>
                    <a:lumOff val="50000"/>
                  </a:schemeClr>
                </a:buClr>
                <a:buSzPct val="150000"/>
                <a:buFont typeface="Wingdings" panose="05000000000000000000" pitchFamily="2" charset="2"/>
                <a:buChar char="§"/>
              </a:pPr>
              <a:r>
                <a:rPr lang="es-ES" dirty="0">
                  <a:solidFill>
                    <a:schemeClr val="tx1">
                      <a:lumMod val="50000"/>
                      <a:lumOff val="50000"/>
                    </a:schemeClr>
                  </a:solidFill>
                  <a:latin typeface="Verdana" panose="020B0604030504040204" pitchFamily="34" charset="0"/>
                  <a:ea typeface="Verdana" panose="020B0604030504040204" pitchFamily="34" charset="0"/>
                  <a:cs typeface="Poppins SemiBold"/>
                  <a:sym typeface="Poppins SemiBold"/>
                </a:rPr>
                <a:t>Progresiva (menor a mayor complejidad)</a:t>
              </a:r>
              <a:endParaRPr lang="es-ES" dirty="0">
                <a:solidFill>
                  <a:schemeClr val="tx1">
                    <a:lumMod val="50000"/>
                    <a:lumOff val="50000"/>
                  </a:schemeClr>
                </a:solidFill>
                <a:latin typeface="Verdana" panose="020B0604030504040204" pitchFamily="34" charset="0"/>
                <a:ea typeface="Verdana" panose="020B0604030504040204" pitchFamily="34" charset="0"/>
              </a:endParaRPr>
            </a:p>
          </p:txBody>
        </p:sp>
      </p:grpSp>
      <p:sp>
        <p:nvSpPr>
          <p:cNvPr id="11" name="CuadroTexto 10"/>
          <p:cNvSpPr txBox="1"/>
          <p:nvPr/>
        </p:nvSpPr>
        <p:spPr>
          <a:xfrm>
            <a:off x="487680" y="3565680"/>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1</a:t>
            </a:r>
            <a:endParaRPr lang="en-US" sz="3600" b="1" dirty="0">
              <a:solidFill>
                <a:schemeClr val="bg1"/>
              </a:solidFill>
              <a:latin typeface="Verdana" panose="020B0604030504040204" pitchFamily="34" charset="0"/>
              <a:ea typeface="Verdana" panose="020B0604030504040204" pitchFamily="34" charset="0"/>
            </a:endParaRPr>
          </a:p>
        </p:txBody>
      </p:sp>
      <p:sp>
        <p:nvSpPr>
          <p:cNvPr id="24" name="CuadroTexto 23"/>
          <p:cNvSpPr txBox="1"/>
          <p:nvPr/>
        </p:nvSpPr>
        <p:spPr>
          <a:xfrm>
            <a:off x="1891299" y="3565680"/>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2</a:t>
            </a:r>
            <a:endParaRPr lang="en-US" sz="3600" b="1" dirty="0">
              <a:solidFill>
                <a:schemeClr val="bg1"/>
              </a:solidFill>
              <a:latin typeface="Verdana" panose="020B0604030504040204" pitchFamily="34" charset="0"/>
              <a:ea typeface="Verdana" panose="020B0604030504040204" pitchFamily="34" charset="0"/>
            </a:endParaRPr>
          </a:p>
        </p:txBody>
      </p:sp>
      <p:sp>
        <p:nvSpPr>
          <p:cNvPr id="25" name="CuadroTexto 24"/>
          <p:cNvSpPr txBox="1"/>
          <p:nvPr/>
        </p:nvSpPr>
        <p:spPr>
          <a:xfrm>
            <a:off x="3231314" y="3566176"/>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3</a:t>
            </a:r>
            <a:endParaRPr lang="en-US" sz="3600" b="1" dirty="0">
              <a:solidFill>
                <a:schemeClr val="bg1"/>
              </a:solidFill>
              <a:latin typeface="Verdana" panose="020B0604030504040204" pitchFamily="34" charset="0"/>
              <a:ea typeface="Verdana" panose="020B0604030504040204" pitchFamily="34" charset="0"/>
            </a:endParaRPr>
          </a:p>
        </p:txBody>
      </p:sp>
      <p:sp>
        <p:nvSpPr>
          <p:cNvPr id="26" name="CuadroTexto 25"/>
          <p:cNvSpPr txBox="1"/>
          <p:nvPr/>
        </p:nvSpPr>
        <p:spPr>
          <a:xfrm>
            <a:off x="4581649" y="3565680"/>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4</a:t>
            </a:r>
            <a:endParaRPr lang="en-US" sz="3600" b="1" dirty="0">
              <a:solidFill>
                <a:schemeClr val="bg1"/>
              </a:solidFill>
              <a:latin typeface="Verdana" panose="020B0604030504040204" pitchFamily="34" charset="0"/>
              <a:ea typeface="Verdana" panose="020B0604030504040204" pitchFamily="34" charset="0"/>
            </a:endParaRPr>
          </a:p>
        </p:txBody>
      </p:sp>
      <p:sp>
        <p:nvSpPr>
          <p:cNvPr id="27" name="CuadroTexto 26"/>
          <p:cNvSpPr txBox="1"/>
          <p:nvPr/>
        </p:nvSpPr>
        <p:spPr>
          <a:xfrm>
            <a:off x="5949753" y="3565680"/>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5</a:t>
            </a:r>
            <a:endParaRPr lang="en-US" sz="3600" b="1" dirty="0">
              <a:solidFill>
                <a:schemeClr val="bg1"/>
              </a:solidFill>
              <a:latin typeface="Verdana" panose="020B0604030504040204" pitchFamily="34" charset="0"/>
              <a:ea typeface="Verdana" panose="020B0604030504040204" pitchFamily="34" charset="0"/>
            </a:endParaRPr>
          </a:p>
        </p:txBody>
      </p:sp>
      <p:sp>
        <p:nvSpPr>
          <p:cNvPr id="28" name="CuadroTexto 27"/>
          <p:cNvSpPr txBox="1"/>
          <p:nvPr/>
        </p:nvSpPr>
        <p:spPr>
          <a:xfrm>
            <a:off x="7334486" y="3565680"/>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6</a:t>
            </a:r>
            <a:endParaRPr lang="en-US" sz="36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40226473"/>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4062ED5E-1238-4264-A3BD-0DEF934D2DC5}"/>
              </a:ext>
            </a:extLst>
          </p:cNvPr>
          <p:cNvGraphicFramePr/>
          <p:nvPr>
            <p:extLst>
              <p:ext uri="{D42A27DB-BD31-4B8C-83A1-F6EECF244321}">
                <p14:modId xmlns:p14="http://schemas.microsoft.com/office/powerpoint/2010/main" val="4063892525"/>
              </p:ext>
            </p:extLst>
          </p:nvPr>
        </p:nvGraphicFramePr>
        <p:xfrm>
          <a:off x="-893455" y="1310934"/>
          <a:ext cx="10324839" cy="4716614"/>
        </p:xfrm>
        <a:graphic>
          <a:graphicData uri="http://schemas.openxmlformats.org/drawingml/2006/chart">
            <c:chart xmlns:c="http://schemas.openxmlformats.org/drawingml/2006/chart" xmlns:r="http://schemas.openxmlformats.org/officeDocument/2006/relationships" r:id="rId2"/>
          </a:graphicData>
        </a:graphic>
      </p:graphicFrame>
      <p:sp>
        <p:nvSpPr>
          <p:cNvPr id="10" name="Google Shape;528;p5">
            <a:extLst>
              <a:ext uri="{FF2B5EF4-FFF2-40B4-BE49-F238E27FC236}">
                <a16:creationId xmlns:a16="http://schemas.microsoft.com/office/drawing/2014/main" id="{947752A7-9C6A-9E42-6156-43A4BBD51ED3}"/>
              </a:ext>
            </a:extLst>
          </p:cNvPr>
          <p:cNvSpPr txBox="1"/>
          <p:nvPr/>
        </p:nvSpPr>
        <p:spPr>
          <a:xfrm>
            <a:off x="296155" y="941643"/>
            <a:ext cx="10172792"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Plan Avanzada</a:t>
            </a:r>
          </a:p>
        </p:txBody>
      </p:sp>
      <p:sp>
        <p:nvSpPr>
          <p:cNvPr id="11" name="CuadroTexto 10"/>
          <p:cNvSpPr txBox="1"/>
          <p:nvPr/>
        </p:nvSpPr>
        <p:spPr>
          <a:xfrm>
            <a:off x="693117" y="3556354"/>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1</a:t>
            </a:r>
            <a:endParaRPr lang="en-US" sz="3600" b="1" dirty="0">
              <a:solidFill>
                <a:schemeClr val="bg1"/>
              </a:solidFill>
              <a:latin typeface="Verdana" panose="020B0604030504040204" pitchFamily="34" charset="0"/>
              <a:ea typeface="Verdana" panose="020B0604030504040204" pitchFamily="34" charset="0"/>
            </a:endParaRPr>
          </a:p>
        </p:txBody>
      </p:sp>
      <p:sp>
        <p:nvSpPr>
          <p:cNvPr id="24" name="CuadroTexto 23"/>
          <p:cNvSpPr txBox="1"/>
          <p:nvPr/>
        </p:nvSpPr>
        <p:spPr>
          <a:xfrm>
            <a:off x="2295231" y="3556354"/>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2</a:t>
            </a:r>
            <a:endParaRPr lang="en-US" sz="3600" b="1" dirty="0">
              <a:solidFill>
                <a:schemeClr val="bg1"/>
              </a:solidFill>
              <a:latin typeface="Verdana" panose="020B0604030504040204" pitchFamily="34" charset="0"/>
              <a:ea typeface="Verdana" panose="020B0604030504040204" pitchFamily="34" charset="0"/>
            </a:endParaRPr>
          </a:p>
        </p:txBody>
      </p:sp>
      <p:sp>
        <p:nvSpPr>
          <p:cNvPr id="26" name="CuadroTexto 25"/>
          <p:cNvSpPr txBox="1"/>
          <p:nvPr/>
        </p:nvSpPr>
        <p:spPr>
          <a:xfrm>
            <a:off x="3845648" y="3556354"/>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3</a:t>
            </a:r>
            <a:endParaRPr lang="en-US" sz="3600" b="1" dirty="0">
              <a:solidFill>
                <a:schemeClr val="bg1"/>
              </a:solidFill>
              <a:latin typeface="Verdana" panose="020B0604030504040204" pitchFamily="34" charset="0"/>
              <a:ea typeface="Verdana" panose="020B0604030504040204" pitchFamily="34" charset="0"/>
            </a:endParaRPr>
          </a:p>
        </p:txBody>
      </p:sp>
      <p:sp>
        <p:nvSpPr>
          <p:cNvPr id="27" name="CuadroTexto 26"/>
          <p:cNvSpPr txBox="1"/>
          <p:nvPr/>
        </p:nvSpPr>
        <p:spPr>
          <a:xfrm>
            <a:off x="5447762" y="3556354"/>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4</a:t>
            </a:r>
            <a:endParaRPr lang="en-US" sz="3600" b="1" dirty="0">
              <a:solidFill>
                <a:schemeClr val="bg1"/>
              </a:solidFill>
              <a:latin typeface="Verdana" panose="020B0604030504040204" pitchFamily="34" charset="0"/>
              <a:ea typeface="Verdana" panose="020B0604030504040204" pitchFamily="34" charset="0"/>
            </a:endParaRPr>
          </a:p>
        </p:txBody>
      </p:sp>
      <p:sp>
        <p:nvSpPr>
          <p:cNvPr id="23" name="Google Shape;528;p5">
            <a:extLst>
              <a:ext uri="{FF2B5EF4-FFF2-40B4-BE49-F238E27FC236}">
                <a16:creationId xmlns:a16="http://schemas.microsoft.com/office/drawing/2014/main" id="{947752A7-9C6A-9E42-6156-43A4BBD51ED3}"/>
              </a:ext>
            </a:extLst>
          </p:cNvPr>
          <p:cNvSpPr txBox="1"/>
          <p:nvPr/>
        </p:nvSpPr>
        <p:spPr>
          <a:xfrm>
            <a:off x="8213610" y="1903043"/>
            <a:ext cx="3908721" cy="1384954"/>
          </a:xfrm>
          <a:prstGeom prst="rect">
            <a:avLst/>
          </a:prstGeom>
          <a:noFill/>
          <a:ln>
            <a:noFill/>
          </a:ln>
        </p:spPr>
        <p:txBody>
          <a:bodyPr spcFirstLastPara="1" wrap="square" lIns="91425" tIns="45700" rIns="91425" bIns="45700" anchor="t" anchorCtr="0">
            <a:spAutoFit/>
          </a:bodyPr>
          <a:lstStyle/>
          <a:p>
            <a:pPr lvl="0">
              <a:buClr>
                <a:schemeClr val="bg1">
                  <a:lumMod val="50000"/>
                </a:schemeClr>
              </a:buClr>
            </a:pPr>
            <a:r>
              <a:rPr lang="es-ES"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Características del Plan:</a:t>
            </a:r>
          </a:p>
          <a:p>
            <a:pPr lvl="0">
              <a:buClr>
                <a:schemeClr val="bg1">
                  <a:lumMod val="50000"/>
                </a:schemeClr>
              </a:buClr>
            </a:pPr>
            <a:endParaRPr lang="es-ES"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endParaRPr>
          </a:p>
          <a:p>
            <a:pPr marL="342900" lvl="0" indent="-342900">
              <a:buClr>
                <a:schemeClr val="bg1">
                  <a:lumMod val="50000"/>
                </a:schemeClr>
              </a:buClr>
              <a:buSzPct val="150000"/>
              <a:buFont typeface="Wingdings" panose="05000000000000000000" pitchFamily="2" charset="2"/>
              <a:buChar cha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Fases reducidas a 5</a:t>
            </a:r>
          </a:p>
          <a:p>
            <a:pPr marL="342900" lvl="0" indent="-342900">
              <a:buClr>
                <a:schemeClr val="bg1">
                  <a:lumMod val="50000"/>
                </a:schemeClr>
              </a:buClr>
              <a:buSzPct val="150000"/>
              <a:buFont typeface="Wingdings" panose="05000000000000000000" pitchFamily="2" charset="2"/>
              <a:buChar cha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Despliegue gradual</a:t>
            </a:r>
          </a:p>
          <a:p>
            <a:pPr marL="342900" lvl="0" indent="-342900">
              <a:buClr>
                <a:schemeClr val="bg1">
                  <a:lumMod val="50000"/>
                </a:schemeClr>
              </a:buClr>
              <a:buSzPct val="150000"/>
              <a:buFont typeface="Wingdings" panose="05000000000000000000" pitchFamily="2" charset="2"/>
              <a:buChar cha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Aumento progresivo en complejidad</a:t>
            </a:r>
          </a:p>
          <a:p>
            <a:pPr marL="342900" lvl="0" indent="-342900">
              <a:buClr>
                <a:schemeClr val="bg1">
                  <a:lumMod val="50000"/>
                </a:schemeClr>
              </a:buClr>
              <a:buSzPct val="150000"/>
              <a:buFont typeface="Wingdings" panose="05000000000000000000" pitchFamily="2" charset="2"/>
              <a:buChar cha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Operatividad plena y mejora continua</a:t>
            </a:r>
          </a:p>
        </p:txBody>
      </p:sp>
      <p:sp>
        <p:nvSpPr>
          <p:cNvPr id="29" name="CuadroTexto 28"/>
          <p:cNvSpPr txBox="1"/>
          <p:nvPr/>
        </p:nvSpPr>
        <p:spPr>
          <a:xfrm>
            <a:off x="7034334" y="3556354"/>
            <a:ext cx="513282" cy="646331"/>
          </a:xfrm>
          <a:prstGeom prst="rect">
            <a:avLst/>
          </a:prstGeom>
          <a:noFill/>
        </p:spPr>
        <p:txBody>
          <a:bodyPr wrap="none" rtlCol="0">
            <a:spAutoFit/>
          </a:bodyPr>
          <a:lstStyle/>
          <a:p>
            <a:r>
              <a:rPr lang="es-ES" sz="3600" b="1" dirty="0">
                <a:solidFill>
                  <a:schemeClr val="bg1"/>
                </a:solidFill>
                <a:latin typeface="Verdana" panose="020B0604030504040204" pitchFamily="34" charset="0"/>
                <a:ea typeface="Verdana" panose="020B0604030504040204" pitchFamily="34" charset="0"/>
              </a:rPr>
              <a:t>5</a:t>
            </a:r>
            <a:endParaRPr lang="en-US" sz="3600" b="1" dirty="0">
              <a:solidFill>
                <a:schemeClr val="bg1"/>
              </a:solidFill>
              <a:latin typeface="Verdana" panose="020B0604030504040204" pitchFamily="34" charset="0"/>
              <a:ea typeface="Verdana" panose="020B0604030504040204" pitchFamily="34" charset="0"/>
            </a:endParaRPr>
          </a:p>
        </p:txBody>
      </p:sp>
      <p:sp>
        <p:nvSpPr>
          <p:cNvPr id="31" name="Google Shape;528;p5">
            <a:extLst>
              <a:ext uri="{FF2B5EF4-FFF2-40B4-BE49-F238E27FC236}">
                <a16:creationId xmlns:a16="http://schemas.microsoft.com/office/drawing/2014/main" id="{947752A7-9C6A-9E42-6156-43A4BBD51ED3}"/>
              </a:ext>
            </a:extLst>
          </p:cNvPr>
          <p:cNvSpPr txBox="1"/>
          <p:nvPr/>
        </p:nvSpPr>
        <p:spPr>
          <a:xfrm>
            <a:off x="-116562" y="5645866"/>
            <a:ext cx="2157846" cy="430847"/>
          </a:xfrm>
          <a:prstGeom prst="rect">
            <a:avLst/>
          </a:prstGeom>
          <a:noFill/>
          <a:ln>
            <a:noFill/>
          </a:ln>
        </p:spPr>
        <p:txBody>
          <a:bodyPr spcFirstLastPara="1" wrap="square" lIns="91425" tIns="45700" rIns="91425" bIns="45700" anchor="t" anchorCtr="0">
            <a:spAutoFit/>
          </a:bodyPr>
          <a:lstStyle/>
          <a:p>
            <a:pPr lvl="0" algn="ctr">
              <a:buClr>
                <a:schemeClr val="bg1">
                  <a:lumMod val="50000"/>
                </a:schemeClr>
              </a:buClr>
            </a:pPr>
            <a:r>
              <a:rPr lang="es-ES" sz="1100" b="1" dirty="0">
                <a:solidFill>
                  <a:srgbClr val="823C0C"/>
                </a:solidFill>
                <a:latin typeface="Verdana" panose="020B0604030504040204" pitchFamily="34" charset="0"/>
                <a:ea typeface="Verdana" panose="020B0604030504040204" pitchFamily="34" charset="0"/>
                <a:cs typeface="Poppins SemiBold"/>
                <a:sym typeface="Poppins SemiBold"/>
              </a:rPr>
              <a:t>Atención </a:t>
            </a:r>
          </a:p>
          <a:p>
            <a:pPr lvl="0" algn="ctr">
              <a:buClr>
                <a:schemeClr val="bg1">
                  <a:lumMod val="50000"/>
                </a:schemeClr>
              </a:buClr>
            </a:pPr>
            <a:r>
              <a:rPr lang="es-ES" sz="1100" b="1" dirty="0">
                <a:solidFill>
                  <a:srgbClr val="823C0C"/>
                </a:solidFill>
                <a:latin typeface="Verdana" panose="020B0604030504040204" pitchFamily="34" charset="0"/>
                <a:ea typeface="Verdana" panose="020B0604030504040204" pitchFamily="34" charset="0"/>
                <a:cs typeface="Poppins SemiBold"/>
                <a:sym typeface="Poppins SemiBold"/>
              </a:rPr>
              <a:t>ambulatoria</a:t>
            </a:r>
            <a:endParaRPr lang="es-ES" sz="1100" dirty="0">
              <a:solidFill>
                <a:srgbClr val="823C0C"/>
              </a:solidFill>
              <a:latin typeface="Verdana" panose="020B0604030504040204" pitchFamily="34" charset="0"/>
              <a:ea typeface="Verdana" panose="020B0604030504040204" pitchFamily="34" charset="0"/>
              <a:cs typeface="Poppins SemiBold"/>
              <a:sym typeface="Poppins SemiBold"/>
            </a:endParaRPr>
          </a:p>
        </p:txBody>
      </p:sp>
      <p:sp>
        <p:nvSpPr>
          <p:cNvPr id="32" name="Google Shape;528;p5">
            <a:extLst>
              <a:ext uri="{FF2B5EF4-FFF2-40B4-BE49-F238E27FC236}">
                <a16:creationId xmlns:a16="http://schemas.microsoft.com/office/drawing/2014/main" id="{947752A7-9C6A-9E42-6156-43A4BBD51ED3}"/>
              </a:ext>
            </a:extLst>
          </p:cNvPr>
          <p:cNvSpPr txBox="1"/>
          <p:nvPr/>
        </p:nvSpPr>
        <p:spPr>
          <a:xfrm>
            <a:off x="1513780" y="5666159"/>
            <a:ext cx="2157846" cy="261570"/>
          </a:xfrm>
          <a:prstGeom prst="rect">
            <a:avLst/>
          </a:prstGeom>
          <a:noFill/>
          <a:ln>
            <a:noFill/>
          </a:ln>
        </p:spPr>
        <p:txBody>
          <a:bodyPr spcFirstLastPara="1" wrap="square" lIns="91425" tIns="45700" rIns="91425" bIns="45700" anchor="t" anchorCtr="0">
            <a:spAutoFit/>
          </a:bodyPr>
          <a:lstStyle/>
          <a:p>
            <a:pPr lvl="0" algn="ctr">
              <a:buClr>
                <a:schemeClr val="bg1">
                  <a:lumMod val="50000"/>
                </a:schemeClr>
              </a:buClr>
            </a:pPr>
            <a:r>
              <a:rPr lang="es-ES" sz="1100" b="1" dirty="0">
                <a:solidFill>
                  <a:srgbClr val="E60F56"/>
                </a:solidFill>
                <a:latin typeface="Verdana" panose="020B0604030504040204" pitchFamily="34" charset="0"/>
                <a:ea typeface="Verdana" panose="020B0604030504040204" pitchFamily="34" charset="0"/>
                <a:cs typeface="Poppins SemiBold"/>
                <a:sym typeface="Poppins SemiBold"/>
              </a:rPr>
              <a:t>Hospitalización</a:t>
            </a:r>
            <a:endParaRPr lang="es-ES" sz="1100" dirty="0">
              <a:solidFill>
                <a:srgbClr val="E60F56"/>
              </a:solidFill>
              <a:latin typeface="Verdana" panose="020B0604030504040204" pitchFamily="34" charset="0"/>
              <a:ea typeface="Verdana" panose="020B0604030504040204" pitchFamily="34" charset="0"/>
              <a:cs typeface="Poppins SemiBold"/>
              <a:sym typeface="Poppins SemiBold"/>
            </a:endParaRPr>
          </a:p>
        </p:txBody>
      </p:sp>
      <p:sp>
        <p:nvSpPr>
          <p:cNvPr id="33" name="Google Shape;528;p5">
            <a:extLst>
              <a:ext uri="{FF2B5EF4-FFF2-40B4-BE49-F238E27FC236}">
                <a16:creationId xmlns:a16="http://schemas.microsoft.com/office/drawing/2014/main" id="{947752A7-9C6A-9E42-6156-43A4BBD51ED3}"/>
              </a:ext>
            </a:extLst>
          </p:cNvPr>
          <p:cNvSpPr txBox="1"/>
          <p:nvPr/>
        </p:nvSpPr>
        <p:spPr>
          <a:xfrm>
            <a:off x="3517740" y="5658633"/>
            <a:ext cx="1384850" cy="430847"/>
          </a:xfrm>
          <a:prstGeom prst="rect">
            <a:avLst/>
          </a:prstGeom>
          <a:noFill/>
          <a:ln>
            <a:noFill/>
          </a:ln>
        </p:spPr>
        <p:txBody>
          <a:bodyPr spcFirstLastPara="1" wrap="square" lIns="91425" tIns="45700" rIns="91425" bIns="45700" anchor="t" anchorCtr="0">
            <a:spAutoFit/>
          </a:bodyPr>
          <a:lstStyle/>
          <a:p>
            <a:pPr lvl="0" algn="ctr">
              <a:buClr>
                <a:schemeClr val="bg1">
                  <a:lumMod val="50000"/>
                </a:schemeClr>
              </a:buClr>
            </a:pPr>
            <a:r>
              <a:rPr lang="es-ES" sz="1100" b="1" dirty="0">
                <a:solidFill>
                  <a:srgbClr val="FFA100"/>
                </a:solidFill>
                <a:latin typeface="Verdana" panose="020B0604030504040204" pitchFamily="34" charset="0"/>
                <a:ea typeface="Verdana" panose="020B0604030504040204" pitchFamily="34" charset="0"/>
                <a:cs typeface="Poppins SemiBold"/>
                <a:sym typeface="Poppins SemiBold"/>
              </a:rPr>
              <a:t>Urgencia / Pabellones</a:t>
            </a:r>
          </a:p>
        </p:txBody>
      </p:sp>
      <p:sp>
        <p:nvSpPr>
          <p:cNvPr id="34" name="Google Shape;528;p5">
            <a:extLst>
              <a:ext uri="{FF2B5EF4-FFF2-40B4-BE49-F238E27FC236}">
                <a16:creationId xmlns:a16="http://schemas.microsoft.com/office/drawing/2014/main" id="{947752A7-9C6A-9E42-6156-43A4BBD51ED3}"/>
              </a:ext>
            </a:extLst>
          </p:cNvPr>
          <p:cNvSpPr txBox="1"/>
          <p:nvPr/>
        </p:nvSpPr>
        <p:spPr>
          <a:xfrm>
            <a:off x="4691365" y="5627667"/>
            <a:ext cx="2157846" cy="430847"/>
          </a:xfrm>
          <a:prstGeom prst="rect">
            <a:avLst/>
          </a:prstGeom>
          <a:noFill/>
          <a:ln>
            <a:noFill/>
          </a:ln>
        </p:spPr>
        <p:txBody>
          <a:bodyPr spcFirstLastPara="1" wrap="square" lIns="91425" tIns="45700" rIns="91425" bIns="45700" anchor="t" anchorCtr="0">
            <a:spAutoFit/>
          </a:bodyPr>
          <a:lstStyle/>
          <a:p>
            <a:pPr lvl="0" algn="ctr">
              <a:buClr>
                <a:schemeClr val="bg1">
                  <a:lumMod val="50000"/>
                </a:schemeClr>
              </a:buClr>
            </a:pPr>
            <a:r>
              <a:rPr lang="es-ES" sz="1100" b="1" dirty="0">
                <a:solidFill>
                  <a:srgbClr val="3C2621"/>
                </a:solidFill>
                <a:latin typeface="Verdana" panose="020B0604030504040204" pitchFamily="34" charset="0"/>
                <a:ea typeface="Verdana" panose="020B0604030504040204" pitchFamily="34" charset="0"/>
                <a:cs typeface="Poppins SemiBold"/>
                <a:sym typeface="Poppins SemiBold"/>
              </a:rPr>
              <a:t>Servicios </a:t>
            </a:r>
          </a:p>
          <a:p>
            <a:pPr lvl="0" algn="ctr">
              <a:buClr>
                <a:schemeClr val="bg1">
                  <a:lumMod val="50000"/>
                </a:schemeClr>
              </a:buClr>
            </a:pPr>
            <a:r>
              <a:rPr lang="es-ES" sz="1100" b="1" dirty="0">
                <a:solidFill>
                  <a:srgbClr val="3C2621"/>
                </a:solidFill>
                <a:latin typeface="Verdana" panose="020B0604030504040204" pitchFamily="34" charset="0"/>
                <a:ea typeface="Verdana" panose="020B0604030504040204" pitchFamily="34" charset="0"/>
                <a:cs typeface="Poppins SemiBold"/>
                <a:sym typeface="Poppins SemiBold"/>
              </a:rPr>
              <a:t>Especializados</a:t>
            </a:r>
          </a:p>
        </p:txBody>
      </p:sp>
      <p:sp>
        <p:nvSpPr>
          <p:cNvPr id="35" name="Google Shape;528;p5">
            <a:extLst>
              <a:ext uri="{FF2B5EF4-FFF2-40B4-BE49-F238E27FC236}">
                <a16:creationId xmlns:a16="http://schemas.microsoft.com/office/drawing/2014/main" id="{947752A7-9C6A-9E42-6156-43A4BBD51ED3}"/>
              </a:ext>
            </a:extLst>
          </p:cNvPr>
          <p:cNvSpPr txBox="1"/>
          <p:nvPr/>
        </p:nvSpPr>
        <p:spPr>
          <a:xfrm>
            <a:off x="6384311" y="5658633"/>
            <a:ext cx="2157846" cy="261570"/>
          </a:xfrm>
          <a:prstGeom prst="rect">
            <a:avLst/>
          </a:prstGeom>
          <a:noFill/>
          <a:ln>
            <a:noFill/>
          </a:ln>
        </p:spPr>
        <p:txBody>
          <a:bodyPr spcFirstLastPara="1" wrap="square" lIns="91425" tIns="45700" rIns="91425" bIns="45700" anchor="t" anchorCtr="0">
            <a:spAutoFit/>
          </a:bodyPr>
          <a:lstStyle/>
          <a:p>
            <a:pPr lvl="0" algn="ctr">
              <a:buClr>
                <a:schemeClr val="bg1">
                  <a:lumMod val="50000"/>
                </a:schemeClr>
              </a:buClr>
            </a:pPr>
            <a:r>
              <a:rPr lang="es-ES" sz="1100" b="1" dirty="0">
                <a:solidFill>
                  <a:schemeClr val="tx1">
                    <a:lumMod val="65000"/>
                    <a:lumOff val="35000"/>
                  </a:schemeClr>
                </a:solidFill>
                <a:latin typeface="Verdana" panose="020B0604030504040204" pitchFamily="34" charset="0"/>
                <a:ea typeface="Verdana" panose="020B0604030504040204" pitchFamily="34" charset="0"/>
                <a:cs typeface="Poppins SemiBold"/>
                <a:sym typeface="Poppins SemiBold"/>
              </a:rPr>
              <a:t>Reforzamiento</a:t>
            </a:r>
          </a:p>
        </p:txBody>
      </p:sp>
    </p:spTree>
    <p:extLst>
      <p:ext uri="{BB962C8B-B14F-4D97-AF65-F5344CB8AC3E}">
        <p14:creationId xmlns:p14="http://schemas.microsoft.com/office/powerpoint/2010/main" val="219960303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02">
            <a:extLst>
              <a:ext uri="{FF2B5EF4-FFF2-40B4-BE49-F238E27FC236}">
                <a16:creationId xmlns:a16="http://schemas.microsoft.com/office/drawing/2014/main" id="{B33B369A-7A91-423B-82CB-C0F4C322D815}"/>
              </a:ext>
            </a:extLst>
          </p:cNvPr>
          <p:cNvGraphicFramePr/>
          <p:nvPr>
            <p:extLst>
              <p:ext uri="{D42A27DB-BD31-4B8C-83A1-F6EECF244321}">
                <p14:modId xmlns:p14="http://schemas.microsoft.com/office/powerpoint/2010/main" val="808614513"/>
              </p:ext>
            </p:extLst>
          </p:nvPr>
        </p:nvGraphicFramePr>
        <p:xfrm>
          <a:off x="2539385" y="1619537"/>
          <a:ext cx="6473819" cy="805529"/>
        </p:xfrm>
        <a:graphic>
          <a:graphicData uri="http://schemas.openxmlformats.org/drawingml/2006/chart">
            <c:chart xmlns:c="http://schemas.openxmlformats.org/drawingml/2006/chart" xmlns:r="http://schemas.openxmlformats.org/officeDocument/2006/relationships" r:id="rId2"/>
          </a:graphicData>
        </a:graphic>
      </p:graphicFrame>
      <p:sp>
        <p:nvSpPr>
          <p:cNvPr id="25" name="Google Shape;528;p5">
            <a:extLst>
              <a:ext uri="{FF2B5EF4-FFF2-40B4-BE49-F238E27FC236}">
                <a16:creationId xmlns:a16="http://schemas.microsoft.com/office/drawing/2014/main" id="{947752A7-9C6A-9E42-6156-43A4BBD51ED3}"/>
              </a:ext>
            </a:extLst>
          </p:cNvPr>
          <p:cNvSpPr txBox="1"/>
          <p:nvPr/>
        </p:nvSpPr>
        <p:spPr>
          <a:xfrm>
            <a:off x="377773" y="1051983"/>
            <a:ext cx="7507463"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Fase 1:  Atención Ambulatoria</a:t>
            </a:r>
          </a:p>
        </p:txBody>
      </p:sp>
      <p:sp>
        <p:nvSpPr>
          <p:cNvPr id="3" name="Rectángulo 2"/>
          <p:cNvSpPr/>
          <p:nvPr/>
        </p:nvSpPr>
        <p:spPr>
          <a:xfrm>
            <a:off x="377773" y="1763165"/>
            <a:ext cx="2349267" cy="4524315"/>
          </a:xfrm>
          <a:prstGeom prst="rect">
            <a:avLst/>
          </a:prstGeom>
        </p:spPr>
        <p:txBody>
          <a:bodyPr wrap="square">
            <a:spAutoFit/>
          </a:bodyPr>
          <a:lstStyle/>
          <a:p>
            <a:pPr algn="r">
              <a:lnSpc>
                <a:spcPct val="150000"/>
              </a:lnSpc>
            </a:pPr>
            <a:r>
              <a:rPr lang="es-ES" sz="1600" b="1" dirty="0">
                <a:solidFill>
                  <a:srgbClr val="C25812"/>
                </a:solidFill>
                <a:latin typeface="Verdana" panose="020B0604030504040204" pitchFamily="34" charset="0"/>
                <a:ea typeface="Verdana" panose="020B0604030504040204" pitchFamily="34" charset="0"/>
              </a:rPr>
              <a:t>Consultas </a:t>
            </a:r>
          </a:p>
          <a:p>
            <a:pPr algn="r">
              <a:lnSpc>
                <a:spcPct val="150000"/>
              </a:lnSpc>
            </a:pPr>
            <a:endParaRPr lang="es-ES" sz="1600" b="1" dirty="0">
              <a:solidFill>
                <a:srgbClr val="C25812"/>
              </a:solidFill>
              <a:latin typeface="Verdana" panose="020B0604030504040204" pitchFamily="34" charset="0"/>
              <a:ea typeface="Verdana" panose="020B0604030504040204" pitchFamily="34" charset="0"/>
            </a:endParaRPr>
          </a:p>
          <a:p>
            <a:pPr algn="r">
              <a:lnSpc>
                <a:spcPct val="150000"/>
              </a:lnSpc>
            </a:pPr>
            <a:r>
              <a:rPr lang="es-ES" sz="1600" b="1" dirty="0">
                <a:solidFill>
                  <a:srgbClr val="C25812"/>
                </a:solidFill>
                <a:latin typeface="Verdana" panose="020B0604030504040204" pitchFamily="34" charset="0"/>
                <a:ea typeface="Verdana" panose="020B0604030504040204" pitchFamily="34" charset="0"/>
              </a:rPr>
              <a:t>Procedimientos </a:t>
            </a:r>
          </a:p>
          <a:p>
            <a:pPr algn="r">
              <a:lnSpc>
                <a:spcPct val="150000"/>
              </a:lnSpc>
            </a:pPr>
            <a:endParaRPr lang="es-ES" sz="1600" b="1" dirty="0">
              <a:solidFill>
                <a:srgbClr val="C25812"/>
              </a:solidFill>
              <a:latin typeface="Verdana" panose="020B0604030504040204" pitchFamily="34" charset="0"/>
              <a:ea typeface="Verdana" panose="020B0604030504040204" pitchFamily="34" charset="0"/>
            </a:endParaRPr>
          </a:p>
          <a:p>
            <a:pPr algn="r">
              <a:lnSpc>
                <a:spcPct val="150000"/>
              </a:lnSpc>
            </a:pPr>
            <a:r>
              <a:rPr lang="es-ES" sz="1600" b="1" dirty="0">
                <a:solidFill>
                  <a:srgbClr val="C25812"/>
                </a:solidFill>
                <a:latin typeface="Verdana" panose="020B0604030504040204" pitchFamily="34" charset="0"/>
                <a:ea typeface="Verdana" panose="020B0604030504040204" pitchFamily="34" charset="0"/>
              </a:rPr>
              <a:t>Farmacia</a:t>
            </a:r>
          </a:p>
          <a:p>
            <a:pPr algn="r">
              <a:lnSpc>
                <a:spcPct val="150000"/>
              </a:lnSpc>
            </a:pPr>
            <a:endParaRPr lang="es-ES" sz="1600" b="1" dirty="0">
              <a:solidFill>
                <a:srgbClr val="C25812"/>
              </a:solidFill>
              <a:latin typeface="Verdana" panose="020B0604030504040204" pitchFamily="34" charset="0"/>
              <a:ea typeface="Verdana" panose="020B0604030504040204" pitchFamily="34" charset="0"/>
            </a:endParaRPr>
          </a:p>
          <a:p>
            <a:pPr algn="r">
              <a:lnSpc>
                <a:spcPct val="150000"/>
              </a:lnSpc>
            </a:pPr>
            <a:r>
              <a:rPr lang="es-ES" sz="1600" b="1" dirty="0">
                <a:solidFill>
                  <a:srgbClr val="C25812"/>
                </a:solidFill>
                <a:latin typeface="Verdana" panose="020B0604030504040204" pitchFamily="34" charset="0"/>
                <a:ea typeface="Verdana" panose="020B0604030504040204" pitchFamily="34" charset="0"/>
              </a:rPr>
              <a:t>Odontológico</a:t>
            </a:r>
          </a:p>
          <a:p>
            <a:pPr algn="r">
              <a:lnSpc>
                <a:spcPct val="150000"/>
              </a:lnSpc>
            </a:pPr>
            <a:endParaRPr lang="es-ES" sz="1600" b="1" dirty="0">
              <a:solidFill>
                <a:srgbClr val="C25812"/>
              </a:solidFill>
              <a:latin typeface="Verdana" panose="020B0604030504040204" pitchFamily="34" charset="0"/>
              <a:ea typeface="Verdana" panose="020B0604030504040204" pitchFamily="34" charset="0"/>
            </a:endParaRPr>
          </a:p>
          <a:p>
            <a:pPr algn="r">
              <a:lnSpc>
                <a:spcPct val="150000"/>
              </a:lnSpc>
            </a:pPr>
            <a:r>
              <a:rPr lang="es-ES" sz="1600" b="1" dirty="0">
                <a:solidFill>
                  <a:srgbClr val="C25812"/>
                </a:solidFill>
                <a:latin typeface="Verdana" panose="020B0604030504040204" pitchFamily="34" charset="0"/>
                <a:ea typeface="Verdana" panose="020B0604030504040204" pitchFamily="34" charset="0"/>
              </a:rPr>
              <a:t>Medicina Física y Rehabilitación</a:t>
            </a:r>
          </a:p>
          <a:p>
            <a:pPr algn="r">
              <a:lnSpc>
                <a:spcPct val="150000"/>
              </a:lnSpc>
            </a:pPr>
            <a:endParaRPr lang="es-ES" sz="1600" b="1" dirty="0">
              <a:solidFill>
                <a:srgbClr val="C25812"/>
              </a:solidFill>
              <a:latin typeface="Verdana" panose="020B0604030504040204" pitchFamily="34" charset="0"/>
              <a:ea typeface="Verdana" panose="020B0604030504040204" pitchFamily="34" charset="0"/>
            </a:endParaRPr>
          </a:p>
          <a:p>
            <a:pPr algn="r">
              <a:lnSpc>
                <a:spcPct val="150000"/>
              </a:lnSpc>
            </a:pPr>
            <a:r>
              <a:rPr lang="es-ES" sz="1600" b="1" dirty="0" err="1">
                <a:solidFill>
                  <a:srgbClr val="C25812"/>
                </a:solidFill>
                <a:latin typeface="Verdana" panose="020B0604030504040204" pitchFamily="34" charset="0"/>
                <a:ea typeface="Verdana" panose="020B0604030504040204" pitchFamily="34" charset="0"/>
              </a:rPr>
              <a:t>Imagenología</a:t>
            </a:r>
            <a:endParaRPr lang="es-ES" sz="1600" b="1" dirty="0">
              <a:solidFill>
                <a:srgbClr val="C25812"/>
              </a:solidFill>
              <a:latin typeface="Verdana" panose="020B0604030504040204" pitchFamily="34" charset="0"/>
              <a:ea typeface="Verdana" panose="020B0604030504040204" pitchFamily="34" charset="0"/>
            </a:endParaRPr>
          </a:p>
        </p:txBody>
      </p:sp>
      <p:graphicFrame>
        <p:nvGraphicFramePr>
          <p:cNvPr id="34" name="Chart 02">
            <a:extLst>
              <a:ext uri="{FF2B5EF4-FFF2-40B4-BE49-F238E27FC236}">
                <a16:creationId xmlns:a16="http://schemas.microsoft.com/office/drawing/2014/main" id="{B33B369A-7A91-423B-82CB-C0F4C322D815}"/>
              </a:ext>
            </a:extLst>
          </p:cNvPr>
          <p:cNvGraphicFramePr/>
          <p:nvPr>
            <p:extLst>
              <p:ext uri="{D42A27DB-BD31-4B8C-83A1-F6EECF244321}">
                <p14:modId xmlns:p14="http://schemas.microsoft.com/office/powerpoint/2010/main" val="1674757765"/>
              </p:ext>
            </p:extLst>
          </p:nvPr>
        </p:nvGraphicFramePr>
        <p:xfrm>
          <a:off x="2539385" y="2359391"/>
          <a:ext cx="6473819" cy="8055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Chart 02">
            <a:extLst>
              <a:ext uri="{FF2B5EF4-FFF2-40B4-BE49-F238E27FC236}">
                <a16:creationId xmlns:a16="http://schemas.microsoft.com/office/drawing/2014/main" id="{B33B369A-7A91-423B-82CB-C0F4C322D815}"/>
              </a:ext>
            </a:extLst>
          </p:cNvPr>
          <p:cNvGraphicFramePr/>
          <p:nvPr>
            <p:extLst>
              <p:ext uri="{D42A27DB-BD31-4B8C-83A1-F6EECF244321}">
                <p14:modId xmlns:p14="http://schemas.microsoft.com/office/powerpoint/2010/main" val="574144593"/>
              </p:ext>
            </p:extLst>
          </p:nvPr>
        </p:nvGraphicFramePr>
        <p:xfrm>
          <a:off x="2539385" y="3087800"/>
          <a:ext cx="6473819" cy="80552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 name="Chart 02">
            <a:extLst>
              <a:ext uri="{FF2B5EF4-FFF2-40B4-BE49-F238E27FC236}">
                <a16:creationId xmlns:a16="http://schemas.microsoft.com/office/drawing/2014/main" id="{B33B369A-7A91-423B-82CB-C0F4C322D815}"/>
              </a:ext>
            </a:extLst>
          </p:cNvPr>
          <p:cNvGraphicFramePr/>
          <p:nvPr>
            <p:extLst>
              <p:ext uri="{D42A27DB-BD31-4B8C-83A1-F6EECF244321}">
                <p14:modId xmlns:p14="http://schemas.microsoft.com/office/powerpoint/2010/main" val="2156773428"/>
              </p:ext>
            </p:extLst>
          </p:nvPr>
        </p:nvGraphicFramePr>
        <p:xfrm>
          <a:off x="2539385" y="3868874"/>
          <a:ext cx="6473819" cy="80552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7" name="Chart 02">
            <a:extLst>
              <a:ext uri="{FF2B5EF4-FFF2-40B4-BE49-F238E27FC236}">
                <a16:creationId xmlns:a16="http://schemas.microsoft.com/office/drawing/2014/main" id="{B33B369A-7A91-423B-82CB-C0F4C322D815}"/>
              </a:ext>
            </a:extLst>
          </p:cNvPr>
          <p:cNvGraphicFramePr/>
          <p:nvPr>
            <p:extLst>
              <p:ext uri="{D42A27DB-BD31-4B8C-83A1-F6EECF244321}">
                <p14:modId xmlns:p14="http://schemas.microsoft.com/office/powerpoint/2010/main" val="3064672920"/>
              </p:ext>
            </p:extLst>
          </p:nvPr>
        </p:nvGraphicFramePr>
        <p:xfrm>
          <a:off x="2539385" y="4795895"/>
          <a:ext cx="6473819" cy="80552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02">
            <a:extLst>
              <a:ext uri="{FF2B5EF4-FFF2-40B4-BE49-F238E27FC236}">
                <a16:creationId xmlns:a16="http://schemas.microsoft.com/office/drawing/2014/main" id="{B33B369A-7A91-423B-82CB-C0F4C322D815}"/>
              </a:ext>
            </a:extLst>
          </p:cNvPr>
          <p:cNvGraphicFramePr/>
          <p:nvPr>
            <p:extLst>
              <p:ext uri="{D42A27DB-BD31-4B8C-83A1-F6EECF244321}">
                <p14:modId xmlns:p14="http://schemas.microsoft.com/office/powerpoint/2010/main" val="3068115770"/>
              </p:ext>
            </p:extLst>
          </p:nvPr>
        </p:nvGraphicFramePr>
        <p:xfrm>
          <a:off x="2539385" y="5628659"/>
          <a:ext cx="6473819" cy="805529"/>
        </p:xfrm>
        <a:graphic>
          <a:graphicData uri="http://schemas.openxmlformats.org/drawingml/2006/chart">
            <c:chart xmlns:c="http://schemas.openxmlformats.org/drawingml/2006/chart" xmlns:r="http://schemas.openxmlformats.org/officeDocument/2006/relationships" r:id="rId7"/>
          </a:graphicData>
        </a:graphic>
      </p:graphicFrame>
      <p:sp>
        <p:nvSpPr>
          <p:cNvPr id="2" name="CuadroTexto 1"/>
          <p:cNvSpPr txBox="1"/>
          <p:nvPr/>
        </p:nvSpPr>
        <p:spPr>
          <a:xfrm>
            <a:off x="8098804" y="5070580"/>
            <a:ext cx="914400" cy="307777"/>
          </a:xfrm>
          <a:prstGeom prst="rect">
            <a:avLst/>
          </a:prstGeom>
          <a:noFill/>
        </p:spPr>
        <p:txBody>
          <a:bodyPr wrap="square" rtlCol="0">
            <a:spAutoFit/>
          </a:bodyPr>
          <a:lstStyle/>
          <a:p>
            <a:r>
              <a:rPr lang="es-CL" b="1" dirty="0">
                <a:solidFill>
                  <a:schemeClr val="bg1"/>
                </a:solidFill>
                <a:latin typeface="Verdana" panose="020B0604030504040204" pitchFamily="34" charset="0"/>
                <a:ea typeface="Verdana" panose="020B0604030504040204" pitchFamily="34" charset="0"/>
              </a:rPr>
              <a:t>100%</a:t>
            </a:r>
            <a:endParaRPr lang="en-US" b="1" dirty="0">
              <a:solidFill>
                <a:schemeClr val="bg1"/>
              </a:solidFill>
              <a:latin typeface="Verdana" panose="020B0604030504040204" pitchFamily="34" charset="0"/>
              <a:ea typeface="Verdana" panose="020B0604030504040204" pitchFamily="34" charset="0"/>
            </a:endParaRPr>
          </a:p>
        </p:txBody>
      </p:sp>
      <p:sp>
        <p:nvSpPr>
          <p:cNvPr id="17" name="CuadroTexto 16"/>
          <p:cNvSpPr txBox="1"/>
          <p:nvPr/>
        </p:nvSpPr>
        <p:spPr>
          <a:xfrm>
            <a:off x="9013204" y="2471910"/>
            <a:ext cx="3410025" cy="523220"/>
          </a:xfrm>
          <a:prstGeom prst="rect">
            <a:avLst/>
          </a:prstGeom>
          <a:noFill/>
        </p:spPr>
        <p:txBody>
          <a:bodyPr wrap="square" rtlCol="0">
            <a:spAutoFit/>
          </a:bodyPr>
          <a:lstStyle/>
          <a:p>
            <a:r>
              <a:rPr lang="es-CL" b="1" dirty="0">
                <a:solidFill>
                  <a:schemeClr val="tx1">
                    <a:lumMod val="50000"/>
                    <a:lumOff val="50000"/>
                  </a:schemeClr>
                </a:solidFill>
                <a:latin typeface="Verdana" panose="020B0604030504040204" pitchFamily="34" charset="0"/>
                <a:ea typeface="Verdana" panose="020B0604030504040204" pitchFamily="34" charset="0"/>
              </a:rPr>
              <a:t>Procedimientos: 60%</a:t>
            </a:r>
          </a:p>
          <a:p>
            <a:r>
              <a:rPr lang="es-CL" b="1" dirty="0">
                <a:solidFill>
                  <a:schemeClr val="tx1">
                    <a:lumMod val="50000"/>
                    <a:lumOff val="50000"/>
                  </a:schemeClr>
                </a:solidFill>
                <a:latin typeface="Verdana" panose="020B0604030504040204" pitchFamily="34" charset="0"/>
                <a:ea typeface="Verdana" panose="020B0604030504040204" pitchFamily="34" charset="0"/>
              </a:rPr>
              <a:t>Cirugía menor: 50%</a:t>
            </a:r>
            <a:endParaRPr lang="en-US"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8" name="CuadroTexto 17"/>
          <p:cNvSpPr txBox="1"/>
          <p:nvPr/>
        </p:nvSpPr>
        <p:spPr>
          <a:xfrm>
            <a:off x="6012500" y="2623154"/>
            <a:ext cx="914400" cy="307777"/>
          </a:xfrm>
          <a:prstGeom prst="rect">
            <a:avLst/>
          </a:prstGeom>
          <a:noFill/>
        </p:spPr>
        <p:txBody>
          <a:bodyPr wrap="square" rtlCol="0">
            <a:spAutoFit/>
          </a:bodyPr>
          <a:lstStyle/>
          <a:p>
            <a:r>
              <a:rPr lang="es-CL" b="1" dirty="0">
                <a:solidFill>
                  <a:schemeClr val="bg1"/>
                </a:solidFill>
                <a:latin typeface="Verdana" panose="020B0604030504040204" pitchFamily="34" charset="0"/>
                <a:ea typeface="Verdana" panose="020B0604030504040204" pitchFamily="34" charset="0"/>
              </a:rPr>
              <a:t>55%</a:t>
            </a:r>
            <a:endParaRPr lang="en-US" b="1" dirty="0">
              <a:solidFill>
                <a:schemeClr val="bg1"/>
              </a:solidFill>
              <a:latin typeface="Verdana" panose="020B0604030504040204" pitchFamily="34" charset="0"/>
              <a:ea typeface="Verdana" panose="020B0604030504040204" pitchFamily="34" charset="0"/>
            </a:endParaRPr>
          </a:p>
        </p:txBody>
      </p:sp>
      <p:sp>
        <p:nvSpPr>
          <p:cNvPr id="19" name="CuadroTexto 18"/>
          <p:cNvSpPr txBox="1"/>
          <p:nvPr/>
        </p:nvSpPr>
        <p:spPr>
          <a:xfrm>
            <a:off x="6227962" y="1892504"/>
            <a:ext cx="914400" cy="307777"/>
          </a:xfrm>
          <a:prstGeom prst="rect">
            <a:avLst/>
          </a:prstGeom>
          <a:noFill/>
        </p:spPr>
        <p:txBody>
          <a:bodyPr wrap="square" rtlCol="0">
            <a:spAutoFit/>
          </a:bodyPr>
          <a:lstStyle/>
          <a:p>
            <a:r>
              <a:rPr lang="es-CL" b="1" dirty="0">
                <a:solidFill>
                  <a:schemeClr val="bg1"/>
                </a:solidFill>
                <a:latin typeface="Verdana" panose="020B0604030504040204" pitchFamily="34" charset="0"/>
                <a:ea typeface="Verdana" panose="020B0604030504040204" pitchFamily="34" charset="0"/>
              </a:rPr>
              <a:t>73%</a:t>
            </a:r>
            <a:endParaRPr lang="en-US" b="1" dirty="0">
              <a:solidFill>
                <a:schemeClr val="bg1"/>
              </a:solidFill>
              <a:latin typeface="Verdana" panose="020B0604030504040204" pitchFamily="34" charset="0"/>
              <a:ea typeface="Verdana" panose="020B0604030504040204" pitchFamily="34" charset="0"/>
            </a:endParaRPr>
          </a:p>
        </p:txBody>
      </p:sp>
      <p:sp>
        <p:nvSpPr>
          <p:cNvPr id="20" name="CuadroTexto 19"/>
          <p:cNvSpPr txBox="1"/>
          <p:nvPr/>
        </p:nvSpPr>
        <p:spPr>
          <a:xfrm>
            <a:off x="8938271" y="1775425"/>
            <a:ext cx="3410025" cy="307777"/>
          </a:xfrm>
          <a:prstGeom prst="rect">
            <a:avLst/>
          </a:prstGeom>
          <a:noFill/>
        </p:spPr>
        <p:txBody>
          <a:bodyPr wrap="square" rtlCol="0">
            <a:spAutoFit/>
          </a:bodyPr>
          <a:lstStyle/>
          <a:p>
            <a:r>
              <a:rPr lang="es-CL" b="1" dirty="0">
                <a:solidFill>
                  <a:schemeClr val="tx1">
                    <a:lumMod val="50000"/>
                    <a:lumOff val="50000"/>
                  </a:schemeClr>
                </a:solidFill>
                <a:latin typeface="Verdana" panose="020B0604030504040204" pitchFamily="34" charset="0"/>
                <a:ea typeface="Verdana" panose="020B0604030504040204" pitchFamily="34" charset="0"/>
              </a:rPr>
              <a:t>Box</a:t>
            </a:r>
            <a:endParaRPr lang="en-US"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1" name="CuadroTexto 20"/>
          <p:cNvSpPr txBox="1"/>
          <p:nvPr/>
        </p:nvSpPr>
        <p:spPr>
          <a:xfrm>
            <a:off x="8064327" y="3321789"/>
            <a:ext cx="914400" cy="307777"/>
          </a:xfrm>
          <a:prstGeom prst="rect">
            <a:avLst/>
          </a:prstGeom>
          <a:noFill/>
        </p:spPr>
        <p:txBody>
          <a:bodyPr wrap="square" rtlCol="0">
            <a:spAutoFit/>
          </a:bodyPr>
          <a:lstStyle/>
          <a:p>
            <a:r>
              <a:rPr lang="es-CL" b="1" dirty="0">
                <a:solidFill>
                  <a:schemeClr val="bg1"/>
                </a:solidFill>
                <a:latin typeface="Verdana" panose="020B0604030504040204" pitchFamily="34" charset="0"/>
                <a:ea typeface="Verdana" panose="020B0604030504040204" pitchFamily="34" charset="0"/>
              </a:rPr>
              <a:t>100%</a:t>
            </a:r>
            <a:endParaRPr lang="en-US" b="1" dirty="0">
              <a:solidFill>
                <a:schemeClr val="bg1"/>
              </a:solidFill>
              <a:latin typeface="Verdana" panose="020B0604030504040204" pitchFamily="34" charset="0"/>
              <a:ea typeface="Verdana" panose="020B0604030504040204" pitchFamily="34" charset="0"/>
            </a:endParaRPr>
          </a:p>
        </p:txBody>
      </p:sp>
      <p:sp>
        <p:nvSpPr>
          <p:cNvPr id="22" name="CuadroTexto 21"/>
          <p:cNvSpPr txBox="1"/>
          <p:nvPr/>
        </p:nvSpPr>
        <p:spPr>
          <a:xfrm>
            <a:off x="7768320" y="4117749"/>
            <a:ext cx="914400" cy="307777"/>
          </a:xfrm>
          <a:prstGeom prst="rect">
            <a:avLst/>
          </a:prstGeom>
          <a:noFill/>
        </p:spPr>
        <p:txBody>
          <a:bodyPr wrap="square" rtlCol="0">
            <a:spAutoFit/>
          </a:bodyPr>
          <a:lstStyle/>
          <a:p>
            <a:r>
              <a:rPr lang="es-CL" b="1" dirty="0">
                <a:solidFill>
                  <a:schemeClr val="bg1"/>
                </a:solidFill>
                <a:latin typeface="Verdana" panose="020B0604030504040204" pitchFamily="34" charset="0"/>
                <a:ea typeface="Verdana" panose="020B0604030504040204" pitchFamily="34" charset="0"/>
              </a:rPr>
              <a:t>95%</a:t>
            </a:r>
            <a:endParaRPr lang="en-US" b="1" dirty="0">
              <a:solidFill>
                <a:schemeClr val="bg1"/>
              </a:solidFill>
              <a:latin typeface="Verdana" panose="020B0604030504040204" pitchFamily="34" charset="0"/>
              <a:ea typeface="Verdana" panose="020B0604030504040204" pitchFamily="34" charset="0"/>
            </a:endParaRPr>
          </a:p>
        </p:txBody>
      </p:sp>
      <p:sp>
        <p:nvSpPr>
          <p:cNvPr id="23" name="CuadroTexto 22"/>
          <p:cNvSpPr txBox="1"/>
          <p:nvPr/>
        </p:nvSpPr>
        <p:spPr>
          <a:xfrm>
            <a:off x="9013204" y="4117749"/>
            <a:ext cx="3410025" cy="307777"/>
          </a:xfrm>
          <a:prstGeom prst="rect">
            <a:avLst/>
          </a:prstGeom>
          <a:noFill/>
        </p:spPr>
        <p:txBody>
          <a:bodyPr wrap="square" rtlCol="0">
            <a:spAutoFit/>
          </a:bodyPr>
          <a:lstStyle/>
          <a:p>
            <a:r>
              <a:rPr lang="es-CL" b="1" dirty="0">
                <a:solidFill>
                  <a:schemeClr val="tx1">
                    <a:lumMod val="50000"/>
                    <a:lumOff val="50000"/>
                  </a:schemeClr>
                </a:solidFill>
                <a:latin typeface="Verdana" panose="020B0604030504040204" pitchFamily="34" charset="0"/>
                <a:ea typeface="Verdana" panose="020B0604030504040204" pitchFamily="34" charset="0"/>
              </a:rPr>
              <a:t>Laboratorio Dental</a:t>
            </a:r>
            <a:endParaRPr lang="en-US" b="1"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24" name="CuadroTexto 23"/>
          <p:cNvSpPr txBox="1"/>
          <p:nvPr/>
        </p:nvSpPr>
        <p:spPr>
          <a:xfrm>
            <a:off x="7916325" y="5866223"/>
            <a:ext cx="914400" cy="307777"/>
          </a:xfrm>
          <a:prstGeom prst="rect">
            <a:avLst/>
          </a:prstGeom>
          <a:noFill/>
        </p:spPr>
        <p:txBody>
          <a:bodyPr wrap="square" rtlCol="0">
            <a:spAutoFit/>
          </a:bodyPr>
          <a:lstStyle/>
          <a:p>
            <a:r>
              <a:rPr lang="es-CL" b="1" dirty="0">
                <a:solidFill>
                  <a:schemeClr val="bg1"/>
                </a:solidFill>
                <a:latin typeface="Verdana" panose="020B0604030504040204" pitchFamily="34" charset="0"/>
                <a:ea typeface="Verdana" panose="020B0604030504040204" pitchFamily="34" charset="0"/>
              </a:rPr>
              <a:t>95%</a:t>
            </a:r>
            <a:endParaRPr lang="en-US"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5436631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3">
            <a:extLst>
              <a:ext uri="{FF2B5EF4-FFF2-40B4-BE49-F238E27FC236}">
                <a16:creationId xmlns:a16="http://schemas.microsoft.com/office/drawing/2014/main" id="{C34193F5-3800-634C-8103-290445846EAB}"/>
              </a:ext>
            </a:extLst>
          </p:cNvPr>
          <p:cNvSpPr>
            <a:spLocks noChangeArrowheads="1"/>
          </p:cNvSpPr>
          <p:nvPr/>
        </p:nvSpPr>
        <p:spPr bwMode="auto">
          <a:xfrm>
            <a:off x="373314" y="2753850"/>
            <a:ext cx="11107693" cy="3353035"/>
          </a:xfrm>
          <a:custGeom>
            <a:avLst/>
            <a:gdLst>
              <a:gd name="T0" fmla="*/ 5716 w 5717"/>
              <a:gd name="T1" fmla="*/ 2946 h 2947"/>
              <a:gd name="T2" fmla="*/ 0 w 5717"/>
              <a:gd name="T3" fmla="*/ 2946 h 2947"/>
              <a:gd name="T4" fmla="*/ 0 w 5717"/>
              <a:gd name="T5" fmla="*/ 0 h 2947"/>
              <a:gd name="T6" fmla="*/ 5716 w 5717"/>
              <a:gd name="T7" fmla="*/ 0 h 2947"/>
              <a:gd name="T8" fmla="*/ 5716 w 5717"/>
              <a:gd name="T9" fmla="*/ 2946 h 2947"/>
            </a:gdLst>
            <a:ahLst/>
            <a:cxnLst>
              <a:cxn ang="0">
                <a:pos x="T0" y="T1"/>
              </a:cxn>
              <a:cxn ang="0">
                <a:pos x="T2" y="T3"/>
              </a:cxn>
              <a:cxn ang="0">
                <a:pos x="T4" y="T5"/>
              </a:cxn>
              <a:cxn ang="0">
                <a:pos x="T6" y="T7"/>
              </a:cxn>
              <a:cxn ang="0">
                <a:pos x="T8" y="T9"/>
              </a:cxn>
            </a:cxnLst>
            <a:rect l="0" t="0" r="r" b="b"/>
            <a:pathLst>
              <a:path w="5717" h="2947">
                <a:moveTo>
                  <a:pt x="5716" y="2946"/>
                </a:moveTo>
                <a:lnTo>
                  <a:pt x="0" y="2946"/>
                </a:lnTo>
                <a:lnTo>
                  <a:pt x="0" y="0"/>
                </a:lnTo>
                <a:lnTo>
                  <a:pt x="5716" y="0"/>
                </a:lnTo>
                <a:lnTo>
                  <a:pt x="5716" y="2946"/>
                </a:lnTo>
              </a:path>
            </a:pathLst>
          </a:custGeom>
          <a:solidFill>
            <a:srgbClr val="F8F8F8"/>
          </a:solidFill>
          <a:ln>
            <a:noFill/>
          </a:ln>
          <a:effectLst/>
        </p:spPr>
        <p:txBody>
          <a:bodyPr wrap="none" anchor="ctr"/>
          <a:lstStyle/>
          <a:p>
            <a:endParaRPr lang="en-US" sz="3266">
              <a:solidFill>
                <a:schemeClr val="bg1"/>
              </a:solidFill>
              <a:latin typeface="Verdana" panose="020B0604030504040204" pitchFamily="34" charset="0"/>
              <a:ea typeface="Verdana" panose="020B0604030504040204" pitchFamily="34" charset="0"/>
            </a:endParaRPr>
          </a:p>
        </p:txBody>
      </p:sp>
      <p:grpSp>
        <p:nvGrpSpPr>
          <p:cNvPr id="15" name="Grupo 14"/>
          <p:cNvGrpSpPr/>
          <p:nvPr/>
        </p:nvGrpSpPr>
        <p:grpSpPr>
          <a:xfrm>
            <a:off x="373314" y="1512992"/>
            <a:ext cx="3550567" cy="988212"/>
            <a:chOff x="769939" y="1427356"/>
            <a:chExt cx="3474720" cy="1020933"/>
          </a:xfrm>
          <a:solidFill>
            <a:schemeClr val="bg1">
              <a:lumMod val="85000"/>
            </a:schemeClr>
          </a:solidFill>
        </p:grpSpPr>
        <p:sp>
          <p:nvSpPr>
            <p:cNvPr id="5" name="Freeform 3">
              <a:extLst>
                <a:ext uri="{FF2B5EF4-FFF2-40B4-BE49-F238E27FC236}">
                  <a16:creationId xmlns:a16="http://schemas.microsoft.com/office/drawing/2014/main" id="{C34193F5-3800-634C-8103-290445846EAB}"/>
                </a:ext>
              </a:extLst>
            </p:cNvPr>
            <p:cNvSpPr>
              <a:spLocks noChangeArrowheads="1"/>
            </p:cNvSpPr>
            <p:nvPr/>
          </p:nvSpPr>
          <p:spPr bwMode="auto">
            <a:xfrm>
              <a:off x="769939" y="1427356"/>
              <a:ext cx="3474720" cy="1020933"/>
            </a:xfrm>
            <a:custGeom>
              <a:avLst/>
              <a:gdLst>
                <a:gd name="T0" fmla="*/ 5716 w 5717"/>
                <a:gd name="T1" fmla="*/ 2946 h 2947"/>
                <a:gd name="T2" fmla="*/ 0 w 5717"/>
                <a:gd name="T3" fmla="*/ 2946 h 2947"/>
                <a:gd name="T4" fmla="*/ 0 w 5717"/>
                <a:gd name="T5" fmla="*/ 0 h 2947"/>
                <a:gd name="T6" fmla="*/ 5716 w 5717"/>
                <a:gd name="T7" fmla="*/ 0 h 2947"/>
                <a:gd name="T8" fmla="*/ 5716 w 5717"/>
                <a:gd name="T9" fmla="*/ 2946 h 2947"/>
              </a:gdLst>
              <a:ahLst/>
              <a:cxnLst>
                <a:cxn ang="0">
                  <a:pos x="T0" y="T1"/>
                </a:cxn>
                <a:cxn ang="0">
                  <a:pos x="T2" y="T3"/>
                </a:cxn>
                <a:cxn ang="0">
                  <a:pos x="T4" y="T5"/>
                </a:cxn>
                <a:cxn ang="0">
                  <a:pos x="T6" y="T7"/>
                </a:cxn>
                <a:cxn ang="0">
                  <a:pos x="T8" y="T9"/>
                </a:cxn>
              </a:cxnLst>
              <a:rect l="0" t="0" r="r" b="b"/>
              <a:pathLst>
                <a:path w="5717" h="2947">
                  <a:moveTo>
                    <a:pt x="5716" y="2946"/>
                  </a:moveTo>
                  <a:lnTo>
                    <a:pt x="0" y="2946"/>
                  </a:lnTo>
                  <a:lnTo>
                    <a:pt x="0" y="0"/>
                  </a:lnTo>
                  <a:lnTo>
                    <a:pt x="5716" y="0"/>
                  </a:lnTo>
                  <a:lnTo>
                    <a:pt x="5716" y="2946"/>
                  </a:lnTo>
                </a:path>
              </a:pathLst>
            </a:custGeom>
            <a:grpFill/>
            <a:ln>
              <a:noFill/>
            </a:ln>
            <a:effectLst/>
          </p:spPr>
          <p:txBody>
            <a:bodyPr wrap="none" anchor="ctr"/>
            <a:lstStyle/>
            <a:p>
              <a:endParaRPr lang="en-US" sz="3266">
                <a:solidFill>
                  <a:schemeClr val="bg1"/>
                </a:solidFill>
                <a:latin typeface="Verdana" panose="020B0604030504040204" pitchFamily="34" charset="0"/>
                <a:ea typeface="Verdana" panose="020B0604030504040204" pitchFamily="34" charset="0"/>
              </a:endParaRPr>
            </a:p>
          </p:txBody>
        </p:sp>
        <p:sp>
          <p:nvSpPr>
            <p:cNvPr id="119" name="TextBox 118">
              <a:extLst>
                <a:ext uri="{FF2B5EF4-FFF2-40B4-BE49-F238E27FC236}">
                  <a16:creationId xmlns:a16="http://schemas.microsoft.com/office/drawing/2014/main" id="{343761D2-7366-8D44-B0AD-0E46FB549308}"/>
                </a:ext>
              </a:extLst>
            </p:cNvPr>
            <p:cNvSpPr txBox="1"/>
            <p:nvPr/>
          </p:nvSpPr>
          <p:spPr>
            <a:xfrm>
              <a:off x="1879642" y="1486127"/>
              <a:ext cx="1255322" cy="349764"/>
            </a:xfrm>
            <a:prstGeom prst="rect">
              <a:avLst/>
            </a:prstGeom>
            <a:grpFill/>
          </p:spPr>
          <p:txBody>
            <a:bodyPr wrap="none" rtlCol="0" anchor="ctr" anchorCtr="0">
              <a:spAutoFit/>
            </a:bodyPr>
            <a:lstStyle/>
            <a:p>
              <a:pPr algn="ctr"/>
              <a:r>
                <a:rPr lang="es-CL" sz="1600" b="1" dirty="0">
                  <a:solidFill>
                    <a:schemeClr val="bg1">
                      <a:lumMod val="50000"/>
                    </a:schemeClr>
                  </a:solidFill>
                  <a:latin typeface="Verdana" panose="020B0604030504040204" pitchFamily="34" charset="0"/>
                  <a:ea typeface="Verdana" panose="020B0604030504040204" pitchFamily="34" charset="0"/>
                  <a:cs typeface="Poppins SemiBold" pitchFamily="2" charset="77"/>
                </a:rPr>
                <a:t>N° camas</a:t>
              </a:r>
              <a:endParaRPr lang="en-US" sz="1600" b="1" dirty="0">
                <a:solidFill>
                  <a:schemeClr val="bg1">
                    <a:lumMod val="50000"/>
                  </a:schemeClr>
                </a:solidFill>
                <a:latin typeface="Verdana" panose="020B0604030504040204" pitchFamily="34" charset="0"/>
                <a:ea typeface="Verdana" panose="020B0604030504040204" pitchFamily="34" charset="0"/>
                <a:cs typeface="Poppins SemiBold" pitchFamily="2" charset="77"/>
              </a:endParaRPr>
            </a:p>
          </p:txBody>
        </p:sp>
        <p:sp>
          <p:nvSpPr>
            <p:cNvPr id="122" name="TextBox 121">
              <a:extLst>
                <a:ext uri="{FF2B5EF4-FFF2-40B4-BE49-F238E27FC236}">
                  <a16:creationId xmlns:a16="http://schemas.microsoft.com/office/drawing/2014/main" id="{5D641326-6B97-EA4E-8B0A-395FFBE54466}"/>
                </a:ext>
              </a:extLst>
            </p:cNvPr>
            <p:cNvSpPr txBox="1"/>
            <p:nvPr/>
          </p:nvSpPr>
          <p:spPr>
            <a:xfrm>
              <a:off x="1974553" y="1799459"/>
              <a:ext cx="1065502" cy="620036"/>
            </a:xfrm>
            <a:prstGeom prst="rect">
              <a:avLst/>
            </a:prstGeom>
            <a:grpFill/>
          </p:spPr>
          <p:txBody>
            <a:bodyPr wrap="none" rtlCol="0" anchor="ctr" anchorCtr="0">
              <a:spAutoFit/>
            </a:bodyPr>
            <a:lstStyle/>
            <a:p>
              <a:pPr algn="ctr"/>
              <a:r>
                <a:rPr lang="en-US" sz="3300" b="1" dirty="0">
                  <a:solidFill>
                    <a:schemeClr val="bg1">
                      <a:lumMod val="50000"/>
                    </a:schemeClr>
                  </a:solidFill>
                  <a:latin typeface="Verdana" panose="020B0604030504040204" pitchFamily="34" charset="0"/>
                  <a:ea typeface="Verdana" panose="020B0604030504040204" pitchFamily="34" charset="0"/>
                  <a:cs typeface="Poppins SemiBold" pitchFamily="2" charset="77"/>
                </a:rPr>
                <a:t>235</a:t>
              </a:r>
            </a:p>
          </p:txBody>
        </p:sp>
      </p:grpSp>
      <p:grpSp>
        <p:nvGrpSpPr>
          <p:cNvPr id="13" name="Grupo 12"/>
          <p:cNvGrpSpPr/>
          <p:nvPr/>
        </p:nvGrpSpPr>
        <p:grpSpPr>
          <a:xfrm>
            <a:off x="4066415" y="1522972"/>
            <a:ext cx="3562221" cy="978232"/>
            <a:chOff x="4358640" y="1427356"/>
            <a:chExt cx="3474720" cy="1020933"/>
          </a:xfrm>
          <a:solidFill>
            <a:srgbClr val="E60F56"/>
          </a:solidFill>
        </p:grpSpPr>
        <p:sp>
          <p:nvSpPr>
            <p:cNvPr id="6" name="Freeform 4">
              <a:extLst>
                <a:ext uri="{FF2B5EF4-FFF2-40B4-BE49-F238E27FC236}">
                  <a16:creationId xmlns:a16="http://schemas.microsoft.com/office/drawing/2014/main" id="{DB4B0BCA-FCE1-C944-A978-9AB6A1B52B78}"/>
                </a:ext>
              </a:extLst>
            </p:cNvPr>
            <p:cNvSpPr>
              <a:spLocks noChangeArrowheads="1"/>
            </p:cNvSpPr>
            <p:nvPr/>
          </p:nvSpPr>
          <p:spPr bwMode="auto">
            <a:xfrm>
              <a:off x="4358640" y="1427356"/>
              <a:ext cx="3474720" cy="1020933"/>
            </a:xfrm>
            <a:custGeom>
              <a:avLst/>
              <a:gdLst>
                <a:gd name="T0" fmla="*/ 5715 w 5716"/>
                <a:gd name="T1" fmla="*/ 2946 h 2947"/>
                <a:gd name="T2" fmla="*/ 0 w 5716"/>
                <a:gd name="T3" fmla="*/ 2946 h 2947"/>
                <a:gd name="T4" fmla="*/ 0 w 5716"/>
                <a:gd name="T5" fmla="*/ 0 h 2947"/>
                <a:gd name="T6" fmla="*/ 5715 w 5716"/>
                <a:gd name="T7" fmla="*/ 0 h 2947"/>
                <a:gd name="T8" fmla="*/ 5715 w 5716"/>
                <a:gd name="T9" fmla="*/ 2946 h 2947"/>
              </a:gdLst>
              <a:ahLst/>
              <a:cxnLst>
                <a:cxn ang="0">
                  <a:pos x="T0" y="T1"/>
                </a:cxn>
                <a:cxn ang="0">
                  <a:pos x="T2" y="T3"/>
                </a:cxn>
                <a:cxn ang="0">
                  <a:pos x="T4" y="T5"/>
                </a:cxn>
                <a:cxn ang="0">
                  <a:pos x="T6" y="T7"/>
                </a:cxn>
                <a:cxn ang="0">
                  <a:pos x="T8" y="T9"/>
                </a:cxn>
              </a:cxnLst>
              <a:rect l="0" t="0" r="r" b="b"/>
              <a:pathLst>
                <a:path w="5716" h="2947">
                  <a:moveTo>
                    <a:pt x="5715" y="2946"/>
                  </a:moveTo>
                  <a:lnTo>
                    <a:pt x="0" y="2946"/>
                  </a:lnTo>
                  <a:lnTo>
                    <a:pt x="0" y="0"/>
                  </a:lnTo>
                  <a:lnTo>
                    <a:pt x="5715" y="0"/>
                  </a:lnTo>
                  <a:lnTo>
                    <a:pt x="5715" y="2946"/>
                  </a:lnTo>
                </a:path>
              </a:pathLst>
            </a:custGeom>
            <a:grpFill/>
            <a:ln>
              <a:noFill/>
            </a:ln>
            <a:effectLst/>
          </p:spPr>
          <p:txBody>
            <a:bodyPr wrap="none" anchor="ctr"/>
            <a:lstStyle/>
            <a:p>
              <a:endParaRPr lang="en-US" sz="3266">
                <a:solidFill>
                  <a:schemeClr val="bg1"/>
                </a:solidFill>
                <a:latin typeface="Verdana" panose="020B0604030504040204" pitchFamily="34" charset="0"/>
                <a:ea typeface="Verdana" panose="020B0604030504040204" pitchFamily="34" charset="0"/>
              </a:endParaRPr>
            </a:p>
          </p:txBody>
        </p:sp>
        <p:sp>
          <p:nvSpPr>
            <p:cNvPr id="120" name="TextBox 119">
              <a:extLst>
                <a:ext uri="{FF2B5EF4-FFF2-40B4-BE49-F238E27FC236}">
                  <a16:creationId xmlns:a16="http://schemas.microsoft.com/office/drawing/2014/main" id="{2B8714FF-4167-3C4C-992C-86D63C398843}"/>
                </a:ext>
              </a:extLst>
            </p:cNvPr>
            <p:cNvSpPr txBox="1"/>
            <p:nvPr/>
          </p:nvSpPr>
          <p:spPr>
            <a:xfrm>
              <a:off x="5371889" y="1484341"/>
              <a:ext cx="1448232" cy="353332"/>
            </a:xfrm>
            <a:prstGeom prst="rect">
              <a:avLst/>
            </a:prstGeom>
            <a:grpFill/>
          </p:spPr>
          <p:txBody>
            <a:bodyPr wrap="none" rtlCol="0" anchor="ctr" anchorCtr="0">
              <a:spAutoFit/>
            </a:bodyPr>
            <a:lstStyle/>
            <a:p>
              <a:pPr algn="ctr"/>
              <a:r>
                <a:rPr lang="en-US" sz="1600" b="1" dirty="0" err="1">
                  <a:solidFill>
                    <a:schemeClr val="bg1"/>
                  </a:solidFill>
                  <a:latin typeface="Verdana" panose="020B0604030504040204" pitchFamily="34" charset="0"/>
                  <a:ea typeface="Verdana" panose="020B0604030504040204" pitchFamily="34" charset="0"/>
                  <a:cs typeface="Poppins SemiBold" pitchFamily="2" charset="77"/>
                </a:rPr>
                <a:t>Habilitadas</a:t>
              </a:r>
              <a:endParaRPr lang="en-US" sz="1600" b="1"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123" name="TextBox 122">
              <a:extLst>
                <a:ext uri="{FF2B5EF4-FFF2-40B4-BE49-F238E27FC236}">
                  <a16:creationId xmlns:a16="http://schemas.microsoft.com/office/drawing/2014/main" id="{A537AF8F-0461-A54C-A9F3-B07346B850ED}"/>
                </a:ext>
              </a:extLst>
            </p:cNvPr>
            <p:cNvSpPr txBox="1"/>
            <p:nvPr/>
          </p:nvSpPr>
          <p:spPr>
            <a:xfrm>
              <a:off x="5568110" y="1796295"/>
              <a:ext cx="1062016" cy="626362"/>
            </a:xfrm>
            <a:prstGeom prst="rect">
              <a:avLst/>
            </a:prstGeom>
            <a:grpFill/>
          </p:spPr>
          <p:txBody>
            <a:bodyPr wrap="none" rtlCol="0" anchor="ctr" anchorCtr="0">
              <a:spAutoFit/>
            </a:bodyPr>
            <a:lstStyle/>
            <a:p>
              <a:pPr algn="ctr"/>
              <a:r>
                <a:rPr lang="es-ES" sz="3300" b="1" dirty="0">
                  <a:solidFill>
                    <a:schemeClr val="bg1"/>
                  </a:solidFill>
                  <a:latin typeface="Verdana" panose="020B0604030504040204" pitchFamily="34" charset="0"/>
                  <a:ea typeface="Verdana" panose="020B0604030504040204" pitchFamily="34" charset="0"/>
                  <a:cs typeface="Poppins SemiBold" pitchFamily="2" charset="77"/>
                </a:rPr>
                <a:t>173</a:t>
              </a:r>
              <a:endParaRPr lang="en-US" sz="3300" b="1" dirty="0">
                <a:solidFill>
                  <a:schemeClr val="bg1"/>
                </a:solidFill>
                <a:latin typeface="Verdana" panose="020B0604030504040204" pitchFamily="34" charset="0"/>
                <a:ea typeface="Verdana" panose="020B0604030504040204" pitchFamily="34" charset="0"/>
                <a:cs typeface="Poppins SemiBold" pitchFamily="2" charset="77"/>
              </a:endParaRPr>
            </a:p>
          </p:txBody>
        </p:sp>
      </p:grpSp>
      <p:grpSp>
        <p:nvGrpSpPr>
          <p:cNvPr id="14" name="Grupo 13"/>
          <p:cNvGrpSpPr/>
          <p:nvPr/>
        </p:nvGrpSpPr>
        <p:grpSpPr>
          <a:xfrm>
            <a:off x="7918786" y="1531736"/>
            <a:ext cx="3562221" cy="950723"/>
            <a:chOff x="7947341" y="1427356"/>
            <a:chExt cx="3474720" cy="1020933"/>
          </a:xfrm>
          <a:solidFill>
            <a:srgbClr val="FFA100"/>
          </a:solidFill>
        </p:grpSpPr>
        <p:sp>
          <p:nvSpPr>
            <p:cNvPr id="7" name="Freeform 5">
              <a:extLst>
                <a:ext uri="{FF2B5EF4-FFF2-40B4-BE49-F238E27FC236}">
                  <a16:creationId xmlns:a16="http://schemas.microsoft.com/office/drawing/2014/main" id="{80E98F9F-2769-C64F-A4EE-B395D301D749}"/>
                </a:ext>
              </a:extLst>
            </p:cNvPr>
            <p:cNvSpPr>
              <a:spLocks noChangeArrowheads="1"/>
            </p:cNvSpPr>
            <p:nvPr/>
          </p:nvSpPr>
          <p:spPr bwMode="auto">
            <a:xfrm>
              <a:off x="7947341" y="1427356"/>
              <a:ext cx="3474720" cy="1020933"/>
            </a:xfrm>
            <a:custGeom>
              <a:avLst/>
              <a:gdLst>
                <a:gd name="T0" fmla="*/ 5716 w 5717"/>
                <a:gd name="T1" fmla="*/ 2946 h 2947"/>
                <a:gd name="T2" fmla="*/ 0 w 5717"/>
                <a:gd name="T3" fmla="*/ 2946 h 2947"/>
                <a:gd name="T4" fmla="*/ 0 w 5717"/>
                <a:gd name="T5" fmla="*/ 0 h 2947"/>
                <a:gd name="T6" fmla="*/ 5716 w 5717"/>
                <a:gd name="T7" fmla="*/ 0 h 2947"/>
                <a:gd name="T8" fmla="*/ 5716 w 5717"/>
                <a:gd name="T9" fmla="*/ 2946 h 2947"/>
              </a:gdLst>
              <a:ahLst/>
              <a:cxnLst>
                <a:cxn ang="0">
                  <a:pos x="T0" y="T1"/>
                </a:cxn>
                <a:cxn ang="0">
                  <a:pos x="T2" y="T3"/>
                </a:cxn>
                <a:cxn ang="0">
                  <a:pos x="T4" y="T5"/>
                </a:cxn>
                <a:cxn ang="0">
                  <a:pos x="T6" y="T7"/>
                </a:cxn>
                <a:cxn ang="0">
                  <a:pos x="T8" y="T9"/>
                </a:cxn>
              </a:cxnLst>
              <a:rect l="0" t="0" r="r" b="b"/>
              <a:pathLst>
                <a:path w="5717" h="2947">
                  <a:moveTo>
                    <a:pt x="5716" y="2946"/>
                  </a:moveTo>
                  <a:lnTo>
                    <a:pt x="0" y="2946"/>
                  </a:lnTo>
                  <a:lnTo>
                    <a:pt x="0" y="0"/>
                  </a:lnTo>
                  <a:lnTo>
                    <a:pt x="5716" y="0"/>
                  </a:lnTo>
                  <a:lnTo>
                    <a:pt x="5716" y="2946"/>
                  </a:lnTo>
                </a:path>
              </a:pathLst>
            </a:custGeom>
            <a:grpFill/>
            <a:ln>
              <a:noFill/>
            </a:ln>
            <a:effectLst/>
          </p:spPr>
          <p:txBody>
            <a:bodyPr wrap="none" anchor="ctr"/>
            <a:lstStyle/>
            <a:p>
              <a:endParaRPr lang="en-US" sz="3266">
                <a:solidFill>
                  <a:schemeClr val="bg1"/>
                </a:solidFill>
                <a:latin typeface="Verdana" panose="020B0604030504040204" pitchFamily="34" charset="0"/>
                <a:ea typeface="Verdana" panose="020B0604030504040204" pitchFamily="34" charset="0"/>
              </a:endParaRPr>
            </a:p>
          </p:txBody>
        </p:sp>
        <p:sp>
          <p:nvSpPr>
            <p:cNvPr id="121" name="TextBox 120">
              <a:extLst>
                <a:ext uri="{FF2B5EF4-FFF2-40B4-BE49-F238E27FC236}">
                  <a16:creationId xmlns:a16="http://schemas.microsoft.com/office/drawing/2014/main" id="{F10A8879-832E-AF4D-88E6-F386FDB2ED5D}"/>
                </a:ext>
              </a:extLst>
            </p:cNvPr>
            <p:cNvSpPr txBox="1"/>
            <p:nvPr/>
          </p:nvSpPr>
          <p:spPr>
            <a:xfrm>
              <a:off x="8880404" y="1479230"/>
              <a:ext cx="1607722" cy="363556"/>
            </a:xfrm>
            <a:prstGeom prst="rect">
              <a:avLst/>
            </a:prstGeom>
            <a:grpFill/>
          </p:spPr>
          <p:txBody>
            <a:bodyPr wrap="none" rtlCol="0" anchor="ctr" anchorCtr="0">
              <a:spAutoFit/>
            </a:bodyPr>
            <a:lstStyle/>
            <a:p>
              <a:pPr algn="ctr"/>
              <a:r>
                <a:rPr lang="en-US" sz="1600" b="1" dirty="0" err="1">
                  <a:solidFill>
                    <a:schemeClr val="bg1"/>
                  </a:solidFill>
                  <a:latin typeface="Verdana" panose="020B0604030504040204" pitchFamily="34" charset="0"/>
                  <a:ea typeface="Verdana" panose="020B0604030504040204" pitchFamily="34" charset="0"/>
                  <a:cs typeface="Poppins SemiBold" pitchFamily="2" charset="77"/>
                </a:rPr>
                <a:t>Por</a:t>
              </a:r>
              <a:r>
                <a:rPr lang="en-US" sz="1600" b="1" dirty="0">
                  <a:solidFill>
                    <a:schemeClr val="bg1"/>
                  </a:solidFill>
                  <a:latin typeface="Verdana" panose="020B0604030504040204" pitchFamily="34" charset="0"/>
                  <a:ea typeface="Verdana" panose="020B0604030504040204" pitchFamily="34" charset="0"/>
                  <a:cs typeface="Poppins SemiBold" pitchFamily="2" charset="77"/>
                </a:rPr>
                <a:t> </a:t>
              </a:r>
              <a:r>
                <a:rPr lang="en-US" sz="1600" b="1" dirty="0" err="1">
                  <a:solidFill>
                    <a:schemeClr val="bg1"/>
                  </a:solidFill>
                  <a:latin typeface="Verdana" panose="020B0604030504040204" pitchFamily="34" charset="0"/>
                  <a:ea typeface="Verdana" panose="020B0604030504040204" pitchFamily="34" charset="0"/>
                  <a:cs typeface="Poppins SemiBold" pitchFamily="2" charset="77"/>
                </a:rPr>
                <a:t>Habilitar</a:t>
              </a:r>
              <a:endParaRPr lang="en-US" sz="1600" b="1"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124" name="TextBox 123">
              <a:extLst>
                <a:ext uri="{FF2B5EF4-FFF2-40B4-BE49-F238E27FC236}">
                  <a16:creationId xmlns:a16="http://schemas.microsoft.com/office/drawing/2014/main" id="{B3FD4407-8443-2A41-BDFC-E3C16605570F}"/>
                </a:ext>
              </a:extLst>
            </p:cNvPr>
            <p:cNvSpPr txBox="1"/>
            <p:nvPr/>
          </p:nvSpPr>
          <p:spPr>
            <a:xfrm>
              <a:off x="9300675" y="1787233"/>
              <a:ext cx="768055" cy="644486"/>
            </a:xfrm>
            <a:prstGeom prst="rect">
              <a:avLst/>
            </a:prstGeom>
            <a:grpFill/>
          </p:spPr>
          <p:txBody>
            <a:bodyPr wrap="none" rtlCol="0" anchor="ctr" anchorCtr="0">
              <a:spAutoFit/>
            </a:bodyPr>
            <a:lstStyle/>
            <a:p>
              <a:pPr algn="ctr"/>
              <a:r>
                <a:rPr lang="es-ES" sz="3300" b="1" dirty="0">
                  <a:solidFill>
                    <a:schemeClr val="bg1"/>
                  </a:solidFill>
                  <a:latin typeface="Verdana" panose="020B0604030504040204" pitchFamily="34" charset="0"/>
                  <a:ea typeface="Verdana" panose="020B0604030504040204" pitchFamily="34" charset="0"/>
                  <a:cs typeface="Poppins SemiBold" pitchFamily="2" charset="77"/>
                </a:rPr>
                <a:t>62</a:t>
              </a:r>
              <a:endParaRPr lang="en-US" sz="3300" b="1" dirty="0">
                <a:solidFill>
                  <a:schemeClr val="bg1"/>
                </a:solidFill>
                <a:latin typeface="Verdana" panose="020B0604030504040204" pitchFamily="34" charset="0"/>
                <a:ea typeface="Verdana" panose="020B0604030504040204" pitchFamily="34" charset="0"/>
                <a:cs typeface="Poppins SemiBold" pitchFamily="2" charset="77"/>
              </a:endParaRPr>
            </a:p>
          </p:txBody>
        </p:sp>
      </p:grpSp>
      <p:graphicFrame>
        <p:nvGraphicFramePr>
          <p:cNvPr id="140" name="Gráfico 139"/>
          <p:cNvGraphicFramePr>
            <a:graphicFrameLocks/>
          </p:cNvGraphicFramePr>
          <p:nvPr>
            <p:extLst>
              <p:ext uri="{D42A27DB-BD31-4B8C-83A1-F6EECF244321}">
                <p14:modId xmlns:p14="http://schemas.microsoft.com/office/powerpoint/2010/main" val="1794302312"/>
              </p:ext>
            </p:extLst>
          </p:nvPr>
        </p:nvGraphicFramePr>
        <p:xfrm>
          <a:off x="373314" y="2771196"/>
          <a:ext cx="10381772" cy="3335689"/>
        </p:xfrm>
        <a:graphic>
          <a:graphicData uri="http://schemas.openxmlformats.org/drawingml/2006/chart">
            <c:chart xmlns:c="http://schemas.openxmlformats.org/drawingml/2006/chart" xmlns:r="http://schemas.openxmlformats.org/officeDocument/2006/relationships" r:id="rId2"/>
          </a:graphicData>
        </a:graphic>
      </p:graphicFrame>
      <p:sp>
        <p:nvSpPr>
          <p:cNvPr id="145" name="TextBox 2">
            <a:extLst>
              <a:ext uri="{FF2B5EF4-FFF2-40B4-BE49-F238E27FC236}">
                <a16:creationId xmlns:a16="http://schemas.microsoft.com/office/drawing/2014/main" id="{D51C8622-7614-4F49-9D92-98211D4E1ACE}"/>
              </a:ext>
            </a:extLst>
          </p:cNvPr>
          <p:cNvSpPr txBox="1"/>
          <p:nvPr/>
        </p:nvSpPr>
        <p:spPr>
          <a:xfrm>
            <a:off x="10471102" y="3063538"/>
            <a:ext cx="1009905" cy="292388"/>
          </a:xfrm>
          <a:prstGeom prst="rect">
            <a:avLst/>
          </a:prstGeom>
          <a:noFill/>
        </p:spPr>
        <p:txBody>
          <a:bodyPr wrap="square" rtlCol="0" anchor="ctr" anchorCtr="0">
            <a:spAutoFit/>
          </a:bodyPr>
          <a:lstStyle/>
          <a:p>
            <a:r>
              <a:rPr lang="en-U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rPr>
              <a:t>235</a:t>
            </a:r>
          </a:p>
        </p:txBody>
      </p:sp>
      <p:sp>
        <p:nvSpPr>
          <p:cNvPr id="146" name="TextBox 2">
            <a:extLst>
              <a:ext uri="{FF2B5EF4-FFF2-40B4-BE49-F238E27FC236}">
                <a16:creationId xmlns:a16="http://schemas.microsoft.com/office/drawing/2014/main" id="{D51C8622-7614-4F49-9D92-98211D4E1ACE}"/>
              </a:ext>
            </a:extLst>
          </p:cNvPr>
          <p:cNvSpPr txBox="1"/>
          <p:nvPr/>
        </p:nvSpPr>
        <p:spPr>
          <a:xfrm>
            <a:off x="10497529" y="3608572"/>
            <a:ext cx="1009905" cy="292388"/>
          </a:xfrm>
          <a:prstGeom prst="rect">
            <a:avLst/>
          </a:prstGeom>
          <a:noFill/>
        </p:spPr>
        <p:txBody>
          <a:bodyPr wrap="square" rtlCol="0" anchor="ctr" anchorCtr="0">
            <a:spAutoFit/>
          </a:bodyPr>
          <a:lstStyle/>
          <a:p>
            <a:r>
              <a:rPr lang="en-U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rPr>
              <a:t>6</a:t>
            </a:r>
          </a:p>
        </p:txBody>
      </p:sp>
      <p:sp>
        <p:nvSpPr>
          <p:cNvPr id="147" name="TextBox 2">
            <a:extLst>
              <a:ext uri="{FF2B5EF4-FFF2-40B4-BE49-F238E27FC236}">
                <a16:creationId xmlns:a16="http://schemas.microsoft.com/office/drawing/2014/main" id="{D51C8622-7614-4F49-9D92-98211D4E1ACE}"/>
              </a:ext>
            </a:extLst>
          </p:cNvPr>
          <p:cNvSpPr txBox="1"/>
          <p:nvPr/>
        </p:nvSpPr>
        <p:spPr>
          <a:xfrm>
            <a:off x="10471102" y="4009230"/>
            <a:ext cx="1009905" cy="292388"/>
          </a:xfrm>
          <a:prstGeom prst="rect">
            <a:avLst/>
          </a:prstGeom>
          <a:noFill/>
        </p:spPr>
        <p:txBody>
          <a:bodyPr wrap="square" rtlCol="0" anchor="ctr" anchorCtr="0">
            <a:spAutoFit/>
          </a:bodyPr>
          <a:lstStyle/>
          <a:p>
            <a:r>
              <a:rPr lang="en-U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rPr>
              <a:t>12</a:t>
            </a:r>
          </a:p>
        </p:txBody>
      </p:sp>
      <p:sp>
        <p:nvSpPr>
          <p:cNvPr id="148" name="TextBox 2">
            <a:extLst>
              <a:ext uri="{FF2B5EF4-FFF2-40B4-BE49-F238E27FC236}">
                <a16:creationId xmlns:a16="http://schemas.microsoft.com/office/drawing/2014/main" id="{D51C8622-7614-4F49-9D92-98211D4E1ACE}"/>
              </a:ext>
            </a:extLst>
          </p:cNvPr>
          <p:cNvSpPr txBox="1"/>
          <p:nvPr/>
        </p:nvSpPr>
        <p:spPr>
          <a:xfrm>
            <a:off x="10471101" y="4473389"/>
            <a:ext cx="1009905" cy="292388"/>
          </a:xfrm>
          <a:prstGeom prst="rect">
            <a:avLst/>
          </a:prstGeom>
          <a:noFill/>
        </p:spPr>
        <p:txBody>
          <a:bodyPr wrap="square" rtlCol="0" anchor="ctr" anchorCtr="0">
            <a:spAutoFit/>
          </a:bodyPr>
          <a:lstStyle/>
          <a:p>
            <a:r>
              <a:rPr lang="en-U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rPr>
              <a:t>26</a:t>
            </a:r>
          </a:p>
        </p:txBody>
      </p:sp>
      <p:sp>
        <p:nvSpPr>
          <p:cNvPr id="149" name="TextBox 2">
            <a:extLst>
              <a:ext uri="{FF2B5EF4-FFF2-40B4-BE49-F238E27FC236}">
                <a16:creationId xmlns:a16="http://schemas.microsoft.com/office/drawing/2014/main" id="{D51C8622-7614-4F49-9D92-98211D4E1ACE}"/>
              </a:ext>
            </a:extLst>
          </p:cNvPr>
          <p:cNvSpPr txBox="1"/>
          <p:nvPr/>
        </p:nvSpPr>
        <p:spPr>
          <a:xfrm>
            <a:off x="10497529" y="5396891"/>
            <a:ext cx="1009905" cy="292388"/>
          </a:xfrm>
          <a:prstGeom prst="rect">
            <a:avLst/>
          </a:prstGeom>
          <a:noFill/>
        </p:spPr>
        <p:txBody>
          <a:bodyPr wrap="square" rtlCol="0" anchor="ctr" anchorCtr="0">
            <a:spAutoFit/>
          </a:bodyPr>
          <a:lstStyle/>
          <a:p>
            <a:r>
              <a:rPr lang="es-E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rPr>
              <a:t>164</a:t>
            </a:r>
            <a:endParaRPr lang="en-U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endParaRPr>
          </a:p>
        </p:txBody>
      </p:sp>
      <p:sp>
        <p:nvSpPr>
          <p:cNvPr id="22" name="Google Shape;528;p5">
            <a:extLst>
              <a:ext uri="{FF2B5EF4-FFF2-40B4-BE49-F238E27FC236}">
                <a16:creationId xmlns:a16="http://schemas.microsoft.com/office/drawing/2014/main" id="{947752A7-9C6A-9E42-6156-43A4BBD51ED3}"/>
              </a:ext>
            </a:extLst>
          </p:cNvPr>
          <p:cNvSpPr txBox="1"/>
          <p:nvPr/>
        </p:nvSpPr>
        <p:spPr>
          <a:xfrm>
            <a:off x="377773" y="1051983"/>
            <a:ext cx="7507463"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Fase 2:  Hospitalización</a:t>
            </a:r>
          </a:p>
        </p:txBody>
      </p:sp>
      <p:sp>
        <p:nvSpPr>
          <p:cNvPr id="23" name="TextBox 2">
            <a:extLst>
              <a:ext uri="{FF2B5EF4-FFF2-40B4-BE49-F238E27FC236}">
                <a16:creationId xmlns:a16="http://schemas.microsoft.com/office/drawing/2014/main" id="{D51C8622-7614-4F49-9D92-98211D4E1ACE}"/>
              </a:ext>
            </a:extLst>
          </p:cNvPr>
          <p:cNvSpPr txBox="1"/>
          <p:nvPr/>
        </p:nvSpPr>
        <p:spPr>
          <a:xfrm>
            <a:off x="10471100" y="4872229"/>
            <a:ext cx="1009905" cy="292388"/>
          </a:xfrm>
          <a:prstGeom prst="rect">
            <a:avLst/>
          </a:prstGeom>
          <a:noFill/>
        </p:spPr>
        <p:txBody>
          <a:bodyPr wrap="square" rtlCol="0" anchor="ctr" anchorCtr="0">
            <a:spAutoFit/>
          </a:bodyPr>
          <a:lstStyle/>
          <a:p>
            <a:r>
              <a:rPr lang="en-US" sz="1300" b="1" spc="50" dirty="0">
                <a:solidFill>
                  <a:schemeClr val="bg1">
                    <a:lumMod val="50000"/>
                  </a:schemeClr>
                </a:solidFill>
                <a:latin typeface="Verdana" panose="020B0604030504040204" pitchFamily="34" charset="0"/>
                <a:ea typeface="Verdana" panose="020B0604030504040204" pitchFamily="34" charset="0"/>
                <a:cs typeface="Open Sans Light" panose="020B0306030504020204" pitchFamily="34" charset="0"/>
              </a:rPr>
              <a:t>27</a:t>
            </a:r>
          </a:p>
        </p:txBody>
      </p:sp>
      <p:sp>
        <p:nvSpPr>
          <p:cNvPr id="24" name="TextBox 118">
            <a:extLst>
              <a:ext uri="{FF2B5EF4-FFF2-40B4-BE49-F238E27FC236}">
                <a16:creationId xmlns:a16="http://schemas.microsoft.com/office/drawing/2014/main" id="{343761D2-7366-8D44-B0AD-0E46FB549308}"/>
              </a:ext>
            </a:extLst>
          </p:cNvPr>
          <p:cNvSpPr txBox="1"/>
          <p:nvPr/>
        </p:nvSpPr>
        <p:spPr>
          <a:xfrm>
            <a:off x="10429246" y="2610501"/>
            <a:ext cx="1146468" cy="307777"/>
          </a:xfrm>
          <a:prstGeom prst="rect">
            <a:avLst/>
          </a:prstGeom>
          <a:noFill/>
        </p:spPr>
        <p:txBody>
          <a:bodyPr wrap="none" rtlCol="0" anchor="ctr" anchorCtr="0">
            <a:spAutoFit/>
          </a:bodyPr>
          <a:lstStyle/>
          <a:p>
            <a:pPr algn="ctr"/>
            <a:r>
              <a:rPr lang="es-CL" b="1" dirty="0">
                <a:solidFill>
                  <a:schemeClr val="bg1">
                    <a:lumMod val="50000"/>
                  </a:schemeClr>
                </a:solidFill>
                <a:latin typeface="Verdana" panose="020B0604030504040204" pitchFamily="34" charset="0"/>
                <a:ea typeface="Verdana" panose="020B0604030504040204" pitchFamily="34" charset="0"/>
                <a:cs typeface="Poppins SemiBold" pitchFamily="2" charset="77"/>
              </a:rPr>
              <a:t>N° camas</a:t>
            </a:r>
            <a:endParaRPr lang="en-US" b="1" dirty="0">
              <a:solidFill>
                <a:schemeClr val="bg1">
                  <a:lumMod val="50000"/>
                </a:schemeClr>
              </a:solidFill>
              <a:latin typeface="Verdana" panose="020B0604030504040204" pitchFamily="34" charset="0"/>
              <a:ea typeface="Verdana" panose="020B0604030504040204" pitchFamily="34" charset="0"/>
              <a:cs typeface="Poppins SemiBold" pitchFamily="2" charset="77"/>
            </a:endParaRPr>
          </a:p>
        </p:txBody>
      </p:sp>
    </p:spTree>
    <p:extLst>
      <p:ext uri="{BB962C8B-B14F-4D97-AF65-F5344CB8AC3E}">
        <p14:creationId xmlns:p14="http://schemas.microsoft.com/office/powerpoint/2010/main" val="399936701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ontent Placeholder 2"/>
          <p:cNvSpPr txBox="1">
            <a:spLocks/>
          </p:cNvSpPr>
          <p:nvPr/>
        </p:nvSpPr>
        <p:spPr bwMode="auto">
          <a:xfrm>
            <a:off x="1019655" y="2890128"/>
            <a:ext cx="3119765" cy="1431033"/>
          </a:xfrm>
          <a:prstGeom prst="rect">
            <a:avLst/>
          </a:prstGeom>
        </p:spPr>
        <p:txBody>
          <a:bodyPr wrap="none">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154">
              <a:spcBef>
                <a:spcPts val="0"/>
              </a:spcBef>
              <a:buNone/>
              <a:defRPr/>
            </a:pPr>
            <a:r>
              <a:rPr lang="en-US" sz="5999" b="1" dirty="0">
                <a:solidFill>
                  <a:srgbClr val="A18400"/>
                </a:solidFill>
                <a:latin typeface="Verdana" panose="020B0604030504040204" pitchFamily="34" charset="0"/>
                <a:ea typeface="Verdana" panose="020B0604030504040204" pitchFamily="34" charset="0"/>
                <a:cs typeface="Lato Regular"/>
              </a:rPr>
              <a:t>700</a:t>
            </a:r>
            <a:endParaRPr lang="en-US" sz="2700" b="1" dirty="0">
              <a:solidFill>
                <a:srgbClr val="A18400"/>
              </a:solidFill>
              <a:latin typeface="Verdana" panose="020B0604030504040204" pitchFamily="34" charset="0"/>
              <a:ea typeface="Verdana" panose="020B0604030504040204" pitchFamily="34" charset="0"/>
              <a:cs typeface="Lato Regular"/>
            </a:endParaRPr>
          </a:p>
          <a:p>
            <a:pPr marL="0" indent="0" algn="ctr" defTabSz="457154">
              <a:spcBef>
                <a:spcPts val="0"/>
              </a:spcBef>
              <a:buNone/>
              <a:defRPr/>
            </a:pPr>
            <a:r>
              <a:rPr lang="en-US" sz="2700" b="1" dirty="0" err="1">
                <a:solidFill>
                  <a:srgbClr val="A18400"/>
                </a:solidFill>
                <a:latin typeface="Verdana" panose="020B0604030504040204" pitchFamily="34" charset="0"/>
                <a:ea typeface="Verdana" panose="020B0604030504040204" pitchFamily="34" charset="0"/>
                <a:cs typeface="Lato Regular"/>
              </a:rPr>
              <a:t>Intervenciones</a:t>
            </a:r>
            <a:endParaRPr lang="en-US" sz="2700" b="1" dirty="0">
              <a:solidFill>
                <a:srgbClr val="A18400"/>
              </a:solidFill>
              <a:latin typeface="Verdana" panose="020B0604030504040204" pitchFamily="34" charset="0"/>
              <a:ea typeface="Verdana" panose="020B0604030504040204" pitchFamily="34" charset="0"/>
              <a:cs typeface="Lato Regular"/>
            </a:endParaRPr>
          </a:p>
        </p:txBody>
      </p:sp>
      <p:sp>
        <p:nvSpPr>
          <p:cNvPr id="34" name="Content Placeholder 2"/>
          <p:cNvSpPr txBox="1">
            <a:spLocks/>
          </p:cNvSpPr>
          <p:nvPr/>
        </p:nvSpPr>
        <p:spPr bwMode="auto">
          <a:xfrm>
            <a:off x="5124389" y="5152450"/>
            <a:ext cx="2286203" cy="461665"/>
          </a:xfrm>
          <a:prstGeom prst="rect">
            <a:avLst/>
          </a:prstGeom>
        </p:spPr>
        <p:txBody>
          <a:bodyPr wrap="none">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154">
              <a:spcBef>
                <a:spcPts val="0"/>
              </a:spcBef>
              <a:buNone/>
              <a:defRPr/>
            </a:pPr>
            <a:r>
              <a:rPr lang="en-US" sz="2400" b="1" dirty="0">
                <a:solidFill>
                  <a:srgbClr val="A18400"/>
                </a:solidFill>
                <a:latin typeface="Verdana" panose="020B0604030504040204" pitchFamily="34" charset="0"/>
                <a:ea typeface="Verdana" panose="020B0604030504040204" pitchFamily="34" charset="0"/>
                <a:cs typeface="Lato Regular"/>
              </a:rPr>
              <a:t>3Pabellones</a:t>
            </a:r>
          </a:p>
        </p:txBody>
      </p:sp>
      <p:sp>
        <p:nvSpPr>
          <p:cNvPr id="12" name="CuadroTexto 11">
            <a:extLst>
              <a:ext uri="{FF2B5EF4-FFF2-40B4-BE49-F238E27FC236}">
                <a16:creationId xmlns:a16="http://schemas.microsoft.com/office/drawing/2014/main" id="{24BFB9EE-8752-3681-D677-8181BBFFA4DB}"/>
              </a:ext>
            </a:extLst>
          </p:cNvPr>
          <p:cNvSpPr txBox="1"/>
          <p:nvPr/>
        </p:nvSpPr>
        <p:spPr>
          <a:xfrm>
            <a:off x="167264" y="1086391"/>
            <a:ext cx="4524809" cy="369332"/>
          </a:xfrm>
          <a:prstGeom prst="rect">
            <a:avLst/>
          </a:prstGeom>
          <a:noFill/>
        </p:spPr>
        <p:txBody>
          <a:bodyPr wrap="square" rtlCol="0">
            <a:spAutoFit/>
          </a:bodyPr>
          <a:lstStyle/>
          <a:p>
            <a:r>
              <a:rPr lang="es-ES" sz="1800" b="1" dirty="0">
                <a:solidFill>
                  <a:schemeClr val="bg1">
                    <a:lumMod val="50000"/>
                  </a:schemeClr>
                </a:solidFill>
                <a:latin typeface="Verdana" panose="020B0604030504040204" pitchFamily="34" charset="0"/>
                <a:ea typeface="Verdana" panose="020B0604030504040204" pitchFamily="34" charset="0"/>
                <a:cs typeface="Poppins SemiBold" panose="00000700000000000000" pitchFamily="2" charset="0"/>
              </a:rPr>
              <a:t>Fase 4 : Pabellones - Urgencias</a:t>
            </a:r>
          </a:p>
        </p:txBody>
      </p:sp>
      <p:graphicFrame>
        <p:nvGraphicFramePr>
          <p:cNvPr id="14" name="Stomach Chart">
            <a:extLst>
              <a:ext uri="{FF2B5EF4-FFF2-40B4-BE49-F238E27FC236}">
                <a16:creationId xmlns:a16="http://schemas.microsoft.com/office/drawing/2014/main" id="{D620C0BB-7E49-4EBB-99B7-E15F8BB00FAA}"/>
              </a:ext>
            </a:extLst>
          </p:cNvPr>
          <p:cNvGraphicFramePr/>
          <p:nvPr>
            <p:extLst>
              <p:ext uri="{D42A27DB-BD31-4B8C-83A1-F6EECF244321}">
                <p14:modId xmlns:p14="http://schemas.microsoft.com/office/powerpoint/2010/main" val="2696340834"/>
              </p:ext>
            </p:extLst>
          </p:nvPr>
        </p:nvGraphicFramePr>
        <p:xfrm>
          <a:off x="3972045" y="1901726"/>
          <a:ext cx="4664795" cy="3180824"/>
        </p:xfrm>
        <a:graphic>
          <a:graphicData uri="http://schemas.openxmlformats.org/drawingml/2006/chart">
            <c:chart xmlns:c="http://schemas.openxmlformats.org/drawingml/2006/chart" xmlns:r="http://schemas.openxmlformats.org/officeDocument/2006/relationships" r:id="rId3"/>
          </a:graphicData>
        </a:graphic>
      </p:graphicFrame>
      <p:sp>
        <p:nvSpPr>
          <p:cNvPr id="15" name="Content Placeholder 2"/>
          <p:cNvSpPr txBox="1">
            <a:spLocks/>
          </p:cNvSpPr>
          <p:nvPr/>
        </p:nvSpPr>
        <p:spPr bwMode="auto">
          <a:xfrm>
            <a:off x="5663214" y="3128149"/>
            <a:ext cx="1428596" cy="646331"/>
          </a:xfrm>
          <a:prstGeom prst="rect">
            <a:avLst/>
          </a:prstGeom>
        </p:spPr>
        <p:txBody>
          <a:bodyPr wrap="none">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154">
              <a:spcBef>
                <a:spcPts val="0"/>
              </a:spcBef>
              <a:buNone/>
              <a:defRPr/>
            </a:pPr>
            <a:r>
              <a:rPr lang="en-US" sz="3600" b="1" dirty="0">
                <a:solidFill>
                  <a:srgbClr val="A18400"/>
                </a:solidFill>
                <a:latin typeface="Verdana" panose="020B0604030504040204" pitchFamily="34" charset="0"/>
                <a:ea typeface="Verdana" panose="020B0604030504040204" pitchFamily="34" charset="0"/>
                <a:cs typeface="Lato Regular"/>
              </a:rPr>
              <a:t>43%</a:t>
            </a:r>
          </a:p>
        </p:txBody>
      </p:sp>
      <p:sp>
        <p:nvSpPr>
          <p:cNvPr id="17" name="CuadroTexto 16">
            <a:extLst>
              <a:ext uri="{FF2B5EF4-FFF2-40B4-BE49-F238E27FC236}">
                <a16:creationId xmlns:a16="http://schemas.microsoft.com/office/drawing/2014/main" id="{24BFB9EE-8752-3681-D677-8181BBFFA4DB}"/>
              </a:ext>
            </a:extLst>
          </p:cNvPr>
          <p:cNvSpPr txBox="1"/>
          <p:nvPr/>
        </p:nvSpPr>
        <p:spPr>
          <a:xfrm>
            <a:off x="4452449" y="5429449"/>
            <a:ext cx="1634642" cy="369332"/>
          </a:xfrm>
          <a:prstGeom prst="rect">
            <a:avLst/>
          </a:prstGeom>
          <a:noFill/>
        </p:spPr>
        <p:txBody>
          <a:bodyPr wrap="square" rtlCol="0">
            <a:spAutoFit/>
          </a:bodyPr>
          <a:lstStyle/>
          <a:p>
            <a:endParaRPr lang="es-ES" sz="1800" b="1" dirty="0">
              <a:solidFill>
                <a:srgbClr val="A18400"/>
              </a:solidFill>
              <a:latin typeface="Verdana" panose="020B0604030504040204" pitchFamily="34" charset="0"/>
              <a:ea typeface="Verdana" panose="020B0604030504040204" pitchFamily="34" charset="0"/>
              <a:cs typeface="Poppins SemiBold" panose="00000700000000000000" pitchFamily="2" charset="0"/>
            </a:endParaRPr>
          </a:p>
        </p:txBody>
      </p:sp>
      <p:graphicFrame>
        <p:nvGraphicFramePr>
          <p:cNvPr id="8" name="Stomach Chart">
            <a:extLst>
              <a:ext uri="{FF2B5EF4-FFF2-40B4-BE49-F238E27FC236}">
                <a16:creationId xmlns:a16="http://schemas.microsoft.com/office/drawing/2014/main" id="{D620C0BB-7E49-4EBB-99B7-E15F8BB00FAA}"/>
              </a:ext>
            </a:extLst>
          </p:cNvPr>
          <p:cNvGraphicFramePr/>
          <p:nvPr>
            <p:extLst>
              <p:ext uri="{D42A27DB-BD31-4B8C-83A1-F6EECF244321}">
                <p14:modId xmlns:p14="http://schemas.microsoft.com/office/powerpoint/2010/main" val="266764275"/>
              </p:ext>
            </p:extLst>
          </p:nvPr>
        </p:nvGraphicFramePr>
        <p:xfrm>
          <a:off x="7219018" y="1888419"/>
          <a:ext cx="4664795" cy="3180824"/>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24BFB9EE-8752-3681-D677-8181BBFFA4DB}"/>
              </a:ext>
            </a:extLst>
          </p:cNvPr>
          <p:cNvSpPr txBox="1"/>
          <p:nvPr/>
        </p:nvSpPr>
        <p:spPr>
          <a:xfrm>
            <a:off x="8734094" y="5141472"/>
            <a:ext cx="1960032" cy="369332"/>
          </a:xfrm>
          <a:prstGeom prst="rect">
            <a:avLst/>
          </a:prstGeom>
          <a:noFill/>
        </p:spPr>
        <p:txBody>
          <a:bodyPr wrap="square" rtlCol="0">
            <a:spAutoFit/>
          </a:bodyPr>
          <a:lstStyle/>
          <a:p>
            <a:r>
              <a:rPr lang="es-ES" sz="1800" b="1" dirty="0">
                <a:solidFill>
                  <a:srgbClr val="A18400"/>
                </a:solidFill>
                <a:latin typeface="Verdana" panose="020B0604030504040204" pitchFamily="34" charset="0"/>
                <a:ea typeface="Verdana" panose="020B0604030504040204" pitchFamily="34" charset="0"/>
                <a:cs typeface="Poppins SemiBold" panose="00000700000000000000" pitchFamily="2" charset="0"/>
              </a:rPr>
              <a:t>Habilitación</a:t>
            </a:r>
          </a:p>
        </p:txBody>
      </p:sp>
      <p:sp>
        <p:nvSpPr>
          <p:cNvPr id="10" name="Content Placeholder 2"/>
          <p:cNvSpPr txBox="1">
            <a:spLocks/>
          </p:cNvSpPr>
          <p:nvPr/>
        </p:nvSpPr>
        <p:spPr bwMode="auto">
          <a:xfrm>
            <a:off x="8734094" y="3155665"/>
            <a:ext cx="1757212" cy="646331"/>
          </a:xfrm>
          <a:prstGeom prst="rect">
            <a:avLst/>
          </a:prstGeom>
        </p:spPr>
        <p:txBody>
          <a:bodyPr wrap="none">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457154">
              <a:spcBef>
                <a:spcPts val="0"/>
              </a:spcBef>
              <a:buNone/>
              <a:defRPr/>
            </a:pPr>
            <a:r>
              <a:rPr lang="en-US" sz="3600" b="1" dirty="0">
                <a:solidFill>
                  <a:srgbClr val="A18400"/>
                </a:solidFill>
                <a:latin typeface="Verdana" panose="020B0604030504040204" pitchFamily="34" charset="0"/>
                <a:ea typeface="Verdana" panose="020B0604030504040204" pitchFamily="34" charset="0"/>
                <a:cs typeface="Lato Regular"/>
              </a:rPr>
              <a:t>100%</a:t>
            </a:r>
            <a:endParaRPr lang="en-US" b="1" dirty="0">
              <a:solidFill>
                <a:srgbClr val="A18400"/>
              </a:solidFill>
              <a:latin typeface="Verdana" panose="020B0604030504040204" pitchFamily="34" charset="0"/>
              <a:ea typeface="Verdana" panose="020B0604030504040204" pitchFamily="34" charset="0"/>
              <a:cs typeface="Lato Regular"/>
            </a:endParaRPr>
          </a:p>
        </p:txBody>
      </p:sp>
    </p:spTree>
    <p:custDataLst>
      <p:tags r:id="rId1"/>
    </p:custDataLst>
    <p:extLst>
      <p:ext uri="{BB962C8B-B14F-4D97-AF65-F5344CB8AC3E}">
        <p14:creationId xmlns:p14="http://schemas.microsoft.com/office/powerpoint/2010/main" val="201626932"/>
      </p:ext>
    </p:extLst>
  </p:cSld>
  <p:clrMapOvr>
    <a:masterClrMapping/>
  </p:clrMapOvr>
  <p:transition spd="slow"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99CE5A58-797F-41B5-939E-D4AD7F32FB4D}"/>
              </a:ext>
            </a:extLst>
          </p:cNvPr>
          <p:cNvSpPr/>
          <p:nvPr/>
        </p:nvSpPr>
        <p:spPr>
          <a:xfrm>
            <a:off x="4632519" y="3021443"/>
            <a:ext cx="581167" cy="215329"/>
          </a:xfrm>
          <a:custGeom>
            <a:avLst/>
            <a:gdLst>
              <a:gd name="connsiteX0" fmla="*/ 48191 w 1551900"/>
              <a:gd name="connsiteY0" fmla="*/ 582916 h 598979"/>
              <a:gd name="connsiteX1" fmla="*/ 20420 w 1551900"/>
              <a:gd name="connsiteY1" fmla="*/ 556234 h 598979"/>
              <a:gd name="connsiteX2" fmla="*/ 1530393 w 1551900"/>
              <a:gd name="connsiteY2" fmla="*/ 20420 h 598979"/>
              <a:gd name="connsiteX3" fmla="*/ 1558436 w 1551900"/>
              <a:gd name="connsiteY3" fmla="*/ 46829 h 598979"/>
            </a:gdLst>
            <a:ahLst/>
            <a:cxnLst>
              <a:cxn ang="0">
                <a:pos x="connsiteX0" y="connsiteY0"/>
              </a:cxn>
              <a:cxn ang="0">
                <a:pos x="connsiteX1" y="connsiteY1"/>
              </a:cxn>
              <a:cxn ang="0">
                <a:pos x="connsiteX2" y="connsiteY2"/>
              </a:cxn>
              <a:cxn ang="0">
                <a:pos x="connsiteX3" y="connsiteY3"/>
              </a:cxn>
            </a:cxnLst>
            <a:rect l="l" t="t" r="r" b="b"/>
            <a:pathLst>
              <a:path w="1551900" h="598979">
                <a:moveTo>
                  <a:pt x="48191" y="582916"/>
                </a:moveTo>
                <a:lnTo>
                  <a:pt x="20420" y="556234"/>
                </a:lnTo>
                <a:lnTo>
                  <a:pt x="1530393" y="20420"/>
                </a:lnTo>
                <a:lnTo>
                  <a:pt x="1558436" y="46829"/>
                </a:lnTo>
                <a:close/>
              </a:path>
            </a:pathLst>
          </a:custGeom>
          <a:solidFill>
            <a:srgbClr val="E8E8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 name="Freeform: Shape 5">
            <a:extLst>
              <a:ext uri="{FF2B5EF4-FFF2-40B4-BE49-F238E27FC236}">
                <a16:creationId xmlns:a16="http://schemas.microsoft.com/office/drawing/2014/main" id="{CE195468-21AE-436C-A03F-67F0FB6FB5A5}"/>
              </a:ext>
            </a:extLst>
          </p:cNvPr>
          <p:cNvSpPr/>
          <p:nvPr/>
        </p:nvSpPr>
        <p:spPr>
          <a:xfrm>
            <a:off x="4632519" y="3214065"/>
            <a:ext cx="20392" cy="195754"/>
          </a:xfrm>
          <a:custGeom>
            <a:avLst/>
            <a:gdLst>
              <a:gd name="connsiteX0" fmla="*/ 49552 w 54452"/>
              <a:gd name="connsiteY0" fmla="*/ 535269 h 544526"/>
              <a:gd name="connsiteX1" fmla="*/ 21782 w 54452"/>
              <a:gd name="connsiteY1" fmla="*/ 508860 h 544526"/>
              <a:gd name="connsiteX2" fmla="*/ 20420 w 54452"/>
              <a:gd name="connsiteY2" fmla="*/ 20420 h 544526"/>
              <a:gd name="connsiteX3" fmla="*/ 48191 w 54452"/>
              <a:gd name="connsiteY3" fmla="*/ 47101 h 544526"/>
            </a:gdLst>
            <a:ahLst/>
            <a:cxnLst>
              <a:cxn ang="0">
                <a:pos x="connsiteX0" y="connsiteY0"/>
              </a:cxn>
              <a:cxn ang="0">
                <a:pos x="connsiteX1" y="connsiteY1"/>
              </a:cxn>
              <a:cxn ang="0">
                <a:pos x="connsiteX2" y="connsiteY2"/>
              </a:cxn>
              <a:cxn ang="0">
                <a:pos x="connsiteX3" y="connsiteY3"/>
              </a:cxn>
            </a:cxnLst>
            <a:rect l="l" t="t" r="r" b="b"/>
            <a:pathLst>
              <a:path w="54452" h="544526">
                <a:moveTo>
                  <a:pt x="49552" y="535269"/>
                </a:moveTo>
                <a:lnTo>
                  <a:pt x="21782" y="508860"/>
                </a:lnTo>
                <a:lnTo>
                  <a:pt x="20420" y="20420"/>
                </a:lnTo>
                <a:lnTo>
                  <a:pt x="48191" y="47101"/>
                </a:lnTo>
                <a:close/>
              </a:path>
            </a:pathLst>
          </a:custGeom>
          <a:solidFill>
            <a:srgbClr val="E6E6E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 name="Freeform: Shape 6">
            <a:extLst>
              <a:ext uri="{FF2B5EF4-FFF2-40B4-BE49-F238E27FC236}">
                <a16:creationId xmlns:a16="http://schemas.microsoft.com/office/drawing/2014/main" id="{765B6F05-C975-484A-84A8-0EB30E5F2B32}"/>
              </a:ext>
            </a:extLst>
          </p:cNvPr>
          <p:cNvSpPr/>
          <p:nvPr/>
        </p:nvSpPr>
        <p:spPr>
          <a:xfrm>
            <a:off x="4631806" y="2998050"/>
            <a:ext cx="20392" cy="234905"/>
          </a:xfrm>
          <a:custGeom>
            <a:avLst/>
            <a:gdLst>
              <a:gd name="connsiteX0" fmla="*/ 50096 w 54452"/>
              <a:gd name="connsiteY0" fmla="*/ 647987 h 653431"/>
              <a:gd name="connsiteX1" fmla="*/ 22325 w 54452"/>
              <a:gd name="connsiteY1" fmla="*/ 621305 h 653431"/>
              <a:gd name="connsiteX2" fmla="*/ 20420 w 54452"/>
              <a:gd name="connsiteY2" fmla="*/ 20420 h 653431"/>
              <a:gd name="connsiteX3" fmla="*/ 48463 w 54452"/>
              <a:gd name="connsiteY3" fmla="*/ 47101 h 653431"/>
            </a:gdLst>
            <a:ahLst/>
            <a:cxnLst>
              <a:cxn ang="0">
                <a:pos x="connsiteX0" y="connsiteY0"/>
              </a:cxn>
              <a:cxn ang="0">
                <a:pos x="connsiteX1" y="connsiteY1"/>
              </a:cxn>
              <a:cxn ang="0">
                <a:pos x="connsiteX2" y="connsiteY2"/>
              </a:cxn>
              <a:cxn ang="0">
                <a:pos x="connsiteX3" y="connsiteY3"/>
              </a:cxn>
            </a:cxnLst>
            <a:rect l="l" t="t" r="r" b="b"/>
            <a:pathLst>
              <a:path w="54452" h="653431">
                <a:moveTo>
                  <a:pt x="50096" y="647987"/>
                </a:moveTo>
                <a:lnTo>
                  <a:pt x="22325" y="621305"/>
                </a:lnTo>
                <a:lnTo>
                  <a:pt x="20420" y="20420"/>
                </a:lnTo>
                <a:lnTo>
                  <a:pt x="48463" y="47101"/>
                </a:lnTo>
                <a:close/>
              </a:path>
            </a:pathLst>
          </a:custGeom>
          <a:solidFill>
            <a:srgbClr val="F411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 name="Freeform: Shape 7">
            <a:extLst>
              <a:ext uri="{FF2B5EF4-FFF2-40B4-BE49-F238E27FC236}">
                <a16:creationId xmlns:a16="http://schemas.microsoft.com/office/drawing/2014/main" id="{F8951E07-7BBC-4D2B-850E-E89AF5495D62}"/>
              </a:ext>
            </a:extLst>
          </p:cNvPr>
          <p:cNvSpPr/>
          <p:nvPr/>
        </p:nvSpPr>
        <p:spPr>
          <a:xfrm>
            <a:off x="4642919" y="3030937"/>
            <a:ext cx="581167" cy="381720"/>
          </a:xfrm>
          <a:custGeom>
            <a:avLst/>
            <a:gdLst>
              <a:gd name="connsiteX0" fmla="*/ 21781 w 1551900"/>
              <a:gd name="connsiteY0" fmla="*/ 1044674 h 1061826"/>
              <a:gd name="connsiteX1" fmla="*/ 20420 w 1551900"/>
              <a:gd name="connsiteY1" fmla="*/ 556506 h 1061826"/>
              <a:gd name="connsiteX2" fmla="*/ 1530664 w 1551900"/>
              <a:gd name="connsiteY2" fmla="*/ 20420 h 1061826"/>
              <a:gd name="connsiteX3" fmla="*/ 1532025 w 1551900"/>
              <a:gd name="connsiteY3" fmla="*/ 508860 h 1061826"/>
            </a:gdLst>
            <a:ahLst/>
            <a:cxnLst>
              <a:cxn ang="0">
                <a:pos x="connsiteX0" y="connsiteY0"/>
              </a:cxn>
              <a:cxn ang="0">
                <a:pos x="connsiteX1" y="connsiteY1"/>
              </a:cxn>
              <a:cxn ang="0">
                <a:pos x="connsiteX2" y="connsiteY2"/>
              </a:cxn>
              <a:cxn ang="0">
                <a:pos x="connsiteX3" y="connsiteY3"/>
              </a:cxn>
            </a:cxnLst>
            <a:rect l="l" t="t" r="r" b="b"/>
            <a:pathLst>
              <a:path w="1551900" h="1061826">
                <a:moveTo>
                  <a:pt x="21781" y="1044674"/>
                </a:moveTo>
                <a:lnTo>
                  <a:pt x="20420" y="556506"/>
                </a:lnTo>
                <a:lnTo>
                  <a:pt x="1530664" y="20420"/>
                </a:lnTo>
                <a:lnTo>
                  <a:pt x="1532025" y="508860"/>
                </a:ln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 name="Freeform: Shape 8">
            <a:extLst>
              <a:ext uri="{FF2B5EF4-FFF2-40B4-BE49-F238E27FC236}">
                <a16:creationId xmlns:a16="http://schemas.microsoft.com/office/drawing/2014/main" id="{DBD4DAA0-3DEB-4F6B-8B1F-65FE3464DCDF}"/>
              </a:ext>
            </a:extLst>
          </p:cNvPr>
          <p:cNvSpPr/>
          <p:nvPr/>
        </p:nvSpPr>
        <p:spPr>
          <a:xfrm>
            <a:off x="5103672" y="2576299"/>
            <a:ext cx="40784" cy="39151"/>
          </a:xfrm>
          <a:custGeom>
            <a:avLst/>
            <a:gdLst>
              <a:gd name="connsiteX0" fmla="*/ 48190 w 108905"/>
              <a:gd name="connsiteY0" fmla="*/ 104277 h 108905"/>
              <a:gd name="connsiteX1" fmla="*/ 20420 w 108905"/>
              <a:gd name="connsiteY1" fmla="*/ 77867 h 108905"/>
              <a:gd name="connsiteX2" fmla="*/ 67793 w 108905"/>
              <a:gd name="connsiteY2" fmla="*/ 20420 h 108905"/>
              <a:gd name="connsiteX3" fmla="*/ 95564 w 108905"/>
              <a:gd name="connsiteY3" fmla="*/ 46829 h 108905"/>
              <a:gd name="connsiteX4" fmla="*/ 48190 w 108905"/>
              <a:gd name="connsiteY4" fmla="*/ 104277 h 108905"/>
              <a:gd name="connsiteX5" fmla="*/ 48190 w 108905"/>
              <a:gd name="connsiteY5" fmla="*/ 10427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48190" y="104277"/>
                </a:moveTo>
                <a:lnTo>
                  <a:pt x="20420" y="77867"/>
                </a:lnTo>
                <a:cubicBezTo>
                  <a:pt x="39478" y="61532"/>
                  <a:pt x="56086" y="41929"/>
                  <a:pt x="67793" y="20420"/>
                </a:cubicBezTo>
                <a:lnTo>
                  <a:pt x="95564" y="46829"/>
                </a:lnTo>
                <a:cubicBezTo>
                  <a:pt x="83584" y="68338"/>
                  <a:pt x="67249" y="87941"/>
                  <a:pt x="48190" y="104277"/>
                </a:cubicBezTo>
                <a:lnTo>
                  <a:pt x="48190" y="10427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 name="Freeform: Shape 9">
            <a:extLst>
              <a:ext uri="{FF2B5EF4-FFF2-40B4-BE49-F238E27FC236}">
                <a16:creationId xmlns:a16="http://schemas.microsoft.com/office/drawing/2014/main" id="{4F928C62-D738-43B7-8544-6559F0D76FBC}"/>
              </a:ext>
            </a:extLst>
          </p:cNvPr>
          <p:cNvSpPr/>
          <p:nvPr/>
        </p:nvSpPr>
        <p:spPr>
          <a:xfrm>
            <a:off x="5103672" y="2576299"/>
            <a:ext cx="40784" cy="39151"/>
          </a:xfrm>
          <a:custGeom>
            <a:avLst/>
            <a:gdLst>
              <a:gd name="connsiteX0" fmla="*/ 48190 w 108905"/>
              <a:gd name="connsiteY0" fmla="*/ 104277 h 108905"/>
              <a:gd name="connsiteX1" fmla="*/ 20420 w 108905"/>
              <a:gd name="connsiteY1" fmla="*/ 77867 h 108905"/>
              <a:gd name="connsiteX2" fmla="*/ 67793 w 108905"/>
              <a:gd name="connsiteY2" fmla="*/ 20420 h 108905"/>
              <a:gd name="connsiteX3" fmla="*/ 95564 w 108905"/>
              <a:gd name="connsiteY3" fmla="*/ 46829 h 108905"/>
              <a:gd name="connsiteX4" fmla="*/ 48190 w 108905"/>
              <a:gd name="connsiteY4" fmla="*/ 104277 h 108905"/>
              <a:gd name="connsiteX5" fmla="*/ 48190 w 108905"/>
              <a:gd name="connsiteY5" fmla="*/ 10427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48190" y="104277"/>
                </a:moveTo>
                <a:lnTo>
                  <a:pt x="20420" y="77867"/>
                </a:lnTo>
                <a:cubicBezTo>
                  <a:pt x="39478" y="61532"/>
                  <a:pt x="56086" y="41929"/>
                  <a:pt x="67793" y="20420"/>
                </a:cubicBezTo>
                <a:lnTo>
                  <a:pt x="95564" y="46829"/>
                </a:lnTo>
                <a:cubicBezTo>
                  <a:pt x="83584" y="68338"/>
                  <a:pt x="67249" y="87941"/>
                  <a:pt x="48190" y="104277"/>
                </a:cubicBezTo>
                <a:lnTo>
                  <a:pt x="48190" y="10427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 name="Freeform: Shape 10">
            <a:extLst>
              <a:ext uri="{FF2B5EF4-FFF2-40B4-BE49-F238E27FC236}">
                <a16:creationId xmlns:a16="http://schemas.microsoft.com/office/drawing/2014/main" id="{B33DEADF-C2EB-47EC-95A0-338FC6BAE2C0}"/>
              </a:ext>
            </a:extLst>
          </p:cNvPr>
          <p:cNvSpPr/>
          <p:nvPr/>
        </p:nvSpPr>
        <p:spPr>
          <a:xfrm>
            <a:off x="5103672" y="2576299"/>
            <a:ext cx="40784" cy="39151"/>
          </a:xfrm>
          <a:custGeom>
            <a:avLst/>
            <a:gdLst>
              <a:gd name="connsiteX0" fmla="*/ 48190 w 108905"/>
              <a:gd name="connsiteY0" fmla="*/ 104277 h 108905"/>
              <a:gd name="connsiteX1" fmla="*/ 20420 w 108905"/>
              <a:gd name="connsiteY1" fmla="*/ 77867 h 108905"/>
              <a:gd name="connsiteX2" fmla="*/ 67793 w 108905"/>
              <a:gd name="connsiteY2" fmla="*/ 20420 h 108905"/>
              <a:gd name="connsiteX3" fmla="*/ 95564 w 108905"/>
              <a:gd name="connsiteY3" fmla="*/ 46829 h 108905"/>
              <a:gd name="connsiteX4" fmla="*/ 48190 w 108905"/>
              <a:gd name="connsiteY4" fmla="*/ 104277 h 108905"/>
              <a:gd name="connsiteX5" fmla="*/ 48190 w 108905"/>
              <a:gd name="connsiteY5" fmla="*/ 10427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48190" y="104277"/>
                </a:moveTo>
                <a:lnTo>
                  <a:pt x="20420" y="77867"/>
                </a:lnTo>
                <a:cubicBezTo>
                  <a:pt x="39478" y="61532"/>
                  <a:pt x="56086" y="41929"/>
                  <a:pt x="67793" y="20420"/>
                </a:cubicBezTo>
                <a:lnTo>
                  <a:pt x="95564" y="46829"/>
                </a:lnTo>
                <a:cubicBezTo>
                  <a:pt x="83584" y="68338"/>
                  <a:pt x="67249" y="87941"/>
                  <a:pt x="48190" y="104277"/>
                </a:cubicBezTo>
                <a:lnTo>
                  <a:pt x="48190" y="10427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 name="Freeform: Shape 11">
            <a:extLst>
              <a:ext uri="{FF2B5EF4-FFF2-40B4-BE49-F238E27FC236}">
                <a16:creationId xmlns:a16="http://schemas.microsoft.com/office/drawing/2014/main" id="{DD24602D-9261-4BF5-AA39-E200D88D9C96}"/>
              </a:ext>
            </a:extLst>
          </p:cNvPr>
          <p:cNvSpPr/>
          <p:nvPr/>
        </p:nvSpPr>
        <p:spPr>
          <a:xfrm>
            <a:off x="5121413" y="2549774"/>
            <a:ext cx="30588" cy="48939"/>
          </a:xfrm>
          <a:custGeom>
            <a:avLst/>
            <a:gdLst>
              <a:gd name="connsiteX0" fmla="*/ 48190 w 81678"/>
              <a:gd name="connsiteY0" fmla="*/ 120885 h 136131"/>
              <a:gd name="connsiteX1" fmla="*/ 20420 w 81678"/>
              <a:gd name="connsiteY1" fmla="*/ 94475 h 136131"/>
              <a:gd name="connsiteX2" fmla="*/ 41384 w 81678"/>
              <a:gd name="connsiteY2" fmla="*/ 20420 h 136131"/>
              <a:gd name="connsiteX3" fmla="*/ 69155 w 81678"/>
              <a:gd name="connsiteY3" fmla="*/ 46829 h 136131"/>
              <a:gd name="connsiteX4" fmla="*/ 48190 w 81678"/>
              <a:gd name="connsiteY4" fmla="*/ 120885 h 136131"/>
              <a:gd name="connsiteX5" fmla="*/ 48190 w 81678"/>
              <a:gd name="connsiteY5" fmla="*/ 120885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36131">
                <a:moveTo>
                  <a:pt x="48190" y="120885"/>
                </a:moveTo>
                <a:lnTo>
                  <a:pt x="20420" y="94475"/>
                </a:lnTo>
                <a:cubicBezTo>
                  <a:pt x="33760" y="70788"/>
                  <a:pt x="41384" y="44923"/>
                  <a:pt x="41384" y="20420"/>
                </a:cubicBezTo>
                <a:lnTo>
                  <a:pt x="69155" y="46829"/>
                </a:lnTo>
                <a:cubicBezTo>
                  <a:pt x="69155" y="71333"/>
                  <a:pt x="61532" y="96926"/>
                  <a:pt x="48190" y="120885"/>
                </a:cubicBezTo>
                <a:lnTo>
                  <a:pt x="48190" y="120885"/>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 name="Freeform: Shape 12">
            <a:extLst>
              <a:ext uri="{FF2B5EF4-FFF2-40B4-BE49-F238E27FC236}">
                <a16:creationId xmlns:a16="http://schemas.microsoft.com/office/drawing/2014/main" id="{2D1A4B1A-756A-47A8-BBE7-D15979AC86C7}"/>
              </a:ext>
            </a:extLst>
          </p:cNvPr>
          <p:cNvSpPr/>
          <p:nvPr/>
        </p:nvSpPr>
        <p:spPr>
          <a:xfrm>
            <a:off x="5121413" y="2549774"/>
            <a:ext cx="30588" cy="48939"/>
          </a:xfrm>
          <a:custGeom>
            <a:avLst/>
            <a:gdLst>
              <a:gd name="connsiteX0" fmla="*/ 48190 w 81678"/>
              <a:gd name="connsiteY0" fmla="*/ 120885 h 136131"/>
              <a:gd name="connsiteX1" fmla="*/ 20420 w 81678"/>
              <a:gd name="connsiteY1" fmla="*/ 94475 h 136131"/>
              <a:gd name="connsiteX2" fmla="*/ 41384 w 81678"/>
              <a:gd name="connsiteY2" fmla="*/ 20420 h 136131"/>
              <a:gd name="connsiteX3" fmla="*/ 69155 w 81678"/>
              <a:gd name="connsiteY3" fmla="*/ 46829 h 136131"/>
              <a:gd name="connsiteX4" fmla="*/ 48190 w 81678"/>
              <a:gd name="connsiteY4" fmla="*/ 120885 h 136131"/>
              <a:gd name="connsiteX5" fmla="*/ 48190 w 81678"/>
              <a:gd name="connsiteY5" fmla="*/ 120885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36131">
                <a:moveTo>
                  <a:pt x="48190" y="120885"/>
                </a:moveTo>
                <a:lnTo>
                  <a:pt x="20420" y="94475"/>
                </a:lnTo>
                <a:cubicBezTo>
                  <a:pt x="33760" y="70788"/>
                  <a:pt x="41384" y="44923"/>
                  <a:pt x="41384" y="20420"/>
                </a:cubicBezTo>
                <a:lnTo>
                  <a:pt x="69155" y="46829"/>
                </a:lnTo>
                <a:cubicBezTo>
                  <a:pt x="69155" y="71333"/>
                  <a:pt x="61532" y="96926"/>
                  <a:pt x="48190" y="120885"/>
                </a:cubicBezTo>
                <a:lnTo>
                  <a:pt x="48190" y="120885"/>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 name="Freeform: Shape 13">
            <a:extLst>
              <a:ext uri="{FF2B5EF4-FFF2-40B4-BE49-F238E27FC236}">
                <a16:creationId xmlns:a16="http://schemas.microsoft.com/office/drawing/2014/main" id="{83F7D4D0-285F-42FE-B73C-B2586C6343B1}"/>
              </a:ext>
            </a:extLst>
          </p:cNvPr>
          <p:cNvSpPr/>
          <p:nvPr/>
        </p:nvSpPr>
        <p:spPr>
          <a:xfrm>
            <a:off x="5082261" y="2596951"/>
            <a:ext cx="40784" cy="29363"/>
          </a:xfrm>
          <a:custGeom>
            <a:avLst/>
            <a:gdLst>
              <a:gd name="connsiteX0" fmla="*/ 48190 w 108905"/>
              <a:gd name="connsiteY0" fmla="*/ 80318 h 81678"/>
              <a:gd name="connsiteX1" fmla="*/ 20420 w 108905"/>
              <a:gd name="connsiteY1" fmla="*/ 53908 h 81678"/>
              <a:gd name="connsiteX2" fmla="*/ 77595 w 108905"/>
              <a:gd name="connsiteY2" fmla="*/ 20420 h 81678"/>
              <a:gd name="connsiteX3" fmla="*/ 105366 w 108905"/>
              <a:gd name="connsiteY3" fmla="*/ 46829 h 81678"/>
              <a:gd name="connsiteX4" fmla="*/ 48190 w 108905"/>
              <a:gd name="connsiteY4" fmla="*/ 80318 h 81678"/>
              <a:gd name="connsiteX5" fmla="*/ 48190 w 108905"/>
              <a:gd name="connsiteY5" fmla="*/ 80318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48190" y="80318"/>
                </a:moveTo>
                <a:lnTo>
                  <a:pt x="20420" y="53908"/>
                </a:lnTo>
                <a:cubicBezTo>
                  <a:pt x="41111" y="46557"/>
                  <a:pt x="60442" y="34850"/>
                  <a:pt x="77595" y="20420"/>
                </a:cubicBezTo>
                <a:lnTo>
                  <a:pt x="105366" y="46829"/>
                </a:lnTo>
                <a:cubicBezTo>
                  <a:pt x="88213" y="61259"/>
                  <a:pt x="68610" y="72967"/>
                  <a:pt x="48190" y="80318"/>
                </a:cubicBezTo>
                <a:lnTo>
                  <a:pt x="48190" y="80318"/>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 name="Freeform: Shape 14">
            <a:extLst>
              <a:ext uri="{FF2B5EF4-FFF2-40B4-BE49-F238E27FC236}">
                <a16:creationId xmlns:a16="http://schemas.microsoft.com/office/drawing/2014/main" id="{A7EB1D65-015E-4842-8445-F40D8C9FA1D2}"/>
              </a:ext>
            </a:extLst>
          </p:cNvPr>
          <p:cNvSpPr/>
          <p:nvPr/>
        </p:nvSpPr>
        <p:spPr>
          <a:xfrm>
            <a:off x="5103672" y="2576299"/>
            <a:ext cx="40784" cy="39151"/>
          </a:xfrm>
          <a:custGeom>
            <a:avLst/>
            <a:gdLst>
              <a:gd name="connsiteX0" fmla="*/ 48190 w 108905"/>
              <a:gd name="connsiteY0" fmla="*/ 104277 h 108905"/>
              <a:gd name="connsiteX1" fmla="*/ 20420 w 108905"/>
              <a:gd name="connsiteY1" fmla="*/ 77867 h 108905"/>
              <a:gd name="connsiteX2" fmla="*/ 67793 w 108905"/>
              <a:gd name="connsiteY2" fmla="*/ 20420 h 108905"/>
              <a:gd name="connsiteX3" fmla="*/ 95564 w 108905"/>
              <a:gd name="connsiteY3" fmla="*/ 46829 h 108905"/>
              <a:gd name="connsiteX4" fmla="*/ 48190 w 108905"/>
              <a:gd name="connsiteY4" fmla="*/ 104277 h 108905"/>
              <a:gd name="connsiteX5" fmla="*/ 48190 w 108905"/>
              <a:gd name="connsiteY5" fmla="*/ 10427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48190" y="104277"/>
                </a:moveTo>
                <a:lnTo>
                  <a:pt x="20420" y="77867"/>
                </a:lnTo>
                <a:cubicBezTo>
                  <a:pt x="39478" y="61532"/>
                  <a:pt x="56086" y="41929"/>
                  <a:pt x="67793" y="20420"/>
                </a:cubicBezTo>
                <a:lnTo>
                  <a:pt x="95564" y="46829"/>
                </a:lnTo>
                <a:cubicBezTo>
                  <a:pt x="83584" y="68338"/>
                  <a:pt x="67249" y="87941"/>
                  <a:pt x="48190" y="104277"/>
                </a:cubicBezTo>
                <a:lnTo>
                  <a:pt x="48190" y="10427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6" name="Freeform: Shape 15">
            <a:extLst>
              <a:ext uri="{FF2B5EF4-FFF2-40B4-BE49-F238E27FC236}">
                <a16:creationId xmlns:a16="http://schemas.microsoft.com/office/drawing/2014/main" id="{2F035246-BADF-45C1-9F3C-8AD866C10A84}"/>
              </a:ext>
            </a:extLst>
          </p:cNvPr>
          <p:cNvSpPr/>
          <p:nvPr/>
        </p:nvSpPr>
        <p:spPr>
          <a:xfrm>
            <a:off x="5121413" y="2549774"/>
            <a:ext cx="30588" cy="48939"/>
          </a:xfrm>
          <a:custGeom>
            <a:avLst/>
            <a:gdLst>
              <a:gd name="connsiteX0" fmla="*/ 48190 w 81678"/>
              <a:gd name="connsiteY0" fmla="*/ 120885 h 136131"/>
              <a:gd name="connsiteX1" fmla="*/ 20420 w 81678"/>
              <a:gd name="connsiteY1" fmla="*/ 94475 h 136131"/>
              <a:gd name="connsiteX2" fmla="*/ 41384 w 81678"/>
              <a:gd name="connsiteY2" fmla="*/ 20420 h 136131"/>
              <a:gd name="connsiteX3" fmla="*/ 69155 w 81678"/>
              <a:gd name="connsiteY3" fmla="*/ 46829 h 136131"/>
              <a:gd name="connsiteX4" fmla="*/ 48190 w 81678"/>
              <a:gd name="connsiteY4" fmla="*/ 120885 h 136131"/>
              <a:gd name="connsiteX5" fmla="*/ 48190 w 81678"/>
              <a:gd name="connsiteY5" fmla="*/ 120885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36131">
                <a:moveTo>
                  <a:pt x="48190" y="120885"/>
                </a:moveTo>
                <a:lnTo>
                  <a:pt x="20420" y="94475"/>
                </a:lnTo>
                <a:cubicBezTo>
                  <a:pt x="33760" y="70788"/>
                  <a:pt x="41384" y="44923"/>
                  <a:pt x="41384" y="20420"/>
                </a:cubicBezTo>
                <a:lnTo>
                  <a:pt x="69155" y="46829"/>
                </a:lnTo>
                <a:cubicBezTo>
                  <a:pt x="69155" y="71333"/>
                  <a:pt x="61532" y="96926"/>
                  <a:pt x="48190" y="120885"/>
                </a:cubicBezTo>
                <a:lnTo>
                  <a:pt x="48190" y="120885"/>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 name="Freeform: Shape 16">
            <a:extLst>
              <a:ext uri="{FF2B5EF4-FFF2-40B4-BE49-F238E27FC236}">
                <a16:creationId xmlns:a16="http://schemas.microsoft.com/office/drawing/2014/main" id="{11AFB061-AF25-4347-905D-211AC45E66B9}"/>
              </a:ext>
            </a:extLst>
          </p:cNvPr>
          <p:cNvSpPr/>
          <p:nvPr/>
        </p:nvSpPr>
        <p:spPr>
          <a:xfrm>
            <a:off x="5082261" y="2591372"/>
            <a:ext cx="40784" cy="29363"/>
          </a:xfrm>
          <a:custGeom>
            <a:avLst/>
            <a:gdLst>
              <a:gd name="connsiteX0" fmla="*/ 48190 w 108905"/>
              <a:gd name="connsiteY0" fmla="*/ 74056 h 81678"/>
              <a:gd name="connsiteX1" fmla="*/ 20420 w 108905"/>
              <a:gd name="connsiteY1" fmla="*/ 47646 h 81678"/>
              <a:gd name="connsiteX2" fmla="*/ 67249 w 108905"/>
              <a:gd name="connsiteY2" fmla="*/ 20420 h 81678"/>
              <a:gd name="connsiteX3" fmla="*/ 95020 w 108905"/>
              <a:gd name="connsiteY3" fmla="*/ 46829 h 81678"/>
              <a:gd name="connsiteX4" fmla="*/ 48190 w 108905"/>
              <a:gd name="connsiteY4" fmla="*/ 74056 h 81678"/>
              <a:gd name="connsiteX5" fmla="*/ 48190 w 108905"/>
              <a:gd name="connsiteY5" fmla="*/ 7405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48190" y="74056"/>
                </a:moveTo>
                <a:lnTo>
                  <a:pt x="20420" y="47646"/>
                </a:lnTo>
                <a:cubicBezTo>
                  <a:pt x="37300" y="41656"/>
                  <a:pt x="53091" y="32127"/>
                  <a:pt x="67249" y="20420"/>
                </a:cubicBezTo>
                <a:lnTo>
                  <a:pt x="95020" y="46829"/>
                </a:lnTo>
                <a:cubicBezTo>
                  <a:pt x="80862" y="58537"/>
                  <a:pt x="64799" y="68066"/>
                  <a:pt x="48190" y="74056"/>
                </a:cubicBezTo>
                <a:lnTo>
                  <a:pt x="48190" y="74056"/>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 name="Freeform: Shape 17">
            <a:extLst>
              <a:ext uri="{FF2B5EF4-FFF2-40B4-BE49-F238E27FC236}">
                <a16:creationId xmlns:a16="http://schemas.microsoft.com/office/drawing/2014/main" id="{95B5D5AE-1B5C-4CE1-A0EB-DA73DC61158E}"/>
              </a:ext>
            </a:extLst>
          </p:cNvPr>
          <p:cNvSpPr/>
          <p:nvPr/>
        </p:nvSpPr>
        <p:spPr>
          <a:xfrm>
            <a:off x="5099695" y="2574341"/>
            <a:ext cx="30588" cy="39151"/>
          </a:xfrm>
          <a:custGeom>
            <a:avLst/>
            <a:gdLst>
              <a:gd name="connsiteX0" fmla="*/ 48190 w 81678"/>
              <a:gd name="connsiteY0" fmla="*/ 93931 h 108905"/>
              <a:gd name="connsiteX1" fmla="*/ 20420 w 81678"/>
              <a:gd name="connsiteY1" fmla="*/ 67521 h 108905"/>
              <a:gd name="connsiteX2" fmla="*/ 59353 w 81678"/>
              <a:gd name="connsiteY2" fmla="*/ 20420 h 108905"/>
              <a:gd name="connsiteX3" fmla="*/ 87125 w 81678"/>
              <a:gd name="connsiteY3" fmla="*/ 46829 h 108905"/>
              <a:gd name="connsiteX4" fmla="*/ 48190 w 81678"/>
              <a:gd name="connsiteY4" fmla="*/ 93931 h 108905"/>
              <a:gd name="connsiteX5" fmla="*/ 48190 w 81678"/>
              <a:gd name="connsiteY5" fmla="*/ 93931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48190" y="93931"/>
                </a:moveTo>
                <a:lnTo>
                  <a:pt x="20420" y="67521"/>
                </a:lnTo>
                <a:cubicBezTo>
                  <a:pt x="36211" y="54180"/>
                  <a:pt x="49552" y="38117"/>
                  <a:pt x="59353" y="20420"/>
                </a:cubicBezTo>
                <a:lnTo>
                  <a:pt x="87125" y="46829"/>
                </a:lnTo>
                <a:cubicBezTo>
                  <a:pt x="77323" y="64526"/>
                  <a:pt x="63982" y="80862"/>
                  <a:pt x="48190" y="93931"/>
                </a:cubicBezTo>
                <a:lnTo>
                  <a:pt x="48190" y="93931"/>
                </a:lnTo>
                <a:close/>
              </a:path>
            </a:pathLst>
          </a:custGeom>
          <a:solidFill>
            <a:srgbClr val="9CB5B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 name="Freeform: Shape 18">
            <a:extLst>
              <a:ext uri="{FF2B5EF4-FFF2-40B4-BE49-F238E27FC236}">
                <a16:creationId xmlns:a16="http://schemas.microsoft.com/office/drawing/2014/main" id="{1D00A6B6-587D-4083-A0D5-CD4B72809DF6}"/>
              </a:ext>
            </a:extLst>
          </p:cNvPr>
          <p:cNvSpPr/>
          <p:nvPr/>
        </p:nvSpPr>
        <p:spPr>
          <a:xfrm>
            <a:off x="5114276" y="2552710"/>
            <a:ext cx="30588" cy="39151"/>
          </a:xfrm>
          <a:custGeom>
            <a:avLst/>
            <a:gdLst>
              <a:gd name="connsiteX0" fmla="*/ 48191 w 81678"/>
              <a:gd name="connsiteY0" fmla="*/ 107272 h 108905"/>
              <a:gd name="connsiteX1" fmla="*/ 20420 w 81678"/>
              <a:gd name="connsiteY1" fmla="*/ 80862 h 108905"/>
              <a:gd name="connsiteX2" fmla="*/ 37572 w 81678"/>
              <a:gd name="connsiteY2" fmla="*/ 20420 h 108905"/>
              <a:gd name="connsiteX3" fmla="*/ 65344 w 81678"/>
              <a:gd name="connsiteY3" fmla="*/ 46829 h 108905"/>
              <a:gd name="connsiteX4" fmla="*/ 48191 w 81678"/>
              <a:gd name="connsiteY4" fmla="*/ 107272 h 108905"/>
              <a:gd name="connsiteX5" fmla="*/ 48191 w 81678"/>
              <a:gd name="connsiteY5" fmla="*/ 107272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48191" y="107272"/>
                </a:moveTo>
                <a:lnTo>
                  <a:pt x="20420" y="80862"/>
                </a:lnTo>
                <a:cubicBezTo>
                  <a:pt x="31311" y="61532"/>
                  <a:pt x="37572" y="40567"/>
                  <a:pt x="37572" y="20420"/>
                </a:cubicBezTo>
                <a:lnTo>
                  <a:pt x="65344" y="46829"/>
                </a:lnTo>
                <a:cubicBezTo>
                  <a:pt x="65344" y="66705"/>
                  <a:pt x="59081" y="87669"/>
                  <a:pt x="48191" y="107272"/>
                </a:cubicBezTo>
                <a:lnTo>
                  <a:pt x="48191" y="107272"/>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 name="Freeform: Shape 19">
            <a:extLst>
              <a:ext uri="{FF2B5EF4-FFF2-40B4-BE49-F238E27FC236}">
                <a16:creationId xmlns:a16="http://schemas.microsoft.com/office/drawing/2014/main" id="{4D4A8649-10C8-4619-8A6A-85F8949CA34C}"/>
              </a:ext>
            </a:extLst>
          </p:cNvPr>
          <p:cNvSpPr/>
          <p:nvPr/>
        </p:nvSpPr>
        <p:spPr>
          <a:xfrm>
            <a:off x="4642307" y="2814923"/>
            <a:ext cx="581167" cy="420871"/>
          </a:xfrm>
          <a:custGeom>
            <a:avLst/>
            <a:gdLst>
              <a:gd name="connsiteX0" fmla="*/ 1530392 w 1551900"/>
              <a:gd name="connsiteY0" fmla="*/ 20420 h 1170732"/>
              <a:gd name="connsiteX1" fmla="*/ 1532298 w 1551900"/>
              <a:gd name="connsiteY1" fmla="*/ 621305 h 1170732"/>
              <a:gd name="connsiteX2" fmla="*/ 22053 w 1551900"/>
              <a:gd name="connsiteY2" fmla="*/ 1157391 h 1170732"/>
              <a:gd name="connsiteX3" fmla="*/ 20420 w 1551900"/>
              <a:gd name="connsiteY3" fmla="*/ 556506 h 1170732"/>
            </a:gdLst>
            <a:ahLst/>
            <a:cxnLst>
              <a:cxn ang="0">
                <a:pos x="connsiteX0" y="connsiteY0"/>
              </a:cxn>
              <a:cxn ang="0">
                <a:pos x="connsiteX1" y="connsiteY1"/>
              </a:cxn>
              <a:cxn ang="0">
                <a:pos x="connsiteX2" y="connsiteY2"/>
              </a:cxn>
              <a:cxn ang="0">
                <a:pos x="connsiteX3" y="connsiteY3"/>
              </a:cxn>
            </a:cxnLst>
            <a:rect l="l" t="t" r="r" b="b"/>
            <a:pathLst>
              <a:path w="1551900" h="1170732">
                <a:moveTo>
                  <a:pt x="1530392" y="20420"/>
                </a:moveTo>
                <a:lnTo>
                  <a:pt x="1532298" y="621305"/>
                </a:lnTo>
                <a:lnTo>
                  <a:pt x="22053" y="1157391"/>
                </a:lnTo>
                <a:lnTo>
                  <a:pt x="20420" y="556506"/>
                </a:lnTo>
                <a:close/>
              </a:path>
            </a:pathLst>
          </a:custGeom>
          <a:solidFill>
            <a:srgbClr val="D605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 name="Freeform: Shape 20">
            <a:extLst>
              <a:ext uri="{FF2B5EF4-FFF2-40B4-BE49-F238E27FC236}">
                <a16:creationId xmlns:a16="http://schemas.microsoft.com/office/drawing/2014/main" id="{23277914-7C1A-4C6D-9C9C-7BDA437298F7}"/>
              </a:ext>
            </a:extLst>
          </p:cNvPr>
          <p:cNvSpPr/>
          <p:nvPr/>
        </p:nvSpPr>
        <p:spPr>
          <a:xfrm>
            <a:off x="4631806" y="2805429"/>
            <a:ext cx="581167" cy="215329"/>
          </a:xfrm>
          <a:custGeom>
            <a:avLst/>
            <a:gdLst>
              <a:gd name="connsiteX0" fmla="*/ 48463 w 1551900"/>
              <a:gd name="connsiteY0" fmla="*/ 582916 h 598979"/>
              <a:gd name="connsiteX1" fmla="*/ 20420 w 1551900"/>
              <a:gd name="connsiteY1" fmla="*/ 556234 h 598979"/>
              <a:gd name="connsiteX2" fmla="*/ 1530664 w 1551900"/>
              <a:gd name="connsiteY2" fmla="*/ 20420 h 598979"/>
              <a:gd name="connsiteX3" fmla="*/ 1558435 w 1551900"/>
              <a:gd name="connsiteY3" fmla="*/ 46829 h 598979"/>
            </a:gdLst>
            <a:ahLst/>
            <a:cxnLst>
              <a:cxn ang="0">
                <a:pos x="connsiteX0" y="connsiteY0"/>
              </a:cxn>
              <a:cxn ang="0">
                <a:pos x="connsiteX1" y="connsiteY1"/>
              </a:cxn>
              <a:cxn ang="0">
                <a:pos x="connsiteX2" y="connsiteY2"/>
              </a:cxn>
              <a:cxn ang="0">
                <a:pos x="connsiteX3" y="connsiteY3"/>
              </a:cxn>
            </a:cxnLst>
            <a:rect l="l" t="t" r="r" b="b"/>
            <a:pathLst>
              <a:path w="1551900" h="598979">
                <a:moveTo>
                  <a:pt x="48463" y="582916"/>
                </a:moveTo>
                <a:lnTo>
                  <a:pt x="20420" y="556234"/>
                </a:lnTo>
                <a:lnTo>
                  <a:pt x="1530664" y="20420"/>
                </a:lnTo>
                <a:lnTo>
                  <a:pt x="1558435" y="46829"/>
                </a:lnTo>
                <a:close/>
              </a:path>
            </a:pathLst>
          </a:custGeom>
          <a:solidFill>
            <a:srgbClr val="F511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 name="Freeform: Shape 21">
            <a:extLst>
              <a:ext uri="{FF2B5EF4-FFF2-40B4-BE49-F238E27FC236}">
                <a16:creationId xmlns:a16="http://schemas.microsoft.com/office/drawing/2014/main" id="{EA502C25-03B5-482B-8CF5-FDFB1156638F}"/>
              </a:ext>
            </a:extLst>
          </p:cNvPr>
          <p:cNvSpPr/>
          <p:nvPr/>
        </p:nvSpPr>
        <p:spPr>
          <a:xfrm>
            <a:off x="4745592" y="2608990"/>
            <a:ext cx="356857" cy="137028"/>
          </a:xfrm>
          <a:custGeom>
            <a:avLst/>
            <a:gdLst>
              <a:gd name="connsiteX0" fmla="*/ 48463 w 952921"/>
              <a:gd name="connsiteY0" fmla="*/ 365922 h 381168"/>
              <a:gd name="connsiteX1" fmla="*/ 20420 w 952921"/>
              <a:gd name="connsiteY1" fmla="*/ 339512 h 381168"/>
              <a:gd name="connsiteX2" fmla="*/ 919161 w 952921"/>
              <a:gd name="connsiteY2" fmla="*/ 20420 h 381168"/>
              <a:gd name="connsiteX3" fmla="*/ 947204 w 952921"/>
              <a:gd name="connsiteY3" fmla="*/ 46829 h 381168"/>
            </a:gdLst>
            <a:ahLst/>
            <a:cxnLst>
              <a:cxn ang="0">
                <a:pos x="connsiteX0" y="connsiteY0"/>
              </a:cxn>
              <a:cxn ang="0">
                <a:pos x="connsiteX1" y="connsiteY1"/>
              </a:cxn>
              <a:cxn ang="0">
                <a:pos x="connsiteX2" y="connsiteY2"/>
              </a:cxn>
              <a:cxn ang="0">
                <a:pos x="connsiteX3" y="connsiteY3"/>
              </a:cxn>
            </a:cxnLst>
            <a:rect l="l" t="t" r="r" b="b"/>
            <a:pathLst>
              <a:path w="952921" h="381168">
                <a:moveTo>
                  <a:pt x="48463" y="365922"/>
                </a:moveTo>
                <a:lnTo>
                  <a:pt x="20420" y="339512"/>
                </a:lnTo>
                <a:lnTo>
                  <a:pt x="919161" y="20420"/>
                </a:lnTo>
                <a:lnTo>
                  <a:pt x="947204" y="46829"/>
                </a:lnTo>
                <a:close/>
              </a:path>
            </a:pathLst>
          </a:custGeom>
          <a:solidFill>
            <a:srgbClr val="E8E8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 name="Freeform: Shape 22">
            <a:extLst>
              <a:ext uri="{FF2B5EF4-FFF2-40B4-BE49-F238E27FC236}">
                <a16:creationId xmlns:a16="http://schemas.microsoft.com/office/drawing/2014/main" id="{99D2BE2E-9D18-469B-9D98-3833B73370C8}"/>
              </a:ext>
            </a:extLst>
          </p:cNvPr>
          <p:cNvSpPr/>
          <p:nvPr/>
        </p:nvSpPr>
        <p:spPr>
          <a:xfrm>
            <a:off x="4745592" y="2601159"/>
            <a:ext cx="356857" cy="137028"/>
          </a:xfrm>
          <a:custGeom>
            <a:avLst/>
            <a:gdLst>
              <a:gd name="connsiteX0" fmla="*/ 48463 w 952921"/>
              <a:gd name="connsiteY0" fmla="*/ 365650 h 381168"/>
              <a:gd name="connsiteX1" fmla="*/ 20420 w 952921"/>
              <a:gd name="connsiteY1" fmla="*/ 339240 h 381168"/>
              <a:gd name="connsiteX2" fmla="*/ 919161 w 952921"/>
              <a:gd name="connsiteY2" fmla="*/ 20420 h 381168"/>
              <a:gd name="connsiteX3" fmla="*/ 947204 w 952921"/>
              <a:gd name="connsiteY3" fmla="*/ 46829 h 381168"/>
            </a:gdLst>
            <a:ahLst/>
            <a:cxnLst>
              <a:cxn ang="0">
                <a:pos x="connsiteX0" y="connsiteY0"/>
              </a:cxn>
              <a:cxn ang="0">
                <a:pos x="connsiteX1" y="connsiteY1"/>
              </a:cxn>
              <a:cxn ang="0">
                <a:pos x="connsiteX2" y="connsiteY2"/>
              </a:cxn>
              <a:cxn ang="0">
                <a:pos x="connsiteX3" y="connsiteY3"/>
              </a:cxn>
            </a:cxnLst>
            <a:rect l="l" t="t" r="r" b="b"/>
            <a:pathLst>
              <a:path w="952921" h="381168">
                <a:moveTo>
                  <a:pt x="48463" y="365650"/>
                </a:moveTo>
                <a:lnTo>
                  <a:pt x="20420" y="339240"/>
                </a:lnTo>
                <a:lnTo>
                  <a:pt x="919161" y="20420"/>
                </a:lnTo>
                <a:lnTo>
                  <a:pt x="947204" y="46829"/>
                </a:lnTo>
                <a:close/>
              </a:path>
            </a:pathLst>
          </a:custGeom>
          <a:solidFill>
            <a:srgbClr val="07445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 name="Freeform: Shape 23">
            <a:extLst>
              <a:ext uri="{FF2B5EF4-FFF2-40B4-BE49-F238E27FC236}">
                <a16:creationId xmlns:a16="http://schemas.microsoft.com/office/drawing/2014/main" id="{E897AD80-4B09-42B7-A8C6-FB860EC58116}"/>
              </a:ext>
            </a:extLst>
          </p:cNvPr>
          <p:cNvSpPr/>
          <p:nvPr/>
        </p:nvSpPr>
        <p:spPr>
          <a:xfrm>
            <a:off x="4707561" y="2718905"/>
            <a:ext cx="61175" cy="29363"/>
          </a:xfrm>
          <a:custGeom>
            <a:avLst/>
            <a:gdLst>
              <a:gd name="connsiteX0" fmla="*/ 48190 w 163357"/>
              <a:gd name="connsiteY0" fmla="*/ 46829 h 81678"/>
              <a:gd name="connsiteX1" fmla="*/ 20420 w 163357"/>
              <a:gd name="connsiteY1" fmla="*/ 20420 h 81678"/>
              <a:gd name="connsiteX2" fmla="*/ 122246 w 163357"/>
              <a:gd name="connsiteY2" fmla="*/ 33761 h 81678"/>
              <a:gd name="connsiteX3" fmla="*/ 150017 w 163357"/>
              <a:gd name="connsiteY3" fmla="*/ 60170 h 81678"/>
              <a:gd name="connsiteX4" fmla="*/ 48190 w 163357"/>
              <a:gd name="connsiteY4" fmla="*/ 46829 h 81678"/>
              <a:gd name="connsiteX5" fmla="*/ 48190 w 163357"/>
              <a:gd name="connsiteY5" fmla="*/ 4682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57" h="81678">
                <a:moveTo>
                  <a:pt x="48190" y="46829"/>
                </a:moveTo>
                <a:lnTo>
                  <a:pt x="20420" y="20420"/>
                </a:lnTo>
                <a:cubicBezTo>
                  <a:pt x="43290" y="42201"/>
                  <a:pt x="80590" y="48463"/>
                  <a:pt x="122246" y="33761"/>
                </a:cubicBezTo>
                <a:lnTo>
                  <a:pt x="150017" y="60170"/>
                </a:lnTo>
                <a:cubicBezTo>
                  <a:pt x="108089" y="74872"/>
                  <a:pt x="71060" y="68610"/>
                  <a:pt x="48190" y="46829"/>
                </a:cubicBezTo>
                <a:lnTo>
                  <a:pt x="48190" y="46829"/>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 name="Freeform: Shape 24">
            <a:extLst>
              <a:ext uri="{FF2B5EF4-FFF2-40B4-BE49-F238E27FC236}">
                <a16:creationId xmlns:a16="http://schemas.microsoft.com/office/drawing/2014/main" id="{A564B872-201E-476C-8CB7-D327F4498F6A}"/>
              </a:ext>
            </a:extLst>
          </p:cNvPr>
          <p:cNvSpPr/>
          <p:nvPr/>
        </p:nvSpPr>
        <p:spPr>
          <a:xfrm>
            <a:off x="4707561" y="2718905"/>
            <a:ext cx="61175" cy="29363"/>
          </a:xfrm>
          <a:custGeom>
            <a:avLst/>
            <a:gdLst>
              <a:gd name="connsiteX0" fmla="*/ 48190 w 163357"/>
              <a:gd name="connsiteY0" fmla="*/ 46829 h 81678"/>
              <a:gd name="connsiteX1" fmla="*/ 20420 w 163357"/>
              <a:gd name="connsiteY1" fmla="*/ 20420 h 81678"/>
              <a:gd name="connsiteX2" fmla="*/ 122246 w 163357"/>
              <a:gd name="connsiteY2" fmla="*/ 33761 h 81678"/>
              <a:gd name="connsiteX3" fmla="*/ 150017 w 163357"/>
              <a:gd name="connsiteY3" fmla="*/ 60170 h 81678"/>
              <a:gd name="connsiteX4" fmla="*/ 48190 w 163357"/>
              <a:gd name="connsiteY4" fmla="*/ 46829 h 81678"/>
              <a:gd name="connsiteX5" fmla="*/ 48190 w 163357"/>
              <a:gd name="connsiteY5" fmla="*/ 4682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57" h="81678">
                <a:moveTo>
                  <a:pt x="48190" y="46829"/>
                </a:moveTo>
                <a:lnTo>
                  <a:pt x="20420" y="20420"/>
                </a:lnTo>
                <a:cubicBezTo>
                  <a:pt x="43290" y="42201"/>
                  <a:pt x="80590" y="48463"/>
                  <a:pt x="122246" y="33761"/>
                </a:cubicBezTo>
                <a:lnTo>
                  <a:pt x="150017" y="60170"/>
                </a:lnTo>
                <a:cubicBezTo>
                  <a:pt x="108089" y="74872"/>
                  <a:pt x="71060" y="68610"/>
                  <a:pt x="48190" y="46829"/>
                </a:cubicBezTo>
                <a:lnTo>
                  <a:pt x="48190" y="46829"/>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 name="Freeform: Shape 25">
            <a:extLst>
              <a:ext uri="{FF2B5EF4-FFF2-40B4-BE49-F238E27FC236}">
                <a16:creationId xmlns:a16="http://schemas.microsoft.com/office/drawing/2014/main" id="{0A2451F0-75FD-489F-BF68-CE68B80DE1C9}"/>
              </a:ext>
            </a:extLst>
          </p:cNvPr>
          <p:cNvSpPr/>
          <p:nvPr/>
        </p:nvSpPr>
        <p:spPr>
          <a:xfrm>
            <a:off x="4707561" y="2718905"/>
            <a:ext cx="61175" cy="29363"/>
          </a:xfrm>
          <a:custGeom>
            <a:avLst/>
            <a:gdLst>
              <a:gd name="connsiteX0" fmla="*/ 48190 w 163357"/>
              <a:gd name="connsiteY0" fmla="*/ 46829 h 81678"/>
              <a:gd name="connsiteX1" fmla="*/ 20420 w 163357"/>
              <a:gd name="connsiteY1" fmla="*/ 20420 h 81678"/>
              <a:gd name="connsiteX2" fmla="*/ 122246 w 163357"/>
              <a:gd name="connsiteY2" fmla="*/ 33761 h 81678"/>
              <a:gd name="connsiteX3" fmla="*/ 150017 w 163357"/>
              <a:gd name="connsiteY3" fmla="*/ 60170 h 81678"/>
              <a:gd name="connsiteX4" fmla="*/ 48190 w 163357"/>
              <a:gd name="connsiteY4" fmla="*/ 46829 h 81678"/>
              <a:gd name="connsiteX5" fmla="*/ 48190 w 163357"/>
              <a:gd name="connsiteY5" fmla="*/ 4682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57" h="81678">
                <a:moveTo>
                  <a:pt x="48190" y="46829"/>
                </a:moveTo>
                <a:lnTo>
                  <a:pt x="20420" y="20420"/>
                </a:lnTo>
                <a:cubicBezTo>
                  <a:pt x="43290" y="42201"/>
                  <a:pt x="80590" y="48463"/>
                  <a:pt x="122246" y="33761"/>
                </a:cubicBezTo>
                <a:lnTo>
                  <a:pt x="150017" y="60170"/>
                </a:lnTo>
                <a:cubicBezTo>
                  <a:pt x="108089" y="74872"/>
                  <a:pt x="71060" y="68610"/>
                  <a:pt x="48190" y="46829"/>
                </a:cubicBezTo>
                <a:lnTo>
                  <a:pt x="48190" y="46829"/>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 name="Freeform: Shape 26">
            <a:extLst>
              <a:ext uri="{FF2B5EF4-FFF2-40B4-BE49-F238E27FC236}">
                <a16:creationId xmlns:a16="http://schemas.microsoft.com/office/drawing/2014/main" id="{CB8CF961-83BD-43B9-97ED-E371B6AC064D}"/>
              </a:ext>
            </a:extLst>
          </p:cNvPr>
          <p:cNvSpPr/>
          <p:nvPr/>
        </p:nvSpPr>
        <p:spPr>
          <a:xfrm>
            <a:off x="4714392" y="2711858"/>
            <a:ext cx="50980" cy="29363"/>
          </a:xfrm>
          <a:custGeom>
            <a:avLst/>
            <a:gdLst>
              <a:gd name="connsiteX0" fmla="*/ 48191 w 136131"/>
              <a:gd name="connsiteY0" fmla="*/ 46829 h 81678"/>
              <a:gd name="connsiteX1" fmla="*/ 20420 w 136131"/>
              <a:gd name="connsiteY1" fmla="*/ 20420 h 81678"/>
              <a:gd name="connsiteX2" fmla="*/ 103732 w 136131"/>
              <a:gd name="connsiteY2" fmla="*/ 31310 h 81678"/>
              <a:gd name="connsiteX3" fmla="*/ 131504 w 136131"/>
              <a:gd name="connsiteY3" fmla="*/ 57720 h 81678"/>
              <a:gd name="connsiteX4" fmla="*/ 48191 w 136131"/>
              <a:gd name="connsiteY4" fmla="*/ 46829 h 81678"/>
              <a:gd name="connsiteX5" fmla="*/ 48191 w 136131"/>
              <a:gd name="connsiteY5" fmla="*/ 4682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81678">
                <a:moveTo>
                  <a:pt x="48191" y="46829"/>
                </a:moveTo>
                <a:lnTo>
                  <a:pt x="20420" y="20420"/>
                </a:lnTo>
                <a:cubicBezTo>
                  <a:pt x="39206" y="38389"/>
                  <a:pt x="69699" y="43562"/>
                  <a:pt x="103732" y="31310"/>
                </a:cubicBezTo>
                <a:lnTo>
                  <a:pt x="131504" y="57720"/>
                </a:lnTo>
                <a:cubicBezTo>
                  <a:pt x="97471" y="69972"/>
                  <a:pt x="67249" y="64799"/>
                  <a:pt x="48191" y="46829"/>
                </a:cubicBezTo>
                <a:lnTo>
                  <a:pt x="48191" y="46829"/>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 name="Freeform: Shape 27">
            <a:extLst>
              <a:ext uri="{FF2B5EF4-FFF2-40B4-BE49-F238E27FC236}">
                <a16:creationId xmlns:a16="http://schemas.microsoft.com/office/drawing/2014/main" id="{2C96C0AE-E91C-49CB-BC88-C1552179E0DD}"/>
              </a:ext>
            </a:extLst>
          </p:cNvPr>
          <p:cNvSpPr/>
          <p:nvPr/>
        </p:nvSpPr>
        <p:spPr>
          <a:xfrm>
            <a:off x="4706949" y="2693555"/>
            <a:ext cx="30588" cy="39151"/>
          </a:xfrm>
          <a:custGeom>
            <a:avLst/>
            <a:gdLst>
              <a:gd name="connsiteX0" fmla="*/ 68066 w 81678"/>
              <a:gd name="connsiteY0" fmla="*/ 97743 h 108905"/>
              <a:gd name="connsiteX1" fmla="*/ 40294 w 81678"/>
              <a:gd name="connsiteY1" fmla="*/ 71333 h 108905"/>
              <a:gd name="connsiteX2" fmla="*/ 20420 w 81678"/>
              <a:gd name="connsiteY2" fmla="*/ 20420 h 108905"/>
              <a:gd name="connsiteX3" fmla="*/ 48190 w 81678"/>
              <a:gd name="connsiteY3" fmla="*/ 46829 h 108905"/>
              <a:gd name="connsiteX4" fmla="*/ 68066 w 81678"/>
              <a:gd name="connsiteY4" fmla="*/ 97743 h 108905"/>
              <a:gd name="connsiteX5" fmla="*/ 68066 w 81678"/>
              <a:gd name="connsiteY5" fmla="*/ 97743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8066" y="97743"/>
                </a:moveTo>
                <a:lnTo>
                  <a:pt x="40294" y="71333"/>
                </a:lnTo>
                <a:cubicBezTo>
                  <a:pt x="27771" y="59626"/>
                  <a:pt x="20420" y="42201"/>
                  <a:pt x="20420" y="20420"/>
                </a:cubicBezTo>
                <a:lnTo>
                  <a:pt x="48190" y="46829"/>
                </a:lnTo>
                <a:cubicBezTo>
                  <a:pt x="48190" y="68610"/>
                  <a:pt x="55814" y="86035"/>
                  <a:pt x="68066" y="97743"/>
                </a:cubicBezTo>
                <a:lnTo>
                  <a:pt x="68066" y="97743"/>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 name="Freeform: Shape 28">
            <a:extLst>
              <a:ext uri="{FF2B5EF4-FFF2-40B4-BE49-F238E27FC236}">
                <a16:creationId xmlns:a16="http://schemas.microsoft.com/office/drawing/2014/main" id="{94E63B93-E46F-4709-9AE7-9CB74554DE44}"/>
              </a:ext>
            </a:extLst>
          </p:cNvPr>
          <p:cNvSpPr/>
          <p:nvPr/>
        </p:nvSpPr>
        <p:spPr>
          <a:xfrm>
            <a:off x="4698385" y="2696589"/>
            <a:ext cx="30588" cy="39151"/>
          </a:xfrm>
          <a:custGeom>
            <a:avLst/>
            <a:gdLst>
              <a:gd name="connsiteX0" fmla="*/ 72694 w 81678"/>
              <a:gd name="connsiteY0" fmla="*/ 108905 h 108905"/>
              <a:gd name="connsiteX1" fmla="*/ 44923 w 81678"/>
              <a:gd name="connsiteY1" fmla="*/ 82496 h 108905"/>
              <a:gd name="connsiteX2" fmla="*/ 20420 w 81678"/>
              <a:gd name="connsiteY2" fmla="*/ 20420 h 108905"/>
              <a:gd name="connsiteX3" fmla="*/ 48190 w 81678"/>
              <a:gd name="connsiteY3" fmla="*/ 46829 h 108905"/>
              <a:gd name="connsiteX4" fmla="*/ 72694 w 81678"/>
              <a:gd name="connsiteY4" fmla="*/ 108905 h 108905"/>
              <a:gd name="connsiteX5" fmla="*/ 72694 w 81678"/>
              <a:gd name="connsiteY5" fmla="*/ 108905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72694" y="108905"/>
                </a:moveTo>
                <a:lnTo>
                  <a:pt x="44923" y="82496"/>
                </a:lnTo>
                <a:cubicBezTo>
                  <a:pt x="29677" y="68066"/>
                  <a:pt x="20691" y="46829"/>
                  <a:pt x="20420" y="20420"/>
                </a:cubicBezTo>
                <a:lnTo>
                  <a:pt x="48190" y="46829"/>
                </a:lnTo>
                <a:cubicBezTo>
                  <a:pt x="48463" y="73239"/>
                  <a:pt x="57447" y="94475"/>
                  <a:pt x="72694" y="108905"/>
                </a:cubicBezTo>
                <a:lnTo>
                  <a:pt x="72694" y="108905"/>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 name="Freeform: Shape 29">
            <a:extLst>
              <a:ext uri="{FF2B5EF4-FFF2-40B4-BE49-F238E27FC236}">
                <a16:creationId xmlns:a16="http://schemas.microsoft.com/office/drawing/2014/main" id="{7ADEA4EB-D950-49B4-9F9D-554D1B1A66FC}"/>
              </a:ext>
            </a:extLst>
          </p:cNvPr>
          <p:cNvSpPr/>
          <p:nvPr/>
        </p:nvSpPr>
        <p:spPr>
          <a:xfrm>
            <a:off x="5128244" y="2241364"/>
            <a:ext cx="20392" cy="322994"/>
          </a:xfrm>
          <a:custGeom>
            <a:avLst/>
            <a:gdLst>
              <a:gd name="connsiteX0" fmla="*/ 50914 w 54452"/>
              <a:gd name="connsiteY0" fmla="*/ 904731 h 898468"/>
              <a:gd name="connsiteX1" fmla="*/ 22871 w 54452"/>
              <a:gd name="connsiteY1" fmla="*/ 878321 h 898468"/>
              <a:gd name="connsiteX2" fmla="*/ 20420 w 54452"/>
              <a:gd name="connsiteY2" fmla="*/ 20420 h 898468"/>
              <a:gd name="connsiteX3" fmla="*/ 48464 w 54452"/>
              <a:gd name="connsiteY3" fmla="*/ 46829 h 898468"/>
            </a:gdLst>
            <a:ahLst/>
            <a:cxnLst>
              <a:cxn ang="0">
                <a:pos x="connsiteX0" y="connsiteY0"/>
              </a:cxn>
              <a:cxn ang="0">
                <a:pos x="connsiteX1" y="connsiteY1"/>
              </a:cxn>
              <a:cxn ang="0">
                <a:pos x="connsiteX2" y="connsiteY2"/>
              </a:cxn>
              <a:cxn ang="0">
                <a:pos x="connsiteX3" y="connsiteY3"/>
              </a:cxn>
            </a:cxnLst>
            <a:rect l="l" t="t" r="r" b="b"/>
            <a:pathLst>
              <a:path w="54452" h="898468">
                <a:moveTo>
                  <a:pt x="50914" y="904731"/>
                </a:moveTo>
                <a:lnTo>
                  <a:pt x="22871" y="878321"/>
                </a:lnTo>
                <a:lnTo>
                  <a:pt x="20420" y="20420"/>
                </a:lnTo>
                <a:lnTo>
                  <a:pt x="48464" y="46829"/>
                </a:lnTo>
                <a:close/>
              </a:path>
            </a:pathLst>
          </a:custGeom>
          <a:solidFill>
            <a:srgbClr val="E6E6E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 name="Freeform: Shape 30">
            <a:extLst>
              <a:ext uri="{FF2B5EF4-FFF2-40B4-BE49-F238E27FC236}">
                <a16:creationId xmlns:a16="http://schemas.microsoft.com/office/drawing/2014/main" id="{350BFF30-500F-4739-A3D8-93F3333FD301}"/>
              </a:ext>
            </a:extLst>
          </p:cNvPr>
          <p:cNvSpPr/>
          <p:nvPr/>
        </p:nvSpPr>
        <p:spPr>
          <a:xfrm>
            <a:off x="5119679" y="2244301"/>
            <a:ext cx="20392" cy="322994"/>
          </a:xfrm>
          <a:custGeom>
            <a:avLst/>
            <a:gdLst>
              <a:gd name="connsiteX0" fmla="*/ 50914 w 54452"/>
              <a:gd name="connsiteY0" fmla="*/ 904459 h 898468"/>
              <a:gd name="connsiteX1" fmla="*/ 22870 w 54452"/>
              <a:gd name="connsiteY1" fmla="*/ 878049 h 898468"/>
              <a:gd name="connsiteX2" fmla="*/ 20420 w 54452"/>
              <a:gd name="connsiteY2" fmla="*/ 20420 h 898468"/>
              <a:gd name="connsiteX3" fmla="*/ 48463 w 54452"/>
              <a:gd name="connsiteY3" fmla="*/ 46829 h 898468"/>
            </a:gdLst>
            <a:ahLst/>
            <a:cxnLst>
              <a:cxn ang="0">
                <a:pos x="connsiteX0" y="connsiteY0"/>
              </a:cxn>
              <a:cxn ang="0">
                <a:pos x="connsiteX1" y="connsiteY1"/>
              </a:cxn>
              <a:cxn ang="0">
                <a:pos x="connsiteX2" y="connsiteY2"/>
              </a:cxn>
              <a:cxn ang="0">
                <a:pos x="connsiteX3" y="connsiteY3"/>
              </a:cxn>
            </a:cxnLst>
            <a:rect l="l" t="t" r="r" b="b"/>
            <a:pathLst>
              <a:path w="54452" h="898468">
                <a:moveTo>
                  <a:pt x="50914" y="904459"/>
                </a:moveTo>
                <a:lnTo>
                  <a:pt x="22870" y="878049"/>
                </a:lnTo>
                <a:lnTo>
                  <a:pt x="20420" y="20420"/>
                </a:lnTo>
                <a:lnTo>
                  <a:pt x="48463" y="46829"/>
                </a:lnTo>
                <a:close/>
              </a:path>
            </a:pathLst>
          </a:custGeom>
          <a:solidFill>
            <a:srgbClr val="07445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 name="Freeform: Shape 31">
            <a:extLst>
              <a:ext uri="{FF2B5EF4-FFF2-40B4-BE49-F238E27FC236}">
                <a16:creationId xmlns:a16="http://schemas.microsoft.com/office/drawing/2014/main" id="{98004A10-D35C-419B-9316-8E53A76C5947}"/>
              </a:ext>
            </a:extLst>
          </p:cNvPr>
          <p:cNvSpPr/>
          <p:nvPr/>
        </p:nvSpPr>
        <p:spPr>
          <a:xfrm>
            <a:off x="5119170" y="2219048"/>
            <a:ext cx="30588" cy="39151"/>
          </a:xfrm>
          <a:custGeom>
            <a:avLst/>
            <a:gdLst>
              <a:gd name="connsiteX0" fmla="*/ 72695 w 81678"/>
              <a:gd name="connsiteY0" fmla="*/ 108905 h 108905"/>
              <a:gd name="connsiteX1" fmla="*/ 44923 w 81678"/>
              <a:gd name="connsiteY1" fmla="*/ 82496 h 108905"/>
              <a:gd name="connsiteX2" fmla="*/ 20420 w 81678"/>
              <a:gd name="connsiteY2" fmla="*/ 20420 h 108905"/>
              <a:gd name="connsiteX3" fmla="*/ 48190 w 81678"/>
              <a:gd name="connsiteY3" fmla="*/ 46829 h 108905"/>
              <a:gd name="connsiteX4" fmla="*/ 72695 w 81678"/>
              <a:gd name="connsiteY4" fmla="*/ 108905 h 108905"/>
              <a:gd name="connsiteX5" fmla="*/ 72695 w 81678"/>
              <a:gd name="connsiteY5" fmla="*/ 108905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72695" y="108905"/>
                </a:moveTo>
                <a:lnTo>
                  <a:pt x="44923" y="82496"/>
                </a:lnTo>
                <a:cubicBezTo>
                  <a:pt x="44923" y="56086"/>
                  <a:pt x="35666" y="34850"/>
                  <a:pt x="20420" y="20420"/>
                </a:cubicBezTo>
                <a:lnTo>
                  <a:pt x="48190" y="46829"/>
                </a:lnTo>
                <a:cubicBezTo>
                  <a:pt x="63437" y="61259"/>
                  <a:pt x="72422" y="82496"/>
                  <a:pt x="72695" y="108905"/>
                </a:cubicBezTo>
                <a:lnTo>
                  <a:pt x="72695" y="108905"/>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 name="Freeform: Shape 32">
            <a:extLst>
              <a:ext uri="{FF2B5EF4-FFF2-40B4-BE49-F238E27FC236}">
                <a16:creationId xmlns:a16="http://schemas.microsoft.com/office/drawing/2014/main" id="{EE2DD2BA-BF2F-463D-A145-785B46F9A18A}"/>
              </a:ext>
            </a:extLst>
          </p:cNvPr>
          <p:cNvSpPr/>
          <p:nvPr/>
        </p:nvSpPr>
        <p:spPr>
          <a:xfrm>
            <a:off x="5119170" y="2219048"/>
            <a:ext cx="30588" cy="39151"/>
          </a:xfrm>
          <a:custGeom>
            <a:avLst/>
            <a:gdLst>
              <a:gd name="connsiteX0" fmla="*/ 72695 w 81678"/>
              <a:gd name="connsiteY0" fmla="*/ 108905 h 108905"/>
              <a:gd name="connsiteX1" fmla="*/ 44923 w 81678"/>
              <a:gd name="connsiteY1" fmla="*/ 82496 h 108905"/>
              <a:gd name="connsiteX2" fmla="*/ 20420 w 81678"/>
              <a:gd name="connsiteY2" fmla="*/ 20420 h 108905"/>
              <a:gd name="connsiteX3" fmla="*/ 48190 w 81678"/>
              <a:gd name="connsiteY3" fmla="*/ 46829 h 108905"/>
              <a:gd name="connsiteX4" fmla="*/ 72695 w 81678"/>
              <a:gd name="connsiteY4" fmla="*/ 108905 h 108905"/>
              <a:gd name="connsiteX5" fmla="*/ 72695 w 81678"/>
              <a:gd name="connsiteY5" fmla="*/ 108905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72695" y="108905"/>
                </a:moveTo>
                <a:lnTo>
                  <a:pt x="44923" y="82496"/>
                </a:lnTo>
                <a:cubicBezTo>
                  <a:pt x="44923" y="56086"/>
                  <a:pt x="35666" y="34850"/>
                  <a:pt x="20420" y="20420"/>
                </a:cubicBezTo>
                <a:lnTo>
                  <a:pt x="48190" y="46829"/>
                </a:lnTo>
                <a:cubicBezTo>
                  <a:pt x="63437" y="61259"/>
                  <a:pt x="72422" y="82496"/>
                  <a:pt x="72695" y="108905"/>
                </a:cubicBezTo>
                <a:lnTo>
                  <a:pt x="72695" y="108905"/>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 name="Freeform: Shape 33">
            <a:extLst>
              <a:ext uri="{FF2B5EF4-FFF2-40B4-BE49-F238E27FC236}">
                <a16:creationId xmlns:a16="http://schemas.microsoft.com/office/drawing/2014/main" id="{E23EF917-367E-4674-A10B-B6C6988B4BBC}"/>
              </a:ext>
            </a:extLst>
          </p:cNvPr>
          <p:cNvSpPr/>
          <p:nvPr/>
        </p:nvSpPr>
        <p:spPr>
          <a:xfrm>
            <a:off x="5112338" y="2225997"/>
            <a:ext cx="30588" cy="39151"/>
          </a:xfrm>
          <a:custGeom>
            <a:avLst/>
            <a:gdLst>
              <a:gd name="connsiteX0" fmla="*/ 68066 w 81678"/>
              <a:gd name="connsiteY0" fmla="*/ 97743 h 108905"/>
              <a:gd name="connsiteX1" fmla="*/ 40295 w 81678"/>
              <a:gd name="connsiteY1" fmla="*/ 71333 h 108905"/>
              <a:gd name="connsiteX2" fmla="*/ 20420 w 81678"/>
              <a:gd name="connsiteY2" fmla="*/ 20420 h 108905"/>
              <a:gd name="connsiteX3" fmla="*/ 48191 w 81678"/>
              <a:gd name="connsiteY3" fmla="*/ 46829 h 108905"/>
              <a:gd name="connsiteX4" fmla="*/ 68066 w 81678"/>
              <a:gd name="connsiteY4" fmla="*/ 97743 h 108905"/>
              <a:gd name="connsiteX5" fmla="*/ 68066 w 81678"/>
              <a:gd name="connsiteY5" fmla="*/ 97743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8066" y="97743"/>
                </a:moveTo>
                <a:lnTo>
                  <a:pt x="40295" y="71333"/>
                </a:lnTo>
                <a:cubicBezTo>
                  <a:pt x="40295" y="49824"/>
                  <a:pt x="32944" y="32399"/>
                  <a:pt x="20420" y="20420"/>
                </a:cubicBezTo>
                <a:lnTo>
                  <a:pt x="48191" y="46829"/>
                </a:lnTo>
                <a:cubicBezTo>
                  <a:pt x="60442" y="58809"/>
                  <a:pt x="68066" y="75961"/>
                  <a:pt x="68066" y="97743"/>
                </a:cubicBezTo>
                <a:lnTo>
                  <a:pt x="68066" y="97743"/>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 name="Freeform: Shape 34">
            <a:extLst>
              <a:ext uri="{FF2B5EF4-FFF2-40B4-BE49-F238E27FC236}">
                <a16:creationId xmlns:a16="http://schemas.microsoft.com/office/drawing/2014/main" id="{AA5B642E-0A73-4925-A5F9-504751C3883F}"/>
              </a:ext>
            </a:extLst>
          </p:cNvPr>
          <p:cNvSpPr/>
          <p:nvPr/>
        </p:nvSpPr>
        <p:spPr>
          <a:xfrm>
            <a:off x="5119170" y="2219048"/>
            <a:ext cx="30588" cy="39151"/>
          </a:xfrm>
          <a:custGeom>
            <a:avLst/>
            <a:gdLst>
              <a:gd name="connsiteX0" fmla="*/ 72695 w 81678"/>
              <a:gd name="connsiteY0" fmla="*/ 108905 h 108905"/>
              <a:gd name="connsiteX1" fmla="*/ 44923 w 81678"/>
              <a:gd name="connsiteY1" fmla="*/ 82496 h 108905"/>
              <a:gd name="connsiteX2" fmla="*/ 20420 w 81678"/>
              <a:gd name="connsiteY2" fmla="*/ 20420 h 108905"/>
              <a:gd name="connsiteX3" fmla="*/ 48190 w 81678"/>
              <a:gd name="connsiteY3" fmla="*/ 46829 h 108905"/>
              <a:gd name="connsiteX4" fmla="*/ 72695 w 81678"/>
              <a:gd name="connsiteY4" fmla="*/ 108905 h 108905"/>
              <a:gd name="connsiteX5" fmla="*/ 72695 w 81678"/>
              <a:gd name="connsiteY5" fmla="*/ 108905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72695" y="108905"/>
                </a:moveTo>
                <a:lnTo>
                  <a:pt x="44923" y="82496"/>
                </a:lnTo>
                <a:cubicBezTo>
                  <a:pt x="44923" y="56086"/>
                  <a:pt x="35666" y="34850"/>
                  <a:pt x="20420" y="20420"/>
                </a:cubicBezTo>
                <a:lnTo>
                  <a:pt x="48190" y="46829"/>
                </a:lnTo>
                <a:cubicBezTo>
                  <a:pt x="63437" y="61259"/>
                  <a:pt x="72422" y="82496"/>
                  <a:pt x="72695" y="108905"/>
                </a:cubicBezTo>
                <a:lnTo>
                  <a:pt x="72695" y="108905"/>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 name="Freeform: Shape 35">
            <a:extLst>
              <a:ext uri="{FF2B5EF4-FFF2-40B4-BE49-F238E27FC236}">
                <a16:creationId xmlns:a16="http://schemas.microsoft.com/office/drawing/2014/main" id="{ED2D61BD-50BC-40BD-85FF-FDCC3A7A2880}"/>
              </a:ext>
            </a:extLst>
          </p:cNvPr>
          <p:cNvSpPr/>
          <p:nvPr/>
        </p:nvSpPr>
        <p:spPr>
          <a:xfrm>
            <a:off x="5081139" y="2219750"/>
            <a:ext cx="50980" cy="29363"/>
          </a:xfrm>
          <a:custGeom>
            <a:avLst/>
            <a:gdLst>
              <a:gd name="connsiteX0" fmla="*/ 48191 w 136131"/>
              <a:gd name="connsiteY0" fmla="*/ 53317 h 81678"/>
              <a:gd name="connsiteX1" fmla="*/ 20420 w 136131"/>
              <a:gd name="connsiteY1" fmla="*/ 26907 h 81678"/>
              <a:gd name="connsiteX2" fmla="*/ 103732 w 136131"/>
              <a:gd name="connsiteY2" fmla="*/ 37798 h 81678"/>
              <a:gd name="connsiteX3" fmla="*/ 131504 w 136131"/>
              <a:gd name="connsiteY3" fmla="*/ 64207 h 81678"/>
              <a:gd name="connsiteX4" fmla="*/ 48191 w 136131"/>
              <a:gd name="connsiteY4" fmla="*/ 53317 h 81678"/>
              <a:gd name="connsiteX5" fmla="*/ 48191 w 136131"/>
              <a:gd name="connsiteY5" fmla="*/ 53317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81678">
                <a:moveTo>
                  <a:pt x="48191" y="53317"/>
                </a:moveTo>
                <a:lnTo>
                  <a:pt x="20420" y="26907"/>
                </a:lnTo>
                <a:cubicBezTo>
                  <a:pt x="54453" y="14928"/>
                  <a:pt x="84946" y="20101"/>
                  <a:pt x="103732" y="37798"/>
                </a:cubicBezTo>
                <a:lnTo>
                  <a:pt x="131504" y="64207"/>
                </a:lnTo>
                <a:cubicBezTo>
                  <a:pt x="112445" y="46238"/>
                  <a:pt x="82224" y="41065"/>
                  <a:pt x="48191" y="53317"/>
                </a:cubicBezTo>
                <a:lnTo>
                  <a:pt x="48191" y="53317"/>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 name="Freeform: Shape 36">
            <a:extLst>
              <a:ext uri="{FF2B5EF4-FFF2-40B4-BE49-F238E27FC236}">
                <a16:creationId xmlns:a16="http://schemas.microsoft.com/office/drawing/2014/main" id="{D65CB4E5-777E-4B78-BD1F-F4B5CF1C146D}"/>
              </a:ext>
            </a:extLst>
          </p:cNvPr>
          <p:cNvSpPr/>
          <p:nvPr/>
        </p:nvSpPr>
        <p:spPr>
          <a:xfrm>
            <a:off x="5081037" y="2211381"/>
            <a:ext cx="61175" cy="29363"/>
          </a:xfrm>
          <a:custGeom>
            <a:avLst/>
            <a:gdLst>
              <a:gd name="connsiteX0" fmla="*/ 48190 w 163357"/>
              <a:gd name="connsiteY0" fmla="*/ 54815 h 81678"/>
              <a:gd name="connsiteX1" fmla="*/ 20420 w 163357"/>
              <a:gd name="connsiteY1" fmla="*/ 28405 h 81678"/>
              <a:gd name="connsiteX2" fmla="*/ 122246 w 163357"/>
              <a:gd name="connsiteY2" fmla="*/ 41746 h 81678"/>
              <a:gd name="connsiteX3" fmla="*/ 150017 w 163357"/>
              <a:gd name="connsiteY3" fmla="*/ 68156 h 81678"/>
              <a:gd name="connsiteX4" fmla="*/ 48190 w 163357"/>
              <a:gd name="connsiteY4" fmla="*/ 54815 h 81678"/>
              <a:gd name="connsiteX5" fmla="*/ 48190 w 163357"/>
              <a:gd name="connsiteY5" fmla="*/ 54815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57" h="81678">
                <a:moveTo>
                  <a:pt x="48190" y="54815"/>
                </a:moveTo>
                <a:lnTo>
                  <a:pt x="20420" y="28405"/>
                </a:lnTo>
                <a:cubicBezTo>
                  <a:pt x="62076" y="13703"/>
                  <a:pt x="99376" y="19965"/>
                  <a:pt x="122246" y="41746"/>
                </a:cubicBezTo>
                <a:lnTo>
                  <a:pt x="150017" y="68156"/>
                </a:lnTo>
                <a:cubicBezTo>
                  <a:pt x="127146" y="46374"/>
                  <a:pt x="90119" y="39840"/>
                  <a:pt x="48190" y="54815"/>
                </a:cubicBezTo>
                <a:lnTo>
                  <a:pt x="48190" y="54815"/>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 name="Freeform: Shape 37">
            <a:extLst>
              <a:ext uri="{FF2B5EF4-FFF2-40B4-BE49-F238E27FC236}">
                <a16:creationId xmlns:a16="http://schemas.microsoft.com/office/drawing/2014/main" id="{88E41D96-E8D4-4171-A054-F51F845DDD03}"/>
              </a:ext>
            </a:extLst>
          </p:cNvPr>
          <p:cNvSpPr/>
          <p:nvPr/>
        </p:nvSpPr>
        <p:spPr>
          <a:xfrm>
            <a:off x="4706032" y="2385243"/>
            <a:ext cx="20392" cy="322994"/>
          </a:xfrm>
          <a:custGeom>
            <a:avLst/>
            <a:gdLst>
              <a:gd name="connsiteX0" fmla="*/ 50641 w 54452"/>
              <a:gd name="connsiteY0" fmla="*/ 904731 h 898468"/>
              <a:gd name="connsiteX1" fmla="*/ 22870 w 54452"/>
              <a:gd name="connsiteY1" fmla="*/ 878049 h 898468"/>
              <a:gd name="connsiteX2" fmla="*/ 20420 w 54452"/>
              <a:gd name="connsiteY2" fmla="*/ 20420 h 898468"/>
              <a:gd name="connsiteX3" fmla="*/ 48190 w 54452"/>
              <a:gd name="connsiteY3" fmla="*/ 46829 h 898468"/>
            </a:gdLst>
            <a:ahLst/>
            <a:cxnLst>
              <a:cxn ang="0">
                <a:pos x="connsiteX0" y="connsiteY0"/>
              </a:cxn>
              <a:cxn ang="0">
                <a:pos x="connsiteX1" y="connsiteY1"/>
              </a:cxn>
              <a:cxn ang="0">
                <a:pos x="connsiteX2" y="connsiteY2"/>
              </a:cxn>
              <a:cxn ang="0">
                <a:pos x="connsiteX3" y="connsiteY3"/>
              </a:cxn>
            </a:cxnLst>
            <a:rect l="l" t="t" r="r" b="b"/>
            <a:pathLst>
              <a:path w="54452" h="898468">
                <a:moveTo>
                  <a:pt x="50641" y="904731"/>
                </a:moveTo>
                <a:lnTo>
                  <a:pt x="22870" y="878049"/>
                </a:lnTo>
                <a:lnTo>
                  <a:pt x="20420" y="20420"/>
                </a:lnTo>
                <a:lnTo>
                  <a:pt x="48190" y="46829"/>
                </a:lnTo>
                <a:close/>
              </a:path>
            </a:pathLst>
          </a:custGeom>
          <a:solidFill>
            <a:srgbClr val="67D6F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 name="Freeform: Shape 38">
            <a:extLst>
              <a:ext uri="{FF2B5EF4-FFF2-40B4-BE49-F238E27FC236}">
                <a16:creationId xmlns:a16="http://schemas.microsoft.com/office/drawing/2014/main" id="{4965CBE1-C89A-4EFB-B58E-4663668B4064}"/>
              </a:ext>
            </a:extLst>
          </p:cNvPr>
          <p:cNvSpPr/>
          <p:nvPr/>
        </p:nvSpPr>
        <p:spPr>
          <a:xfrm>
            <a:off x="4697467" y="2388180"/>
            <a:ext cx="20392" cy="322994"/>
          </a:xfrm>
          <a:custGeom>
            <a:avLst/>
            <a:gdLst>
              <a:gd name="connsiteX0" fmla="*/ 50641 w 54452"/>
              <a:gd name="connsiteY0" fmla="*/ 904459 h 898468"/>
              <a:gd name="connsiteX1" fmla="*/ 22871 w 54452"/>
              <a:gd name="connsiteY1" fmla="*/ 878049 h 898468"/>
              <a:gd name="connsiteX2" fmla="*/ 20420 w 54452"/>
              <a:gd name="connsiteY2" fmla="*/ 20420 h 898468"/>
              <a:gd name="connsiteX3" fmla="*/ 48191 w 54452"/>
              <a:gd name="connsiteY3" fmla="*/ 46829 h 898468"/>
            </a:gdLst>
            <a:ahLst/>
            <a:cxnLst>
              <a:cxn ang="0">
                <a:pos x="connsiteX0" y="connsiteY0"/>
              </a:cxn>
              <a:cxn ang="0">
                <a:pos x="connsiteX1" y="connsiteY1"/>
              </a:cxn>
              <a:cxn ang="0">
                <a:pos x="connsiteX2" y="connsiteY2"/>
              </a:cxn>
              <a:cxn ang="0">
                <a:pos x="connsiteX3" y="connsiteY3"/>
              </a:cxn>
            </a:cxnLst>
            <a:rect l="l" t="t" r="r" b="b"/>
            <a:pathLst>
              <a:path w="54452" h="898468">
                <a:moveTo>
                  <a:pt x="50641" y="904459"/>
                </a:moveTo>
                <a:lnTo>
                  <a:pt x="22871" y="878049"/>
                </a:lnTo>
                <a:lnTo>
                  <a:pt x="20420" y="20420"/>
                </a:lnTo>
                <a:lnTo>
                  <a:pt x="48191" y="46829"/>
                </a:lnTo>
                <a:close/>
              </a:path>
            </a:pathLst>
          </a:custGeom>
          <a:solidFill>
            <a:srgbClr val="07445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 name="Freeform: Shape 39">
            <a:extLst>
              <a:ext uri="{FF2B5EF4-FFF2-40B4-BE49-F238E27FC236}">
                <a16:creationId xmlns:a16="http://schemas.microsoft.com/office/drawing/2014/main" id="{E945B224-5A14-4183-AC54-369E05A28C22}"/>
              </a:ext>
            </a:extLst>
          </p:cNvPr>
          <p:cNvSpPr/>
          <p:nvPr/>
        </p:nvSpPr>
        <p:spPr>
          <a:xfrm>
            <a:off x="4744470" y="2222082"/>
            <a:ext cx="356857" cy="137028"/>
          </a:xfrm>
          <a:custGeom>
            <a:avLst/>
            <a:gdLst>
              <a:gd name="connsiteX0" fmla="*/ 48190 w 952921"/>
              <a:gd name="connsiteY0" fmla="*/ 365922 h 381168"/>
              <a:gd name="connsiteX1" fmla="*/ 20420 w 952921"/>
              <a:gd name="connsiteY1" fmla="*/ 339240 h 381168"/>
              <a:gd name="connsiteX2" fmla="*/ 919161 w 952921"/>
              <a:gd name="connsiteY2" fmla="*/ 20420 h 381168"/>
              <a:gd name="connsiteX3" fmla="*/ 947204 w 952921"/>
              <a:gd name="connsiteY3" fmla="*/ 46829 h 381168"/>
            </a:gdLst>
            <a:ahLst/>
            <a:cxnLst>
              <a:cxn ang="0">
                <a:pos x="connsiteX0" y="connsiteY0"/>
              </a:cxn>
              <a:cxn ang="0">
                <a:pos x="connsiteX1" y="connsiteY1"/>
              </a:cxn>
              <a:cxn ang="0">
                <a:pos x="connsiteX2" y="connsiteY2"/>
              </a:cxn>
              <a:cxn ang="0">
                <a:pos x="connsiteX3" y="connsiteY3"/>
              </a:cxn>
            </a:cxnLst>
            <a:rect l="l" t="t" r="r" b="b"/>
            <a:pathLst>
              <a:path w="952921" h="381168">
                <a:moveTo>
                  <a:pt x="48190" y="365922"/>
                </a:moveTo>
                <a:lnTo>
                  <a:pt x="20420" y="339240"/>
                </a:lnTo>
                <a:lnTo>
                  <a:pt x="919161" y="20420"/>
                </a:lnTo>
                <a:lnTo>
                  <a:pt x="947204" y="46829"/>
                </a:lnTo>
                <a:close/>
              </a:path>
            </a:pathLst>
          </a:custGeom>
          <a:solidFill>
            <a:srgbClr val="68D7F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 name="Freeform: Shape 40">
            <a:extLst>
              <a:ext uri="{FF2B5EF4-FFF2-40B4-BE49-F238E27FC236}">
                <a16:creationId xmlns:a16="http://schemas.microsoft.com/office/drawing/2014/main" id="{3A29C1D9-ED3E-4170-871F-DD3D043A7433}"/>
              </a:ext>
            </a:extLst>
          </p:cNvPr>
          <p:cNvSpPr/>
          <p:nvPr/>
        </p:nvSpPr>
        <p:spPr>
          <a:xfrm>
            <a:off x="4744470" y="2214252"/>
            <a:ext cx="356857" cy="137028"/>
          </a:xfrm>
          <a:custGeom>
            <a:avLst/>
            <a:gdLst>
              <a:gd name="connsiteX0" fmla="*/ 48190 w 952921"/>
              <a:gd name="connsiteY0" fmla="*/ 365650 h 381168"/>
              <a:gd name="connsiteX1" fmla="*/ 20420 w 952921"/>
              <a:gd name="connsiteY1" fmla="*/ 339240 h 381168"/>
              <a:gd name="connsiteX2" fmla="*/ 919161 w 952921"/>
              <a:gd name="connsiteY2" fmla="*/ 20420 h 381168"/>
              <a:gd name="connsiteX3" fmla="*/ 946932 w 952921"/>
              <a:gd name="connsiteY3" fmla="*/ 46829 h 381168"/>
            </a:gdLst>
            <a:ahLst/>
            <a:cxnLst>
              <a:cxn ang="0">
                <a:pos x="connsiteX0" y="connsiteY0"/>
              </a:cxn>
              <a:cxn ang="0">
                <a:pos x="connsiteX1" y="connsiteY1"/>
              </a:cxn>
              <a:cxn ang="0">
                <a:pos x="connsiteX2" y="connsiteY2"/>
              </a:cxn>
              <a:cxn ang="0">
                <a:pos x="connsiteX3" y="connsiteY3"/>
              </a:cxn>
            </a:cxnLst>
            <a:rect l="l" t="t" r="r" b="b"/>
            <a:pathLst>
              <a:path w="952921" h="381168">
                <a:moveTo>
                  <a:pt x="48190" y="365650"/>
                </a:moveTo>
                <a:lnTo>
                  <a:pt x="20420" y="339240"/>
                </a:lnTo>
                <a:lnTo>
                  <a:pt x="919161" y="20420"/>
                </a:lnTo>
                <a:lnTo>
                  <a:pt x="946932" y="46829"/>
                </a:lnTo>
                <a:close/>
              </a:path>
            </a:pathLst>
          </a:custGeom>
          <a:solidFill>
            <a:srgbClr val="07445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 name="Freeform: Shape 41">
            <a:extLst>
              <a:ext uri="{FF2B5EF4-FFF2-40B4-BE49-F238E27FC236}">
                <a16:creationId xmlns:a16="http://schemas.microsoft.com/office/drawing/2014/main" id="{3551F501-0074-4F66-8F6C-CB0D23082B72}"/>
              </a:ext>
            </a:extLst>
          </p:cNvPr>
          <p:cNvSpPr/>
          <p:nvPr/>
        </p:nvSpPr>
        <p:spPr>
          <a:xfrm>
            <a:off x="4706032" y="2363514"/>
            <a:ext cx="30588" cy="39151"/>
          </a:xfrm>
          <a:custGeom>
            <a:avLst/>
            <a:gdLst>
              <a:gd name="connsiteX0" fmla="*/ 48190 w 81678"/>
              <a:gd name="connsiteY0" fmla="*/ 107272 h 108905"/>
              <a:gd name="connsiteX1" fmla="*/ 20420 w 81678"/>
              <a:gd name="connsiteY1" fmla="*/ 80862 h 108905"/>
              <a:gd name="connsiteX2" fmla="*/ 37572 w 81678"/>
              <a:gd name="connsiteY2" fmla="*/ 20420 h 108905"/>
              <a:gd name="connsiteX3" fmla="*/ 65343 w 81678"/>
              <a:gd name="connsiteY3" fmla="*/ 46829 h 108905"/>
              <a:gd name="connsiteX4" fmla="*/ 48190 w 81678"/>
              <a:gd name="connsiteY4" fmla="*/ 107272 h 108905"/>
              <a:gd name="connsiteX5" fmla="*/ 48190 w 81678"/>
              <a:gd name="connsiteY5" fmla="*/ 107272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48190" y="107272"/>
                </a:moveTo>
                <a:lnTo>
                  <a:pt x="20420" y="80862"/>
                </a:lnTo>
                <a:cubicBezTo>
                  <a:pt x="20420" y="60715"/>
                  <a:pt x="26681" y="39750"/>
                  <a:pt x="37572" y="20420"/>
                </a:cubicBezTo>
                <a:lnTo>
                  <a:pt x="65343" y="46829"/>
                </a:lnTo>
                <a:cubicBezTo>
                  <a:pt x="54453" y="66160"/>
                  <a:pt x="48190" y="87124"/>
                  <a:pt x="48190" y="107272"/>
                </a:cubicBezTo>
                <a:lnTo>
                  <a:pt x="48190" y="107272"/>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 name="Freeform: Shape 42">
            <a:extLst>
              <a:ext uri="{FF2B5EF4-FFF2-40B4-BE49-F238E27FC236}">
                <a16:creationId xmlns:a16="http://schemas.microsoft.com/office/drawing/2014/main" id="{17642289-1947-494F-B19B-30B739A52A63}"/>
              </a:ext>
            </a:extLst>
          </p:cNvPr>
          <p:cNvSpPr/>
          <p:nvPr/>
        </p:nvSpPr>
        <p:spPr>
          <a:xfrm>
            <a:off x="4712455" y="2346582"/>
            <a:ext cx="30588" cy="39151"/>
          </a:xfrm>
          <a:custGeom>
            <a:avLst/>
            <a:gdLst>
              <a:gd name="connsiteX0" fmla="*/ 48191 w 81678"/>
              <a:gd name="connsiteY0" fmla="*/ 93931 h 108905"/>
              <a:gd name="connsiteX1" fmla="*/ 20420 w 81678"/>
              <a:gd name="connsiteY1" fmla="*/ 67521 h 108905"/>
              <a:gd name="connsiteX2" fmla="*/ 59354 w 81678"/>
              <a:gd name="connsiteY2" fmla="*/ 20420 h 108905"/>
              <a:gd name="connsiteX3" fmla="*/ 87125 w 81678"/>
              <a:gd name="connsiteY3" fmla="*/ 46829 h 108905"/>
              <a:gd name="connsiteX4" fmla="*/ 48191 w 81678"/>
              <a:gd name="connsiteY4" fmla="*/ 93931 h 108905"/>
              <a:gd name="connsiteX5" fmla="*/ 48191 w 81678"/>
              <a:gd name="connsiteY5" fmla="*/ 93931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48191" y="93931"/>
                </a:moveTo>
                <a:lnTo>
                  <a:pt x="20420" y="67521"/>
                </a:lnTo>
                <a:cubicBezTo>
                  <a:pt x="30222" y="50097"/>
                  <a:pt x="43562" y="33761"/>
                  <a:pt x="59354" y="20420"/>
                </a:cubicBezTo>
                <a:lnTo>
                  <a:pt x="87125" y="46829"/>
                </a:lnTo>
                <a:cubicBezTo>
                  <a:pt x="71334" y="60170"/>
                  <a:pt x="57992" y="76506"/>
                  <a:pt x="48191" y="93931"/>
                </a:cubicBezTo>
                <a:lnTo>
                  <a:pt x="48191" y="93931"/>
                </a:lnTo>
                <a:close/>
              </a:path>
            </a:pathLst>
          </a:custGeom>
          <a:solidFill>
            <a:srgbClr val="C4F3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 name="Freeform: Shape 43">
            <a:extLst>
              <a:ext uri="{FF2B5EF4-FFF2-40B4-BE49-F238E27FC236}">
                <a16:creationId xmlns:a16="http://schemas.microsoft.com/office/drawing/2014/main" id="{BB49B41B-9AC3-4249-8312-2814025D25B8}"/>
              </a:ext>
            </a:extLst>
          </p:cNvPr>
          <p:cNvSpPr/>
          <p:nvPr/>
        </p:nvSpPr>
        <p:spPr>
          <a:xfrm>
            <a:off x="4726933" y="2336794"/>
            <a:ext cx="40784" cy="29363"/>
          </a:xfrm>
          <a:custGeom>
            <a:avLst/>
            <a:gdLst>
              <a:gd name="connsiteX0" fmla="*/ 48463 w 108905"/>
              <a:gd name="connsiteY0" fmla="*/ 74056 h 81678"/>
              <a:gd name="connsiteX1" fmla="*/ 20420 w 108905"/>
              <a:gd name="connsiteY1" fmla="*/ 47646 h 81678"/>
              <a:gd name="connsiteX2" fmla="*/ 67249 w 108905"/>
              <a:gd name="connsiteY2" fmla="*/ 20420 h 81678"/>
              <a:gd name="connsiteX3" fmla="*/ 95020 w 108905"/>
              <a:gd name="connsiteY3" fmla="*/ 46829 h 81678"/>
              <a:gd name="connsiteX4" fmla="*/ 48463 w 108905"/>
              <a:gd name="connsiteY4" fmla="*/ 74056 h 81678"/>
              <a:gd name="connsiteX5" fmla="*/ 48463 w 108905"/>
              <a:gd name="connsiteY5" fmla="*/ 7405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48463" y="74056"/>
                </a:moveTo>
                <a:lnTo>
                  <a:pt x="20420" y="47646"/>
                </a:lnTo>
                <a:cubicBezTo>
                  <a:pt x="34305" y="35666"/>
                  <a:pt x="50369" y="26137"/>
                  <a:pt x="67249" y="20420"/>
                </a:cubicBezTo>
                <a:lnTo>
                  <a:pt x="95020" y="46829"/>
                </a:lnTo>
                <a:cubicBezTo>
                  <a:pt x="78412" y="52819"/>
                  <a:pt x="62349" y="62076"/>
                  <a:pt x="48463" y="74056"/>
                </a:cubicBezTo>
                <a:lnTo>
                  <a:pt x="48463" y="74056"/>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 name="Freeform: Shape 44">
            <a:extLst>
              <a:ext uri="{FF2B5EF4-FFF2-40B4-BE49-F238E27FC236}">
                <a16:creationId xmlns:a16="http://schemas.microsoft.com/office/drawing/2014/main" id="{034CA00E-B4F4-4DDB-9CD1-9783EE49A63C}"/>
              </a:ext>
            </a:extLst>
          </p:cNvPr>
          <p:cNvSpPr/>
          <p:nvPr/>
        </p:nvSpPr>
        <p:spPr>
          <a:xfrm>
            <a:off x="4716533" y="2229215"/>
            <a:ext cx="428228" cy="508960"/>
          </a:xfrm>
          <a:custGeom>
            <a:avLst/>
            <a:gdLst>
              <a:gd name="connsiteX0" fmla="*/ 1021804 w 1143505"/>
              <a:gd name="connsiteY0" fmla="*/ 26989 h 1415769"/>
              <a:gd name="connsiteX1" fmla="*/ 1124991 w 1143505"/>
              <a:gd name="connsiteY1" fmla="*/ 88792 h 1415769"/>
              <a:gd name="connsiteX2" fmla="*/ 1127442 w 1143505"/>
              <a:gd name="connsiteY2" fmla="*/ 946694 h 1415769"/>
              <a:gd name="connsiteX3" fmla="*/ 1024799 w 1143505"/>
              <a:gd name="connsiteY3" fmla="*/ 1081464 h 1415769"/>
              <a:gd name="connsiteX4" fmla="*/ 126057 w 1143505"/>
              <a:gd name="connsiteY4" fmla="*/ 1400557 h 1415769"/>
              <a:gd name="connsiteX5" fmla="*/ 22870 w 1143505"/>
              <a:gd name="connsiteY5" fmla="*/ 1338753 h 1415769"/>
              <a:gd name="connsiteX6" fmla="*/ 20420 w 1143505"/>
              <a:gd name="connsiteY6" fmla="*/ 480851 h 1415769"/>
              <a:gd name="connsiteX7" fmla="*/ 123063 w 1143505"/>
              <a:gd name="connsiteY7" fmla="*/ 346081 h 1415769"/>
              <a:gd name="connsiteX8" fmla="*/ 1021804 w 1143505"/>
              <a:gd name="connsiteY8" fmla="*/ 26989 h 141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505" h="1415769">
                <a:moveTo>
                  <a:pt x="1021804" y="26989"/>
                </a:moveTo>
                <a:cubicBezTo>
                  <a:pt x="1078434" y="6841"/>
                  <a:pt x="1124991" y="34612"/>
                  <a:pt x="1124991" y="88792"/>
                </a:cubicBezTo>
                <a:lnTo>
                  <a:pt x="1127442" y="946694"/>
                </a:lnTo>
                <a:cubicBezTo>
                  <a:pt x="1127714" y="1000874"/>
                  <a:pt x="1081430" y="1061317"/>
                  <a:pt x="1024799" y="1081464"/>
                </a:cubicBezTo>
                <a:lnTo>
                  <a:pt x="126057" y="1400557"/>
                </a:lnTo>
                <a:cubicBezTo>
                  <a:pt x="69427" y="1420704"/>
                  <a:pt x="22870" y="1393206"/>
                  <a:pt x="22870" y="1338753"/>
                </a:cubicBezTo>
                <a:lnTo>
                  <a:pt x="20420" y="480851"/>
                </a:lnTo>
                <a:cubicBezTo>
                  <a:pt x="20420" y="426671"/>
                  <a:pt x="66432" y="365956"/>
                  <a:pt x="123063" y="346081"/>
                </a:cubicBezTo>
                <a:lnTo>
                  <a:pt x="1021804" y="26989"/>
                </a:lnTo>
                <a:close/>
              </a:path>
            </a:pathLst>
          </a:custGeom>
          <a:solidFill>
            <a:schemeClr val="bg1">
              <a:lumMod val="9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 name="Freeform: Shape 45">
            <a:extLst>
              <a:ext uri="{FF2B5EF4-FFF2-40B4-BE49-F238E27FC236}">
                <a16:creationId xmlns:a16="http://schemas.microsoft.com/office/drawing/2014/main" id="{391F8029-0929-4043-8AE1-37F373C84747}"/>
              </a:ext>
            </a:extLst>
          </p:cNvPr>
          <p:cNvSpPr/>
          <p:nvPr/>
        </p:nvSpPr>
        <p:spPr>
          <a:xfrm>
            <a:off x="4697467" y="2361557"/>
            <a:ext cx="30588" cy="48939"/>
          </a:xfrm>
          <a:custGeom>
            <a:avLst/>
            <a:gdLst>
              <a:gd name="connsiteX0" fmla="*/ 48191 w 81678"/>
              <a:gd name="connsiteY0" fmla="*/ 120885 h 136131"/>
              <a:gd name="connsiteX1" fmla="*/ 20420 w 81678"/>
              <a:gd name="connsiteY1" fmla="*/ 94475 h 136131"/>
              <a:gd name="connsiteX2" fmla="*/ 41385 w 81678"/>
              <a:gd name="connsiteY2" fmla="*/ 20420 h 136131"/>
              <a:gd name="connsiteX3" fmla="*/ 69155 w 81678"/>
              <a:gd name="connsiteY3" fmla="*/ 46829 h 136131"/>
              <a:gd name="connsiteX4" fmla="*/ 48191 w 81678"/>
              <a:gd name="connsiteY4" fmla="*/ 120885 h 136131"/>
              <a:gd name="connsiteX5" fmla="*/ 48191 w 81678"/>
              <a:gd name="connsiteY5" fmla="*/ 120885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36131">
                <a:moveTo>
                  <a:pt x="48191" y="120885"/>
                </a:moveTo>
                <a:lnTo>
                  <a:pt x="20420" y="94475"/>
                </a:lnTo>
                <a:cubicBezTo>
                  <a:pt x="20420" y="69972"/>
                  <a:pt x="28044" y="44107"/>
                  <a:pt x="41385" y="20420"/>
                </a:cubicBezTo>
                <a:lnTo>
                  <a:pt x="69155" y="46829"/>
                </a:lnTo>
                <a:cubicBezTo>
                  <a:pt x="55814" y="70516"/>
                  <a:pt x="48191" y="96109"/>
                  <a:pt x="48191" y="120885"/>
                </a:cubicBezTo>
                <a:lnTo>
                  <a:pt x="48191" y="120885"/>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 name="Freeform: Shape 46">
            <a:extLst>
              <a:ext uri="{FF2B5EF4-FFF2-40B4-BE49-F238E27FC236}">
                <a16:creationId xmlns:a16="http://schemas.microsoft.com/office/drawing/2014/main" id="{485AB4CA-DBD7-40F0-A2B3-9C9362EA3EF3}"/>
              </a:ext>
            </a:extLst>
          </p:cNvPr>
          <p:cNvSpPr/>
          <p:nvPr/>
        </p:nvSpPr>
        <p:spPr>
          <a:xfrm>
            <a:off x="4705318" y="2340905"/>
            <a:ext cx="40784" cy="39151"/>
          </a:xfrm>
          <a:custGeom>
            <a:avLst/>
            <a:gdLst>
              <a:gd name="connsiteX0" fmla="*/ 48190 w 108905"/>
              <a:gd name="connsiteY0" fmla="*/ 104277 h 108905"/>
              <a:gd name="connsiteX1" fmla="*/ 20420 w 108905"/>
              <a:gd name="connsiteY1" fmla="*/ 77867 h 108905"/>
              <a:gd name="connsiteX2" fmla="*/ 67793 w 108905"/>
              <a:gd name="connsiteY2" fmla="*/ 20420 h 108905"/>
              <a:gd name="connsiteX3" fmla="*/ 95565 w 108905"/>
              <a:gd name="connsiteY3" fmla="*/ 46829 h 108905"/>
              <a:gd name="connsiteX4" fmla="*/ 48190 w 108905"/>
              <a:gd name="connsiteY4" fmla="*/ 104277 h 108905"/>
              <a:gd name="connsiteX5" fmla="*/ 48190 w 108905"/>
              <a:gd name="connsiteY5" fmla="*/ 10427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48190" y="104277"/>
                </a:moveTo>
                <a:lnTo>
                  <a:pt x="20420" y="77867"/>
                </a:lnTo>
                <a:cubicBezTo>
                  <a:pt x="32399" y="56631"/>
                  <a:pt x="48735" y="36756"/>
                  <a:pt x="67793" y="20420"/>
                </a:cubicBezTo>
                <a:lnTo>
                  <a:pt x="95565" y="46829"/>
                </a:lnTo>
                <a:cubicBezTo>
                  <a:pt x="76506" y="63165"/>
                  <a:pt x="60170" y="83040"/>
                  <a:pt x="48190" y="104277"/>
                </a:cubicBezTo>
                <a:lnTo>
                  <a:pt x="48190" y="104277"/>
                </a:lnTo>
                <a:close/>
              </a:path>
            </a:pathLst>
          </a:custGeom>
          <a:solidFill>
            <a:srgbClr val="9CB5B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 name="Freeform: Shape 47">
            <a:extLst>
              <a:ext uri="{FF2B5EF4-FFF2-40B4-BE49-F238E27FC236}">
                <a16:creationId xmlns:a16="http://schemas.microsoft.com/office/drawing/2014/main" id="{DAA1303D-2E41-435A-A2C0-41B25A58FF91}"/>
              </a:ext>
            </a:extLst>
          </p:cNvPr>
          <p:cNvSpPr/>
          <p:nvPr/>
        </p:nvSpPr>
        <p:spPr>
          <a:xfrm>
            <a:off x="4723059" y="2328866"/>
            <a:ext cx="40784" cy="29363"/>
          </a:xfrm>
          <a:custGeom>
            <a:avLst/>
            <a:gdLst>
              <a:gd name="connsiteX0" fmla="*/ 48191 w 108905"/>
              <a:gd name="connsiteY0" fmla="*/ 80318 h 81678"/>
              <a:gd name="connsiteX1" fmla="*/ 20420 w 108905"/>
              <a:gd name="connsiteY1" fmla="*/ 53908 h 81678"/>
              <a:gd name="connsiteX2" fmla="*/ 77595 w 108905"/>
              <a:gd name="connsiteY2" fmla="*/ 20420 h 81678"/>
              <a:gd name="connsiteX3" fmla="*/ 105366 w 108905"/>
              <a:gd name="connsiteY3" fmla="*/ 46829 h 81678"/>
              <a:gd name="connsiteX4" fmla="*/ 48191 w 108905"/>
              <a:gd name="connsiteY4" fmla="*/ 80318 h 81678"/>
              <a:gd name="connsiteX5" fmla="*/ 48191 w 108905"/>
              <a:gd name="connsiteY5" fmla="*/ 80318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48191" y="80318"/>
                </a:moveTo>
                <a:lnTo>
                  <a:pt x="20420" y="53908"/>
                </a:lnTo>
                <a:cubicBezTo>
                  <a:pt x="37572" y="39478"/>
                  <a:pt x="56903" y="27771"/>
                  <a:pt x="77595" y="20420"/>
                </a:cubicBezTo>
                <a:lnTo>
                  <a:pt x="105366" y="46829"/>
                </a:lnTo>
                <a:cubicBezTo>
                  <a:pt x="84946" y="54180"/>
                  <a:pt x="65343" y="65888"/>
                  <a:pt x="48191" y="80318"/>
                </a:cubicBezTo>
                <a:lnTo>
                  <a:pt x="48191" y="80318"/>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 name="Freeform: Shape 48">
            <a:extLst>
              <a:ext uri="{FF2B5EF4-FFF2-40B4-BE49-F238E27FC236}">
                <a16:creationId xmlns:a16="http://schemas.microsoft.com/office/drawing/2014/main" id="{D6A5034B-7586-4BE7-8C8B-416C945612EE}"/>
              </a:ext>
            </a:extLst>
          </p:cNvPr>
          <p:cNvSpPr/>
          <p:nvPr/>
        </p:nvSpPr>
        <p:spPr>
          <a:xfrm>
            <a:off x="4640268" y="2133602"/>
            <a:ext cx="581167" cy="880892"/>
          </a:xfrm>
          <a:custGeom>
            <a:avLst/>
            <a:gdLst>
              <a:gd name="connsiteX0" fmla="*/ 20420 w 1551900"/>
              <a:gd name="connsiteY0" fmla="*/ 556506 h 2450369"/>
              <a:gd name="connsiteX1" fmla="*/ 1530392 w 1551900"/>
              <a:gd name="connsiteY1" fmla="*/ 20420 h 2450369"/>
              <a:gd name="connsiteX2" fmla="*/ 1535837 w 1551900"/>
              <a:gd name="connsiteY2" fmla="*/ 1915644 h 2450369"/>
              <a:gd name="connsiteX3" fmla="*/ 25865 w 1551900"/>
              <a:gd name="connsiteY3" fmla="*/ 2451731 h 2450369"/>
              <a:gd name="connsiteX4" fmla="*/ 20420 w 1551900"/>
              <a:gd name="connsiteY4" fmla="*/ 556506 h 2450369"/>
              <a:gd name="connsiteX5" fmla="*/ 1353966 w 1551900"/>
              <a:gd name="connsiteY5" fmla="*/ 1204493 h 2450369"/>
              <a:gd name="connsiteX6" fmla="*/ 1351515 w 1551900"/>
              <a:gd name="connsiteY6" fmla="*/ 346591 h 2450369"/>
              <a:gd name="connsiteX7" fmla="*/ 1225457 w 1551900"/>
              <a:gd name="connsiteY7" fmla="*/ 271174 h 2450369"/>
              <a:gd name="connsiteX8" fmla="*/ 326443 w 1551900"/>
              <a:gd name="connsiteY8" fmla="*/ 589995 h 2450369"/>
              <a:gd name="connsiteX9" fmla="*/ 200930 w 1551900"/>
              <a:gd name="connsiteY9" fmla="*/ 754714 h 2450369"/>
              <a:gd name="connsiteX10" fmla="*/ 203381 w 1551900"/>
              <a:gd name="connsiteY10" fmla="*/ 1612615 h 2450369"/>
              <a:gd name="connsiteX11" fmla="*/ 329439 w 1551900"/>
              <a:gd name="connsiteY11" fmla="*/ 1688032 h 2450369"/>
              <a:gd name="connsiteX12" fmla="*/ 1228179 w 1551900"/>
              <a:gd name="connsiteY12" fmla="*/ 1368940 h 2450369"/>
              <a:gd name="connsiteX13" fmla="*/ 1353966 w 1551900"/>
              <a:gd name="connsiteY13" fmla="*/ 1204493 h 2450369"/>
              <a:gd name="connsiteX14" fmla="*/ 1353966 w 1551900"/>
              <a:gd name="connsiteY14" fmla="*/ 1204493 h 245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51900" h="2450369">
                <a:moveTo>
                  <a:pt x="20420" y="556506"/>
                </a:moveTo>
                <a:lnTo>
                  <a:pt x="1530392" y="20420"/>
                </a:lnTo>
                <a:lnTo>
                  <a:pt x="1535837" y="1915644"/>
                </a:lnTo>
                <a:lnTo>
                  <a:pt x="25865" y="2451731"/>
                </a:lnTo>
                <a:lnTo>
                  <a:pt x="20420" y="556506"/>
                </a:lnTo>
                <a:close/>
                <a:moveTo>
                  <a:pt x="1353966" y="1204493"/>
                </a:moveTo>
                <a:lnTo>
                  <a:pt x="1351515" y="346591"/>
                </a:lnTo>
                <a:cubicBezTo>
                  <a:pt x="1351243" y="280431"/>
                  <a:pt x="1294884" y="246398"/>
                  <a:pt x="1225457" y="271174"/>
                </a:cubicBezTo>
                <a:lnTo>
                  <a:pt x="326443" y="589995"/>
                </a:lnTo>
                <a:cubicBezTo>
                  <a:pt x="257017" y="614770"/>
                  <a:pt x="200658" y="688554"/>
                  <a:pt x="200930" y="754714"/>
                </a:cubicBezTo>
                <a:lnTo>
                  <a:pt x="203381" y="1612615"/>
                </a:lnTo>
                <a:cubicBezTo>
                  <a:pt x="203653" y="1678775"/>
                  <a:pt x="260284" y="1712808"/>
                  <a:pt x="329439" y="1688032"/>
                </a:cubicBezTo>
                <a:lnTo>
                  <a:pt x="1228179" y="1368940"/>
                </a:lnTo>
                <a:cubicBezTo>
                  <a:pt x="1297879" y="1344436"/>
                  <a:pt x="1353966" y="1270653"/>
                  <a:pt x="1353966" y="1204493"/>
                </a:cubicBezTo>
                <a:lnTo>
                  <a:pt x="1353966" y="1204493"/>
                </a:ln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 name="Freeform: Shape 49">
            <a:extLst>
              <a:ext uri="{FF2B5EF4-FFF2-40B4-BE49-F238E27FC236}">
                <a16:creationId xmlns:a16="http://schemas.microsoft.com/office/drawing/2014/main" id="{75A7E0BC-7F29-411C-BE17-6B094A8C2A4D}"/>
              </a:ext>
            </a:extLst>
          </p:cNvPr>
          <p:cNvSpPr/>
          <p:nvPr/>
        </p:nvSpPr>
        <p:spPr>
          <a:xfrm>
            <a:off x="4707867" y="2220875"/>
            <a:ext cx="438424" cy="528535"/>
          </a:xfrm>
          <a:custGeom>
            <a:avLst/>
            <a:gdLst>
              <a:gd name="connsiteX0" fmla="*/ 1044675 w 1170732"/>
              <a:gd name="connsiteY0" fmla="*/ 28408 h 1470221"/>
              <a:gd name="connsiteX1" fmla="*/ 1170733 w 1170732"/>
              <a:gd name="connsiteY1" fmla="*/ 103825 h 1470221"/>
              <a:gd name="connsiteX2" fmla="*/ 1173183 w 1170732"/>
              <a:gd name="connsiteY2" fmla="*/ 961726 h 1470221"/>
              <a:gd name="connsiteX3" fmla="*/ 1047670 w 1170732"/>
              <a:gd name="connsiteY3" fmla="*/ 1126446 h 1470221"/>
              <a:gd name="connsiteX4" fmla="*/ 148929 w 1170732"/>
              <a:gd name="connsiteY4" fmla="*/ 1445538 h 1470221"/>
              <a:gd name="connsiteX5" fmla="*/ 22871 w 1170732"/>
              <a:gd name="connsiteY5" fmla="*/ 1370121 h 1470221"/>
              <a:gd name="connsiteX6" fmla="*/ 20421 w 1170732"/>
              <a:gd name="connsiteY6" fmla="*/ 512220 h 1470221"/>
              <a:gd name="connsiteX7" fmla="*/ 145934 w 1170732"/>
              <a:gd name="connsiteY7" fmla="*/ 347500 h 1470221"/>
              <a:gd name="connsiteX8" fmla="*/ 1044675 w 1170732"/>
              <a:gd name="connsiteY8" fmla="*/ 28408 h 1470221"/>
              <a:gd name="connsiteX9" fmla="*/ 1150586 w 1170732"/>
              <a:gd name="connsiteY9" fmla="*/ 969622 h 1470221"/>
              <a:gd name="connsiteX10" fmla="*/ 1148135 w 1170732"/>
              <a:gd name="connsiteY10" fmla="*/ 111720 h 1470221"/>
              <a:gd name="connsiteX11" fmla="*/ 1044948 w 1170732"/>
              <a:gd name="connsiteY11" fmla="*/ 49917 h 1470221"/>
              <a:gd name="connsiteX12" fmla="*/ 146206 w 1170732"/>
              <a:gd name="connsiteY12" fmla="*/ 369009 h 1470221"/>
              <a:gd name="connsiteX13" fmla="*/ 43563 w 1170732"/>
              <a:gd name="connsiteY13" fmla="*/ 503780 h 1470221"/>
              <a:gd name="connsiteX14" fmla="*/ 46014 w 1170732"/>
              <a:gd name="connsiteY14" fmla="*/ 1361681 h 1470221"/>
              <a:gd name="connsiteX15" fmla="*/ 149201 w 1170732"/>
              <a:gd name="connsiteY15" fmla="*/ 1423485 h 1470221"/>
              <a:gd name="connsiteX16" fmla="*/ 1047942 w 1170732"/>
              <a:gd name="connsiteY16" fmla="*/ 1104392 h 1470221"/>
              <a:gd name="connsiteX17" fmla="*/ 1150586 w 1170732"/>
              <a:gd name="connsiteY17" fmla="*/ 969622 h 1470221"/>
              <a:gd name="connsiteX18" fmla="*/ 1150586 w 1170732"/>
              <a:gd name="connsiteY18" fmla="*/ 969622 h 147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70732" h="1470221">
                <a:moveTo>
                  <a:pt x="1044675" y="28408"/>
                </a:moveTo>
                <a:cubicBezTo>
                  <a:pt x="1114102" y="3904"/>
                  <a:pt x="1170733" y="37665"/>
                  <a:pt x="1170733" y="103825"/>
                </a:cubicBezTo>
                <a:lnTo>
                  <a:pt x="1173183" y="961726"/>
                </a:lnTo>
                <a:cubicBezTo>
                  <a:pt x="1173456" y="1027886"/>
                  <a:pt x="1117097" y="1101942"/>
                  <a:pt x="1047670" y="1126446"/>
                </a:cubicBezTo>
                <a:lnTo>
                  <a:pt x="148929" y="1445538"/>
                </a:lnTo>
                <a:cubicBezTo>
                  <a:pt x="79501" y="1470314"/>
                  <a:pt x="22871" y="1436281"/>
                  <a:pt x="22871" y="1370121"/>
                </a:cubicBezTo>
                <a:lnTo>
                  <a:pt x="20421" y="512220"/>
                </a:lnTo>
                <a:cubicBezTo>
                  <a:pt x="20148" y="446060"/>
                  <a:pt x="76507" y="372004"/>
                  <a:pt x="145934" y="347500"/>
                </a:cubicBezTo>
                <a:lnTo>
                  <a:pt x="1044675" y="28408"/>
                </a:lnTo>
                <a:close/>
                <a:moveTo>
                  <a:pt x="1150586" y="969622"/>
                </a:moveTo>
                <a:lnTo>
                  <a:pt x="1148135" y="111720"/>
                </a:lnTo>
                <a:cubicBezTo>
                  <a:pt x="1147863" y="57540"/>
                  <a:pt x="1101578" y="29769"/>
                  <a:pt x="1044948" y="49917"/>
                </a:cubicBezTo>
                <a:lnTo>
                  <a:pt x="146206" y="369009"/>
                </a:lnTo>
                <a:cubicBezTo>
                  <a:pt x="89576" y="389157"/>
                  <a:pt x="43291" y="449599"/>
                  <a:pt x="43563" y="503780"/>
                </a:cubicBezTo>
                <a:lnTo>
                  <a:pt x="46014" y="1361681"/>
                </a:lnTo>
                <a:cubicBezTo>
                  <a:pt x="46285" y="1415862"/>
                  <a:pt x="92570" y="1443632"/>
                  <a:pt x="149201" y="1423485"/>
                </a:cubicBezTo>
                <a:lnTo>
                  <a:pt x="1047942" y="1104392"/>
                </a:lnTo>
                <a:cubicBezTo>
                  <a:pt x="1104573" y="1084517"/>
                  <a:pt x="1150586" y="1024075"/>
                  <a:pt x="1150586" y="969622"/>
                </a:cubicBezTo>
                <a:lnTo>
                  <a:pt x="1150586" y="969622"/>
                </a:lnTo>
                <a:close/>
              </a:path>
            </a:pathLst>
          </a:custGeom>
          <a:solidFill>
            <a:srgbClr val="06404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 name="Freeform: Shape 50">
            <a:extLst>
              <a:ext uri="{FF2B5EF4-FFF2-40B4-BE49-F238E27FC236}">
                <a16:creationId xmlns:a16="http://schemas.microsoft.com/office/drawing/2014/main" id="{B347511B-3CEC-4415-B3FF-29DEE20FEA62}"/>
              </a:ext>
            </a:extLst>
          </p:cNvPr>
          <p:cNvSpPr/>
          <p:nvPr/>
        </p:nvSpPr>
        <p:spPr>
          <a:xfrm>
            <a:off x="4629868" y="2124107"/>
            <a:ext cx="581167" cy="215329"/>
          </a:xfrm>
          <a:custGeom>
            <a:avLst/>
            <a:gdLst>
              <a:gd name="connsiteX0" fmla="*/ 48190 w 1551900"/>
              <a:gd name="connsiteY0" fmla="*/ 582916 h 598979"/>
              <a:gd name="connsiteX1" fmla="*/ 20420 w 1551900"/>
              <a:gd name="connsiteY1" fmla="*/ 556506 h 598979"/>
              <a:gd name="connsiteX2" fmla="*/ 1530392 w 1551900"/>
              <a:gd name="connsiteY2" fmla="*/ 20420 h 598979"/>
              <a:gd name="connsiteX3" fmla="*/ 1558162 w 1551900"/>
              <a:gd name="connsiteY3" fmla="*/ 46829 h 598979"/>
            </a:gdLst>
            <a:ahLst/>
            <a:cxnLst>
              <a:cxn ang="0">
                <a:pos x="connsiteX0" y="connsiteY0"/>
              </a:cxn>
              <a:cxn ang="0">
                <a:pos x="connsiteX1" y="connsiteY1"/>
              </a:cxn>
              <a:cxn ang="0">
                <a:pos x="connsiteX2" y="connsiteY2"/>
              </a:cxn>
              <a:cxn ang="0">
                <a:pos x="connsiteX3" y="connsiteY3"/>
              </a:cxn>
            </a:cxnLst>
            <a:rect l="l" t="t" r="r" b="b"/>
            <a:pathLst>
              <a:path w="1551900" h="598979">
                <a:moveTo>
                  <a:pt x="48190" y="582916"/>
                </a:moveTo>
                <a:lnTo>
                  <a:pt x="20420" y="556506"/>
                </a:lnTo>
                <a:lnTo>
                  <a:pt x="1530392" y="20420"/>
                </a:lnTo>
                <a:lnTo>
                  <a:pt x="1558162" y="46829"/>
                </a:lnTo>
                <a:close/>
              </a:path>
            </a:pathLst>
          </a:custGeom>
          <a:solidFill>
            <a:srgbClr val="E8E8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2" name="Freeform: Shape 51">
            <a:extLst>
              <a:ext uri="{FF2B5EF4-FFF2-40B4-BE49-F238E27FC236}">
                <a16:creationId xmlns:a16="http://schemas.microsoft.com/office/drawing/2014/main" id="{2130039D-C546-49B0-8B1A-53EADC599F86}"/>
              </a:ext>
            </a:extLst>
          </p:cNvPr>
          <p:cNvSpPr/>
          <p:nvPr/>
        </p:nvSpPr>
        <p:spPr>
          <a:xfrm>
            <a:off x="4629868" y="2316827"/>
            <a:ext cx="20392" cy="704714"/>
          </a:xfrm>
          <a:custGeom>
            <a:avLst/>
            <a:gdLst>
              <a:gd name="connsiteX0" fmla="*/ 53636 w 54452"/>
              <a:gd name="connsiteY0" fmla="*/ 1942054 h 1960295"/>
              <a:gd name="connsiteX1" fmla="*/ 25593 w 54452"/>
              <a:gd name="connsiteY1" fmla="*/ 1915372 h 1960295"/>
              <a:gd name="connsiteX2" fmla="*/ 20420 w 54452"/>
              <a:gd name="connsiteY2" fmla="*/ 20420 h 1960295"/>
              <a:gd name="connsiteX3" fmla="*/ 48190 w 54452"/>
              <a:gd name="connsiteY3" fmla="*/ 46829 h 1960295"/>
            </a:gdLst>
            <a:ahLst/>
            <a:cxnLst>
              <a:cxn ang="0">
                <a:pos x="connsiteX0" y="connsiteY0"/>
              </a:cxn>
              <a:cxn ang="0">
                <a:pos x="connsiteX1" y="connsiteY1"/>
              </a:cxn>
              <a:cxn ang="0">
                <a:pos x="connsiteX2" y="connsiteY2"/>
              </a:cxn>
              <a:cxn ang="0">
                <a:pos x="connsiteX3" y="connsiteY3"/>
              </a:cxn>
            </a:cxnLst>
            <a:rect l="l" t="t" r="r" b="b"/>
            <a:pathLst>
              <a:path w="54452" h="1960295">
                <a:moveTo>
                  <a:pt x="53636" y="1942054"/>
                </a:moveTo>
                <a:lnTo>
                  <a:pt x="25593" y="1915372"/>
                </a:lnTo>
                <a:lnTo>
                  <a:pt x="20420" y="20420"/>
                </a:lnTo>
                <a:lnTo>
                  <a:pt x="48190" y="46829"/>
                </a:lnTo>
                <a:close/>
              </a:path>
            </a:pathLst>
          </a:custGeom>
          <a:solidFill>
            <a:srgbClr val="E6E6E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3" name="Freeform: Shape 52">
            <a:extLst>
              <a:ext uri="{FF2B5EF4-FFF2-40B4-BE49-F238E27FC236}">
                <a16:creationId xmlns:a16="http://schemas.microsoft.com/office/drawing/2014/main" id="{84271E04-3412-4A80-B02A-05BF5CD584D6}"/>
              </a:ext>
            </a:extLst>
          </p:cNvPr>
          <p:cNvSpPr/>
          <p:nvPr/>
        </p:nvSpPr>
        <p:spPr>
          <a:xfrm>
            <a:off x="4289427" y="2161497"/>
            <a:ext cx="40784" cy="48939"/>
          </a:xfrm>
          <a:custGeom>
            <a:avLst/>
            <a:gdLst>
              <a:gd name="connsiteX0" fmla="*/ 69155 w 108905"/>
              <a:gd name="connsiteY0" fmla="*/ 118707 h 136131"/>
              <a:gd name="connsiteX1" fmla="*/ 20420 w 108905"/>
              <a:gd name="connsiteY1" fmla="*/ 105638 h 136131"/>
              <a:gd name="connsiteX2" fmla="*/ 48463 w 108905"/>
              <a:gd name="connsiteY2" fmla="*/ 20420 h 136131"/>
              <a:gd name="connsiteX3" fmla="*/ 96926 w 108905"/>
              <a:gd name="connsiteY3" fmla="*/ 33488 h 136131"/>
              <a:gd name="connsiteX4" fmla="*/ 69155 w 108905"/>
              <a:gd name="connsiteY4" fmla="*/ 118707 h 136131"/>
              <a:gd name="connsiteX5" fmla="*/ 69155 w 108905"/>
              <a:gd name="connsiteY5" fmla="*/ 118707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69155" y="118707"/>
                </a:moveTo>
                <a:lnTo>
                  <a:pt x="20420" y="105638"/>
                </a:lnTo>
                <a:cubicBezTo>
                  <a:pt x="32127" y="80318"/>
                  <a:pt x="41929" y="50369"/>
                  <a:pt x="48463" y="20420"/>
                </a:cubicBezTo>
                <a:lnTo>
                  <a:pt x="96926" y="33488"/>
                </a:lnTo>
                <a:cubicBezTo>
                  <a:pt x="90936" y="63437"/>
                  <a:pt x="81135" y="93386"/>
                  <a:pt x="69155" y="118707"/>
                </a:cubicBezTo>
                <a:lnTo>
                  <a:pt x="69155" y="11870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4" name="Freeform: Shape 53">
            <a:extLst>
              <a:ext uri="{FF2B5EF4-FFF2-40B4-BE49-F238E27FC236}">
                <a16:creationId xmlns:a16="http://schemas.microsoft.com/office/drawing/2014/main" id="{242DB552-985A-44A1-B65D-76BD39FDC597}"/>
              </a:ext>
            </a:extLst>
          </p:cNvPr>
          <p:cNvSpPr/>
          <p:nvPr/>
        </p:nvSpPr>
        <p:spPr>
          <a:xfrm>
            <a:off x="4300031" y="2136734"/>
            <a:ext cx="30588" cy="39151"/>
          </a:xfrm>
          <a:custGeom>
            <a:avLst/>
            <a:gdLst>
              <a:gd name="connsiteX0" fmla="*/ 68883 w 81678"/>
              <a:gd name="connsiteY0" fmla="*/ 102643 h 108905"/>
              <a:gd name="connsiteX1" fmla="*/ 20420 w 81678"/>
              <a:gd name="connsiteY1" fmla="*/ 89575 h 108905"/>
              <a:gd name="connsiteX2" fmla="*/ 28316 w 81678"/>
              <a:gd name="connsiteY2" fmla="*/ 20420 h 108905"/>
              <a:gd name="connsiteX3" fmla="*/ 77050 w 81678"/>
              <a:gd name="connsiteY3" fmla="*/ 33488 h 108905"/>
              <a:gd name="connsiteX4" fmla="*/ 68883 w 81678"/>
              <a:gd name="connsiteY4" fmla="*/ 102643 h 108905"/>
              <a:gd name="connsiteX5" fmla="*/ 68883 w 81678"/>
              <a:gd name="connsiteY5" fmla="*/ 102643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8883" y="102643"/>
                </a:moveTo>
                <a:lnTo>
                  <a:pt x="20420" y="89575"/>
                </a:lnTo>
                <a:cubicBezTo>
                  <a:pt x="25593" y="65615"/>
                  <a:pt x="28316" y="41929"/>
                  <a:pt x="28316" y="20420"/>
                </a:cubicBezTo>
                <a:lnTo>
                  <a:pt x="77050" y="33488"/>
                </a:lnTo>
                <a:cubicBezTo>
                  <a:pt x="76778" y="54997"/>
                  <a:pt x="74056" y="78684"/>
                  <a:pt x="68883" y="102643"/>
                </a:cubicBezTo>
                <a:lnTo>
                  <a:pt x="68883" y="102643"/>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5" name="Freeform: Shape 54">
            <a:extLst>
              <a:ext uri="{FF2B5EF4-FFF2-40B4-BE49-F238E27FC236}">
                <a16:creationId xmlns:a16="http://schemas.microsoft.com/office/drawing/2014/main" id="{8835E8E9-9553-4E7D-B02D-B514000D4CE0}"/>
              </a:ext>
            </a:extLst>
          </p:cNvPr>
          <p:cNvSpPr/>
          <p:nvPr/>
        </p:nvSpPr>
        <p:spPr>
          <a:xfrm>
            <a:off x="4289427" y="2161497"/>
            <a:ext cx="40784" cy="48939"/>
          </a:xfrm>
          <a:custGeom>
            <a:avLst/>
            <a:gdLst>
              <a:gd name="connsiteX0" fmla="*/ 69155 w 108905"/>
              <a:gd name="connsiteY0" fmla="*/ 118707 h 136131"/>
              <a:gd name="connsiteX1" fmla="*/ 20420 w 108905"/>
              <a:gd name="connsiteY1" fmla="*/ 105638 h 136131"/>
              <a:gd name="connsiteX2" fmla="*/ 48463 w 108905"/>
              <a:gd name="connsiteY2" fmla="*/ 20420 h 136131"/>
              <a:gd name="connsiteX3" fmla="*/ 96926 w 108905"/>
              <a:gd name="connsiteY3" fmla="*/ 33488 h 136131"/>
              <a:gd name="connsiteX4" fmla="*/ 69155 w 108905"/>
              <a:gd name="connsiteY4" fmla="*/ 118707 h 136131"/>
              <a:gd name="connsiteX5" fmla="*/ 69155 w 108905"/>
              <a:gd name="connsiteY5" fmla="*/ 118707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69155" y="118707"/>
                </a:moveTo>
                <a:lnTo>
                  <a:pt x="20420" y="105638"/>
                </a:lnTo>
                <a:cubicBezTo>
                  <a:pt x="32127" y="80318"/>
                  <a:pt x="41929" y="50369"/>
                  <a:pt x="48463" y="20420"/>
                </a:cubicBezTo>
                <a:lnTo>
                  <a:pt x="96926" y="33488"/>
                </a:lnTo>
                <a:cubicBezTo>
                  <a:pt x="90936" y="63437"/>
                  <a:pt x="81135" y="93386"/>
                  <a:pt x="69155" y="118707"/>
                </a:cubicBezTo>
                <a:lnTo>
                  <a:pt x="69155" y="11870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6" name="Freeform: Shape 55">
            <a:extLst>
              <a:ext uri="{FF2B5EF4-FFF2-40B4-BE49-F238E27FC236}">
                <a16:creationId xmlns:a16="http://schemas.microsoft.com/office/drawing/2014/main" id="{7401C709-FF99-4EF4-8CF0-50D81EE477AB}"/>
              </a:ext>
            </a:extLst>
          </p:cNvPr>
          <p:cNvSpPr/>
          <p:nvPr/>
        </p:nvSpPr>
        <p:spPr>
          <a:xfrm>
            <a:off x="4279741" y="2192230"/>
            <a:ext cx="40784" cy="29363"/>
          </a:xfrm>
          <a:custGeom>
            <a:avLst/>
            <a:gdLst>
              <a:gd name="connsiteX0" fmla="*/ 69154 w 108905"/>
              <a:gd name="connsiteY0" fmla="*/ 77051 h 81678"/>
              <a:gd name="connsiteX1" fmla="*/ 20420 w 108905"/>
              <a:gd name="connsiteY1" fmla="*/ 63982 h 81678"/>
              <a:gd name="connsiteX2" fmla="*/ 46557 w 108905"/>
              <a:gd name="connsiteY2" fmla="*/ 20420 h 81678"/>
              <a:gd name="connsiteX3" fmla="*/ 95292 w 108905"/>
              <a:gd name="connsiteY3" fmla="*/ 33488 h 81678"/>
              <a:gd name="connsiteX4" fmla="*/ 69154 w 108905"/>
              <a:gd name="connsiteY4" fmla="*/ 77051 h 81678"/>
              <a:gd name="connsiteX5" fmla="*/ 69154 w 108905"/>
              <a:gd name="connsiteY5" fmla="*/ 77051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69154" y="77051"/>
                </a:moveTo>
                <a:lnTo>
                  <a:pt x="20420" y="63982"/>
                </a:lnTo>
                <a:cubicBezTo>
                  <a:pt x="29677" y="52275"/>
                  <a:pt x="38661" y="37300"/>
                  <a:pt x="46557" y="20420"/>
                </a:cubicBezTo>
                <a:lnTo>
                  <a:pt x="95292" y="33488"/>
                </a:lnTo>
                <a:cubicBezTo>
                  <a:pt x="87124" y="50369"/>
                  <a:pt x="78411" y="65343"/>
                  <a:pt x="69154" y="77051"/>
                </a:cubicBezTo>
                <a:lnTo>
                  <a:pt x="69154" y="77051"/>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7" name="Freeform: Shape 56">
            <a:extLst>
              <a:ext uri="{FF2B5EF4-FFF2-40B4-BE49-F238E27FC236}">
                <a16:creationId xmlns:a16="http://schemas.microsoft.com/office/drawing/2014/main" id="{B5D9E79B-016F-4DCB-A61B-784A1E49F615}"/>
              </a:ext>
            </a:extLst>
          </p:cNvPr>
          <p:cNvSpPr/>
          <p:nvPr/>
        </p:nvSpPr>
        <p:spPr>
          <a:xfrm>
            <a:off x="4289427" y="2161497"/>
            <a:ext cx="40784" cy="48939"/>
          </a:xfrm>
          <a:custGeom>
            <a:avLst/>
            <a:gdLst>
              <a:gd name="connsiteX0" fmla="*/ 69155 w 108905"/>
              <a:gd name="connsiteY0" fmla="*/ 118707 h 136131"/>
              <a:gd name="connsiteX1" fmla="*/ 20420 w 108905"/>
              <a:gd name="connsiteY1" fmla="*/ 105638 h 136131"/>
              <a:gd name="connsiteX2" fmla="*/ 48463 w 108905"/>
              <a:gd name="connsiteY2" fmla="*/ 20420 h 136131"/>
              <a:gd name="connsiteX3" fmla="*/ 96926 w 108905"/>
              <a:gd name="connsiteY3" fmla="*/ 33488 h 136131"/>
              <a:gd name="connsiteX4" fmla="*/ 69155 w 108905"/>
              <a:gd name="connsiteY4" fmla="*/ 118707 h 136131"/>
              <a:gd name="connsiteX5" fmla="*/ 69155 w 108905"/>
              <a:gd name="connsiteY5" fmla="*/ 118707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69155" y="118707"/>
                </a:moveTo>
                <a:lnTo>
                  <a:pt x="20420" y="105638"/>
                </a:lnTo>
                <a:cubicBezTo>
                  <a:pt x="32127" y="80318"/>
                  <a:pt x="41929" y="50369"/>
                  <a:pt x="48463" y="20420"/>
                </a:cubicBezTo>
                <a:lnTo>
                  <a:pt x="96926" y="33488"/>
                </a:lnTo>
                <a:cubicBezTo>
                  <a:pt x="90936" y="63437"/>
                  <a:pt x="81135" y="93386"/>
                  <a:pt x="69155" y="118707"/>
                </a:cubicBezTo>
                <a:lnTo>
                  <a:pt x="69155" y="118707"/>
                </a:lnTo>
                <a:close/>
              </a:path>
            </a:pathLst>
          </a:custGeom>
          <a:solidFill>
            <a:srgbClr val="F9F9F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8" name="Freeform: Shape 57">
            <a:extLst>
              <a:ext uri="{FF2B5EF4-FFF2-40B4-BE49-F238E27FC236}">
                <a16:creationId xmlns:a16="http://schemas.microsoft.com/office/drawing/2014/main" id="{8E731D62-C59B-4726-B3BA-6E14F982FFC3}"/>
              </a:ext>
            </a:extLst>
          </p:cNvPr>
          <p:cNvSpPr/>
          <p:nvPr/>
        </p:nvSpPr>
        <p:spPr>
          <a:xfrm>
            <a:off x="4300031" y="2136734"/>
            <a:ext cx="30588" cy="39151"/>
          </a:xfrm>
          <a:custGeom>
            <a:avLst/>
            <a:gdLst>
              <a:gd name="connsiteX0" fmla="*/ 68883 w 81678"/>
              <a:gd name="connsiteY0" fmla="*/ 102643 h 108905"/>
              <a:gd name="connsiteX1" fmla="*/ 20420 w 81678"/>
              <a:gd name="connsiteY1" fmla="*/ 89575 h 108905"/>
              <a:gd name="connsiteX2" fmla="*/ 28316 w 81678"/>
              <a:gd name="connsiteY2" fmla="*/ 20420 h 108905"/>
              <a:gd name="connsiteX3" fmla="*/ 77050 w 81678"/>
              <a:gd name="connsiteY3" fmla="*/ 33488 h 108905"/>
              <a:gd name="connsiteX4" fmla="*/ 68883 w 81678"/>
              <a:gd name="connsiteY4" fmla="*/ 102643 h 108905"/>
              <a:gd name="connsiteX5" fmla="*/ 68883 w 81678"/>
              <a:gd name="connsiteY5" fmla="*/ 102643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8883" y="102643"/>
                </a:moveTo>
                <a:lnTo>
                  <a:pt x="20420" y="89575"/>
                </a:lnTo>
                <a:cubicBezTo>
                  <a:pt x="25593" y="65615"/>
                  <a:pt x="28316" y="41929"/>
                  <a:pt x="28316" y="20420"/>
                </a:cubicBezTo>
                <a:lnTo>
                  <a:pt x="77050" y="33488"/>
                </a:lnTo>
                <a:cubicBezTo>
                  <a:pt x="76778" y="54997"/>
                  <a:pt x="74056" y="78684"/>
                  <a:pt x="68883" y="102643"/>
                </a:cubicBezTo>
                <a:lnTo>
                  <a:pt x="68883" y="102643"/>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9" name="Freeform: Shape 58">
            <a:extLst>
              <a:ext uri="{FF2B5EF4-FFF2-40B4-BE49-F238E27FC236}">
                <a16:creationId xmlns:a16="http://schemas.microsoft.com/office/drawing/2014/main" id="{324086B9-5B34-40A4-A0D9-076EDFADE954}"/>
              </a:ext>
            </a:extLst>
          </p:cNvPr>
          <p:cNvSpPr/>
          <p:nvPr/>
        </p:nvSpPr>
        <p:spPr>
          <a:xfrm>
            <a:off x="4279741" y="2192230"/>
            <a:ext cx="40784" cy="29363"/>
          </a:xfrm>
          <a:custGeom>
            <a:avLst/>
            <a:gdLst>
              <a:gd name="connsiteX0" fmla="*/ 69154 w 108905"/>
              <a:gd name="connsiteY0" fmla="*/ 77051 h 81678"/>
              <a:gd name="connsiteX1" fmla="*/ 20420 w 108905"/>
              <a:gd name="connsiteY1" fmla="*/ 63982 h 81678"/>
              <a:gd name="connsiteX2" fmla="*/ 46557 w 108905"/>
              <a:gd name="connsiteY2" fmla="*/ 20420 h 81678"/>
              <a:gd name="connsiteX3" fmla="*/ 95292 w 108905"/>
              <a:gd name="connsiteY3" fmla="*/ 33488 h 81678"/>
              <a:gd name="connsiteX4" fmla="*/ 69154 w 108905"/>
              <a:gd name="connsiteY4" fmla="*/ 77051 h 81678"/>
              <a:gd name="connsiteX5" fmla="*/ 69154 w 108905"/>
              <a:gd name="connsiteY5" fmla="*/ 77051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69154" y="77051"/>
                </a:moveTo>
                <a:lnTo>
                  <a:pt x="20420" y="63982"/>
                </a:lnTo>
                <a:cubicBezTo>
                  <a:pt x="29677" y="52275"/>
                  <a:pt x="38661" y="37300"/>
                  <a:pt x="46557" y="20420"/>
                </a:cubicBezTo>
                <a:lnTo>
                  <a:pt x="95292" y="33488"/>
                </a:lnTo>
                <a:cubicBezTo>
                  <a:pt x="87124" y="50369"/>
                  <a:pt x="78411" y="65343"/>
                  <a:pt x="69154" y="77051"/>
                </a:cubicBezTo>
                <a:lnTo>
                  <a:pt x="69154" y="77051"/>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0" name="Freeform: Shape 59">
            <a:extLst>
              <a:ext uri="{FF2B5EF4-FFF2-40B4-BE49-F238E27FC236}">
                <a16:creationId xmlns:a16="http://schemas.microsoft.com/office/drawing/2014/main" id="{C9FC120C-11A6-4D4E-9639-F9523D3B3052}"/>
              </a:ext>
            </a:extLst>
          </p:cNvPr>
          <p:cNvSpPr/>
          <p:nvPr/>
        </p:nvSpPr>
        <p:spPr>
          <a:xfrm>
            <a:off x="4279639" y="2187140"/>
            <a:ext cx="40784" cy="29363"/>
          </a:xfrm>
          <a:custGeom>
            <a:avLst/>
            <a:gdLst>
              <a:gd name="connsiteX0" fmla="*/ 69155 w 108905"/>
              <a:gd name="connsiteY0" fmla="*/ 69155 h 81678"/>
              <a:gd name="connsiteX1" fmla="*/ 20420 w 108905"/>
              <a:gd name="connsiteY1" fmla="*/ 56086 h 81678"/>
              <a:gd name="connsiteX2" fmla="*/ 41656 w 108905"/>
              <a:gd name="connsiteY2" fmla="*/ 20420 h 81678"/>
              <a:gd name="connsiteX3" fmla="*/ 90392 w 108905"/>
              <a:gd name="connsiteY3" fmla="*/ 33488 h 81678"/>
              <a:gd name="connsiteX4" fmla="*/ 69155 w 108905"/>
              <a:gd name="connsiteY4" fmla="*/ 69155 h 81678"/>
              <a:gd name="connsiteX5" fmla="*/ 69155 w 108905"/>
              <a:gd name="connsiteY5" fmla="*/ 69155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69155" y="69155"/>
                </a:moveTo>
                <a:lnTo>
                  <a:pt x="20420" y="56086"/>
                </a:lnTo>
                <a:cubicBezTo>
                  <a:pt x="28043" y="46557"/>
                  <a:pt x="35394" y="34305"/>
                  <a:pt x="41656" y="20420"/>
                </a:cubicBezTo>
                <a:lnTo>
                  <a:pt x="90392" y="33488"/>
                </a:lnTo>
                <a:cubicBezTo>
                  <a:pt x="84129" y="47646"/>
                  <a:pt x="76778" y="59898"/>
                  <a:pt x="69155" y="69155"/>
                </a:cubicBezTo>
                <a:lnTo>
                  <a:pt x="69155" y="69155"/>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1" name="Freeform: Shape 60">
            <a:extLst>
              <a:ext uri="{FF2B5EF4-FFF2-40B4-BE49-F238E27FC236}">
                <a16:creationId xmlns:a16="http://schemas.microsoft.com/office/drawing/2014/main" id="{A0817FA7-BE98-4211-BFB9-4DF6512FDE25}"/>
              </a:ext>
            </a:extLst>
          </p:cNvPr>
          <p:cNvSpPr/>
          <p:nvPr/>
        </p:nvSpPr>
        <p:spPr>
          <a:xfrm>
            <a:off x="4287694" y="2162280"/>
            <a:ext cx="40784" cy="39151"/>
          </a:xfrm>
          <a:custGeom>
            <a:avLst/>
            <a:gdLst>
              <a:gd name="connsiteX0" fmla="*/ 69154 w 108905"/>
              <a:gd name="connsiteY0" fmla="*/ 102915 h 108905"/>
              <a:gd name="connsiteX1" fmla="*/ 20420 w 108905"/>
              <a:gd name="connsiteY1" fmla="*/ 89847 h 108905"/>
              <a:gd name="connsiteX2" fmla="*/ 43290 w 108905"/>
              <a:gd name="connsiteY2" fmla="*/ 20420 h 108905"/>
              <a:gd name="connsiteX3" fmla="*/ 92024 w 108905"/>
              <a:gd name="connsiteY3" fmla="*/ 33488 h 108905"/>
              <a:gd name="connsiteX4" fmla="*/ 69154 w 108905"/>
              <a:gd name="connsiteY4" fmla="*/ 102915 h 108905"/>
              <a:gd name="connsiteX5" fmla="*/ 69154 w 108905"/>
              <a:gd name="connsiteY5" fmla="*/ 102915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69154" y="102915"/>
                </a:moveTo>
                <a:lnTo>
                  <a:pt x="20420" y="89847"/>
                </a:lnTo>
                <a:cubicBezTo>
                  <a:pt x="30221" y="69155"/>
                  <a:pt x="38117" y="44651"/>
                  <a:pt x="43290" y="20420"/>
                </a:cubicBezTo>
                <a:lnTo>
                  <a:pt x="92024" y="33488"/>
                </a:lnTo>
                <a:cubicBezTo>
                  <a:pt x="86580" y="57720"/>
                  <a:pt x="78684" y="81951"/>
                  <a:pt x="69154" y="102915"/>
                </a:cubicBezTo>
                <a:lnTo>
                  <a:pt x="69154" y="102915"/>
                </a:lnTo>
                <a:close/>
              </a:path>
            </a:pathLst>
          </a:custGeom>
          <a:solidFill>
            <a:srgbClr val="9CB5B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2" name="Freeform: Shape 61">
            <a:extLst>
              <a:ext uri="{FF2B5EF4-FFF2-40B4-BE49-F238E27FC236}">
                <a16:creationId xmlns:a16="http://schemas.microsoft.com/office/drawing/2014/main" id="{41345D25-58FB-424E-8820-470CC3525CFF}"/>
              </a:ext>
            </a:extLst>
          </p:cNvPr>
          <p:cNvSpPr/>
          <p:nvPr/>
        </p:nvSpPr>
        <p:spPr>
          <a:xfrm>
            <a:off x="4296258" y="2141921"/>
            <a:ext cx="30588" cy="39151"/>
          </a:xfrm>
          <a:custGeom>
            <a:avLst/>
            <a:gdLst>
              <a:gd name="connsiteX0" fmla="*/ 69154 w 81678"/>
              <a:gd name="connsiteY0" fmla="*/ 90119 h 108905"/>
              <a:gd name="connsiteX1" fmla="*/ 20420 w 81678"/>
              <a:gd name="connsiteY1" fmla="*/ 77051 h 108905"/>
              <a:gd name="connsiteX2" fmla="*/ 26954 w 81678"/>
              <a:gd name="connsiteY2" fmla="*/ 20420 h 108905"/>
              <a:gd name="connsiteX3" fmla="*/ 75417 w 81678"/>
              <a:gd name="connsiteY3" fmla="*/ 33488 h 108905"/>
              <a:gd name="connsiteX4" fmla="*/ 69154 w 81678"/>
              <a:gd name="connsiteY4" fmla="*/ 90119 h 108905"/>
              <a:gd name="connsiteX5" fmla="*/ 69154 w 81678"/>
              <a:gd name="connsiteY5" fmla="*/ 90119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9154" y="90119"/>
                </a:moveTo>
                <a:lnTo>
                  <a:pt x="20420" y="77051"/>
                </a:lnTo>
                <a:cubicBezTo>
                  <a:pt x="24504" y="57448"/>
                  <a:pt x="26954" y="37845"/>
                  <a:pt x="26954" y="20420"/>
                </a:cubicBezTo>
                <a:lnTo>
                  <a:pt x="75417" y="33488"/>
                </a:lnTo>
                <a:cubicBezTo>
                  <a:pt x="75417" y="50913"/>
                  <a:pt x="73239" y="70516"/>
                  <a:pt x="69154" y="90119"/>
                </a:cubicBezTo>
                <a:lnTo>
                  <a:pt x="69154" y="90119"/>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3" name="Freeform: Shape 62">
            <a:extLst>
              <a:ext uri="{FF2B5EF4-FFF2-40B4-BE49-F238E27FC236}">
                <a16:creationId xmlns:a16="http://schemas.microsoft.com/office/drawing/2014/main" id="{D07FA0F9-A6DC-4181-BD57-4E257FC8C745}"/>
              </a:ext>
            </a:extLst>
          </p:cNvPr>
          <p:cNvSpPr/>
          <p:nvPr/>
        </p:nvSpPr>
        <p:spPr>
          <a:xfrm>
            <a:off x="4058286" y="2926013"/>
            <a:ext cx="30588" cy="185966"/>
          </a:xfrm>
          <a:custGeom>
            <a:avLst/>
            <a:gdLst>
              <a:gd name="connsiteX0" fmla="*/ 70516 w 81678"/>
              <a:gd name="connsiteY0" fmla="*/ 521657 h 517300"/>
              <a:gd name="connsiteX1" fmla="*/ 22053 w 81678"/>
              <a:gd name="connsiteY1" fmla="*/ 508860 h 517300"/>
              <a:gd name="connsiteX2" fmla="*/ 20420 w 81678"/>
              <a:gd name="connsiteY2" fmla="*/ 20420 h 517300"/>
              <a:gd name="connsiteX3" fmla="*/ 69154 w 81678"/>
              <a:gd name="connsiteY3" fmla="*/ 33488 h 517300"/>
            </a:gdLst>
            <a:ahLst/>
            <a:cxnLst>
              <a:cxn ang="0">
                <a:pos x="connsiteX0" y="connsiteY0"/>
              </a:cxn>
              <a:cxn ang="0">
                <a:pos x="connsiteX1" y="connsiteY1"/>
              </a:cxn>
              <a:cxn ang="0">
                <a:pos x="connsiteX2" y="connsiteY2"/>
              </a:cxn>
              <a:cxn ang="0">
                <a:pos x="connsiteX3" y="connsiteY3"/>
              </a:cxn>
            </a:cxnLst>
            <a:rect l="l" t="t" r="r" b="b"/>
            <a:pathLst>
              <a:path w="81678" h="517300">
                <a:moveTo>
                  <a:pt x="70516" y="521657"/>
                </a:moveTo>
                <a:lnTo>
                  <a:pt x="22053" y="508860"/>
                </a:lnTo>
                <a:lnTo>
                  <a:pt x="20420" y="20420"/>
                </a:lnTo>
                <a:lnTo>
                  <a:pt x="69154" y="33488"/>
                </a:lnTo>
                <a:close/>
              </a:path>
            </a:pathLst>
          </a:custGeom>
          <a:solidFill>
            <a:srgbClr val="E2E2E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4" name="Freeform: Shape 63">
            <a:extLst>
              <a:ext uri="{FF2B5EF4-FFF2-40B4-BE49-F238E27FC236}">
                <a16:creationId xmlns:a16="http://schemas.microsoft.com/office/drawing/2014/main" id="{EE570371-C2E5-485B-BAD0-6AECDF3BBA2F}"/>
              </a:ext>
            </a:extLst>
          </p:cNvPr>
          <p:cNvSpPr/>
          <p:nvPr/>
        </p:nvSpPr>
        <p:spPr>
          <a:xfrm>
            <a:off x="4058286" y="2591666"/>
            <a:ext cx="305877" cy="352357"/>
          </a:xfrm>
          <a:custGeom>
            <a:avLst/>
            <a:gdLst>
              <a:gd name="connsiteX0" fmla="*/ 69154 w 816789"/>
              <a:gd name="connsiteY0" fmla="*/ 963540 h 980147"/>
              <a:gd name="connsiteX1" fmla="*/ 20420 w 816789"/>
              <a:gd name="connsiteY1" fmla="*/ 950471 h 980147"/>
              <a:gd name="connsiteX2" fmla="*/ 766421 w 816789"/>
              <a:gd name="connsiteY2" fmla="*/ 20420 h 980147"/>
              <a:gd name="connsiteX3" fmla="*/ 814884 w 816789"/>
              <a:gd name="connsiteY3" fmla="*/ 33216 h 980147"/>
            </a:gdLst>
            <a:ahLst/>
            <a:cxnLst>
              <a:cxn ang="0">
                <a:pos x="connsiteX0" y="connsiteY0"/>
              </a:cxn>
              <a:cxn ang="0">
                <a:pos x="connsiteX1" y="connsiteY1"/>
              </a:cxn>
              <a:cxn ang="0">
                <a:pos x="connsiteX2" y="connsiteY2"/>
              </a:cxn>
              <a:cxn ang="0">
                <a:pos x="connsiteX3" y="connsiteY3"/>
              </a:cxn>
            </a:cxnLst>
            <a:rect l="l" t="t" r="r" b="b"/>
            <a:pathLst>
              <a:path w="816789" h="980147">
                <a:moveTo>
                  <a:pt x="69154" y="963540"/>
                </a:moveTo>
                <a:lnTo>
                  <a:pt x="20420" y="950471"/>
                </a:lnTo>
                <a:lnTo>
                  <a:pt x="766421" y="20420"/>
                </a:lnTo>
                <a:lnTo>
                  <a:pt x="814884" y="33216"/>
                </a:lnTo>
                <a:close/>
              </a:path>
            </a:pathLst>
          </a:custGeom>
          <a:solidFill>
            <a:srgbClr val="E8E8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5" name="Freeform: Shape 64">
            <a:extLst>
              <a:ext uri="{FF2B5EF4-FFF2-40B4-BE49-F238E27FC236}">
                <a16:creationId xmlns:a16="http://schemas.microsoft.com/office/drawing/2014/main" id="{C8F75465-A12B-4DB8-AAD0-CD16354617BF}"/>
              </a:ext>
            </a:extLst>
          </p:cNvPr>
          <p:cNvSpPr/>
          <p:nvPr/>
        </p:nvSpPr>
        <p:spPr>
          <a:xfrm>
            <a:off x="4076536" y="2596266"/>
            <a:ext cx="285485" cy="518747"/>
          </a:xfrm>
          <a:custGeom>
            <a:avLst/>
            <a:gdLst>
              <a:gd name="connsiteX0" fmla="*/ 21782 w 762337"/>
              <a:gd name="connsiteY0" fmla="*/ 1438911 h 1442995"/>
              <a:gd name="connsiteX1" fmla="*/ 20420 w 762337"/>
              <a:gd name="connsiteY1" fmla="*/ 950743 h 1442995"/>
              <a:gd name="connsiteX2" fmla="*/ 766149 w 762337"/>
              <a:gd name="connsiteY2" fmla="*/ 20420 h 1442995"/>
              <a:gd name="connsiteX3" fmla="*/ 767510 w 762337"/>
              <a:gd name="connsiteY3" fmla="*/ 508860 h 1442995"/>
            </a:gdLst>
            <a:ahLst/>
            <a:cxnLst>
              <a:cxn ang="0">
                <a:pos x="connsiteX0" y="connsiteY0"/>
              </a:cxn>
              <a:cxn ang="0">
                <a:pos x="connsiteX1" y="connsiteY1"/>
              </a:cxn>
              <a:cxn ang="0">
                <a:pos x="connsiteX2" y="connsiteY2"/>
              </a:cxn>
              <a:cxn ang="0">
                <a:pos x="connsiteX3" y="connsiteY3"/>
              </a:cxn>
            </a:cxnLst>
            <a:rect l="l" t="t" r="r" b="b"/>
            <a:pathLst>
              <a:path w="762337" h="1442995">
                <a:moveTo>
                  <a:pt x="21782" y="1438911"/>
                </a:moveTo>
                <a:lnTo>
                  <a:pt x="20420" y="950743"/>
                </a:lnTo>
                <a:lnTo>
                  <a:pt x="766149" y="20420"/>
                </a:lnTo>
                <a:lnTo>
                  <a:pt x="767510" y="508860"/>
                </a:lnTo>
                <a:close/>
              </a:path>
            </a:pathLst>
          </a:custGeom>
          <a:solidFill>
            <a:srgbClr val="D9D9D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6" name="Freeform: Shape 65">
            <a:extLst>
              <a:ext uri="{FF2B5EF4-FFF2-40B4-BE49-F238E27FC236}">
                <a16:creationId xmlns:a16="http://schemas.microsoft.com/office/drawing/2014/main" id="{68F3378F-53EA-4A70-BF5A-771F2D7B6FBB}"/>
              </a:ext>
            </a:extLst>
          </p:cNvPr>
          <p:cNvSpPr/>
          <p:nvPr/>
        </p:nvSpPr>
        <p:spPr>
          <a:xfrm>
            <a:off x="4057674" y="2709999"/>
            <a:ext cx="30588" cy="234905"/>
          </a:xfrm>
          <a:custGeom>
            <a:avLst/>
            <a:gdLst>
              <a:gd name="connsiteX0" fmla="*/ 70789 w 81678"/>
              <a:gd name="connsiteY0" fmla="*/ 634374 h 653431"/>
              <a:gd name="connsiteX1" fmla="*/ 22054 w 81678"/>
              <a:gd name="connsiteY1" fmla="*/ 621305 h 653431"/>
              <a:gd name="connsiteX2" fmla="*/ 20420 w 81678"/>
              <a:gd name="connsiteY2" fmla="*/ 20420 h 653431"/>
              <a:gd name="connsiteX3" fmla="*/ 69155 w 81678"/>
              <a:gd name="connsiteY3" fmla="*/ 33488 h 653431"/>
            </a:gdLst>
            <a:ahLst/>
            <a:cxnLst>
              <a:cxn ang="0">
                <a:pos x="connsiteX0" y="connsiteY0"/>
              </a:cxn>
              <a:cxn ang="0">
                <a:pos x="connsiteX1" y="connsiteY1"/>
              </a:cxn>
              <a:cxn ang="0">
                <a:pos x="connsiteX2" y="connsiteY2"/>
              </a:cxn>
              <a:cxn ang="0">
                <a:pos x="connsiteX3" y="connsiteY3"/>
              </a:cxn>
            </a:cxnLst>
            <a:rect l="l" t="t" r="r" b="b"/>
            <a:pathLst>
              <a:path w="81678" h="653431">
                <a:moveTo>
                  <a:pt x="70789" y="634374"/>
                </a:moveTo>
                <a:lnTo>
                  <a:pt x="22054" y="621305"/>
                </a:lnTo>
                <a:lnTo>
                  <a:pt x="20420" y="20420"/>
                </a:lnTo>
                <a:lnTo>
                  <a:pt x="69155" y="33488"/>
                </a:lnTo>
                <a:close/>
              </a:path>
            </a:pathLst>
          </a:custGeom>
          <a:solidFill>
            <a:srgbClr val="EF11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7" name="Freeform: Shape 66">
            <a:extLst>
              <a:ext uri="{FF2B5EF4-FFF2-40B4-BE49-F238E27FC236}">
                <a16:creationId xmlns:a16="http://schemas.microsoft.com/office/drawing/2014/main" id="{786997F2-580C-416A-A199-5824DCB6764F}"/>
              </a:ext>
            </a:extLst>
          </p:cNvPr>
          <p:cNvSpPr/>
          <p:nvPr/>
        </p:nvSpPr>
        <p:spPr>
          <a:xfrm>
            <a:off x="4057674" y="2375651"/>
            <a:ext cx="305877" cy="352357"/>
          </a:xfrm>
          <a:custGeom>
            <a:avLst/>
            <a:gdLst>
              <a:gd name="connsiteX0" fmla="*/ 69155 w 816789"/>
              <a:gd name="connsiteY0" fmla="*/ 963540 h 980147"/>
              <a:gd name="connsiteX1" fmla="*/ 20420 w 816789"/>
              <a:gd name="connsiteY1" fmla="*/ 950471 h 980147"/>
              <a:gd name="connsiteX2" fmla="*/ 766149 w 816789"/>
              <a:gd name="connsiteY2" fmla="*/ 20420 h 980147"/>
              <a:gd name="connsiteX3" fmla="*/ 814885 w 816789"/>
              <a:gd name="connsiteY3" fmla="*/ 33488 h 980147"/>
            </a:gdLst>
            <a:ahLst/>
            <a:cxnLst>
              <a:cxn ang="0">
                <a:pos x="connsiteX0" y="connsiteY0"/>
              </a:cxn>
              <a:cxn ang="0">
                <a:pos x="connsiteX1" y="connsiteY1"/>
              </a:cxn>
              <a:cxn ang="0">
                <a:pos x="connsiteX2" y="connsiteY2"/>
              </a:cxn>
              <a:cxn ang="0">
                <a:pos x="connsiteX3" y="connsiteY3"/>
              </a:cxn>
            </a:cxnLst>
            <a:rect l="l" t="t" r="r" b="b"/>
            <a:pathLst>
              <a:path w="816789" h="980147">
                <a:moveTo>
                  <a:pt x="69155" y="963540"/>
                </a:moveTo>
                <a:lnTo>
                  <a:pt x="20420" y="950471"/>
                </a:lnTo>
                <a:lnTo>
                  <a:pt x="766149" y="20420"/>
                </a:lnTo>
                <a:lnTo>
                  <a:pt x="814885" y="33488"/>
                </a:lnTo>
                <a:close/>
              </a:path>
            </a:pathLst>
          </a:custGeom>
          <a:solidFill>
            <a:srgbClr val="F511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8" name="Freeform: Shape 67">
            <a:extLst>
              <a:ext uri="{FF2B5EF4-FFF2-40B4-BE49-F238E27FC236}">
                <a16:creationId xmlns:a16="http://schemas.microsoft.com/office/drawing/2014/main" id="{0FDA887D-D9A8-4428-91C5-AAB46E91641F}"/>
              </a:ext>
            </a:extLst>
          </p:cNvPr>
          <p:cNvSpPr/>
          <p:nvPr/>
        </p:nvSpPr>
        <p:spPr>
          <a:xfrm>
            <a:off x="4075925" y="2380349"/>
            <a:ext cx="285485" cy="557898"/>
          </a:xfrm>
          <a:custGeom>
            <a:avLst/>
            <a:gdLst>
              <a:gd name="connsiteX0" fmla="*/ 766149 w 762337"/>
              <a:gd name="connsiteY0" fmla="*/ 20420 h 1551900"/>
              <a:gd name="connsiteX1" fmla="*/ 767783 w 762337"/>
              <a:gd name="connsiteY1" fmla="*/ 621033 h 1551900"/>
              <a:gd name="connsiteX2" fmla="*/ 22053 w 762337"/>
              <a:gd name="connsiteY2" fmla="*/ 1551356 h 1551900"/>
              <a:gd name="connsiteX3" fmla="*/ 20420 w 762337"/>
              <a:gd name="connsiteY3" fmla="*/ 950471 h 1551900"/>
            </a:gdLst>
            <a:ahLst/>
            <a:cxnLst>
              <a:cxn ang="0">
                <a:pos x="connsiteX0" y="connsiteY0"/>
              </a:cxn>
              <a:cxn ang="0">
                <a:pos x="connsiteX1" y="connsiteY1"/>
              </a:cxn>
              <a:cxn ang="0">
                <a:pos x="connsiteX2" y="connsiteY2"/>
              </a:cxn>
              <a:cxn ang="0">
                <a:pos x="connsiteX3" y="connsiteY3"/>
              </a:cxn>
            </a:cxnLst>
            <a:rect l="l" t="t" r="r" b="b"/>
            <a:pathLst>
              <a:path w="762337" h="1551900">
                <a:moveTo>
                  <a:pt x="766149" y="20420"/>
                </a:moveTo>
                <a:lnTo>
                  <a:pt x="767783" y="621033"/>
                </a:lnTo>
                <a:lnTo>
                  <a:pt x="22053" y="1551356"/>
                </a:lnTo>
                <a:lnTo>
                  <a:pt x="20420" y="950471"/>
                </a:lnTo>
                <a:close/>
              </a:path>
            </a:pathLst>
          </a:custGeom>
          <a:solidFill>
            <a:srgbClr val="E61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69" name="Freeform: Shape 68">
            <a:extLst>
              <a:ext uri="{FF2B5EF4-FFF2-40B4-BE49-F238E27FC236}">
                <a16:creationId xmlns:a16="http://schemas.microsoft.com/office/drawing/2014/main" id="{38F37E4E-48DB-4D7D-95C4-8A5A50BBD09B}"/>
              </a:ext>
            </a:extLst>
          </p:cNvPr>
          <p:cNvSpPr/>
          <p:nvPr/>
        </p:nvSpPr>
        <p:spPr>
          <a:xfrm>
            <a:off x="4302069" y="1828421"/>
            <a:ext cx="30588" cy="322994"/>
          </a:xfrm>
          <a:custGeom>
            <a:avLst/>
            <a:gdLst>
              <a:gd name="connsiteX0" fmla="*/ 71334 w 81678"/>
              <a:gd name="connsiteY0" fmla="*/ 891118 h 898468"/>
              <a:gd name="connsiteX1" fmla="*/ 22598 w 81678"/>
              <a:gd name="connsiteY1" fmla="*/ 878049 h 898468"/>
              <a:gd name="connsiteX2" fmla="*/ 20420 w 81678"/>
              <a:gd name="connsiteY2" fmla="*/ 20420 h 898468"/>
              <a:gd name="connsiteX3" fmla="*/ 68883 w 81678"/>
              <a:gd name="connsiteY3" fmla="*/ 33216 h 898468"/>
            </a:gdLst>
            <a:ahLst/>
            <a:cxnLst>
              <a:cxn ang="0">
                <a:pos x="connsiteX0" y="connsiteY0"/>
              </a:cxn>
              <a:cxn ang="0">
                <a:pos x="connsiteX1" y="connsiteY1"/>
              </a:cxn>
              <a:cxn ang="0">
                <a:pos x="connsiteX2" y="connsiteY2"/>
              </a:cxn>
              <a:cxn ang="0">
                <a:pos x="connsiteX3" y="connsiteY3"/>
              </a:cxn>
            </a:cxnLst>
            <a:rect l="l" t="t" r="r" b="b"/>
            <a:pathLst>
              <a:path w="81678" h="898468">
                <a:moveTo>
                  <a:pt x="71334" y="891118"/>
                </a:moveTo>
                <a:lnTo>
                  <a:pt x="22598" y="878049"/>
                </a:lnTo>
                <a:lnTo>
                  <a:pt x="20420" y="20420"/>
                </a:lnTo>
                <a:lnTo>
                  <a:pt x="68883" y="33216"/>
                </a:lnTo>
                <a:close/>
              </a:path>
            </a:pathLst>
          </a:custGeom>
          <a:solidFill>
            <a:srgbClr val="E2E2E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0" name="Freeform: Shape 69">
            <a:extLst>
              <a:ext uri="{FF2B5EF4-FFF2-40B4-BE49-F238E27FC236}">
                <a16:creationId xmlns:a16="http://schemas.microsoft.com/office/drawing/2014/main" id="{BC2D2263-5BBD-4339-8DB6-E234840E23EF}"/>
              </a:ext>
            </a:extLst>
          </p:cNvPr>
          <p:cNvSpPr/>
          <p:nvPr/>
        </p:nvSpPr>
        <p:spPr>
          <a:xfrm>
            <a:off x="4297788" y="1833511"/>
            <a:ext cx="30588" cy="322994"/>
          </a:xfrm>
          <a:custGeom>
            <a:avLst/>
            <a:gdLst>
              <a:gd name="connsiteX0" fmla="*/ 71333 w 81678"/>
              <a:gd name="connsiteY0" fmla="*/ 891118 h 898468"/>
              <a:gd name="connsiteX1" fmla="*/ 22870 w 81678"/>
              <a:gd name="connsiteY1" fmla="*/ 878321 h 898468"/>
              <a:gd name="connsiteX2" fmla="*/ 20420 w 81678"/>
              <a:gd name="connsiteY2" fmla="*/ 20420 h 898468"/>
              <a:gd name="connsiteX3" fmla="*/ 68883 w 81678"/>
              <a:gd name="connsiteY3" fmla="*/ 33488 h 898468"/>
            </a:gdLst>
            <a:ahLst/>
            <a:cxnLst>
              <a:cxn ang="0">
                <a:pos x="connsiteX0" y="connsiteY0"/>
              </a:cxn>
              <a:cxn ang="0">
                <a:pos x="connsiteX1" y="connsiteY1"/>
              </a:cxn>
              <a:cxn ang="0">
                <a:pos x="connsiteX2" y="connsiteY2"/>
              </a:cxn>
              <a:cxn ang="0">
                <a:pos x="connsiteX3" y="connsiteY3"/>
              </a:cxn>
            </a:cxnLst>
            <a:rect l="l" t="t" r="r" b="b"/>
            <a:pathLst>
              <a:path w="81678" h="898468">
                <a:moveTo>
                  <a:pt x="71333" y="891118"/>
                </a:moveTo>
                <a:lnTo>
                  <a:pt x="22870" y="878321"/>
                </a:lnTo>
                <a:lnTo>
                  <a:pt x="20420" y="20420"/>
                </a:lnTo>
                <a:lnTo>
                  <a:pt x="68883" y="33488"/>
                </a:lnTo>
                <a:close/>
              </a:path>
            </a:pathLst>
          </a:custGeom>
          <a:solidFill>
            <a:srgbClr val="07435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1" name="Freeform: Shape 70">
            <a:extLst>
              <a:ext uri="{FF2B5EF4-FFF2-40B4-BE49-F238E27FC236}">
                <a16:creationId xmlns:a16="http://schemas.microsoft.com/office/drawing/2014/main" id="{F4F128FA-17A9-4989-B1D3-AF1F2BFFA25B}"/>
              </a:ext>
            </a:extLst>
          </p:cNvPr>
          <p:cNvSpPr/>
          <p:nvPr/>
        </p:nvSpPr>
        <p:spPr>
          <a:xfrm>
            <a:off x="4292995" y="1805029"/>
            <a:ext cx="40784" cy="39151"/>
          </a:xfrm>
          <a:custGeom>
            <a:avLst/>
            <a:gdLst>
              <a:gd name="connsiteX0" fmla="*/ 93114 w 108905"/>
              <a:gd name="connsiteY0" fmla="*/ 98287 h 108905"/>
              <a:gd name="connsiteX1" fmla="*/ 44651 w 108905"/>
              <a:gd name="connsiteY1" fmla="*/ 85218 h 108905"/>
              <a:gd name="connsiteX2" fmla="*/ 20420 w 108905"/>
              <a:gd name="connsiteY2" fmla="*/ 20420 h 108905"/>
              <a:gd name="connsiteX3" fmla="*/ 68883 w 108905"/>
              <a:gd name="connsiteY3" fmla="*/ 33488 h 108905"/>
              <a:gd name="connsiteX4" fmla="*/ 93114 w 108905"/>
              <a:gd name="connsiteY4" fmla="*/ 98287 h 108905"/>
              <a:gd name="connsiteX5" fmla="*/ 93114 w 108905"/>
              <a:gd name="connsiteY5" fmla="*/ 9828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93114" y="98287"/>
                </a:moveTo>
                <a:lnTo>
                  <a:pt x="44651" y="85218"/>
                </a:lnTo>
                <a:cubicBezTo>
                  <a:pt x="44651" y="46829"/>
                  <a:pt x="35122" y="24504"/>
                  <a:pt x="20420" y="20420"/>
                </a:cubicBezTo>
                <a:lnTo>
                  <a:pt x="68883" y="33488"/>
                </a:lnTo>
                <a:cubicBezTo>
                  <a:pt x="83585" y="37572"/>
                  <a:pt x="93114" y="60170"/>
                  <a:pt x="93114" y="98287"/>
                </a:cubicBezTo>
                <a:lnTo>
                  <a:pt x="93114" y="98287"/>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2" name="Freeform: Shape 71">
            <a:extLst>
              <a:ext uri="{FF2B5EF4-FFF2-40B4-BE49-F238E27FC236}">
                <a16:creationId xmlns:a16="http://schemas.microsoft.com/office/drawing/2014/main" id="{14AF220D-1897-4061-A79F-2E2D41039B9A}"/>
              </a:ext>
            </a:extLst>
          </p:cNvPr>
          <p:cNvSpPr/>
          <p:nvPr/>
        </p:nvSpPr>
        <p:spPr>
          <a:xfrm>
            <a:off x="4292995" y="1805029"/>
            <a:ext cx="40784" cy="39151"/>
          </a:xfrm>
          <a:custGeom>
            <a:avLst/>
            <a:gdLst>
              <a:gd name="connsiteX0" fmla="*/ 93114 w 108905"/>
              <a:gd name="connsiteY0" fmla="*/ 98287 h 108905"/>
              <a:gd name="connsiteX1" fmla="*/ 44651 w 108905"/>
              <a:gd name="connsiteY1" fmla="*/ 85218 h 108905"/>
              <a:gd name="connsiteX2" fmla="*/ 20420 w 108905"/>
              <a:gd name="connsiteY2" fmla="*/ 20420 h 108905"/>
              <a:gd name="connsiteX3" fmla="*/ 68883 w 108905"/>
              <a:gd name="connsiteY3" fmla="*/ 33488 h 108905"/>
              <a:gd name="connsiteX4" fmla="*/ 93114 w 108905"/>
              <a:gd name="connsiteY4" fmla="*/ 98287 h 108905"/>
              <a:gd name="connsiteX5" fmla="*/ 93114 w 108905"/>
              <a:gd name="connsiteY5" fmla="*/ 9828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93114" y="98287"/>
                </a:moveTo>
                <a:lnTo>
                  <a:pt x="44651" y="85218"/>
                </a:lnTo>
                <a:cubicBezTo>
                  <a:pt x="44651" y="46829"/>
                  <a:pt x="35122" y="24504"/>
                  <a:pt x="20420" y="20420"/>
                </a:cubicBezTo>
                <a:lnTo>
                  <a:pt x="68883" y="33488"/>
                </a:lnTo>
                <a:cubicBezTo>
                  <a:pt x="83585" y="37572"/>
                  <a:pt x="93114" y="60170"/>
                  <a:pt x="93114" y="98287"/>
                </a:cubicBezTo>
                <a:lnTo>
                  <a:pt x="93114" y="98287"/>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3" name="Freeform: Shape 72">
            <a:extLst>
              <a:ext uri="{FF2B5EF4-FFF2-40B4-BE49-F238E27FC236}">
                <a16:creationId xmlns:a16="http://schemas.microsoft.com/office/drawing/2014/main" id="{31DB9337-8C0C-43C0-9EB2-FB19FFE8CA2F}"/>
              </a:ext>
            </a:extLst>
          </p:cNvPr>
          <p:cNvSpPr/>
          <p:nvPr/>
        </p:nvSpPr>
        <p:spPr>
          <a:xfrm>
            <a:off x="4290344" y="1814425"/>
            <a:ext cx="40784" cy="29363"/>
          </a:xfrm>
          <a:custGeom>
            <a:avLst/>
            <a:gdLst>
              <a:gd name="connsiteX0" fmla="*/ 88758 w 108905"/>
              <a:gd name="connsiteY0" fmla="*/ 86580 h 81678"/>
              <a:gd name="connsiteX1" fmla="*/ 40023 w 108905"/>
              <a:gd name="connsiteY1" fmla="*/ 73511 h 81678"/>
              <a:gd name="connsiteX2" fmla="*/ 20420 w 108905"/>
              <a:gd name="connsiteY2" fmla="*/ 20420 h 81678"/>
              <a:gd name="connsiteX3" fmla="*/ 69155 w 108905"/>
              <a:gd name="connsiteY3" fmla="*/ 33488 h 81678"/>
              <a:gd name="connsiteX4" fmla="*/ 88758 w 108905"/>
              <a:gd name="connsiteY4" fmla="*/ 86580 h 81678"/>
              <a:gd name="connsiteX5" fmla="*/ 88758 w 108905"/>
              <a:gd name="connsiteY5" fmla="*/ 86580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88758" y="86580"/>
                </a:moveTo>
                <a:lnTo>
                  <a:pt x="40023" y="73511"/>
                </a:lnTo>
                <a:cubicBezTo>
                  <a:pt x="40023" y="42201"/>
                  <a:pt x="32127" y="23687"/>
                  <a:pt x="20420" y="20420"/>
                </a:cubicBezTo>
                <a:lnTo>
                  <a:pt x="69155" y="33488"/>
                </a:lnTo>
                <a:cubicBezTo>
                  <a:pt x="81135" y="36483"/>
                  <a:pt x="88758" y="54997"/>
                  <a:pt x="88758" y="86580"/>
                </a:cubicBezTo>
                <a:lnTo>
                  <a:pt x="88758" y="86580"/>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4" name="Freeform: Shape 73">
            <a:extLst>
              <a:ext uri="{FF2B5EF4-FFF2-40B4-BE49-F238E27FC236}">
                <a16:creationId xmlns:a16="http://schemas.microsoft.com/office/drawing/2014/main" id="{425E3114-2D67-4412-97CB-B533692A9AD6}"/>
              </a:ext>
            </a:extLst>
          </p:cNvPr>
          <p:cNvSpPr/>
          <p:nvPr/>
        </p:nvSpPr>
        <p:spPr>
          <a:xfrm>
            <a:off x="4278517" y="1814264"/>
            <a:ext cx="40784" cy="19576"/>
          </a:xfrm>
          <a:custGeom>
            <a:avLst/>
            <a:gdLst>
              <a:gd name="connsiteX0" fmla="*/ 69155 w 108905"/>
              <a:gd name="connsiteY0" fmla="*/ 52178 h 54452"/>
              <a:gd name="connsiteX1" fmla="*/ 20420 w 108905"/>
              <a:gd name="connsiteY1" fmla="*/ 39109 h 54452"/>
              <a:gd name="connsiteX2" fmla="*/ 51731 w 108905"/>
              <a:gd name="connsiteY2" fmla="*/ 20868 h 54452"/>
              <a:gd name="connsiteX3" fmla="*/ 100465 w 108905"/>
              <a:gd name="connsiteY3" fmla="*/ 33936 h 54452"/>
              <a:gd name="connsiteX4" fmla="*/ 69155 w 108905"/>
              <a:gd name="connsiteY4" fmla="*/ 52178 h 54452"/>
              <a:gd name="connsiteX5" fmla="*/ 69155 w 108905"/>
              <a:gd name="connsiteY5" fmla="*/ 52178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54452">
                <a:moveTo>
                  <a:pt x="69155" y="52178"/>
                </a:moveTo>
                <a:lnTo>
                  <a:pt x="20420" y="39109"/>
                </a:lnTo>
                <a:cubicBezTo>
                  <a:pt x="32128" y="24407"/>
                  <a:pt x="43018" y="18689"/>
                  <a:pt x="51731" y="20868"/>
                </a:cubicBezTo>
                <a:lnTo>
                  <a:pt x="100465" y="33936"/>
                </a:lnTo>
                <a:cubicBezTo>
                  <a:pt x="92025" y="31486"/>
                  <a:pt x="81135" y="37203"/>
                  <a:pt x="69155" y="52178"/>
                </a:cubicBezTo>
                <a:lnTo>
                  <a:pt x="69155" y="52178"/>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5" name="Freeform: Shape 74">
            <a:extLst>
              <a:ext uri="{FF2B5EF4-FFF2-40B4-BE49-F238E27FC236}">
                <a16:creationId xmlns:a16="http://schemas.microsoft.com/office/drawing/2014/main" id="{00996923-C068-48E4-B634-7A9E96832109}"/>
              </a:ext>
            </a:extLst>
          </p:cNvPr>
          <p:cNvSpPr/>
          <p:nvPr/>
        </p:nvSpPr>
        <p:spPr>
          <a:xfrm>
            <a:off x="4113548" y="2207890"/>
            <a:ext cx="193722" cy="215329"/>
          </a:xfrm>
          <a:custGeom>
            <a:avLst/>
            <a:gdLst>
              <a:gd name="connsiteX0" fmla="*/ 68883 w 517300"/>
              <a:gd name="connsiteY0" fmla="*/ 587000 h 598979"/>
              <a:gd name="connsiteX1" fmla="*/ 20420 w 517300"/>
              <a:gd name="connsiteY1" fmla="*/ 573931 h 598979"/>
              <a:gd name="connsiteX2" fmla="*/ 464209 w 517300"/>
              <a:gd name="connsiteY2" fmla="*/ 20420 h 598979"/>
              <a:gd name="connsiteX3" fmla="*/ 512944 w 517300"/>
              <a:gd name="connsiteY3" fmla="*/ 33488 h 598979"/>
            </a:gdLst>
            <a:ahLst/>
            <a:cxnLst>
              <a:cxn ang="0">
                <a:pos x="connsiteX0" y="connsiteY0"/>
              </a:cxn>
              <a:cxn ang="0">
                <a:pos x="connsiteX1" y="connsiteY1"/>
              </a:cxn>
              <a:cxn ang="0">
                <a:pos x="connsiteX2" y="connsiteY2"/>
              </a:cxn>
              <a:cxn ang="0">
                <a:pos x="connsiteX3" y="connsiteY3"/>
              </a:cxn>
            </a:cxnLst>
            <a:rect l="l" t="t" r="r" b="b"/>
            <a:pathLst>
              <a:path w="517300" h="598979">
                <a:moveTo>
                  <a:pt x="68883" y="587000"/>
                </a:moveTo>
                <a:lnTo>
                  <a:pt x="20420" y="573931"/>
                </a:lnTo>
                <a:lnTo>
                  <a:pt x="464209" y="20420"/>
                </a:lnTo>
                <a:lnTo>
                  <a:pt x="512944" y="33488"/>
                </a:lnTo>
                <a:close/>
              </a:path>
            </a:pathLst>
          </a:custGeom>
          <a:solidFill>
            <a:srgbClr val="E8E8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6" name="Freeform: Shape 75">
            <a:extLst>
              <a:ext uri="{FF2B5EF4-FFF2-40B4-BE49-F238E27FC236}">
                <a16:creationId xmlns:a16="http://schemas.microsoft.com/office/drawing/2014/main" id="{DAFD867E-22C6-45C1-A4E5-7E509847CC95}"/>
              </a:ext>
            </a:extLst>
          </p:cNvPr>
          <p:cNvSpPr/>
          <p:nvPr/>
        </p:nvSpPr>
        <p:spPr>
          <a:xfrm>
            <a:off x="4278619" y="1804826"/>
            <a:ext cx="40784" cy="19576"/>
          </a:xfrm>
          <a:custGeom>
            <a:avLst/>
            <a:gdLst>
              <a:gd name="connsiteX0" fmla="*/ 68883 w 108905"/>
              <a:gd name="connsiteY0" fmla="*/ 56378 h 54452"/>
              <a:gd name="connsiteX1" fmla="*/ 20420 w 108905"/>
              <a:gd name="connsiteY1" fmla="*/ 43310 h 54452"/>
              <a:gd name="connsiteX2" fmla="*/ 58809 w 108905"/>
              <a:gd name="connsiteY2" fmla="*/ 20984 h 54452"/>
              <a:gd name="connsiteX3" fmla="*/ 107272 w 108905"/>
              <a:gd name="connsiteY3" fmla="*/ 34053 h 54452"/>
              <a:gd name="connsiteX4" fmla="*/ 68883 w 108905"/>
              <a:gd name="connsiteY4" fmla="*/ 56378 h 54452"/>
              <a:gd name="connsiteX5" fmla="*/ 68883 w 108905"/>
              <a:gd name="connsiteY5" fmla="*/ 56378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54452">
                <a:moveTo>
                  <a:pt x="68883" y="56378"/>
                </a:moveTo>
                <a:lnTo>
                  <a:pt x="20420" y="43310"/>
                </a:lnTo>
                <a:cubicBezTo>
                  <a:pt x="34850" y="25340"/>
                  <a:pt x="48190" y="18261"/>
                  <a:pt x="58809" y="20984"/>
                </a:cubicBezTo>
                <a:lnTo>
                  <a:pt x="107272" y="34053"/>
                </a:lnTo>
                <a:cubicBezTo>
                  <a:pt x="96653" y="31330"/>
                  <a:pt x="83312" y="38409"/>
                  <a:pt x="68883" y="56378"/>
                </a:cubicBezTo>
                <a:lnTo>
                  <a:pt x="68883" y="56378"/>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7" name="Freeform: Shape 76">
            <a:extLst>
              <a:ext uri="{FF2B5EF4-FFF2-40B4-BE49-F238E27FC236}">
                <a16:creationId xmlns:a16="http://schemas.microsoft.com/office/drawing/2014/main" id="{78EA2AA5-A001-4F23-B449-F9F7B4A93419}"/>
              </a:ext>
            </a:extLst>
          </p:cNvPr>
          <p:cNvSpPr/>
          <p:nvPr/>
        </p:nvSpPr>
        <p:spPr>
          <a:xfrm>
            <a:off x="4113548" y="2200060"/>
            <a:ext cx="193722" cy="215329"/>
          </a:xfrm>
          <a:custGeom>
            <a:avLst/>
            <a:gdLst>
              <a:gd name="connsiteX0" fmla="*/ 68883 w 517300"/>
              <a:gd name="connsiteY0" fmla="*/ 586727 h 598979"/>
              <a:gd name="connsiteX1" fmla="*/ 20420 w 517300"/>
              <a:gd name="connsiteY1" fmla="*/ 573931 h 598979"/>
              <a:gd name="connsiteX2" fmla="*/ 464209 w 517300"/>
              <a:gd name="connsiteY2" fmla="*/ 20420 h 598979"/>
              <a:gd name="connsiteX3" fmla="*/ 512672 w 517300"/>
              <a:gd name="connsiteY3" fmla="*/ 33216 h 598979"/>
            </a:gdLst>
            <a:ahLst/>
            <a:cxnLst>
              <a:cxn ang="0">
                <a:pos x="connsiteX0" y="connsiteY0"/>
              </a:cxn>
              <a:cxn ang="0">
                <a:pos x="connsiteX1" y="connsiteY1"/>
              </a:cxn>
              <a:cxn ang="0">
                <a:pos x="connsiteX2" y="connsiteY2"/>
              </a:cxn>
              <a:cxn ang="0">
                <a:pos x="connsiteX3" y="connsiteY3"/>
              </a:cxn>
            </a:cxnLst>
            <a:rect l="l" t="t" r="r" b="b"/>
            <a:pathLst>
              <a:path w="517300" h="598979">
                <a:moveTo>
                  <a:pt x="68883" y="586727"/>
                </a:moveTo>
                <a:lnTo>
                  <a:pt x="20420" y="573931"/>
                </a:lnTo>
                <a:lnTo>
                  <a:pt x="464209" y="20420"/>
                </a:lnTo>
                <a:lnTo>
                  <a:pt x="512672" y="33216"/>
                </a:lnTo>
                <a:close/>
              </a:path>
            </a:pathLst>
          </a:custGeom>
          <a:solidFill>
            <a:srgbClr val="07445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8" name="Freeform: Shape 77">
            <a:extLst>
              <a:ext uri="{FF2B5EF4-FFF2-40B4-BE49-F238E27FC236}">
                <a16:creationId xmlns:a16="http://schemas.microsoft.com/office/drawing/2014/main" id="{4B32DD5D-F66D-4B6D-A38F-96B20507C5F5}"/>
              </a:ext>
            </a:extLst>
          </p:cNvPr>
          <p:cNvSpPr/>
          <p:nvPr/>
        </p:nvSpPr>
        <p:spPr>
          <a:xfrm>
            <a:off x="4099171" y="2406776"/>
            <a:ext cx="40784" cy="19576"/>
          </a:xfrm>
          <a:custGeom>
            <a:avLst/>
            <a:gdLst>
              <a:gd name="connsiteX0" fmla="*/ 68883 w 108905"/>
              <a:gd name="connsiteY0" fmla="*/ 55814 h 54452"/>
              <a:gd name="connsiteX1" fmla="*/ 20420 w 108905"/>
              <a:gd name="connsiteY1" fmla="*/ 42745 h 54452"/>
              <a:gd name="connsiteX2" fmla="*/ 58809 w 108905"/>
              <a:gd name="connsiteY2" fmla="*/ 20420 h 54452"/>
              <a:gd name="connsiteX3" fmla="*/ 107272 w 108905"/>
              <a:gd name="connsiteY3" fmla="*/ 33488 h 54452"/>
              <a:gd name="connsiteX4" fmla="*/ 68883 w 108905"/>
              <a:gd name="connsiteY4" fmla="*/ 55814 h 54452"/>
              <a:gd name="connsiteX5" fmla="*/ 68883 w 108905"/>
              <a:gd name="connsiteY5" fmla="*/ 5581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54452">
                <a:moveTo>
                  <a:pt x="68883" y="55814"/>
                </a:moveTo>
                <a:lnTo>
                  <a:pt x="20420" y="42745"/>
                </a:lnTo>
                <a:cubicBezTo>
                  <a:pt x="31038" y="45468"/>
                  <a:pt x="44379" y="38661"/>
                  <a:pt x="58809" y="20420"/>
                </a:cubicBezTo>
                <a:lnTo>
                  <a:pt x="107272" y="33488"/>
                </a:lnTo>
                <a:cubicBezTo>
                  <a:pt x="92842" y="51730"/>
                  <a:pt x="79501" y="58809"/>
                  <a:pt x="68883" y="55814"/>
                </a:cubicBezTo>
                <a:lnTo>
                  <a:pt x="68883" y="55814"/>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79" name="Freeform: Shape 78">
            <a:extLst>
              <a:ext uri="{FF2B5EF4-FFF2-40B4-BE49-F238E27FC236}">
                <a16:creationId xmlns:a16="http://schemas.microsoft.com/office/drawing/2014/main" id="{D2E4695E-89D0-4C96-A5BF-647F943C5C1F}"/>
              </a:ext>
            </a:extLst>
          </p:cNvPr>
          <p:cNvSpPr/>
          <p:nvPr/>
        </p:nvSpPr>
        <p:spPr>
          <a:xfrm>
            <a:off x="4099171" y="2406776"/>
            <a:ext cx="40784" cy="19576"/>
          </a:xfrm>
          <a:custGeom>
            <a:avLst/>
            <a:gdLst>
              <a:gd name="connsiteX0" fmla="*/ 68883 w 108905"/>
              <a:gd name="connsiteY0" fmla="*/ 55814 h 54452"/>
              <a:gd name="connsiteX1" fmla="*/ 20420 w 108905"/>
              <a:gd name="connsiteY1" fmla="*/ 42745 h 54452"/>
              <a:gd name="connsiteX2" fmla="*/ 58809 w 108905"/>
              <a:gd name="connsiteY2" fmla="*/ 20420 h 54452"/>
              <a:gd name="connsiteX3" fmla="*/ 107272 w 108905"/>
              <a:gd name="connsiteY3" fmla="*/ 33488 h 54452"/>
              <a:gd name="connsiteX4" fmla="*/ 68883 w 108905"/>
              <a:gd name="connsiteY4" fmla="*/ 55814 h 54452"/>
              <a:gd name="connsiteX5" fmla="*/ 68883 w 108905"/>
              <a:gd name="connsiteY5" fmla="*/ 5581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54452">
                <a:moveTo>
                  <a:pt x="68883" y="55814"/>
                </a:moveTo>
                <a:lnTo>
                  <a:pt x="20420" y="42745"/>
                </a:lnTo>
                <a:cubicBezTo>
                  <a:pt x="31038" y="45468"/>
                  <a:pt x="44379" y="38661"/>
                  <a:pt x="58809" y="20420"/>
                </a:cubicBezTo>
                <a:lnTo>
                  <a:pt x="107272" y="33488"/>
                </a:lnTo>
                <a:cubicBezTo>
                  <a:pt x="92842" y="51730"/>
                  <a:pt x="79501" y="58809"/>
                  <a:pt x="68883" y="55814"/>
                </a:cubicBezTo>
                <a:lnTo>
                  <a:pt x="68883" y="55814"/>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0" name="Freeform: Shape 79">
            <a:extLst>
              <a:ext uri="{FF2B5EF4-FFF2-40B4-BE49-F238E27FC236}">
                <a16:creationId xmlns:a16="http://schemas.microsoft.com/office/drawing/2014/main" id="{9E142134-2753-4DAB-A5F5-AB4810A3B094}"/>
              </a:ext>
            </a:extLst>
          </p:cNvPr>
          <p:cNvSpPr/>
          <p:nvPr/>
        </p:nvSpPr>
        <p:spPr>
          <a:xfrm>
            <a:off x="4099171" y="2406776"/>
            <a:ext cx="40784" cy="19576"/>
          </a:xfrm>
          <a:custGeom>
            <a:avLst/>
            <a:gdLst>
              <a:gd name="connsiteX0" fmla="*/ 68883 w 108905"/>
              <a:gd name="connsiteY0" fmla="*/ 55814 h 54452"/>
              <a:gd name="connsiteX1" fmla="*/ 20420 w 108905"/>
              <a:gd name="connsiteY1" fmla="*/ 42745 h 54452"/>
              <a:gd name="connsiteX2" fmla="*/ 58809 w 108905"/>
              <a:gd name="connsiteY2" fmla="*/ 20420 h 54452"/>
              <a:gd name="connsiteX3" fmla="*/ 107272 w 108905"/>
              <a:gd name="connsiteY3" fmla="*/ 33488 h 54452"/>
              <a:gd name="connsiteX4" fmla="*/ 68883 w 108905"/>
              <a:gd name="connsiteY4" fmla="*/ 55814 h 54452"/>
              <a:gd name="connsiteX5" fmla="*/ 68883 w 108905"/>
              <a:gd name="connsiteY5" fmla="*/ 5581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54452">
                <a:moveTo>
                  <a:pt x="68883" y="55814"/>
                </a:moveTo>
                <a:lnTo>
                  <a:pt x="20420" y="42745"/>
                </a:lnTo>
                <a:cubicBezTo>
                  <a:pt x="31038" y="45468"/>
                  <a:pt x="44379" y="38661"/>
                  <a:pt x="58809" y="20420"/>
                </a:cubicBezTo>
                <a:lnTo>
                  <a:pt x="107272" y="33488"/>
                </a:lnTo>
                <a:cubicBezTo>
                  <a:pt x="92842" y="51730"/>
                  <a:pt x="79501" y="58809"/>
                  <a:pt x="68883" y="55814"/>
                </a:cubicBezTo>
                <a:lnTo>
                  <a:pt x="68883" y="55814"/>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1" name="Freeform: Shape 80">
            <a:extLst>
              <a:ext uri="{FF2B5EF4-FFF2-40B4-BE49-F238E27FC236}">
                <a16:creationId xmlns:a16="http://schemas.microsoft.com/office/drawing/2014/main" id="{23A8171F-4765-4372-BC13-62E61B58D1C6}"/>
              </a:ext>
            </a:extLst>
          </p:cNvPr>
          <p:cNvSpPr/>
          <p:nvPr/>
        </p:nvSpPr>
        <p:spPr>
          <a:xfrm>
            <a:off x="4101822" y="2398946"/>
            <a:ext cx="40784" cy="19576"/>
          </a:xfrm>
          <a:custGeom>
            <a:avLst/>
            <a:gdLst>
              <a:gd name="connsiteX0" fmla="*/ 68883 w 108905"/>
              <a:gd name="connsiteY0" fmla="*/ 51730 h 54452"/>
              <a:gd name="connsiteX1" fmla="*/ 20420 w 108905"/>
              <a:gd name="connsiteY1" fmla="*/ 38662 h 54452"/>
              <a:gd name="connsiteX2" fmla="*/ 51730 w 108905"/>
              <a:gd name="connsiteY2" fmla="*/ 20420 h 54452"/>
              <a:gd name="connsiteX3" fmla="*/ 100193 w 108905"/>
              <a:gd name="connsiteY3" fmla="*/ 33488 h 54452"/>
              <a:gd name="connsiteX4" fmla="*/ 68883 w 108905"/>
              <a:gd name="connsiteY4" fmla="*/ 51730 h 54452"/>
              <a:gd name="connsiteX5" fmla="*/ 68883 w 108905"/>
              <a:gd name="connsiteY5" fmla="*/ 51730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54452">
                <a:moveTo>
                  <a:pt x="68883" y="51730"/>
                </a:moveTo>
                <a:lnTo>
                  <a:pt x="20420" y="38662"/>
                </a:lnTo>
                <a:cubicBezTo>
                  <a:pt x="29132" y="41112"/>
                  <a:pt x="40023" y="35122"/>
                  <a:pt x="51730" y="20420"/>
                </a:cubicBezTo>
                <a:lnTo>
                  <a:pt x="100193" y="33488"/>
                </a:lnTo>
                <a:cubicBezTo>
                  <a:pt x="88486" y="48463"/>
                  <a:pt x="77595" y="54181"/>
                  <a:pt x="68883" y="51730"/>
                </a:cubicBezTo>
                <a:lnTo>
                  <a:pt x="68883" y="51730"/>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2" name="Freeform: Shape 81">
            <a:extLst>
              <a:ext uri="{FF2B5EF4-FFF2-40B4-BE49-F238E27FC236}">
                <a16:creationId xmlns:a16="http://schemas.microsoft.com/office/drawing/2014/main" id="{514515CD-2368-44C4-85EB-6FE54EEA0D64}"/>
              </a:ext>
            </a:extLst>
          </p:cNvPr>
          <p:cNvSpPr/>
          <p:nvPr/>
        </p:nvSpPr>
        <p:spPr>
          <a:xfrm>
            <a:off x="4094481" y="2386418"/>
            <a:ext cx="40784" cy="29363"/>
          </a:xfrm>
          <a:custGeom>
            <a:avLst/>
            <a:gdLst>
              <a:gd name="connsiteX0" fmla="*/ 88486 w 108905"/>
              <a:gd name="connsiteY0" fmla="*/ 86580 h 81678"/>
              <a:gd name="connsiteX1" fmla="*/ 40023 w 108905"/>
              <a:gd name="connsiteY1" fmla="*/ 73511 h 81678"/>
              <a:gd name="connsiteX2" fmla="*/ 20420 w 108905"/>
              <a:gd name="connsiteY2" fmla="*/ 20420 h 81678"/>
              <a:gd name="connsiteX3" fmla="*/ 68883 w 108905"/>
              <a:gd name="connsiteY3" fmla="*/ 33488 h 81678"/>
              <a:gd name="connsiteX4" fmla="*/ 88486 w 108905"/>
              <a:gd name="connsiteY4" fmla="*/ 86580 h 81678"/>
              <a:gd name="connsiteX5" fmla="*/ 88486 w 108905"/>
              <a:gd name="connsiteY5" fmla="*/ 86580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88486" y="86580"/>
                </a:moveTo>
                <a:lnTo>
                  <a:pt x="40023" y="73511"/>
                </a:lnTo>
                <a:cubicBezTo>
                  <a:pt x="28043" y="70244"/>
                  <a:pt x="20420" y="51730"/>
                  <a:pt x="20420" y="20420"/>
                </a:cubicBezTo>
                <a:lnTo>
                  <a:pt x="68883" y="33488"/>
                </a:lnTo>
                <a:cubicBezTo>
                  <a:pt x="68883" y="65071"/>
                  <a:pt x="76506" y="83585"/>
                  <a:pt x="88486" y="86580"/>
                </a:cubicBezTo>
                <a:lnTo>
                  <a:pt x="88486" y="86580"/>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3" name="Freeform: Shape 82">
            <a:extLst>
              <a:ext uri="{FF2B5EF4-FFF2-40B4-BE49-F238E27FC236}">
                <a16:creationId xmlns:a16="http://schemas.microsoft.com/office/drawing/2014/main" id="{98772C57-F7BD-40AC-88E1-CC040B202C52}"/>
              </a:ext>
            </a:extLst>
          </p:cNvPr>
          <p:cNvSpPr/>
          <p:nvPr/>
        </p:nvSpPr>
        <p:spPr>
          <a:xfrm>
            <a:off x="4090097" y="2391507"/>
            <a:ext cx="40784" cy="39151"/>
          </a:xfrm>
          <a:custGeom>
            <a:avLst/>
            <a:gdLst>
              <a:gd name="connsiteX0" fmla="*/ 93114 w 108905"/>
              <a:gd name="connsiteY0" fmla="*/ 98287 h 108905"/>
              <a:gd name="connsiteX1" fmla="*/ 44651 w 108905"/>
              <a:gd name="connsiteY1" fmla="*/ 85218 h 108905"/>
              <a:gd name="connsiteX2" fmla="*/ 20420 w 108905"/>
              <a:gd name="connsiteY2" fmla="*/ 20420 h 108905"/>
              <a:gd name="connsiteX3" fmla="*/ 68883 w 108905"/>
              <a:gd name="connsiteY3" fmla="*/ 33488 h 108905"/>
              <a:gd name="connsiteX4" fmla="*/ 93114 w 108905"/>
              <a:gd name="connsiteY4" fmla="*/ 98287 h 108905"/>
              <a:gd name="connsiteX5" fmla="*/ 93114 w 108905"/>
              <a:gd name="connsiteY5" fmla="*/ 98287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93114" y="98287"/>
                </a:moveTo>
                <a:lnTo>
                  <a:pt x="44651" y="85218"/>
                </a:lnTo>
                <a:cubicBezTo>
                  <a:pt x="29949" y="81407"/>
                  <a:pt x="20691" y="58809"/>
                  <a:pt x="20420" y="20420"/>
                </a:cubicBezTo>
                <a:lnTo>
                  <a:pt x="68883" y="33488"/>
                </a:lnTo>
                <a:cubicBezTo>
                  <a:pt x="69154" y="71877"/>
                  <a:pt x="78684" y="94475"/>
                  <a:pt x="93114" y="98287"/>
                </a:cubicBezTo>
                <a:lnTo>
                  <a:pt x="93114" y="98287"/>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4" name="Freeform: Shape 83">
            <a:extLst>
              <a:ext uri="{FF2B5EF4-FFF2-40B4-BE49-F238E27FC236}">
                <a16:creationId xmlns:a16="http://schemas.microsoft.com/office/drawing/2014/main" id="{A302C385-D25C-4516-A986-0D6A23E2D9F6}"/>
              </a:ext>
            </a:extLst>
          </p:cNvPr>
          <p:cNvSpPr/>
          <p:nvPr/>
        </p:nvSpPr>
        <p:spPr>
          <a:xfrm>
            <a:off x="4112426" y="1820983"/>
            <a:ext cx="193722" cy="215329"/>
          </a:xfrm>
          <a:custGeom>
            <a:avLst/>
            <a:gdLst>
              <a:gd name="connsiteX0" fmla="*/ 68883 w 517300"/>
              <a:gd name="connsiteY0" fmla="*/ 587000 h 598979"/>
              <a:gd name="connsiteX1" fmla="*/ 20420 w 517300"/>
              <a:gd name="connsiteY1" fmla="*/ 573931 h 598979"/>
              <a:gd name="connsiteX2" fmla="*/ 464209 w 517300"/>
              <a:gd name="connsiteY2" fmla="*/ 20420 h 598979"/>
              <a:gd name="connsiteX3" fmla="*/ 512671 w 517300"/>
              <a:gd name="connsiteY3" fmla="*/ 33488 h 598979"/>
            </a:gdLst>
            <a:ahLst/>
            <a:cxnLst>
              <a:cxn ang="0">
                <a:pos x="connsiteX0" y="connsiteY0"/>
              </a:cxn>
              <a:cxn ang="0">
                <a:pos x="connsiteX1" y="connsiteY1"/>
              </a:cxn>
              <a:cxn ang="0">
                <a:pos x="connsiteX2" y="connsiteY2"/>
              </a:cxn>
              <a:cxn ang="0">
                <a:pos x="connsiteX3" y="connsiteY3"/>
              </a:cxn>
            </a:cxnLst>
            <a:rect l="l" t="t" r="r" b="b"/>
            <a:pathLst>
              <a:path w="517300" h="598979">
                <a:moveTo>
                  <a:pt x="68883" y="587000"/>
                </a:moveTo>
                <a:lnTo>
                  <a:pt x="20420" y="573931"/>
                </a:lnTo>
                <a:lnTo>
                  <a:pt x="464209" y="20420"/>
                </a:lnTo>
                <a:lnTo>
                  <a:pt x="512671" y="33488"/>
                </a:lnTo>
                <a:close/>
              </a:path>
            </a:pathLst>
          </a:custGeom>
          <a:solidFill>
            <a:srgbClr val="68D7F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5" name="Freeform: Shape 84">
            <a:extLst>
              <a:ext uri="{FF2B5EF4-FFF2-40B4-BE49-F238E27FC236}">
                <a16:creationId xmlns:a16="http://schemas.microsoft.com/office/drawing/2014/main" id="{4495252E-BB0C-4D39-B708-5675BA7A380D}"/>
              </a:ext>
            </a:extLst>
          </p:cNvPr>
          <p:cNvSpPr/>
          <p:nvPr/>
        </p:nvSpPr>
        <p:spPr>
          <a:xfrm>
            <a:off x="4112324" y="1813153"/>
            <a:ext cx="193722" cy="215329"/>
          </a:xfrm>
          <a:custGeom>
            <a:avLst/>
            <a:gdLst>
              <a:gd name="connsiteX0" fmla="*/ 69155 w 517300"/>
              <a:gd name="connsiteY0" fmla="*/ 586727 h 598979"/>
              <a:gd name="connsiteX1" fmla="*/ 20420 w 517300"/>
              <a:gd name="connsiteY1" fmla="*/ 573931 h 598979"/>
              <a:gd name="connsiteX2" fmla="*/ 464481 w 517300"/>
              <a:gd name="connsiteY2" fmla="*/ 20420 h 598979"/>
              <a:gd name="connsiteX3" fmla="*/ 512944 w 517300"/>
              <a:gd name="connsiteY3" fmla="*/ 33216 h 598979"/>
            </a:gdLst>
            <a:ahLst/>
            <a:cxnLst>
              <a:cxn ang="0">
                <a:pos x="connsiteX0" y="connsiteY0"/>
              </a:cxn>
              <a:cxn ang="0">
                <a:pos x="connsiteX1" y="connsiteY1"/>
              </a:cxn>
              <a:cxn ang="0">
                <a:pos x="connsiteX2" y="connsiteY2"/>
              </a:cxn>
              <a:cxn ang="0">
                <a:pos x="connsiteX3" y="connsiteY3"/>
              </a:cxn>
            </a:cxnLst>
            <a:rect l="l" t="t" r="r" b="b"/>
            <a:pathLst>
              <a:path w="517300" h="598979">
                <a:moveTo>
                  <a:pt x="69155" y="586727"/>
                </a:moveTo>
                <a:lnTo>
                  <a:pt x="20420" y="573931"/>
                </a:lnTo>
                <a:lnTo>
                  <a:pt x="464481" y="20420"/>
                </a:lnTo>
                <a:lnTo>
                  <a:pt x="512944" y="33216"/>
                </a:lnTo>
                <a:close/>
              </a:path>
            </a:pathLst>
          </a:custGeom>
          <a:solidFill>
            <a:srgbClr val="07445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6" name="Freeform: Shape 85">
            <a:extLst>
              <a:ext uri="{FF2B5EF4-FFF2-40B4-BE49-F238E27FC236}">
                <a16:creationId xmlns:a16="http://schemas.microsoft.com/office/drawing/2014/main" id="{18BFFF8D-94CB-4C13-8026-C8D18033BEF6}"/>
              </a:ext>
            </a:extLst>
          </p:cNvPr>
          <p:cNvSpPr/>
          <p:nvPr/>
        </p:nvSpPr>
        <p:spPr>
          <a:xfrm>
            <a:off x="4093462" y="2078106"/>
            <a:ext cx="30588" cy="322994"/>
          </a:xfrm>
          <a:custGeom>
            <a:avLst/>
            <a:gdLst>
              <a:gd name="connsiteX0" fmla="*/ 71333 w 81678"/>
              <a:gd name="connsiteY0" fmla="*/ 891118 h 898468"/>
              <a:gd name="connsiteX1" fmla="*/ 22870 w 81678"/>
              <a:gd name="connsiteY1" fmla="*/ 878321 h 898468"/>
              <a:gd name="connsiteX2" fmla="*/ 20420 w 81678"/>
              <a:gd name="connsiteY2" fmla="*/ 20420 h 898468"/>
              <a:gd name="connsiteX3" fmla="*/ 68883 w 81678"/>
              <a:gd name="connsiteY3" fmla="*/ 33488 h 898468"/>
            </a:gdLst>
            <a:ahLst/>
            <a:cxnLst>
              <a:cxn ang="0">
                <a:pos x="connsiteX0" y="connsiteY0"/>
              </a:cxn>
              <a:cxn ang="0">
                <a:pos x="connsiteX1" y="connsiteY1"/>
              </a:cxn>
              <a:cxn ang="0">
                <a:pos x="connsiteX2" y="connsiteY2"/>
              </a:cxn>
              <a:cxn ang="0">
                <a:pos x="connsiteX3" y="connsiteY3"/>
              </a:cxn>
            </a:cxnLst>
            <a:rect l="l" t="t" r="r" b="b"/>
            <a:pathLst>
              <a:path w="81678" h="898468">
                <a:moveTo>
                  <a:pt x="71333" y="891118"/>
                </a:moveTo>
                <a:lnTo>
                  <a:pt x="22870" y="878321"/>
                </a:lnTo>
                <a:lnTo>
                  <a:pt x="20420" y="20420"/>
                </a:lnTo>
                <a:lnTo>
                  <a:pt x="68883" y="33488"/>
                </a:lnTo>
                <a:close/>
              </a:path>
            </a:pathLst>
          </a:custGeom>
          <a:solidFill>
            <a:srgbClr val="65D2E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7" name="Freeform: Shape 86">
            <a:extLst>
              <a:ext uri="{FF2B5EF4-FFF2-40B4-BE49-F238E27FC236}">
                <a16:creationId xmlns:a16="http://schemas.microsoft.com/office/drawing/2014/main" id="{6F4E9CBF-A55D-46B1-BE63-78C184574955}"/>
              </a:ext>
            </a:extLst>
          </p:cNvPr>
          <p:cNvSpPr/>
          <p:nvPr/>
        </p:nvSpPr>
        <p:spPr>
          <a:xfrm>
            <a:off x="4089179" y="2083195"/>
            <a:ext cx="30588" cy="322994"/>
          </a:xfrm>
          <a:custGeom>
            <a:avLst/>
            <a:gdLst>
              <a:gd name="connsiteX0" fmla="*/ 71605 w 81678"/>
              <a:gd name="connsiteY0" fmla="*/ 891118 h 898468"/>
              <a:gd name="connsiteX1" fmla="*/ 22870 w 81678"/>
              <a:gd name="connsiteY1" fmla="*/ 878049 h 898468"/>
              <a:gd name="connsiteX2" fmla="*/ 20420 w 81678"/>
              <a:gd name="connsiteY2" fmla="*/ 20420 h 898468"/>
              <a:gd name="connsiteX3" fmla="*/ 69154 w 81678"/>
              <a:gd name="connsiteY3" fmla="*/ 33216 h 898468"/>
            </a:gdLst>
            <a:ahLst/>
            <a:cxnLst>
              <a:cxn ang="0">
                <a:pos x="connsiteX0" y="connsiteY0"/>
              </a:cxn>
              <a:cxn ang="0">
                <a:pos x="connsiteX1" y="connsiteY1"/>
              </a:cxn>
              <a:cxn ang="0">
                <a:pos x="connsiteX2" y="connsiteY2"/>
              </a:cxn>
              <a:cxn ang="0">
                <a:pos x="connsiteX3" y="connsiteY3"/>
              </a:cxn>
            </a:cxnLst>
            <a:rect l="l" t="t" r="r" b="b"/>
            <a:pathLst>
              <a:path w="81678" h="898468">
                <a:moveTo>
                  <a:pt x="71605" y="891118"/>
                </a:moveTo>
                <a:lnTo>
                  <a:pt x="22870" y="878049"/>
                </a:lnTo>
                <a:lnTo>
                  <a:pt x="20420" y="20420"/>
                </a:lnTo>
                <a:lnTo>
                  <a:pt x="69154" y="33216"/>
                </a:lnTo>
                <a:close/>
              </a:path>
            </a:pathLst>
          </a:custGeom>
          <a:solidFill>
            <a:srgbClr val="07435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8" name="Freeform: Shape 87">
            <a:extLst>
              <a:ext uri="{FF2B5EF4-FFF2-40B4-BE49-F238E27FC236}">
                <a16:creationId xmlns:a16="http://schemas.microsoft.com/office/drawing/2014/main" id="{814125A0-500C-45AB-9ACA-44D68CFB8D96}"/>
              </a:ext>
            </a:extLst>
          </p:cNvPr>
          <p:cNvSpPr/>
          <p:nvPr/>
        </p:nvSpPr>
        <p:spPr>
          <a:xfrm>
            <a:off x="4093360" y="2057747"/>
            <a:ext cx="30588" cy="39151"/>
          </a:xfrm>
          <a:custGeom>
            <a:avLst/>
            <a:gdLst>
              <a:gd name="connsiteX0" fmla="*/ 69155 w 81678"/>
              <a:gd name="connsiteY0" fmla="*/ 90119 h 108905"/>
              <a:gd name="connsiteX1" fmla="*/ 20420 w 81678"/>
              <a:gd name="connsiteY1" fmla="*/ 77050 h 108905"/>
              <a:gd name="connsiteX2" fmla="*/ 26955 w 81678"/>
              <a:gd name="connsiteY2" fmla="*/ 20420 h 108905"/>
              <a:gd name="connsiteX3" fmla="*/ 75417 w 81678"/>
              <a:gd name="connsiteY3" fmla="*/ 33488 h 108905"/>
              <a:gd name="connsiteX4" fmla="*/ 69155 w 81678"/>
              <a:gd name="connsiteY4" fmla="*/ 90119 h 108905"/>
              <a:gd name="connsiteX5" fmla="*/ 69155 w 81678"/>
              <a:gd name="connsiteY5" fmla="*/ 90119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9155" y="90119"/>
                </a:moveTo>
                <a:lnTo>
                  <a:pt x="20420" y="77050"/>
                </a:lnTo>
                <a:cubicBezTo>
                  <a:pt x="20420" y="59353"/>
                  <a:pt x="22598" y="40023"/>
                  <a:pt x="26955" y="20420"/>
                </a:cubicBezTo>
                <a:lnTo>
                  <a:pt x="75417" y="33488"/>
                </a:lnTo>
                <a:cubicBezTo>
                  <a:pt x="71605" y="52819"/>
                  <a:pt x="69155" y="72422"/>
                  <a:pt x="69155" y="90119"/>
                </a:cubicBezTo>
                <a:lnTo>
                  <a:pt x="69155" y="90119"/>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89" name="Freeform: Shape 88">
            <a:extLst>
              <a:ext uri="{FF2B5EF4-FFF2-40B4-BE49-F238E27FC236}">
                <a16:creationId xmlns:a16="http://schemas.microsoft.com/office/drawing/2014/main" id="{455E0D47-7008-4C77-8785-AA9A74A3F4E7}"/>
              </a:ext>
            </a:extLst>
          </p:cNvPr>
          <p:cNvSpPr/>
          <p:nvPr/>
        </p:nvSpPr>
        <p:spPr>
          <a:xfrm>
            <a:off x="4095908" y="2032690"/>
            <a:ext cx="40784" cy="39151"/>
          </a:xfrm>
          <a:custGeom>
            <a:avLst/>
            <a:gdLst>
              <a:gd name="connsiteX0" fmla="*/ 68883 w 108905"/>
              <a:gd name="connsiteY0" fmla="*/ 102915 h 108905"/>
              <a:gd name="connsiteX1" fmla="*/ 20420 w 108905"/>
              <a:gd name="connsiteY1" fmla="*/ 89847 h 108905"/>
              <a:gd name="connsiteX2" fmla="*/ 43291 w 108905"/>
              <a:gd name="connsiteY2" fmla="*/ 20420 h 108905"/>
              <a:gd name="connsiteX3" fmla="*/ 92025 w 108905"/>
              <a:gd name="connsiteY3" fmla="*/ 33488 h 108905"/>
              <a:gd name="connsiteX4" fmla="*/ 68883 w 108905"/>
              <a:gd name="connsiteY4" fmla="*/ 102915 h 108905"/>
              <a:gd name="connsiteX5" fmla="*/ 68883 w 108905"/>
              <a:gd name="connsiteY5" fmla="*/ 102915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68883" y="102915"/>
                </a:moveTo>
                <a:lnTo>
                  <a:pt x="20420" y="89847"/>
                </a:lnTo>
                <a:cubicBezTo>
                  <a:pt x="25593" y="65615"/>
                  <a:pt x="33489" y="41112"/>
                  <a:pt x="43291" y="20420"/>
                </a:cubicBezTo>
                <a:lnTo>
                  <a:pt x="92025" y="33488"/>
                </a:lnTo>
                <a:cubicBezTo>
                  <a:pt x="82224" y="54453"/>
                  <a:pt x="74056" y="78684"/>
                  <a:pt x="68883" y="102915"/>
                </a:cubicBezTo>
                <a:lnTo>
                  <a:pt x="68883" y="102915"/>
                </a:lnTo>
                <a:close/>
              </a:path>
            </a:pathLst>
          </a:custGeom>
          <a:solidFill>
            <a:srgbClr val="C4F3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0" name="Freeform: Shape 89">
            <a:extLst>
              <a:ext uri="{FF2B5EF4-FFF2-40B4-BE49-F238E27FC236}">
                <a16:creationId xmlns:a16="http://schemas.microsoft.com/office/drawing/2014/main" id="{B5D14F92-AC2A-4909-A66A-ADB6CEF72609}"/>
              </a:ext>
            </a:extLst>
          </p:cNvPr>
          <p:cNvSpPr/>
          <p:nvPr/>
        </p:nvSpPr>
        <p:spPr>
          <a:xfrm>
            <a:off x="4104371" y="2019966"/>
            <a:ext cx="40784" cy="29363"/>
          </a:xfrm>
          <a:custGeom>
            <a:avLst/>
            <a:gdLst>
              <a:gd name="connsiteX0" fmla="*/ 69155 w 108905"/>
              <a:gd name="connsiteY0" fmla="*/ 69155 h 81678"/>
              <a:gd name="connsiteX1" fmla="*/ 20420 w 108905"/>
              <a:gd name="connsiteY1" fmla="*/ 56086 h 81678"/>
              <a:gd name="connsiteX2" fmla="*/ 41929 w 108905"/>
              <a:gd name="connsiteY2" fmla="*/ 20420 h 81678"/>
              <a:gd name="connsiteX3" fmla="*/ 90392 w 108905"/>
              <a:gd name="connsiteY3" fmla="*/ 33488 h 81678"/>
              <a:gd name="connsiteX4" fmla="*/ 69155 w 108905"/>
              <a:gd name="connsiteY4" fmla="*/ 69155 h 81678"/>
              <a:gd name="connsiteX5" fmla="*/ 69155 w 108905"/>
              <a:gd name="connsiteY5" fmla="*/ 69155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69155" y="69155"/>
                </a:moveTo>
                <a:lnTo>
                  <a:pt x="20420" y="56086"/>
                </a:lnTo>
                <a:cubicBezTo>
                  <a:pt x="26954" y="42201"/>
                  <a:pt x="34033" y="29949"/>
                  <a:pt x="41929" y="20420"/>
                </a:cubicBezTo>
                <a:lnTo>
                  <a:pt x="90392" y="33488"/>
                </a:lnTo>
                <a:cubicBezTo>
                  <a:pt x="82768" y="42745"/>
                  <a:pt x="75689" y="54997"/>
                  <a:pt x="69155" y="69155"/>
                </a:cubicBezTo>
                <a:lnTo>
                  <a:pt x="69155" y="69155"/>
                </a:lnTo>
                <a:close/>
              </a:path>
            </a:pathLst>
          </a:custGeom>
          <a:solidFill>
            <a:srgbClr val="6CE0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1" name="Freeform: Shape 90">
            <a:extLst>
              <a:ext uri="{FF2B5EF4-FFF2-40B4-BE49-F238E27FC236}">
                <a16:creationId xmlns:a16="http://schemas.microsoft.com/office/drawing/2014/main" id="{6E42259E-B889-456A-B2DD-9302023CA0A4}"/>
              </a:ext>
            </a:extLst>
          </p:cNvPr>
          <p:cNvSpPr/>
          <p:nvPr/>
        </p:nvSpPr>
        <p:spPr>
          <a:xfrm>
            <a:off x="4107429" y="1809548"/>
            <a:ext cx="224310" cy="616625"/>
          </a:xfrm>
          <a:custGeom>
            <a:avLst/>
            <a:gdLst>
              <a:gd name="connsiteX0" fmla="*/ 526015 w 598979"/>
              <a:gd name="connsiteY0" fmla="*/ 43242 h 1715258"/>
              <a:gd name="connsiteX1" fmla="*/ 588635 w 598979"/>
              <a:gd name="connsiteY1" fmla="*/ 85715 h 1715258"/>
              <a:gd name="connsiteX2" fmla="*/ 591086 w 598979"/>
              <a:gd name="connsiteY2" fmla="*/ 943616 h 1715258"/>
              <a:gd name="connsiteX3" fmla="*/ 529282 w 598979"/>
              <a:gd name="connsiteY3" fmla="*/ 1141279 h 1715258"/>
              <a:gd name="connsiteX4" fmla="*/ 85493 w 598979"/>
              <a:gd name="connsiteY4" fmla="*/ 1694791 h 1715258"/>
              <a:gd name="connsiteX5" fmla="*/ 22872 w 598979"/>
              <a:gd name="connsiteY5" fmla="*/ 1652045 h 1715258"/>
              <a:gd name="connsiteX6" fmla="*/ 20422 w 598979"/>
              <a:gd name="connsiteY6" fmla="*/ 794144 h 1715258"/>
              <a:gd name="connsiteX7" fmla="*/ 82226 w 598979"/>
              <a:gd name="connsiteY7" fmla="*/ 596481 h 1715258"/>
              <a:gd name="connsiteX8" fmla="*/ 526015 w 598979"/>
              <a:gd name="connsiteY8" fmla="*/ 43242 h 1715258"/>
              <a:gd name="connsiteX9" fmla="*/ 579651 w 598979"/>
              <a:gd name="connsiteY9" fmla="*/ 957774 h 1715258"/>
              <a:gd name="connsiteX10" fmla="*/ 577200 w 598979"/>
              <a:gd name="connsiteY10" fmla="*/ 99872 h 1715258"/>
              <a:gd name="connsiteX11" fmla="*/ 526015 w 598979"/>
              <a:gd name="connsiteY11" fmla="*/ 65023 h 1715258"/>
              <a:gd name="connsiteX12" fmla="*/ 82226 w 598979"/>
              <a:gd name="connsiteY12" fmla="*/ 618534 h 1715258"/>
              <a:gd name="connsiteX13" fmla="*/ 31585 w 598979"/>
              <a:gd name="connsiteY13" fmla="*/ 780258 h 1715258"/>
              <a:gd name="connsiteX14" fmla="*/ 34035 w 598979"/>
              <a:gd name="connsiteY14" fmla="*/ 1638160 h 1715258"/>
              <a:gd name="connsiteX15" fmla="*/ 85221 w 598979"/>
              <a:gd name="connsiteY15" fmla="*/ 1673010 h 1715258"/>
              <a:gd name="connsiteX16" fmla="*/ 529010 w 598979"/>
              <a:gd name="connsiteY16" fmla="*/ 1119498 h 1715258"/>
              <a:gd name="connsiteX17" fmla="*/ 579651 w 598979"/>
              <a:gd name="connsiteY17" fmla="*/ 957774 h 1715258"/>
              <a:gd name="connsiteX18" fmla="*/ 579651 w 598979"/>
              <a:gd name="connsiteY18" fmla="*/ 957774 h 17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8979" h="1715258">
                <a:moveTo>
                  <a:pt x="526015" y="43242"/>
                </a:moveTo>
                <a:cubicBezTo>
                  <a:pt x="560320" y="496"/>
                  <a:pt x="588363" y="19555"/>
                  <a:pt x="588635" y="85715"/>
                </a:cubicBezTo>
                <a:lnTo>
                  <a:pt x="591086" y="943616"/>
                </a:lnTo>
                <a:cubicBezTo>
                  <a:pt x="591358" y="1009776"/>
                  <a:pt x="563315" y="1098534"/>
                  <a:pt x="529282" y="1141279"/>
                </a:cubicBezTo>
                <a:lnTo>
                  <a:pt x="85493" y="1694791"/>
                </a:lnTo>
                <a:cubicBezTo>
                  <a:pt x="51188" y="1737536"/>
                  <a:pt x="23145" y="1718478"/>
                  <a:pt x="22872" y="1652045"/>
                </a:cubicBezTo>
                <a:lnTo>
                  <a:pt x="20422" y="794144"/>
                </a:lnTo>
                <a:cubicBezTo>
                  <a:pt x="20150" y="727984"/>
                  <a:pt x="47921" y="639226"/>
                  <a:pt x="82226" y="596481"/>
                </a:cubicBezTo>
                <a:lnTo>
                  <a:pt x="526015" y="43242"/>
                </a:lnTo>
                <a:close/>
                <a:moveTo>
                  <a:pt x="579651" y="957774"/>
                </a:moveTo>
                <a:lnTo>
                  <a:pt x="577200" y="99872"/>
                </a:lnTo>
                <a:cubicBezTo>
                  <a:pt x="576928" y="45692"/>
                  <a:pt x="554058" y="29901"/>
                  <a:pt x="526015" y="65023"/>
                </a:cubicBezTo>
                <a:lnTo>
                  <a:pt x="82226" y="618534"/>
                </a:lnTo>
                <a:cubicBezTo>
                  <a:pt x="54183" y="653656"/>
                  <a:pt x="31585" y="726078"/>
                  <a:pt x="31585" y="780258"/>
                </a:cubicBezTo>
                <a:lnTo>
                  <a:pt x="34035" y="1638160"/>
                </a:lnTo>
                <a:cubicBezTo>
                  <a:pt x="34307" y="1692340"/>
                  <a:pt x="57177" y="1708132"/>
                  <a:pt x="85221" y="1673010"/>
                </a:cubicBezTo>
                <a:lnTo>
                  <a:pt x="529010" y="1119498"/>
                </a:lnTo>
                <a:cubicBezTo>
                  <a:pt x="557053" y="1084649"/>
                  <a:pt x="579923" y="1012227"/>
                  <a:pt x="579651" y="957774"/>
                </a:cubicBezTo>
                <a:lnTo>
                  <a:pt x="579651" y="957774"/>
                </a:lnTo>
                <a:close/>
              </a:path>
            </a:pathLst>
          </a:custGeom>
          <a:solidFill>
            <a:srgbClr val="06404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2" name="Freeform: Shape 91">
            <a:extLst>
              <a:ext uri="{FF2B5EF4-FFF2-40B4-BE49-F238E27FC236}">
                <a16:creationId xmlns:a16="http://schemas.microsoft.com/office/drawing/2014/main" id="{FEF6FE3C-0E92-48E6-89B4-7FE9338C5290}"/>
              </a:ext>
            </a:extLst>
          </p:cNvPr>
          <p:cNvSpPr/>
          <p:nvPr/>
        </p:nvSpPr>
        <p:spPr>
          <a:xfrm>
            <a:off x="4089179" y="2058236"/>
            <a:ext cx="30588" cy="39151"/>
          </a:xfrm>
          <a:custGeom>
            <a:avLst/>
            <a:gdLst>
              <a:gd name="connsiteX0" fmla="*/ 69154 w 81678"/>
              <a:gd name="connsiteY0" fmla="*/ 102643 h 108905"/>
              <a:gd name="connsiteX1" fmla="*/ 20420 w 81678"/>
              <a:gd name="connsiteY1" fmla="*/ 89575 h 108905"/>
              <a:gd name="connsiteX2" fmla="*/ 28315 w 81678"/>
              <a:gd name="connsiteY2" fmla="*/ 20420 h 108905"/>
              <a:gd name="connsiteX3" fmla="*/ 77050 w 81678"/>
              <a:gd name="connsiteY3" fmla="*/ 33488 h 108905"/>
              <a:gd name="connsiteX4" fmla="*/ 69154 w 81678"/>
              <a:gd name="connsiteY4" fmla="*/ 102643 h 108905"/>
              <a:gd name="connsiteX5" fmla="*/ 69154 w 81678"/>
              <a:gd name="connsiteY5" fmla="*/ 102643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9154" y="102643"/>
                </a:moveTo>
                <a:lnTo>
                  <a:pt x="20420" y="89575"/>
                </a:lnTo>
                <a:cubicBezTo>
                  <a:pt x="20420" y="68066"/>
                  <a:pt x="23142" y="44379"/>
                  <a:pt x="28315" y="20420"/>
                </a:cubicBezTo>
                <a:lnTo>
                  <a:pt x="77050" y="33488"/>
                </a:lnTo>
                <a:cubicBezTo>
                  <a:pt x="71877" y="57448"/>
                  <a:pt x="69154" y="81134"/>
                  <a:pt x="69154" y="102643"/>
                </a:cubicBezTo>
                <a:lnTo>
                  <a:pt x="69154" y="102643"/>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3" name="Freeform: Shape 92">
            <a:extLst>
              <a:ext uri="{FF2B5EF4-FFF2-40B4-BE49-F238E27FC236}">
                <a16:creationId xmlns:a16="http://schemas.microsoft.com/office/drawing/2014/main" id="{121A8C45-0BFA-4597-BB5D-647A56A812C8}"/>
              </a:ext>
            </a:extLst>
          </p:cNvPr>
          <p:cNvSpPr/>
          <p:nvPr/>
        </p:nvSpPr>
        <p:spPr>
          <a:xfrm>
            <a:off x="4092136" y="2027699"/>
            <a:ext cx="40784" cy="48939"/>
          </a:xfrm>
          <a:custGeom>
            <a:avLst/>
            <a:gdLst>
              <a:gd name="connsiteX0" fmla="*/ 69155 w 108905"/>
              <a:gd name="connsiteY0" fmla="*/ 118434 h 136131"/>
              <a:gd name="connsiteX1" fmla="*/ 20420 w 108905"/>
              <a:gd name="connsiteY1" fmla="*/ 105366 h 136131"/>
              <a:gd name="connsiteX2" fmla="*/ 48463 w 108905"/>
              <a:gd name="connsiteY2" fmla="*/ 20420 h 136131"/>
              <a:gd name="connsiteX3" fmla="*/ 96926 w 108905"/>
              <a:gd name="connsiteY3" fmla="*/ 33488 h 136131"/>
              <a:gd name="connsiteX4" fmla="*/ 69155 w 108905"/>
              <a:gd name="connsiteY4" fmla="*/ 118434 h 136131"/>
              <a:gd name="connsiteX5" fmla="*/ 69155 w 108905"/>
              <a:gd name="connsiteY5" fmla="*/ 118434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69155" y="118434"/>
                </a:moveTo>
                <a:lnTo>
                  <a:pt x="20420" y="105366"/>
                </a:lnTo>
                <a:cubicBezTo>
                  <a:pt x="26682" y="75689"/>
                  <a:pt x="36483" y="45740"/>
                  <a:pt x="48463" y="20420"/>
                </a:cubicBezTo>
                <a:lnTo>
                  <a:pt x="96926" y="33488"/>
                </a:lnTo>
                <a:cubicBezTo>
                  <a:pt x="85219" y="58809"/>
                  <a:pt x="75417" y="88758"/>
                  <a:pt x="69155" y="118434"/>
                </a:cubicBezTo>
                <a:lnTo>
                  <a:pt x="69155" y="118434"/>
                </a:lnTo>
                <a:close/>
              </a:path>
            </a:pathLst>
          </a:custGeom>
          <a:solidFill>
            <a:srgbClr val="9CB5B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4" name="Freeform: Shape 93">
            <a:extLst>
              <a:ext uri="{FF2B5EF4-FFF2-40B4-BE49-F238E27FC236}">
                <a16:creationId xmlns:a16="http://schemas.microsoft.com/office/drawing/2014/main" id="{FDB77881-892E-4250-86A8-81639EF7F7F3}"/>
              </a:ext>
            </a:extLst>
          </p:cNvPr>
          <p:cNvSpPr/>
          <p:nvPr/>
        </p:nvSpPr>
        <p:spPr>
          <a:xfrm>
            <a:off x="4102638" y="2012039"/>
            <a:ext cx="40784" cy="29363"/>
          </a:xfrm>
          <a:custGeom>
            <a:avLst/>
            <a:gdLst>
              <a:gd name="connsiteX0" fmla="*/ 68883 w 108905"/>
              <a:gd name="connsiteY0" fmla="*/ 77051 h 81678"/>
              <a:gd name="connsiteX1" fmla="*/ 20420 w 108905"/>
              <a:gd name="connsiteY1" fmla="*/ 63982 h 81678"/>
              <a:gd name="connsiteX2" fmla="*/ 46285 w 108905"/>
              <a:gd name="connsiteY2" fmla="*/ 20420 h 81678"/>
              <a:gd name="connsiteX3" fmla="*/ 95020 w 108905"/>
              <a:gd name="connsiteY3" fmla="*/ 33488 h 81678"/>
              <a:gd name="connsiteX4" fmla="*/ 68883 w 108905"/>
              <a:gd name="connsiteY4" fmla="*/ 77051 h 81678"/>
              <a:gd name="connsiteX5" fmla="*/ 68883 w 108905"/>
              <a:gd name="connsiteY5" fmla="*/ 77051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68883" y="77051"/>
                </a:moveTo>
                <a:lnTo>
                  <a:pt x="20420" y="63982"/>
                </a:lnTo>
                <a:cubicBezTo>
                  <a:pt x="28316" y="47102"/>
                  <a:pt x="37028" y="32127"/>
                  <a:pt x="46285" y="20420"/>
                </a:cubicBezTo>
                <a:lnTo>
                  <a:pt x="95020" y="33488"/>
                </a:lnTo>
                <a:cubicBezTo>
                  <a:pt x="85764" y="45196"/>
                  <a:pt x="76778" y="60170"/>
                  <a:pt x="68883" y="77051"/>
                </a:cubicBezTo>
                <a:lnTo>
                  <a:pt x="68883" y="77051"/>
                </a:lnTo>
                <a:close/>
              </a:path>
            </a:pathLst>
          </a:custGeom>
          <a:solidFill>
            <a:srgbClr val="0747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5" name="Freeform: Shape 94">
            <a:extLst>
              <a:ext uri="{FF2B5EF4-FFF2-40B4-BE49-F238E27FC236}">
                <a16:creationId xmlns:a16="http://schemas.microsoft.com/office/drawing/2014/main" id="{540D7CCD-FE9C-4D0C-BA0D-6B0E8CA147FB}"/>
              </a:ext>
            </a:extLst>
          </p:cNvPr>
          <p:cNvSpPr/>
          <p:nvPr/>
        </p:nvSpPr>
        <p:spPr>
          <a:xfrm>
            <a:off x="4073886" y="1699028"/>
            <a:ext cx="295681" cy="1027707"/>
          </a:xfrm>
          <a:custGeom>
            <a:avLst/>
            <a:gdLst>
              <a:gd name="connsiteX0" fmla="*/ 20420 w 789563"/>
              <a:gd name="connsiteY0" fmla="*/ 950471 h 2858764"/>
              <a:gd name="connsiteX1" fmla="*/ 766148 w 789563"/>
              <a:gd name="connsiteY1" fmla="*/ 20420 h 2858764"/>
              <a:gd name="connsiteX2" fmla="*/ 771594 w 789563"/>
              <a:gd name="connsiteY2" fmla="*/ 1915644 h 2858764"/>
              <a:gd name="connsiteX3" fmla="*/ 25865 w 789563"/>
              <a:gd name="connsiteY3" fmla="*/ 2845696 h 2858764"/>
              <a:gd name="connsiteX4" fmla="*/ 20420 w 789563"/>
              <a:gd name="connsiteY4" fmla="*/ 950471 h 2858764"/>
              <a:gd name="connsiteX5" fmla="*/ 680658 w 789563"/>
              <a:gd name="connsiteY5" fmla="*/ 1251050 h 2858764"/>
              <a:gd name="connsiteX6" fmla="*/ 678207 w 789563"/>
              <a:gd name="connsiteY6" fmla="*/ 393148 h 2858764"/>
              <a:gd name="connsiteX7" fmla="*/ 615587 w 789563"/>
              <a:gd name="connsiteY7" fmla="*/ 350675 h 2858764"/>
              <a:gd name="connsiteX8" fmla="*/ 171798 w 789563"/>
              <a:gd name="connsiteY8" fmla="*/ 904186 h 2858764"/>
              <a:gd name="connsiteX9" fmla="*/ 109994 w 789563"/>
              <a:gd name="connsiteY9" fmla="*/ 1101850 h 2858764"/>
              <a:gd name="connsiteX10" fmla="*/ 112444 w 789563"/>
              <a:gd name="connsiteY10" fmla="*/ 1959751 h 2858764"/>
              <a:gd name="connsiteX11" fmla="*/ 175065 w 789563"/>
              <a:gd name="connsiteY11" fmla="*/ 2002496 h 2858764"/>
              <a:gd name="connsiteX12" fmla="*/ 618854 w 789563"/>
              <a:gd name="connsiteY12" fmla="*/ 1448985 h 2858764"/>
              <a:gd name="connsiteX13" fmla="*/ 680658 w 789563"/>
              <a:gd name="connsiteY13" fmla="*/ 1251050 h 2858764"/>
              <a:gd name="connsiteX14" fmla="*/ 680658 w 789563"/>
              <a:gd name="connsiteY14" fmla="*/ 1251050 h 285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9563" h="2858764">
                <a:moveTo>
                  <a:pt x="20420" y="950471"/>
                </a:moveTo>
                <a:lnTo>
                  <a:pt x="766148" y="20420"/>
                </a:lnTo>
                <a:lnTo>
                  <a:pt x="771594" y="1915644"/>
                </a:lnTo>
                <a:lnTo>
                  <a:pt x="25865" y="2845696"/>
                </a:lnTo>
                <a:lnTo>
                  <a:pt x="20420" y="950471"/>
                </a:lnTo>
                <a:close/>
                <a:moveTo>
                  <a:pt x="680658" y="1251050"/>
                </a:moveTo>
                <a:lnTo>
                  <a:pt x="678207" y="393148"/>
                </a:lnTo>
                <a:cubicBezTo>
                  <a:pt x="677935" y="326988"/>
                  <a:pt x="649892" y="307930"/>
                  <a:pt x="615587" y="350675"/>
                </a:cubicBezTo>
                <a:lnTo>
                  <a:pt x="171798" y="904186"/>
                </a:lnTo>
                <a:cubicBezTo>
                  <a:pt x="137493" y="946932"/>
                  <a:pt x="109722" y="1035690"/>
                  <a:pt x="109994" y="1101850"/>
                </a:cubicBezTo>
                <a:lnTo>
                  <a:pt x="112444" y="1959751"/>
                </a:lnTo>
                <a:cubicBezTo>
                  <a:pt x="112717" y="2025911"/>
                  <a:pt x="140760" y="2045242"/>
                  <a:pt x="175065" y="2002496"/>
                </a:cubicBezTo>
                <a:lnTo>
                  <a:pt x="618854" y="1448985"/>
                </a:lnTo>
                <a:cubicBezTo>
                  <a:pt x="653159" y="1406240"/>
                  <a:pt x="680930" y="1317482"/>
                  <a:pt x="680658" y="1251050"/>
                </a:cubicBezTo>
                <a:lnTo>
                  <a:pt x="680658" y="1251050"/>
                </a:lnTo>
                <a:close/>
              </a:path>
            </a:pathLst>
          </a:custGeom>
          <a:solidFill>
            <a:srgbClr val="D9D9D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6" name="Freeform: Shape 95">
            <a:extLst>
              <a:ext uri="{FF2B5EF4-FFF2-40B4-BE49-F238E27FC236}">
                <a16:creationId xmlns:a16="http://schemas.microsoft.com/office/drawing/2014/main" id="{896C4D7F-646E-488C-9B46-50402AA15A11}"/>
              </a:ext>
            </a:extLst>
          </p:cNvPr>
          <p:cNvSpPr/>
          <p:nvPr/>
        </p:nvSpPr>
        <p:spPr>
          <a:xfrm>
            <a:off x="4111610" y="1818951"/>
            <a:ext cx="214114" cy="597049"/>
          </a:xfrm>
          <a:custGeom>
            <a:avLst/>
            <a:gdLst>
              <a:gd name="connsiteX0" fmla="*/ 514852 w 571752"/>
              <a:gd name="connsiteY0" fmla="*/ 39141 h 1660805"/>
              <a:gd name="connsiteX1" fmla="*/ 566038 w 571752"/>
              <a:gd name="connsiteY1" fmla="*/ 73991 h 1660805"/>
              <a:gd name="connsiteX2" fmla="*/ 568488 w 571752"/>
              <a:gd name="connsiteY2" fmla="*/ 931892 h 1660805"/>
              <a:gd name="connsiteX3" fmla="*/ 517848 w 571752"/>
              <a:gd name="connsiteY3" fmla="*/ 1093617 h 1660805"/>
              <a:gd name="connsiteX4" fmla="*/ 74058 w 571752"/>
              <a:gd name="connsiteY4" fmla="*/ 1647128 h 1660805"/>
              <a:gd name="connsiteX5" fmla="*/ 22872 w 571752"/>
              <a:gd name="connsiteY5" fmla="*/ 1612278 h 1660805"/>
              <a:gd name="connsiteX6" fmla="*/ 20422 w 571752"/>
              <a:gd name="connsiteY6" fmla="*/ 754376 h 1660805"/>
              <a:gd name="connsiteX7" fmla="*/ 71064 w 571752"/>
              <a:gd name="connsiteY7" fmla="*/ 592652 h 1660805"/>
              <a:gd name="connsiteX8" fmla="*/ 514852 w 571752"/>
              <a:gd name="connsiteY8" fmla="*/ 39141 h 1660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752" h="1660805">
                <a:moveTo>
                  <a:pt x="514852" y="39141"/>
                </a:moveTo>
                <a:cubicBezTo>
                  <a:pt x="542895" y="4019"/>
                  <a:pt x="565765" y="19810"/>
                  <a:pt x="566038" y="73991"/>
                </a:cubicBezTo>
                <a:lnTo>
                  <a:pt x="568488" y="931892"/>
                </a:lnTo>
                <a:cubicBezTo>
                  <a:pt x="568761" y="986073"/>
                  <a:pt x="545891" y="1058495"/>
                  <a:pt x="517848" y="1093617"/>
                </a:cubicBezTo>
                <a:lnTo>
                  <a:pt x="74058" y="1647128"/>
                </a:lnTo>
                <a:cubicBezTo>
                  <a:pt x="46015" y="1682250"/>
                  <a:pt x="23145" y="1666459"/>
                  <a:pt x="22872" y="1612278"/>
                </a:cubicBezTo>
                <a:lnTo>
                  <a:pt x="20422" y="754376"/>
                </a:lnTo>
                <a:cubicBezTo>
                  <a:pt x="20150" y="700196"/>
                  <a:pt x="43020" y="627774"/>
                  <a:pt x="71064" y="592652"/>
                </a:cubicBezTo>
                <a:lnTo>
                  <a:pt x="514852" y="39141"/>
                </a:lnTo>
                <a:close/>
              </a:path>
            </a:pathLst>
          </a:custGeom>
          <a:solidFill>
            <a:schemeClr val="bg1">
              <a:lumMod val="9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7" name="Freeform: Shape 96">
            <a:extLst>
              <a:ext uri="{FF2B5EF4-FFF2-40B4-BE49-F238E27FC236}">
                <a16:creationId xmlns:a16="http://schemas.microsoft.com/office/drawing/2014/main" id="{909B55A2-3BFD-4D60-A016-41D55B851264}"/>
              </a:ext>
            </a:extLst>
          </p:cNvPr>
          <p:cNvSpPr/>
          <p:nvPr/>
        </p:nvSpPr>
        <p:spPr>
          <a:xfrm>
            <a:off x="4055635" y="1694330"/>
            <a:ext cx="305877" cy="352357"/>
          </a:xfrm>
          <a:custGeom>
            <a:avLst/>
            <a:gdLst>
              <a:gd name="connsiteX0" fmla="*/ 69155 w 816789"/>
              <a:gd name="connsiteY0" fmla="*/ 963540 h 980147"/>
              <a:gd name="connsiteX1" fmla="*/ 20420 w 816789"/>
              <a:gd name="connsiteY1" fmla="*/ 950471 h 980147"/>
              <a:gd name="connsiteX2" fmla="*/ 766421 w 816789"/>
              <a:gd name="connsiteY2" fmla="*/ 20420 h 980147"/>
              <a:gd name="connsiteX3" fmla="*/ 814884 w 816789"/>
              <a:gd name="connsiteY3" fmla="*/ 33488 h 980147"/>
            </a:gdLst>
            <a:ahLst/>
            <a:cxnLst>
              <a:cxn ang="0">
                <a:pos x="connsiteX0" y="connsiteY0"/>
              </a:cxn>
              <a:cxn ang="0">
                <a:pos x="connsiteX1" y="connsiteY1"/>
              </a:cxn>
              <a:cxn ang="0">
                <a:pos x="connsiteX2" y="connsiteY2"/>
              </a:cxn>
              <a:cxn ang="0">
                <a:pos x="connsiteX3" y="connsiteY3"/>
              </a:cxn>
            </a:cxnLst>
            <a:rect l="l" t="t" r="r" b="b"/>
            <a:pathLst>
              <a:path w="816789" h="980147">
                <a:moveTo>
                  <a:pt x="69155" y="963540"/>
                </a:moveTo>
                <a:lnTo>
                  <a:pt x="20420" y="950471"/>
                </a:lnTo>
                <a:lnTo>
                  <a:pt x="766421" y="20420"/>
                </a:lnTo>
                <a:lnTo>
                  <a:pt x="814884" y="33488"/>
                </a:lnTo>
                <a:close/>
              </a:path>
            </a:pathLst>
          </a:custGeom>
          <a:solidFill>
            <a:srgbClr val="E8E8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8" name="Freeform: Shape 97">
            <a:extLst>
              <a:ext uri="{FF2B5EF4-FFF2-40B4-BE49-F238E27FC236}">
                <a16:creationId xmlns:a16="http://schemas.microsoft.com/office/drawing/2014/main" id="{FAA8C838-8915-476F-9BD8-69C1CD0C6931}"/>
              </a:ext>
            </a:extLst>
          </p:cNvPr>
          <p:cNvSpPr/>
          <p:nvPr/>
        </p:nvSpPr>
        <p:spPr>
          <a:xfrm>
            <a:off x="4055635" y="2028678"/>
            <a:ext cx="30588" cy="694926"/>
          </a:xfrm>
          <a:custGeom>
            <a:avLst/>
            <a:gdLst>
              <a:gd name="connsiteX0" fmla="*/ 74600 w 81678"/>
              <a:gd name="connsiteY0" fmla="*/ 1928713 h 1933069"/>
              <a:gd name="connsiteX1" fmla="*/ 25865 w 81678"/>
              <a:gd name="connsiteY1" fmla="*/ 1915644 h 1933069"/>
              <a:gd name="connsiteX2" fmla="*/ 20420 w 81678"/>
              <a:gd name="connsiteY2" fmla="*/ 20420 h 1933069"/>
              <a:gd name="connsiteX3" fmla="*/ 69155 w 81678"/>
              <a:gd name="connsiteY3" fmla="*/ 33488 h 1933069"/>
            </a:gdLst>
            <a:ahLst/>
            <a:cxnLst>
              <a:cxn ang="0">
                <a:pos x="connsiteX0" y="connsiteY0"/>
              </a:cxn>
              <a:cxn ang="0">
                <a:pos x="connsiteX1" y="connsiteY1"/>
              </a:cxn>
              <a:cxn ang="0">
                <a:pos x="connsiteX2" y="connsiteY2"/>
              </a:cxn>
              <a:cxn ang="0">
                <a:pos x="connsiteX3" y="connsiteY3"/>
              </a:cxn>
            </a:cxnLst>
            <a:rect l="l" t="t" r="r" b="b"/>
            <a:pathLst>
              <a:path w="81678" h="1933069">
                <a:moveTo>
                  <a:pt x="74600" y="1928713"/>
                </a:moveTo>
                <a:lnTo>
                  <a:pt x="25865" y="1915644"/>
                </a:lnTo>
                <a:lnTo>
                  <a:pt x="20420" y="20420"/>
                </a:lnTo>
                <a:lnTo>
                  <a:pt x="69155" y="33488"/>
                </a:lnTo>
                <a:close/>
              </a:path>
            </a:pathLst>
          </a:custGeom>
          <a:solidFill>
            <a:srgbClr val="E2E2E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99" name="Freeform: Shape 98">
            <a:extLst>
              <a:ext uri="{FF2B5EF4-FFF2-40B4-BE49-F238E27FC236}">
                <a16:creationId xmlns:a16="http://schemas.microsoft.com/office/drawing/2014/main" id="{A7676131-FE70-4407-8F00-145C3F2E6A58}"/>
              </a:ext>
            </a:extLst>
          </p:cNvPr>
          <p:cNvSpPr/>
          <p:nvPr/>
        </p:nvSpPr>
        <p:spPr>
          <a:xfrm>
            <a:off x="1771956" y="3182897"/>
            <a:ext cx="122351" cy="254480"/>
          </a:xfrm>
          <a:custGeom>
            <a:avLst/>
            <a:gdLst>
              <a:gd name="connsiteX0" fmla="*/ 310380 w 326715"/>
              <a:gd name="connsiteY0" fmla="*/ 176817 h 707884"/>
              <a:gd name="connsiteX1" fmla="*/ 286149 w 326715"/>
              <a:gd name="connsiteY1" fmla="*/ 138700 h 707884"/>
              <a:gd name="connsiteX2" fmla="*/ 258922 w 326715"/>
              <a:gd name="connsiteY2" fmla="*/ 115558 h 707884"/>
              <a:gd name="connsiteX3" fmla="*/ 108905 w 326715"/>
              <a:gd name="connsiteY3" fmla="*/ 28978 h 707884"/>
              <a:gd name="connsiteX4" fmla="*/ 64254 w 326715"/>
              <a:gd name="connsiteY4" fmla="*/ 24622 h 707884"/>
              <a:gd name="connsiteX5" fmla="*/ 20420 w 326715"/>
              <a:gd name="connsiteY5" fmla="*/ 50214 h 707884"/>
              <a:gd name="connsiteX6" fmla="*/ 65071 w 326715"/>
              <a:gd name="connsiteY6" fmla="*/ 54570 h 707884"/>
              <a:gd name="connsiteX7" fmla="*/ 215088 w 326715"/>
              <a:gd name="connsiteY7" fmla="*/ 141150 h 707884"/>
              <a:gd name="connsiteX8" fmla="*/ 242314 w 326715"/>
              <a:gd name="connsiteY8" fmla="*/ 164293 h 707884"/>
              <a:gd name="connsiteX9" fmla="*/ 266546 w 326715"/>
              <a:gd name="connsiteY9" fmla="*/ 202410 h 707884"/>
              <a:gd name="connsiteX10" fmla="*/ 277436 w 326715"/>
              <a:gd name="connsiteY10" fmla="*/ 249511 h 707884"/>
              <a:gd name="connsiteX11" fmla="*/ 276347 w 326715"/>
              <a:gd name="connsiteY11" fmla="*/ 651372 h 707884"/>
              <a:gd name="connsiteX12" fmla="*/ 258106 w 326715"/>
              <a:gd name="connsiteY12" fmla="*/ 691667 h 707884"/>
              <a:gd name="connsiteX13" fmla="*/ 301940 w 326715"/>
              <a:gd name="connsiteY13" fmla="*/ 666074 h 707884"/>
              <a:gd name="connsiteX14" fmla="*/ 320182 w 326715"/>
              <a:gd name="connsiteY14" fmla="*/ 625779 h 707884"/>
              <a:gd name="connsiteX15" fmla="*/ 321271 w 326715"/>
              <a:gd name="connsiteY15" fmla="*/ 223918 h 707884"/>
              <a:gd name="connsiteX16" fmla="*/ 310380 w 326715"/>
              <a:gd name="connsiteY16" fmla="*/ 176817 h 7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707884">
                <a:moveTo>
                  <a:pt x="310380" y="176817"/>
                </a:moveTo>
                <a:cubicBezTo>
                  <a:pt x="304390" y="162932"/>
                  <a:pt x="295950" y="149863"/>
                  <a:pt x="286149" y="138700"/>
                </a:cubicBezTo>
                <a:cubicBezTo>
                  <a:pt x="277981" y="129443"/>
                  <a:pt x="268724" y="121275"/>
                  <a:pt x="258922" y="115558"/>
                </a:cubicBezTo>
                <a:lnTo>
                  <a:pt x="108905" y="28978"/>
                </a:lnTo>
                <a:cubicBezTo>
                  <a:pt x="91480" y="18904"/>
                  <a:pt x="75689" y="18087"/>
                  <a:pt x="64254" y="24622"/>
                </a:cubicBezTo>
                <a:lnTo>
                  <a:pt x="20420" y="50214"/>
                </a:lnTo>
                <a:cubicBezTo>
                  <a:pt x="31855" y="43680"/>
                  <a:pt x="47646" y="44497"/>
                  <a:pt x="65071" y="54570"/>
                </a:cubicBezTo>
                <a:lnTo>
                  <a:pt x="215088" y="141150"/>
                </a:lnTo>
                <a:cubicBezTo>
                  <a:pt x="224889" y="146868"/>
                  <a:pt x="234146" y="154764"/>
                  <a:pt x="242314" y="164293"/>
                </a:cubicBezTo>
                <a:cubicBezTo>
                  <a:pt x="252116" y="175455"/>
                  <a:pt x="260556" y="188524"/>
                  <a:pt x="266546" y="202410"/>
                </a:cubicBezTo>
                <a:cubicBezTo>
                  <a:pt x="273352" y="217928"/>
                  <a:pt x="277436" y="234264"/>
                  <a:pt x="277436" y="249511"/>
                </a:cubicBezTo>
                <a:lnTo>
                  <a:pt x="276347" y="651372"/>
                </a:lnTo>
                <a:cubicBezTo>
                  <a:pt x="276347" y="671247"/>
                  <a:pt x="269268" y="685132"/>
                  <a:pt x="258106" y="691667"/>
                </a:cubicBezTo>
                <a:lnTo>
                  <a:pt x="301940" y="666074"/>
                </a:lnTo>
                <a:cubicBezTo>
                  <a:pt x="313103" y="659540"/>
                  <a:pt x="320182" y="645654"/>
                  <a:pt x="320182" y="625779"/>
                </a:cubicBezTo>
                <a:lnTo>
                  <a:pt x="321271" y="223918"/>
                </a:lnTo>
                <a:cubicBezTo>
                  <a:pt x="321271" y="208672"/>
                  <a:pt x="317459" y="192336"/>
                  <a:pt x="310380" y="176817"/>
                </a:cubicBezTo>
                <a:close/>
              </a:path>
            </a:pathLst>
          </a:custGeom>
          <a:solidFill>
            <a:srgbClr val="5656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0" name="Freeform: Shape 99">
            <a:extLst>
              <a:ext uri="{FF2B5EF4-FFF2-40B4-BE49-F238E27FC236}">
                <a16:creationId xmlns:a16="http://schemas.microsoft.com/office/drawing/2014/main" id="{4D463749-723D-42FB-A6D4-A67834ABDEA3}"/>
              </a:ext>
            </a:extLst>
          </p:cNvPr>
          <p:cNvSpPr/>
          <p:nvPr/>
        </p:nvSpPr>
        <p:spPr>
          <a:xfrm>
            <a:off x="1764716" y="3192145"/>
            <a:ext cx="112155" cy="244692"/>
          </a:xfrm>
          <a:custGeom>
            <a:avLst/>
            <a:gdLst>
              <a:gd name="connsiteX0" fmla="*/ 234421 w 299489"/>
              <a:gd name="connsiteY0" fmla="*/ 115426 h 680658"/>
              <a:gd name="connsiteX1" fmla="*/ 296769 w 299489"/>
              <a:gd name="connsiteY1" fmla="*/ 223514 h 680658"/>
              <a:gd name="connsiteX2" fmla="*/ 295680 w 299489"/>
              <a:gd name="connsiteY2" fmla="*/ 625375 h 680658"/>
              <a:gd name="connsiteX3" fmla="*/ 232787 w 299489"/>
              <a:gd name="connsiteY3" fmla="*/ 661314 h 680658"/>
              <a:gd name="connsiteX4" fmla="*/ 82770 w 299489"/>
              <a:gd name="connsiteY4" fmla="*/ 574734 h 680658"/>
              <a:gd name="connsiteX5" fmla="*/ 20422 w 299489"/>
              <a:gd name="connsiteY5" fmla="*/ 466645 h 680658"/>
              <a:gd name="connsiteX6" fmla="*/ 21511 w 299489"/>
              <a:gd name="connsiteY6" fmla="*/ 64785 h 680658"/>
              <a:gd name="connsiteX7" fmla="*/ 84404 w 299489"/>
              <a:gd name="connsiteY7" fmla="*/ 29118 h 680658"/>
              <a:gd name="connsiteX8" fmla="*/ 234421 w 299489"/>
              <a:gd name="connsiteY8" fmla="*/ 115426 h 6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680658">
                <a:moveTo>
                  <a:pt x="234421" y="115426"/>
                </a:moveTo>
                <a:cubicBezTo>
                  <a:pt x="268998" y="135301"/>
                  <a:pt x="297041" y="183764"/>
                  <a:pt x="296769" y="223514"/>
                </a:cubicBezTo>
                <a:lnTo>
                  <a:pt x="295680" y="625375"/>
                </a:lnTo>
                <a:cubicBezTo>
                  <a:pt x="295680" y="665126"/>
                  <a:pt x="267365" y="681189"/>
                  <a:pt x="232787" y="661314"/>
                </a:cubicBezTo>
                <a:lnTo>
                  <a:pt x="82770" y="574734"/>
                </a:lnTo>
                <a:cubicBezTo>
                  <a:pt x="48193" y="554859"/>
                  <a:pt x="20149" y="506396"/>
                  <a:pt x="20422" y="466645"/>
                </a:cubicBezTo>
                <a:lnTo>
                  <a:pt x="21511" y="64785"/>
                </a:lnTo>
                <a:cubicBezTo>
                  <a:pt x="21511" y="25034"/>
                  <a:pt x="49826" y="8971"/>
                  <a:pt x="84404" y="29118"/>
                </a:cubicBezTo>
                <a:lnTo>
                  <a:pt x="234421" y="115426"/>
                </a:lnTo>
                <a:close/>
              </a:path>
            </a:pathLst>
          </a:custGeom>
          <a:solidFill>
            <a:srgbClr val="6C6C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1" name="Freeform: Shape 100">
            <a:extLst>
              <a:ext uri="{FF2B5EF4-FFF2-40B4-BE49-F238E27FC236}">
                <a16:creationId xmlns:a16="http://schemas.microsoft.com/office/drawing/2014/main" id="{DF1C559A-AFD2-439F-9FFE-B1DB67FF85CF}"/>
              </a:ext>
            </a:extLst>
          </p:cNvPr>
          <p:cNvSpPr/>
          <p:nvPr/>
        </p:nvSpPr>
        <p:spPr>
          <a:xfrm>
            <a:off x="1769407" y="3202762"/>
            <a:ext cx="71371" cy="137028"/>
          </a:xfrm>
          <a:custGeom>
            <a:avLst/>
            <a:gdLst>
              <a:gd name="connsiteX0" fmla="*/ 31583 w 190584"/>
              <a:gd name="connsiteY0" fmla="*/ 370681 h 381168"/>
              <a:gd name="connsiteX1" fmla="*/ 20420 w 190584"/>
              <a:gd name="connsiteY1" fmla="*/ 116115 h 381168"/>
              <a:gd name="connsiteX2" fmla="*/ 20692 w 190584"/>
              <a:gd name="connsiteY2" fmla="*/ 84260 h 381168"/>
              <a:gd name="connsiteX3" fmla="*/ 22870 w 190584"/>
              <a:gd name="connsiteY3" fmla="*/ 49955 h 381168"/>
              <a:gd name="connsiteX4" fmla="*/ 32672 w 190584"/>
              <a:gd name="connsiteY4" fmla="*/ 31169 h 381168"/>
              <a:gd name="connsiteX5" fmla="*/ 52819 w 190584"/>
              <a:gd name="connsiteY5" fmla="*/ 20823 h 381168"/>
              <a:gd name="connsiteX6" fmla="*/ 89030 w 190584"/>
              <a:gd name="connsiteY6" fmla="*/ 31713 h 381168"/>
              <a:gd name="connsiteX7" fmla="*/ 194668 w 190584"/>
              <a:gd name="connsiteY7" fmla="*/ 103319 h 381168"/>
              <a:gd name="connsiteX8" fmla="*/ 79773 w 190584"/>
              <a:gd name="connsiteY8" fmla="*/ 47777 h 381168"/>
              <a:gd name="connsiteX9" fmla="*/ 56086 w 190584"/>
              <a:gd name="connsiteY9" fmla="*/ 41515 h 381168"/>
              <a:gd name="connsiteX10" fmla="*/ 44651 w 190584"/>
              <a:gd name="connsiteY10" fmla="*/ 55400 h 381168"/>
              <a:gd name="connsiteX11" fmla="*/ 43834 w 190584"/>
              <a:gd name="connsiteY11" fmla="*/ 84532 h 381168"/>
              <a:gd name="connsiteX12" fmla="*/ 44107 w 190584"/>
              <a:gd name="connsiteY12" fmla="*/ 116387 h 381168"/>
              <a:gd name="connsiteX13" fmla="*/ 31583 w 190584"/>
              <a:gd name="connsiteY13" fmla="*/ 370681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84" h="381168">
                <a:moveTo>
                  <a:pt x="31583" y="370681"/>
                </a:moveTo>
                <a:cubicBezTo>
                  <a:pt x="22598" y="285735"/>
                  <a:pt x="20692" y="201061"/>
                  <a:pt x="20420" y="116115"/>
                </a:cubicBezTo>
                <a:lnTo>
                  <a:pt x="20692" y="84260"/>
                </a:lnTo>
                <a:cubicBezTo>
                  <a:pt x="21237" y="73370"/>
                  <a:pt x="19603" y="64385"/>
                  <a:pt x="22870" y="49955"/>
                </a:cubicBezTo>
                <a:cubicBezTo>
                  <a:pt x="24504" y="43421"/>
                  <a:pt x="27499" y="36886"/>
                  <a:pt x="32672" y="31169"/>
                </a:cubicBezTo>
                <a:cubicBezTo>
                  <a:pt x="37845" y="25451"/>
                  <a:pt x="45468" y="21640"/>
                  <a:pt x="52819" y="20823"/>
                </a:cubicBezTo>
                <a:cubicBezTo>
                  <a:pt x="67794" y="18645"/>
                  <a:pt x="80318" y="25723"/>
                  <a:pt x="89030" y="31713"/>
                </a:cubicBezTo>
                <a:cubicBezTo>
                  <a:pt x="124969" y="54311"/>
                  <a:pt x="160091" y="78270"/>
                  <a:pt x="194668" y="103319"/>
                </a:cubicBezTo>
                <a:cubicBezTo>
                  <a:pt x="155462" y="86166"/>
                  <a:pt x="117346" y="67652"/>
                  <a:pt x="79773" y="47777"/>
                </a:cubicBezTo>
                <a:cubicBezTo>
                  <a:pt x="70516" y="42604"/>
                  <a:pt x="62621" y="40153"/>
                  <a:pt x="56086" y="41515"/>
                </a:cubicBezTo>
                <a:cubicBezTo>
                  <a:pt x="50096" y="42604"/>
                  <a:pt x="46285" y="47505"/>
                  <a:pt x="44651" y="55400"/>
                </a:cubicBezTo>
                <a:cubicBezTo>
                  <a:pt x="43290" y="61935"/>
                  <a:pt x="44107" y="74459"/>
                  <a:pt x="43834" y="84532"/>
                </a:cubicBezTo>
                <a:lnTo>
                  <a:pt x="44107" y="116387"/>
                </a:lnTo>
                <a:cubicBezTo>
                  <a:pt x="43562" y="201061"/>
                  <a:pt x="41112" y="285735"/>
                  <a:pt x="31583" y="370681"/>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2" name="Freeform: Shape 101">
            <a:extLst>
              <a:ext uri="{FF2B5EF4-FFF2-40B4-BE49-F238E27FC236}">
                <a16:creationId xmlns:a16="http://schemas.microsoft.com/office/drawing/2014/main" id="{1499EA51-8785-4CD4-AE4E-0E789A19DE37}"/>
              </a:ext>
            </a:extLst>
          </p:cNvPr>
          <p:cNvSpPr/>
          <p:nvPr/>
        </p:nvSpPr>
        <p:spPr>
          <a:xfrm>
            <a:off x="2187337" y="3675065"/>
            <a:ext cx="1192921" cy="1008132"/>
          </a:xfrm>
          <a:custGeom>
            <a:avLst/>
            <a:gdLst>
              <a:gd name="connsiteX0" fmla="*/ 878321 w 3185480"/>
              <a:gd name="connsiteY0" fmla="*/ 20420 h 2804311"/>
              <a:gd name="connsiteX1" fmla="*/ 3183030 w 3185480"/>
              <a:gd name="connsiteY1" fmla="*/ 1314760 h 2804311"/>
              <a:gd name="connsiteX2" fmla="*/ 2378220 w 3185480"/>
              <a:gd name="connsiteY2" fmla="*/ 2808668 h 2804311"/>
              <a:gd name="connsiteX3" fmla="*/ 20420 w 3185480"/>
              <a:gd name="connsiteY3" fmla="*/ 1447352 h 2804311"/>
              <a:gd name="connsiteX4" fmla="*/ 878321 w 3185480"/>
              <a:gd name="connsiteY4" fmla="*/ 20420 h 2804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480" h="2804311">
                <a:moveTo>
                  <a:pt x="878321" y="20420"/>
                </a:moveTo>
                <a:lnTo>
                  <a:pt x="3183030" y="1314760"/>
                </a:lnTo>
                <a:cubicBezTo>
                  <a:pt x="3183030" y="1314760"/>
                  <a:pt x="2716098" y="1883245"/>
                  <a:pt x="2378220" y="2808668"/>
                </a:cubicBezTo>
                <a:lnTo>
                  <a:pt x="20420" y="1447352"/>
                </a:lnTo>
                <a:cubicBezTo>
                  <a:pt x="20420" y="1447352"/>
                  <a:pt x="234963" y="640091"/>
                  <a:pt x="878321" y="20420"/>
                </a:cubicBezTo>
                <a:close/>
              </a:path>
            </a:pathLst>
          </a:custGeom>
          <a:solidFill>
            <a:srgbClr val="9E9E9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3" name="Freeform: Shape 102">
            <a:extLst>
              <a:ext uri="{FF2B5EF4-FFF2-40B4-BE49-F238E27FC236}">
                <a16:creationId xmlns:a16="http://schemas.microsoft.com/office/drawing/2014/main" id="{2CDF70A2-6B81-494E-B3C3-AF683894633E}"/>
              </a:ext>
            </a:extLst>
          </p:cNvPr>
          <p:cNvSpPr/>
          <p:nvPr/>
        </p:nvSpPr>
        <p:spPr>
          <a:xfrm>
            <a:off x="3961629" y="2692479"/>
            <a:ext cx="927827" cy="1008132"/>
          </a:xfrm>
          <a:custGeom>
            <a:avLst/>
            <a:gdLst>
              <a:gd name="connsiteX0" fmla="*/ 2478413 w 2477595"/>
              <a:gd name="connsiteY0" fmla="*/ 919161 h 2804311"/>
              <a:gd name="connsiteX1" fmla="*/ 878322 w 2477595"/>
              <a:gd name="connsiteY1" fmla="*/ 20420 h 2804311"/>
              <a:gd name="connsiteX2" fmla="*/ 20420 w 2477595"/>
              <a:gd name="connsiteY2" fmla="*/ 1447351 h 2804311"/>
              <a:gd name="connsiteX3" fmla="*/ 2378220 w 2477595"/>
              <a:gd name="connsiteY3" fmla="*/ 2808668 h 2804311"/>
              <a:gd name="connsiteX4" fmla="*/ 2478413 w 2477595"/>
              <a:gd name="connsiteY4" fmla="*/ 2552468 h 2804311"/>
              <a:gd name="connsiteX5" fmla="*/ 2478413 w 2477595"/>
              <a:gd name="connsiteY5" fmla="*/ 919161 h 280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595" h="2804311">
                <a:moveTo>
                  <a:pt x="2478413" y="919161"/>
                </a:moveTo>
                <a:lnTo>
                  <a:pt x="878322" y="20420"/>
                </a:lnTo>
                <a:cubicBezTo>
                  <a:pt x="234691" y="640091"/>
                  <a:pt x="20420" y="1447351"/>
                  <a:pt x="20420" y="1447351"/>
                </a:cubicBezTo>
                <a:lnTo>
                  <a:pt x="2378220" y="2808668"/>
                </a:lnTo>
                <a:cubicBezTo>
                  <a:pt x="2410619" y="2719910"/>
                  <a:pt x="2444107" y="2634420"/>
                  <a:pt x="2478413" y="2552468"/>
                </a:cubicBezTo>
                <a:lnTo>
                  <a:pt x="2478413" y="919161"/>
                </a:lnTo>
                <a:close/>
              </a:path>
            </a:pathLst>
          </a:custGeom>
          <a:solidFill>
            <a:srgbClr val="9E9E9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4" name="Freeform: Shape 103">
            <a:extLst>
              <a:ext uri="{FF2B5EF4-FFF2-40B4-BE49-F238E27FC236}">
                <a16:creationId xmlns:a16="http://schemas.microsoft.com/office/drawing/2014/main" id="{67D4541E-EA3F-4034-BFB5-ED487E3DEE5F}"/>
              </a:ext>
            </a:extLst>
          </p:cNvPr>
          <p:cNvSpPr/>
          <p:nvPr/>
        </p:nvSpPr>
        <p:spPr>
          <a:xfrm>
            <a:off x="2582733" y="4513571"/>
            <a:ext cx="469012" cy="518747"/>
          </a:xfrm>
          <a:custGeom>
            <a:avLst/>
            <a:gdLst>
              <a:gd name="connsiteX0" fmla="*/ 1249148 w 1252411"/>
              <a:gd name="connsiteY0" fmla="*/ 443804 h 1442995"/>
              <a:gd name="connsiteX1" fmla="*/ 635466 w 1252411"/>
              <a:gd name="connsiteY1" fmla="*/ 35681 h 1442995"/>
              <a:gd name="connsiteX2" fmla="*/ 635466 w 1252411"/>
              <a:gd name="connsiteY2" fmla="*/ 35681 h 1442995"/>
              <a:gd name="connsiteX3" fmla="*/ 506141 w 1252411"/>
              <a:gd name="connsiteY3" fmla="*/ 90134 h 1442995"/>
              <a:gd name="connsiteX4" fmla="*/ 20424 w 1252411"/>
              <a:gd name="connsiteY4" fmla="*/ 931700 h 1442995"/>
              <a:gd name="connsiteX5" fmla="*/ 53368 w 1252411"/>
              <a:gd name="connsiteY5" fmla="*/ 1113571 h 1442995"/>
              <a:gd name="connsiteX6" fmla="*/ 53095 w 1252411"/>
              <a:gd name="connsiteY6" fmla="*/ 1113844 h 1442995"/>
              <a:gd name="connsiteX7" fmla="*/ 670589 w 1252411"/>
              <a:gd name="connsiteY7" fmla="*/ 1405982 h 1442995"/>
              <a:gd name="connsiteX8" fmla="*/ 384712 w 1252411"/>
              <a:gd name="connsiteY8" fmla="*/ 1008750 h 1442995"/>
              <a:gd name="connsiteX9" fmla="*/ 286970 w 1252411"/>
              <a:gd name="connsiteY9" fmla="*/ 978801 h 1442995"/>
              <a:gd name="connsiteX10" fmla="*/ 757985 w 1252411"/>
              <a:gd name="connsiteY10" fmla="*/ 245052 h 1442995"/>
              <a:gd name="connsiteX11" fmla="*/ 1249148 w 1252411"/>
              <a:gd name="connsiteY11" fmla="*/ 443804 h 144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411" h="1442995">
                <a:moveTo>
                  <a:pt x="1249148" y="443804"/>
                </a:moveTo>
                <a:cubicBezTo>
                  <a:pt x="1220016" y="86867"/>
                  <a:pt x="802364" y="-23945"/>
                  <a:pt x="635466" y="35681"/>
                </a:cubicBezTo>
                <a:lnTo>
                  <a:pt x="635466" y="35681"/>
                </a:lnTo>
                <a:cubicBezTo>
                  <a:pt x="594355" y="46299"/>
                  <a:pt x="550793" y="64541"/>
                  <a:pt x="506141" y="90134"/>
                </a:cubicBezTo>
                <a:cubicBezTo>
                  <a:pt x="236873" y="245596"/>
                  <a:pt x="19335" y="622408"/>
                  <a:pt x="20424" y="931700"/>
                </a:cubicBezTo>
                <a:cubicBezTo>
                  <a:pt x="20696" y="1002488"/>
                  <a:pt x="32403" y="1063475"/>
                  <a:pt x="53368" y="1113571"/>
                </a:cubicBezTo>
                <a:lnTo>
                  <a:pt x="53095" y="1113844"/>
                </a:lnTo>
                <a:cubicBezTo>
                  <a:pt x="75421" y="1178914"/>
                  <a:pt x="273084" y="1534763"/>
                  <a:pt x="670589" y="1405982"/>
                </a:cubicBezTo>
                <a:cubicBezTo>
                  <a:pt x="539630" y="1123645"/>
                  <a:pt x="471020" y="1047683"/>
                  <a:pt x="384712" y="1008750"/>
                </a:cubicBezTo>
                <a:cubicBezTo>
                  <a:pt x="357758" y="996770"/>
                  <a:pt x="322636" y="986697"/>
                  <a:pt x="286970" y="978801"/>
                </a:cubicBezTo>
                <a:cubicBezTo>
                  <a:pt x="326448" y="696191"/>
                  <a:pt x="521661" y="385540"/>
                  <a:pt x="757985" y="245052"/>
                </a:cubicBezTo>
                <a:cubicBezTo>
                  <a:pt x="848104" y="297598"/>
                  <a:pt x="1054208" y="498800"/>
                  <a:pt x="1249148" y="443804"/>
                </a:cubicBezTo>
                <a:close/>
              </a:path>
            </a:pathLst>
          </a:custGeom>
          <a:solidFill>
            <a:srgbClr val="0A0E0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5" name="Freeform: Shape 104">
            <a:extLst>
              <a:ext uri="{FF2B5EF4-FFF2-40B4-BE49-F238E27FC236}">
                <a16:creationId xmlns:a16="http://schemas.microsoft.com/office/drawing/2014/main" id="{0C6D4920-996B-4F5A-BD74-9971C68E33C3}"/>
              </a:ext>
            </a:extLst>
          </p:cNvPr>
          <p:cNvSpPr/>
          <p:nvPr/>
        </p:nvSpPr>
        <p:spPr>
          <a:xfrm>
            <a:off x="2765649" y="4601176"/>
            <a:ext cx="224310" cy="332781"/>
          </a:xfrm>
          <a:custGeom>
            <a:avLst/>
            <a:gdLst>
              <a:gd name="connsiteX0" fmla="*/ 279342 w 598979"/>
              <a:gd name="connsiteY0" fmla="*/ 921611 h 925695"/>
              <a:gd name="connsiteX1" fmla="*/ 20420 w 598979"/>
              <a:gd name="connsiteY1" fmla="*/ 771322 h 925695"/>
              <a:gd name="connsiteX2" fmla="*/ 336245 w 598979"/>
              <a:gd name="connsiteY2" fmla="*/ 223800 h 925695"/>
              <a:gd name="connsiteX3" fmla="*/ 243948 w 598979"/>
              <a:gd name="connsiteY3" fmla="*/ 20420 h 925695"/>
              <a:gd name="connsiteX4" fmla="*/ 502870 w 598979"/>
              <a:gd name="connsiteY4" fmla="*/ 170981 h 925695"/>
              <a:gd name="connsiteX5" fmla="*/ 595168 w 598979"/>
              <a:gd name="connsiteY5" fmla="*/ 374362 h 925695"/>
              <a:gd name="connsiteX6" fmla="*/ 279342 w 598979"/>
              <a:gd name="connsiteY6" fmla="*/ 921611 h 925695"/>
              <a:gd name="connsiteX7" fmla="*/ 279342 w 598979"/>
              <a:gd name="connsiteY7" fmla="*/ 921611 h 92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979" h="925695">
                <a:moveTo>
                  <a:pt x="279342" y="921611"/>
                </a:moveTo>
                <a:lnTo>
                  <a:pt x="20420" y="771322"/>
                </a:lnTo>
                <a:cubicBezTo>
                  <a:pt x="195485" y="670312"/>
                  <a:pt x="336790" y="425003"/>
                  <a:pt x="336245" y="223800"/>
                </a:cubicBezTo>
                <a:cubicBezTo>
                  <a:pt x="335973" y="123880"/>
                  <a:pt x="300851" y="53636"/>
                  <a:pt x="243948" y="20420"/>
                </a:cubicBezTo>
                <a:lnTo>
                  <a:pt x="502870" y="170981"/>
                </a:lnTo>
                <a:cubicBezTo>
                  <a:pt x="559773" y="204197"/>
                  <a:pt x="594895" y="274169"/>
                  <a:pt x="595168" y="374362"/>
                </a:cubicBezTo>
                <a:cubicBezTo>
                  <a:pt x="595984" y="575565"/>
                  <a:pt x="454407" y="820602"/>
                  <a:pt x="279342" y="921611"/>
                </a:cubicBezTo>
                <a:lnTo>
                  <a:pt x="279342" y="921611"/>
                </a:lnTo>
                <a:close/>
              </a:path>
            </a:pathLst>
          </a:custGeom>
          <a:solidFill>
            <a:srgbClr val="70707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6" name="Freeform: Shape 105">
            <a:extLst>
              <a:ext uri="{FF2B5EF4-FFF2-40B4-BE49-F238E27FC236}">
                <a16:creationId xmlns:a16="http://schemas.microsoft.com/office/drawing/2014/main" id="{FED420E0-6B60-4458-9B5B-A40F97129BFB}"/>
              </a:ext>
            </a:extLst>
          </p:cNvPr>
          <p:cNvSpPr/>
          <p:nvPr/>
        </p:nvSpPr>
        <p:spPr>
          <a:xfrm>
            <a:off x="2765445" y="4659119"/>
            <a:ext cx="173331" cy="225117"/>
          </a:xfrm>
          <a:custGeom>
            <a:avLst/>
            <a:gdLst>
              <a:gd name="connsiteX0" fmla="*/ 279615 w 462847"/>
              <a:gd name="connsiteY0" fmla="*/ 608236 h 626205"/>
              <a:gd name="connsiteX1" fmla="*/ 20420 w 462847"/>
              <a:gd name="connsiteY1" fmla="*/ 457675 h 626205"/>
              <a:gd name="connsiteX2" fmla="*/ 204470 w 462847"/>
              <a:gd name="connsiteY2" fmla="*/ 138854 h 626205"/>
              <a:gd name="connsiteX3" fmla="*/ 150562 w 462847"/>
              <a:gd name="connsiteY3" fmla="*/ 20420 h 626205"/>
              <a:gd name="connsiteX4" fmla="*/ 409484 w 462847"/>
              <a:gd name="connsiteY4" fmla="*/ 170981 h 626205"/>
              <a:gd name="connsiteX5" fmla="*/ 463392 w 462847"/>
              <a:gd name="connsiteY5" fmla="*/ 289416 h 626205"/>
              <a:gd name="connsiteX6" fmla="*/ 279615 w 462847"/>
              <a:gd name="connsiteY6" fmla="*/ 608236 h 626205"/>
              <a:gd name="connsiteX7" fmla="*/ 279615 w 462847"/>
              <a:gd name="connsiteY7" fmla="*/ 608236 h 6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847" h="626205">
                <a:moveTo>
                  <a:pt x="279615" y="608236"/>
                </a:moveTo>
                <a:lnTo>
                  <a:pt x="20420" y="457675"/>
                </a:lnTo>
                <a:cubicBezTo>
                  <a:pt x="122518" y="398866"/>
                  <a:pt x="204742" y="256200"/>
                  <a:pt x="204470" y="138854"/>
                </a:cubicBezTo>
                <a:cubicBezTo>
                  <a:pt x="204197" y="80590"/>
                  <a:pt x="183778" y="39478"/>
                  <a:pt x="150562" y="20420"/>
                </a:cubicBezTo>
                <a:lnTo>
                  <a:pt x="409484" y="170981"/>
                </a:lnTo>
                <a:cubicBezTo>
                  <a:pt x="442700" y="190040"/>
                  <a:pt x="463392" y="231151"/>
                  <a:pt x="463392" y="289416"/>
                </a:cubicBezTo>
                <a:cubicBezTo>
                  <a:pt x="463937" y="406761"/>
                  <a:pt x="381441" y="549427"/>
                  <a:pt x="279615" y="608236"/>
                </a:cubicBezTo>
                <a:lnTo>
                  <a:pt x="279615" y="608236"/>
                </a:lnTo>
                <a:close/>
              </a:path>
            </a:pathLst>
          </a:custGeom>
          <a:solidFill>
            <a:srgbClr val="B7B7B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7" name="Freeform: Shape 106">
            <a:extLst>
              <a:ext uri="{FF2B5EF4-FFF2-40B4-BE49-F238E27FC236}">
                <a16:creationId xmlns:a16="http://schemas.microsoft.com/office/drawing/2014/main" id="{CE442140-B3FB-43E1-89F6-D0E2DE87F1DF}"/>
              </a:ext>
            </a:extLst>
          </p:cNvPr>
          <p:cNvSpPr/>
          <p:nvPr/>
        </p:nvSpPr>
        <p:spPr>
          <a:xfrm>
            <a:off x="2679697" y="4568823"/>
            <a:ext cx="377248" cy="460021"/>
          </a:xfrm>
          <a:custGeom>
            <a:avLst/>
            <a:gdLst>
              <a:gd name="connsiteX0" fmla="*/ 506412 w 1007374"/>
              <a:gd name="connsiteY0" fmla="*/ 87273 h 1279637"/>
              <a:gd name="connsiteX1" fmla="*/ 995124 w 1007374"/>
              <a:gd name="connsiteY1" fmla="*/ 365798 h 1279637"/>
              <a:gd name="connsiteX2" fmla="*/ 509407 w 1007374"/>
              <a:gd name="connsiteY2" fmla="*/ 1207363 h 1279637"/>
              <a:gd name="connsiteX3" fmla="*/ 20422 w 1007374"/>
              <a:gd name="connsiteY3" fmla="*/ 928838 h 1279637"/>
              <a:gd name="connsiteX4" fmla="*/ 506412 w 1007374"/>
              <a:gd name="connsiteY4" fmla="*/ 87273 h 1279637"/>
              <a:gd name="connsiteX5" fmla="*/ 509135 w 1007374"/>
              <a:gd name="connsiteY5" fmla="*/ 1091652 h 1279637"/>
              <a:gd name="connsiteX6" fmla="*/ 894659 w 1007374"/>
              <a:gd name="connsiteY6" fmla="*/ 424062 h 1279637"/>
              <a:gd name="connsiteX7" fmla="*/ 506956 w 1007374"/>
              <a:gd name="connsiteY7" fmla="*/ 202985 h 1279637"/>
              <a:gd name="connsiteX8" fmla="*/ 121704 w 1007374"/>
              <a:gd name="connsiteY8" fmla="*/ 870301 h 1279637"/>
              <a:gd name="connsiteX9" fmla="*/ 509135 w 1007374"/>
              <a:gd name="connsiteY9" fmla="*/ 1091652 h 1279637"/>
              <a:gd name="connsiteX10" fmla="*/ 509135 w 1007374"/>
              <a:gd name="connsiteY10" fmla="*/ 1091652 h 12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7374" h="1279637">
                <a:moveTo>
                  <a:pt x="506412" y="87273"/>
                </a:moveTo>
                <a:cubicBezTo>
                  <a:pt x="775408" y="-68190"/>
                  <a:pt x="994308" y="56779"/>
                  <a:pt x="995124" y="365798"/>
                </a:cubicBezTo>
                <a:cubicBezTo>
                  <a:pt x="996214" y="675089"/>
                  <a:pt x="778675" y="1051901"/>
                  <a:pt x="509407" y="1207363"/>
                </a:cubicBezTo>
                <a:cubicBezTo>
                  <a:pt x="240138" y="1362826"/>
                  <a:pt x="21239" y="1237857"/>
                  <a:pt x="20422" y="928838"/>
                </a:cubicBezTo>
                <a:cubicBezTo>
                  <a:pt x="19605" y="619275"/>
                  <a:pt x="237143" y="242735"/>
                  <a:pt x="506412" y="87273"/>
                </a:cubicBezTo>
                <a:close/>
                <a:moveTo>
                  <a:pt x="509135" y="1091652"/>
                </a:moveTo>
                <a:cubicBezTo>
                  <a:pt x="722589" y="968316"/>
                  <a:pt x="895204" y="669643"/>
                  <a:pt x="894659" y="424062"/>
                </a:cubicBezTo>
                <a:cubicBezTo>
                  <a:pt x="893842" y="178753"/>
                  <a:pt x="720411" y="79921"/>
                  <a:pt x="506956" y="202985"/>
                </a:cubicBezTo>
                <a:cubicBezTo>
                  <a:pt x="293502" y="326320"/>
                  <a:pt x="120887" y="625264"/>
                  <a:pt x="121704" y="870301"/>
                </a:cubicBezTo>
                <a:cubicBezTo>
                  <a:pt x="121976" y="1115883"/>
                  <a:pt x="295408" y="1214714"/>
                  <a:pt x="509135" y="1091652"/>
                </a:cubicBezTo>
                <a:lnTo>
                  <a:pt x="509135" y="1091652"/>
                </a:lnTo>
                <a:close/>
              </a:path>
            </a:pathLst>
          </a:custGeom>
          <a:solidFill>
            <a:srgbClr val="15181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8" name="Freeform: Shape 107">
            <a:extLst>
              <a:ext uri="{FF2B5EF4-FFF2-40B4-BE49-F238E27FC236}">
                <a16:creationId xmlns:a16="http://schemas.microsoft.com/office/drawing/2014/main" id="{70EC98F7-6B62-4251-AE92-875C61987EFA}"/>
              </a:ext>
            </a:extLst>
          </p:cNvPr>
          <p:cNvSpPr/>
          <p:nvPr/>
        </p:nvSpPr>
        <p:spPr>
          <a:xfrm>
            <a:off x="2702434" y="4593737"/>
            <a:ext cx="295681" cy="401295"/>
          </a:xfrm>
          <a:custGeom>
            <a:avLst/>
            <a:gdLst>
              <a:gd name="connsiteX0" fmla="*/ 713602 w 789563"/>
              <a:gd name="connsiteY0" fmla="*/ 20420 h 1116279"/>
              <a:gd name="connsiteX1" fmla="*/ 549427 w 789563"/>
              <a:gd name="connsiteY1" fmla="*/ 26137 h 1116279"/>
              <a:gd name="connsiteX2" fmla="*/ 198752 w 789563"/>
              <a:gd name="connsiteY2" fmla="*/ 290504 h 1116279"/>
              <a:gd name="connsiteX3" fmla="*/ 20420 w 789563"/>
              <a:gd name="connsiteY3" fmla="*/ 699716 h 1116279"/>
              <a:gd name="connsiteX4" fmla="*/ 53908 w 789563"/>
              <a:gd name="connsiteY4" fmla="*/ 1036506 h 1116279"/>
              <a:gd name="connsiteX5" fmla="*/ 193035 w 789563"/>
              <a:gd name="connsiteY5" fmla="*/ 1117368 h 1116279"/>
              <a:gd name="connsiteX6" fmla="*/ 758253 w 789563"/>
              <a:gd name="connsiteY6" fmla="*/ 154101 h 1116279"/>
              <a:gd name="connsiteX7" fmla="*/ 783302 w 789563"/>
              <a:gd name="connsiteY7" fmla="*/ 59353 h 1116279"/>
              <a:gd name="connsiteX8" fmla="*/ 713602 w 789563"/>
              <a:gd name="connsiteY8" fmla="*/ 20420 h 111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563" h="1116279">
                <a:moveTo>
                  <a:pt x="713602" y="20420"/>
                </a:moveTo>
                <a:lnTo>
                  <a:pt x="549427" y="26137"/>
                </a:lnTo>
                <a:cubicBezTo>
                  <a:pt x="549427" y="26137"/>
                  <a:pt x="212638" y="287782"/>
                  <a:pt x="198752" y="290504"/>
                </a:cubicBezTo>
                <a:cubicBezTo>
                  <a:pt x="184867" y="293227"/>
                  <a:pt x="20420" y="699716"/>
                  <a:pt x="20420" y="699716"/>
                </a:cubicBezTo>
                <a:lnTo>
                  <a:pt x="53908" y="1036506"/>
                </a:lnTo>
                <a:lnTo>
                  <a:pt x="193035" y="1117368"/>
                </a:lnTo>
                <a:lnTo>
                  <a:pt x="758253" y="154101"/>
                </a:lnTo>
                <a:lnTo>
                  <a:pt x="783302" y="59353"/>
                </a:lnTo>
                <a:lnTo>
                  <a:pt x="713602" y="20420"/>
                </a:lnTo>
                <a:close/>
              </a:path>
            </a:pathLst>
          </a:custGeom>
          <a:solidFill>
            <a:srgbClr val="15181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09" name="Freeform: Shape 108">
            <a:extLst>
              <a:ext uri="{FF2B5EF4-FFF2-40B4-BE49-F238E27FC236}">
                <a16:creationId xmlns:a16="http://schemas.microsoft.com/office/drawing/2014/main" id="{24A0C73E-7808-4395-BCA6-6A99E9D94BA8}"/>
              </a:ext>
            </a:extLst>
          </p:cNvPr>
          <p:cNvSpPr/>
          <p:nvPr/>
        </p:nvSpPr>
        <p:spPr>
          <a:xfrm>
            <a:off x="2755962" y="4653637"/>
            <a:ext cx="244702" cy="303418"/>
          </a:xfrm>
          <a:custGeom>
            <a:avLst/>
            <a:gdLst>
              <a:gd name="connsiteX0" fmla="*/ 336519 w 653431"/>
              <a:gd name="connsiteY0" fmla="*/ 63985 h 844016"/>
              <a:gd name="connsiteX1" fmla="*/ 654522 w 653431"/>
              <a:gd name="connsiteY1" fmla="*/ 245040 h 844016"/>
              <a:gd name="connsiteX2" fmla="*/ 338697 w 653431"/>
              <a:gd name="connsiteY2" fmla="*/ 792289 h 844016"/>
              <a:gd name="connsiteX3" fmla="*/ 20421 w 653431"/>
              <a:gd name="connsiteY3" fmla="*/ 610962 h 844016"/>
              <a:gd name="connsiteX4" fmla="*/ 336519 w 653431"/>
              <a:gd name="connsiteY4" fmla="*/ 63985 h 844016"/>
              <a:gd name="connsiteX5" fmla="*/ 338153 w 653431"/>
              <a:gd name="connsiteY5" fmla="*/ 640366 h 844016"/>
              <a:gd name="connsiteX6" fmla="*/ 522202 w 653431"/>
              <a:gd name="connsiteY6" fmla="*/ 321546 h 844016"/>
              <a:gd name="connsiteX7" fmla="*/ 337064 w 653431"/>
              <a:gd name="connsiteY7" fmla="*/ 215908 h 844016"/>
              <a:gd name="connsiteX8" fmla="*/ 153013 w 653431"/>
              <a:gd name="connsiteY8" fmla="*/ 534728 h 844016"/>
              <a:gd name="connsiteX9" fmla="*/ 338153 w 653431"/>
              <a:gd name="connsiteY9" fmla="*/ 640366 h 844016"/>
              <a:gd name="connsiteX10" fmla="*/ 338153 w 653431"/>
              <a:gd name="connsiteY10" fmla="*/ 640366 h 8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431" h="844016">
                <a:moveTo>
                  <a:pt x="336519" y="63985"/>
                </a:moveTo>
                <a:cubicBezTo>
                  <a:pt x="511584" y="-37297"/>
                  <a:pt x="653978" y="44110"/>
                  <a:pt x="654522" y="245040"/>
                </a:cubicBezTo>
                <a:cubicBezTo>
                  <a:pt x="655067" y="446242"/>
                  <a:pt x="513762" y="691279"/>
                  <a:pt x="338697" y="792289"/>
                </a:cubicBezTo>
                <a:cubicBezTo>
                  <a:pt x="163360" y="893571"/>
                  <a:pt x="20966" y="812164"/>
                  <a:pt x="20421" y="610962"/>
                </a:cubicBezTo>
                <a:cubicBezTo>
                  <a:pt x="19877" y="410032"/>
                  <a:pt x="161453" y="164995"/>
                  <a:pt x="336519" y="63985"/>
                </a:cubicBezTo>
                <a:close/>
                <a:moveTo>
                  <a:pt x="338153" y="640366"/>
                </a:moveTo>
                <a:cubicBezTo>
                  <a:pt x="439979" y="581557"/>
                  <a:pt x="522747" y="438891"/>
                  <a:pt x="522202" y="321546"/>
                </a:cubicBezTo>
                <a:cubicBezTo>
                  <a:pt x="521930" y="204472"/>
                  <a:pt x="438890" y="157099"/>
                  <a:pt x="337064" y="215908"/>
                </a:cubicBezTo>
                <a:cubicBezTo>
                  <a:pt x="234965" y="274989"/>
                  <a:pt x="152469" y="417655"/>
                  <a:pt x="153013" y="534728"/>
                </a:cubicBezTo>
                <a:cubicBezTo>
                  <a:pt x="153286" y="652073"/>
                  <a:pt x="236054" y="699448"/>
                  <a:pt x="338153" y="640366"/>
                </a:cubicBezTo>
                <a:lnTo>
                  <a:pt x="338153" y="640366"/>
                </a:lnTo>
                <a:close/>
              </a:path>
            </a:pathLst>
          </a:custGeom>
          <a:solidFill>
            <a:srgbClr val="CFCFC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0" name="Freeform: Shape 109">
            <a:extLst>
              <a:ext uri="{FF2B5EF4-FFF2-40B4-BE49-F238E27FC236}">
                <a16:creationId xmlns:a16="http://schemas.microsoft.com/office/drawing/2014/main" id="{66885D68-B5FA-4558-AFE3-0E6CC546F68C}"/>
              </a:ext>
            </a:extLst>
          </p:cNvPr>
          <p:cNvSpPr/>
          <p:nvPr/>
        </p:nvSpPr>
        <p:spPr>
          <a:xfrm>
            <a:off x="2756064" y="4653056"/>
            <a:ext cx="224310" cy="303418"/>
          </a:xfrm>
          <a:custGeom>
            <a:avLst/>
            <a:gdLst>
              <a:gd name="connsiteX0" fmla="*/ 64256 w 598979"/>
              <a:gd name="connsiteY0" fmla="*/ 632726 h 844016"/>
              <a:gd name="connsiteX1" fmla="*/ 601704 w 598979"/>
              <a:gd name="connsiteY1" fmla="*/ 76492 h 844016"/>
              <a:gd name="connsiteX2" fmla="*/ 20422 w 598979"/>
              <a:gd name="connsiteY2" fmla="*/ 612306 h 844016"/>
              <a:gd name="connsiteX3" fmla="*/ 131233 w 598979"/>
              <a:gd name="connsiteY3" fmla="*/ 824671 h 844016"/>
              <a:gd name="connsiteX4" fmla="*/ 64256 w 598979"/>
              <a:gd name="connsiteY4" fmla="*/ 632726 h 84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79" h="844016">
                <a:moveTo>
                  <a:pt x="64256" y="632726"/>
                </a:moveTo>
                <a:cubicBezTo>
                  <a:pt x="63440" y="322074"/>
                  <a:pt x="381171" y="-30779"/>
                  <a:pt x="601704" y="76492"/>
                </a:cubicBezTo>
                <a:cubicBezTo>
                  <a:pt x="428817" y="-124166"/>
                  <a:pt x="19333" y="251013"/>
                  <a:pt x="20422" y="612306"/>
                </a:cubicBezTo>
                <a:cubicBezTo>
                  <a:pt x="20694" y="722573"/>
                  <a:pt x="63712" y="796628"/>
                  <a:pt x="131233" y="824671"/>
                </a:cubicBezTo>
                <a:cubicBezTo>
                  <a:pt x="96111" y="797173"/>
                  <a:pt x="64529" y="706782"/>
                  <a:pt x="64256" y="632726"/>
                </a:cubicBezTo>
                <a:close/>
              </a:path>
            </a:pathLst>
          </a:custGeom>
          <a:solidFill>
            <a:srgbClr val="CFCFC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1" name="Freeform: Shape 110">
            <a:extLst>
              <a:ext uri="{FF2B5EF4-FFF2-40B4-BE49-F238E27FC236}">
                <a16:creationId xmlns:a16="http://schemas.microsoft.com/office/drawing/2014/main" id="{F9111695-D675-49DB-9302-A3B6882C7294}"/>
              </a:ext>
            </a:extLst>
          </p:cNvPr>
          <p:cNvSpPr/>
          <p:nvPr/>
        </p:nvSpPr>
        <p:spPr>
          <a:xfrm>
            <a:off x="2805616" y="4714798"/>
            <a:ext cx="152939" cy="176178"/>
          </a:xfrm>
          <a:custGeom>
            <a:avLst/>
            <a:gdLst>
              <a:gd name="connsiteX0" fmla="*/ 353400 w 408394"/>
              <a:gd name="connsiteY0" fmla="*/ 299527 h 490073"/>
              <a:gd name="connsiteX1" fmla="*/ 358573 w 408394"/>
              <a:gd name="connsiteY1" fmla="*/ 288364 h 490073"/>
              <a:gd name="connsiteX2" fmla="*/ 363202 w 408394"/>
              <a:gd name="connsiteY2" fmla="*/ 276928 h 490073"/>
              <a:gd name="connsiteX3" fmla="*/ 373820 w 408394"/>
              <a:gd name="connsiteY3" fmla="*/ 248069 h 490073"/>
              <a:gd name="connsiteX4" fmla="*/ 377360 w 408394"/>
              <a:gd name="connsiteY4" fmla="*/ 236634 h 490073"/>
              <a:gd name="connsiteX5" fmla="*/ 381716 w 408394"/>
              <a:gd name="connsiteY5" fmla="*/ 219209 h 490073"/>
              <a:gd name="connsiteX6" fmla="*/ 389884 w 408394"/>
              <a:gd name="connsiteY6" fmla="*/ 151143 h 490073"/>
              <a:gd name="connsiteX7" fmla="*/ 384166 w 408394"/>
              <a:gd name="connsiteY7" fmla="*/ 101591 h 490073"/>
              <a:gd name="connsiteX8" fmla="*/ 382805 w 408394"/>
              <a:gd name="connsiteY8" fmla="*/ 97235 h 490073"/>
              <a:gd name="connsiteX9" fmla="*/ 369464 w 408394"/>
              <a:gd name="connsiteY9" fmla="*/ 66197 h 490073"/>
              <a:gd name="connsiteX10" fmla="*/ 360479 w 408394"/>
              <a:gd name="connsiteY10" fmla="*/ 53673 h 490073"/>
              <a:gd name="connsiteX11" fmla="*/ 350133 w 408394"/>
              <a:gd name="connsiteY11" fmla="*/ 43054 h 490073"/>
              <a:gd name="connsiteX12" fmla="*/ 204473 w 408394"/>
              <a:gd name="connsiteY12" fmla="*/ 45777 h 490073"/>
              <a:gd name="connsiteX13" fmla="*/ 20422 w 408394"/>
              <a:gd name="connsiteY13" fmla="*/ 364597 h 490073"/>
              <a:gd name="connsiteX14" fmla="*/ 205834 w 408394"/>
              <a:gd name="connsiteY14" fmla="*/ 470235 h 490073"/>
              <a:gd name="connsiteX15" fmla="*/ 285879 w 408394"/>
              <a:gd name="connsiteY15" fmla="*/ 402986 h 490073"/>
              <a:gd name="connsiteX16" fmla="*/ 293775 w 408394"/>
              <a:gd name="connsiteY16" fmla="*/ 393730 h 490073"/>
              <a:gd name="connsiteX17" fmla="*/ 348228 w 408394"/>
              <a:gd name="connsiteY17" fmla="*/ 310690 h 490073"/>
              <a:gd name="connsiteX18" fmla="*/ 353400 w 408394"/>
              <a:gd name="connsiteY18" fmla="*/ 299527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94" h="490073">
                <a:moveTo>
                  <a:pt x="353400" y="299527"/>
                </a:moveTo>
                <a:cubicBezTo>
                  <a:pt x="355034" y="295987"/>
                  <a:pt x="356668" y="291903"/>
                  <a:pt x="358573" y="288364"/>
                </a:cubicBezTo>
                <a:cubicBezTo>
                  <a:pt x="360207" y="284552"/>
                  <a:pt x="361841" y="280740"/>
                  <a:pt x="363202" y="276928"/>
                </a:cubicBezTo>
                <a:cubicBezTo>
                  <a:pt x="367013" y="267400"/>
                  <a:pt x="370553" y="257870"/>
                  <a:pt x="373820" y="248069"/>
                </a:cubicBezTo>
                <a:cubicBezTo>
                  <a:pt x="374909" y="244257"/>
                  <a:pt x="376271" y="240445"/>
                  <a:pt x="377360" y="236634"/>
                </a:cubicBezTo>
                <a:cubicBezTo>
                  <a:pt x="378993" y="230916"/>
                  <a:pt x="380627" y="224926"/>
                  <a:pt x="381716" y="219209"/>
                </a:cubicBezTo>
                <a:cubicBezTo>
                  <a:pt x="387161" y="196066"/>
                  <a:pt x="389884" y="173469"/>
                  <a:pt x="389884" y="151143"/>
                </a:cubicBezTo>
                <a:cubicBezTo>
                  <a:pt x="389884" y="132902"/>
                  <a:pt x="387706" y="116293"/>
                  <a:pt x="384166" y="101591"/>
                </a:cubicBezTo>
                <a:cubicBezTo>
                  <a:pt x="383622" y="99957"/>
                  <a:pt x="383349" y="98596"/>
                  <a:pt x="382805" y="97235"/>
                </a:cubicBezTo>
                <a:cubicBezTo>
                  <a:pt x="379266" y="85800"/>
                  <a:pt x="374909" y="75454"/>
                  <a:pt x="369464" y="66197"/>
                </a:cubicBezTo>
                <a:cubicBezTo>
                  <a:pt x="366741" y="61841"/>
                  <a:pt x="363746" y="57757"/>
                  <a:pt x="360479" y="53673"/>
                </a:cubicBezTo>
                <a:cubicBezTo>
                  <a:pt x="357485" y="49861"/>
                  <a:pt x="353673" y="46321"/>
                  <a:pt x="350133" y="43054"/>
                </a:cubicBezTo>
                <a:cubicBezTo>
                  <a:pt x="316100" y="13105"/>
                  <a:pt x="263554" y="11744"/>
                  <a:pt x="204473" y="45777"/>
                </a:cubicBezTo>
                <a:cubicBezTo>
                  <a:pt x="102374" y="104859"/>
                  <a:pt x="19878" y="247524"/>
                  <a:pt x="20422" y="364597"/>
                </a:cubicBezTo>
                <a:cubicBezTo>
                  <a:pt x="20695" y="481943"/>
                  <a:pt x="103463" y="529317"/>
                  <a:pt x="205834" y="470235"/>
                </a:cubicBezTo>
                <a:cubicBezTo>
                  <a:pt x="234421" y="453628"/>
                  <a:pt x="261648" y="430485"/>
                  <a:pt x="285879" y="402986"/>
                </a:cubicBezTo>
                <a:cubicBezTo>
                  <a:pt x="288602" y="399992"/>
                  <a:pt x="291324" y="396725"/>
                  <a:pt x="293775" y="393730"/>
                </a:cubicBezTo>
                <a:cubicBezTo>
                  <a:pt x="314739" y="368682"/>
                  <a:pt x="333253" y="340366"/>
                  <a:pt x="348228" y="310690"/>
                </a:cubicBezTo>
                <a:cubicBezTo>
                  <a:pt x="349861" y="306878"/>
                  <a:pt x="351767" y="303338"/>
                  <a:pt x="353400" y="299527"/>
                </a:cubicBezTo>
                <a:close/>
              </a:path>
            </a:pathLst>
          </a:custGeom>
          <a:solidFill>
            <a:srgbClr val="98989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2" name="Freeform: Shape 111">
            <a:extLst>
              <a:ext uri="{FF2B5EF4-FFF2-40B4-BE49-F238E27FC236}">
                <a16:creationId xmlns:a16="http://schemas.microsoft.com/office/drawing/2014/main" id="{4D2AA51D-1B10-47D0-9922-A66C8044D23A}"/>
              </a:ext>
            </a:extLst>
          </p:cNvPr>
          <p:cNvSpPr/>
          <p:nvPr/>
        </p:nvSpPr>
        <p:spPr>
          <a:xfrm>
            <a:off x="2729962" y="4621357"/>
            <a:ext cx="295681" cy="371932"/>
          </a:xfrm>
          <a:custGeom>
            <a:avLst/>
            <a:gdLst>
              <a:gd name="connsiteX0" fmla="*/ 405948 w 789563"/>
              <a:gd name="connsiteY0" fmla="*/ 73461 h 1034600"/>
              <a:gd name="connsiteX1" fmla="*/ 793650 w 789563"/>
              <a:gd name="connsiteY1" fmla="*/ 294539 h 1034600"/>
              <a:gd name="connsiteX2" fmla="*/ 408398 w 789563"/>
              <a:gd name="connsiteY2" fmla="*/ 961857 h 1034600"/>
              <a:gd name="connsiteX3" fmla="*/ 20423 w 789563"/>
              <a:gd name="connsiteY3" fmla="*/ 740779 h 1034600"/>
              <a:gd name="connsiteX4" fmla="*/ 405948 w 789563"/>
              <a:gd name="connsiteY4" fmla="*/ 73461 h 1034600"/>
              <a:gd name="connsiteX5" fmla="*/ 408126 w 789563"/>
              <a:gd name="connsiteY5" fmla="*/ 882084 h 1034600"/>
              <a:gd name="connsiteX6" fmla="*/ 723951 w 789563"/>
              <a:gd name="connsiteY6" fmla="*/ 334834 h 1034600"/>
              <a:gd name="connsiteX7" fmla="*/ 405948 w 789563"/>
              <a:gd name="connsiteY7" fmla="*/ 153779 h 1034600"/>
              <a:gd name="connsiteX8" fmla="*/ 89850 w 789563"/>
              <a:gd name="connsiteY8" fmla="*/ 701028 h 1034600"/>
              <a:gd name="connsiteX9" fmla="*/ 408126 w 789563"/>
              <a:gd name="connsiteY9" fmla="*/ 882084 h 1034600"/>
              <a:gd name="connsiteX10" fmla="*/ 408126 w 789563"/>
              <a:gd name="connsiteY10" fmla="*/ 882084 h 10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563" h="1034600">
                <a:moveTo>
                  <a:pt x="405948" y="73461"/>
                </a:moveTo>
                <a:cubicBezTo>
                  <a:pt x="619402" y="-49874"/>
                  <a:pt x="793106" y="49230"/>
                  <a:pt x="793650" y="294539"/>
                </a:cubicBezTo>
                <a:cubicBezTo>
                  <a:pt x="794467" y="539849"/>
                  <a:pt x="621852" y="838521"/>
                  <a:pt x="408398" y="961857"/>
                </a:cubicBezTo>
                <a:cubicBezTo>
                  <a:pt x="194943" y="1085192"/>
                  <a:pt x="21239" y="986088"/>
                  <a:pt x="20423" y="740779"/>
                </a:cubicBezTo>
                <a:cubicBezTo>
                  <a:pt x="19606" y="495742"/>
                  <a:pt x="192221" y="196797"/>
                  <a:pt x="405948" y="73461"/>
                </a:cubicBezTo>
                <a:close/>
                <a:moveTo>
                  <a:pt x="408126" y="882084"/>
                </a:moveTo>
                <a:cubicBezTo>
                  <a:pt x="583191" y="781073"/>
                  <a:pt x="724496" y="536036"/>
                  <a:pt x="723951" y="334834"/>
                </a:cubicBezTo>
                <a:cubicBezTo>
                  <a:pt x="723407" y="133631"/>
                  <a:pt x="581013" y="52497"/>
                  <a:pt x="405948" y="153779"/>
                </a:cubicBezTo>
                <a:cubicBezTo>
                  <a:pt x="230882" y="254789"/>
                  <a:pt x="89305" y="499826"/>
                  <a:pt x="89850" y="701028"/>
                </a:cubicBezTo>
                <a:cubicBezTo>
                  <a:pt x="90394" y="901958"/>
                  <a:pt x="232788" y="983366"/>
                  <a:pt x="408126" y="882084"/>
                </a:cubicBezTo>
                <a:lnTo>
                  <a:pt x="408126" y="882084"/>
                </a:lnTo>
                <a:close/>
              </a:path>
            </a:pathLst>
          </a:custGeom>
          <a:solidFill>
            <a:srgbClr val="6A6A6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3" name="Freeform: Shape 112">
            <a:extLst>
              <a:ext uri="{FF2B5EF4-FFF2-40B4-BE49-F238E27FC236}">
                <a16:creationId xmlns:a16="http://schemas.microsoft.com/office/drawing/2014/main" id="{1C46DC57-B647-443F-AFBF-A8CF47E5C124}"/>
              </a:ext>
            </a:extLst>
          </p:cNvPr>
          <p:cNvSpPr/>
          <p:nvPr/>
        </p:nvSpPr>
        <p:spPr>
          <a:xfrm>
            <a:off x="2755861" y="4653622"/>
            <a:ext cx="244702" cy="303418"/>
          </a:xfrm>
          <a:custGeom>
            <a:avLst/>
            <a:gdLst>
              <a:gd name="connsiteX0" fmla="*/ 336790 w 653431"/>
              <a:gd name="connsiteY0" fmla="*/ 64028 h 844016"/>
              <a:gd name="connsiteX1" fmla="*/ 654794 w 653431"/>
              <a:gd name="connsiteY1" fmla="*/ 245354 h 844016"/>
              <a:gd name="connsiteX2" fmla="*/ 338696 w 653431"/>
              <a:gd name="connsiteY2" fmla="*/ 792604 h 844016"/>
              <a:gd name="connsiteX3" fmla="*/ 20420 w 653431"/>
              <a:gd name="connsiteY3" fmla="*/ 611549 h 844016"/>
              <a:gd name="connsiteX4" fmla="*/ 336790 w 653431"/>
              <a:gd name="connsiteY4" fmla="*/ 64028 h 844016"/>
              <a:gd name="connsiteX5" fmla="*/ 311198 w 653431"/>
              <a:gd name="connsiteY5" fmla="*/ 107045 h 844016"/>
              <a:gd name="connsiteX6" fmla="*/ 66977 w 653431"/>
              <a:gd name="connsiteY6" fmla="*/ 453908 h 844016"/>
              <a:gd name="connsiteX7" fmla="*/ 216722 w 653431"/>
              <a:gd name="connsiteY7" fmla="*/ 409802 h 844016"/>
              <a:gd name="connsiteX8" fmla="*/ 300307 w 653431"/>
              <a:gd name="connsiteY8" fmla="*/ 290550 h 844016"/>
              <a:gd name="connsiteX9" fmla="*/ 311198 w 653431"/>
              <a:gd name="connsiteY9" fmla="*/ 107045 h 844016"/>
              <a:gd name="connsiteX10" fmla="*/ 311198 w 653431"/>
              <a:gd name="connsiteY10" fmla="*/ 107045 h 844016"/>
              <a:gd name="connsiteX11" fmla="*/ 607964 w 653431"/>
              <a:gd name="connsiteY11" fmla="*/ 141622 h 844016"/>
              <a:gd name="connsiteX12" fmla="*/ 362655 w 653431"/>
              <a:gd name="connsiteY12" fmla="*/ 77641 h 844016"/>
              <a:gd name="connsiteX13" fmla="*/ 374362 w 653431"/>
              <a:gd name="connsiteY13" fmla="*/ 247805 h 844016"/>
              <a:gd name="connsiteX14" fmla="*/ 458492 w 653431"/>
              <a:gd name="connsiteY14" fmla="*/ 270403 h 844016"/>
              <a:gd name="connsiteX15" fmla="*/ 607964 w 653431"/>
              <a:gd name="connsiteY15" fmla="*/ 141622 h 844016"/>
              <a:gd name="connsiteX16" fmla="*/ 607964 w 653431"/>
              <a:gd name="connsiteY16" fmla="*/ 141622 h 844016"/>
              <a:gd name="connsiteX17" fmla="*/ 530370 w 653431"/>
              <a:gd name="connsiteY17" fmla="*/ 572070 h 844016"/>
              <a:gd name="connsiteX18" fmla="*/ 631107 w 653431"/>
              <a:gd name="connsiteY18" fmla="*/ 258696 h 844016"/>
              <a:gd name="connsiteX19" fmla="*/ 623756 w 653431"/>
              <a:gd name="connsiteY19" fmla="*/ 188996 h 844016"/>
              <a:gd name="connsiteX20" fmla="*/ 480817 w 653431"/>
              <a:gd name="connsiteY20" fmla="*/ 338469 h 844016"/>
              <a:gd name="connsiteX21" fmla="*/ 481090 w 653431"/>
              <a:gd name="connsiteY21" fmla="*/ 345275 h 844016"/>
              <a:gd name="connsiteX22" fmla="*/ 448963 w 653431"/>
              <a:gd name="connsiteY22" fmla="*/ 468611 h 844016"/>
              <a:gd name="connsiteX23" fmla="*/ 530370 w 653431"/>
              <a:gd name="connsiteY23" fmla="*/ 572070 h 844016"/>
              <a:gd name="connsiteX24" fmla="*/ 530370 w 653431"/>
              <a:gd name="connsiteY24" fmla="*/ 572070 h 844016"/>
              <a:gd name="connsiteX25" fmla="*/ 44652 w 653431"/>
              <a:gd name="connsiteY25" fmla="*/ 597663 h 844016"/>
              <a:gd name="connsiteX26" fmla="*/ 146751 w 653431"/>
              <a:gd name="connsiteY26" fmla="*/ 793693 h 844016"/>
              <a:gd name="connsiteX27" fmla="*/ 227340 w 653431"/>
              <a:gd name="connsiteY27" fmla="*/ 596302 h 844016"/>
              <a:gd name="connsiteX28" fmla="*/ 194669 w 653431"/>
              <a:gd name="connsiteY28" fmla="*/ 510811 h 844016"/>
              <a:gd name="connsiteX29" fmla="*/ 194941 w 653431"/>
              <a:gd name="connsiteY29" fmla="*/ 503460 h 844016"/>
              <a:gd name="connsiteX30" fmla="*/ 51459 w 653431"/>
              <a:gd name="connsiteY30" fmla="*/ 519252 h 844016"/>
              <a:gd name="connsiteX31" fmla="*/ 44652 w 653431"/>
              <a:gd name="connsiteY31" fmla="*/ 597663 h 844016"/>
              <a:gd name="connsiteX32" fmla="*/ 44652 w 653431"/>
              <a:gd name="connsiteY32" fmla="*/ 597663 h 844016"/>
              <a:gd name="connsiteX33" fmla="*/ 338696 w 653431"/>
              <a:gd name="connsiteY33" fmla="*/ 765106 h 844016"/>
              <a:gd name="connsiteX34" fmla="*/ 488713 w 653431"/>
              <a:gd name="connsiteY34" fmla="*/ 630879 h 844016"/>
              <a:gd name="connsiteX35" fmla="*/ 388793 w 653431"/>
              <a:gd name="connsiteY35" fmla="*/ 553285 h 844016"/>
              <a:gd name="connsiteX36" fmla="*/ 390426 w 653431"/>
              <a:gd name="connsiteY36" fmla="*/ 551106 h 844016"/>
              <a:gd name="connsiteX37" fmla="*/ 338152 w 653431"/>
              <a:gd name="connsiteY37" fmla="*/ 592763 h 844016"/>
              <a:gd name="connsiteX38" fmla="*/ 285877 w 653431"/>
              <a:gd name="connsiteY38" fmla="*/ 611549 h 844016"/>
              <a:gd name="connsiteX39" fmla="*/ 287511 w 653431"/>
              <a:gd name="connsiteY39" fmla="*/ 611821 h 844016"/>
              <a:gd name="connsiteX40" fmla="*/ 188679 w 653431"/>
              <a:gd name="connsiteY40" fmla="*/ 804312 h 844016"/>
              <a:gd name="connsiteX41" fmla="*/ 338696 w 653431"/>
              <a:gd name="connsiteY41" fmla="*/ 765106 h 844016"/>
              <a:gd name="connsiteX42" fmla="*/ 338696 w 653431"/>
              <a:gd name="connsiteY42" fmla="*/ 765106 h 844016"/>
              <a:gd name="connsiteX43" fmla="*/ 338152 w 653431"/>
              <a:gd name="connsiteY43" fmla="*/ 504277 h 844016"/>
              <a:gd name="connsiteX44" fmla="*/ 404312 w 653431"/>
              <a:gd name="connsiteY44" fmla="*/ 389927 h 844016"/>
              <a:gd name="connsiteX45" fmla="*/ 337879 w 653431"/>
              <a:gd name="connsiteY45" fmla="*/ 352082 h 844016"/>
              <a:gd name="connsiteX46" fmla="*/ 271992 w 653431"/>
              <a:gd name="connsiteY46" fmla="*/ 466433 h 844016"/>
              <a:gd name="connsiteX47" fmla="*/ 338152 w 653431"/>
              <a:gd name="connsiteY47" fmla="*/ 504277 h 844016"/>
              <a:gd name="connsiteX48" fmla="*/ 338152 w 653431"/>
              <a:gd name="connsiteY48" fmla="*/ 504277 h 844016"/>
              <a:gd name="connsiteX49" fmla="*/ 501782 w 653431"/>
              <a:gd name="connsiteY49" fmla="*/ 593579 h 844016"/>
              <a:gd name="connsiteX50" fmla="*/ 503415 w 653431"/>
              <a:gd name="connsiteY50" fmla="*/ 578333 h 844016"/>
              <a:gd name="connsiteX51" fmla="*/ 444062 w 653431"/>
              <a:gd name="connsiteY51" fmla="*/ 518979 h 844016"/>
              <a:gd name="connsiteX52" fmla="*/ 436983 w 653431"/>
              <a:gd name="connsiteY52" fmla="*/ 518707 h 844016"/>
              <a:gd name="connsiteX53" fmla="*/ 431810 w 653431"/>
              <a:gd name="connsiteY53" fmla="*/ 523607 h 844016"/>
              <a:gd name="connsiteX54" fmla="*/ 429632 w 653431"/>
              <a:gd name="connsiteY54" fmla="*/ 539127 h 844016"/>
              <a:gd name="connsiteX55" fmla="*/ 489258 w 653431"/>
              <a:gd name="connsiteY55" fmla="*/ 598480 h 844016"/>
              <a:gd name="connsiteX56" fmla="*/ 496337 w 653431"/>
              <a:gd name="connsiteY56" fmla="*/ 598480 h 844016"/>
              <a:gd name="connsiteX57" fmla="*/ 501782 w 653431"/>
              <a:gd name="connsiteY57" fmla="*/ 593579 h 844016"/>
              <a:gd name="connsiteX58" fmla="*/ 501782 w 653431"/>
              <a:gd name="connsiteY58" fmla="*/ 593579 h 844016"/>
              <a:gd name="connsiteX59" fmla="*/ 180784 w 653431"/>
              <a:gd name="connsiteY59" fmla="*/ 781169 h 844016"/>
              <a:gd name="connsiteX60" fmla="*/ 187862 w 653431"/>
              <a:gd name="connsiteY60" fmla="*/ 773001 h 844016"/>
              <a:gd name="connsiteX61" fmla="*/ 246943 w 653431"/>
              <a:gd name="connsiteY61" fmla="*/ 645037 h 844016"/>
              <a:gd name="connsiteX62" fmla="*/ 244765 w 653431"/>
              <a:gd name="connsiteY62" fmla="*/ 631969 h 844016"/>
              <a:gd name="connsiteX63" fmla="*/ 239592 w 653431"/>
              <a:gd name="connsiteY63" fmla="*/ 633058 h 844016"/>
              <a:gd name="connsiteX64" fmla="*/ 232513 w 653431"/>
              <a:gd name="connsiteY64" fmla="*/ 641498 h 844016"/>
              <a:gd name="connsiteX65" fmla="*/ 173432 w 653431"/>
              <a:gd name="connsiteY65" fmla="*/ 769189 h 844016"/>
              <a:gd name="connsiteX66" fmla="*/ 175338 w 653431"/>
              <a:gd name="connsiteY66" fmla="*/ 782530 h 844016"/>
              <a:gd name="connsiteX67" fmla="*/ 180784 w 653431"/>
              <a:gd name="connsiteY67" fmla="*/ 781169 h 844016"/>
              <a:gd name="connsiteX68" fmla="*/ 180784 w 653431"/>
              <a:gd name="connsiteY68" fmla="*/ 781169 h 844016"/>
              <a:gd name="connsiteX69" fmla="*/ 186229 w 653431"/>
              <a:gd name="connsiteY69" fmla="*/ 460715 h 844016"/>
              <a:gd name="connsiteX70" fmla="*/ 180511 w 653431"/>
              <a:gd name="connsiteY70" fmla="*/ 451186 h 844016"/>
              <a:gd name="connsiteX71" fmla="*/ 84674 w 653431"/>
              <a:gd name="connsiteY71" fmla="*/ 470789 h 844016"/>
              <a:gd name="connsiteX72" fmla="*/ 81952 w 653431"/>
              <a:gd name="connsiteY72" fmla="*/ 471878 h 844016"/>
              <a:gd name="connsiteX73" fmla="*/ 73512 w 653431"/>
              <a:gd name="connsiteY73" fmla="*/ 483857 h 844016"/>
              <a:gd name="connsiteX74" fmla="*/ 79229 w 653431"/>
              <a:gd name="connsiteY74" fmla="*/ 493387 h 844016"/>
              <a:gd name="connsiteX75" fmla="*/ 175066 w 653431"/>
              <a:gd name="connsiteY75" fmla="*/ 473784 h 844016"/>
              <a:gd name="connsiteX76" fmla="*/ 177789 w 653431"/>
              <a:gd name="connsiteY76" fmla="*/ 472694 h 844016"/>
              <a:gd name="connsiteX77" fmla="*/ 186229 w 653431"/>
              <a:gd name="connsiteY77" fmla="*/ 460715 h 844016"/>
              <a:gd name="connsiteX78" fmla="*/ 186229 w 653431"/>
              <a:gd name="connsiteY78" fmla="*/ 460715 h 844016"/>
              <a:gd name="connsiteX79" fmla="*/ 595985 w 653431"/>
              <a:gd name="connsiteY79" fmla="*/ 194986 h 844016"/>
              <a:gd name="connsiteX80" fmla="*/ 601702 w 653431"/>
              <a:gd name="connsiteY80" fmla="*/ 178923 h 844016"/>
              <a:gd name="connsiteX81" fmla="*/ 593262 w 653431"/>
              <a:gd name="connsiteY81" fmla="*/ 176744 h 844016"/>
              <a:gd name="connsiteX82" fmla="*/ 590540 w 653431"/>
              <a:gd name="connsiteY82" fmla="*/ 178923 h 844016"/>
              <a:gd name="connsiteX83" fmla="*/ 494703 w 653431"/>
              <a:gd name="connsiteY83" fmla="*/ 269859 h 844016"/>
              <a:gd name="connsiteX84" fmla="*/ 488985 w 653431"/>
              <a:gd name="connsiteY84" fmla="*/ 285922 h 844016"/>
              <a:gd name="connsiteX85" fmla="*/ 497426 w 653431"/>
              <a:gd name="connsiteY85" fmla="*/ 288372 h 844016"/>
              <a:gd name="connsiteX86" fmla="*/ 500148 w 653431"/>
              <a:gd name="connsiteY86" fmla="*/ 286194 h 844016"/>
              <a:gd name="connsiteX87" fmla="*/ 595985 w 653431"/>
              <a:gd name="connsiteY87" fmla="*/ 194986 h 844016"/>
              <a:gd name="connsiteX88" fmla="*/ 595985 w 653431"/>
              <a:gd name="connsiteY88" fmla="*/ 194986 h 844016"/>
              <a:gd name="connsiteX89" fmla="*/ 328350 w 653431"/>
              <a:gd name="connsiteY89" fmla="*/ 126104 h 844016"/>
              <a:gd name="connsiteX90" fmla="*/ 328622 w 653431"/>
              <a:gd name="connsiteY90" fmla="*/ 241816 h 844016"/>
              <a:gd name="connsiteX91" fmla="*/ 337335 w 653431"/>
              <a:gd name="connsiteY91" fmla="*/ 246989 h 844016"/>
              <a:gd name="connsiteX92" fmla="*/ 346319 w 653431"/>
              <a:gd name="connsiteY92" fmla="*/ 231469 h 844016"/>
              <a:gd name="connsiteX93" fmla="*/ 346047 w 653431"/>
              <a:gd name="connsiteY93" fmla="*/ 115758 h 844016"/>
              <a:gd name="connsiteX94" fmla="*/ 337335 w 653431"/>
              <a:gd name="connsiteY94" fmla="*/ 110585 h 844016"/>
              <a:gd name="connsiteX95" fmla="*/ 328350 w 653431"/>
              <a:gd name="connsiteY95" fmla="*/ 126104 h 844016"/>
              <a:gd name="connsiteX96" fmla="*/ 328350 w 653431"/>
              <a:gd name="connsiteY96" fmla="*/ 126104 h 844016"/>
              <a:gd name="connsiteX97" fmla="*/ 311470 w 653431"/>
              <a:gd name="connsiteY97" fmla="*/ 557640 h 844016"/>
              <a:gd name="connsiteX98" fmla="*/ 302757 w 653431"/>
              <a:gd name="connsiteY98" fmla="*/ 533954 h 844016"/>
              <a:gd name="connsiteX99" fmla="*/ 294589 w 653431"/>
              <a:gd name="connsiteY99" fmla="*/ 536676 h 844016"/>
              <a:gd name="connsiteX100" fmla="*/ 277709 w 653431"/>
              <a:gd name="connsiteY100" fmla="*/ 558730 h 844016"/>
              <a:gd name="connsiteX101" fmla="*/ 286421 w 653431"/>
              <a:gd name="connsiteY101" fmla="*/ 582416 h 844016"/>
              <a:gd name="connsiteX102" fmla="*/ 294589 w 653431"/>
              <a:gd name="connsiteY102" fmla="*/ 579694 h 844016"/>
              <a:gd name="connsiteX103" fmla="*/ 311470 w 653431"/>
              <a:gd name="connsiteY103" fmla="*/ 557640 h 844016"/>
              <a:gd name="connsiteX104" fmla="*/ 311470 w 653431"/>
              <a:gd name="connsiteY104" fmla="*/ 557640 h 844016"/>
              <a:gd name="connsiteX105" fmla="*/ 390154 w 653431"/>
              <a:gd name="connsiteY105" fmla="*/ 522246 h 844016"/>
              <a:gd name="connsiteX106" fmla="*/ 399138 w 653431"/>
              <a:gd name="connsiteY106" fmla="*/ 488486 h 844016"/>
              <a:gd name="connsiteX107" fmla="*/ 381986 w 653431"/>
              <a:gd name="connsiteY107" fmla="*/ 486036 h 844016"/>
              <a:gd name="connsiteX108" fmla="*/ 373818 w 653431"/>
              <a:gd name="connsiteY108" fmla="*/ 492842 h 844016"/>
              <a:gd name="connsiteX109" fmla="*/ 365106 w 653431"/>
              <a:gd name="connsiteY109" fmla="*/ 526603 h 844016"/>
              <a:gd name="connsiteX110" fmla="*/ 381986 w 653431"/>
              <a:gd name="connsiteY110" fmla="*/ 528781 h 844016"/>
              <a:gd name="connsiteX111" fmla="*/ 390154 w 653431"/>
              <a:gd name="connsiteY111" fmla="*/ 522246 h 844016"/>
              <a:gd name="connsiteX112" fmla="*/ 390154 w 653431"/>
              <a:gd name="connsiteY112" fmla="*/ 522246 h 844016"/>
              <a:gd name="connsiteX113" fmla="*/ 247216 w 653431"/>
              <a:gd name="connsiteY113" fmla="*/ 425321 h 844016"/>
              <a:gd name="connsiteX114" fmla="*/ 258923 w 653431"/>
              <a:gd name="connsiteY114" fmla="*/ 423143 h 844016"/>
              <a:gd name="connsiteX115" fmla="*/ 273625 w 653431"/>
              <a:gd name="connsiteY115" fmla="*/ 406535 h 844016"/>
              <a:gd name="connsiteX116" fmla="*/ 270630 w 653431"/>
              <a:gd name="connsiteY116" fmla="*/ 378219 h 844016"/>
              <a:gd name="connsiteX117" fmla="*/ 258923 w 653431"/>
              <a:gd name="connsiteY117" fmla="*/ 380125 h 844016"/>
              <a:gd name="connsiteX118" fmla="*/ 244221 w 653431"/>
              <a:gd name="connsiteY118" fmla="*/ 396733 h 844016"/>
              <a:gd name="connsiteX119" fmla="*/ 247216 w 653431"/>
              <a:gd name="connsiteY119" fmla="*/ 425321 h 844016"/>
              <a:gd name="connsiteX120" fmla="*/ 247216 w 653431"/>
              <a:gd name="connsiteY120" fmla="*/ 425321 h 844016"/>
              <a:gd name="connsiteX121" fmla="*/ 401861 w 653431"/>
              <a:gd name="connsiteY121" fmla="*/ 332751 h 844016"/>
              <a:gd name="connsiteX122" fmla="*/ 416563 w 653431"/>
              <a:gd name="connsiteY122" fmla="*/ 332206 h 844016"/>
              <a:gd name="connsiteX123" fmla="*/ 428271 w 653431"/>
              <a:gd name="connsiteY123" fmla="*/ 321044 h 844016"/>
              <a:gd name="connsiteX124" fmla="*/ 430993 w 653431"/>
              <a:gd name="connsiteY124" fmla="*/ 289189 h 844016"/>
              <a:gd name="connsiteX125" fmla="*/ 416291 w 653431"/>
              <a:gd name="connsiteY125" fmla="*/ 289462 h 844016"/>
              <a:gd name="connsiteX126" fmla="*/ 404584 w 653431"/>
              <a:gd name="connsiteY126" fmla="*/ 300896 h 844016"/>
              <a:gd name="connsiteX127" fmla="*/ 401861 w 653431"/>
              <a:gd name="connsiteY127" fmla="*/ 332751 h 844016"/>
              <a:gd name="connsiteX128" fmla="*/ 401861 w 653431"/>
              <a:gd name="connsiteY128" fmla="*/ 332751 h 844016"/>
              <a:gd name="connsiteX129" fmla="*/ 417925 w 653431"/>
              <a:gd name="connsiteY129" fmla="*/ 403268 h 844016"/>
              <a:gd name="connsiteX130" fmla="*/ 432083 w 653431"/>
              <a:gd name="connsiteY130" fmla="*/ 420964 h 844016"/>
              <a:gd name="connsiteX131" fmla="*/ 436439 w 653431"/>
              <a:gd name="connsiteY131" fmla="*/ 419058 h 844016"/>
              <a:gd name="connsiteX132" fmla="*/ 454680 w 653431"/>
              <a:gd name="connsiteY132" fmla="*/ 391832 h 844016"/>
              <a:gd name="connsiteX133" fmla="*/ 440523 w 653431"/>
              <a:gd name="connsiteY133" fmla="*/ 374408 h 844016"/>
              <a:gd name="connsiteX134" fmla="*/ 436166 w 653431"/>
              <a:gd name="connsiteY134" fmla="*/ 376314 h 844016"/>
              <a:gd name="connsiteX135" fmla="*/ 417925 w 653431"/>
              <a:gd name="connsiteY135" fmla="*/ 403268 h 844016"/>
              <a:gd name="connsiteX136" fmla="*/ 417925 w 653431"/>
              <a:gd name="connsiteY136" fmla="*/ 403268 h 844016"/>
              <a:gd name="connsiteX137" fmla="*/ 243948 w 653431"/>
              <a:gd name="connsiteY137" fmla="*/ 529597 h 844016"/>
              <a:gd name="connsiteX138" fmla="*/ 258106 w 653431"/>
              <a:gd name="connsiteY138" fmla="*/ 495837 h 844016"/>
              <a:gd name="connsiteX139" fmla="*/ 239865 w 653431"/>
              <a:gd name="connsiteY139" fmla="*/ 489303 h 844016"/>
              <a:gd name="connsiteX140" fmla="*/ 235780 w 653431"/>
              <a:gd name="connsiteY140" fmla="*/ 492297 h 844016"/>
              <a:gd name="connsiteX141" fmla="*/ 221623 w 653431"/>
              <a:gd name="connsiteY141" fmla="*/ 526330 h 844016"/>
              <a:gd name="connsiteX142" fmla="*/ 240137 w 653431"/>
              <a:gd name="connsiteY142" fmla="*/ 532593 h 844016"/>
              <a:gd name="connsiteX143" fmla="*/ 243948 w 653431"/>
              <a:gd name="connsiteY143" fmla="*/ 529597 h 844016"/>
              <a:gd name="connsiteX144" fmla="*/ 243948 w 653431"/>
              <a:gd name="connsiteY144" fmla="*/ 529597 h 844016"/>
              <a:gd name="connsiteX145" fmla="*/ 337607 w 653431"/>
              <a:gd name="connsiteY145" fmla="*/ 291095 h 844016"/>
              <a:gd name="connsiteX146" fmla="*/ 318821 w 653431"/>
              <a:gd name="connsiteY146" fmla="*/ 323495 h 844016"/>
              <a:gd name="connsiteX147" fmla="*/ 337607 w 653431"/>
              <a:gd name="connsiteY147" fmla="*/ 334112 h 844016"/>
              <a:gd name="connsiteX148" fmla="*/ 356121 w 653431"/>
              <a:gd name="connsiteY148" fmla="*/ 301713 h 844016"/>
              <a:gd name="connsiteX149" fmla="*/ 337607 w 653431"/>
              <a:gd name="connsiteY149" fmla="*/ 291095 h 844016"/>
              <a:gd name="connsiteX150" fmla="*/ 337607 w 653431"/>
              <a:gd name="connsiteY150" fmla="*/ 291095 h 8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3431" h="844016">
                <a:moveTo>
                  <a:pt x="336790" y="64028"/>
                </a:moveTo>
                <a:cubicBezTo>
                  <a:pt x="511855" y="-37254"/>
                  <a:pt x="654249" y="43880"/>
                  <a:pt x="654794" y="245354"/>
                </a:cubicBezTo>
                <a:cubicBezTo>
                  <a:pt x="655338" y="446557"/>
                  <a:pt x="514034" y="691594"/>
                  <a:pt x="338696" y="792604"/>
                </a:cubicBezTo>
                <a:cubicBezTo>
                  <a:pt x="163358" y="893886"/>
                  <a:pt x="20965" y="812752"/>
                  <a:pt x="20420" y="611549"/>
                </a:cubicBezTo>
                <a:cubicBezTo>
                  <a:pt x="20148" y="410074"/>
                  <a:pt x="161725" y="165037"/>
                  <a:pt x="336790" y="64028"/>
                </a:cubicBezTo>
                <a:close/>
                <a:moveTo>
                  <a:pt x="311198" y="107045"/>
                </a:moveTo>
                <a:cubicBezTo>
                  <a:pt x="200659" y="181917"/>
                  <a:pt x="107817" y="317505"/>
                  <a:pt x="66977" y="453908"/>
                </a:cubicBezTo>
                <a:lnTo>
                  <a:pt x="216722" y="409802"/>
                </a:lnTo>
                <a:cubicBezTo>
                  <a:pt x="235508" y="364334"/>
                  <a:pt x="265457" y="321589"/>
                  <a:pt x="300307" y="290550"/>
                </a:cubicBezTo>
                <a:lnTo>
                  <a:pt x="311198" y="107045"/>
                </a:lnTo>
                <a:lnTo>
                  <a:pt x="311198" y="107045"/>
                </a:lnTo>
                <a:close/>
                <a:moveTo>
                  <a:pt x="607964" y="141622"/>
                </a:moveTo>
                <a:cubicBezTo>
                  <a:pt x="566308" y="52865"/>
                  <a:pt x="473194" y="24822"/>
                  <a:pt x="362655" y="77641"/>
                </a:cubicBezTo>
                <a:lnTo>
                  <a:pt x="374362" y="247805"/>
                </a:lnTo>
                <a:cubicBezTo>
                  <a:pt x="409485" y="238276"/>
                  <a:pt x="439434" y="246716"/>
                  <a:pt x="458492" y="270403"/>
                </a:cubicBezTo>
                <a:lnTo>
                  <a:pt x="607964" y="141622"/>
                </a:lnTo>
                <a:lnTo>
                  <a:pt x="607964" y="141622"/>
                </a:lnTo>
                <a:close/>
                <a:moveTo>
                  <a:pt x="530370" y="572070"/>
                </a:moveTo>
                <a:cubicBezTo>
                  <a:pt x="592173" y="474328"/>
                  <a:pt x="631652" y="360522"/>
                  <a:pt x="631107" y="258696"/>
                </a:cubicBezTo>
                <a:cubicBezTo>
                  <a:pt x="631107" y="233376"/>
                  <a:pt x="628384" y="209960"/>
                  <a:pt x="623756" y="188996"/>
                </a:cubicBezTo>
                <a:lnTo>
                  <a:pt x="480817" y="338469"/>
                </a:lnTo>
                <a:cubicBezTo>
                  <a:pt x="480817" y="340919"/>
                  <a:pt x="481090" y="342825"/>
                  <a:pt x="481090" y="345275"/>
                </a:cubicBezTo>
                <a:cubicBezTo>
                  <a:pt x="481090" y="385026"/>
                  <a:pt x="469110" y="428588"/>
                  <a:pt x="448963" y="468611"/>
                </a:cubicBezTo>
                <a:lnTo>
                  <a:pt x="530370" y="572070"/>
                </a:lnTo>
                <a:lnTo>
                  <a:pt x="530370" y="572070"/>
                </a:lnTo>
                <a:close/>
                <a:moveTo>
                  <a:pt x="44652" y="597663"/>
                </a:moveTo>
                <a:cubicBezTo>
                  <a:pt x="44924" y="699218"/>
                  <a:pt x="84402" y="767556"/>
                  <a:pt x="146751" y="793693"/>
                </a:cubicBezTo>
                <a:lnTo>
                  <a:pt x="227340" y="596302"/>
                </a:lnTo>
                <a:cubicBezTo>
                  <a:pt x="206921" y="579694"/>
                  <a:pt x="194669" y="550290"/>
                  <a:pt x="194669" y="510811"/>
                </a:cubicBezTo>
                <a:cubicBezTo>
                  <a:pt x="194669" y="508361"/>
                  <a:pt x="194941" y="505910"/>
                  <a:pt x="194941" y="503460"/>
                </a:cubicBezTo>
                <a:lnTo>
                  <a:pt x="51459" y="519252"/>
                </a:lnTo>
                <a:cubicBezTo>
                  <a:pt x="46830" y="545662"/>
                  <a:pt x="44379" y="572070"/>
                  <a:pt x="44652" y="597663"/>
                </a:cubicBezTo>
                <a:lnTo>
                  <a:pt x="44652" y="597663"/>
                </a:lnTo>
                <a:close/>
                <a:moveTo>
                  <a:pt x="338696" y="765106"/>
                </a:moveTo>
                <a:cubicBezTo>
                  <a:pt x="393693" y="733523"/>
                  <a:pt x="444879" y="686421"/>
                  <a:pt x="488713" y="630879"/>
                </a:cubicBezTo>
                <a:lnTo>
                  <a:pt x="388793" y="553285"/>
                </a:lnTo>
                <a:lnTo>
                  <a:pt x="390426" y="551106"/>
                </a:lnTo>
                <a:cubicBezTo>
                  <a:pt x="374362" y="567715"/>
                  <a:pt x="356665" y="582145"/>
                  <a:pt x="338152" y="592763"/>
                </a:cubicBezTo>
                <a:cubicBezTo>
                  <a:pt x="319638" y="603381"/>
                  <a:pt x="302213" y="609371"/>
                  <a:pt x="285877" y="611549"/>
                </a:cubicBezTo>
                <a:lnTo>
                  <a:pt x="287511" y="611821"/>
                </a:lnTo>
                <a:lnTo>
                  <a:pt x="188679" y="804312"/>
                </a:lnTo>
                <a:cubicBezTo>
                  <a:pt x="232513" y="809212"/>
                  <a:pt x="283971" y="796960"/>
                  <a:pt x="338696" y="765106"/>
                </a:cubicBezTo>
                <a:lnTo>
                  <a:pt x="338696" y="765106"/>
                </a:lnTo>
                <a:close/>
                <a:moveTo>
                  <a:pt x="338152" y="504277"/>
                </a:moveTo>
                <a:cubicBezTo>
                  <a:pt x="374635" y="483040"/>
                  <a:pt x="404312" y="432127"/>
                  <a:pt x="404312" y="389927"/>
                </a:cubicBezTo>
                <a:cubicBezTo>
                  <a:pt x="404039" y="347726"/>
                  <a:pt x="374362" y="330845"/>
                  <a:pt x="337879" y="352082"/>
                </a:cubicBezTo>
                <a:cubicBezTo>
                  <a:pt x="301396" y="373046"/>
                  <a:pt x="271719" y="424232"/>
                  <a:pt x="271992" y="466433"/>
                </a:cubicBezTo>
                <a:cubicBezTo>
                  <a:pt x="271719" y="508361"/>
                  <a:pt x="301396" y="525242"/>
                  <a:pt x="338152" y="504277"/>
                </a:cubicBezTo>
                <a:lnTo>
                  <a:pt x="338152" y="504277"/>
                </a:lnTo>
                <a:close/>
                <a:moveTo>
                  <a:pt x="501782" y="593579"/>
                </a:moveTo>
                <a:cubicBezTo>
                  <a:pt x="505594" y="588135"/>
                  <a:pt x="506682" y="581055"/>
                  <a:pt x="503415" y="578333"/>
                </a:cubicBezTo>
                <a:lnTo>
                  <a:pt x="444062" y="518979"/>
                </a:lnTo>
                <a:cubicBezTo>
                  <a:pt x="442428" y="517073"/>
                  <a:pt x="439706" y="517073"/>
                  <a:pt x="436983" y="518707"/>
                </a:cubicBezTo>
                <a:cubicBezTo>
                  <a:pt x="435350" y="519796"/>
                  <a:pt x="433444" y="521430"/>
                  <a:pt x="431810" y="523607"/>
                </a:cubicBezTo>
                <a:cubicBezTo>
                  <a:pt x="427726" y="529053"/>
                  <a:pt x="426909" y="536132"/>
                  <a:pt x="429632" y="539127"/>
                </a:cubicBezTo>
                <a:lnTo>
                  <a:pt x="489258" y="598480"/>
                </a:lnTo>
                <a:cubicBezTo>
                  <a:pt x="490891" y="600386"/>
                  <a:pt x="493614" y="600386"/>
                  <a:pt x="496337" y="598480"/>
                </a:cubicBezTo>
                <a:cubicBezTo>
                  <a:pt x="498242" y="597663"/>
                  <a:pt x="500148" y="595758"/>
                  <a:pt x="501782" y="593579"/>
                </a:cubicBezTo>
                <a:lnTo>
                  <a:pt x="501782" y="593579"/>
                </a:lnTo>
                <a:close/>
                <a:moveTo>
                  <a:pt x="180784" y="781169"/>
                </a:moveTo>
                <a:cubicBezTo>
                  <a:pt x="183506" y="779536"/>
                  <a:pt x="186229" y="776540"/>
                  <a:pt x="187862" y="773001"/>
                </a:cubicBezTo>
                <a:lnTo>
                  <a:pt x="246943" y="645037"/>
                </a:lnTo>
                <a:cubicBezTo>
                  <a:pt x="249666" y="638775"/>
                  <a:pt x="248577" y="632785"/>
                  <a:pt x="244765" y="631969"/>
                </a:cubicBezTo>
                <a:cubicBezTo>
                  <a:pt x="243132" y="631424"/>
                  <a:pt x="241226" y="631969"/>
                  <a:pt x="239592" y="633058"/>
                </a:cubicBezTo>
                <a:cubicBezTo>
                  <a:pt x="236870" y="634691"/>
                  <a:pt x="234147" y="637686"/>
                  <a:pt x="232513" y="641498"/>
                </a:cubicBezTo>
                <a:lnTo>
                  <a:pt x="173432" y="769189"/>
                </a:lnTo>
                <a:cubicBezTo>
                  <a:pt x="170710" y="775451"/>
                  <a:pt x="171526" y="781441"/>
                  <a:pt x="175338" y="782530"/>
                </a:cubicBezTo>
                <a:cubicBezTo>
                  <a:pt x="176972" y="782530"/>
                  <a:pt x="178878" y="782258"/>
                  <a:pt x="180784" y="781169"/>
                </a:cubicBezTo>
                <a:lnTo>
                  <a:pt x="180784" y="781169"/>
                </a:lnTo>
                <a:close/>
                <a:moveTo>
                  <a:pt x="186229" y="460715"/>
                </a:moveTo>
                <a:cubicBezTo>
                  <a:pt x="187862" y="454453"/>
                  <a:pt x="185140" y="450097"/>
                  <a:pt x="180511" y="451186"/>
                </a:cubicBezTo>
                <a:lnTo>
                  <a:pt x="84674" y="470789"/>
                </a:lnTo>
                <a:cubicBezTo>
                  <a:pt x="83858" y="470789"/>
                  <a:pt x="83041" y="471333"/>
                  <a:pt x="81952" y="471878"/>
                </a:cubicBezTo>
                <a:cubicBezTo>
                  <a:pt x="78140" y="474056"/>
                  <a:pt x="74873" y="478684"/>
                  <a:pt x="73512" y="483857"/>
                </a:cubicBezTo>
                <a:cubicBezTo>
                  <a:pt x="71878" y="490120"/>
                  <a:pt x="74601" y="494476"/>
                  <a:pt x="79229" y="493387"/>
                </a:cubicBezTo>
                <a:lnTo>
                  <a:pt x="175066" y="473784"/>
                </a:lnTo>
                <a:cubicBezTo>
                  <a:pt x="175883" y="473784"/>
                  <a:pt x="176972" y="473239"/>
                  <a:pt x="177789" y="472694"/>
                </a:cubicBezTo>
                <a:cubicBezTo>
                  <a:pt x="181600" y="470517"/>
                  <a:pt x="185140" y="465616"/>
                  <a:pt x="186229" y="460715"/>
                </a:cubicBezTo>
                <a:lnTo>
                  <a:pt x="186229" y="460715"/>
                </a:lnTo>
                <a:close/>
                <a:moveTo>
                  <a:pt x="595985" y="194986"/>
                </a:moveTo>
                <a:cubicBezTo>
                  <a:pt x="600886" y="190630"/>
                  <a:pt x="603064" y="183278"/>
                  <a:pt x="601702" y="178923"/>
                </a:cubicBezTo>
                <a:cubicBezTo>
                  <a:pt x="600614" y="175383"/>
                  <a:pt x="596802" y="174567"/>
                  <a:pt x="593262" y="176744"/>
                </a:cubicBezTo>
                <a:cubicBezTo>
                  <a:pt x="592446" y="177289"/>
                  <a:pt x="591356" y="177834"/>
                  <a:pt x="590540" y="178923"/>
                </a:cubicBezTo>
                <a:lnTo>
                  <a:pt x="494703" y="269859"/>
                </a:lnTo>
                <a:cubicBezTo>
                  <a:pt x="490074" y="274215"/>
                  <a:pt x="487352" y="281566"/>
                  <a:pt x="488985" y="285922"/>
                </a:cubicBezTo>
                <a:cubicBezTo>
                  <a:pt x="490074" y="289733"/>
                  <a:pt x="493614" y="290550"/>
                  <a:pt x="497426" y="288372"/>
                </a:cubicBezTo>
                <a:cubicBezTo>
                  <a:pt x="498242" y="287828"/>
                  <a:pt x="499059" y="287011"/>
                  <a:pt x="500148" y="286194"/>
                </a:cubicBezTo>
                <a:lnTo>
                  <a:pt x="595985" y="194986"/>
                </a:lnTo>
                <a:lnTo>
                  <a:pt x="595985" y="194986"/>
                </a:lnTo>
                <a:close/>
                <a:moveTo>
                  <a:pt x="328350" y="126104"/>
                </a:moveTo>
                <a:lnTo>
                  <a:pt x="328622" y="241816"/>
                </a:lnTo>
                <a:cubicBezTo>
                  <a:pt x="328622" y="247533"/>
                  <a:pt x="332706" y="249983"/>
                  <a:pt x="337335" y="246989"/>
                </a:cubicBezTo>
                <a:cubicBezTo>
                  <a:pt x="342236" y="243993"/>
                  <a:pt x="346319" y="237187"/>
                  <a:pt x="346319" y="231469"/>
                </a:cubicBezTo>
                <a:lnTo>
                  <a:pt x="346047" y="115758"/>
                </a:lnTo>
                <a:cubicBezTo>
                  <a:pt x="346047" y="110040"/>
                  <a:pt x="341963" y="107862"/>
                  <a:pt x="337335" y="110585"/>
                </a:cubicBezTo>
                <a:cubicBezTo>
                  <a:pt x="332162" y="113579"/>
                  <a:pt x="328078" y="120386"/>
                  <a:pt x="328350" y="126104"/>
                </a:cubicBezTo>
                <a:lnTo>
                  <a:pt x="328350" y="126104"/>
                </a:lnTo>
                <a:close/>
                <a:moveTo>
                  <a:pt x="311470" y="557640"/>
                </a:moveTo>
                <a:cubicBezTo>
                  <a:pt x="315826" y="544300"/>
                  <a:pt x="312014" y="533682"/>
                  <a:pt x="302757" y="533954"/>
                </a:cubicBezTo>
                <a:cubicBezTo>
                  <a:pt x="300035" y="533954"/>
                  <a:pt x="297312" y="535043"/>
                  <a:pt x="294589" y="536676"/>
                </a:cubicBezTo>
                <a:cubicBezTo>
                  <a:pt x="287511" y="540760"/>
                  <a:pt x="280976" y="549200"/>
                  <a:pt x="277709" y="558730"/>
                </a:cubicBezTo>
                <a:cubicBezTo>
                  <a:pt x="273081" y="572070"/>
                  <a:pt x="277165" y="582689"/>
                  <a:pt x="286421" y="582416"/>
                </a:cubicBezTo>
                <a:cubicBezTo>
                  <a:pt x="289144" y="582145"/>
                  <a:pt x="291867" y="581328"/>
                  <a:pt x="294589" y="579694"/>
                </a:cubicBezTo>
                <a:cubicBezTo>
                  <a:pt x="301396" y="575610"/>
                  <a:pt x="308203" y="567170"/>
                  <a:pt x="311470" y="557640"/>
                </a:cubicBezTo>
                <a:lnTo>
                  <a:pt x="311470" y="557640"/>
                </a:lnTo>
                <a:close/>
                <a:moveTo>
                  <a:pt x="390154" y="522246"/>
                </a:moveTo>
                <a:cubicBezTo>
                  <a:pt x="399411" y="511629"/>
                  <a:pt x="403223" y="496654"/>
                  <a:pt x="399138" y="488486"/>
                </a:cubicBezTo>
                <a:cubicBezTo>
                  <a:pt x="395871" y="482768"/>
                  <a:pt x="389065" y="482224"/>
                  <a:pt x="381986" y="486036"/>
                </a:cubicBezTo>
                <a:cubicBezTo>
                  <a:pt x="379263" y="487669"/>
                  <a:pt x="376541" y="489847"/>
                  <a:pt x="373818" y="492842"/>
                </a:cubicBezTo>
                <a:cubicBezTo>
                  <a:pt x="364289" y="503460"/>
                  <a:pt x="360477" y="518707"/>
                  <a:pt x="365106" y="526603"/>
                </a:cubicBezTo>
                <a:cubicBezTo>
                  <a:pt x="368373" y="532320"/>
                  <a:pt x="375180" y="533137"/>
                  <a:pt x="381986" y="528781"/>
                </a:cubicBezTo>
                <a:cubicBezTo>
                  <a:pt x="384709" y="527420"/>
                  <a:pt x="387431" y="525242"/>
                  <a:pt x="390154" y="522246"/>
                </a:cubicBezTo>
                <a:lnTo>
                  <a:pt x="390154" y="522246"/>
                </a:lnTo>
                <a:close/>
                <a:moveTo>
                  <a:pt x="247216" y="425321"/>
                </a:moveTo>
                <a:cubicBezTo>
                  <a:pt x="250755" y="426410"/>
                  <a:pt x="254839" y="425593"/>
                  <a:pt x="258923" y="423143"/>
                </a:cubicBezTo>
                <a:cubicBezTo>
                  <a:pt x="264368" y="419875"/>
                  <a:pt x="269813" y="414158"/>
                  <a:pt x="273625" y="406535"/>
                </a:cubicBezTo>
                <a:cubicBezTo>
                  <a:pt x="280160" y="393466"/>
                  <a:pt x="278798" y="380398"/>
                  <a:pt x="270630" y="378219"/>
                </a:cubicBezTo>
                <a:cubicBezTo>
                  <a:pt x="267091" y="376858"/>
                  <a:pt x="263007" y="377675"/>
                  <a:pt x="258923" y="380125"/>
                </a:cubicBezTo>
                <a:cubicBezTo>
                  <a:pt x="253478" y="383392"/>
                  <a:pt x="248032" y="389382"/>
                  <a:pt x="244221" y="396733"/>
                </a:cubicBezTo>
                <a:cubicBezTo>
                  <a:pt x="237687" y="409802"/>
                  <a:pt x="239048" y="422598"/>
                  <a:pt x="247216" y="425321"/>
                </a:cubicBezTo>
                <a:lnTo>
                  <a:pt x="247216" y="425321"/>
                </a:lnTo>
                <a:close/>
                <a:moveTo>
                  <a:pt x="401861" y="332751"/>
                </a:moveTo>
                <a:cubicBezTo>
                  <a:pt x="405673" y="336018"/>
                  <a:pt x="411118" y="335474"/>
                  <a:pt x="416563" y="332206"/>
                </a:cubicBezTo>
                <a:cubicBezTo>
                  <a:pt x="420647" y="330029"/>
                  <a:pt x="424731" y="325945"/>
                  <a:pt x="428271" y="321044"/>
                </a:cubicBezTo>
                <a:cubicBezTo>
                  <a:pt x="436439" y="308792"/>
                  <a:pt x="437528" y="294635"/>
                  <a:pt x="430993" y="289189"/>
                </a:cubicBezTo>
                <a:cubicBezTo>
                  <a:pt x="427454" y="285922"/>
                  <a:pt x="421736" y="286466"/>
                  <a:pt x="416291" y="289462"/>
                </a:cubicBezTo>
                <a:cubicBezTo>
                  <a:pt x="412207" y="291912"/>
                  <a:pt x="408123" y="295723"/>
                  <a:pt x="404584" y="300896"/>
                </a:cubicBezTo>
                <a:cubicBezTo>
                  <a:pt x="396688" y="312876"/>
                  <a:pt x="395327" y="327033"/>
                  <a:pt x="401861" y="332751"/>
                </a:cubicBezTo>
                <a:lnTo>
                  <a:pt x="401861" y="332751"/>
                </a:lnTo>
                <a:close/>
                <a:moveTo>
                  <a:pt x="417925" y="403268"/>
                </a:moveTo>
                <a:cubicBezTo>
                  <a:pt x="415747" y="416336"/>
                  <a:pt x="422008" y="424232"/>
                  <a:pt x="432083" y="420964"/>
                </a:cubicBezTo>
                <a:cubicBezTo>
                  <a:pt x="433716" y="420692"/>
                  <a:pt x="435077" y="419875"/>
                  <a:pt x="436439" y="419058"/>
                </a:cubicBezTo>
                <a:cubicBezTo>
                  <a:pt x="444879" y="414158"/>
                  <a:pt x="452502" y="402995"/>
                  <a:pt x="454680" y="391832"/>
                </a:cubicBezTo>
                <a:cubicBezTo>
                  <a:pt x="456859" y="379036"/>
                  <a:pt x="450596" y="371141"/>
                  <a:pt x="440523" y="374408"/>
                </a:cubicBezTo>
                <a:cubicBezTo>
                  <a:pt x="439161" y="374679"/>
                  <a:pt x="437800" y="375224"/>
                  <a:pt x="436166" y="376314"/>
                </a:cubicBezTo>
                <a:cubicBezTo>
                  <a:pt x="427454" y="380669"/>
                  <a:pt x="419831" y="392377"/>
                  <a:pt x="417925" y="403268"/>
                </a:cubicBezTo>
                <a:lnTo>
                  <a:pt x="417925" y="403268"/>
                </a:lnTo>
                <a:close/>
                <a:moveTo>
                  <a:pt x="243948" y="529597"/>
                </a:moveTo>
                <a:cubicBezTo>
                  <a:pt x="254022" y="521157"/>
                  <a:pt x="260557" y="505910"/>
                  <a:pt x="258106" y="495837"/>
                </a:cubicBezTo>
                <a:cubicBezTo>
                  <a:pt x="256200" y="486853"/>
                  <a:pt x="248305" y="484402"/>
                  <a:pt x="239865" y="489303"/>
                </a:cubicBezTo>
                <a:cubicBezTo>
                  <a:pt x="238503" y="490120"/>
                  <a:pt x="237142" y="491209"/>
                  <a:pt x="235780" y="492297"/>
                </a:cubicBezTo>
                <a:cubicBezTo>
                  <a:pt x="225707" y="501010"/>
                  <a:pt x="219445" y="515984"/>
                  <a:pt x="221623" y="526330"/>
                </a:cubicBezTo>
                <a:cubicBezTo>
                  <a:pt x="223801" y="535315"/>
                  <a:pt x="231424" y="537493"/>
                  <a:pt x="240137" y="532593"/>
                </a:cubicBezTo>
                <a:cubicBezTo>
                  <a:pt x="240954" y="531776"/>
                  <a:pt x="242587" y="530687"/>
                  <a:pt x="243948" y="529597"/>
                </a:cubicBezTo>
                <a:lnTo>
                  <a:pt x="243948" y="529597"/>
                </a:lnTo>
                <a:close/>
                <a:moveTo>
                  <a:pt x="337607" y="291095"/>
                </a:moveTo>
                <a:cubicBezTo>
                  <a:pt x="327261" y="297085"/>
                  <a:pt x="318821" y="311515"/>
                  <a:pt x="318821" y="323495"/>
                </a:cubicBezTo>
                <a:cubicBezTo>
                  <a:pt x="318821" y="335202"/>
                  <a:pt x="327261" y="340102"/>
                  <a:pt x="337607" y="334112"/>
                </a:cubicBezTo>
                <a:cubicBezTo>
                  <a:pt x="347953" y="328123"/>
                  <a:pt x="356393" y="313693"/>
                  <a:pt x="356121" y="301713"/>
                </a:cubicBezTo>
                <a:cubicBezTo>
                  <a:pt x="356121" y="290006"/>
                  <a:pt x="347953" y="285377"/>
                  <a:pt x="337607" y="291095"/>
                </a:cubicBezTo>
                <a:lnTo>
                  <a:pt x="337607" y="291095"/>
                </a:lnTo>
                <a:close/>
              </a:path>
            </a:pathLst>
          </a:custGeom>
          <a:solidFill>
            <a:srgbClr val="B7B7B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4" name="Freeform: Shape 113">
            <a:extLst>
              <a:ext uri="{FF2B5EF4-FFF2-40B4-BE49-F238E27FC236}">
                <a16:creationId xmlns:a16="http://schemas.microsoft.com/office/drawing/2014/main" id="{B5A76FD0-9B92-43D2-86E7-8B7A3FD5061E}"/>
              </a:ext>
            </a:extLst>
          </p:cNvPr>
          <p:cNvSpPr/>
          <p:nvPr/>
        </p:nvSpPr>
        <p:spPr>
          <a:xfrm>
            <a:off x="4354781" y="3542143"/>
            <a:ext cx="469012" cy="518747"/>
          </a:xfrm>
          <a:custGeom>
            <a:avLst/>
            <a:gdLst>
              <a:gd name="connsiteX0" fmla="*/ 1249148 w 1252411"/>
              <a:gd name="connsiteY0" fmla="*/ 443804 h 1442995"/>
              <a:gd name="connsiteX1" fmla="*/ 635466 w 1252411"/>
              <a:gd name="connsiteY1" fmla="*/ 35681 h 1442995"/>
              <a:gd name="connsiteX2" fmla="*/ 635466 w 1252411"/>
              <a:gd name="connsiteY2" fmla="*/ 35681 h 1442995"/>
              <a:gd name="connsiteX3" fmla="*/ 506141 w 1252411"/>
              <a:gd name="connsiteY3" fmla="*/ 90406 h 1442995"/>
              <a:gd name="connsiteX4" fmla="*/ 20424 w 1252411"/>
              <a:gd name="connsiteY4" fmla="*/ 931699 h 1442995"/>
              <a:gd name="connsiteX5" fmla="*/ 53367 w 1252411"/>
              <a:gd name="connsiteY5" fmla="*/ 1113571 h 1442995"/>
              <a:gd name="connsiteX6" fmla="*/ 53096 w 1252411"/>
              <a:gd name="connsiteY6" fmla="*/ 1113844 h 1442995"/>
              <a:gd name="connsiteX7" fmla="*/ 670589 w 1252411"/>
              <a:gd name="connsiteY7" fmla="*/ 1405982 h 1442995"/>
              <a:gd name="connsiteX8" fmla="*/ 384440 w 1252411"/>
              <a:gd name="connsiteY8" fmla="*/ 1009022 h 1442995"/>
              <a:gd name="connsiteX9" fmla="*/ 286697 w 1252411"/>
              <a:gd name="connsiteY9" fmla="*/ 979073 h 1442995"/>
              <a:gd name="connsiteX10" fmla="*/ 757985 w 1252411"/>
              <a:gd name="connsiteY10" fmla="*/ 245596 h 1442995"/>
              <a:gd name="connsiteX11" fmla="*/ 1249148 w 1252411"/>
              <a:gd name="connsiteY11" fmla="*/ 443804 h 144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411" h="1442995">
                <a:moveTo>
                  <a:pt x="1249148" y="443804"/>
                </a:moveTo>
                <a:cubicBezTo>
                  <a:pt x="1220016" y="86866"/>
                  <a:pt x="802091" y="-23945"/>
                  <a:pt x="635466" y="35681"/>
                </a:cubicBezTo>
                <a:lnTo>
                  <a:pt x="635466" y="35681"/>
                </a:lnTo>
                <a:cubicBezTo>
                  <a:pt x="594083" y="46572"/>
                  <a:pt x="550793" y="64541"/>
                  <a:pt x="506141" y="90406"/>
                </a:cubicBezTo>
                <a:cubicBezTo>
                  <a:pt x="236873" y="245868"/>
                  <a:pt x="19335" y="622408"/>
                  <a:pt x="20424" y="931699"/>
                </a:cubicBezTo>
                <a:cubicBezTo>
                  <a:pt x="20696" y="1002488"/>
                  <a:pt x="32403" y="1063475"/>
                  <a:pt x="53367" y="1113571"/>
                </a:cubicBezTo>
                <a:lnTo>
                  <a:pt x="53096" y="1113844"/>
                </a:lnTo>
                <a:cubicBezTo>
                  <a:pt x="75693" y="1178642"/>
                  <a:pt x="273084" y="1534763"/>
                  <a:pt x="670589" y="1405982"/>
                </a:cubicBezTo>
                <a:cubicBezTo>
                  <a:pt x="539630" y="1123645"/>
                  <a:pt x="471019" y="1047956"/>
                  <a:pt x="384440" y="1009022"/>
                </a:cubicBezTo>
                <a:cubicBezTo>
                  <a:pt x="357758" y="997043"/>
                  <a:pt x="322364" y="986969"/>
                  <a:pt x="286697" y="979073"/>
                </a:cubicBezTo>
                <a:cubicBezTo>
                  <a:pt x="326176" y="696464"/>
                  <a:pt x="521388" y="386084"/>
                  <a:pt x="757985" y="245596"/>
                </a:cubicBezTo>
                <a:cubicBezTo>
                  <a:pt x="848104" y="297598"/>
                  <a:pt x="1054208" y="499073"/>
                  <a:pt x="1249148" y="443804"/>
                </a:cubicBezTo>
                <a:close/>
              </a:path>
            </a:pathLst>
          </a:custGeom>
          <a:solidFill>
            <a:srgbClr val="0A0E0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5" name="Freeform: Shape 114">
            <a:extLst>
              <a:ext uri="{FF2B5EF4-FFF2-40B4-BE49-F238E27FC236}">
                <a16:creationId xmlns:a16="http://schemas.microsoft.com/office/drawing/2014/main" id="{DD5D27F4-1FDA-4A64-BAF0-2A0A83510A18}"/>
              </a:ext>
            </a:extLst>
          </p:cNvPr>
          <p:cNvSpPr/>
          <p:nvPr/>
        </p:nvSpPr>
        <p:spPr>
          <a:xfrm>
            <a:off x="4537697" y="3629748"/>
            <a:ext cx="224310" cy="332781"/>
          </a:xfrm>
          <a:custGeom>
            <a:avLst/>
            <a:gdLst>
              <a:gd name="connsiteX0" fmla="*/ 279342 w 598979"/>
              <a:gd name="connsiteY0" fmla="*/ 921611 h 925695"/>
              <a:gd name="connsiteX1" fmla="*/ 20420 w 598979"/>
              <a:gd name="connsiteY1" fmla="*/ 771049 h 925695"/>
              <a:gd name="connsiteX2" fmla="*/ 336517 w 598979"/>
              <a:gd name="connsiteY2" fmla="*/ 223800 h 925695"/>
              <a:gd name="connsiteX3" fmla="*/ 243948 w 598979"/>
              <a:gd name="connsiteY3" fmla="*/ 20420 h 925695"/>
              <a:gd name="connsiteX4" fmla="*/ 503143 w 598979"/>
              <a:gd name="connsiteY4" fmla="*/ 170981 h 925695"/>
              <a:gd name="connsiteX5" fmla="*/ 595440 w 598979"/>
              <a:gd name="connsiteY5" fmla="*/ 374089 h 925695"/>
              <a:gd name="connsiteX6" fmla="*/ 279342 w 598979"/>
              <a:gd name="connsiteY6" fmla="*/ 921611 h 925695"/>
              <a:gd name="connsiteX7" fmla="*/ 279342 w 598979"/>
              <a:gd name="connsiteY7" fmla="*/ 921611 h 92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979" h="925695">
                <a:moveTo>
                  <a:pt x="279342" y="921611"/>
                </a:moveTo>
                <a:lnTo>
                  <a:pt x="20420" y="771049"/>
                </a:lnTo>
                <a:cubicBezTo>
                  <a:pt x="195485" y="670040"/>
                  <a:pt x="337062" y="425003"/>
                  <a:pt x="336517" y="223800"/>
                </a:cubicBezTo>
                <a:cubicBezTo>
                  <a:pt x="336245" y="123879"/>
                  <a:pt x="300851" y="53636"/>
                  <a:pt x="243948" y="20420"/>
                </a:cubicBezTo>
                <a:lnTo>
                  <a:pt x="503143" y="170981"/>
                </a:lnTo>
                <a:cubicBezTo>
                  <a:pt x="560046" y="203925"/>
                  <a:pt x="595167" y="274169"/>
                  <a:pt x="595440" y="374089"/>
                </a:cubicBezTo>
                <a:cubicBezTo>
                  <a:pt x="595984" y="575565"/>
                  <a:pt x="454407" y="820602"/>
                  <a:pt x="279342" y="921611"/>
                </a:cubicBezTo>
                <a:lnTo>
                  <a:pt x="279342" y="921611"/>
                </a:lnTo>
                <a:close/>
              </a:path>
            </a:pathLst>
          </a:custGeom>
          <a:solidFill>
            <a:srgbClr val="70707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6" name="Freeform: Shape 115">
            <a:extLst>
              <a:ext uri="{FF2B5EF4-FFF2-40B4-BE49-F238E27FC236}">
                <a16:creationId xmlns:a16="http://schemas.microsoft.com/office/drawing/2014/main" id="{656F6E0F-7619-46EE-B664-54CB270DBA50}"/>
              </a:ext>
            </a:extLst>
          </p:cNvPr>
          <p:cNvSpPr/>
          <p:nvPr/>
        </p:nvSpPr>
        <p:spPr>
          <a:xfrm>
            <a:off x="4537493" y="3687789"/>
            <a:ext cx="173331" cy="225117"/>
          </a:xfrm>
          <a:custGeom>
            <a:avLst/>
            <a:gdLst>
              <a:gd name="connsiteX0" fmla="*/ 279614 w 462847"/>
              <a:gd name="connsiteY0" fmla="*/ 608236 h 626205"/>
              <a:gd name="connsiteX1" fmla="*/ 20420 w 462847"/>
              <a:gd name="connsiteY1" fmla="*/ 457675 h 626205"/>
              <a:gd name="connsiteX2" fmla="*/ 204742 w 462847"/>
              <a:gd name="connsiteY2" fmla="*/ 138854 h 626205"/>
              <a:gd name="connsiteX3" fmla="*/ 150833 w 462847"/>
              <a:gd name="connsiteY3" fmla="*/ 20420 h 626205"/>
              <a:gd name="connsiteX4" fmla="*/ 409756 w 462847"/>
              <a:gd name="connsiteY4" fmla="*/ 170981 h 626205"/>
              <a:gd name="connsiteX5" fmla="*/ 463664 w 462847"/>
              <a:gd name="connsiteY5" fmla="*/ 289416 h 626205"/>
              <a:gd name="connsiteX6" fmla="*/ 279614 w 462847"/>
              <a:gd name="connsiteY6" fmla="*/ 608236 h 626205"/>
              <a:gd name="connsiteX7" fmla="*/ 279614 w 462847"/>
              <a:gd name="connsiteY7" fmla="*/ 608236 h 6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847" h="626205">
                <a:moveTo>
                  <a:pt x="279614" y="608236"/>
                </a:moveTo>
                <a:lnTo>
                  <a:pt x="20420" y="457675"/>
                </a:lnTo>
                <a:cubicBezTo>
                  <a:pt x="122518" y="398866"/>
                  <a:pt x="205014" y="256200"/>
                  <a:pt x="204742" y="138854"/>
                </a:cubicBezTo>
                <a:cubicBezTo>
                  <a:pt x="204469" y="80590"/>
                  <a:pt x="184049" y="39751"/>
                  <a:pt x="150833" y="20420"/>
                </a:cubicBezTo>
                <a:lnTo>
                  <a:pt x="409756" y="170981"/>
                </a:lnTo>
                <a:cubicBezTo>
                  <a:pt x="442972" y="190040"/>
                  <a:pt x="463392" y="231152"/>
                  <a:pt x="463664" y="289416"/>
                </a:cubicBezTo>
                <a:cubicBezTo>
                  <a:pt x="463936" y="406489"/>
                  <a:pt x="381440" y="549155"/>
                  <a:pt x="279614" y="608236"/>
                </a:cubicBezTo>
                <a:lnTo>
                  <a:pt x="279614" y="608236"/>
                </a:lnTo>
                <a:close/>
              </a:path>
            </a:pathLst>
          </a:custGeom>
          <a:solidFill>
            <a:srgbClr val="B7B7B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7" name="Freeform: Shape 116">
            <a:extLst>
              <a:ext uri="{FF2B5EF4-FFF2-40B4-BE49-F238E27FC236}">
                <a16:creationId xmlns:a16="http://schemas.microsoft.com/office/drawing/2014/main" id="{8E1CCD1C-6B67-4CDC-BB5E-6045817B172F}"/>
              </a:ext>
            </a:extLst>
          </p:cNvPr>
          <p:cNvSpPr/>
          <p:nvPr/>
        </p:nvSpPr>
        <p:spPr>
          <a:xfrm>
            <a:off x="4451745" y="3597441"/>
            <a:ext cx="377248" cy="460021"/>
          </a:xfrm>
          <a:custGeom>
            <a:avLst/>
            <a:gdLst>
              <a:gd name="connsiteX0" fmla="*/ 506140 w 1007374"/>
              <a:gd name="connsiteY0" fmla="*/ 87146 h 1279637"/>
              <a:gd name="connsiteX1" fmla="*/ 995124 w 1007374"/>
              <a:gd name="connsiteY1" fmla="*/ 365944 h 1279637"/>
              <a:gd name="connsiteX2" fmla="*/ 509407 w 1007374"/>
              <a:gd name="connsiteY2" fmla="*/ 1207237 h 1279637"/>
              <a:gd name="connsiteX3" fmla="*/ 20422 w 1007374"/>
              <a:gd name="connsiteY3" fmla="*/ 928712 h 1279637"/>
              <a:gd name="connsiteX4" fmla="*/ 506140 w 1007374"/>
              <a:gd name="connsiteY4" fmla="*/ 87146 h 1279637"/>
              <a:gd name="connsiteX5" fmla="*/ 508862 w 1007374"/>
              <a:gd name="connsiteY5" fmla="*/ 1091253 h 1279637"/>
              <a:gd name="connsiteX6" fmla="*/ 894387 w 1007374"/>
              <a:gd name="connsiteY6" fmla="*/ 423936 h 1279637"/>
              <a:gd name="connsiteX7" fmla="*/ 506411 w 1007374"/>
              <a:gd name="connsiteY7" fmla="*/ 202858 h 1279637"/>
              <a:gd name="connsiteX8" fmla="*/ 121159 w 1007374"/>
              <a:gd name="connsiteY8" fmla="*/ 870175 h 1279637"/>
              <a:gd name="connsiteX9" fmla="*/ 508862 w 1007374"/>
              <a:gd name="connsiteY9" fmla="*/ 1091253 h 1279637"/>
              <a:gd name="connsiteX10" fmla="*/ 508862 w 1007374"/>
              <a:gd name="connsiteY10" fmla="*/ 1091253 h 12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7374" h="1279637">
                <a:moveTo>
                  <a:pt x="506140" y="87146"/>
                </a:moveTo>
                <a:cubicBezTo>
                  <a:pt x="775136" y="-68044"/>
                  <a:pt x="994308" y="56653"/>
                  <a:pt x="995124" y="365944"/>
                </a:cubicBezTo>
                <a:cubicBezTo>
                  <a:pt x="996214" y="675235"/>
                  <a:pt x="778675" y="1051775"/>
                  <a:pt x="509407" y="1207237"/>
                </a:cubicBezTo>
                <a:cubicBezTo>
                  <a:pt x="240138" y="1362700"/>
                  <a:pt x="21239" y="1237730"/>
                  <a:pt x="20422" y="928712"/>
                </a:cubicBezTo>
                <a:cubicBezTo>
                  <a:pt x="19605" y="619421"/>
                  <a:pt x="237143" y="242608"/>
                  <a:pt x="506140" y="87146"/>
                </a:cubicBezTo>
                <a:close/>
                <a:moveTo>
                  <a:pt x="508862" y="1091253"/>
                </a:moveTo>
                <a:cubicBezTo>
                  <a:pt x="722588" y="968190"/>
                  <a:pt x="894932" y="669245"/>
                  <a:pt x="894387" y="423936"/>
                </a:cubicBezTo>
                <a:cubicBezTo>
                  <a:pt x="893570" y="178626"/>
                  <a:pt x="720138" y="79523"/>
                  <a:pt x="506411" y="202858"/>
                </a:cubicBezTo>
                <a:cubicBezTo>
                  <a:pt x="292957" y="326193"/>
                  <a:pt x="120342" y="624866"/>
                  <a:pt x="121159" y="870175"/>
                </a:cubicBezTo>
                <a:cubicBezTo>
                  <a:pt x="121976" y="1115757"/>
                  <a:pt x="295407" y="1214588"/>
                  <a:pt x="508862" y="1091253"/>
                </a:cubicBezTo>
                <a:lnTo>
                  <a:pt x="508862" y="1091253"/>
                </a:lnTo>
                <a:close/>
              </a:path>
            </a:pathLst>
          </a:custGeom>
          <a:solidFill>
            <a:srgbClr val="15181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8" name="Freeform: Shape 117">
            <a:extLst>
              <a:ext uri="{FF2B5EF4-FFF2-40B4-BE49-F238E27FC236}">
                <a16:creationId xmlns:a16="http://schemas.microsoft.com/office/drawing/2014/main" id="{C25008D7-5EB4-4461-84C6-C3FEA4E93D6B}"/>
              </a:ext>
            </a:extLst>
          </p:cNvPr>
          <p:cNvSpPr/>
          <p:nvPr/>
        </p:nvSpPr>
        <p:spPr>
          <a:xfrm>
            <a:off x="4474381" y="3622309"/>
            <a:ext cx="295681" cy="401295"/>
          </a:xfrm>
          <a:custGeom>
            <a:avLst/>
            <a:gdLst>
              <a:gd name="connsiteX0" fmla="*/ 713874 w 789563"/>
              <a:gd name="connsiteY0" fmla="*/ 20420 h 1116279"/>
              <a:gd name="connsiteX1" fmla="*/ 549700 w 789563"/>
              <a:gd name="connsiteY1" fmla="*/ 26137 h 1116279"/>
              <a:gd name="connsiteX2" fmla="*/ 198752 w 789563"/>
              <a:gd name="connsiteY2" fmla="*/ 290777 h 1116279"/>
              <a:gd name="connsiteX3" fmla="*/ 20420 w 789563"/>
              <a:gd name="connsiteY3" fmla="*/ 699989 h 1116279"/>
              <a:gd name="connsiteX4" fmla="*/ 53636 w 789563"/>
              <a:gd name="connsiteY4" fmla="*/ 1036779 h 1116279"/>
              <a:gd name="connsiteX5" fmla="*/ 193035 w 789563"/>
              <a:gd name="connsiteY5" fmla="*/ 1117641 h 1116279"/>
              <a:gd name="connsiteX6" fmla="*/ 758253 w 789563"/>
              <a:gd name="connsiteY6" fmla="*/ 154373 h 1116279"/>
              <a:gd name="connsiteX7" fmla="*/ 783301 w 789563"/>
              <a:gd name="connsiteY7" fmla="*/ 59626 h 1116279"/>
              <a:gd name="connsiteX8" fmla="*/ 713874 w 789563"/>
              <a:gd name="connsiteY8" fmla="*/ 20420 h 111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563" h="1116279">
                <a:moveTo>
                  <a:pt x="713874" y="20420"/>
                </a:moveTo>
                <a:lnTo>
                  <a:pt x="549700" y="26137"/>
                </a:lnTo>
                <a:cubicBezTo>
                  <a:pt x="549700" y="26137"/>
                  <a:pt x="212638" y="287782"/>
                  <a:pt x="198752" y="290777"/>
                </a:cubicBezTo>
                <a:cubicBezTo>
                  <a:pt x="184594" y="293500"/>
                  <a:pt x="20420" y="699989"/>
                  <a:pt x="20420" y="699989"/>
                </a:cubicBezTo>
                <a:lnTo>
                  <a:pt x="53636" y="1036779"/>
                </a:lnTo>
                <a:lnTo>
                  <a:pt x="193035" y="1117641"/>
                </a:lnTo>
                <a:lnTo>
                  <a:pt x="758253" y="154373"/>
                </a:lnTo>
                <a:lnTo>
                  <a:pt x="783301" y="59626"/>
                </a:lnTo>
                <a:lnTo>
                  <a:pt x="713874" y="20420"/>
                </a:lnTo>
                <a:close/>
              </a:path>
            </a:pathLst>
          </a:custGeom>
          <a:solidFill>
            <a:srgbClr val="15181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19" name="Freeform: Shape 118">
            <a:extLst>
              <a:ext uri="{FF2B5EF4-FFF2-40B4-BE49-F238E27FC236}">
                <a16:creationId xmlns:a16="http://schemas.microsoft.com/office/drawing/2014/main" id="{C172D735-C288-4161-A4A1-BC6A53BC9EE5}"/>
              </a:ext>
            </a:extLst>
          </p:cNvPr>
          <p:cNvSpPr/>
          <p:nvPr/>
        </p:nvSpPr>
        <p:spPr>
          <a:xfrm>
            <a:off x="4528010" y="3682252"/>
            <a:ext cx="244702" cy="303418"/>
          </a:xfrm>
          <a:custGeom>
            <a:avLst/>
            <a:gdLst>
              <a:gd name="connsiteX0" fmla="*/ 336519 w 653431"/>
              <a:gd name="connsiteY0" fmla="*/ 63865 h 844016"/>
              <a:gd name="connsiteX1" fmla="*/ 654523 w 653431"/>
              <a:gd name="connsiteY1" fmla="*/ 244921 h 844016"/>
              <a:gd name="connsiteX2" fmla="*/ 338697 w 653431"/>
              <a:gd name="connsiteY2" fmla="*/ 792442 h 844016"/>
              <a:gd name="connsiteX3" fmla="*/ 20421 w 653431"/>
              <a:gd name="connsiteY3" fmla="*/ 611115 h 844016"/>
              <a:gd name="connsiteX4" fmla="*/ 336519 w 653431"/>
              <a:gd name="connsiteY4" fmla="*/ 63865 h 844016"/>
              <a:gd name="connsiteX5" fmla="*/ 338153 w 653431"/>
              <a:gd name="connsiteY5" fmla="*/ 640247 h 844016"/>
              <a:gd name="connsiteX6" fmla="*/ 522203 w 653431"/>
              <a:gd name="connsiteY6" fmla="*/ 321427 h 844016"/>
              <a:gd name="connsiteX7" fmla="*/ 337064 w 653431"/>
              <a:gd name="connsiteY7" fmla="*/ 215788 h 844016"/>
              <a:gd name="connsiteX8" fmla="*/ 152742 w 653431"/>
              <a:gd name="connsiteY8" fmla="*/ 534609 h 844016"/>
              <a:gd name="connsiteX9" fmla="*/ 338153 w 653431"/>
              <a:gd name="connsiteY9" fmla="*/ 640247 h 844016"/>
              <a:gd name="connsiteX10" fmla="*/ 338153 w 653431"/>
              <a:gd name="connsiteY10" fmla="*/ 640247 h 8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431" h="844016">
                <a:moveTo>
                  <a:pt x="336519" y="63865"/>
                </a:moveTo>
                <a:cubicBezTo>
                  <a:pt x="511585" y="-37144"/>
                  <a:pt x="653706" y="43990"/>
                  <a:pt x="654523" y="244921"/>
                </a:cubicBezTo>
                <a:cubicBezTo>
                  <a:pt x="655067" y="446123"/>
                  <a:pt x="513762" y="691160"/>
                  <a:pt x="338697" y="792442"/>
                </a:cubicBezTo>
                <a:cubicBezTo>
                  <a:pt x="163360" y="893452"/>
                  <a:pt x="20966" y="812317"/>
                  <a:pt x="20421" y="611115"/>
                </a:cubicBezTo>
                <a:cubicBezTo>
                  <a:pt x="19877" y="409912"/>
                  <a:pt x="161454" y="164875"/>
                  <a:pt x="336519" y="63865"/>
                </a:cubicBezTo>
                <a:close/>
                <a:moveTo>
                  <a:pt x="338153" y="640247"/>
                </a:moveTo>
                <a:cubicBezTo>
                  <a:pt x="439979" y="581166"/>
                  <a:pt x="522475" y="438500"/>
                  <a:pt x="522203" y="321427"/>
                </a:cubicBezTo>
                <a:cubicBezTo>
                  <a:pt x="521931" y="204353"/>
                  <a:pt x="438890" y="156979"/>
                  <a:pt x="337064" y="215788"/>
                </a:cubicBezTo>
                <a:cubicBezTo>
                  <a:pt x="234965" y="274597"/>
                  <a:pt x="152469" y="417536"/>
                  <a:pt x="152742" y="534609"/>
                </a:cubicBezTo>
                <a:cubicBezTo>
                  <a:pt x="153286" y="651954"/>
                  <a:pt x="236054" y="699056"/>
                  <a:pt x="338153" y="640247"/>
                </a:cubicBezTo>
                <a:lnTo>
                  <a:pt x="338153" y="640247"/>
                </a:lnTo>
                <a:close/>
              </a:path>
            </a:pathLst>
          </a:custGeom>
          <a:solidFill>
            <a:srgbClr val="CFCFC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0" name="Freeform: Shape 119">
            <a:extLst>
              <a:ext uri="{FF2B5EF4-FFF2-40B4-BE49-F238E27FC236}">
                <a16:creationId xmlns:a16="http://schemas.microsoft.com/office/drawing/2014/main" id="{02A2DF19-AEC6-48AB-9977-D39BED70D121}"/>
              </a:ext>
            </a:extLst>
          </p:cNvPr>
          <p:cNvSpPr/>
          <p:nvPr/>
        </p:nvSpPr>
        <p:spPr>
          <a:xfrm>
            <a:off x="4528011" y="3681726"/>
            <a:ext cx="224310" cy="303418"/>
          </a:xfrm>
          <a:custGeom>
            <a:avLst/>
            <a:gdLst>
              <a:gd name="connsiteX0" fmla="*/ 64527 w 598979"/>
              <a:gd name="connsiteY0" fmla="*/ 632452 h 844016"/>
              <a:gd name="connsiteX1" fmla="*/ 601976 w 598979"/>
              <a:gd name="connsiteY1" fmla="*/ 76490 h 844016"/>
              <a:gd name="connsiteX2" fmla="*/ 20421 w 598979"/>
              <a:gd name="connsiteY2" fmla="*/ 612577 h 844016"/>
              <a:gd name="connsiteX3" fmla="*/ 131232 w 598979"/>
              <a:gd name="connsiteY3" fmla="*/ 824942 h 844016"/>
              <a:gd name="connsiteX4" fmla="*/ 64527 w 598979"/>
              <a:gd name="connsiteY4" fmla="*/ 632452 h 844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79" h="844016">
                <a:moveTo>
                  <a:pt x="64527" y="632452"/>
                </a:moveTo>
                <a:cubicBezTo>
                  <a:pt x="63711" y="322072"/>
                  <a:pt x="381442" y="-31053"/>
                  <a:pt x="601976" y="76490"/>
                </a:cubicBezTo>
                <a:cubicBezTo>
                  <a:pt x="429361" y="-124167"/>
                  <a:pt x="19604" y="251011"/>
                  <a:pt x="20421" y="612577"/>
                </a:cubicBezTo>
                <a:cubicBezTo>
                  <a:pt x="20966" y="722844"/>
                  <a:pt x="63711" y="796899"/>
                  <a:pt x="131232" y="824942"/>
                </a:cubicBezTo>
                <a:cubicBezTo>
                  <a:pt x="96110" y="796899"/>
                  <a:pt x="64800" y="706508"/>
                  <a:pt x="64527" y="632452"/>
                </a:cubicBezTo>
                <a:close/>
              </a:path>
            </a:pathLst>
          </a:custGeom>
          <a:solidFill>
            <a:srgbClr val="CFCFC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1" name="Freeform: Shape 120">
            <a:extLst>
              <a:ext uri="{FF2B5EF4-FFF2-40B4-BE49-F238E27FC236}">
                <a16:creationId xmlns:a16="http://schemas.microsoft.com/office/drawing/2014/main" id="{C0C6E253-9C7A-48BF-B652-8C3905B5F298}"/>
              </a:ext>
            </a:extLst>
          </p:cNvPr>
          <p:cNvSpPr/>
          <p:nvPr/>
        </p:nvSpPr>
        <p:spPr>
          <a:xfrm>
            <a:off x="4577563" y="3743370"/>
            <a:ext cx="152939" cy="176178"/>
          </a:xfrm>
          <a:custGeom>
            <a:avLst/>
            <a:gdLst>
              <a:gd name="connsiteX0" fmla="*/ 353670 w 408394"/>
              <a:gd name="connsiteY0" fmla="*/ 299527 h 490073"/>
              <a:gd name="connsiteX1" fmla="*/ 358843 w 408394"/>
              <a:gd name="connsiteY1" fmla="*/ 288364 h 490073"/>
              <a:gd name="connsiteX2" fmla="*/ 363472 w 408394"/>
              <a:gd name="connsiteY2" fmla="*/ 276929 h 490073"/>
              <a:gd name="connsiteX3" fmla="*/ 373818 w 408394"/>
              <a:gd name="connsiteY3" fmla="*/ 248069 h 490073"/>
              <a:gd name="connsiteX4" fmla="*/ 377085 w 408394"/>
              <a:gd name="connsiteY4" fmla="*/ 236633 h 490073"/>
              <a:gd name="connsiteX5" fmla="*/ 381714 w 408394"/>
              <a:gd name="connsiteY5" fmla="*/ 219209 h 490073"/>
              <a:gd name="connsiteX6" fmla="*/ 389882 w 408394"/>
              <a:gd name="connsiteY6" fmla="*/ 151143 h 490073"/>
              <a:gd name="connsiteX7" fmla="*/ 383892 w 408394"/>
              <a:gd name="connsiteY7" fmla="*/ 101591 h 490073"/>
              <a:gd name="connsiteX8" fmla="*/ 382803 w 408394"/>
              <a:gd name="connsiteY8" fmla="*/ 97235 h 490073"/>
              <a:gd name="connsiteX9" fmla="*/ 369462 w 408394"/>
              <a:gd name="connsiteY9" fmla="*/ 66197 h 490073"/>
              <a:gd name="connsiteX10" fmla="*/ 360477 w 408394"/>
              <a:gd name="connsiteY10" fmla="*/ 53673 h 490073"/>
              <a:gd name="connsiteX11" fmla="*/ 350131 w 408394"/>
              <a:gd name="connsiteY11" fmla="*/ 43054 h 490073"/>
              <a:gd name="connsiteX12" fmla="*/ 204742 w 408394"/>
              <a:gd name="connsiteY12" fmla="*/ 45777 h 490073"/>
              <a:gd name="connsiteX13" fmla="*/ 20420 w 408394"/>
              <a:gd name="connsiteY13" fmla="*/ 364597 h 490073"/>
              <a:gd name="connsiteX14" fmla="*/ 205832 w 408394"/>
              <a:gd name="connsiteY14" fmla="*/ 470235 h 490073"/>
              <a:gd name="connsiteX15" fmla="*/ 285605 w 408394"/>
              <a:gd name="connsiteY15" fmla="*/ 403259 h 490073"/>
              <a:gd name="connsiteX16" fmla="*/ 293773 w 408394"/>
              <a:gd name="connsiteY16" fmla="*/ 394002 h 490073"/>
              <a:gd name="connsiteX17" fmla="*/ 348226 w 408394"/>
              <a:gd name="connsiteY17" fmla="*/ 310962 h 490073"/>
              <a:gd name="connsiteX18" fmla="*/ 353670 w 408394"/>
              <a:gd name="connsiteY18" fmla="*/ 299527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394" h="490073">
                <a:moveTo>
                  <a:pt x="353670" y="299527"/>
                </a:moveTo>
                <a:cubicBezTo>
                  <a:pt x="355304" y="295987"/>
                  <a:pt x="357210" y="291903"/>
                  <a:pt x="358843" y="288364"/>
                </a:cubicBezTo>
                <a:cubicBezTo>
                  <a:pt x="360477" y="284552"/>
                  <a:pt x="362111" y="280740"/>
                  <a:pt x="363472" y="276929"/>
                </a:cubicBezTo>
                <a:cubicBezTo>
                  <a:pt x="367284" y="267399"/>
                  <a:pt x="370823" y="257870"/>
                  <a:pt x="373818" y="248069"/>
                </a:cubicBezTo>
                <a:cubicBezTo>
                  <a:pt x="375179" y="244257"/>
                  <a:pt x="376269" y="240445"/>
                  <a:pt x="377085" y="236633"/>
                </a:cubicBezTo>
                <a:cubicBezTo>
                  <a:pt x="378719" y="230916"/>
                  <a:pt x="380353" y="225198"/>
                  <a:pt x="381714" y="219209"/>
                </a:cubicBezTo>
                <a:cubicBezTo>
                  <a:pt x="387159" y="196066"/>
                  <a:pt x="389882" y="173196"/>
                  <a:pt x="389882" y="151143"/>
                </a:cubicBezTo>
                <a:cubicBezTo>
                  <a:pt x="389882" y="132901"/>
                  <a:pt x="387703" y="116293"/>
                  <a:pt x="383892" y="101591"/>
                </a:cubicBezTo>
                <a:cubicBezTo>
                  <a:pt x="383620" y="99958"/>
                  <a:pt x="383075" y="98596"/>
                  <a:pt x="382803" y="97235"/>
                </a:cubicBezTo>
                <a:cubicBezTo>
                  <a:pt x="379263" y="85800"/>
                  <a:pt x="374907" y="75454"/>
                  <a:pt x="369462" y="66197"/>
                </a:cubicBezTo>
                <a:cubicBezTo>
                  <a:pt x="366739" y="61568"/>
                  <a:pt x="363744" y="57757"/>
                  <a:pt x="360477" y="53673"/>
                </a:cubicBezTo>
                <a:cubicBezTo>
                  <a:pt x="357483" y="49861"/>
                  <a:pt x="353943" y="46049"/>
                  <a:pt x="350131" y="43054"/>
                </a:cubicBezTo>
                <a:cubicBezTo>
                  <a:pt x="316098" y="13105"/>
                  <a:pt x="263551" y="11744"/>
                  <a:pt x="204742" y="45777"/>
                </a:cubicBezTo>
                <a:cubicBezTo>
                  <a:pt x="102644" y="104586"/>
                  <a:pt x="20148" y="247524"/>
                  <a:pt x="20420" y="364597"/>
                </a:cubicBezTo>
                <a:cubicBezTo>
                  <a:pt x="20692" y="481943"/>
                  <a:pt x="103733" y="529044"/>
                  <a:pt x="205832" y="470235"/>
                </a:cubicBezTo>
                <a:cubicBezTo>
                  <a:pt x="234419" y="453627"/>
                  <a:pt x="261645" y="430485"/>
                  <a:pt x="285605" y="403259"/>
                </a:cubicBezTo>
                <a:cubicBezTo>
                  <a:pt x="288327" y="400264"/>
                  <a:pt x="291050" y="396996"/>
                  <a:pt x="293773" y="394002"/>
                </a:cubicBezTo>
                <a:cubicBezTo>
                  <a:pt x="314464" y="368953"/>
                  <a:pt x="332978" y="340638"/>
                  <a:pt x="348226" y="310962"/>
                </a:cubicBezTo>
                <a:cubicBezTo>
                  <a:pt x="350131" y="306877"/>
                  <a:pt x="352037" y="303338"/>
                  <a:pt x="353670" y="299527"/>
                </a:cubicBezTo>
                <a:close/>
              </a:path>
            </a:pathLst>
          </a:custGeom>
          <a:solidFill>
            <a:srgbClr val="98989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2" name="Freeform: Shape 121">
            <a:extLst>
              <a:ext uri="{FF2B5EF4-FFF2-40B4-BE49-F238E27FC236}">
                <a16:creationId xmlns:a16="http://schemas.microsoft.com/office/drawing/2014/main" id="{75714BFC-E85A-417A-97DB-0CFCE933A6D3}"/>
              </a:ext>
            </a:extLst>
          </p:cNvPr>
          <p:cNvSpPr/>
          <p:nvPr/>
        </p:nvSpPr>
        <p:spPr>
          <a:xfrm>
            <a:off x="4501909" y="3649931"/>
            <a:ext cx="295681" cy="371932"/>
          </a:xfrm>
          <a:custGeom>
            <a:avLst/>
            <a:gdLst>
              <a:gd name="connsiteX0" fmla="*/ 406218 w 789563"/>
              <a:gd name="connsiteY0" fmla="*/ 73455 h 1034600"/>
              <a:gd name="connsiteX1" fmla="*/ 793921 w 789563"/>
              <a:gd name="connsiteY1" fmla="*/ 294805 h 1034600"/>
              <a:gd name="connsiteX2" fmla="*/ 408396 w 789563"/>
              <a:gd name="connsiteY2" fmla="*/ 962122 h 1034600"/>
              <a:gd name="connsiteX3" fmla="*/ 20421 w 789563"/>
              <a:gd name="connsiteY3" fmla="*/ 741316 h 1034600"/>
              <a:gd name="connsiteX4" fmla="*/ 406218 w 789563"/>
              <a:gd name="connsiteY4" fmla="*/ 73455 h 1034600"/>
              <a:gd name="connsiteX5" fmla="*/ 408396 w 789563"/>
              <a:gd name="connsiteY5" fmla="*/ 882349 h 1034600"/>
              <a:gd name="connsiteX6" fmla="*/ 724222 w 789563"/>
              <a:gd name="connsiteY6" fmla="*/ 334827 h 1034600"/>
              <a:gd name="connsiteX7" fmla="*/ 406218 w 789563"/>
              <a:gd name="connsiteY7" fmla="*/ 153772 h 1034600"/>
              <a:gd name="connsiteX8" fmla="*/ 90120 w 789563"/>
              <a:gd name="connsiteY8" fmla="*/ 701021 h 1034600"/>
              <a:gd name="connsiteX9" fmla="*/ 408396 w 789563"/>
              <a:gd name="connsiteY9" fmla="*/ 882349 h 1034600"/>
              <a:gd name="connsiteX10" fmla="*/ 408396 w 789563"/>
              <a:gd name="connsiteY10" fmla="*/ 882349 h 103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563" h="1034600">
                <a:moveTo>
                  <a:pt x="406218" y="73455"/>
                </a:moveTo>
                <a:cubicBezTo>
                  <a:pt x="619673" y="-49881"/>
                  <a:pt x="793104" y="49223"/>
                  <a:pt x="793921" y="294805"/>
                </a:cubicBezTo>
                <a:cubicBezTo>
                  <a:pt x="794465" y="540114"/>
                  <a:pt x="622123" y="838787"/>
                  <a:pt x="408396" y="962122"/>
                </a:cubicBezTo>
                <a:cubicBezTo>
                  <a:pt x="194942" y="1085457"/>
                  <a:pt x="21238" y="986625"/>
                  <a:pt x="20421" y="741316"/>
                </a:cubicBezTo>
                <a:cubicBezTo>
                  <a:pt x="19877" y="495735"/>
                  <a:pt x="192492" y="196790"/>
                  <a:pt x="406218" y="73455"/>
                </a:cubicBezTo>
                <a:close/>
                <a:moveTo>
                  <a:pt x="408396" y="882349"/>
                </a:moveTo>
                <a:cubicBezTo>
                  <a:pt x="583461" y="781067"/>
                  <a:pt x="724766" y="536302"/>
                  <a:pt x="724222" y="334827"/>
                </a:cubicBezTo>
                <a:cubicBezTo>
                  <a:pt x="723678" y="133625"/>
                  <a:pt x="581284" y="52490"/>
                  <a:pt x="406218" y="153772"/>
                </a:cubicBezTo>
                <a:cubicBezTo>
                  <a:pt x="231153" y="254782"/>
                  <a:pt x="89576" y="499819"/>
                  <a:pt x="90120" y="701021"/>
                </a:cubicBezTo>
                <a:cubicBezTo>
                  <a:pt x="90665" y="902224"/>
                  <a:pt x="233331" y="983358"/>
                  <a:pt x="408396" y="882349"/>
                </a:cubicBezTo>
                <a:lnTo>
                  <a:pt x="408396" y="882349"/>
                </a:lnTo>
                <a:close/>
              </a:path>
            </a:pathLst>
          </a:custGeom>
          <a:solidFill>
            <a:srgbClr val="6A6A6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3" name="Freeform: Shape 122">
            <a:extLst>
              <a:ext uri="{FF2B5EF4-FFF2-40B4-BE49-F238E27FC236}">
                <a16:creationId xmlns:a16="http://schemas.microsoft.com/office/drawing/2014/main" id="{04FF1AD5-EFD5-490B-8E6B-E59D14A6429C}"/>
              </a:ext>
            </a:extLst>
          </p:cNvPr>
          <p:cNvSpPr/>
          <p:nvPr/>
        </p:nvSpPr>
        <p:spPr>
          <a:xfrm>
            <a:off x="4527909" y="3682236"/>
            <a:ext cx="244702" cy="303418"/>
          </a:xfrm>
          <a:custGeom>
            <a:avLst/>
            <a:gdLst>
              <a:gd name="connsiteX0" fmla="*/ 336790 w 653431"/>
              <a:gd name="connsiteY0" fmla="*/ 63908 h 844016"/>
              <a:gd name="connsiteX1" fmla="*/ 654793 w 653431"/>
              <a:gd name="connsiteY1" fmla="*/ 245235 h 844016"/>
              <a:gd name="connsiteX2" fmla="*/ 338696 w 653431"/>
              <a:gd name="connsiteY2" fmla="*/ 792485 h 844016"/>
              <a:gd name="connsiteX3" fmla="*/ 20420 w 653431"/>
              <a:gd name="connsiteY3" fmla="*/ 611429 h 844016"/>
              <a:gd name="connsiteX4" fmla="*/ 336790 w 653431"/>
              <a:gd name="connsiteY4" fmla="*/ 63908 h 844016"/>
              <a:gd name="connsiteX5" fmla="*/ 311197 w 653431"/>
              <a:gd name="connsiteY5" fmla="*/ 107198 h 844016"/>
              <a:gd name="connsiteX6" fmla="*/ 66977 w 653431"/>
              <a:gd name="connsiteY6" fmla="*/ 453789 h 844016"/>
              <a:gd name="connsiteX7" fmla="*/ 216722 w 653431"/>
              <a:gd name="connsiteY7" fmla="*/ 409682 h 844016"/>
              <a:gd name="connsiteX8" fmla="*/ 300578 w 653431"/>
              <a:gd name="connsiteY8" fmla="*/ 290431 h 844016"/>
              <a:gd name="connsiteX9" fmla="*/ 311197 w 653431"/>
              <a:gd name="connsiteY9" fmla="*/ 107198 h 844016"/>
              <a:gd name="connsiteX10" fmla="*/ 311197 w 653431"/>
              <a:gd name="connsiteY10" fmla="*/ 107198 h 844016"/>
              <a:gd name="connsiteX11" fmla="*/ 607964 w 653431"/>
              <a:gd name="connsiteY11" fmla="*/ 141503 h 844016"/>
              <a:gd name="connsiteX12" fmla="*/ 362383 w 653431"/>
              <a:gd name="connsiteY12" fmla="*/ 77521 h 844016"/>
              <a:gd name="connsiteX13" fmla="*/ 374090 w 653431"/>
              <a:gd name="connsiteY13" fmla="*/ 247686 h 844016"/>
              <a:gd name="connsiteX14" fmla="*/ 458219 w 653431"/>
              <a:gd name="connsiteY14" fmla="*/ 270284 h 844016"/>
              <a:gd name="connsiteX15" fmla="*/ 607964 w 653431"/>
              <a:gd name="connsiteY15" fmla="*/ 141503 h 844016"/>
              <a:gd name="connsiteX16" fmla="*/ 607964 w 653431"/>
              <a:gd name="connsiteY16" fmla="*/ 141503 h 844016"/>
              <a:gd name="connsiteX17" fmla="*/ 530369 w 653431"/>
              <a:gd name="connsiteY17" fmla="*/ 571951 h 844016"/>
              <a:gd name="connsiteX18" fmla="*/ 631379 w 653431"/>
              <a:gd name="connsiteY18" fmla="*/ 258576 h 844016"/>
              <a:gd name="connsiteX19" fmla="*/ 623756 w 653431"/>
              <a:gd name="connsiteY19" fmla="*/ 188877 h 844016"/>
              <a:gd name="connsiteX20" fmla="*/ 480817 w 653431"/>
              <a:gd name="connsiteY20" fmla="*/ 338621 h 844016"/>
              <a:gd name="connsiteX21" fmla="*/ 481089 w 653431"/>
              <a:gd name="connsiteY21" fmla="*/ 345428 h 844016"/>
              <a:gd name="connsiteX22" fmla="*/ 448962 w 653431"/>
              <a:gd name="connsiteY22" fmla="*/ 468764 h 844016"/>
              <a:gd name="connsiteX23" fmla="*/ 530369 w 653431"/>
              <a:gd name="connsiteY23" fmla="*/ 571951 h 844016"/>
              <a:gd name="connsiteX24" fmla="*/ 530369 w 653431"/>
              <a:gd name="connsiteY24" fmla="*/ 571951 h 844016"/>
              <a:gd name="connsiteX25" fmla="*/ 44651 w 653431"/>
              <a:gd name="connsiteY25" fmla="*/ 597544 h 844016"/>
              <a:gd name="connsiteX26" fmla="*/ 146750 w 653431"/>
              <a:gd name="connsiteY26" fmla="*/ 793846 h 844016"/>
              <a:gd name="connsiteX27" fmla="*/ 227612 w 653431"/>
              <a:gd name="connsiteY27" fmla="*/ 596727 h 844016"/>
              <a:gd name="connsiteX28" fmla="*/ 194668 w 653431"/>
              <a:gd name="connsiteY28" fmla="*/ 510964 h 844016"/>
              <a:gd name="connsiteX29" fmla="*/ 194941 w 653431"/>
              <a:gd name="connsiteY29" fmla="*/ 503885 h 844016"/>
              <a:gd name="connsiteX30" fmla="*/ 51458 w 653431"/>
              <a:gd name="connsiteY30" fmla="*/ 519404 h 844016"/>
              <a:gd name="connsiteX31" fmla="*/ 44651 w 653431"/>
              <a:gd name="connsiteY31" fmla="*/ 597544 h 844016"/>
              <a:gd name="connsiteX32" fmla="*/ 44651 w 653431"/>
              <a:gd name="connsiteY32" fmla="*/ 597544 h 844016"/>
              <a:gd name="connsiteX33" fmla="*/ 338696 w 653431"/>
              <a:gd name="connsiteY33" fmla="*/ 765258 h 844016"/>
              <a:gd name="connsiteX34" fmla="*/ 488712 w 653431"/>
              <a:gd name="connsiteY34" fmla="*/ 631032 h 844016"/>
              <a:gd name="connsiteX35" fmla="*/ 388792 w 653431"/>
              <a:gd name="connsiteY35" fmla="*/ 553165 h 844016"/>
              <a:gd name="connsiteX36" fmla="*/ 390426 w 653431"/>
              <a:gd name="connsiteY36" fmla="*/ 550987 h 844016"/>
              <a:gd name="connsiteX37" fmla="*/ 338151 w 653431"/>
              <a:gd name="connsiteY37" fmla="*/ 592643 h 844016"/>
              <a:gd name="connsiteX38" fmla="*/ 285877 w 653431"/>
              <a:gd name="connsiteY38" fmla="*/ 611157 h 844016"/>
              <a:gd name="connsiteX39" fmla="*/ 287510 w 653431"/>
              <a:gd name="connsiteY39" fmla="*/ 611702 h 844016"/>
              <a:gd name="connsiteX40" fmla="*/ 188679 w 653431"/>
              <a:gd name="connsiteY40" fmla="*/ 804192 h 844016"/>
              <a:gd name="connsiteX41" fmla="*/ 338696 w 653431"/>
              <a:gd name="connsiteY41" fmla="*/ 765258 h 844016"/>
              <a:gd name="connsiteX42" fmla="*/ 338696 w 653431"/>
              <a:gd name="connsiteY42" fmla="*/ 765258 h 844016"/>
              <a:gd name="connsiteX43" fmla="*/ 338151 w 653431"/>
              <a:gd name="connsiteY43" fmla="*/ 504158 h 844016"/>
              <a:gd name="connsiteX44" fmla="*/ 404311 w 653431"/>
              <a:gd name="connsiteY44" fmla="*/ 389807 h 844016"/>
              <a:gd name="connsiteX45" fmla="*/ 337879 w 653431"/>
              <a:gd name="connsiteY45" fmla="*/ 351962 h 844016"/>
              <a:gd name="connsiteX46" fmla="*/ 271991 w 653431"/>
              <a:gd name="connsiteY46" fmla="*/ 466313 h 844016"/>
              <a:gd name="connsiteX47" fmla="*/ 338151 w 653431"/>
              <a:gd name="connsiteY47" fmla="*/ 504158 h 844016"/>
              <a:gd name="connsiteX48" fmla="*/ 338151 w 653431"/>
              <a:gd name="connsiteY48" fmla="*/ 504158 h 844016"/>
              <a:gd name="connsiteX49" fmla="*/ 501781 w 653431"/>
              <a:gd name="connsiteY49" fmla="*/ 593732 h 844016"/>
              <a:gd name="connsiteX50" fmla="*/ 503687 w 653431"/>
              <a:gd name="connsiteY50" fmla="*/ 578213 h 844016"/>
              <a:gd name="connsiteX51" fmla="*/ 444333 w 653431"/>
              <a:gd name="connsiteY51" fmla="*/ 518860 h 844016"/>
              <a:gd name="connsiteX52" fmla="*/ 436983 w 653431"/>
              <a:gd name="connsiteY52" fmla="*/ 518587 h 844016"/>
              <a:gd name="connsiteX53" fmla="*/ 431810 w 653431"/>
              <a:gd name="connsiteY53" fmla="*/ 523761 h 844016"/>
              <a:gd name="connsiteX54" fmla="*/ 429632 w 653431"/>
              <a:gd name="connsiteY54" fmla="*/ 539280 h 844016"/>
              <a:gd name="connsiteX55" fmla="*/ 489258 w 653431"/>
              <a:gd name="connsiteY55" fmla="*/ 598633 h 844016"/>
              <a:gd name="connsiteX56" fmla="*/ 496336 w 653431"/>
              <a:gd name="connsiteY56" fmla="*/ 598633 h 844016"/>
              <a:gd name="connsiteX57" fmla="*/ 501781 w 653431"/>
              <a:gd name="connsiteY57" fmla="*/ 593732 h 844016"/>
              <a:gd name="connsiteX58" fmla="*/ 501781 w 653431"/>
              <a:gd name="connsiteY58" fmla="*/ 593732 h 844016"/>
              <a:gd name="connsiteX59" fmla="*/ 180783 w 653431"/>
              <a:gd name="connsiteY59" fmla="*/ 781049 h 844016"/>
              <a:gd name="connsiteX60" fmla="*/ 187862 w 653431"/>
              <a:gd name="connsiteY60" fmla="*/ 772882 h 844016"/>
              <a:gd name="connsiteX61" fmla="*/ 246943 w 653431"/>
              <a:gd name="connsiteY61" fmla="*/ 644918 h 844016"/>
              <a:gd name="connsiteX62" fmla="*/ 245037 w 653431"/>
              <a:gd name="connsiteY62" fmla="*/ 631849 h 844016"/>
              <a:gd name="connsiteX63" fmla="*/ 239864 w 653431"/>
              <a:gd name="connsiteY63" fmla="*/ 632938 h 844016"/>
              <a:gd name="connsiteX64" fmla="*/ 232785 w 653431"/>
              <a:gd name="connsiteY64" fmla="*/ 641106 h 844016"/>
              <a:gd name="connsiteX65" fmla="*/ 173976 w 653431"/>
              <a:gd name="connsiteY65" fmla="*/ 768797 h 844016"/>
              <a:gd name="connsiteX66" fmla="*/ 175882 w 653431"/>
              <a:gd name="connsiteY66" fmla="*/ 781866 h 844016"/>
              <a:gd name="connsiteX67" fmla="*/ 180783 w 653431"/>
              <a:gd name="connsiteY67" fmla="*/ 781049 h 844016"/>
              <a:gd name="connsiteX68" fmla="*/ 180783 w 653431"/>
              <a:gd name="connsiteY68" fmla="*/ 781049 h 844016"/>
              <a:gd name="connsiteX69" fmla="*/ 186228 w 653431"/>
              <a:gd name="connsiteY69" fmla="*/ 460596 h 844016"/>
              <a:gd name="connsiteX70" fmla="*/ 180510 w 653431"/>
              <a:gd name="connsiteY70" fmla="*/ 451066 h 844016"/>
              <a:gd name="connsiteX71" fmla="*/ 84674 w 653431"/>
              <a:gd name="connsiteY71" fmla="*/ 470669 h 844016"/>
              <a:gd name="connsiteX72" fmla="*/ 81951 w 653431"/>
              <a:gd name="connsiteY72" fmla="*/ 471758 h 844016"/>
              <a:gd name="connsiteX73" fmla="*/ 73511 w 653431"/>
              <a:gd name="connsiteY73" fmla="*/ 483738 h 844016"/>
              <a:gd name="connsiteX74" fmla="*/ 79229 w 653431"/>
              <a:gd name="connsiteY74" fmla="*/ 493267 h 844016"/>
              <a:gd name="connsiteX75" fmla="*/ 175065 w 653431"/>
              <a:gd name="connsiteY75" fmla="*/ 473664 h 844016"/>
              <a:gd name="connsiteX76" fmla="*/ 177788 w 653431"/>
              <a:gd name="connsiteY76" fmla="*/ 472575 h 844016"/>
              <a:gd name="connsiteX77" fmla="*/ 186228 w 653431"/>
              <a:gd name="connsiteY77" fmla="*/ 460596 h 844016"/>
              <a:gd name="connsiteX78" fmla="*/ 186228 w 653431"/>
              <a:gd name="connsiteY78" fmla="*/ 460596 h 844016"/>
              <a:gd name="connsiteX79" fmla="*/ 595984 w 653431"/>
              <a:gd name="connsiteY79" fmla="*/ 194866 h 844016"/>
              <a:gd name="connsiteX80" fmla="*/ 601702 w 653431"/>
              <a:gd name="connsiteY80" fmla="*/ 178531 h 844016"/>
              <a:gd name="connsiteX81" fmla="*/ 593534 w 653431"/>
              <a:gd name="connsiteY81" fmla="*/ 176353 h 844016"/>
              <a:gd name="connsiteX82" fmla="*/ 590540 w 653431"/>
              <a:gd name="connsiteY82" fmla="*/ 178531 h 844016"/>
              <a:gd name="connsiteX83" fmla="*/ 494702 w 653431"/>
              <a:gd name="connsiteY83" fmla="*/ 269467 h 844016"/>
              <a:gd name="connsiteX84" fmla="*/ 489258 w 653431"/>
              <a:gd name="connsiteY84" fmla="*/ 285530 h 844016"/>
              <a:gd name="connsiteX85" fmla="*/ 497698 w 653431"/>
              <a:gd name="connsiteY85" fmla="*/ 287980 h 844016"/>
              <a:gd name="connsiteX86" fmla="*/ 500420 w 653431"/>
              <a:gd name="connsiteY86" fmla="*/ 285803 h 844016"/>
              <a:gd name="connsiteX87" fmla="*/ 595984 w 653431"/>
              <a:gd name="connsiteY87" fmla="*/ 194866 h 844016"/>
              <a:gd name="connsiteX88" fmla="*/ 595984 w 653431"/>
              <a:gd name="connsiteY88" fmla="*/ 194866 h 844016"/>
              <a:gd name="connsiteX89" fmla="*/ 328350 w 653431"/>
              <a:gd name="connsiteY89" fmla="*/ 125984 h 844016"/>
              <a:gd name="connsiteX90" fmla="*/ 328622 w 653431"/>
              <a:gd name="connsiteY90" fmla="*/ 241696 h 844016"/>
              <a:gd name="connsiteX91" fmla="*/ 337607 w 653431"/>
              <a:gd name="connsiteY91" fmla="*/ 246869 h 844016"/>
              <a:gd name="connsiteX92" fmla="*/ 346319 w 653431"/>
              <a:gd name="connsiteY92" fmla="*/ 231350 h 844016"/>
              <a:gd name="connsiteX93" fmla="*/ 346047 w 653431"/>
              <a:gd name="connsiteY93" fmla="*/ 115638 h 844016"/>
              <a:gd name="connsiteX94" fmla="*/ 337062 w 653431"/>
              <a:gd name="connsiteY94" fmla="*/ 110465 h 844016"/>
              <a:gd name="connsiteX95" fmla="*/ 328350 w 653431"/>
              <a:gd name="connsiteY95" fmla="*/ 125984 h 844016"/>
              <a:gd name="connsiteX96" fmla="*/ 328350 w 653431"/>
              <a:gd name="connsiteY96" fmla="*/ 125984 h 844016"/>
              <a:gd name="connsiteX97" fmla="*/ 311197 w 653431"/>
              <a:gd name="connsiteY97" fmla="*/ 557521 h 844016"/>
              <a:gd name="connsiteX98" fmla="*/ 302485 w 653431"/>
              <a:gd name="connsiteY98" fmla="*/ 533835 h 844016"/>
              <a:gd name="connsiteX99" fmla="*/ 294317 w 653431"/>
              <a:gd name="connsiteY99" fmla="*/ 536285 h 844016"/>
              <a:gd name="connsiteX100" fmla="*/ 277437 w 653431"/>
              <a:gd name="connsiteY100" fmla="*/ 558338 h 844016"/>
              <a:gd name="connsiteX101" fmla="*/ 286149 w 653431"/>
              <a:gd name="connsiteY101" fmla="*/ 582297 h 844016"/>
              <a:gd name="connsiteX102" fmla="*/ 294317 w 653431"/>
              <a:gd name="connsiteY102" fmla="*/ 579575 h 844016"/>
              <a:gd name="connsiteX103" fmla="*/ 311197 w 653431"/>
              <a:gd name="connsiteY103" fmla="*/ 557521 h 844016"/>
              <a:gd name="connsiteX104" fmla="*/ 311197 w 653431"/>
              <a:gd name="connsiteY104" fmla="*/ 557521 h 844016"/>
              <a:gd name="connsiteX105" fmla="*/ 390153 w 653431"/>
              <a:gd name="connsiteY105" fmla="*/ 522127 h 844016"/>
              <a:gd name="connsiteX106" fmla="*/ 398866 w 653431"/>
              <a:gd name="connsiteY106" fmla="*/ 488094 h 844016"/>
              <a:gd name="connsiteX107" fmla="*/ 381986 w 653431"/>
              <a:gd name="connsiteY107" fmla="*/ 485916 h 844016"/>
              <a:gd name="connsiteX108" fmla="*/ 374090 w 653431"/>
              <a:gd name="connsiteY108" fmla="*/ 492723 h 844016"/>
              <a:gd name="connsiteX109" fmla="*/ 365377 w 653431"/>
              <a:gd name="connsiteY109" fmla="*/ 526483 h 844016"/>
              <a:gd name="connsiteX110" fmla="*/ 382257 w 653431"/>
              <a:gd name="connsiteY110" fmla="*/ 528934 h 844016"/>
              <a:gd name="connsiteX111" fmla="*/ 390153 w 653431"/>
              <a:gd name="connsiteY111" fmla="*/ 522127 h 844016"/>
              <a:gd name="connsiteX112" fmla="*/ 390153 w 653431"/>
              <a:gd name="connsiteY112" fmla="*/ 522127 h 844016"/>
              <a:gd name="connsiteX113" fmla="*/ 247215 w 653431"/>
              <a:gd name="connsiteY113" fmla="*/ 425201 h 844016"/>
              <a:gd name="connsiteX114" fmla="*/ 258922 w 653431"/>
              <a:gd name="connsiteY114" fmla="*/ 423023 h 844016"/>
              <a:gd name="connsiteX115" fmla="*/ 273625 w 653431"/>
              <a:gd name="connsiteY115" fmla="*/ 406415 h 844016"/>
              <a:gd name="connsiteX116" fmla="*/ 270630 w 653431"/>
              <a:gd name="connsiteY116" fmla="*/ 377827 h 844016"/>
              <a:gd name="connsiteX117" fmla="*/ 258922 w 653431"/>
              <a:gd name="connsiteY117" fmla="*/ 380006 h 844016"/>
              <a:gd name="connsiteX118" fmla="*/ 244221 w 653431"/>
              <a:gd name="connsiteY118" fmla="*/ 396614 h 844016"/>
              <a:gd name="connsiteX119" fmla="*/ 247215 w 653431"/>
              <a:gd name="connsiteY119" fmla="*/ 425201 h 844016"/>
              <a:gd name="connsiteX120" fmla="*/ 247215 w 653431"/>
              <a:gd name="connsiteY120" fmla="*/ 425201 h 844016"/>
              <a:gd name="connsiteX121" fmla="*/ 401860 w 653431"/>
              <a:gd name="connsiteY121" fmla="*/ 332632 h 844016"/>
              <a:gd name="connsiteX122" fmla="*/ 416563 w 653431"/>
              <a:gd name="connsiteY122" fmla="*/ 332087 h 844016"/>
              <a:gd name="connsiteX123" fmla="*/ 428270 w 653431"/>
              <a:gd name="connsiteY123" fmla="*/ 320652 h 844016"/>
              <a:gd name="connsiteX124" fmla="*/ 430993 w 653431"/>
              <a:gd name="connsiteY124" fmla="*/ 288798 h 844016"/>
              <a:gd name="connsiteX125" fmla="*/ 416290 w 653431"/>
              <a:gd name="connsiteY125" fmla="*/ 289070 h 844016"/>
              <a:gd name="connsiteX126" fmla="*/ 404583 w 653431"/>
              <a:gd name="connsiteY126" fmla="*/ 300505 h 844016"/>
              <a:gd name="connsiteX127" fmla="*/ 401860 w 653431"/>
              <a:gd name="connsiteY127" fmla="*/ 332632 h 844016"/>
              <a:gd name="connsiteX128" fmla="*/ 401860 w 653431"/>
              <a:gd name="connsiteY128" fmla="*/ 332632 h 844016"/>
              <a:gd name="connsiteX129" fmla="*/ 417924 w 653431"/>
              <a:gd name="connsiteY129" fmla="*/ 403148 h 844016"/>
              <a:gd name="connsiteX130" fmla="*/ 432082 w 653431"/>
              <a:gd name="connsiteY130" fmla="*/ 420845 h 844016"/>
              <a:gd name="connsiteX131" fmla="*/ 436438 w 653431"/>
              <a:gd name="connsiteY131" fmla="*/ 418939 h 844016"/>
              <a:gd name="connsiteX132" fmla="*/ 454680 w 653431"/>
              <a:gd name="connsiteY132" fmla="*/ 391713 h 844016"/>
              <a:gd name="connsiteX133" fmla="*/ 440522 w 653431"/>
              <a:gd name="connsiteY133" fmla="*/ 374016 h 844016"/>
              <a:gd name="connsiteX134" fmla="*/ 436166 w 653431"/>
              <a:gd name="connsiteY134" fmla="*/ 375922 h 844016"/>
              <a:gd name="connsiteX135" fmla="*/ 417924 w 653431"/>
              <a:gd name="connsiteY135" fmla="*/ 403148 h 844016"/>
              <a:gd name="connsiteX136" fmla="*/ 417924 w 653431"/>
              <a:gd name="connsiteY136" fmla="*/ 403148 h 844016"/>
              <a:gd name="connsiteX137" fmla="*/ 243948 w 653431"/>
              <a:gd name="connsiteY137" fmla="*/ 529478 h 844016"/>
              <a:gd name="connsiteX138" fmla="*/ 258105 w 653431"/>
              <a:gd name="connsiteY138" fmla="*/ 495717 h 844016"/>
              <a:gd name="connsiteX139" fmla="*/ 239864 w 653431"/>
              <a:gd name="connsiteY139" fmla="*/ 489183 h 844016"/>
              <a:gd name="connsiteX140" fmla="*/ 235780 w 653431"/>
              <a:gd name="connsiteY140" fmla="*/ 492178 h 844016"/>
              <a:gd name="connsiteX141" fmla="*/ 221622 w 653431"/>
              <a:gd name="connsiteY141" fmla="*/ 526211 h 844016"/>
              <a:gd name="connsiteX142" fmla="*/ 239864 w 653431"/>
              <a:gd name="connsiteY142" fmla="*/ 532473 h 844016"/>
              <a:gd name="connsiteX143" fmla="*/ 243948 w 653431"/>
              <a:gd name="connsiteY143" fmla="*/ 529478 h 844016"/>
              <a:gd name="connsiteX144" fmla="*/ 243948 w 653431"/>
              <a:gd name="connsiteY144" fmla="*/ 529478 h 844016"/>
              <a:gd name="connsiteX145" fmla="*/ 337334 w 653431"/>
              <a:gd name="connsiteY145" fmla="*/ 290975 h 844016"/>
              <a:gd name="connsiteX146" fmla="*/ 318548 w 653431"/>
              <a:gd name="connsiteY146" fmla="*/ 323375 h 844016"/>
              <a:gd name="connsiteX147" fmla="*/ 337607 w 653431"/>
              <a:gd name="connsiteY147" fmla="*/ 333993 h 844016"/>
              <a:gd name="connsiteX148" fmla="*/ 356120 w 653431"/>
              <a:gd name="connsiteY148" fmla="*/ 301594 h 844016"/>
              <a:gd name="connsiteX149" fmla="*/ 337334 w 653431"/>
              <a:gd name="connsiteY149" fmla="*/ 290975 h 844016"/>
              <a:gd name="connsiteX150" fmla="*/ 337334 w 653431"/>
              <a:gd name="connsiteY150" fmla="*/ 290975 h 84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3431" h="844016">
                <a:moveTo>
                  <a:pt x="336790" y="63908"/>
                </a:moveTo>
                <a:cubicBezTo>
                  <a:pt x="511855" y="-37102"/>
                  <a:pt x="654249" y="43761"/>
                  <a:pt x="654793" y="245235"/>
                </a:cubicBezTo>
                <a:cubicBezTo>
                  <a:pt x="655337" y="446710"/>
                  <a:pt x="513761" y="691203"/>
                  <a:pt x="338696" y="792485"/>
                </a:cubicBezTo>
                <a:cubicBezTo>
                  <a:pt x="163358" y="893494"/>
                  <a:pt x="20964" y="812632"/>
                  <a:pt x="20420" y="611429"/>
                </a:cubicBezTo>
                <a:cubicBezTo>
                  <a:pt x="20148" y="409955"/>
                  <a:pt x="161725" y="164918"/>
                  <a:pt x="336790" y="63908"/>
                </a:cubicBezTo>
                <a:close/>
                <a:moveTo>
                  <a:pt x="311197" y="107198"/>
                </a:moveTo>
                <a:cubicBezTo>
                  <a:pt x="200658" y="182070"/>
                  <a:pt x="107816" y="317385"/>
                  <a:pt x="66977" y="453789"/>
                </a:cubicBezTo>
                <a:lnTo>
                  <a:pt x="216722" y="409682"/>
                </a:lnTo>
                <a:cubicBezTo>
                  <a:pt x="235508" y="364214"/>
                  <a:pt x="265457" y="321469"/>
                  <a:pt x="300578" y="290431"/>
                </a:cubicBezTo>
                <a:lnTo>
                  <a:pt x="311197" y="107198"/>
                </a:lnTo>
                <a:lnTo>
                  <a:pt x="311197" y="107198"/>
                </a:lnTo>
                <a:close/>
                <a:moveTo>
                  <a:pt x="607964" y="141503"/>
                </a:moveTo>
                <a:cubicBezTo>
                  <a:pt x="566308" y="52745"/>
                  <a:pt x="473193" y="24702"/>
                  <a:pt x="362383" y="77521"/>
                </a:cubicBezTo>
                <a:lnTo>
                  <a:pt x="374090" y="247686"/>
                </a:lnTo>
                <a:cubicBezTo>
                  <a:pt x="409212" y="238157"/>
                  <a:pt x="439160" y="246597"/>
                  <a:pt x="458219" y="270284"/>
                </a:cubicBezTo>
                <a:lnTo>
                  <a:pt x="607964" y="141503"/>
                </a:lnTo>
                <a:lnTo>
                  <a:pt x="607964" y="141503"/>
                </a:lnTo>
                <a:close/>
                <a:moveTo>
                  <a:pt x="530369" y="571951"/>
                </a:moveTo>
                <a:cubicBezTo>
                  <a:pt x="592173" y="474209"/>
                  <a:pt x="631379" y="360403"/>
                  <a:pt x="631379" y="258576"/>
                </a:cubicBezTo>
                <a:cubicBezTo>
                  <a:pt x="631379" y="233256"/>
                  <a:pt x="628656" y="209841"/>
                  <a:pt x="623756" y="188877"/>
                </a:cubicBezTo>
                <a:lnTo>
                  <a:pt x="480817" y="338621"/>
                </a:lnTo>
                <a:cubicBezTo>
                  <a:pt x="480817" y="341072"/>
                  <a:pt x="481089" y="342978"/>
                  <a:pt x="481089" y="345428"/>
                </a:cubicBezTo>
                <a:cubicBezTo>
                  <a:pt x="481089" y="385179"/>
                  <a:pt x="469109" y="428468"/>
                  <a:pt x="448962" y="468764"/>
                </a:cubicBezTo>
                <a:lnTo>
                  <a:pt x="530369" y="571951"/>
                </a:lnTo>
                <a:lnTo>
                  <a:pt x="530369" y="571951"/>
                </a:lnTo>
                <a:close/>
                <a:moveTo>
                  <a:pt x="44651" y="597544"/>
                </a:moveTo>
                <a:cubicBezTo>
                  <a:pt x="44924" y="699098"/>
                  <a:pt x="84674" y="767709"/>
                  <a:pt x="146750" y="793846"/>
                </a:cubicBezTo>
                <a:lnTo>
                  <a:pt x="227612" y="596727"/>
                </a:lnTo>
                <a:cubicBezTo>
                  <a:pt x="207192" y="580119"/>
                  <a:pt x="194941" y="550715"/>
                  <a:pt x="194668" y="510964"/>
                </a:cubicBezTo>
                <a:cubicBezTo>
                  <a:pt x="194668" y="508514"/>
                  <a:pt x="194941" y="506336"/>
                  <a:pt x="194941" y="503885"/>
                </a:cubicBezTo>
                <a:lnTo>
                  <a:pt x="51458" y="519404"/>
                </a:lnTo>
                <a:cubicBezTo>
                  <a:pt x="46830" y="545814"/>
                  <a:pt x="44379" y="571951"/>
                  <a:pt x="44651" y="597544"/>
                </a:cubicBezTo>
                <a:lnTo>
                  <a:pt x="44651" y="597544"/>
                </a:lnTo>
                <a:close/>
                <a:moveTo>
                  <a:pt x="338696" y="765258"/>
                </a:moveTo>
                <a:cubicBezTo>
                  <a:pt x="393420" y="733676"/>
                  <a:pt x="444878" y="686574"/>
                  <a:pt x="488712" y="631032"/>
                </a:cubicBezTo>
                <a:lnTo>
                  <a:pt x="388792" y="553165"/>
                </a:lnTo>
                <a:lnTo>
                  <a:pt x="390426" y="550987"/>
                </a:lnTo>
                <a:cubicBezTo>
                  <a:pt x="374362" y="567595"/>
                  <a:pt x="356665" y="582297"/>
                  <a:pt x="338151" y="592643"/>
                </a:cubicBezTo>
                <a:cubicBezTo>
                  <a:pt x="319637" y="603261"/>
                  <a:pt x="302212" y="609251"/>
                  <a:pt x="285877" y="611157"/>
                </a:cubicBezTo>
                <a:lnTo>
                  <a:pt x="287510" y="611702"/>
                </a:lnTo>
                <a:lnTo>
                  <a:pt x="188679" y="804192"/>
                </a:lnTo>
                <a:cubicBezTo>
                  <a:pt x="232513" y="809093"/>
                  <a:pt x="283971" y="796841"/>
                  <a:pt x="338696" y="765258"/>
                </a:cubicBezTo>
                <a:lnTo>
                  <a:pt x="338696" y="765258"/>
                </a:lnTo>
                <a:close/>
                <a:moveTo>
                  <a:pt x="338151" y="504158"/>
                </a:moveTo>
                <a:cubicBezTo>
                  <a:pt x="374634" y="482921"/>
                  <a:pt x="404311" y="431736"/>
                  <a:pt x="404311" y="389807"/>
                </a:cubicBezTo>
                <a:cubicBezTo>
                  <a:pt x="404039" y="347879"/>
                  <a:pt x="374362" y="330998"/>
                  <a:pt x="337879" y="351962"/>
                </a:cubicBezTo>
                <a:cubicBezTo>
                  <a:pt x="301124" y="373199"/>
                  <a:pt x="271719" y="424385"/>
                  <a:pt x="271991" y="466313"/>
                </a:cubicBezTo>
                <a:cubicBezTo>
                  <a:pt x="271719" y="508242"/>
                  <a:pt x="301395" y="525394"/>
                  <a:pt x="338151" y="504158"/>
                </a:cubicBezTo>
                <a:lnTo>
                  <a:pt x="338151" y="504158"/>
                </a:lnTo>
                <a:close/>
                <a:moveTo>
                  <a:pt x="501781" y="593732"/>
                </a:moveTo>
                <a:cubicBezTo>
                  <a:pt x="505865" y="588015"/>
                  <a:pt x="506682" y="581208"/>
                  <a:pt x="503687" y="578213"/>
                </a:cubicBezTo>
                <a:lnTo>
                  <a:pt x="444333" y="518860"/>
                </a:lnTo>
                <a:cubicBezTo>
                  <a:pt x="442700" y="516954"/>
                  <a:pt x="439978" y="516954"/>
                  <a:pt x="436983" y="518587"/>
                </a:cubicBezTo>
                <a:cubicBezTo>
                  <a:pt x="435349" y="519677"/>
                  <a:pt x="433443" y="521310"/>
                  <a:pt x="431810" y="523761"/>
                </a:cubicBezTo>
                <a:cubicBezTo>
                  <a:pt x="427998" y="529206"/>
                  <a:pt x="426909" y="536285"/>
                  <a:pt x="429632" y="539280"/>
                </a:cubicBezTo>
                <a:lnTo>
                  <a:pt x="489258" y="598633"/>
                </a:lnTo>
                <a:cubicBezTo>
                  <a:pt x="491163" y="600539"/>
                  <a:pt x="493886" y="600266"/>
                  <a:pt x="496336" y="598633"/>
                </a:cubicBezTo>
                <a:cubicBezTo>
                  <a:pt x="498242" y="597544"/>
                  <a:pt x="500148" y="595911"/>
                  <a:pt x="501781" y="593732"/>
                </a:cubicBezTo>
                <a:lnTo>
                  <a:pt x="501781" y="593732"/>
                </a:lnTo>
                <a:close/>
                <a:moveTo>
                  <a:pt x="180783" y="781049"/>
                </a:moveTo>
                <a:cubicBezTo>
                  <a:pt x="183506" y="779416"/>
                  <a:pt x="186228" y="776421"/>
                  <a:pt x="187862" y="772882"/>
                </a:cubicBezTo>
                <a:lnTo>
                  <a:pt x="246943" y="644918"/>
                </a:lnTo>
                <a:cubicBezTo>
                  <a:pt x="249665" y="638656"/>
                  <a:pt x="248849" y="632938"/>
                  <a:pt x="245037" y="631849"/>
                </a:cubicBezTo>
                <a:cubicBezTo>
                  <a:pt x="243404" y="631304"/>
                  <a:pt x="241498" y="631849"/>
                  <a:pt x="239864" y="632938"/>
                </a:cubicBezTo>
                <a:cubicBezTo>
                  <a:pt x="237141" y="634572"/>
                  <a:pt x="234419" y="637567"/>
                  <a:pt x="232785" y="641106"/>
                </a:cubicBezTo>
                <a:lnTo>
                  <a:pt x="173976" y="768797"/>
                </a:lnTo>
                <a:cubicBezTo>
                  <a:pt x="170982" y="775060"/>
                  <a:pt x="172070" y="781049"/>
                  <a:pt x="175882" y="781866"/>
                </a:cubicBezTo>
                <a:cubicBezTo>
                  <a:pt x="176972" y="782411"/>
                  <a:pt x="178877" y="782139"/>
                  <a:pt x="180783" y="781049"/>
                </a:cubicBezTo>
                <a:lnTo>
                  <a:pt x="180783" y="781049"/>
                </a:lnTo>
                <a:close/>
                <a:moveTo>
                  <a:pt x="186228" y="460596"/>
                </a:moveTo>
                <a:cubicBezTo>
                  <a:pt x="187862" y="454606"/>
                  <a:pt x="185412" y="450250"/>
                  <a:pt x="180510" y="451066"/>
                </a:cubicBezTo>
                <a:lnTo>
                  <a:pt x="84674" y="470669"/>
                </a:lnTo>
                <a:cubicBezTo>
                  <a:pt x="83857" y="470669"/>
                  <a:pt x="82768" y="471214"/>
                  <a:pt x="81951" y="471758"/>
                </a:cubicBezTo>
                <a:cubicBezTo>
                  <a:pt x="78140" y="473664"/>
                  <a:pt x="74873" y="478565"/>
                  <a:pt x="73511" y="483738"/>
                </a:cubicBezTo>
                <a:cubicBezTo>
                  <a:pt x="71877" y="490000"/>
                  <a:pt x="74600" y="494356"/>
                  <a:pt x="79229" y="493267"/>
                </a:cubicBezTo>
                <a:lnTo>
                  <a:pt x="175065" y="473664"/>
                </a:lnTo>
                <a:cubicBezTo>
                  <a:pt x="175882" y="473664"/>
                  <a:pt x="176972" y="473120"/>
                  <a:pt x="177788" y="472575"/>
                </a:cubicBezTo>
                <a:cubicBezTo>
                  <a:pt x="181600" y="470397"/>
                  <a:pt x="185139" y="465769"/>
                  <a:pt x="186228" y="460596"/>
                </a:cubicBezTo>
                <a:lnTo>
                  <a:pt x="186228" y="460596"/>
                </a:lnTo>
                <a:close/>
                <a:moveTo>
                  <a:pt x="595984" y="194866"/>
                </a:moveTo>
                <a:cubicBezTo>
                  <a:pt x="600613" y="190238"/>
                  <a:pt x="603063" y="183159"/>
                  <a:pt x="601702" y="178531"/>
                </a:cubicBezTo>
                <a:cubicBezTo>
                  <a:pt x="600613" y="174991"/>
                  <a:pt x="597074" y="174175"/>
                  <a:pt x="593534" y="176353"/>
                </a:cubicBezTo>
                <a:cubicBezTo>
                  <a:pt x="592445" y="176897"/>
                  <a:pt x="591628" y="177714"/>
                  <a:pt x="590540" y="178531"/>
                </a:cubicBezTo>
                <a:lnTo>
                  <a:pt x="494702" y="269467"/>
                </a:lnTo>
                <a:cubicBezTo>
                  <a:pt x="490074" y="273823"/>
                  <a:pt x="487624" y="281174"/>
                  <a:pt x="489258" y="285530"/>
                </a:cubicBezTo>
                <a:cubicBezTo>
                  <a:pt x="490346" y="289342"/>
                  <a:pt x="493886" y="289886"/>
                  <a:pt x="497698" y="287980"/>
                </a:cubicBezTo>
                <a:cubicBezTo>
                  <a:pt x="498514" y="287436"/>
                  <a:pt x="499603" y="286619"/>
                  <a:pt x="500420" y="285803"/>
                </a:cubicBezTo>
                <a:lnTo>
                  <a:pt x="595984" y="194866"/>
                </a:lnTo>
                <a:lnTo>
                  <a:pt x="595984" y="194866"/>
                </a:lnTo>
                <a:close/>
                <a:moveTo>
                  <a:pt x="328350" y="125984"/>
                </a:moveTo>
                <a:lnTo>
                  <a:pt x="328622" y="241696"/>
                </a:lnTo>
                <a:cubicBezTo>
                  <a:pt x="328622" y="247413"/>
                  <a:pt x="332706" y="249864"/>
                  <a:pt x="337607" y="246869"/>
                </a:cubicBezTo>
                <a:cubicBezTo>
                  <a:pt x="342507" y="243874"/>
                  <a:pt x="346319" y="237067"/>
                  <a:pt x="346319" y="231350"/>
                </a:cubicBezTo>
                <a:lnTo>
                  <a:pt x="346047" y="115638"/>
                </a:lnTo>
                <a:cubicBezTo>
                  <a:pt x="346047" y="109920"/>
                  <a:pt x="341963" y="107742"/>
                  <a:pt x="337062" y="110465"/>
                </a:cubicBezTo>
                <a:cubicBezTo>
                  <a:pt x="332161" y="113732"/>
                  <a:pt x="328077" y="120539"/>
                  <a:pt x="328350" y="125984"/>
                </a:cubicBezTo>
                <a:lnTo>
                  <a:pt x="328350" y="125984"/>
                </a:lnTo>
                <a:close/>
                <a:moveTo>
                  <a:pt x="311197" y="557521"/>
                </a:moveTo>
                <a:cubicBezTo>
                  <a:pt x="315825" y="544180"/>
                  <a:pt x="311741" y="533562"/>
                  <a:pt x="302485" y="533835"/>
                </a:cubicBezTo>
                <a:cubicBezTo>
                  <a:pt x="299762" y="533835"/>
                  <a:pt x="297040" y="534923"/>
                  <a:pt x="294317" y="536285"/>
                </a:cubicBezTo>
                <a:cubicBezTo>
                  <a:pt x="287238" y="540369"/>
                  <a:pt x="280704" y="548537"/>
                  <a:pt x="277437" y="558338"/>
                </a:cubicBezTo>
                <a:cubicBezTo>
                  <a:pt x="272808" y="571679"/>
                  <a:pt x="276892" y="582297"/>
                  <a:pt x="286149" y="582297"/>
                </a:cubicBezTo>
                <a:cubicBezTo>
                  <a:pt x="288599" y="582025"/>
                  <a:pt x="291594" y="581208"/>
                  <a:pt x="294317" y="579575"/>
                </a:cubicBezTo>
                <a:cubicBezTo>
                  <a:pt x="301395" y="575491"/>
                  <a:pt x="308202" y="567050"/>
                  <a:pt x="311197" y="557521"/>
                </a:cubicBezTo>
                <a:lnTo>
                  <a:pt x="311197" y="557521"/>
                </a:lnTo>
                <a:close/>
                <a:moveTo>
                  <a:pt x="390153" y="522127"/>
                </a:moveTo>
                <a:cubicBezTo>
                  <a:pt x="399410" y="511509"/>
                  <a:pt x="403222" y="496262"/>
                  <a:pt x="398866" y="488094"/>
                </a:cubicBezTo>
                <a:cubicBezTo>
                  <a:pt x="395599" y="482377"/>
                  <a:pt x="388792" y="481832"/>
                  <a:pt x="381986" y="485916"/>
                </a:cubicBezTo>
                <a:cubicBezTo>
                  <a:pt x="379263" y="487549"/>
                  <a:pt x="376540" y="489728"/>
                  <a:pt x="374090" y="492723"/>
                </a:cubicBezTo>
                <a:cubicBezTo>
                  <a:pt x="364561" y="503341"/>
                  <a:pt x="360749" y="518587"/>
                  <a:pt x="365377" y="526483"/>
                </a:cubicBezTo>
                <a:cubicBezTo>
                  <a:pt x="368644" y="532201"/>
                  <a:pt x="375179" y="533017"/>
                  <a:pt x="382257" y="528934"/>
                </a:cubicBezTo>
                <a:cubicBezTo>
                  <a:pt x="384436" y="527572"/>
                  <a:pt x="387431" y="525122"/>
                  <a:pt x="390153" y="522127"/>
                </a:cubicBezTo>
                <a:lnTo>
                  <a:pt x="390153" y="522127"/>
                </a:lnTo>
                <a:close/>
                <a:moveTo>
                  <a:pt x="247215" y="425201"/>
                </a:moveTo>
                <a:cubicBezTo>
                  <a:pt x="250755" y="426290"/>
                  <a:pt x="254838" y="425473"/>
                  <a:pt x="258922" y="423023"/>
                </a:cubicBezTo>
                <a:cubicBezTo>
                  <a:pt x="264368" y="419756"/>
                  <a:pt x="269813" y="414038"/>
                  <a:pt x="273625" y="406415"/>
                </a:cubicBezTo>
                <a:cubicBezTo>
                  <a:pt x="280159" y="393347"/>
                  <a:pt x="278798" y="380550"/>
                  <a:pt x="270630" y="377827"/>
                </a:cubicBezTo>
                <a:cubicBezTo>
                  <a:pt x="267091" y="376739"/>
                  <a:pt x="263007" y="377555"/>
                  <a:pt x="258922" y="380006"/>
                </a:cubicBezTo>
                <a:cubicBezTo>
                  <a:pt x="253477" y="383000"/>
                  <a:pt x="248032" y="389262"/>
                  <a:pt x="244221" y="396614"/>
                </a:cubicBezTo>
                <a:cubicBezTo>
                  <a:pt x="237686" y="409682"/>
                  <a:pt x="239048" y="422479"/>
                  <a:pt x="247215" y="425201"/>
                </a:cubicBezTo>
                <a:lnTo>
                  <a:pt x="247215" y="425201"/>
                </a:lnTo>
                <a:close/>
                <a:moveTo>
                  <a:pt x="401860" y="332632"/>
                </a:moveTo>
                <a:cubicBezTo>
                  <a:pt x="405673" y="335899"/>
                  <a:pt x="411117" y="335354"/>
                  <a:pt x="416563" y="332087"/>
                </a:cubicBezTo>
                <a:cubicBezTo>
                  <a:pt x="420647" y="329909"/>
                  <a:pt x="424730" y="325825"/>
                  <a:pt x="428270" y="320652"/>
                </a:cubicBezTo>
                <a:cubicBezTo>
                  <a:pt x="436438" y="308673"/>
                  <a:pt x="437527" y="294515"/>
                  <a:pt x="430993" y="288798"/>
                </a:cubicBezTo>
                <a:cubicBezTo>
                  <a:pt x="427453" y="285530"/>
                  <a:pt x="421736" y="285803"/>
                  <a:pt x="416290" y="289070"/>
                </a:cubicBezTo>
                <a:cubicBezTo>
                  <a:pt x="412207" y="291520"/>
                  <a:pt x="408123" y="295332"/>
                  <a:pt x="404583" y="300505"/>
                </a:cubicBezTo>
                <a:cubicBezTo>
                  <a:pt x="396687" y="312757"/>
                  <a:pt x="395326" y="326914"/>
                  <a:pt x="401860" y="332632"/>
                </a:cubicBezTo>
                <a:lnTo>
                  <a:pt x="401860" y="332632"/>
                </a:lnTo>
                <a:close/>
                <a:moveTo>
                  <a:pt x="417924" y="403148"/>
                </a:moveTo>
                <a:cubicBezTo>
                  <a:pt x="415746" y="416217"/>
                  <a:pt x="422008" y="424112"/>
                  <a:pt x="432082" y="420845"/>
                </a:cubicBezTo>
                <a:cubicBezTo>
                  <a:pt x="433716" y="420300"/>
                  <a:pt x="435077" y="419756"/>
                  <a:pt x="436438" y="418939"/>
                </a:cubicBezTo>
                <a:cubicBezTo>
                  <a:pt x="445150" y="414038"/>
                  <a:pt x="452774" y="402876"/>
                  <a:pt x="454680" y="391713"/>
                </a:cubicBezTo>
                <a:cubicBezTo>
                  <a:pt x="456858" y="378917"/>
                  <a:pt x="450596" y="370749"/>
                  <a:pt x="440522" y="374016"/>
                </a:cubicBezTo>
                <a:cubicBezTo>
                  <a:pt x="439160" y="374560"/>
                  <a:pt x="437799" y="375105"/>
                  <a:pt x="436166" y="375922"/>
                </a:cubicBezTo>
                <a:cubicBezTo>
                  <a:pt x="427453" y="380550"/>
                  <a:pt x="419830" y="392257"/>
                  <a:pt x="417924" y="403148"/>
                </a:cubicBezTo>
                <a:lnTo>
                  <a:pt x="417924" y="403148"/>
                </a:lnTo>
                <a:close/>
                <a:moveTo>
                  <a:pt x="243948" y="529478"/>
                </a:moveTo>
                <a:cubicBezTo>
                  <a:pt x="254022" y="521038"/>
                  <a:pt x="260556" y="505791"/>
                  <a:pt x="258105" y="495717"/>
                </a:cubicBezTo>
                <a:cubicBezTo>
                  <a:pt x="255928" y="486733"/>
                  <a:pt x="248304" y="484282"/>
                  <a:pt x="239864" y="489183"/>
                </a:cubicBezTo>
                <a:cubicBezTo>
                  <a:pt x="238502" y="490000"/>
                  <a:pt x="237141" y="491089"/>
                  <a:pt x="235780" y="492178"/>
                </a:cubicBezTo>
                <a:cubicBezTo>
                  <a:pt x="225706" y="500891"/>
                  <a:pt x="219445" y="515865"/>
                  <a:pt x="221622" y="526211"/>
                </a:cubicBezTo>
                <a:cubicBezTo>
                  <a:pt x="223528" y="534923"/>
                  <a:pt x="231424" y="537374"/>
                  <a:pt x="239864" y="532473"/>
                </a:cubicBezTo>
                <a:cubicBezTo>
                  <a:pt x="240953" y="531656"/>
                  <a:pt x="242587" y="530567"/>
                  <a:pt x="243948" y="529478"/>
                </a:cubicBezTo>
                <a:lnTo>
                  <a:pt x="243948" y="529478"/>
                </a:lnTo>
                <a:close/>
                <a:moveTo>
                  <a:pt x="337334" y="290975"/>
                </a:moveTo>
                <a:cubicBezTo>
                  <a:pt x="326988" y="296965"/>
                  <a:pt x="318548" y="311395"/>
                  <a:pt x="318548" y="323375"/>
                </a:cubicBezTo>
                <a:cubicBezTo>
                  <a:pt x="318548" y="335082"/>
                  <a:pt x="326988" y="339983"/>
                  <a:pt x="337607" y="333993"/>
                </a:cubicBezTo>
                <a:cubicBezTo>
                  <a:pt x="347953" y="328003"/>
                  <a:pt x="356393" y="313301"/>
                  <a:pt x="356120" y="301594"/>
                </a:cubicBezTo>
                <a:cubicBezTo>
                  <a:pt x="356393" y="289886"/>
                  <a:pt x="347680" y="285258"/>
                  <a:pt x="337334" y="290975"/>
                </a:cubicBezTo>
                <a:lnTo>
                  <a:pt x="337334" y="290975"/>
                </a:lnTo>
                <a:close/>
              </a:path>
            </a:pathLst>
          </a:custGeom>
          <a:solidFill>
            <a:srgbClr val="B7B7B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24" name="Picture 123">
            <a:extLst>
              <a:ext uri="{FF2B5EF4-FFF2-40B4-BE49-F238E27FC236}">
                <a16:creationId xmlns:a16="http://schemas.microsoft.com/office/drawing/2014/main" id="{CF2C770C-75FD-4BA4-B5F1-2E988D1F6DA5}"/>
              </a:ext>
            </a:extLst>
          </p:cNvPr>
          <p:cNvPicPr>
            <a:picLocks noChangeAspect="1"/>
          </p:cNvPicPr>
          <p:nvPr/>
        </p:nvPicPr>
        <p:blipFill>
          <a:blip r:embed="rId2"/>
          <a:stretch>
            <a:fillRect/>
          </a:stretch>
        </p:blipFill>
        <p:spPr>
          <a:xfrm>
            <a:off x="2094253" y="1949514"/>
            <a:ext cx="2824266" cy="1536667"/>
          </a:xfrm>
          <a:custGeom>
            <a:avLst/>
            <a:gdLst>
              <a:gd name="connsiteX0" fmla="*/ 0 w 7541692"/>
              <a:gd name="connsiteY0" fmla="*/ 0 h 4274533"/>
              <a:gd name="connsiteX1" fmla="*/ 7566741 w 7541692"/>
              <a:gd name="connsiteY1" fmla="*/ 0 h 4274533"/>
              <a:gd name="connsiteX2" fmla="*/ 7566741 w 7541692"/>
              <a:gd name="connsiteY2" fmla="*/ 4293047 h 4274533"/>
              <a:gd name="connsiteX3" fmla="*/ 0 w 7541692"/>
              <a:gd name="connsiteY3" fmla="*/ 4293047 h 4274533"/>
            </a:gdLst>
            <a:ahLst/>
            <a:cxnLst>
              <a:cxn ang="0">
                <a:pos x="connsiteX0" y="connsiteY0"/>
              </a:cxn>
              <a:cxn ang="0">
                <a:pos x="connsiteX1" y="connsiteY1"/>
              </a:cxn>
              <a:cxn ang="0">
                <a:pos x="connsiteX2" y="connsiteY2"/>
              </a:cxn>
              <a:cxn ang="0">
                <a:pos x="connsiteX3" y="connsiteY3"/>
              </a:cxn>
            </a:cxnLst>
            <a:rect l="l" t="t" r="r" b="b"/>
            <a:pathLst>
              <a:path w="7541692" h="4274533">
                <a:moveTo>
                  <a:pt x="0" y="0"/>
                </a:moveTo>
                <a:lnTo>
                  <a:pt x="7566741" y="0"/>
                </a:lnTo>
                <a:lnTo>
                  <a:pt x="7566741" y="4293047"/>
                </a:lnTo>
                <a:lnTo>
                  <a:pt x="0" y="4293047"/>
                </a:lnTo>
                <a:close/>
              </a:path>
            </a:pathLst>
          </a:custGeom>
          <a:ln/>
        </p:spPr>
      </p:pic>
      <p:sp>
        <p:nvSpPr>
          <p:cNvPr id="125" name="Freeform: Shape 124">
            <a:extLst>
              <a:ext uri="{FF2B5EF4-FFF2-40B4-BE49-F238E27FC236}">
                <a16:creationId xmlns:a16="http://schemas.microsoft.com/office/drawing/2014/main" id="{DE079094-B798-43F4-BBBB-BBBA72B9620F}"/>
              </a:ext>
            </a:extLst>
          </p:cNvPr>
          <p:cNvSpPr/>
          <p:nvPr/>
        </p:nvSpPr>
        <p:spPr>
          <a:xfrm>
            <a:off x="2088539" y="2743081"/>
            <a:ext cx="112155" cy="205542"/>
          </a:xfrm>
          <a:custGeom>
            <a:avLst/>
            <a:gdLst>
              <a:gd name="connsiteX0" fmla="*/ 20420 w 299489"/>
              <a:gd name="connsiteY0" fmla="*/ 572025 h 571752"/>
              <a:gd name="connsiteX1" fmla="*/ 300306 w 299489"/>
              <a:gd name="connsiteY1" fmla="*/ 331072 h 571752"/>
              <a:gd name="connsiteX2" fmla="*/ 20420 w 299489"/>
              <a:gd name="connsiteY2" fmla="*/ 20420 h 571752"/>
            </a:gdLst>
            <a:ahLst/>
            <a:cxnLst>
              <a:cxn ang="0">
                <a:pos x="connsiteX0" y="connsiteY0"/>
              </a:cxn>
              <a:cxn ang="0">
                <a:pos x="connsiteX1" y="connsiteY1"/>
              </a:cxn>
              <a:cxn ang="0">
                <a:pos x="connsiteX2" y="connsiteY2"/>
              </a:cxn>
            </a:cxnLst>
            <a:rect l="l" t="t" r="r" b="b"/>
            <a:pathLst>
              <a:path w="299489" h="571752">
                <a:moveTo>
                  <a:pt x="20420" y="572025"/>
                </a:moveTo>
                <a:lnTo>
                  <a:pt x="300306" y="331072"/>
                </a:lnTo>
                <a:lnTo>
                  <a:pt x="20420" y="20420"/>
                </a:lnTo>
                <a:close/>
              </a:path>
            </a:pathLst>
          </a:custGeom>
          <a:solidFill>
            <a:srgbClr val="D0D2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6" name="Freeform: Shape 125">
            <a:extLst>
              <a:ext uri="{FF2B5EF4-FFF2-40B4-BE49-F238E27FC236}">
                <a16:creationId xmlns:a16="http://schemas.microsoft.com/office/drawing/2014/main" id="{F9FF17CC-814C-46FB-B4CC-BCB46A4C1757}"/>
              </a:ext>
            </a:extLst>
          </p:cNvPr>
          <p:cNvSpPr/>
          <p:nvPr/>
        </p:nvSpPr>
        <p:spPr>
          <a:xfrm>
            <a:off x="4806869" y="2288932"/>
            <a:ext cx="122351" cy="195754"/>
          </a:xfrm>
          <a:custGeom>
            <a:avLst/>
            <a:gdLst>
              <a:gd name="connsiteX0" fmla="*/ 20420 w 326715"/>
              <a:gd name="connsiteY0" fmla="*/ 292411 h 544526"/>
              <a:gd name="connsiteX1" fmla="*/ 320999 w 326715"/>
              <a:gd name="connsiteY1" fmla="*/ 524924 h 544526"/>
              <a:gd name="connsiteX2" fmla="*/ 320999 w 326715"/>
              <a:gd name="connsiteY2" fmla="*/ 20420 h 544526"/>
            </a:gdLst>
            <a:ahLst/>
            <a:cxnLst>
              <a:cxn ang="0">
                <a:pos x="connsiteX0" y="connsiteY0"/>
              </a:cxn>
              <a:cxn ang="0">
                <a:pos x="connsiteX1" y="connsiteY1"/>
              </a:cxn>
              <a:cxn ang="0">
                <a:pos x="connsiteX2" y="connsiteY2"/>
              </a:cxn>
            </a:cxnLst>
            <a:rect l="l" t="t" r="r" b="b"/>
            <a:pathLst>
              <a:path w="326715" h="544526">
                <a:moveTo>
                  <a:pt x="20420" y="292411"/>
                </a:moveTo>
                <a:lnTo>
                  <a:pt x="320999" y="524924"/>
                </a:lnTo>
                <a:lnTo>
                  <a:pt x="320999" y="20420"/>
                </a:lnTo>
                <a:close/>
              </a:path>
            </a:pathLst>
          </a:custGeom>
          <a:solidFill>
            <a:srgbClr val="D0D2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7" name="Freeform: Shape 126">
            <a:extLst>
              <a:ext uri="{FF2B5EF4-FFF2-40B4-BE49-F238E27FC236}">
                <a16:creationId xmlns:a16="http://schemas.microsoft.com/office/drawing/2014/main" id="{C14C33D5-C7B6-4C25-A94A-75ED654C9E97}"/>
              </a:ext>
            </a:extLst>
          </p:cNvPr>
          <p:cNvSpPr/>
          <p:nvPr/>
        </p:nvSpPr>
        <p:spPr>
          <a:xfrm>
            <a:off x="2087392" y="1756847"/>
            <a:ext cx="2844657" cy="1566030"/>
          </a:xfrm>
          <a:custGeom>
            <a:avLst/>
            <a:gdLst>
              <a:gd name="connsiteX0" fmla="*/ 152262 w 7596145"/>
              <a:gd name="connsiteY0" fmla="*/ 2626596 h 4356212"/>
              <a:gd name="connsiteX1" fmla="*/ 4817221 w 7596145"/>
              <a:gd name="connsiteY1" fmla="*/ 102443 h 4356212"/>
              <a:gd name="connsiteX2" fmla="*/ 5305933 w 7596145"/>
              <a:gd name="connsiteY2" fmla="*/ 76851 h 4356212"/>
              <a:gd name="connsiteX3" fmla="*/ 7470971 w 7596145"/>
              <a:gd name="connsiteY3" fmla="*/ 1323544 h 4356212"/>
              <a:gd name="connsiteX4" fmla="*/ 7455997 w 7596145"/>
              <a:gd name="connsiteY4" fmla="*/ 1670135 h 4356212"/>
              <a:gd name="connsiteX5" fmla="*/ 2844401 w 7596145"/>
              <a:gd name="connsiteY5" fmla="*/ 4308639 h 4356212"/>
              <a:gd name="connsiteX6" fmla="*/ 2352694 w 7596145"/>
              <a:gd name="connsiteY6" fmla="*/ 4243296 h 4356212"/>
              <a:gd name="connsiteX7" fmla="*/ 155529 w 7596145"/>
              <a:gd name="connsiteY7" fmla="*/ 2989523 h 4356212"/>
              <a:gd name="connsiteX8" fmla="*/ 152262 w 7596145"/>
              <a:gd name="connsiteY8" fmla="*/ 2626596 h 4356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6145" h="4356212">
                <a:moveTo>
                  <a:pt x="152262" y="2626596"/>
                </a:moveTo>
                <a:lnTo>
                  <a:pt x="4817221" y="102443"/>
                </a:lnTo>
                <a:cubicBezTo>
                  <a:pt x="4817221" y="102443"/>
                  <a:pt x="5052456" y="-63637"/>
                  <a:pt x="5305933" y="76851"/>
                </a:cubicBezTo>
                <a:lnTo>
                  <a:pt x="7470971" y="1323544"/>
                </a:lnTo>
                <a:cubicBezTo>
                  <a:pt x="7470971" y="1323544"/>
                  <a:pt x="7738878" y="1507594"/>
                  <a:pt x="7455997" y="1670135"/>
                </a:cubicBezTo>
                <a:lnTo>
                  <a:pt x="2844401" y="4308639"/>
                </a:lnTo>
                <a:cubicBezTo>
                  <a:pt x="2844401" y="4308639"/>
                  <a:pt x="2665252" y="4420539"/>
                  <a:pt x="2352694" y="4243296"/>
                </a:cubicBezTo>
                <a:lnTo>
                  <a:pt x="155529" y="2989523"/>
                </a:lnTo>
                <a:cubicBezTo>
                  <a:pt x="155801" y="2989523"/>
                  <a:pt x="-146411" y="2832427"/>
                  <a:pt x="152262" y="2626596"/>
                </a:cubicBez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8" name="Freeform: Shape 127">
            <a:extLst>
              <a:ext uri="{FF2B5EF4-FFF2-40B4-BE49-F238E27FC236}">
                <a16:creationId xmlns:a16="http://schemas.microsoft.com/office/drawing/2014/main" id="{032BF759-2BC7-4D9F-B1E2-80164DE7DB75}"/>
              </a:ext>
            </a:extLst>
          </p:cNvPr>
          <p:cNvSpPr/>
          <p:nvPr/>
        </p:nvSpPr>
        <p:spPr>
          <a:xfrm>
            <a:off x="1766144" y="2979258"/>
            <a:ext cx="1294880" cy="1096221"/>
          </a:xfrm>
          <a:custGeom>
            <a:avLst/>
            <a:gdLst>
              <a:gd name="connsiteX0" fmla="*/ 952105 w 3457743"/>
              <a:gd name="connsiteY0" fmla="*/ 20420 h 3049348"/>
              <a:gd name="connsiteX1" fmla="*/ 3454477 w 3457743"/>
              <a:gd name="connsiteY1" fmla="*/ 1425571 h 3049348"/>
              <a:gd name="connsiteX2" fmla="*/ 2580511 w 3457743"/>
              <a:gd name="connsiteY2" fmla="*/ 3047715 h 3049348"/>
              <a:gd name="connsiteX3" fmla="*/ 20420 w 3457743"/>
              <a:gd name="connsiteY3" fmla="*/ 1569870 h 3049348"/>
              <a:gd name="connsiteX4" fmla="*/ 952105 w 3457743"/>
              <a:gd name="connsiteY4" fmla="*/ 20420 h 3049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743" h="3049348">
                <a:moveTo>
                  <a:pt x="952105" y="20420"/>
                </a:moveTo>
                <a:lnTo>
                  <a:pt x="3454477" y="1425571"/>
                </a:lnTo>
                <a:cubicBezTo>
                  <a:pt x="3454477" y="1425571"/>
                  <a:pt x="2947522" y="2043064"/>
                  <a:pt x="2580511" y="3047715"/>
                </a:cubicBezTo>
                <a:lnTo>
                  <a:pt x="20420" y="1569870"/>
                </a:lnTo>
                <a:cubicBezTo>
                  <a:pt x="20420" y="1569870"/>
                  <a:pt x="253205" y="693182"/>
                  <a:pt x="952105" y="20420"/>
                </a:cubicBezTo>
                <a:close/>
              </a:path>
            </a:pathLst>
          </a:custGeom>
          <a:solidFill>
            <a:srgbClr val="40404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29" name="Freeform: Shape 128">
            <a:extLst>
              <a:ext uri="{FF2B5EF4-FFF2-40B4-BE49-F238E27FC236}">
                <a16:creationId xmlns:a16="http://schemas.microsoft.com/office/drawing/2014/main" id="{1E466BC1-0BA2-485F-8F19-A0D09F4ADE9F}"/>
              </a:ext>
            </a:extLst>
          </p:cNvPr>
          <p:cNvSpPr/>
          <p:nvPr/>
        </p:nvSpPr>
        <p:spPr>
          <a:xfrm>
            <a:off x="1779705" y="2994820"/>
            <a:ext cx="1254096" cy="1057070"/>
          </a:xfrm>
          <a:custGeom>
            <a:avLst/>
            <a:gdLst>
              <a:gd name="connsiteX0" fmla="*/ 20420 w 3348838"/>
              <a:gd name="connsiteY0" fmla="*/ 1503166 h 2940443"/>
              <a:gd name="connsiteX1" fmla="*/ 2514079 w 3348838"/>
              <a:gd name="connsiteY1" fmla="*/ 2942894 h 2940443"/>
              <a:gd name="connsiteX2" fmla="*/ 3349927 w 3348838"/>
              <a:gd name="connsiteY2" fmla="*/ 1389087 h 2940443"/>
              <a:gd name="connsiteX3" fmla="*/ 912354 w 3348838"/>
              <a:gd name="connsiteY3" fmla="*/ 20420 h 2940443"/>
              <a:gd name="connsiteX4" fmla="*/ 20420 w 3348838"/>
              <a:gd name="connsiteY4" fmla="*/ 1503166 h 2940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838" h="2940443">
                <a:moveTo>
                  <a:pt x="20420" y="1503166"/>
                </a:moveTo>
                <a:lnTo>
                  <a:pt x="2514079" y="2942894"/>
                </a:lnTo>
                <a:cubicBezTo>
                  <a:pt x="2827727" y="2103234"/>
                  <a:pt x="3239116" y="1533932"/>
                  <a:pt x="3349927" y="1389087"/>
                </a:cubicBezTo>
                <a:lnTo>
                  <a:pt x="912354" y="20420"/>
                </a:lnTo>
                <a:cubicBezTo>
                  <a:pt x="314736" y="607147"/>
                  <a:pt x="66977" y="1349881"/>
                  <a:pt x="20420" y="1503166"/>
                </a:cubicBezTo>
                <a:close/>
              </a:path>
            </a:pathLst>
          </a:custGeom>
          <a:solidFill>
            <a:srgbClr val="2A9D8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0" name="Freeform: Shape 129">
            <a:extLst>
              <a:ext uri="{FF2B5EF4-FFF2-40B4-BE49-F238E27FC236}">
                <a16:creationId xmlns:a16="http://schemas.microsoft.com/office/drawing/2014/main" id="{70C82887-1663-442D-968C-77C877634223}"/>
              </a:ext>
            </a:extLst>
          </p:cNvPr>
          <p:cNvSpPr/>
          <p:nvPr/>
        </p:nvSpPr>
        <p:spPr>
          <a:xfrm>
            <a:off x="1363406" y="3536276"/>
            <a:ext cx="1376447" cy="968981"/>
          </a:xfrm>
          <a:custGeom>
            <a:avLst/>
            <a:gdLst>
              <a:gd name="connsiteX0" fmla="*/ 1095860 w 3675554"/>
              <a:gd name="connsiteY0" fmla="*/ 20420 h 2695406"/>
              <a:gd name="connsiteX1" fmla="*/ 20420 w 3675554"/>
              <a:gd name="connsiteY1" fmla="*/ 1147045 h 2695406"/>
              <a:gd name="connsiteX2" fmla="*/ 2711470 w 3675554"/>
              <a:gd name="connsiteY2" fmla="*/ 2694046 h 2695406"/>
              <a:gd name="connsiteX3" fmla="*/ 3655951 w 3675554"/>
              <a:gd name="connsiteY3" fmla="*/ 1498537 h 2695406"/>
              <a:gd name="connsiteX4" fmla="*/ 1095860 w 3675554"/>
              <a:gd name="connsiteY4" fmla="*/ 20420 h 2695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554" h="2695406">
                <a:moveTo>
                  <a:pt x="1095860" y="20420"/>
                </a:moveTo>
                <a:cubicBezTo>
                  <a:pt x="1095860" y="20420"/>
                  <a:pt x="445423" y="429087"/>
                  <a:pt x="20420" y="1147045"/>
                </a:cubicBezTo>
                <a:lnTo>
                  <a:pt x="2711470" y="2694046"/>
                </a:lnTo>
                <a:cubicBezTo>
                  <a:pt x="2711470" y="2694046"/>
                  <a:pt x="3095633" y="1991878"/>
                  <a:pt x="3655951" y="1498537"/>
                </a:cubicBezTo>
                <a:lnTo>
                  <a:pt x="1095860" y="20420"/>
                </a:lnTo>
                <a:close/>
              </a:path>
            </a:pathLst>
          </a:custGeom>
          <a:solidFill>
            <a:srgbClr val="D0D2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1" name="Freeform: Shape 130">
            <a:extLst>
              <a:ext uri="{FF2B5EF4-FFF2-40B4-BE49-F238E27FC236}">
                <a16:creationId xmlns:a16="http://schemas.microsoft.com/office/drawing/2014/main" id="{01C0F017-DB61-4993-BE9C-891841FDD3D7}"/>
              </a:ext>
            </a:extLst>
          </p:cNvPr>
          <p:cNvSpPr/>
          <p:nvPr/>
        </p:nvSpPr>
        <p:spPr>
          <a:xfrm>
            <a:off x="1306207" y="3941290"/>
            <a:ext cx="1070570" cy="929831"/>
          </a:xfrm>
          <a:custGeom>
            <a:avLst/>
            <a:gdLst>
              <a:gd name="connsiteX0" fmla="*/ 2658379 w 2858764"/>
              <a:gd name="connsiteY0" fmla="*/ 2588679 h 2586501"/>
              <a:gd name="connsiteX1" fmla="*/ 20420 w 2858764"/>
              <a:gd name="connsiteY1" fmla="*/ 1074078 h 2586501"/>
              <a:gd name="connsiteX2" fmla="*/ 37300 w 2858764"/>
              <a:gd name="connsiteY2" fmla="*/ 733749 h 2586501"/>
              <a:gd name="connsiteX3" fmla="*/ 40295 w 2858764"/>
              <a:gd name="connsiteY3" fmla="*/ 691821 h 2586501"/>
              <a:gd name="connsiteX4" fmla="*/ 157913 w 2858764"/>
              <a:gd name="connsiteY4" fmla="*/ 50368 h 2586501"/>
              <a:gd name="connsiteX5" fmla="*/ 171798 w 2858764"/>
              <a:gd name="connsiteY5" fmla="*/ 23414 h 2586501"/>
              <a:gd name="connsiteX6" fmla="*/ 173704 w 2858764"/>
              <a:gd name="connsiteY6" fmla="*/ 20420 h 2586501"/>
              <a:gd name="connsiteX7" fmla="*/ 213182 w 2858764"/>
              <a:gd name="connsiteY7" fmla="*/ 43290 h 2586501"/>
              <a:gd name="connsiteX8" fmla="*/ 2864482 w 2858764"/>
              <a:gd name="connsiteY8" fmla="*/ 1567420 h 2586501"/>
              <a:gd name="connsiteX9" fmla="*/ 2658379 w 2858764"/>
              <a:gd name="connsiteY9" fmla="*/ 2588679 h 258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8764" h="2586501">
                <a:moveTo>
                  <a:pt x="2658379" y="2588679"/>
                </a:moveTo>
                <a:lnTo>
                  <a:pt x="20420" y="1074078"/>
                </a:lnTo>
                <a:cubicBezTo>
                  <a:pt x="23959" y="946387"/>
                  <a:pt x="29949" y="833670"/>
                  <a:pt x="37300" y="733749"/>
                </a:cubicBezTo>
                <a:cubicBezTo>
                  <a:pt x="38389" y="719320"/>
                  <a:pt x="39206" y="705706"/>
                  <a:pt x="40295" y="691821"/>
                </a:cubicBezTo>
                <a:cubicBezTo>
                  <a:pt x="72422" y="286965"/>
                  <a:pt x="130414" y="112989"/>
                  <a:pt x="157913" y="50368"/>
                </a:cubicBezTo>
                <a:cubicBezTo>
                  <a:pt x="164447" y="35939"/>
                  <a:pt x="169348" y="26954"/>
                  <a:pt x="171798" y="23414"/>
                </a:cubicBezTo>
                <a:cubicBezTo>
                  <a:pt x="172887" y="20964"/>
                  <a:pt x="173704" y="20420"/>
                  <a:pt x="173704" y="20420"/>
                </a:cubicBezTo>
                <a:lnTo>
                  <a:pt x="213182" y="43290"/>
                </a:lnTo>
                <a:lnTo>
                  <a:pt x="2864482" y="1567420"/>
                </a:lnTo>
                <a:cubicBezTo>
                  <a:pt x="2648305" y="1777606"/>
                  <a:pt x="2658379" y="2588679"/>
                  <a:pt x="2658379" y="2588679"/>
                </a:cubicBezTo>
                <a:close/>
              </a:path>
            </a:pathLst>
          </a:custGeom>
          <a:solidFill>
            <a:srgbClr val="BBBD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2" name="Freeform: Shape 131">
            <a:extLst>
              <a:ext uri="{FF2B5EF4-FFF2-40B4-BE49-F238E27FC236}">
                <a16:creationId xmlns:a16="http://schemas.microsoft.com/office/drawing/2014/main" id="{2006A240-D873-48E4-A00A-502501CCBA95}"/>
              </a:ext>
            </a:extLst>
          </p:cNvPr>
          <p:cNvSpPr/>
          <p:nvPr/>
        </p:nvSpPr>
        <p:spPr>
          <a:xfrm>
            <a:off x="2724865" y="3484401"/>
            <a:ext cx="367053" cy="606837"/>
          </a:xfrm>
          <a:custGeom>
            <a:avLst/>
            <a:gdLst>
              <a:gd name="connsiteX0" fmla="*/ 20420 w 980147"/>
              <a:gd name="connsiteY0" fmla="*/ 1642564 h 1688032"/>
              <a:gd name="connsiteX1" fmla="*/ 480817 w 980147"/>
              <a:gd name="connsiteY1" fmla="*/ 1642564 h 1688032"/>
              <a:gd name="connsiteX2" fmla="*/ 966535 w 980147"/>
              <a:gd name="connsiteY2" fmla="*/ 20420 h 1688032"/>
              <a:gd name="connsiteX3" fmla="*/ 894113 w 980147"/>
              <a:gd name="connsiteY3" fmla="*/ 20420 h 1688032"/>
              <a:gd name="connsiteX4" fmla="*/ 20420 w 980147"/>
              <a:gd name="connsiteY4" fmla="*/ 1642564 h 1688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147" h="1688032">
                <a:moveTo>
                  <a:pt x="20420" y="1642564"/>
                </a:moveTo>
                <a:cubicBezTo>
                  <a:pt x="20420" y="1642564"/>
                  <a:pt x="198480" y="1716620"/>
                  <a:pt x="480817" y="1642564"/>
                </a:cubicBezTo>
                <a:lnTo>
                  <a:pt x="966535" y="20420"/>
                </a:lnTo>
                <a:lnTo>
                  <a:pt x="894113" y="20420"/>
                </a:lnTo>
                <a:cubicBezTo>
                  <a:pt x="894385" y="20420"/>
                  <a:pt x="252388" y="813250"/>
                  <a:pt x="20420" y="1642564"/>
                </a:cubicBezTo>
                <a:close/>
              </a:path>
            </a:pathLst>
          </a:custGeom>
          <a:solidFill>
            <a:srgbClr val="E6E7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3" name="Freeform: Shape 132">
            <a:extLst>
              <a:ext uri="{FF2B5EF4-FFF2-40B4-BE49-F238E27FC236}">
                <a16:creationId xmlns:a16="http://schemas.microsoft.com/office/drawing/2014/main" id="{84ED7D89-1C4F-46A2-8081-369E1AC49D60}"/>
              </a:ext>
            </a:extLst>
          </p:cNvPr>
          <p:cNvSpPr/>
          <p:nvPr/>
        </p:nvSpPr>
        <p:spPr>
          <a:xfrm>
            <a:off x="2897278" y="2502989"/>
            <a:ext cx="2008593" cy="1575818"/>
          </a:xfrm>
          <a:custGeom>
            <a:avLst/>
            <a:gdLst>
              <a:gd name="connsiteX0" fmla="*/ 20420 w 5363586"/>
              <a:gd name="connsiteY0" fmla="*/ 4372548 h 4383438"/>
              <a:gd name="connsiteX1" fmla="*/ 506409 w 5363586"/>
              <a:gd name="connsiteY1" fmla="*/ 2750404 h 4383438"/>
              <a:gd name="connsiteX2" fmla="*/ 5367398 w 5363586"/>
              <a:gd name="connsiteY2" fmla="*/ 20420 h 4383438"/>
              <a:gd name="connsiteX3" fmla="*/ 5367398 w 5363586"/>
              <a:gd name="connsiteY3" fmla="*/ 1345253 h 4383438"/>
            </a:gdLst>
            <a:ahLst/>
            <a:cxnLst>
              <a:cxn ang="0">
                <a:pos x="connsiteX0" y="connsiteY0"/>
              </a:cxn>
              <a:cxn ang="0">
                <a:pos x="connsiteX1" y="connsiteY1"/>
              </a:cxn>
              <a:cxn ang="0">
                <a:pos x="connsiteX2" y="connsiteY2"/>
              </a:cxn>
              <a:cxn ang="0">
                <a:pos x="connsiteX3" y="connsiteY3"/>
              </a:cxn>
            </a:cxnLst>
            <a:rect l="l" t="t" r="r" b="b"/>
            <a:pathLst>
              <a:path w="5363586" h="4383438">
                <a:moveTo>
                  <a:pt x="20420" y="4372548"/>
                </a:moveTo>
                <a:lnTo>
                  <a:pt x="506409" y="2750404"/>
                </a:lnTo>
                <a:lnTo>
                  <a:pt x="5367398" y="20420"/>
                </a:lnTo>
                <a:lnTo>
                  <a:pt x="5367398" y="1345253"/>
                </a:ln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4" name="Freeform: Shape 133">
            <a:extLst>
              <a:ext uri="{FF2B5EF4-FFF2-40B4-BE49-F238E27FC236}">
                <a16:creationId xmlns:a16="http://schemas.microsoft.com/office/drawing/2014/main" id="{BCAAEA9D-53C1-405C-B916-73CB46D28F7A}"/>
              </a:ext>
            </a:extLst>
          </p:cNvPr>
          <p:cNvSpPr/>
          <p:nvPr/>
        </p:nvSpPr>
        <p:spPr>
          <a:xfrm>
            <a:off x="2935767" y="3376029"/>
            <a:ext cx="428228" cy="636200"/>
          </a:xfrm>
          <a:custGeom>
            <a:avLst/>
            <a:gdLst>
              <a:gd name="connsiteX0" fmla="*/ 447467 w 1143505"/>
              <a:gd name="connsiteY0" fmla="*/ 450929 h 1769711"/>
              <a:gd name="connsiteX1" fmla="*/ 552016 w 1143505"/>
              <a:gd name="connsiteY1" fmla="*/ 307174 h 1769711"/>
              <a:gd name="connsiteX2" fmla="*/ 1000434 w 1143505"/>
              <a:gd name="connsiteY2" fmla="*/ 60231 h 1769711"/>
              <a:gd name="connsiteX3" fmla="*/ 1142555 w 1143505"/>
              <a:gd name="connsiteY3" fmla="*/ 60231 h 1769711"/>
              <a:gd name="connsiteX4" fmla="*/ 1142555 w 1143505"/>
              <a:gd name="connsiteY4" fmla="*/ 1134582 h 1769711"/>
              <a:gd name="connsiteX5" fmla="*/ 1079118 w 1143505"/>
              <a:gd name="connsiteY5" fmla="*/ 1237769 h 1769711"/>
              <a:gd name="connsiteX6" fmla="*/ 96247 w 1143505"/>
              <a:gd name="connsiteY6" fmla="*/ 1764599 h 1769711"/>
              <a:gd name="connsiteX7" fmla="*/ 25187 w 1143505"/>
              <a:gd name="connsiteY7" fmla="*/ 1717225 h 1769711"/>
              <a:gd name="connsiteX8" fmla="*/ 447467 w 1143505"/>
              <a:gd name="connsiteY8" fmla="*/ 450929 h 176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505" h="1769711">
                <a:moveTo>
                  <a:pt x="447467" y="450929"/>
                </a:moveTo>
                <a:cubicBezTo>
                  <a:pt x="447467" y="450929"/>
                  <a:pt x="480955" y="346379"/>
                  <a:pt x="552016" y="307174"/>
                </a:cubicBezTo>
                <a:lnTo>
                  <a:pt x="1000434" y="60231"/>
                </a:lnTo>
                <a:cubicBezTo>
                  <a:pt x="1000434" y="60231"/>
                  <a:pt x="1127308" y="-29344"/>
                  <a:pt x="1142555" y="60231"/>
                </a:cubicBezTo>
                <a:lnTo>
                  <a:pt x="1142555" y="1134582"/>
                </a:lnTo>
                <a:cubicBezTo>
                  <a:pt x="1142555" y="1134582"/>
                  <a:pt x="1153718" y="1189034"/>
                  <a:pt x="1079118" y="1237769"/>
                </a:cubicBezTo>
                <a:lnTo>
                  <a:pt x="96247" y="1764599"/>
                </a:lnTo>
                <a:cubicBezTo>
                  <a:pt x="96247" y="1764599"/>
                  <a:pt x="-2040" y="1808161"/>
                  <a:pt x="25187" y="1717225"/>
                </a:cubicBezTo>
                <a:lnTo>
                  <a:pt x="447467" y="450929"/>
                </a:lnTo>
                <a:close/>
              </a:path>
            </a:pathLst>
          </a:custGeom>
          <a:solidFill>
            <a:srgbClr val="40404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5" name="Freeform: Shape 134">
            <a:extLst>
              <a:ext uri="{FF2B5EF4-FFF2-40B4-BE49-F238E27FC236}">
                <a16:creationId xmlns:a16="http://schemas.microsoft.com/office/drawing/2014/main" id="{E6DBBDF2-27C8-4BFD-8AB9-0A0280113AFC}"/>
              </a:ext>
            </a:extLst>
          </p:cNvPr>
          <p:cNvSpPr/>
          <p:nvPr/>
        </p:nvSpPr>
        <p:spPr>
          <a:xfrm>
            <a:off x="2950807" y="3390047"/>
            <a:ext cx="397640" cy="616625"/>
          </a:xfrm>
          <a:custGeom>
            <a:avLst/>
            <a:gdLst>
              <a:gd name="connsiteX0" fmla="*/ 1058832 w 1061826"/>
              <a:gd name="connsiteY0" fmla="*/ 20420 h 1715258"/>
              <a:gd name="connsiteX1" fmla="*/ 982598 w 1061826"/>
              <a:gd name="connsiteY1" fmla="*/ 53091 h 1715258"/>
              <a:gd name="connsiteX2" fmla="*/ 979059 w 1061826"/>
              <a:gd name="connsiteY2" fmla="*/ 55269 h 1715258"/>
              <a:gd name="connsiteX3" fmla="*/ 530641 w 1061826"/>
              <a:gd name="connsiteY3" fmla="*/ 302212 h 1715258"/>
              <a:gd name="connsiteX4" fmla="*/ 444333 w 1061826"/>
              <a:gd name="connsiteY4" fmla="*/ 423914 h 1715258"/>
              <a:gd name="connsiteX5" fmla="*/ 21781 w 1061826"/>
              <a:gd name="connsiteY5" fmla="*/ 1690483 h 1715258"/>
              <a:gd name="connsiteX6" fmla="*/ 20420 w 1061826"/>
              <a:gd name="connsiteY6" fmla="*/ 1696200 h 1715258"/>
              <a:gd name="connsiteX7" fmla="*/ 40567 w 1061826"/>
              <a:gd name="connsiteY7" fmla="*/ 1690210 h 1715258"/>
              <a:gd name="connsiteX8" fmla="*/ 1020443 w 1061826"/>
              <a:gd name="connsiteY8" fmla="*/ 1164742 h 1715258"/>
              <a:gd name="connsiteX9" fmla="*/ 1064005 w 1061826"/>
              <a:gd name="connsiteY9" fmla="*/ 1102122 h 1715258"/>
              <a:gd name="connsiteX10" fmla="*/ 1063460 w 1061826"/>
              <a:gd name="connsiteY10" fmla="*/ 1095860 h 1715258"/>
              <a:gd name="connsiteX11" fmla="*/ 1063460 w 1061826"/>
              <a:gd name="connsiteY11" fmla="*/ 25320 h 1715258"/>
              <a:gd name="connsiteX12" fmla="*/ 1061827 w 1061826"/>
              <a:gd name="connsiteY12" fmla="*/ 20692 h 1715258"/>
              <a:gd name="connsiteX13" fmla="*/ 1058832 w 1061826"/>
              <a:gd name="connsiteY13" fmla="*/ 20420 h 17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61826" h="1715258">
                <a:moveTo>
                  <a:pt x="1058832" y="20420"/>
                </a:moveTo>
                <a:cubicBezTo>
                  <a:pt x="1038412" y="20420"/>
                  <a:pt x="1001384" y="39751"/>
                  <a:pt x="982598" y="53091"/>
                </a:cubicBezTo>
                <a:lnTo>
                  <a:pt x="979059" y="55269"/>
                </a:lnTo>
                <a:lnTo>
                  <a:pt x="530641" y="302212"/>
                </a:lnTo>
                <a:cubicBezTo>
                  <a:pt x="483539" y="328349"/>
                  <a:pt x="452229" y="398866"/>
                  <a:pt x="444333" y="423914"/>
                </a:cubicBezTo>
                <a:lnTo>
                  <a:pt x="21781" y="1690483"/>
                </a:lnTo>
                <a:cubicBezTo>
                  <a:pt x="21237" y="1692661"/>
                  <a:pt x="20692" y="1694567"/>
                  <a:pt x="20420" y="1696200"/>
                </a:cubicBezTo>
                <a:cubicBezTo>
                  <a:pt x="28315" y="1694839"/>
                  <a:pt x="36483" y="1691844"/>
                  <a:pt x="40567" y="1690210"/>
                </a:cubicBezTo>
                <a:lnTo>
                  <a:pt x="1020443" y="1164742"/>
                </a:lnTo>
                <a:cubicBezTo>
                  <a:pt x="1067000" y="1134249"/>
                  <a:pt x="1064277" y="1103483"/>
                  <a:pt x="1064005" y="1102122"/>
                </a:cubicBezTo>
                <a:lnTo>
                  <a:pt x="1063460" y="1095860"/>
                </a:lnTo>
                <a:lnTo>
                  <a:pt x="1063460" y="25320"/>
                </a:lnTo>
                <a:cubicBezTo>
                  <a:pt x="1062916" y="22870"/>
                  <a:pt x="1062099" y="21509"/>
                  <a:pt x="1061827" y="20692"/>
                </a:cubicBezTo>
                <a:cubicBezTo>
                  <a:pt x="1061827" y="20420"/>
                  <a:pt x="1060465" y="20420"/>
                  <a:pt x="1058832" y="20420"/>
                </a:cubicBezTo>
                <a:close/>
              </a:path>
            </a:pathLst>
          </a:custGeom>
          <a:solidFill>
            <a:srgbClr val="2A9D8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6" name="Freeform: Shape 135">
            <a:extLst>
              <a:ext uri="{FF2B5EF4-FFF2-40B4-BE49-F238E27FC236}">
                <a16:creationId xmlns:a16="http://schemas.microsoft.com/office/drawing/2014/main" id="{3FE4C4F2-D6AB-4AE8-B5B5-087BCDD8BAA8}"/>
              </a:ext>
            </a:extLst>
          </p:cNvPr>
          <p:cNvSpPr/>
          <p:nvPr/>
        </p:nvSpPr>
        <p:spPr>
          <a:xfrm>
            <a:off x="2288757" y="4067454"/>
            <a:ext cx="621950" cy="831954"/>
          </a:xfrm>
          <a:custGeom>
            <a:avLst/>
            <a:gdLst>
              <a:gd name="connsiteX0" fmla="*/ 1645366 w 1660805"/>
              <a:gd name="connsiteY0" fmla="*/ 20692 h 2314237"/>
              <a:gd name="connsiteX1" fmla="*/ 758332 w 1660805"/>
              <a:gd name="connsiteY1" fmla="*/ 1400522 h 2314237"/>
              <a:gd name="connsiteX2" fmla="*/ 657867 w 1660805"/>
              <a:gd name="connsiteY2" fmla="*/ 2237460 h 2314237"/>
              <a:gd name="connsiteX3" fmla="*/ 34656 w 1660805"/>
              <a:gd name="connsiteY3" fmla="*/ 2237460 h 2314237"/>
              <a:gd name="connsiteX4" fmla="*/ 214078 w 1660805"/>
              <a:gd name="connsiteY4" fmla="*/ 1182711 h 2314237"/>
              <a:gd name="connsiteX5" fmla="*/ 1184968 w 1660805"/>
              <a:gd name="connsiteY5" fmla="*/ 20420 h 2314237"/>
              <a:gd name="connsiteX6" fmla="*/ 1645366 w 1660805"/>
              <a:gd name="connsiteY6" fmla="*/ 20420 h 231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0805" h="2314237">
                <a:moveTo>
                  <a:pt x="1645366" y="20692"/>
                </a:moveTo>
                <a:cubicBezTo>
                  <a:pt x="1645366" y="20692"/>
                  <a:pt x="859069" y="883222"/>
                  <a:pt x="758332" y="1400522"/>
                </a:cubicBezTo>
                <a:cubicBezTo>
                  <a:pt x="758332" y="1400522"/>
                  <a:pt x="657867" y="1869087"/>
                  <a:pt x="657867" y="2237460"/>
                </a:cubicBezTo>
                <a:cubicBezTo>
                  <a:pt x="657867" y="2237460"/>
                  <a:pt x="357016" y="2376859"/>
                  <a:pt x="34656" y="2237460"/>
                </a:cubicBezTo>
                <a:cubicBezTo>
                  <a:pt x="34656" y="2237460"/>
                  <a:pt x="-54646" y="1496631"/>
                  <a:pt x="214078" y="1182711"/>
                </a:cubicBezTo>
                <a:cubicBezTo>
                  <a:pt x="214078" y="1182711"/>
                  <a:pt x="580272" y="513760"/>
                  <a:pt x="1184968" y="20420"/>
                </a:cubicBezTo>
                <a:lnTo>
                  <a:pt x="1645366" y="20420"/>
                </a:lnTo>
                <a:close/>
              </a:path>
            </a:pathLst>
          </a:custGeom>
          <a:solidFill>
            <a:srgbClr val="E6E7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7" name="Freeform: Shape 136">
            <a:extLst>
              <a:ext uri="{FF2B5EF4-FFF2-40B4-BE49-F238E27FC236}">
                <a16:creationId xmlns:a16="http://schemas.microsoft.com/office/drawing/2014/main" id="{B9EC05B4-F7E1-4B8E-91F2-76D8860174EF}"/>
              </a:ext>
            </a:extLst>
          </p:cNvPr>
          <p:cNvSpPr/>
          <p:nvPr/>
        </p:nvSpPr>
        <p:spPr>
          <a:xfrm>
            <a:off x="2508357" y="2979258"/>
            <a:ext cx="2426625" cy="2006476"/>
          </a:xfrm>
          <a:custGeom>
            <a:avLst/>
            <a:gdLst>
              <a:gd name="connsiteX0" fmla="*/ 6405943 w 6479865"/>
              <a:gd name="connsiteY0" fmla="*/ 20420 h 5581397"/>
              <a:gd name="connsiteX1" fmla="*/ 1058965 w 6479865"/>
              <a:gd name="connsiteY1" fmla="*/ 3047715 h 5581397"/>
              <a:gd name="connsiteX2" fmla="*/ 71466 w 6479865"/>
              <a:gd name="connsiteY2" fmla="*/ 5581670 h 5581397"/>
              <a:gd name="connsiteX3" fmla="*/ 355164 w 6479865"/>
              <a:gd name="connsiteY3" fmla="*/ 5418039 h 5581397"/>
              <a:gd name="connsiteX4" fmla="*/ 351352 w 6479865"/>
              <a:gd name="connsiteY4" fmla="*/ 5352424 h 5581397"/>
              <a:gd name="connsiteX5" fmla="*/ 885805 w 6479865"/>
              <a:gd name="connsiteY5" fmla="*/ 4426456 h 5581397"/>
              <a:gd name="connsiteX6" fmla="*/ 1152895 w 6479865"/>
              <a:gd name="connsiteY6" fmla="*/ 4346683 h 5581397"/>
              <a:gd name="connsiteX7" fmla="*/ 1518545 w 6479865"/>
              <a:gd name="connsiteY7" fmla="*/ 4746638 h 5581397"/>
              <a:gd name="connsiteX8" fmla="*/ 5094451 w 6479865"/>
              <a:gd name="connsiteY8" fmla="*/ 2684516 h 5581397"/>
              <a:gd name="connsiteX9" fmla="*/ 5092817 w 6479865"/>
              <a:gd name="connsiteY9" fmla="*/ 2643949 h 5581397"/>
              <a:gd name="connsiteX10" fmla="*/ 5627270 w 6479865"/>
              <a:gd name="connsiteY10" fmla="*/ 1718254 h 5581397"/>
              <a:gd name="connsiteX11" fmla="*/ 5894360 w 6479865"/>
              <a:gd name="connsiteY11" fmla="*/ 1638481 h 5581397"/>
              <a:gd name="connsiteX12" fmla="*/ 6257832 w 6479865"/>
              <a:gd name="connsiteY12" fmla="*/ 2013659 h 5581397"/>
              <a:gd name="connsiteX13" fmla="*/ 6461485 w 6479865"/>
              <a:gd name="connsiteY13" fmla="*/ 1896041 h 5581397"/>
              <a:gd name="connsiteX14" fmla="*/ 6405943 w 6479865"/>
              <a:gd name="connsiteY14" fmla="*/ 20420 h 558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79865" h="5581397">
                <a:moveTo>
                  <a:pt x="6405943" y="20420"/>
                </a:moveTo>
                <a:lnTo>
                  <a:pt x="1058965" y="3047715"/>
                </a:lnTo>
                <a:cubicBezTo>
                  <a:pt x="1058965" y="3047715"/>
                  <a:pt x="-250894" y="3945911"/>
                  <a:pt x="71466" y="5581670"/>
                </a:cubicBezTo>
                <a:lnTo>
                  <a:pt x="355164" y="5418039"/>
                </a:lnTo>
                <a:cubicBezTo>
                  <a:pt x="352986" y="5396803"/>
                  <a:pt x="351352" y="5375022"/>
                  <a:pt x="351352" y="5352424"/>
                </a:cubicBezTo>
                <a:cubicBezTo>
                  <a:pt x="350535" y="5006922"/>
                  <a:pt x="585226" y="4600160"/>
                  <a:pt x="885805" y="4426456"/>
                </a:cubicBezTo>
                <a:cubicBezTo>
                  <a:pt x="977558" y="4373365"/>
                  <a:pt x="1067405" y="4346683"/>
                  <a:pt x="1152895" y="4346683"/>
                </a:cubicBezTo>
                <a:cubicBezTo>
                  <a:pt x="1360088" y="4346683"/>
                  <a:pt x="1503026" y="4505685"/>
                  <a:pt x="1518545" y="4746638"/>
                </a:cubicBezTo>
                <a:lnTo>
                  <a:pt x="5094451" y="2684516"/>
                </a:lnTo>
                <a:cubicBezTo>
                  <a:pt x="5093634" y="2671175"/>
                  <a:pt x="5093090" y="2657834"/>
                  <a:pt x="5092817" y="2643949"/>
                </a:cubicBezTo>
                <a:cubicBezTo>
                  <a:pt x="5092000" y="2298447"/>
                  <a:pt x="5326691" y="1891685"/>
                  <a:pt x="5627270" y="1718254"/>
                </a:cubicBezTo>
                <a:cubicBezTo>
                  <a:pt x="5719023" y="1665162"/>
                  <a:pt x="5808870" y="1638481"/>
                  <a:pt x="5894360" y="1638481"/>
                </a:cubicBezTo>
                <a:cubicBezTo>
                  <a:pt x="6094201" y="1638481"/>
                  <a:pt x="6234145" y="1786592"/>
                  <a:pt x="6257832" y="2013659"/>
                </a:cubicBezTo>
                <a:lnTo>
                  <a:pt x="6461485" y="1896041"/>
                </a:lnTo>
                <a:cubicBezTo>
                  <a:pt x="6461757" y="1896586"/>
                  <a:pt x="6473737" y="421191"/>
                  <a:pt x="6405943" y="20420"/>
                </a:cubicBezTo>
                <a:close/>
              </a:path>
            </a:pathLst>
          </a:custGeom>
          <a:solidFill>
            <a:srgbClr val="F1F1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8" name="Freeform: Shape 137">
            <a:extLst>
              <a:ext uri="{FF2B5EF4-FFF2-40B4-BE49-F238E27FC236}">
                <a16:creationId xmlns:a16="http://schemas.microsoft.com/office/drawing/2014/main" id="{9D984D58-AF9E-4D85-B475-DAAA4D8B2AA3}"/>
              </a:ext>
            </a:extLst>
          </p:cNvPr>
          <p:cNvSpPr/>
          <p:nvPr/>
        </p:nvSpPr>
        <p:spPr>
          <a:xfrm>
            <a:off x="2289053" y="3143202"/>
            <a:ext cx="2640740" cy="1575818"/>
          </a:xfrm>
          <a:custGeom>
            <a:avLst/>
            <a:gdLst>
              <a:gd name="connsiteX0" fmla="*/ 20524 w 7051618"/>
              <a:gd name="connsiteY0" fmla="*/ 4348862 h 4383438"/>
              <a:gd name="connsiteX1" fmla="*/ 616508 w 7051618"/>
              <a:gd name="connsiteY1" fmla="*/ 4315101 h 4383438"/>
              <a:gd name="connsiteX2" fmla="*/ 7050362 w 7051618"/>
              <a:gd name="connsiteY2" fmla="*/ 631379 h 4383438"/>
              <a:gd name="connsiteX3" fmla="*/ 7028580 w 7051618"/>
              <a:gd name="connsiteY3" fmla="*/ 20420 h 4383438"/>
              <a:gd name="connsiteX4" fmla="*/ 832141 w 7051618"/>
              <a:gd name="connsiteY4" fmla="*/ 3595781 h 4383438"/>
              <a:gd name="connsiteX5" fmla="*/ 370654 w 7051618"/>
              <a:gd name="connsiteY5" fmla="*/ 3502395 h 4383438"/>
              <a:gd name="connsiteX6" fmla="*/ 20524 w 7051618"/>
              <a:gd name="connsiteY6" fmla="*/ 4348862 h 438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51618" h="4383438">
                <a:moveTo>
                  <a:pt x="20524" y="4348862"/>
                </a:moveTo>
                <a:cubicBezTo>
                  <a:pt x="20524" y="4348862"/>
                  <a:pt x="373921" y="4440887"/>
                  <a:pt x="616508" y="4315101"/>
                </a:cubicBezTo>
                <a:lnTo>
                  <a:pt x="7050362" y="631379"/>
                </a:lnTo>
                <a:lnTo>
                  <a:pt x="7028580" y="20420"/>
                </a:lnTo>
                <a:lnTo>
                  <a:pt x="832141" y="3595781"/>
                </a:lnTo>
                <a:cubicBezTo>
                  <a:pt x="832141" y="3595781"/>
                  <a:pt x="562055" y="3640160"/>
                  <a:pt x="370654" y="3502395"/>
                </a:cubicBezTo>
                <a:cubicBezTo>
                  <a:pt x="370654" y="3502123"/>
                  <a:pt x="13445" y="3962520"/>
                  <a:pt x="20524" y="4348862"/>
                </a:cubicBezTo>
                <a:close/>
              </a:path>
            </a:pathLst>
          </a:custGeom>
          <a:solidFill>
            <a:srgbClr val="FF12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39" name="Freeform: Shape 138">
            <a:extLst>
              <a:ext uri="{FF2B5EF4-FFF2-40B4-BE49-F238E27FC236}">
                <a16:creationId xmlns:a16="http://schemas.microsoft.com/office/drawing/2014/main" id="{5719A8CC-5852-42B8-B530-A29B6AD5D5A4}"/>
              </a:ext>
            </a:extLst>
          </p:cNvPr>
          <p:cNvSpPr/>
          <p:nvPr/>
        </p:nvSpPr>
        <p:spPr>
          <a:xfrm>
            <a:off x="2291131" y="4394949"/>
            <a:ext cx="316073" cy="322994"/>
          </a:xfrm>
          <a:custGeom>
            <a:avLst/>
            <a:gdLst>
              <a:gd name="connsiteX0" fmla="*/ 826592 w 844016"/>
              <a:gd name="connsiteY0" fmla="*/ 113806 h 898468"/>
              <a:gd name="connsiteX1" fmla="*/ 610687 w 844016"/>
              <a:gd name="connsiteY1" fmla="*/ 833398 h 898468"/>
              <a:gd name="connsiteX2" fmla="*/ 20420 w 844016"/>
              <a:gd name="connsiteY2" fmla="*/ 865525 h 898468"/>
              <a:gd name="connsiteX3" fmla="*/ 365105 w 844016"/>
              <a:gd name="connsiteY3" fmla="*/ 20420 h 898468"/>
              <a:gd name="connsiteX4" fmla="*/ 826592 w 844016"/>
              <a:gd name="connsiteY4" fmla="*/ 113806 h 89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016" h="898468">
                <a:moveTo>
                  <a:pt x="826592" y="113806"/>
                </a:moveTo>
                <a:cubicBezTo>
                  <a:pt x="826592" y="113806"/>
                  <a:pt x="618310" y="655610"/>
                  <a:pt x="610687" y="833398"/>
                </a:cubicBezTo>
                <a:cubicBezTo>
                  <a:pt x="610687" y="833398"/>
                  <a:pt x="377902" y="955916"/>
                  <a:pt x="20420" y="865525"/>
                </a:cubicBezTo>
                <a:cubicBezTo>
                  <a:pt x="20420" y="865525"/>
                  <a:pt x="180238" y="172343"/>
                  <a:pt x="365105" y="20420"/>
                </a:cubicBezTo>
                <a:cubicBezTo>
                  <a:pt x="365105" y="20148"/>
                  <a:pt x="525468" y="157913"/>
                  <a:pt x="826592" y="113806"/>
                </a:cubicBezTo>
                <a:close/>
              </a:path>
            </a:pathLst>
          </a:custGeom>
          <a:solidFill>
            <a:srgbClr val="DD0A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0" name="Freeform: Shape 139">
            <a:extLst>
              <a:ext uri="{FF2B5EF4-FFF2-40B4-BE49-F238E27FC236}">
                <a16:creationId xmlns:a16="http://schemas.microsoft.com/office/drawing/2014/main" id="{0FB46343-BD7B-4647-85ED-E65E7C0B7A6A}"/>
              </a:ext>
            </a:extLst>
          </p:cNvPr>
          <p:cNvSpPr/>
          <p:nvPr/>
        </p:nvSpPr>
        <p:spPr>
          <a:xfrm>
            <a:off x="2020460" y="4488409"/>
            <a:ext cx="458816" cy="225117"/>
          </a:xfrm>
          <a:custGeom>
            <a:avLst/>
            <a:gdLst>
              <a:gd name="connsiteX0" fmla="*/ 34769 w 1225184"/>
              <a:gd name="connsiteY0" fmla="*/ 263588 h 626205"/>
              <a:gd name="connsiteX1" fmla="*/ 461133 w 1225184"/>
              <a:gd name="connsiteY1" fmla="*/ 57484 h 626205"/>
              <a:gd name="connsiteX2" fmla="*/ 1207135 w 1225184"/>
              <a:gd name="connsiteY2" fmla="*/ 155499 h 626205"/>
              <a:gd name="connsiteX3" fmla="*/ 1128178 w 1225184"/>
              <a:gd name="connsiteY3" fmla="*/ 370859 h 626205"/>
              <a:gd name="connsiteX4" fmla="*/ 507690 w 1225184"/>
              <a:gd name="connsiteY4" fmla="*/ 616713 h 626205"/>
              <a:gd name="connsiteX5" fmla="*/ 458955 w 1225184"/>
              <a:gd name="connsiteY5" fmla="*/ 607729 h 626205"/>
              <a:gd name="connsiteX6" fmla="*/ 34769 w 1225184"/>
              <a:gd name="connsiteY6" fmla="*/ 263588 h 6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184" h="626205">
                <a:moveTo>
                  <a:pt x="34769" y="263588"/>
                </a:moveTo>
                <a:cubicBezTo>
                  <a:pt x="34769" y="263588"/>
                  <a:pt x="251218" y="89612"/>
                  <a:pt x="461133" y="57484"/>
                </a:cubicBezTo>
                <a:cubicBezTo>
                  <a:pt x="461133" y="57484"/>
                  <a:pt x="992046" y="-72929"/>
                  <a:pt x="1207135" y="155499"/>
                </a:cubicBezTo>
                <a:cubicBezTo>
                  <a:pt x="1207135" y="155499"/>
                  <a:pt x="1289086" y="228194"/>
                  <a:pt x="1128178" y="370859"/>
                </a:cubicBezTo>
                <a:cubicBezTo>
                  <a:pt x="1128178" y="370859"/>
                  <a:pt x="768791" y="700842"/>
                  <a:pt x="507690" y="616713"/>
                </a:cubicBezTo>
                <a:lnTo>
                  <a:pt x="458955" y="607729"/>
                </a:lnTo>
                <a:cubicBezTo>
                  <a:pt x="459500" y="607729"/>
                  <a:pt x="-72775" y="380389"/>
                  <a:pt x="34769" y="263588"/>
                </a:cubicBez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41" name="Picture 140">
            <a:extLst>
              <a:ext uri="{FF2B5EF4-FFF2-40B4-BE49-F238E27FC236}">
                <a16:creationId xmlns:a16="http://schemas.microsoft.com/office/drawing/2014/main" id="{BEB547BE-A449-4E03-B55B-50594F1B7A52}"/>
              </a:ext>
            </a:extLst>
          </p:cNvPr>
          <p:cNvPicPr>
            <a:picLocks noChangeAspect="1"/>
          </p:cNvPicPr>
          <p:nvPr/>
        </p:nvPicPr>
        <p:blipFill>
          <a:blip r:embed="rId3"/>
          <a:stretch>
            <a:fillRect/>
          </a:stretch>
        </p:blipFill>
        <p:spPr>
          <a:xfrm>
            <a:off x="2045312" y="4502926"/>
            <a:ext cx="418032" cy="195754"/>
          </a:xfrm>
          <a:custGeom>
            <a:avLst/>
            <a:gdLst>
              <a:gd name="connsiteX0" fmla="*/ 0 w 1116279"/>
              <a:gd name="connsiteY0" fmla="*/ 0 h 544526"/>
              <a:gd name="connsiteX1" fmla="*/ 1117369 w 1116279"/>
              <a:gd name="connsiteY1" fmla="*/ 0 h 544526"/>
              <a:gd name="connsiteX2" fmla="*/ 1117369 w 1116279"/>
              <a:gd name="connsiteY2" fmla="*/ 561951 h 544526"/>
              <a:gd name="connsiteX3" fmla="*/ 0 w 1116279"/>
              <a:gd name="connsiteY3" fmla="*/ 561951 h 544526"/>
            </a:gdLst>
            <a:ahLst/>
            <a:cxnLst>
              <a:cxn ang="0">
                <a:pos x="connsiteX0" y="connsiteY0"/>
              </a:cxn>
              <a:cxn ang="0">
                <a:pos x="connsiteX1" y="connsiteY1"/>
              </a:cxn>
              <a:cxn ang="0">
                <a:pos x="connsiteX2" y="connsiteY2"/>
              </a:cxn>
              <a:cxn ang="0">
                <a:pos x="connsiteX3" y="connsiteY3"/>
              </a:cxn>
            </a:cxnLst>
            <a:rect l="l" t="t" r="r" b="b"/>
            <a:pathLst>
              <a:path w="1116279" h="544526">
                <a:moveTo>
                  <a:pt x="0" y="0"/>
                </a:moveTo>
                <a:lnTo>
                  <a:pt x="1117369" y="0"/>
                </a:lnTo>
                <a:lnTo>
                  <a:pt x="1117369" y="561951"/>
                </a:lnTo>
                <a:lnTo>
                  <a:pt x="0" y="561951"/>
                </a:lnTo>
                <a:close/>
              </a:path>
            </a:pathLst>
          </a:custGeom>
          <a:ln/>
        </p:spPr>
      </p:pic>
      <p:sp>
        <p:nvSpPr>
          <p:cNvPr id="142" name="Freeform: Shape 141">
            <a:extLst>
              <a:ext uri="{FF2B5EF4-FFF2-40B4-BE49-F238E27FC236}">
                <a16:creationId xmlns:a16="http://schemas.microsoft.com/office/drawing/2014/main" id="{406A2F74-54D0-44D0-8CD0-3FD71F2DD0C7}"/>
              </a:ext>
            </a:extLst>
          </p:cNvPr>
          <p:cNvSpPr/>
          <p:nvPr/>
        </p:nvSpPr>
        <p:spPr>
          <a:xfrm>
            <a:off x="1312426" y="3942367"/>
            <a:ext cx="254898" cy="381720"/>
          </a:xfrm>
          <a:custGeom>
            <a:avLst/>
            <a:gdLst>
              <a:gd name="connsiteX0" fmla="*/ 675757 w 680658"/>
              <a:gd name="connsiteY0" fmla="*/ 995667 h 1061826"/>
              <a:gd name="connsiteX1" fmla="*/ 145933 w 680658"/>
              <a:gd name="connsiteY1" fmla="*/ 863619 h 1061826"/>
              <a:gd name="connsiteX2" fmla="*/ 108905 w 680658"/>
              <a:gd name="connsiteY2" fmla="*/ 829859 h 1061826"/>
              <a:gd name="connsiteX3" fmla="*/ 20420 w 680658"/>
              <a:gd name="connsiteY3" fmla="*/ 730755 h 1061826"/>
              <a:gd name="connsiteX4" fmla="*/ 23415 w 680658"/>
              <a:gd name="connsiteY4" fmla="*/ 688826 h 1061826"/>
              <a:gd name="connsiteX5" fmla="*/ 141032 w 680658"/>
              <a:gd name="connsiteY5" fmla="*/ 47374 h 1061826"/>
              <a:gd name="connsiteX6" fmla="*/ 154918 w 680658"/>
              <a:gd name="connsiteY6" fmla="*/ 20420 h 1061826"/>
              <a:gd name="connsiteX7" fmla="*/ 196030 w 680658"/>
              <a:gd name="connsiteY7" fmla="*/ 40023 h 1061826"/>
              <a:gd name="connsiteX8" fmla="*/ 584005 w 680658"/>
              <a:gd name="connsiteY8" fmla="*/ 531186 h 1061826"/>
              <a:gd name="connsiteX9" fmla="*/ 675757 w 680658"/>
              <a:gd name="connsiteY9" fmla="*/ 995667 h 106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658" h="1061826">
                <a:moveTo>
                  <a:pt x="675757" y="995667"/>
                </a:moveTo>
                <a:cubicBezTo>
                  <a:pt x="647170" y="1152491"/>
                  <a:pt x="145933" y="863619"/>
                  <a:pt x="145933" y="863619"/>
                </a:cubicBezTo>
                <a:lnTo>
                  <a:pt x="108905" y="829859"/>
                </a:lnTo>
                <a:cubicBezTo>
                  <a:pt x="72422" y="804266"/>
                  <a:pt x="43834" y="770233"/>
                  <a:pt x="20420" y="730755"/>
                </a:cubicBezTo>
                <a:cubicBezTo>
                  <a:pt x="21509" y="716325"/>
                  <a:pt x="22326" y="702712"/>
                  <a:pt x="23415" y="688826"/>
                </a:cubicBezTo>
                <a:cubicBezTo>
                  <a:pt x="55542" y="283971"/>
                  <a:pt x="113534" y="109995"/>
                  <a:pt x="141032" y="47374"/>
                </a:cubicBezTo>
                <a:cubicBezTo>
                  <a:pt x="147567" y="32944"/>
                  <a:pt x="152467" y="23959"/>
                  <a:pt x="154918" y="20420"/>
                </a:cubicBezTo>
                <a:cubicBezTo>
                  <a:pt x="169348" y="25865"/>
                  <a:pt x="182416" y="32944"/>
                  <a:pt x="196030" y="40023"/>
                </a:cubicBezTo>
                <a:cubicBezTo>
                  <a:pt x="430993" y="172887"/>
                  <a:pt x="584005" y="531186"/>
                  <a:pt x="584005" y="531186"/>
                </a:cubicBezTo>
                <a:cubicBezTo>
                  <a:pt x="684742" y="718231"/>
                  <a:pt x="675757" y="995667"/>
                  <a:pt x="675757" y="995667"/>
                </a:cubicBezTo>
                <a:close/>
              </a:path>
            </a:pathLst>
          </a:custGeom>
          <a:solidFill>
            <a:srgbClr val="A6A8A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3" name="Freeform: Shape 142">
            <a:extLst>
              <a:ext uri="{FF2B5EF4-FFF2-40B4-BE49-F238E27FC236}">
                <a16:creationId xmlns:a16="http://schemas.microsoft.com/office/drawing/2014/main" id="{0DA8596A-FABE-4BFD-9812-6528BECAA2FD}"/>
              </a:ext>
            </a:extLst>
          </p:cNvPr>
          <p:cNvSpPr/>
          <p:nvPr/>
        </p:nvSpPr>
        <p:spPr>
          <a:xfrm>
            <a:off x="1312426" y="3942367"/>
            <a:ext cx="254898" cy="381720"/>
          </a:xfrm>
          <a:custGeom>
            <a:avLst/>
            <a:gdLst>
              <a:gd name="connsiteX0" fmla="*/ 675757 w 680658"/>
              <a:gd name="connsiteY0" fmla="*/ 995667 h 1061826"/>
              <a:gd name="connsiteX1" fmla="*/ 145933 w 680658"/>
              <a:gd name="connsiteY1" fmla="*/ 863619 h 1061826"/>
              <a:gd name="connsiteX2" fmla="*/ 108905 w 680658"/>
              <a:gd name="connsiteY2" fmla="*/ 829859 h 1061826"/>
              <a:gd name="connsiteX3" fmla="*/ 20420 w 680658"/>
              <a:gd name="connsiteY3" fmla="*/ 730755 h 1061826"/>
              <a:gd name="connsiteX4" fmla="*/ 23415 w 680658"/>
              <a:gd name="connsiteY4" fmla="*/ 688826 h 1061826"/>
              <a:gd name="connsiteX5" fmla="*/ 141032 w 680658"/>
              <a:gd name="connsiteY5" fmla="*/ 47374 h 1061826"/>
              <a:gd name="connsiteX6" fmla="*/ 154918 w 680658"/>
              <a:gd name="connsiteY6" fmla="*/ 20420 h 1061826"/>
              <a:gd name="connsiteX7" fmla="*/ 196030 w 680658"/>
              <a:gd name="connsiteY7" fmla="*/ 40023 h 1061826"/>
              <a:gd name="connsiteX8" fmla="*/ 584005 w 680658"/>
              <a:gd name="connsiteY8" fmla="*/ 531186 h 1061826"/>
              <a:gd name="connsiteX9" fmla="*/ 675757 w 680658"/>
              <a:gd name="connsiteY9" fmla="*/ 995667 h 106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0658" h="1061826">
                <a:moveTo>
                  <a:pt x="675757" y="995667"/>
                </a:moveTo>
                <a:cubicBezTo>
                  <a:pt x="647170" y="1152491"/>
                  <a:pt x="145933" y="863619"/>
                  <a:pt x="145933" y="863619"/>
                </a:cubicBezTo>
                <a:lnTo>
                  <a:pt x="108905" y="829859"/>
                </a:lnTo>
                <a:cubicBezTo>
                  <a:pt x="72422" y="804266"/>
                  <a:pt x="43834" y="770233"/>
                  <a:pt x="20420" y="730755"/>
                </a:cubicBezTo>
                <a:cubicBezTo>
                  <a:pt x="21509" y="716325"/>
                  <a:pt x="22326" y="702712"/>
                  <a:pt x="23415" y="688826"/>
                </a:cubicBezTo>
                <a:cubicBezTo>
                  <a:pt x="55542" y="283971"/>
                  <a:pt x="113534" y="109995"/>
                  <a:pt x="141032" y="47374"/>
                </a:cubicBezTo>
                <a:cubicBezTo>
                  <a:pt x="147567" y="32944"/>
                  <a:pt x="152467" y="23959"/>
                  <a:pt x="154918" y="20420"/>
                </a:cubicBezTo>
                <a:cubicBezTo>
                  <a:pt x="169348" y="25865"/>
                  <a:pt x="182416" y="32944"/>
                  <a:pt x="196030" y="40023"/>
                </a:cubicBezTo>
                <a:cubicBezTo>
                  <a:pt x="430993" y="172887"/>
                  <a:pt x="584005" y="531186"/>
                  <a:pt x="584005" y="531186"/>
                </a:cubicBezTo>
                <a:cubicBezTo>
                  <a:pt x="684742" y="718231"/>
                  <a:pt x="675757" y="995667"/>
                  <a:pt x="675757" y="995667"/>
                </a:cubicBez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44" name="Picture 143">
            <a:extLst>
              <a:ext uri="{FF2B5EF4-FFF2-40B4-BE49-F238E27FC236}">
                <a16:creationId xmlns:a16="http://schemas.microsoft.com/office/drawing/2014/main" id="{EF96ACB2-3F6C-41F5-B895-1E1664007341}"/>
              </a:ext>
            </a:extLst>
          </p:cNvPr>
          <p:cNvPicPr>
            <a:picLocks noChangeAspect="1"/>
          </p:cNvPicPr>
          <p:nvPr/>
        </p:nvPicPr>
        <p:blipFill>
          <a:blip r:embed="rId4"/>
          <a:stretch>
            <a:fillRect/>
          </a:stretch>
        </p:blipFill>
        <p:spPr>
          <a:xfrm>
            <a:off x="1320995" y="3957948"/>
            <a:ext cx="234506" cy="342569"/>
          </a:xfrm>
          <a:custGeom>
            <a:avLst/>
            <a:gdLst>
              <a:gd name="connsiteX0" fmla="*/ 0 w 626205"/>
              <a:gd name="connsiteY0" fmla="*/ 0 h 952921"/>
              <a:gd name="connsiteX1" fmla="*/ 627295 w 626205"/>
              <a:gd name="connsiteY1" fmla="*/ 0 h 952921"/>
              <a:gd name="connsiteX2" fmla="*/ 627295 w 626205"/>
              <a:gd name="connsiteY2" fmla="*/ 967079 h 952921"/>
              <a:gd name="connsiteX3" fmla="*/ 0 w 626205"/>
              <a:gd name="connsiteY3" fmla="*/ 967079 h 952921"/>
            </a:gdLst>
            <a:ahLst/>
            <a:cxnLst>
              <a:cxn ang="0">
                <a:pos x="connsiteX0" y="connsiteY0"/>
              </a:cxn>
              <a:cxn ang="0">
                <a:pos x="connsiteX1" y="connsiteY1"/>
              </a:cxn>
              <a:cxn ang="0">
                <a:pos x="connsiteX2" y="connsiteY2"/>
              </a:cxn>
              <a:cxn ang="0">
                <a:pos x="connsiteX3" y="connsiteY3"/>
              </a:cxn>
            </a:cxnLst>
            <a:rect l="l" t="t" r="r" b="b"/>
            <a:pathLst>
              <a:path w="626205" h="952921">
                <a:moveTo>
                  <a:pt x="0" y="0"/>
                </a:moveTo>
                <a:lnTo>
                  <a:pt x="627295" y="0"/>
                </a:lnTo>
                <a:lnTo>
                  <a:pt x="627295" y="967079"/>
                </a:lnTo>
                <a:lnTo>
                  <a:pt x="0" y="967079"/>
                </a:lnTo>
                <a:close/>
              </a:path>
            </a:pathLst>
          </a:custGeom>
          <a:ln/>
        </p:spPr>
      </p:pic>
      <p:sp>
        <p:nvSpPr>
          <p:cNvPr id="145" name="Freeform: Shape 144">
            <a:extLst>
              <a:ext uri="{FF2B5EF4-FFF2-40B4-BE49-F238E27FC236}">
                <a16:creationId xmlns:a16="http://schemas.microsoft.com/office/drawing/2014/main" id="{DC228A12-8A34-426C-A125-ED831909A1C8}"/>
              </a:ext>
            </a:extLst>
          </p:cNvPr>
          <p:cNvSpPr/>
          <p:nvPr/>
        </p:nvSpPr>
        <p:spPr>
          <a:xfrm>
            <a:off x="1580292" y="4224716"/>
            <a:ext cx="499599" cy="391508"/>
          </a:xfrm>
          <a:custGeom>
            <a:avLst/>
            <a:gdLst>
              <a:gd name="connsiteX0" fmla="*/ 21731 w 1334090"/>
              <a:gd name="connsiteY0" fmla="*/ 71405 h 1089053"/>
              <a:gd name="connsiteX1" fmla="*/ 129547 w 1334090"/>
              <a:gd name="connsiteY1" fmla="*/ 31655 h 1089053"/>
              <a:gd name="connsiteX2" fmla="*/ 1277409 w 1334090"/>
              <a:gd name="connsiteY2" fmla="*/ 706867 h 1089053"/>
              <a:gd name="connsiteX3" fmla="*/ 1320971 w 1334090"/>
              <a:gd name="connsiteY3" fmla="*/ 823668 h 1089053"/>
              <a:gd name="connsiteX4" fmla="*/ 887528 w 1334090"/>
              <a:gd name="connsiteY4" fmla="*/ 1081502 h 1089053"/>
              <a:gd name="connsiteX5" fmla="*/ 129547 w 1334090"/>
              <a:gd name="connsiteY5" fmla="*/ 644247 h 1089053"/>
              <a:gd name="connsiteX6" fmla="*/ 21731 w 1334090"/>
              <a:gd name="connsiteY6" fmla="*/ 71405 h 10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4090" h="1089053">
                <a:moveTo>
                  <a:pt x="21731" y="71405"/>
                </a:moveTo>
                <a:cubicBezTo>
                  <a:pt x="21731" y="71405"/>
                  <a:pt x="37794" y="-8368"/>
                  <a:pt x="129547" y="31655"/>
                </a:cubicBezTo>
                <a:lnTo>
                  <a:pt x="1277409" y="706867"/>
                </a:lnTo>
                <a:cubicBezTo>
                  <a:pt x="1277409" y="706867"/>
                  <a:pt x="1354459" y="756419"/>
                  <a:pt x="1320971" y="823668"/>
                </a:cubicBezTo>
                <a:cubicBezTo>
                  <a:pt x="1320971" y="823668"/>
                  <a:pt x="1051975" y="1163725"/>
                  <a:pt x="887528" y="1081502"/>
                </a:cubicBezTo>
                <a:lnTo>
                  <a:pt x="129547" y="644247"/>
                </a:lnTo>
                <a:cubicBezTo>
                  <a:pt x="129275" y="644519"/>
                  <a:pt x="6484" y="571008"/>
                  <a:pt x="21731" y="71405"/>
                </a:cubicBezTo>
                <a:close/>
              </a:path>
            </a:pathLst>
          </a:custGeom>
          <a:solidFill>
            <a:srgbClr val="58595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6" name="Freeform: Shape 145">
            <a:extLst>
              <a:ext uri="{FF2B5EF4-FFF2-40B4-BE49-F238E27FC236}">
                <a16:creationId xmlns:a16="http://schemas.microsoft.com/office/drawing/2014/main" id="{71B158E0-067F-4EC7-85F9-B7DA5EC08D1C}"/>
              </a:ext>
            </a:extLst>
          </p:cNvPr>
          <p:cNvSpPr/>
          <p:nvPr/>
        </p:nvSpPr>
        <p:spPr>
          <a:xfrm>
            <a:off x="1605559" y="4249183"/>
            <a:ext cx="448620" cy="352357"/>
          </a:xfrm>
          <a:custGeom>
            <a:avLst/>
            <a:gdLst>
              <a:gd name="connsiteX0" fmla="*/ 1191696 w 1197958"/>
              <a:gd name="connsiteY0" fmla="*/ 719124 h 980147"/>
              <a:gd name="connsiteX1" fmla="*/ 1187613 w 1197958"/>
              <a:gd name="connsiteY1" fmla="*/ 728654 h 980147"/>
              <a:gd name="connsiteX2" fmla="*/ 1168010 w 1197958"/>
              <a:gd name="connsiteY2" fmla="*/ 752068 h 980147"/>
              <a:gd name="connsiteX3" fmla="*/ 1139966 w 1197958"/>
              <a:gd name="connsiteY3" fmla="*/ 783651 h 980147"/>
              <a:gd name="connsiteX4" fmla="*/ 1111923 w 1197958"/>
              <a:gd name="connsiteY4" fmla="*/ 813055 h 980147"/>
              <a:gd name="connsiteX5" fmla="*/ 1080885 w 1197958"/>
              <a:gd name="connsiteY5" fmla="*/ 843004 h 980147"/>
              <a:gd name="connsiteX6" fmla="*/ 1049303 w 1197958"/>
              <a:gd name="connsiteY6" fmla="*/ 871047 h 980147"/>
              <a:gd name="connsiteX7" fmla="*/ 1015270 w 1197958"/>
              <a:gd name="connsiteY7" fmla="*/ 898546 h 980147"/>
              <a:gd name="connsiteX8" fmla="*/ 978786 w 1197958"/>
              <a:gd name="connsiteY8" fmla="*/ 924955 h 980147"/>
              <a:gd name="connsiteX9" fmla="*/ 937402 w 1197958"/>
              <a:gd name="connsiteY9" fmla="*/ 947553 h 980147"/>
              <a:gd name="connsiteX10" fmla="*/ 888395 w 1197958"/>
              <a:gd name="connsiteY10" fmla="*/ 966067 h 980147"/>
              <a:gd name="connsiteX11" fmla="*/ 798820 w 1197958"/>
              <a:gd name="connsiteY11" fmla="*/ 959805 h 980147"/>
              <a:gd name="connsiteX12" fmla="*/ 117890 w 1197958"/>
              <a:gd name="connsiteY12" fmla="*/ 566929 h 980147"/>
              <a:gd name="connsiteX13" fmla="*/ 69972 w 1197958"/>
              <a:gd name="connsiteY13" fmla="*/ 491512 h 980147"/>
              <a:gd name="connsiteX14" fmla="*/ 49007 w 1197958"/>
              <a:gd name="connsiteY14" fmla="*/ 425352 h 980147"/>
              <a:gd name="connsiteX15" fmla="*/ 49007 w 1197958"/>
              <a:gd name="connsiteY15" fmla="*/ 424535 h 980147"/>
              <a:gd name="connsiteX16" fmla="*/ 38934 w 1197958"/>
              <a:gd name="connsiteY16" fmla="*/ 379612 h 980147"/>
              <a:gd name="connsiteX17" fmla="*/ 30493 w 1197958"/>
              <a:gd name="connsiteY17" fmla="*/ 319169 h 980147"/>
              <a:gd name="connsiteX18" fmla="*/ 26410 w 1197958"/>
              <a:gd name="connsiteY18" fmla="*/ 278602 h 980147"/>
              <a:gd name="connsiteX19" fmla="*/ 22870 w 1197958"/>
              <a:gd name="connsiteY19" fmla="*/ 220610 h 980147"/>
              <a:gd name="connsiteX20" fmla="*/ 21781 w 1197958"/>
              <a:gd name="connsiteY20" fmla="*/ 181132 h 980147"/>
              <a:gd name="connsiteX21" fmla="*/ 20420 w 1197958"/>
              <a:gd name="connsiteY21" fmla="*/ 124501 h 980147"/>
              <a:gd name="connsiteX22" fmla="*/ 20964 w 1197958"/>
              <a:gd name="connsiteY22" fmla="*/ 87473 h 980147"/>
              <a:gd name="connsiteX23" fmla="*/ 20964 w 1197958"/>
              <a:gd name="connsiteY23" fmla="*/ 86656 h 980147"/>
              <a:gd name="connsiteX24" fmla="*/ 21781 w 1197958"/>
              <a:gd name="connsiteY24" fmla="*/ 52623 h 980147"/>
              <a:gd name="connsiteX25" fmla="*/ 29949 w 1197958"/>
              <a:gd name="connsiteY25" fmla="*/ 36287 h 980147"/>
              <a:gd name="connsiteX26" fmla="*/ 116801 w 1197958"/>
              <a:gd name="connsiteY26" fmla="*/ 32204 h 980147"/>
              <a:gd name="connsiteX27" fmla="*/ 1145684 w 1197958"/>
              <a:gd name="connsiteY27" fmla="*/ 633633 h 980147"/>
              <a:gd name="connsiteX28" fmla="*/ 1191696 w 1197958"/>
              <a:gd name="connsiteY28" fmla="*/ 719124 h 98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97958" h="980147">
                <a:moveTo>
                  <a:pt x="1191696" y="719124"/>
                </a:moveTo>
                <a:cubicBezTo>
                  <a:pt x="1190335" y="722119"/>
                  <a:pt x="1189246" y="725658"/>
                  <a:pt x="1187613" y="728654"/>
                </a:cubicBezTo>
                <a:cubicBezTo>
                  <a:pt x="1187613" y="728654"/>
                  <a:pt x="1180261" y="737638"/>
                  <a:pt x="1168010" y="752068"/>
                </a:cubicBezTo>
                <a:cubicBezTo>
                  <a:pt x="1160114" y="761053"/>
                  <a:pt x="1150585" y="771671"/>
                  <a:pt x="1139966" y="783651"/>
                </a:cubicBezTo>
                <a:cubicBezTo>
                  <a:pt x="1131798" y="792636"/>
                  <a:pt x="1121997" y="802709"/>
                  <a:pt x="1111923" y="813055"/>
                </a:cubicBezTo>
                <a:cubicBezTo>
                  <a:pt x="1102394" y="822584"/>
                  <a:pt x="1091503" y="832930"/>
                  <a:pt x="1080885" y="843004"/>
                </a:cubicBezTo>
                <a:cubicBezTo>
                  <a:pt x="1070812" y="852533"/>
                  <a:pt x="1060738" y="862062"/>
                  <a:pt x="1049303" y="871047"/>
                </a:cubicBezTo>
                <a:cubicBezTo>
                  <a:pt x="1038412" y="880849"/>
                  <a:pt x="1027249" y="890106"/>
                  <a:pt x="1015270" y="898546"/>
                </a:cubicBezTo>
                <a:cubicBezTo>
                  <a:pt x="1003290" y="908075"/>
                  <a:pt x="991311" y="916515"/>
                  <a:pt x="978786" y="924955"/>
                </a:cubicBezTo>
                <a:cubicBezTo>
                  <a:pt x="964901" y="933123"/>
                  <a:pt x="951288" y="941019"/>
                  <a:pt x="937402" y="947553"/>
                </a:cubicBezTo>
                <a:cubicBezTo>
                  <a:pt x="920794" y="955994"/>
                  <a:pt x="904731" y="961711"/>
                  <a:pt x="888395" y="966067"/>
                </a:cubicBezTo>
                <a:cubicBezTo>
                  <a:pt x="856813" y="974235"/>
                  <a:pt x="826319" y="973691"/>
                  <a:pt x="798820" y="959805"/>
                </a:cubicBezTo>
                <a:lnTo>
                  <a:pt x="117890" y="566929"/>
                </a:lnTo>
                <a:cubicBezTo>
                  <a:pt x="117890" y="566929"/>
                  <a:pt x="93931" y="552499"/>
                  <a:pt x="69972" y="491512"/>
                </a:cubicBezTo>
                <a:cubicBezTo>
                  <a:pt x="62893" y="473815"/>
                  <a:pt x="55542" y="452034"/>
                  <a:pt x="49007" y="425352"/>
                </a:cubicBezTo>
                <a:lnTo>
                  <a:pt x="49007" y="424535"/>
                </a:lnTo>
                <a:cubicBezTo>
                  <a:pt x="45468" y="410922"/>
                  <a:pt x="42473" y="396492"/>
                  <a:pt x="38934" y="379612"/>
                </a:cubicBezTo>
                <a:cubicBezTo>
                  <a:pt x="35939" y="361370"/>
                  <a:pt x="32944" y="341495"/>
                  <a:pt x="30493" y="319169"/>
                </a:cubicBezTo>
                <a:cubicBezTo>
                  <a:pt x="28588" y="306100"/>
                  <a:pt x="27499" y="293032"/>
                  <a:pt x="26410" y="278602"/>
                </a:cubicBezTo>
                <a:cubicBezTo>
                  <a:pt x="24504" y="260633"/>
                  <a:pt x="23415" y="241574"/>
                  <a:pt x="22870" y="220610"/>
                </a:cubicBezTo>
                <a:cubicBezTo>
                  <a:pt x="22326" y="208086"/>
                  <a:pt x="21781" y="194745"/>
                  <a:pt x="21781" y="181132"/>
                </a:cubicBezTo>
                <a:cubicBezTo>
                  <a:pt x="20420" y="163162"/>
                  <a:pt x="20420" y="144104"/>
                  <a:pt x="20420" y="124501"/>
                </a:cubicBezTo>
                <a:cubicBezTo>
                  <a:pt x="20420" y="112249"/>
                  <a:pt x="20420" y="99725"/>
                  <a:pt x="20964" y="87473"/>
                </a:cubicBezTo>
                <a:lnTo>
                  <a:pt x="20964" y="86656"/>
                </a:lnTo>
                <a:cubicBezTo>
                  <a:pt x="20964" y="75493"/>
                  <a:pt x="21781" y="64059"/>
                  <a:pt x="21781" y="52623"/>
                </a:cubicBezTo>
                <a:cubicBezTo>
                  <a:pt x="21781" y="52623"/>
                  <a:pt x="23415" y="44728"/>
                  <a:pt x="29949" y="36287"/>
                </a:cubicBezTo>
                <a:cubicBezTo>
                  <a:pt x="41384" y="23492"/>
                  <a:pt x="65343" y="10150"/>
                  <a:pt x="116801" y="32204"/>
                </a:cubicBezTo>
                <a:lnTo>
                  <a:pt x="1145684" y="633633"/>
                </a:lnTo>
                <a:cubicBezTo>
                  <a:pt x="1145139" y="634178"/>
                  <a:pt x="1209666" y="664672"/>
                  <a:pt x="1191696" y="719124"/>
                </a:cubicBezTo>
                <a:close/>
              </a:path>
            </a:pathLst>
          </a:custGeom>
          <a:solidFill>
            <a:srgbClr val="6D6E7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7" name="Freeform: Shape 146">
            <a:extLst>
              <a:ext uri="{FF2B5EF4-FFF2-40B4-BE49-F238E27FC236}">
                <a16:creationId xmlns:a16="http://schemas.microsoft.com/office/drawing/2014/main" id="{A5F51C14-D3B8-46EA-876A-20D00BECEE9D}"/>
              </a:ext>
            </a:extLst>
          </p:cNvPr>
          <p:cNvSpPr/>
          <p:nvPr/>
        </p:nvSpPr>
        <p:spPr>
          <a:xfrm>
            <a:off x="1280740" y="4320074"/>
            <a:ext cx="1396839" cy="743864"/>
          </a:xfrm>
          <a:custGeom>
            <a:avLst/>
            <a:gdLst>
              <a:gd name="connsiteX0" fmla="*/ 88425 w 3730006"/>
              <a:gd name="connsiteY0" fmla="*/ 20420 h 2069200"/>
              <a:gd name="connsiteX1" fmla="*/ 88425 w 3730006"/>
              <a:gd name="connsiteY1" fmla="*/ 513762 h 2069200"/>
              <a:gd name="connsiteX2" fmla="*/ 2712226 w 3730006"/>
              <a:gd name="connsiteY2" fmla="*/ 1993784 h 2069200"/>
              <a:gd name="connsiteX3" fmla="*/ 3632204 w 3730006"/>
              <a:gd name="connsiteY3" fmla="*/ 1849485 h 2069200"/>
              <a:gd name="connsiteX4" fmla="*/ 3655074 w 3730006"/>
              <a:gd name="connsiteY4" fmla="*/ 1369757 h 2069200"/>
              <a:gd name="connsiteX5" fmla="*/ 2712226 w 3730006"/>
              <a:gd name="connsiteY5" fmla="*/ 1526853 h 2069200"/>
              <a:gd name="connsiteX6" fmla="*/ 88425 w 3730006"/>
              <a:gd name="connsiteY6" fmla="*/ 20420 h 206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0006" h="2069200">
                <a:moveTo>
                  <a:pt x="88425" y="20420"/>
                </a:moveTo>
                <a:cubicBezTo>
                  <a:pt x="88425" y="20420"/>
                  <a:pt x="-64587" y="30494"/>
                  <a:pt x="88425" y="513762"/>
                </a:cubicBezTo>
                <a:cubicBezTo>
                  <a:pt x="88425" y="513762"/>
                  <a:pt x="1517807" y="1442451"/>
                  <a:pt x="2712226" y="1993784"/>
                </a:cubicBezTo>
                <a:cubicBezTo>
                  <a:pt x="2712226" y="1993784"/>
                  <a:pt x="3158738" y="2222758"/>
                  <a:pt x="3632204" y="1849485"/>
                </a:cubicBezTo>
                <a:cubicBezTo>
                  <a:pt x="3632204" y="1849485"/>
                  <a:pt x="3803730" y="1558707"/>
                  <a:pt x="3655074" y="1369757"/>
                </a:cubicBezTo>
                <a:cubicBezTo>
                  <a:pt x="3655074" y="1369757"/>
                  <a:pt x="3228438" y="1650188"/>
                  <a:pt x="2712226" y="1526853"/>
                </a:cubicBezTo>
                <a:lnTo>
                  <a:pt x="88425" y="20420"/>
                </a:lnTo>
                <a:close/>
              </a:path>
            </a:pathLst>
          </a:custGeom>
          <a:solidFill>
            <a:srgbClr val="6D6E7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8" name="Freeform: Shape 147">
            <a:extLst>
              <a:ext uri="{FF2B5EF4-FFF2-40B4-BE49-F238E27FC236}">
                <a16:creationId xmlns:a16="http://schemas.microsoft.com/office/drawing/2014/main" id="{544D3105-16D2-4533-8B35-F95E3AEF3D34}"/>
              </a:ext>
            </a:extLst>
          </p:cNvPr>
          <p:cNvSpPr/>
          <p:nvPr/>
        </p:nvSpPr>
        <p:spPr>
          <a:xfrm>
            <a:off x="3052154" y="3823055"/>
            <a:ext cx="1376447" cy="851529"/>
          </a:xfrm>
          <a:custGeom>
            <a:avLst/>
            <a:gdLst>
              <a:gd name="connsiteX0" fmla="*/ 20420 w 3675554"/>
              <a:gd name="connsiteY0" fmla="*/ 2103506 h 2368690"/>
              <a:gd name="connsiteX1" fmla="*/ 3669564 w 3675554"/>
              <a:gd name="connsiteY1" fmla="*/ 20420 h 2368690"/>
              <a:gd name="connsiteX2" fmla="*/ 3649689 w 3675554"/>
              <a:gd name="connsiteY2" fmla="*/ 337878 h 2368690"/>
              <a:gd name="connsiteX3" fmla="*/ 113534 w 3675554"/>
              <a:gd name="connsiteY3" fmla="*/ 2355077 h 2368690"/>
              <a:gd name="connsiteX4" fmla="*/ 20420 w 3675554"/>
              <a:gd name="connsiteY4" fmla="*/ 2103506 h 2368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5554" h="2368690">
                <a:moveTo>
                  <a:pt x="20420" y="2103506"/>
                </a:moveTo>
                <a:lnTo>
                  <a:pt x="3669564" y="20420"/>
                </a:lnTo>
                <a:lnTo>
                  <a:pt x="3649689" y="337878"/>
                </a:lnTo>
                <a:lnTo>
                  <a:pt x="113534" y="2355077"/>
                </a:lnTo>
                <a:cubicBezTo>
                  <a:pt x="113534" y="2354805"/>
                  <a:pt x="52002" y="2139445"/>
                  <a:pt x="20420" y="2103506"/>
                </a:cubicBezTo>
                <a:close/>
              </a:path>
            </a:pathLst>
          </a:custGeom>
          <a:solidFill>
            <a:srgbClr val="6D6E7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49" name="Freeform: Shape 148">
            <a:extLst>
              <a:ext uri="{FF2B5EF4-FFF2-40B4-BE49-F238E27FC236}">
                <a16:creationId xmlns:a16="http://schemas.microsoft.com/office/drawing/2014/main" id="{6D401EAA-A7A0-4E68-9A06-3EDC0A7F169A}"/>
              </a:ext>
            </a:extLst>
          </p:cNvPr>
          <p:cNvSpPr/>
          <p:nvPr/>
        </p:nvSpPr>
        <p:spPr>
          <a:xfrm>
            <a:off x="4809520" y="3552621"/>
            <a:ext cx="122351" cy="156603"/>
          </a:xfrm>
          <a:custGeom>
            <a:avLst/>
            <a:gdLst>
              <a:gd name="connsiteX0" fmla="*/ 20420 w 326715"/>
              <a:gd name="connsiteY0" fmla="*/ 172615 h 435621"/>
              <a:gd name="connsiteX1" fmla="*/ 113262 w 326715"/>
              <a:gd name="connsiteY1" fmla="*/ 419013 h 435621"/>
              <a:gd name="connsiteX2" fmla="*/ 316914 w 326715"/>
              <a:gd name="connsiteY2" fmla="*/ 301395 h 435621"/>
              <a:gd name="connsiteX3" fmla="*/ 313920 w 326715"/>
              <a:gd name="connsiteY3" fmla="*/ 20420 h 435621"/>
              <a:gd name="connsiteX4" fmla="*/ 20420 w 326715"/>
              <a:gd name="connsiteY4" fmla="*/ 172615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15" h="435621">
                <a:moveTo>
                  <a:pt x="20420" y="172615"/>
                </a:moveTo>
                <a:cubicBezTo>
                  <a:pt x="70244" y="235780"/>
                  <a:pt x="102915" y="319909"/>
                  <a:pt x="113262" y="419013"/>
                </a:cubicBezTo>
                <a:lnTo>
                  <a:pt x="316914" y="301395"/>
                </a:lnTo>
                <a:lnTo>
                  <a:pt x="313920" y="20420"/>
                </a:lnTo>
                <a:lnTo>
                  <a:pt x="20420" y="172615"/>
                </a:lnTo>
                <a:close/>
              </a:path>
            </a:pathLst>
          </a:custGeom>
          <a:solidFill>
            <a:srgbClr val="6D6E7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0" name="Freeform: Shape 149">
            <a:extLst>
              <a:ext uri="{FF2B5EF4-FFF2-40B4-BE49-F238E27FC236}">
                <a16:creationId xmlns:a16="http://schemas.microsoft.com/office/drawing/2014/main" id="{9590C4D6-6139-4BAC-801A-90A6D2D015F0}"/>
              </a:ext>
            </a:extLst>
          </p:cNvPr>
          <p:cNvSpPr/>
          <p:nvPr/>
        </p:nvSpPr>
        <p:spPr>
          <a:xfrm>
            <a:off x="2882392" y="3313116"/>
            <a:ext cx="540383" cy="1331126"/>
          </a:xfrm>
          <a:custGeom>
            <a:avLst/>
            <a:gdLst>
              <a:gd name="connsiteX0" fmla="*/ 554873 w 1442995"/>
              <a:gd name="connsiteY0" fmla="*/ 3682633 h 3702780"/>
              <a:gd name="connsiteX1" fmla="*/ 546160 w 1442995"/>
              <a:gd name="connsiteY1" fmla="*/ 3659219 h 3702780"/>
              <a:gd name="connsiteX2" fmla="*/ 179421 w 1442995"/>
              <a:gd name="connsiteY2" fmla="*/ 3385594 h 3702780"/>
              <a:gd name="connsiteX3" fmla="*/ 49552 w 1442995"/>
              <a:gd name="connsiteY3" fmla="*/ 3403836 h 3702780"/>
              <a:gd name="connsiteX4" fmla="*/ 20420 w 1442995"/>
              <a:gd name="connsiteY4" fmla="*/ 3413637 h 3702780"/>
              <a:gd name="connsiteX5" fmla="*/ 20420 w 1442995"/>
              <a:gd name="connsiteY5" fmla="*/ 2084448 h 3702780"/>
              <a:gd name="connsiteX6" fmla="*/ 546705 w 1442995"/>
              <a:gd name="connsiteY6" fmla="*/ 476189 h 3702780"/>
              <a:gd name="connsiteX7" fmla="*/ 549700 w 1442995"/>
              <a:gd name="connsiteY7" fmla="*/ 469382 h 3702780"/>
              <a:gd name="connsiteX8" fmla="*/ 556234 w 1442995"/>
              <a:gd name="connsiteY8" fmla="*/ 465842 h 3702780"/>
              <a:gd name="connsiteX9" fmla="*/ 1377108 w 1442995"/>
              <a:gd name="connsiteY9" fmla="*/ 37028 h 3702780"/>
              <a:gd name="connsiteX10" fmla="*/ 1409235 w 1442995"/>
              <a:gd name="connsiteY10" fmla="*/ 20420 h 3702780"/>
              <a:gd name="connsiteX11" fmla="*/ 1428293 w 1442995"/>
              <a:gd name="connsiteY11" fmla="*/ 3234215 h 3702780"/>
              <a:gd name="connsiteX12" fmla="*/ 554873 w 1442995"/>
              <a:gd name="connsiteY12" fmla="*/ 3682633 h 3702780"/>
              <a:gd name="connsiteX13" fmla="*/ 179421 w 1442995"/>
              <a:gd name="connsiteY13" fmla="*/ 3341487 h 3702780"/>
              <a:gd name="connsiteX14" fmla="*/ 578832 w 1442995"/>
              <a:gd name="connsiteY14" fmla="*/ 3620830 h 3702780"/>
              <a:gd name="connsiteX15" fmla="*/ 1383914 w 1442995"/>
              <a:gd name="connsiteY15" fmla="*/ 3207534 h 3702780"/>
              <a:gd name="connsiteX16" fmla="*/ 1365401 w 1442995"/>
              <a:gd name="connsiteY16" fmla="*/ 93114 h 3702780"/>
              <a:gd name="connsiteX17" fmla="*/ 584549 w 1442995"/>
              <a:gd name="connsiteY17" fmla="*/ 500964 h 3702780"/>
              <a:gd name="connsiteX18" fmla="*/ 64527 w 1442995"/>
              <a:gd name="connsiteY18" fmla="*/ 2087715 h 3702780"/>
              <a:gd name="connsiteX19" fmla="*/ 64799 w 1442995"/>
              <a:gd name="connsiteY19" fmla="*/ 3354556 h 3702780"/>
              <a:gd name="connsiteX20" fmla="*/ 179421 w 1442995"/>
              <a:gd name="connsiteY20" fmla="*/ 3341487 h 370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2995" h="3702780">
                <a:moveTo>
                  <a:pt x="554873" y="3682633"/>
                </a:moveTo>
                <a:lnTo>
                  <a:pt x="546160" y="3659219"/>
                </a:lnTo>
                <a:cubicBezTo>
                  <a:pt x="462031" y="3433240"/>
                  <a:pt x="300034" y="3385594"/>
                  <a:pt x="179421" y="3385594"/>
                </a:cubicBezTo>
                <a:cubicBezTo>
                  <a:pt x="105366" y="3385594"/>
                  <a:pt x="50096" y="3403836"/>
                  <a:pt x="49552" y="3403836"/>
                </a:cubicBezTo>
                <a:lnTo>
                  <a:pt x="20420" y="3413637"/>
                </a:lnTo>
                <a:lnTo>
                  <a:pt x="20420" y="2084448"/>
                </a:lnTo>
                <a:cubicBezTo>
                  <a:pt x="87124" y="1552717"/>
                  <a:pt x="542076" y="487079"/>
                  <a:pt x="546705" y="476189"/>
                </a:cubicBezTo>
                <a:lnTo>
                  <a:pt x="549700" y="469382"/>
                </a:lnTo>
                <a:lnTo>
                  <a:pt x="556234" y="465842"/>
                </a:lnTo>
                <a:cubicBezTo>
                  <a:pt x="649620" y="413296"/>
                  <a:pt x="1347431" y="52274"/>
                  <a:pt x="1377108" y="37028"/>
                </a:cubicBezTo>
                <a:lnTo>
                  <a:pt x="1409235" y="20420"/>
                </a:lnTo>
                <a:lnTo>
                  <a:pt x="1428293" y="3234215"/>
                </a:lnTo>
                <a:lnTo>
                  <a:pt x="554873" y="3682633"/>
                </a:lnTo>
                <a:close/>
                <a:moveTo>
                  <a:pt x="179421" y="3341487"/>
                </a:moveTo>
                <a:cubicBezTo>
                  <a:pt x="310108" y="3341487"/>
                  <a:pt x="483540" y="3390767"/>
                  <a:pt x="578832" y="3620830"/>
                </a:cubicBezTo>
                <a:lnTo>
                  <a:pt x="1383914" y="3207534"/>
                </a:lnTo>
                <a:lnTo>
                  <a:pt x="1365401" y="93114"/>
                </a:lnTo>
                <a:cubicBezTo>
                  <a:pt x="1227091" y="164991"/>
                  <a:pt x="685831" y="445423"/>
                  <a:pt x="584549" y="500964"/>
                </a:cubicBezTo>
                <a:cubicBezTo>
                  <a:pt x="545071" y="594079"/>
                  <a:pt x="127419" y="1586750"/>
                  <a:pt x="64527" y="2087715"/>
                </a:cubicBezTo>
                <a:lnTo>
                  <a:pt x="64799" y="3354556"/>
                </a:lnTo>
                <a:cubicBezTo>
                  <a:pt x="90392" y="3348294"/>
                  <a:pt x="130959" y="3341487"/>
                  <a:pt x="179421" y="3341487"/>
                </a:cubicBezTo>
                <a:close/>
              </a:path>
            </a:pathLst>
          </a:custGeom>
          <a:solidFill>
            <a:srgbClr val="A6A8A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1" name="Freeform: Shape 150">
            <a:extLst>
              <a:ext uri="{FF2B5EF4-FFF2-40B4-BE49-F238E27FC236}">
                <a16:creationId xmlns:a16="http://schemas.microsoft.com/office/drawing/2014/main" id="{81BCB903-D8D4-445B-AC26-0140E61FB7F0}"/>
              </a:ext>
            </a:extLst>
          </p:cNvPr>
          <p:cNvSpPr/>
          <p:nvPr/>
        </p:nvSpPr>
        <p:spPr>
          <a:xfrm>
            <a:off x="2116768" y="4537377"/>
            <a:ext cx="234506" cy="107665"/>
          </a:xfrm>
          <a:custGeom>
            <a:avLst/>
            <a:gdLst>
              <a:gd name="connsiteX0" fmla="*/ 32164 w 626205"/>
              <a:gd name="connsiteY0" fmla="*/ 184821 h 299489"/>
              <a:gd name="connsiteX1" fmla="*/ 535307 w 626205"/>
              <a:gd name="connsiteY1" fmla="*/ 29903 h 299489"/>
              <a:gd name="connsiteX2" fmla="*/ 589487 w 626205"/>
              <a:gd name="connsiteY2" fmla="*/ 280657 h 299489"/>
              <a:gd name="connsiteX3" fmla="*/ 55035 w 626205"/>
              <a:gd name="connsiteY3" fmla="*/ 224571 h 299489"/>
              <a:gd name="connsiteX4" fmla="*/ 32164 w 626205"/>
              <a:gd name="connsiteY4" fmla="*/ 184821 h 29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6205" h="299489">
                <a:moveTo>
                  <a:pt x="32164" y="184821"/>
                </a:moveTo>
                <a:cubicBezTo>
                  <a:pt x="32164" y="184821"/>
                  <a:pt x="438381" y="-26183"/>
                  <a:pt x="535307" y="29903"/>
                </a:cubicBezTo>
                <a:cubicBezTo>
                  <a:pt x="535307" y="29903"/>
                  <a:pt x="681240" y="176108"/>
                  <a:pt x="589487" y="280657"/>
                </a:cubicBezTo>
                <a:cubicBezTo>
                  <a:pt x="589487" y="280657"/>
                  <a:pt x="312596" y="337288"/>
                  <a:pt x="55035" y="224571"/>
                </a:cubicBezTo>
                <a:cubicBezTo>
                  <a:pt x="55035" y="224571"/>
                  <a:pt x="-4047" y="203062"/>
                  <a:pt x="32164" y="184821"/>
                </a:cubicBezTo>
                <a:close/>
              </a:path>
            </a:pathLst>
          </a:custGeom>
          <a:solidFill>
            <a:srgbClr val="A6A8A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2" name="Freeform: Shape 151">
            <a:extLst>
              <a:ext uri="{FF2B5EF4-FFF2-40B4-BE49-F238E27FC236}">
                <a16:creationId xmlns:a16="http://schemas.microsoft.com/office/drawing/2014/main" id="{4274D67B-F398-485A-8AB6-CCCBE8F34846}"/>
              </a:ext>
            </a:extLst>
          </p:cNvPr>
          <p:cNvSpPr/>
          <p:nvPr/>
        </p:nvSpPr>
        <p:spPr>
          <a:xfrm>
            <a:off x="2281242" y="4529448"/>
            <a:ext cx="91763" cy="117452"/>
          </a:xfrm>
          <a:custGeom>
            <a:avLst/>
            <a:gdLst>
              <a:gd name="connsiteX0" fmla="*/ 206376 w 245036"/>
              <a:gd name="connsiteY0" fmla="*/ 120840 h 326715"/>
              <a:gd name="connsiteX1" fmla="*/ 78140 w 245036"/>
              <a:gd name="connsiteY1" fmla="*/ 24186 h 326715"/>
              <a:gd name="connsiteX2" fmla="*/ 73783 w 245036"/>
              <a:gd name="connsiteY2" fmla="*/ 26365 h 326715"/>
              <a:gd name="connsiteX3" fmla="*/ 74328 w 245036"/>
              <a:gd name="connsiteY3" fmla="*/ 26092 h 326715"/>
              <a:gd name="connsiteX4" fmla="*/ 20420 w 245036"/>
              <a:gd name="connsiteY4" fmla="*/ 57948 h 326715"/>
              <a:gd name="connsiteX5" fmla="*/ 47102 w 245036"/>
              <a:gd name="connsiteY5" fmla="*/ 66388 h 326715"/>
              <a:gd name="connsiteX6" fmla="*/ 47374 w 245036"/>
              <a:gd name="connsiteY6" fmla="*/ 66115 h 326715"/>
              <a:gd name="connsiteX7" fmla="*/ 63437 w 245036"/>
              <a:gd name="connsiteY7" fmla="*/ 184277 h 326715"/>
              <a:gd name="connsiteX8" fmla="*/ 159819 w 245036"/>
              <a:gd name="connsiteY8" fmla="*/ 283109 h 326715"/>
              <a:gd name="connsiteX9" fmla="*/ 141577 w 245036"/>
              <a:gd name="connsiteY9" fmla="*/ 309519 h 326715"/>
              <a:gd name="connsiteX10" fmla="*/ 190584 w 245036"/>
              <a:gd name="connsiteY10" fmla="*/ 281203 h 326715"/>
              <a:gd name="connsiteX11" fmla="*/ 191673 w 245036"/>
              <a:gd name="connsiteY11" fmla="*/ 280931 h 326715"/>
              <a:gd name="connsiteX12" fmla="*/ 206376 w 245036"/>
              <a:gd name="connsiteY12" fmla="*/ 120840 h 3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036" h="326715">
                <a:moveTo>
                  <a:pt x="206376" y="120840"/>
                </a:moveTo>
                <a:cubicBezTo>
                  <a:pt x="175065" y="50052"/>
                  <a:pt x="117618" y="7035"/>
                  <a:pt x="78140" y="24186"/>
                </a:cubicBezTo>
                <a:cubicBezTo>
                  <a:pt x="76506" y="24731"/>
                  <a:pt x="75145" y="25820"/>
                  <a:pt x="73783" y="26365"/>
                </a:cubicBezTo>
                <a:lnTo>
                  <a:pt x="74328" y="26092"/>
                </a:lnTo>
                <a:lnTo>
                  <a:pt x="20420" y="57948"/>
                </a:lnTo>
                <a:lnTo>
                  <a:pt x="47102" y="66388"/>
                </a:lnTo>
                <a:lnTo>
                  <a:pt x="47374" y="66115"/>
                </a:lnTo>
                <a:cubicBezTo>
                  <a:pt x="39206" y="97154"/>
                  <a:pt x="44379" y="140988"/>
                  <a:pt x="63437" y="184277"/>
                </a:cubicBezTo>
                <a:cubicBezTo>
                  <a:pt x="86852" y="237369"/>
                  <a:pt x="125241" y="275213"/>
                  <a:pt x="159819" y="283109"/>
                </a:cubicBezTo>
                <a:lnTo>
                  <a:pt x="141577" y="309519"/>
                </a:lnTo>
                <a:lnTo>
                  <a:pt x="190584" y="281203"/>
                </a:lnTo>
                <a:cubicBezTo>
                  <a:pt x="190857" y="280931"/>
                  <a:pt x="191401" y="280931"/>
                  <a:pt x="191673" y="280931"/>
                </a:cubicBezTo>
                <a:cubicBezTo>
                  <a:pt x="230879" y="263234"/>
                  <a:pt x="237414" y="191901"/>
                  <a:pt x="206376" y="120840"/>
                </a:cubicBez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3" name="Freeform: Shape 152">
            <a:extLst>
              <a:ext uri="{FF2B5EF4-FFF2-40B4-BE49-F238E27FC236}">
                <a16:creationId xmlns:a16="http://schemas.microsoft.com/office/drawing/2014/main" id="{B47BA5C4-6107-418C-ADAB-C1EE2976CD49}"/>
              </a:ext>
            </a:extLst>
          </p:cNvPr>
          <p:cNvSpPr/>
          <p:nvPr/>
        </p:nvSpPr>
        <p:spPr>
          <a:xfrm>
            <a:off x="2226489" y="4558526"/>
            <a:ext cx="61175" cy="78302"/>
          </a:xfrm>
          <a:custGeom>
            <a:avLst/>
            <a:gdLst>
              <a:gd name="connsiteX0" fmla="*/ 145661 w 163357"/>
              <a:gd name="connsiteY0" fmla="*/ 89236 h 217810"/>
              <a:gd name="connsiteX1" fmla="*/ 59353 w 163357"/>
              <a:gd name="connsiteY1" fmla="*/ 23076 h 217810"/>
              <a:gd name="connsiteX2" fmla="*/ 56358 w 163357"/>
              <a:gd name="connsiteY2" fmla="*/ 24709 h 217810"/>
              <a:gd name="connsiteX3" fmla="*/ 56631 w 163357"/>
              <a:gd name="connsiteY3" fmla="*/ 24437 h 217810"/>
              <a:gd name="connsiteX4" fmla="*/ 20420 w 163357"/>
              <a:gd name="connsiteY4" fmla="*/ 46218 h 217810"/>
              <a:gd name="connsiteX5" fmla="*/ 38389 w 163357"/>
              <a:gd name="connsiteY5" fmla="*/ 51936 h 217810"/>
              <a:gd name="connsiteX6" fmla="*/ 38389 w 163357"/>
              <a:gd name="connsiteY6" fmla="*/ 51663 h 217810"/>
              <a:gd name="connsiteX7" fmla="*/ 49007 w 163357"/>
              <a:gd name="connsiteY7" fmla="*/ 132798 h 217810"/>
              <a:gd name="connsiteX8" fmla="*/ 113806 w 163357"/>
              <a:gd name="connsiteY8" fmla="*/ 200591 h 217810"/>
              <a:gd name="connsiteX9" fmla="*/ 101826 w 163357"/>
              <a:gd name="connsiteY9" fmla="*/ 218833 h 217810"/>
              <a:gd name="connsiteX10" fmla="*/ 134770 w 163357"/>
              <a:gd name="connsiteY10" fmla="*/ 199502 h 217810"/>
              <a:gd name="connsiteX11" fmla="*/ 135587 w 163357"/>
              <a:gd name="connsiteY11" fmla="*/ 199230 h 217810"/>
              <a:gd name="connsiteX12" fmla="*/ 145661 w 163357"/>
              <a:gd name="connsiteY12" fmla="*/ 89236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357" h="217810">
                <a:moveTo>
                  <a:pt x="145661" y="89236"/>
                </a:moveTo>
                <a:cubicBezTo>
                  <a:pt x="124696" y="40773"/>
                  <a:pt x="85763" y="11096"/>
                  <a:pt x="59353" y="23076"/>
                </a:cubicBezTo>
                <a:cubicBezTo>
                  <a:pt x="58264" y="23348"/>
                  <a:pt x="57175" y="24164"/>
                  <a:pt x="56358" y="24709"/>
                </a:cubicBezTo>
                <a:lnTo>
                  <a:pt x="56631" y="24437"/>
                </a:lnTo>
                <a:lnTo>
                  <a:pt x="20420" y="46218"/>
                </a:lnTo>
                <a:lnTo>
                  <a:pt x="38389" y="51936"/>
                </a:lnTo>
                <a:lnTo>
                  <a:pt x="38389" y="51663"/>
                </a:lnTo>
                <a:cubicBezTo>
                  <a:pt x="32944" y="72900"/>
                  <a:pt x="36211" y="102849"/>
                  <a:pt x="49007" y="132798"/>
                </a:cubicBezTo>
                <a:cubicBezTo>
                  <a:pt x="64799" y="169281"/>
                  <a:pt x="90664" y="195146"/>
                  <a:pt x="113806" y="200591"/>
                </a:cubicBezTo>
                <a:lnTo>
                  <a:pt x="101826" y="218833"/>
                </a:lnTo>
                <a:lnTo>
                  <a:pt x="134770" y="199502"/>
                </a:lnTo>
                <a:cubicBezTo>
                  <a:pt x="135043" y="199230"/>
                  <a:pt x="135315" y="199230"/>
                  <a:pt x="135587" y="199230"/>
                </a:cubicBezTo>
                <a:cubicBezTo>
                  <a:pt x="162269" y="186978"/>
                  <a:pt x="166625" y="137699"/>
                  <a:pt x="145661" y="89236"/>
                </a:cubicBez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54" name="Picture 153">
            <a:extLst>
              <a:ext uri="{FF2B5EF4-FFF2-40B4-BE49-F238E27FC236}">
                <a16:creationId xmlns:a16="http://schemas.microsoft.com/office/drawing/2014/main" id="{D0EF866F-B3AA-4309-8C55-7E244E39FE6C}"/>
              </a:ext>
            </a:extLst>
          </p:cNvPr>
          <p:cNvPicPr>
            <a:picLocks noChangeAspect="1"/>
          </p:cNvPicPr>
          <p:nvPr/>
        </p:nvPicPr>
        <p:blipFill>
          <a:blip r:embed="rId5"/>
          <a:stretch>
            <a:fillRect/>
          </a:stretch>
        </p:blipFill>
        <p:spPr>
          <a:xfrm>
            <a:off x="2282673" y="4542860"/>
            <a:ext cx="61175" cy="97877"/>
          </a:xfrm>
          <a:custGeom>
            <a:avLst/>
            <a:gdLst>
              <a:gd name="connsiteX0" fmla="*/ 0 w 163357"/>
              <a:gd name="connsiteY0" fmla="*/ 0 h 272263"/>
              <a:gd name="connsiteX1" fmla="*/ 189495 w 163357"/>
              <a:gd name="connsiteY1" fmla="*/ 0 h 272263"/>
              <a:gd name="connsiteX2" fmla="*/ 189495 w 163357"/>
              <a:gd name="connsiteY2" fmla="*/ 274441 h 272263"/>
              <a:gd name="connsiteX3" fmla="*/ 0 w 163357"/>
              <a:gd name="connsiteY3" fmla="*/ 274441 h 272263"/>
            </a:gdLst>
            <a:ahLst/>
            <a:cxnLst>
              <a:cxn ang="0">
                <a:pos x="connsiteX0" y="connsiteY0"/>
              </a:cxn>
              <a:cxn ang="0">
                <a:pos x="connsiteX1" y="connsiteY1"/>
              </a:cxn>
              <a:cxn ang="0">
                <a:pos x="connsiteX2" y="connsiteY2"/>
              </a:cxn>
              <a:cxn ang="0">
                <a:pos x="connsiteX3" y="connsiteY3"/>
              </a:cxn>
            </a:cxnLst>
            <a:rect l="l" t="t" r="r" b="b"/>
            <a:pathLst>
              <a:path w="163357" h="272263">
                <a:moveTo>
                  <a:pt x="0" y="0"/>
                </a:moveTo>
                <a:lnTo>
                  <a:pt x="189495" y="0"/>
                </a:lnTo>
                <a:lnTo>
                  <a:pt x="189495" y="274441"/>
                </a:lnTo>
                <a:lnTo>
                  <a:pt x="0" y="274441"/>
                </a:lnTo>
                <a:close/>
              </a:path>
            </a:pathLst>
          </a:custGeom>
          <a:ln/>
        </p:spPr>
      </p:pic>
      <p:pic>
        <p:nvPicPr>
          <p:cNvPr id="155" name="Picture 154">
            <a:extLst>
              <a:ext uri="{FF2B5EF4-FFF2-40B4-BE49-F238E27FC236}">
                <a16:creationId xmlns:a16="http://schemas.microsoft.com/office/drawing/2014/main" id="{427DC686-F680-4530-90C5-1C8B967A022C}"/>
              </a:ext>
            </a:extLst>
          </p:cNvPr>
          <p:cNvPicPr>
            <a:picLocks noChangeAspect="1"/>
          </p:cNvPicPr>
          <p:nvPr/>
        </p:nvPicPr>
        <p:blipFill>
          <a:blip r:embed="rId6"/>
          <a:stretch>
            <a:fillRect/>
          </a:stretch>
        </p:blipFill>
        <p:spPr>
          <a:xfrm>
            <a:off x="2228838" y="4568699"/>
            <a:ext cx="50980" cy="68514"/>
          </a:xfrm>
          <a:custGeom>
            <a:avLst/>
            <a:gdLst>
              <a:gd name="connsiteX0" fmla="*/ 0 w 136131"/>
              <a:gd name="connsiteY0" fmla="*/ 0 h 190584"/>
              <a:gd name="connsiteX1" fmla="*/ 137221 w 136131"/>
              <a:gd name="connsiteY1" fmla="*/ 0 h 190584"/>
              <a:gd name="connsiteX2" fmla="*/ 137221 w 136131"/>
              <a:gd name="connsiteY2" fmla="*/ 196030 h 190584"/>
              <a:gd name="connsiteX3" fmla="*/ 0 w 136131"/>
              <a:gd name="connsiteY3" fmla="*/ 196030 h 190584"/>
            </a:gdLst>
            <a:ahLst/>
            <a:cxnLst>
              <a:cxn ang="0">
                <a:pos x="connsiteX0" y="connsiteY0"/>
              </a:cxn>
              <a:cxn ang="0">
                <a:pos x="connsiteX1" y="connsiteY1"/>
              </a:cxn>
              <a:cxn ang="0">
                <a:pos x="connsiteX2" y="connsiteY2"/>
              </a:cxn>
              <a:cxn ang="0">
                <a:pos x="connsiteX3" y="connsiteY3"/>
              </a:cxn>
            </a:cxnLst>
            <a:rect l="l" t="t" r="r" b="b"/>
            <a:pathLst>
              <a:path w="136131" h="190584">
                <a:moveTo>
                  <a:pt x="0" y="0"/>
                </a:moveTo>
                <a:lnTo>
                  <a:pt x="137221" y="0"/>
                </a:lnTo>
                <a:lnTo>
                  <a:pt x="137221" y="196030"/>
                </a:lnTo>
                <a:lnTo>
                  <a:pt x="0" y="196030"/>
                </a:lnTo>
                <a:close/>
              </a:path>
            </a:pathLst>
          </a:custGeom>
          <a:ln/>
        </p:spPr>
      </p:pic>
      <p:pic>
        <p:nvPicPr>
          <p:cNvPr id="156" name="Picture 155">
            <a:extLst>
              <a:ext uri="{FF2B5EF4-FFF2-40B4-BE49-F238E27FC236}">
                <a16:creationId xmlns:a16="http://schemas.microsoft.com/office/drawing/2014/main" id="{EC98C391-AF76-461B-84E2-D51BF35A9BAF}"/>
              </a:ext>
            </a:extLst>
          </p:cNvPr>
          <p:cNvPicPr>
            <a:picLocks noChangeAspect="1"/>
          </p:cNvPicPr>
          <p:nvPr/>
        </p:nvPicPr>
        <p:blipFill>
          <a:blip r:embed="rId7"/>
          <a:stretch>
            <a:fillRect/>
          </a:stretch>
        </p:blipFill>
        <p:spPr>
          <a:xfrm>
            <a:off x="2334060" y="4514671"/>
            <a:ext cx="112155" cy="58726"/>
          </a:xfrm>
          <a:custGeom>
            <a:avLst/>
            <a:gdLst>
              <a:gd name="connsiteX0" fmla="*/ 0 w 299489"/>
              <a:gd name="connsiteY0" fmla="*/ 0 h 163357"/>
              <a:gd name="connsiteX1" fmla="*/ 300579 w 299489"/>
              <a:gd name="connsiteY1" fmla="*/ 0 h 163357"/>
              <a:gd name="connsiteX2" fmla="*/ 300579 w 299489"/>
              <a:gd name="connsiteY2" fmla="*/ 189495 h 163357"/>
              <a:gd name="connsiteX3" fmla="*/ 0 w 299489"/>
              <a:gd name="connsiteY3" fmla="*/ 189495 h 163357"/>
            </a:gdLst>
            <a:ahLst/>
            <a:cxnLst>
              <a:cxn ang="0">
                <a:pos x="connsiteX0" y="connsiteY0"/>
              </a:cxn>
              <a:cxn ang="0">
                <a:pos x="connsiteX1" y="connsiteY1"/>
              </a:cxn>
              <a:cxn ang="0">
                <a:pos x="connsiteX2" y="connsiteY2"/>
              </a:cxn>
              <a:cxn ang="0">
                <a:pos x="connsiteX3" y="connsiteY3"/>
              </a:cxn>
            </a:cxnLst>
            <a:rect l="l" t="t" r="r" b="b"/>
            <a:pathLst>
              <a:path w="299489" h="163357">
                <a:moveTo>
                  <a:pt x="0" y="0"/>
                </a:moveTo>
                <a:lnTo>
                  <a:pt x="300579" y="0"/>
                </a:lnTo>
                <a:lnTo>
                  <a:pt x="300579" y="189495"/>
                </a:lnTo>
                <a:lnTo>
                  <a:pt x="0" y="189495"/>
                </a:lnTo>
                <a:close/>
              </a:path>
            </a:pathLst>
          </a:custGeom>
          <a:ln/>
        </p:spPr>
      </p:pic>
      <p:sp>
        <p:nvSpPr>
          <p:cNvPr id="157" name="Freeform: Shape 156">
            <a:extLst>
              <a:ext uri="{FF2B5EF4-FFF2-40B4-BE49-F238E27FC236}">
                <a16:creationId xmlns:a16="http://schemas.microsoft.com/office/drawing/2014/main" id="{98CE84A1-8DEB-49AE-8DE8-2B1C59B2540D}"/>
              </a:ext>
            </a:extLst>
          </p:cNvPr>
          <p:cNvSpPr/>
          <p:nvPr/>
        </p:nvSpPr>
        <p:spPr>
          <a:xfrm>
            <a:off x="2062528" y="4528052"/>
            <a:ext cx="173331" cy="97877"/>
          </a:xfrm>
          <a:custGeom>
            <a:avLst/>
            <a:gdLst>
              <a:gd name="connsiteX0" fmla="*/ 20450 w 462847"/>
              <a:gd name="connsiteY0" fmla="*/ 200959 h 272263"/>
              <a:gd name="connsiteX1" fmla="*/ 255958 w 462847"/>
              <a:gd name="connsiteY1" fmla="*/ 45224 h 272263"/>
              <a:gd name="connsiteX2" fmla="*/ 447359 w 462847"/>
              <a:gd name="connsiteY2" fmla="*/ 24805 h 272263"/>
              <a:gd name="connsiteX3" fmla="*/ 408970 w 462847"/>
              <a:gd name="connsiteY3" fmla="*/ 37601 h 272263"/>
              <a:gd name="connsiteX4" fmla="*/ 67280 w 462847"/>
              <a:gd name="connsiteY4" fmla="*/ 200959 h 272263"/>
              <a:gd name="connsiteX5" fmla="*/ 106485 w 462847"/>
              <a:gd name="connsiteY5" fmla="*/ 272020 h 272263"/>
              <a:gd name="connsiteX6" fmla="*/ 20450 w 462847"/>
              <a:gd name="connsiteY6" fmla="*/ 200959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47" h="272263">
                <a:moveTo>
                  <a:pt x="20450" y="200959"/>
                </a:moveTo>
                <a:cubicBezTo>
                  <a:pt x="20450" y="200959"/>
                  <a:pt x="74631" y="106484"/>
                  <a:pt x="255958" y="45224"/>
                </a:cubicBezTo>
                <a:cubicBezTo>
                  <a:pt x="255958" y="45224"/>
                  <a:pt x="414688" y="7924"/>
                  <a:pt x="447359" y="24805"/>
                </a:cubicBezTo>
                <a:cubicBezTo>
                  <a:pt x="447359" y="24805"/>
                  <a:pt x="477853" y="34334"/>
                  <a:pt x="408970" y="37601"/>
                </a:cubicBezTo>
                <a:cubicBezTo>
                  <a:pt x="408970" y="37601"/>
                  <a:pt x="130717" y="74357"/>
                  <a:pt x="67280" y="200959"/>
                </a:cubicBezTo>
                <a:cubicBezTo>
                  <a:pt x="67280" y="200959"/>
                  <a:pt x="56117" y="226008"/>
                  <a:pt x="106485" y="272020"/>
                </a:cubicBezTo>
                <a:cubicBezTo>
                  <a:pt x="106485" y="272020"/>
                  <a:pt x="18544" y="238804"/>
                  <a:pt x="20450" y="200959"/>
                </a:cubicBez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8" name="Freeform: Shape 157">
            <a:extLst>
              <a:ext uri="{FF2B5EF4-FFF2-40B4-BE49-F238E27FC236}">
                <a16:creationId xmlns:a16="http://schemas.microsoft.com/office/drawing/2014/main" id="{035331DC-2D54-49A1-A949-7D5744C611B6}"/>
              </a:ext>
            </a:extLst>
          </p:cNvPr>
          <p:cNvSpPr/>
          <p:nvPr/>
        </p:nvSpPr>
        <p:spPr>
          <a:xfrm>
            <a:off x="1333015" y="4040157"/>
            <a:ext cx="163134" cy="205542"/>
          </a:xfrm>
          <a:custGeom>
            <a:avLst/>
            <a:gdLst>
              <a:gd name="connsiteX0" fmla="*/ 434551 w 435621"/>
              <a:gd name="connsiteY0" fmla="*/ 557835 h 571752"/>
              <a:gd name="connsiteX1" fmla="*/ 196593 w 435621"/>
              <a:gd name="connsiteY1" fmla="*/ 39718 h 571752"/>
              <a:gd name="connsiteX2" fmla="*/ 23434 w 435621"/>
              <a:gd name="connsiteY2" fmla="*/ 195725 h 571752"/>
              <a:gd name="connsiteX3" fmla="*/ 389356 w 435621"/>
              <a:gd name="connsiteY3" fmla="*/ 567365 h 571752"/>
              <a:gd name="connsiteX4" fmla="*/ 434551 w 435621"/>
              <a:gd name="connsiteY4" fmla="*/ 557835 h 571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621" h="571752">
                <a:moveTo>
                  <a:pt x="434551" y="557835"/>
                </a:moveTo>
                <a:cubicBezTo>
                  <a:pt x="434551" y="557835"/>
                  <a:pt x="303048" y="74840"/>
                  <a:pt x="196593" y="39718"/>
                </a:cubicBezTo>
                <a:cubicBezTo>
                  <a:pt x="196593" y="39718"/>
                  <a:pt x="-6515" y="-60475"/>
                  <a:pt x="23434" y="195725"/>
                </a:cubicBezTo>
                <a:cubicBezTo>
                  <a:pt x="23434" y="195725"/>
                  <a:pt x="134245" y="449474"/>
                  <a:pt x="389356" y="567365"/>
                </a:cubicBezTo>
                <a:cubicBezTo>
                  <a:pt x="389356" y="567365"/>
                  <a:pt x="444897" y="597313"/>
                  <a:pt x="434551" y="557835"/>
                </a:cubicBezTo>
                <a:close/>
              </a:path>
            </a:pathLst>
          </a:custGeom>
          <a:solidFill>
            <a:srgbClr val="A6A8A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59" name="Freeform: Shape 158">
            <a:extLst>
              <a:ext uri="{FF2B5EF4-FFF2-40B4-BE49-F238E27FC236}">
                <a16:creationId xmlns:a16="http://schemas.microsoft.com/office/drawing/2014/main" id="{56921749-2053-443E-9198-E26F8FA67A18}"/>
              </a:ext>
            </a:extLst>
          </p:cNvPr>
          <p:cNvSpPr/>
          <p:nvPr/>
        </p:nvSpPr>
        <p:spPr>
          <a:xfrm>
            <a:off x="1469770" y="4115524"/>
            <a:ext cx="71371" cy="166391"/>
          </a:xfrm>
          <a:custGeom>
            <a:avLst/>
            <a:gdLst>
              <a:gd name="connsiteX0" fmla="*/ 180728 w 190584"/>
              <a:gd name="connsiteY0" fmla="*/ 459000 h 462847"/>
              <a:gd name="connsiteX1" fmla="*/ 140978 w 190584"/>
              <a:gd name="connsiteY1" fmla="*/ 179657 h 462847"/>
              <a:gd name="connsiteX2" fmla="*/ 29078 w 190584"/>
              <a:gd name="connsiteY2" fmla="*/ 22834 h 462847"/>
              <a:gd name="connsiteX3" fmla="*/ 44597 w 190584"/>
              <a:gd name="connsiteY3" fmla="*/ 60134 h 462847"/>
              <a:gd name="connsiteX4" fmla="*/ 149418 w 190584"/>
              <a:gd name="connsiteY4" fmla="*/ 424150 h 462847"/>
              <a:gd name="connsiteX5" fmla="*/ 70189 w 190584"/>
              <a:gd name="connsiteY5" fmla="*/ 441847 h 462847"/>
              <a:gd name="connsiteX6" fmla="*/ 180728 w 190584"/>
              <a:gd name="connsiteY6" fmla="*/ 45900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84" h="462847">
                <a:moveTo>
                  <a:pt x="180728" y="459000"/>
                </a:moveTo>
                <a:cubicBezTo>
                  <a:pt x="180728" y="459000"/>
                  <a:pt x="215306" y="355812"/>
                  <a:pt x="140978" y="179657"/>
                </a:cubicBezTo>
                <a:cubicBezTo>
                  <a:pt x="140978" y="179657"/>
                  <a:pt x="63383" y="36447"/>
                  <a:pt x="29078" y="22834"/>
                </a:cubicBezTo>
                <a:cubicBezTo>
                  <a:pt x="29078" y="22834"/>
                  <a:pt x="1579" y="6226"/>
                  <a:pt x="44597" y="60134"/>
                </a:cubicBezTo>
                <a:cubicBezTo>
                  <a:pt x="44597" y="60134"/>
                  <a:pt x="201965" y="292646"/>
                  <a:pt x="149418" y="424150"/>
                </a:cubicBezTo>
                <a:cubicBezTo>
                  <a:pt x="149418" y="424150"/>
                  <a:pt x="137983" y="448925"/>
                  <a:pt x="70189" y="441847"/>
                </a:cubicBezTo>
                <a:cubicBezTo>
                  <a:pt x="70462" y="441847"/>
                  <a:pt x="153502" y="485681"/>
                  <a:pt x="180728" y="459000"/>
                </a:cubicBez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60" name="Freeform: Shape 159">
            <a:extLst>
              <a:ext uri="{FF2B5EF4-FFF2-40B4-BE49-F238E27FC236}">
                <a16:creationId xmlns:a16="http://schemas.microsoft.com/office/drawing/2014/main" id="{C40CFB16-7A41-43CA-9258-C22B8A57CBE8}"/>
              </a:ext>
            </a:extLst>
          </p:cNvPr>
          <p:cNvSpPr/>
          <p:nvPr/>
        </p:nvSpPr>
        <p:spPr>
          <a:xfrm>
            <a:off x="2305813" y="4528160"/>
            <a:ext cx="142743" cy="146815"/>
          </a:xfrm>
          <a:custGeom>
            <a:avLst/>
            <a:gdLst>
              <a:gd name="connsiteX0" fmla="*/ 20420 w 381168"/>
              <a:gd name="connsiteY0" fmla="*/ 399411 h 408394"/>
              <a:gd name="connsiteX1" fmla="*/ 330528 w 381168"/>
              <a:gd name="connsiteY1" fmla="*/ 20420 h 408394"/>
              <a:gd name="connsiteX2" fmla="*/ 381441 w 381168"/>
              <a:gd name="connsiteY2" fmla="*/ 124152 h 408394"/>
              <a:gd name="connsiteX3" fmla="*/ 20420 w 381168"/>
              <a:gd name="connsiteY3" fmla="*/ 399411 h 408394"/>
            </a:gdLst>
            <a:ahLst/>
            <a:cxnLst>
              <a:cxn ang="0">
                <a:pos x="connsiteX0" y="connsiteY0"/>
              </a:cxn>
              <a:cxn ang="0">
                <a:pos x="connsiteX1" y="connsiteY1"/>
              </a:cxn>
              <a:cxn ang="0">
                <a:pos x="connsiteX2" y="connsiteY2"/>
              </a:cxn>
              <a:cxn ang="0">
                <a:pos x="connsiteX3" y="connsiteY3"/>
              </a:cxn>
            </a:cxnLst>
            <a:rect l="l" t="t" r="r" b="b"/>
            <a:pathLst>
              <a:path w="381168" h="408394">
                <a:moveTo>
                  <a:pt x="20420" y="399411"/>
                </a:moveTo>
                <a:cubicBezTo>
                  <a:pt x="20420" y="399411"/>
                  <a:pt x="494975" y="153829"/>
                  <a:pt x="330528" y="20420"/>
                </a:cubicBezTo>
                <a:cubicBezTo>
                  <a:pt x="330528" y="20420"/>
                  <a:pt x="394509" y="40839"/>
                  <a:pt x="381441" y="124152"/>
                </a:cubicBezTo>
                <a:cubicBezTo>
                  <a:pt x="381713" y="124152"/>
                  <a:pt x="306841" y="317187"/>
                  <a:pt x="20420" y="399411"/>
                </a:cubicBez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61" name="Freeform: Shape 160">
            <a:extLst>
              <a:ext uri="{FF2B5EF4-FFF2-40B4-BE49-F238E27FC236}">
                <a16:creationId xmlns:a16="http://schemas.microsoft.com/office/drawing/2014/main" id="{C0CA9907-66F4-4E58-B068-A7AFE9C085AF}"/>
              </a:ext>
            </a:extLst>
          </p:cNvPr>
          <p:cNvSpPr/>
          <p:nvPr/>
        </p:nvSpPr>
        <p:spPr>
          <a:xfrm>
            <a:off x="1333736" y="4039574"/>
            <a:ext cx="91763" cy="117452"/>
          </a:xfrm>
          <a:custGeom>
            <a:avLst/>
            <a:gdLst>
              <a:gd name="connsiteX0" fmla="*/ 206648 w 245036"/>
              <a:gd name="connsiteY0" fmla="*/ 120840 h 326715"/>
              <a:gd name="connsiteX1" fmla="*/ 78412 w 245036"/>
              <a:gd name="connsiteY1" fmla="*/ 24187 h 326715"/>
              <a:gd name="connsiteX2" fmla="*/ 74056 w 245036"/>
              <a:gd name="connsiteY2" fmla="*/ 26910 h 326715"/>
              <a:gd name="connsiteX3" fmla="*/ 74328 w 245036"/>
              <a:gd name="connsiteY3" fmla="*/ 26365 h 326715"/>
              <a:gd name="connsiteX4" fmla="*/ 20420 w 245036"/>
              <a:gd name="connsiteY4" fmla="*/ 57948 h 326715"/>
              <a:gd name="connsiteX5" fmla="*/ 47102 w 245036"/>
              <a:gd name="connsiteY5" fmla="*/ 66388 h 326715"/>
              <a:gd name="connsiteX6" fmla="*/ 47374 w 245036"/>
              <a:gd name="connsiteY6" fmla="*/ 65843 h 326715"/>
              <a:gd name="connsiteX7" fmla="*/ 63437 w 245036"/>
              <a:gd name="connsiteY7" fmla="*/ 184005 h 326715"/>
              <a:gd name="connsiteX8" fmla="*/ 159819 w 245036"/>
              <a:gd name="connsiteY8" fmla="*/ 282837 h 326715"/>
              <a:gd name="connsiteX9" fmla="*/ 141849 w 245036"/>
              <a:gd name="connsiteY9" fmla="*/ 309519 h 326715"/>
              <a:gd name="connsiteX10" fmla="*/ 190584 w 245036"/>
              <a:gd name="connsiteY10" fmla="*/ 281203 h 326715"/>
              <a:gd name="connsiteX11" fmla="*/ 191673 w 245036"/>
              <a:gd name="connsiteY11" fmla="*/ 280931 h 326715"/>
              <a:gd name="connsiteX12" fmla="*/ 206648 w 245036"/>
              <a:gd name="connsiteY12" fmla="*/ 120840 h 3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5036" h="326715">
                <a:moveTo>
                  <a:pt x="206648" y="120840"/>
                </a:moveTo>
                <a:cubicBezTo>
                  <a:pt x="175338" y="50052"/>
                  <a:pt x="117890" y="7034"/>
                  <a:pt x="78412" y="24187"/>
                </a:cubicBezTo>
                <a:cubicBezTo>
                  <a:pt x="76778" y="25003"/>
                  <a:pt x="75417" y="25820"/>
                  <a:pt x="74056" y="26910"/>
                </a:cubicBezTo>
                <a:lnTo>
                  <a:pt x="74328" y="26365"/>
                </a:lnTo>
                <a:lnTo>
                  <a:pt x="20420" y="57948"/>
                </a:lnTo>
                <a:lnTo>
                  <a:pt x="47102" y="66388"/>
                </a:lnTo>
                <a:lnTo>
                  <a:pt x="47374" y="65843"/>
                </a:lnTo>
                <a:cubicBezTo>
                  <a:pt x="39206" y="97426"/>
                  <a:pt x="44107" y="140715"/>
                  <a:pt x="63437" y="184005"/>
                </a:cubicBezTo>
                <a:cubicBezTo>
                  <a:pt x="86852" y="237369"/>
                  <a:pt x="125241" y="274941"/>
                  <a:pt x="159819" y="282837"/>
                </a:cubicBezTo>
                <a:lnTo>
                  <a:pt x="141849" y="309519"/>
                </a:lnTo>
                <a:lnTo>
                  <a:pt x="190584" y="281203"/>
                </a:lnTo>
                <a:cubicBezTo>
                  <a:pt x="191129" y="281203"/>
                  <a:pt x="191401" y="280931"/>
                  <a:pt x="191673" y="280931"/>
                </a:cubicBezTo>
                <a:cubicBezTo>
                  <a:pt x="231152" y="262962"/>
                  <a:pt x="237958" y="191628"/>
                  <a:pt x="206648" y="120840"/>
                </a:cubicBez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62" name="Picture 161">
            <a:extLst>
              <a:ext uri="{FF2B5EF4-FFF2-40B4-BE49-F238E27FC236}">
                <a16:creationId xmlns:a16="http://schemas.microsoft.com/office/drawing/2014/main" id="{6F10E43E-997B-4083-8C3E-BCABC0F8740C}"/>
              </a:ext>
            </a:extLst>
          </p:cNvPr>
          <p:cNvPicPr>
            <a:picLocks noChangeAspect="1"/>
          </p:cNvPicPr>
          <p:nvPr/>
        </p:nvPicPr>
        <p:blipFill>
          <a:blip r:embed="rId8"/>
          <a:stretch>
            <a:fillRect/>
          </a:stretch>
        </p:blipFill>
        <p:spPr>
          <a:xfrm>
            <a:off x="1333230" y="4054259"/>
            <a:ext cx="61175" cy="88089"/>
          </a:xfrm>
          <a:custGeom>
            <a:avLst/>
            <a:gdLst>
              <a:gd name="connsiteX0" fmla="*/ 0 w 163357"/>
              <a:gd name="connsiteY0" fmla="*/ 0 h 245036"/>
              <a:gd name="connsiteX1" fmla="*/ 189495 w 163357"/>
              <a:gd name="connsiteY1" fmla="*/ 0 h 245036"/>
              <a:gd name="connsiteX2" fmla="*/ 189495 w 163357"/>
              <a:gd name="connsiteY2" fmla="*/ 267907 h 245036"/>
              <a:gd name="connsiteX3" fmla="*/ 0 w 163357"/>
              <a:gd name="connsiteY3" fmla="*/ 267907 h 245036"/>
            </a:gdLst>
            <a:ahLst/>
            <a:cxnLst>
              <a:cxn ang="0">
                <a:pos x="connsiteX0" y="connsiteY0"/>
              </a:cxn>
              <a:cxn ang="0">
                <a:pos x="connsiteX1" y="connsiteY1"/>
              </a:cxn>
              <a:cxn ang="0">
                <a:pos x="connsiteX2" y="connsiteY2"/>
              </a:cxn>
              <a:cxn ang="0">
                <a:pos x="connsiteX3" y="connsiteY3"/>
              </a:cxn>
            </a:cxnLst>
            <a:rect l="l" t="t" r="r" b="b"/>
            <a:pathLst>
              <a:path w="163357" h="245036">
                <a:moveTo>
                  <a:pt x="0" y="0"/>
                </a:moveTo>
                <a:lnTo>
                  <a:pt x="189495" y="0"/>
                </a:lnTo>
                <a:lnTo>
                  <a:pt x="189495" y="267907"/>
                </a:lnTo>
                <a:lnTo>
                  <a:pt x="0" y="267907"/>
                </a:lnTo>
                <a:close/>
              </a:path>
            </a:pathLst>
          </a:custGeom>
          <a:ln/>
        </p:spPr>
      </p:pic>
      <p:sp>
        <p:nvSpPr>
          <p:cNvPr id="163" name="Freeform: Shape 162">
            <a:extLst>
              <a:ext uri="{FF2B5EF4-FFF2-40B4-BE49-F238E27FC236}">
                <a16:creationId xmlns:a16="http://schemas.microsoft.com/office/drawing/2014/main" id="{E52858D7-8518-4796-8C84-F439355E7B5B}"/>
              </a:ext>
            </a:extLst>
          </p:cNvPr>
          <p:cNvSpPr/>
          <p:nvPr/>
        </p:nvSpPr>
        <p:spPr>
          <a:xfrm>
            <a:off x="1399092" y="4130706"/>
            <a:ext cx="61175" cy="78302"/>
          </a:xfrm>
          <a:custGeom>
            <a:avLst/>
            <a:gdLst>
              <a:gd name="connsiteX0" fmla="*/ 145389 w 163357"/>
              <a:gd name="connsiteY0" fmla="*/ 89507 h 217810"/>
              <a:gd name="connsiteX1" fmla="*/ 59081 w 163357"/>
              <a:gd name="connsiteY1" fmla="*/ 23075 h 217810"/>
              <a:gd name="connsiteX2" fmla="*/ 56359 w 163357"/>
              <a:gd name="connsiteY2" fmla="*/ 24709 h 217810"/>
              <a:gd name="connsiteX3" fmla="*/ 56631 w 163357"/>
              <a:gd name="connsiteY3" fmla="*/ 24436 h 217810"/>
              <a:gd name="connsiteX4" fmla="*/ 20420 w 163357"/>
              <a:gd name="connsiteY4" fmla="*/ 46217 h 217810"/>
              <a:gd name="connsiteX5" fmla="*/ 38389 w 163357"/>
              <a:gd name="connsiteY5" fmla="*/ 52207 h 217810"/>
              <a:gd name="connsiteX6" fmla="*/ 38661 w 163357"/>
              <a:gd name="connsiteY6" fmla="*/ 51935 h 217810"/>
              <a:gd name="connsiteX7" fmla="*/ 49280 w 163357"/>
              <a:gd name="connsiteY7" fmla="*/ 133069 h 217810"/>
              <a:gd name="connsiteX8" fmla="*/ 114351 w 163357"/>
              <a:gd name="connsiteY8" fmla="*/ 200863 h 217810"/>
              <a:gd name="connsiteX9" fmla="*/ 102099 w 163357"/>
              <a:gd name="connsiteY9" fmla="*/ 218832 h 217810"/>
              <a:gd name="connsiteX10" fmla="*/ 135043 w 163357"/>
              <a:gd name="connsiteY10" fmla="*/ 199502 h 217810"/>
              <a:gd name="connsiteX11" fmla="*/ 135587 w 163357"/>
              <a:gd name="connsiteY11" fmla="*/ 199229 h 217810"/>
              <a:gd name="connsiteX12" fmla="*/ 145389 w 163357"/>
              <a:gd name="connsiteY12" fmla="*/ 89507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357" h="217810">
                <a:moveTo>
                  <a:pt x="145389" y="89507"/>
                </a:moveTo>
                <a:cubicBezTo>
                  <a:pt x="124152" y="40772"/>
                  <a:pt x="85491" y="11095"/>
                  <a:pt x="59081" y="23075"/>
                </a:cubicBezTo>
                <a:cubicBezTo>
                  <a:pt x="57992" y="23619"/>
                  <a:pt x="57175" y="24164"/>
                  <a:pt x="56359" y="24709"/>
                </a:cubicBezTo>
                <a:lnTo>
                  <a:pt x="56631" y="24436"/>
                </a:lnTo>
                <a:lnTo>
                  <a:pt x="20420" y="46217"/>
                </a:lnTo>
                <a:lnTo>
                  <a:pt x="38389" y="52207"/>
                </a:lnTo>
                <a:lnTo>
                  <a:pt x="38661" y="51935"/>
                </a:lnTo>
                <a:cubicBezTo>
                  <a:pt x="33216" y="73444"/>
                  <a:pt x="36483" y="103393"/>
                  <a:pt x="49280" y="133069"/>
                </a:cubicBezTo>
                <a:cubicBezTo>
                  <a:pt x="65071" y="169552"/>
                  <a:pt x="91208" y="195418"/>
                  <a:pt x="114351" y="200863"/>
                </a:cubicBezTo>
                <a:lnTo>
                  <a:pt x="102099" y="218832"/>
                </a:lnTo>
                <a:lnTo>
                  <a:pt x="135043" y="199502"/>
                </a:lnTo>
                <a:cubicBezTo>
                  <a:pt x="135043" y="199229"/>
                  <a:pt x="135587" y="199229"/>
                  <a:pt x="135587" y="199229"/>
                </a:cubicBezTo>
                <a:cubicBezTo>
                  <a:pt x="161997" y="186705"/>
                  <a:pt x="166625" y="137970"/>
                  <a:pt x="145389" y="89507"/>
                </a:cubicBez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64" name="Picture 163">
            <a:extLst>
              <a:ext uri="{FF2B5EF4-FFF2-40B4-BE49-F238E27FC236}">
                <a16:creationId xmlns:a16="http://schemas.microsoft.com/office/drawing/2014/main" id="{A95B04F2-61BE-4004-9B3A-B6C6B2CF91AD}"/>
              </a:ext>
            </a:extLst>
          </p:cNvPr>
          <p:cNvPicPr>
            <a:picLocks noChangeAspect="1"/>
          </p:cNvPicPr>
          <p:nvPr/>
        </p:nvPicPr>
        <p:blipFill>
          <a:blip r:embed="rId9"/>
          <a:stretch>
            <a:fillRect/>
          </a:stretch>
        </p:blipFill>
        <p:spPr>
          <a:xfrm>
            <a:off x="1401747" y="4141173"/>
            <a:ext cx="50980" cy="68514"/>
          </a:xfrm>
          <a:custGeom>
            <a:avLst/>
            <a:gdLst>
              <a:gd name="connsiteX0" fmla="*/ 0 w 136131"/>
              <a:gd name="connsiteY0" fmla="*/ 0 h 190584"/>
              <a:gd name="connsiteX1" fmla="*/ 137221 w 136131"/>
              <a:gd name="connsiteY1" fmla="*/ 0 h 190584"/>
              <a:gd name="connsiteX2" fmla="*/ 137221 w 136131"/>
              <a:gd name="connsiteY2" fmla="*/ 196030 h 190584"/>
              <a:gd name="connsiteX3" fmla="*/ 0 w 136131"/>
              <a:gd name="connsiteY3" fmla="*/ 196030 h 190584"/>
            </a:gdLst>
            <a:ahLst/>
            <a:cxnLst>
              <a:cxn ang="0">
                <a:pos x="connsiteX0" y="connsiteY0"/>
              </a:cxn>
              <a:cxn ang="0">
                <a:pos x="connsiteX1" y="connsiteY1"/>
              </a:cxn>
              <a:cxn ang="0">
                <a:pos x="connsiteX2" y="connsiteY2"/>
              </a:cxn>
              <a:cxn ang="0">
                <a:pos x="connsiteX3" y="connsiteY3"/>
              </a:cxn>
            </a:cxnLst>
            <a:rect l="l" t="t" r="r" b="b"/>
            <a:pathLst>
              <a:path w="136131" h="190584">
                <a:moveTo>
                  <a:pt x="0" y="0"/>
                </a:moveTo>
                <a:lnTo>
                  <a:pt x="137221" y="0"/>
                </a:lnTo>
                <a:lnTo>
                  <a:pt x="137221" y="196030"/>
                </a:lnTo>
                <a:lnTo>
                  <a:pt x="0" y="196030"/>
                </a:lnTo>
                <a:close/>
              </a:path>
            </a:pathLst>
          </a:custGeom>
          <a:ln/>
        </p:spPr>
      </p:pic>
      <p:sp>
        <p:nvSpPr>
          <p:cNvPr id="165" name="Freeform: Shape 164">
            <a:extLst>
              <a:ext uri="{FF2B5EF4-FFF2-40B4-BE49-F238E27FC236}">
                <a16:creationId xmlns:a16="http://schemas.microsoft.com/office/drawing/2014/main" id="{3AF65329-2E91-44CC-81EC-91D9E7568A95}"/>
              </a:ext>
            </a:extLst>
          </p:cNvPr>
          <p:cNvSpPr/>
          <p:nvPr/>
        </p:nvSpPr>
        <p:spPr>
          <a:xfrm>
            <a:off x="1336285" y="3965857"/>
            <a:ext cx="71371" cy="68514"/>
          </a:xfrm>
          <a:custGeom>
            <a:avLst/>
            <a:gdLst>
              <a:gd name="connsiteX0" fmla="*/ 62621 w 190584"/>
              <a:gd name="connsiteY0" fmla="*/ 20420 h 190584"/>
              <a:gd name="connsiteX1" fmla="*/ 187862 w 190584"/>
              <a:gd name="connsiteY1" fmla="*/ 112445 h 190584"/>
              <a:gd name="connsiteX2" fmla="*/ 20420 w 190584"/>
              <a:gd name="connsiteY2" fmla="*/ 174521 h 190584"/>
              <a:gd name="connsiteX3" fmla="*/ 62621 w 190584"/>
              <a:gd name="connsiteY3" fmla="*/ 20420 h 190584"/>
            </a:gdLst>
            <a:ahLst/>
            <a:cxnLst>
              <a:cxn ang="0">
                <a:pos x="connsiteX0" y="connsiteY0"/>
              </a:cxn>
              <a:cxn ang="0">
                <a:pos x="connsiteX1" y="connsiteY1"/>
              </a:cxn>
              <a:cxn ang="0">
                <a:pos x="connsiteX2" y="connsiteY2"/>
              </a:cxn>
              <a:cxn ang="0">
                <a:pos x="connsiteX3" y="connsiteY3"/>
              </a:cxn>
            </a:cxnLst>
            <a:rect l="l" t="t" r="r" b="b"/>
            <a:pathLst>
              <a:path w="190584" h="190584">
                <a:moveTo>
                  <a:pt x="62621" y="20420"/>
                </a:moveTo>
                <a:cubicBezTo>
                  <a:pt x="62621" y="20420"/>
                  <a:pt x="151106" y="28315"/>
                  <a:pt x="187862" y="112445"/>
                </a:cubicBezTo>
                <a:cubicBezTo>
                  <a:pt x="187862" y="112445"/>
                  <a:pt x="36756" y="90936"/>
                  <a:pt x="20420" y="174521"/>
                </a:cubicBezTo>
                <a:cubicBezTo>
                  <a:pt x="20420" y="174521"/>
                  <a:pt x="47646" y="58536"/>
                  <a:pt x="62621" y="20420"/>
                </a:cubicBezTo>
                <a:close/>
              </a:path>
            </a:pathLst>
          </a:custGeom>
          <a:solidFill>
            <a:srgbClr val="F3882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pic>
        <p:nvPicPr>
          <p:cNvPr id="166" name="Picture 165">
            <a:extLst>
              <a:ext uri="{FF2B5EF4-FFF2-40B4-BE49-F238E27FC236}">
                <a16:creationId xmlns:a16="http://schemas.microsoft.com/office/drawing/2014/main" id="{3E7296C3-FA5B-451A-A510-BF5C477E27EF}"/>
              </a:ext>
            </a:extLst>
          </p:cNvPr>
          <p:cNvPicPr>
            <a:picLocks noChangeAspect="1"/>
          </p:cNvPicPr>
          <p:nvPr/>
        </p:nvPicPr>
        <p:blipFill>
          <a:blip r:embed="rId10"/>
          <a:stretch>
            <a:fillRect/>
          </a:stretch>
        </p:blipFill>
        <p:spPr>
          <a:xfrm>
            <a:off x="1612190" y="4260975"/>
            <a:ext cx="438424" cy="254480"/>
          </a:xfrm>
          <a:custGeom>
            <a:avLst/>
            <a:gdLst>
              <a:gd name="connsiteX0" fmla="*/ 0 w 1170732"/>
              <a:gd name="connsiteY0" fmla="*/ 0 h 707884"/>
              <a:gd name="connsiteX1" fmla="*/ 1176177 w 1170732"/>
              <a:gd name="connsiteY1" fmla="*/ 0 h 707884"/>
              <a:gd name="connsiteX2" fmla="*/ 1176177 w 1170732"/>
              <a:gd name="connsiteY2" fmla="*/ 725309 h 707884"/>
              <a:gd name="connsiteX3" fmla="*/ 0 w 1170732"/>
              <a:gd name="connsiteY3" fmla="*/ 725309 h 707884"/>
            </a:gdLst>
            <a:ahLst/>
            <a:cxnLst>
              <a:cxn ang="0">
                <a:pos x="connsiteX0" y="connsiteY0"/>
              </a:cxn>
              <a:cxn ang="0">
                <a:pos x="connsiteX1" y="connsiteY1"/>
              </a:cxn>
              <a:cxn ang="0">
                <a:pos x="connsiteX2" y="connsiteY2"/>
              </a:cxn>
              <a:cxn ang="0">
                <a:pos x="connsiteX3" y="connsiteY3"/>
              </a:cxn>
            </a:cxnLst>
            <a:rect l="l" t="t" r="r" b="b"/>
            <a:pathLst>
              <a:path w="1170732" h="707884">
                <a:moveTo>
                  <a:pt x="0" y="0"/>
                </a:moveTo>
                <a:lnTo>
                  <a:pt x="1176177" y="0"/>
                </a:lnTo>
                <a:lnTo>
                  <a:pt x="1176177" y="725309"/>
                </a:lnTo>
                <a:lnTo>
                  <a:pt x="0" y="725309"/>
                </a:lnTo>
                <a:close/>
              </a:path>
            </a:pathLst>
          </a:custGeom>
          <a:ln/>
        </p:spPr>
      </p:pic>
      <p:pic>
        <p:nvPicPr>
          <p:cNvPr id="167" name="Picture 166">
            <a:extLst>
              <a:ext uri="{FF2B5EF4-FFF2-40B4-BE49-F238E27FC236}">
                <a16:creationId xmlns:a16="http://schemas.microsoft.com/office/drawing/2014/main" id="{021A9C6E-B46A-4531-B3BF-E76D26C7BB84}"/>
              </a:ext>
            </a:extLst>
          </p:cNvPr>
          <p:cNvPicPr>
            <a:picLocks noChangeAspect="1"/>
          </p:cNvPicPr>
          <p:nvPr/>
        </p:nvPicPr>
        <p:blipFill>
          <a:blip r:embed="rId11"/>
          <a:stretch>
            <a:fillRect/>
          </a:stretch>
        </p:blipFill>
        <p:spPr>
          <a:xfrm>
            <a:off x="1612190" y="4293861"/>
            <a:ext cx="418032" cy="244692"/>
          </a:xfrm>
          <a:custGeom>
            <a:avLst/>
            <a:gdLst>
              <a:gd name="connsiteX0" fmla="*/ 0 w 1116279"/>
              <a:gd name="connsiteY0" fmla="*/ 0 h 680658"/>
              <a:gd name="connsiteX1" fmla="*/ 1123903 w 1116279"/>
              <a:gd name="connsiteY1" fmla="*/ 0 h 680658"/>
              <a:gd name="connsiteX2" fmla="*/ 1123903 w 1116279"/>
              <a:gd name="connsiteY2" fmla="*/ 692638 h 680658"/>
              <a:gd name="connsiteX3" fmla="*/ 0 w 1116279"/>
              <a:gd name="connsiteY3" fmla="*/ 692638 h 680658"/>
            </a:gdLst>
            <a:ahLst/>
            <a:cxnLst>
              <a:cxn ang="0">
                <a:pos x="connsiteX0" y="connsiteY0"/>
              </a:cxn>
              <a:cxn ang="0">
                <a:pos x="connsiteX1" y="connsiteY1"/>
              </a:cxn>
              <a:cxn ang="0">
                <a:pos x="connsiteX2" y="connsiteY2"/>
              </a:cxn>
              <a:cxn ang="0">
                <a:pos x="connsiteX3" y="connsiteY3"/>
              </a:cxn>
            </a:cxnLst>
            <a:rect l="l" t="t" r="r" b="b"/>
            <a:pathLst>
              <a:path w="1116279" h="680658">
                <a:moveTo>
                  <a:pt x="0" y="0"/>
                </a:moveTo>
                <a:lnTo>
                  <a:pt x="1123903" y="0"/>
                </a:lnTo>
                <a:lnTo>
                  <a:pt x="1123903" y="692638"/>
                </a:lnTo>
                <a:lnTo>
                  <a:pt x="0" y="692638"/>
                </a:lnTo>
                <a:close/>
              </a:path>
            </a:pathLst>
          </a:custGeom>
          <a:ln/>
        </p:spPr>
      </p:pic>
      <p:pic>
        <p:nvPicPr>
          <p:cNvPr id="168" name="Picture 167">
            <a:extLst>
              <a:ext uri="{FF2B5EF4-FFF2-40B4-BE49-F238E27FC236}">
                <a16:creationId xmlns:a16="http://schemas.microsoft.com/office/drawing/2014/main" id="{516E7921-0B74-427B-B93A-596E212642C2}"/>
              </a:ext>
            </a:extLst>
          </p:cNvPr>
          <p:cNvPicPr>
            <a:picLocks noChangeAspect="1"/>
          </p:cNvPicPr>
          <p:nvPr/>
        </p:nvPicPr>
        <p:blipFill>
          <a:blip r:embed="rId12"/>
          <a:stretch>
            <a:fillRect/>
          </a:stretch>
        </p:blipFill>
        <p:spPr>
          <a:xfrm>
            <a:off x="1612190" y="4326748"/>
            <a:ext cx="397640" cy="234905"/>
          </a:xfrm>
          <a:custGeom>
            <a:avLst/>
            <a:gdLst>
              <a:gd name="connsiteX0" fmla="*/ 0 w 1061826"/>
              <a:gd name="connsiteY0" fmla="*/ 0 h 653431"/>
              <a:gd name="connsiteX1" fmla="*/ 1065094 w 1061826"/>
              <a:gd name="connsiteY1" fmla="*/ 0 h 653431"/>
              <a:gd name="connsiteX2" fmla="*/ 1065094 w 1061826"/>
              <a:gd name="connsiteY2" fmla="*/ 659966 h 653431"/>
              <a:gd name="connsiteX3" fmla="*/ 0 w 1061826"/>
              <a:gd name="connsiteY3" fmla="*/ 659966 h 653431"/>
            </a:gdLst>
            <a:ahLst/>
            <a:cxnLst>
              <a:cxn ang="0">
                <a:pos x="connsiteX0" y="connsiteY0"/>
              </a:cxn>
              <a:cxn ang="0">
                <a:pos x="connsiteX1" y="connsiteY1"/>
              </a:cxn>
              <a:cxn ang="0">
                <a:pos x="connsiteX2" y="connsiteY2"/>
              </a:cxn>
              <a:cxn ang="0">
                <a:pos x="connsiteX3" y="connsiteY3"/>
              </a:cxn>
            </a:cxnLst>
            <a:rect l="l" t="t" r="r" b="b"/>
            <a:pathLst>
              <a:path w="1061826" h="653431">
                <a:moveTo>
                  <a:pt x="0" y="0"/>
                </a:moveTo>
                <a:lnTo>
                  <a:pt x="1065094" y="0"/>
                </a:lnTo>
                <a:lnTo>
                  <a:pt x="1065094" y="659966"/>
                </a:lnTo>
                <a:lnTo>
                  <a:pt x="0" y="659966"/>
                </a:lnTo>
                <a:close/>
              </a:path>
            </a:pathLst>
          </a:custGeom>
          <a:ln/>
        </p:spPr>
      </p:pic>
      <p:pic>
        <p:nvPicPr>
          <p:cNvPr id="169" name="Picture 168">
            <a:extLst>
              <a:ext uri="{FF2B5EF4-FFF2-40B4-BE49-F238E27FC236}">
                <a16:creationId xmlns:a16="http://schemas.microsoft.com/office/drawing/2014/main" id="{F843C3C2-C47F-4EDC-AA94-CEE60BF39243}"/>
              </a:ext>
            </a:extLst>
          </p:cNvPr>
          <p:cNvPicPr>
            <a:picLocks noChangeAspect="1"/>
          </p:cNvPicPr>
          <p:nvPr/>
        </p:nvPicPr>
        <p:blipFill>
          <a:blip r:embed="rId13"/>
          <a:stretch>
            <a:fillRect/>
          </a:stretch>
        </p:blipFill>
        <p:spPr>
          <a:xfrm>
            <a:off x="1614637" y="4361983"/>
            <a:ext cx="367053" cy="215329"/>
          </a:xfrm>
          <a:custGeom>
            <a:avLst/>
            <a:gdLst>
              <a:gd name="connsiteX0" fmla="*/ 0 w 980147"/>
              <a:gd name="connsiteY0" fmla="*/ 0 h 598979"/>
              <a:gd name="connsiteX1" fmla="*/ 993216 w 980147"/>
              <a:gd name="connsiteY1" fmla="*/ 0 h 598979"/>
              <a:gd name="connsiteX2" fmla="*/ 993216 w 980147"/>
              <a:gd name="connsiteY2" fmla="*/ 614226 h 598979"/>
              <a:gd name="connsiteX3" fmla="*/ 0 w 980147"/>
              <a:gd name="connsiteY3" fmla="*/ 614226 h 598979"/>
            </a:gdLst>
            <a:ahLst/>
            <a:cxnLst>
              <a:cxn ang="0">
                <a:pos x="connsiteX0" y="connsiteY0"/>
              </a:cxn>
              <a:cxn ang="0">
                <a:pos x="connsiteX1" y="connsiteY1"/>
              </a:cxn>
              <a:cxn ang="0">
                <a:pos x="connsiteX2" y="connsiteY2"/>
              </a:cxn>
              <a:cxn ang="0">
                <a:pos x="connsiteX3" y="connsiteY3"/>
              </a:cxn>
            </a:cxnLst>
            <a:rect l="l" t="t" r="r" b="b"/>
            <a:pathLst>
              <a:path w="980147" h="598979">
                <a:moveTo>
                  <a:pt x="0" y="0"/>
                </a:moveTo>
                <a:lnTo>
                  <a:pt x="993216" y="0"/>
                </a:lnTo>
                <a:lnTo>
                  <a:pt x="993216" y="614226"/>
                </a:lnTo>
                <a:lnTo>
                  <a:pt x="0" y="614226"/>
                </a:lnTo>
                <a:close/>
              </a:path>
            </a:pathLst>
          </a:custGeom>
          <a:ln/>
        </p:spPr>
      </p:pic>
      <p:pic>
        <p:nvPicPr>
          <p:cNvPr id="170" name="Picture 169">
            <a:extLst>
              <a:ext uri="{FF2B5EF4-FFF2-40B4-BE49-F238E27FC236}">
                <a16:creationId xmlns:a16="http://schemas.microsoft.com/office/drawing/2014/main" id="{5B691B11-BCD6-4CFB-8B8A-343084D96BC6}"/>
              </a:ext>
            </a:extLst>
          </p:cNvPr>
          <p:cNvPicPr>
            <a:picLocks noChangeAspect="1"/>
          </p:cNvPicPr>
          <p:nvPr/>
        </p:nvPicPr>
        <p:blipFill>
          <a:blip r:embed="rId14"/>
          <a:stretch>
            <a:fillRect/>
          </a:stretch>
        </p:blipFill>
        <p:spPr>
          <a:xfrm>
            <a:off x="1621978" y="4401917"/>
            <a:ext cx="326269" cy="185966"/>
          </a:xfrm>
          <a:custGeom>
            <a:avLst/>
            <a:gdLst>
              <a:gd name="connsiteX0" fmla="*/ 0 w 871242"/>
              <a:gd name="connsiteY0" fmla="*/ 0 h 517300"/>
              <a:gd name="connsiteX1" fmla="*/ 895202 w 871242"/>
              <a:gd name="connsiteY1" fmla="*/ 0 h 517300"/>
              <a:gd name="connsiteX2" fmla="*/ 895202 w 871242"/>
              <a:gd name="connsiteY2" fmla="*/ 542348 h 517300"/>
              <a:gd name="connsiteX3" fmla="*/ 0 w 871242"/>
              <a:gd name="connsiteY3" fmla="*/ 542348 h 517300"/>
            </a:gdLst>
            <a:ahLst/>
            <a:cxnLst>
              <a:cxn ang="0">
                <a:pos x="connsiteX0" y="connsiteY0"/>
              </a:cxn>
              <a:cxn ang="0">
                <a:pos x="connsiteX1" y="connsiteY1"/>
              </a:cxn>
              <a:cxn ang="0">
                <a:pos x="connsiteX2" y="connsiteY2"/>
              </a:cxn>
              <a:cxn ang="0">
                <a:pos x="connsiteX3" y="connsiteY3"/>
              </a:cxn>
            </a:cxnLst>
            <a:rect l="l" t="t" r="r" b="b"/>
            <a:pathLst>
              <a:path w="871242" h="517300">
                <a:moveTo>
                  <a:pt x="0" y="0"/>
                </a:moveTo>
                <a:lnTo>
                  <a:pt x="895202" y="0"/>
                </a:lnTo>
                <a:lnTo>
                  <a:pt x="895202" y="542348"/>
                </a:lnTo>
                <a:lnTo>
                  <a:pt x="0" y="542348"/>
                </a:lnTo>
                <a:close/>
              </a:path>
            </a:pathLst>
          </a:custGeom>
          <a:ln/>
        </p:spPr>
      </p:pic>
      <p:sp>
        <p:nvSpPr>
          <p:cNvPr id="171" name="Freeform: Shape 170">
            <a:extLst>
              <a:ext uri="{FF2B5EF4-FFF2-40B4-BE49-F238E27FC236}">
                <a16:creationId xmlns:a16="http://schemas.microsoft.com/office/drawing/2014/main" id="{9760344D-F781-489C-9325-054B13BA5B4F}"/>
              </a:ext>
            </a:extLst>
          </p:cNvPr>
          <p:cNvSpPr/>
          <p:nvPr/>
        </p:nvSpPr>
        <p:spPr>
          <a:xfrm>
            <a:off x="2385750" y="3968696"/>
            <a:ext cx="244702" cy="156603"/>
          </a:xfrm>
          <a:custGeom>
            <a:avLst/>
            <a:gdLst>
              <a:gd name="connsiteX0" fmla="*/ 173704 w 653431"/>
              <a:gd name="connsiteY0" fmla="*/ 20420 h 435621"/>
              <a:gd name="connsiteX1" fmla="*/ 643903 w 653431"/>
              <a:gd name="connsiteY1" fmla="*/ 295406 h 435621"/>
              <a:gd name="connsiteX2" fmla="*/ 524379 w 653431"/>
              <a:gd name="connsiteY2" fmla="*/ 428815 h 435621"/>
              <a:gd name="connsiteX3" fmla="*/ 20420 w 653431"/>
              <a:gd name="connsiteY3" fmla="*/ 139943 h 435621"/>
              <a:gd name="connsiteX4" fmla="*/ 173704 w 653431"/>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31" h="435621">
                <a:moveTo>
                  <a:pt x="173704" y="20420"/>
                </a:moveTo>
                <a:lnTo>
                  <a:pt x="643903" y="295406"/>
                </a:lnTo>
                <a:cubicBezTo>
                  <a:pt x="643903" y="295406"/>
                  <a:pt x="539354" y="393148"/>
                  <a:pt x="524379" y="428815"/>
                </a:cubicBezTo>
                <a:lnTo>
                  <a:pt x="20420" y="139943"/>
                </a:lnTo>
                <a:cubicBezTo>
                  <a:pt x="20692" y="139943"/>
                  <a:pt x="71333" y="62621"/>
                  <a:pt x="173704" y="20420"/>
                </a:cubicBezTo>
                <a:close/>
              </a:path>
            </a:pathLst>
          </a:custGeom>
          <a:solidFill>
            <a:srgbClr val="8081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2" name="Freeform: Shape 171">
            <a:extLst>
              <a:ext uri="{FF2B5EF4-FFF2-40B4-BE49-F238E27FC236}">
                <a16:creationId xmlns:a16="http://schemas.microsoft.com/office/drawing/2014/main" id="{56E01E18-6708-4B6E-9889-CA22189B70C0}"/>
              </a:ext>
            </a:extLst>
          </p:cNvPr>
          <p:cNvSpPr/>
          <p:nvPr/>
        </p:nvSpPr>
        <p:spPr>
          <a:xfrm>
            <a:off x="1721894" y="3594512"/>
            <a:ext cx="244702" cy="156603"/>
          </a:xfrm>
          <a:custGeom>
            <a:avLst/>
            <a:gdLst>
              <a:gd name="connsiteX0" fmla="*/ 173704 w 653431"/>
              <a:gd name="connsiteY0" fmla="*/ 20420 h 435621"/>
              <a:gd name="connsiteX1" fmla="*/ 643903 w 653431"/>
              <a:gd name="connsiteY1" fmla="*/ 295133 h 435621"/>
              <a:gd name="connsiteX2" fmla="*/ 524379 w 653431"/>
              <a:gd name="connsiteY2" fmla="*/ 428815 h 435621"/>
              <a:gd name="connsiteX3" fmla="*/ 20420 w 653431"/>
              <a:gd name="connsiteY3" fmla="*/ 139943 h 435621"/>
              <a:gd name="connsiteX4" fmla="*/ 173704 w 653431"/>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31" h="435621">
                <a:moveTo>
                  <a:pt x="173704" y="20420"/>
                </a:moveTo>
                <a:lnTo>
                  <a:pt x="643903" y="295133"/>
                </a:lnTo>
                <a:cubicBezTo>
                  <a:pt x="643903" y="295133"/>
                  <a:pt x="539354" y="392604"/>
                  <a:pt x="524379" y="428815"/>
                </a:cubicBezTo>
                <a:lnTo>
                  <a:pt x="20420" y="139943"/>
                </a:lnTo>
                <a:cubicBezTo>
                  <a:pt x="20420" y="139943"/>
                  <a:pt x="71061" y="62348"/>
                  <a:pt x="173704" y="20420"/>
                </a:cubicBezTo>
                <a:close/>
              </a:path>
            </a:pathLst>
          </a:custGeom>
          <a:solidFill>
            <a:srgbClr val="8081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3" name="Freeform: Shape 172">
            <a:extLst>
              <a:ext uri="{FF2B5EF4-FFF2-40B4-BE49-F238E27FC236}">
                <a16:creationId xmlns:a16="http://schemas.microsoft.com/office/drawing/2014/main" id="{38ECBF00-C8CA-4D7D-B689-22A66C825FBB}"/>
              </a:ext>
            </a:extLst>
          </p:cNvPr>
          <p:cNvSpPr/>
          <p:nvPr/>
        </p:nvSpPr>
        <p:spPr>
          <a:xfrm>
            <a:off x="1464199" y="4451386"/>
            <a:ext cx="642342" cy="381720"/>
          </a:xfrm>
          <a:custGeom>
            <a:avLst/>
            <a:gdLst>
              <a:gd name="connsiteX0" fmla="*/ 63556 w 1715258"/>
              <a:gd name="connsiteY0" fmla="*/ 21071 h 1061826"/>
              <a:gd name="connsiteX1" fmla="*/ 1679983 w 1715258"/>
              <a:gd name="connsiteY1" fmla="*/ 933426 h 1061826"/>
              <a:gd name="connsiteX2" fmla="*/ 1679983 w 1715258"/>
              <a:gd name="connsiteY2" fmla="*/ 1030624 h 1061826"/>
              <a:gd name="connsiteX3" fmla="*/ 1555831 w 1715258"/>
              <a:gd name="connsiteY3" fmla="*/ 1041787 h 1061826"/>
              <a:gd name="connsiteX4" fmla="*/ 119642 w 1715258"/>
              <a:gd name="connsiteY4" fmla="*/ 228808 h 1061826"/>
              <a:gd name="connsiteX5" fmla="*/ 20810 w 1715258"/>
              <a:gd name="connsiteY5" fmla="*/ 84236 h 1061826"/>
              <a:gd name="connsiteX6" fmla="*/ 63556 w 1715258"/>
              <a:gd name="connsiteY6" fmla="*/ 21071 h 106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258" h="1061826">
                <a:moveTo>
                  <a:pt x="63556" y="21071"/>
                </a:moveTo>
                <a:lnTo>
                  <a:pt x="1679983" y="933426"/>
                </a:lnTo>
                <a:cubicBezTo>
                  <a:pt x="1679983" y="933426"/>
                  <a:pt x="1745326" y="972904"/>
                  <a:pt x="1679983" y="1030624"/>
                </a:cubicBezTo>
                <a:cubicBezTo>
                  <a:pt x="1679983" y="1030624"/>
                  <a:pt x="1601299" y="1060301"/>
                  <a:pt x="1555831" y="1041787"/>
                </a:cubicBezTo>
                <a:lnTo>
                  <a:pt x="119642" y="228808"/>
                </a:lnTo>
                <a:cubicBezTo>
                  <a:pt x="119642" y="228808"/>
                  <a:pt x="13187" y="174083"/>
                  <a:pt x="20810" y="84236"/>
                </a:cubicBezTo>
                <a:cubicBezTo>
                  <a:pt x="20538" y="84236"/>
                  <a:pt x="20266" y="12904"/>
                  <a:pt x="63556" y="21071"/>
                </a:cubicBezTo>
                <a:close/>
              </a:path>
            </a:pathLst>
          </a:custGeom>
          <a:solidFill>
            <a:srgbClr val="40404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4" name="Freeform: Shape 173">
            <a:extLst>
              <a:ext uri="{FF2B5EF4-FFF2-40B4-BE49-F238E27FC236}">
                <a16:creationId xmlns:a16="http://schemas.microsoft.com/office/drawing/2014/main" id="{F9D391DC-1AA5-403F-9064-F81B3764DA16}"/>
              </a:ext>
            </a:extLst>
          </p:cNvPr>
          <p:cNvSpPr/>
          <p:nvPr/>
        </p:nvSpPr>
        <p:spPr>
          <a:xfrm>
            <a:off x="1618406" y="4589039"/>
            <a:ext cx="265094" cy="244692"/>
          </a:xfrm>
          <a:custGeom>
            <a:avLst/>
            <a:gdLst>
              <a:gd name="connsiteX0" fmla="*/ 22326 w 707884"/>
              <a:gd name="connsiteY0" fmla="*/ 20420 h 680658"/>
              <a:gd name="connsiteX1" fmla="*/ 705162 w 707884"/>
              <a:gd name="connsiteY1" fmla="*/ 406761 h 680658"/>
              <a:gd name="connsiteX2" fmla="*/ 705162 w 707884"/>
              <a:gd name="connsiteY2" fmla="*/ 667862 h 680658"/>
              <a:gd name="connsiteX3" fmla="*/ 20420 w 707884"/>
              <a:gd name="connsiteY3" fmla="*/ 275803 h 680658"/>
            </a:gdLst>
            <a:ahLst/>
            <a:cxnLst>
              <a:cxn ang="0">
                <a:pos x="connsiteX0" y="connsiteY0"/>
              </a:cxn>
              <a:cxn ang="0">
                <a:pos x="connsiteX1" y="connsiteY1"/>
              </a:cxn>
              <a:cxn ang="0">
                <a:pos x="connsiteX2" y="connsiteY2"/>
              </a:cxn>
              <a:cxn ang="0">
                <a:pos x="connsiteX3" y="connsiteY3"/>
              </a:cxn>
            </a:cxnLst>
            <a:rect l="l" t="t" r="r" b="b"/>
            <a:pathLst>
              <a:path w="707884" h="680658">
                <a:moveTo>
                  <a:pt x="22326" y="20420"/>
                </a:moveTo>
                <a:lnTo>
                  <a:pt x="705162" y="406761"/>
                </a:lnTo>
                <a:lnTo>
                  <a:pt x="705162" y="667862"/>
                </a:lnTo>
                <a:lnTo>
                  <a:pt x="20420" y="275803"/>
                </a:lnTo>
                <a:close/>
              </a:path>
            </a:pathLst>
          </a:custGeom>
          <a:solidFill>
            <a:srgbClr val="92949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5" name="Freeform: Shape 174">
            <a:extLst>
              <a:ext uri="{FF2B5EF4-FFF2-40B4-BE49-F238E27FC236}">
                <a16:creationId xmlns:a16="http://schemas.microsoft.com/office/drawing/2014/main" id="{210BB510-4213-4DEB-810A-5A871A450D64}"/>
              </a:ext>
            </a:extLst>
          </p:cNvPr>
          <p:cNvSpPr/>
          <p:nvPr/>
        </p:nvSpPr>
        <p:spPr>
          <a:xfrm>
            <a:off x="3457441" y="2997170"/>
            <a:ext cx="1447818" cy="880892"/>
          </a:xfrm>
          <a:custGeom>
            <a:avLst/>
            <a:gdLst>
              <a:gd name="connsiteX0" fmla="*/ 20420 w 3866138"/>
              <a:gd name="connsiteY0" fmla="*/ 2233104 h 2450369"/>
              <a:gd name="connsiteX1" fmla="*/ 36755 w 3866138"/>
              <a:gd name="connsiteY1" fmla="*/ 2183007 h 2450369"/>
              <a:gd name="connsiteX2" fmla="*/ 3855248 w 3866138"/>
              <a:gd name="connsiteY2" fmla="*/ 20420 h 2450369"/>
              <a:gd name="connsiteX3" fmla="*/ 3871584 w 3866138"/>
              <a:gd name="connsiteY3" fmla="*/ 189768 h 2450369"/>
              <a:gd name="connsiteX4" fmla="*/ 3855248 w 3866138"/>
              <a:gd name="connsiteY4" fmla="*/ 239864 h 2450369"/>
              <a:gd name="connsiteX5" fmla="*/ 23142 w 3866138"/>
              <a:gd name="connsiteY5" fmla="*/ 2431311 h 245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6138" h="2450369">
                <a:moveTo>
                  <a:pt x="20420" y="2233104"/>
                </a:moveTo>
                <a:lnTo>
                  <a:pt x="36755" y="2183007"/>
                </a:lnTo>
                <a:lnTo>
                  <a:pt x="3855248" y="20420"/>
                </a:lnTo>
                <a:lnTo>
                  <a:pt x="3871584" y="189768"/>
                </a:lnTo>
                <a:lnTo>
                  <a:pt x="3855248" y="239864"/>
                </a:lnTo>
                <a:lnTo>
                  <a:pt x="23142" y="2431311"/>
                </a:lnTo>
                <a:close/>
              </a:path>
            </a:pathLst>
          </a:custGeom>
          <a:solidFill>
            <a:srgbClr val="D0D2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6" name="Freeform: Shape 175">
            <a:extLst>
              <a:ext uri="{FF2B5EF4-FFF2-40B4-BE49-F238E27FC236}">
                <a16:creationId xmlns:a16="http://schemas.microsoft.com/office/drawing/2014/main" id="{4A85AEB6-5ABD-43C6-A5E4-42FE52F9E702}"/>
              </a:ext>
            </a:extLst>
          </p:cNvPr>
          <p:cNvSpPr/>
          <p:nvPr/>
        </p:nvSpPr>
        <p:spPr>
          <a:xfrm>
            <a:off x="3463559" y="2979258"/>
            <a:ext cx="1447818" cy="880892"/>
          </a:xfrm>
          <a:custGeom>
            <a:avLst/>
            <a:gdLst>
              <a:gd name="connsiteX0" fmla="*/ 20420 w 3866138"/>
              <a:gd name="connsiteY0" fmla="*/ 2232831 h 2450369"/>
              <a:gd name="connsiteX1" fmla="*/ 3855248 w 3866138"/>
              <a:gd name="connsiteY1" fmla="*/ 20420 h 2450369"/>
              <a:gd name="connsiteX2" fmla="*/ 3855248 w 3866138"/>
              <a:gd name="connsiteY2" fmla="*/ 239592 h 2450369"/>
              <a:gd name="connsiteX3" fmla="*/ 23143 w 3866138"/>
              <a:gd name="connsiteY3" fmla="*/ 2431311 h 2450369"/>
            </a:gdLst>
            <a:ahLst/>
            <a:cxnLst>
              <a:cxn ang="0">
                <a:pos x="connsiteX0" y="connsiteY0"/>
              </a:cxn>
              <a:cxn ang="0">
                <a:pos x="connsiteX1" y="connsiteY1"/>
              </a:cxn>
              <a:cxn ang="0">
                <a:pos x="connsiteX2" y="connsiteY2"/>
              </a:cxn>
              <a:cxn ang="0">
                <a:pos x="connsiteX3" y="connsiteY3"/>
              </a:cxn>
            </a:cxnLst>
            <a:rect l="l" t="t" r="r" b="b"/>
            <a:pathLst>
              <a:path w="3866138" h="2450369">
                <a:moveTo>
                  <a:pt x="20420" y="2232831"/>
                </a:moveTo>
                <a:lnTo>
                  <a:pt x="3855248" y="20420"/>
                </a:lnTo>
                <a:lnTo>
                  <a:pt x="3855248" y="239592"/>
                </a:lnTo>
                <a:lnTo>
                  <a:pt x="23143" y="2431311"/>
                </a:lnTo>
                <a:close/>
              </a:path>
            </a:pathLst>
          </a:custGeom>
          <a:solidFill>
            <a:srgbClr val="E6E7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7" name="Freeform: Shape 176">
            <a:extLst>
              <a:ext uri="{FF2B5EF4-FFF2-40B4-BE49-F238E27FC236}">
                <a16:creationId xmlns:a16="http://schemas.microsoft.com/office/drawing/2014/main" id="{23BBE1D0-A066-45D0-8BB3-A4E4D9C534E2}"/>
              </a:ext>
            </a:extLst>
          </p:cNvPr>
          <p:cNvSpPr/>
          <p:nvPr/>
        </p:nvSpPr>
        <p:spPr>
          <a:xfrm>
            <a:off x="3463559" y="2563771"/>
            <a:ext cx="1447818" cy="880892"/>
          </a:xfrm>
          <a:custGeom>
            <a:avLst/>
            <a:gdLst>
              <a:gd name="connsiteX0" fmla="*/ 20420 w 3866138"/>
              <a:gd name="connsiteY0" fmla="*/ 2233104 h 2450369"/>
              <a:gd name="connsiteX1" fmla="*/ 3855248 w 3866138"/>
              <a:gd name="connsiteY1" fmla="*/ 20420 h 2450369"/>
              <a:gd name="connsiteX2" fmla="*/ 3855248 w 3866138"/>
              <a:gd name="connsiteY2" fmla="*/ 239864 h 2450369"/>
              <a:gd name="connsiteX3" fmla="*/ 23143 w 3866138"/>
              <a:gd name="connsiteY3" fmla="*/ 2431583 h 2450369"/>
            </a:gdLst>
            <a:ahLst/>
            <a:cxnLst>
              <a:cxn ang="0">
                <a:pos x="connsiteX0" y="connsiteY0"/>
              </a:cxn>
              <a:cxn ang="0">
                <a:pos x="connsiteX1" y="connsiteY1"/>
              </a:cxn>
              <a:cxn ang="0">
                <a:pos x="connsiteX2" y="connsiteY2"/>
              </a:cxn>
              <a:cxn ang="0">
                <a:pos x="connsiteX3" y="connsiteY3"/>
              </a:cxn>
            </a:cxnLst>
            <a:rect l="l" t="t" r="r" b="b"/>
            <a:pathLst>
              <a:path w="3866138" h="2450369">
                <a:moveTo>
                  <a:pt x="20420" y="2233104"/>
                </a:moveTo>
                <a:lnTo>
                  <a:pt x="3855248" y="20420"/>
                </a:lnTo>
                <a:lnTo>
                  <a:pt x="3855248" y="239864"/>
                </a:lnTo>
                <a:lnTo>
                  <a:pt x="23143" y="2431583"/>
                </a:lnTo>
                <a:close/>
              </a:path>
            </a:pathLst>
          </a:custGeom>
          <a:solidFill>
            <a:srgbClr val="FF12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8" name="Freeform: Shape 177">
            <a:extLst>
              <a:ext uri="{FF2B5EF4-FFF2-40B4-BE49-F238E27FC236}">
                <a16:creationId xmlns:a16="http://schemas.microsoft.com/office/drawing/2014/main" id="{6C7E6E1C-6517-4420-9724-51D80909F679}"/>
              </a:ext>
            </a:extLst>
          </p:cNvPr>
          <p:cNvSpPr/>
          <p:nvPr/>
        </p:nvSpPr>
        <p:spPr>
          <a:xfrm>
            <a:off x="1565341" y="3981224"/>
            <a:ext cx="672930" cy="391508"/>
          </a:xfrm>
          <a:custGeom>
            <a:avLst/>
            <a:gdLst>
              <a:gd name="connsiteX0" fmla="*/ 58659 w 1796937"/>
              <a:gd name="connsiteY0" fmla="*/ 20420 h 1089053"/>
              <a:gd name="connsiteX1" fmla="*/ 1779635 w 1796937"/>
              <a:gd name="connsiteY1" fmla="*/ 1030517 h 1089053"/>
              <a:gd name="connsiteX2" fmla="*/ 1751592 w 1796937"/>
              <a:gd name="connsiteY2" fmla="*/ 1070812 h 1089053"/>
              <a:gd name="connsiteX3" fmla="*/ 32794 w 1796937"/>
              <a:gd name="connsiteY3" fmla="*/ 67249 h 1089053"/>
              <a:gd name="connsiteX4" fmla="*/ 58659 w 1796937"/>
              <a:gd name="connsiteY4" fmla="*/ 20420 h 10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6937" h="1089053">
                <a:moveTo>
                  <a:pt x="58659" y="20420"/>
                </a:moveTo>
                <a:lnTo>
                  <a:pt x="1779635" y="1030517"/>
                </a:lnTo>
                <a:cubicBezTo>
                  <a:pt x="1779635" y="1030517"/>
                  <a:pt x="1823198" y="1080613"/>
                  <a:pt x="1751592" y="1070812"/>
                </a:cubicBezTo>
                <a:lnTo>
                  <a:pt x="32794" y="67249"/>
                </a:lnTo>
                <a:cubicBezTo>
                  <a:pt x="32794" y="67249"/>
                  <a:pt x="-8045" y="22054"/>
                  <a:pt x="58659" y="20420"/>
                </a:cubicBezTo>
                <a:close/>
              </a:path>
            </a:pathLst>
          </a:custGeom>
          <a:solidFill>
            <a:srgbClr val="E6E7E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79" name="Freeform: Shape 178">
            <a:extLst>
              <a:ext uri="{FF2B5EF4-FFF2-40B4-BE49-F238E27FC236}">
                <a16:creationId xmlns:a16="http://schemas.microsoft.com/office/drawing/2014/main" id="{81AF5DB5-2D94-481D-9861-C788356DD283}"/>
              </a:ext>
            </a:extLst>
          </p:cNvPr>
          <p:cNvSpPr/>
          <p:nvPr/>
        </p:nvSpPr>
        <p:spPr>
          <a:xfrm>
            <a:off x="3168693" y="3460323"/>
            <a:ext cx="40784" cy="440446"/>
          </a:xfrm>
          <a:custGeom>
            <a:avLst/>
            <a:gdLst>
              <a:gd name="connsiteX0" fmla="*/ 20420 w 108905"/>
              <a:gd name="connsiteY0" fmla="*/ 50097 h 1225184"/>
              <a:gd name="connsiteX1" fmla="*/ 20420 w 108905"/>
              <a:gd name="connsiteY1" fmla="*/ 1214567 h 1225184"/>
              <a:gd name="connsiteX2" fmla="*/ 90936 w 108905"/>
              <a:gd name="connsiteY2" fmla="*/ 1182168 h 1225184"/>
              <a:gd name="connsiteX3" fmla="*/ 90936 w 108905"/>
              <a:gd name="connsiteY3" fmla="*/ 20420 h 1225184"/>
            </a:gdLst>
            <a:ahLst/>
            <a:cxnLst>
              <a:cxn ang="0">
                <a:pos x="connsiteX0" y="connsiteY0"/>
              </a:cxn>
              <a:cxn ang="0">
                <a:pos x="connsiteX1" y="connsiteY1"/>
              </a:cxn>
              <a:cxn ang="0">
                <a:pos x="connsiteX2" y="connsiteY2"/>
              </a:cxn>
              <a:cxn ang="0">
                <a:pos x="connsiteX3" y="connsiteY3"/>
              </a:cxn>
            </a:cxnLst>
            <a:rect l="l" t="t" r="r" b="b"/>
            <a:pathLst>
              <a:path w="108905" h="1225184">
                <a:moveTo>
                  <a:pt x="20420" y="50097"/>
                </a:moveTo>
                <a:lnTo>
                  <a:pt x="20420" y="1214567"/>
                </a:lnTo>
                <a:lnTo>
                  <a:pt x="90936" y="1182168"/>
                </a:lnTo>
                <a:lnTo>
                  <a:pt x="90936" y="20420"/>
                </a:lnTo>
                <a:close/>
              </a:path>
            </a:pathLst>
          </a:custGeom>
          <a:solidFill>
            <a:srgbClr val="40404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0" name="Freeform: Shape 179">
            <a:extLst>
              <a:ext uri="{FF2B5EF4-FFF2-40B4-BE49-F238E27FC236}">
                <a16:creationId xmlns:a16="http://schemas.microsoft.com/office/drawing/2014/main" id="{8404A9E7-673F-4E11-BB64-FEDD458BA366}"/>
              </a:ext>
            </a:extLst>
          </p:cNvPr>
          <p:cNvSpPr/>
          <p:nvPr/>
        </p:nvSpPr>
        <p:spPr>
          <a:xfrm>
            <a:off x="1362794" y="3844271"/>
            <a:ext cx="1070570" cy="655775"/>
          </a:xfrm>
          <a:custGeom>
            <a:avLst/>
            <a:gdLst>
              <a:gd name="connsiteX0" fmla="*/ 201475 w 2858764"/>
              <a:gd name="connsiteY0" fmla="*/ 20756 h 1824163"/>
              <a:gd name="connsiteX1" fmla="*/ 2844062 w 2858764"/>
              <a:gd name="connsiteY1" fmla="*/ 1551965 h 1824163"/>
              <a:gd name="connsiteX2" fmla="*/ 2673353 w 2858764"/>
              <a:gd name="connsiteY2" fmla="*/ 1820144 h 1824163"/>
              <a:gd name="connsiteX3" fmla="*/ 20420 w 2858764"/>
              <a:gd name="connsiteY3" fmla="*/ 293291 h 1824163"/>
              <a:gd name="connsiteX4" fmla="*/ 201475 w 2858764"/>
              <a:gd name="connsiteY4" fmla="*/ 20756 h 182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764" h="1824163">
                <a:moveTo>
                  <a:pt x="201475" y="20756"/>
                </a:moveTo>
                <a:lnTo>
                  <a:pt x="2844062" y="1551965"/>
                </a:lnTo>
                <a:cubicBezTo>
                  <a:pt x="2844062" y="1551965"/>
                  <a:pt x="2711470" y="1761880"/>
                  <a:pt x="2673353" y="1820144"/>
                </a:cubicBezTo>
                <a:lnTo>
                  <a:pt x="20420" y="293291"/>
                </a:lnTo>
                <a:cubicBezTo>
                  <a:pt x="20420" y="293291"/>
                  <a:pt x="181872" y="9321"/>
                  <a:pt x="201475" y="20756"/>
                </a:cubicBezTo>
                <a:close/>
              </a:path>
            </a:pathLst>
          </a:custGeom>
          <a:solidFill>
            <a:srgbClr val="B70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1" name="Freeform: Shape 180">
            <a:extLst>
              <a:ext uri="{FF2B5EF4-FFF2-40B4-BE49-F238E27FC236}">
                <a16:creationId xmlns:a16="http://schemas.microsoft.com/office/drawing/2014/main" id="{2F28D628-F73D-4714-BC28-F3AB586F6148}"/>
              </a:ext>
            </a:extLst>
          </p:cNvPr>
          <p:cNvSpPr/>
          <p:nvPr/>
        </p:nvSpPr>
        <p:spPr>
          <a:xfrm>
            <a:off x="3777490" y="3810070"/>
            <a:ext cx="61175" cy="78302"/>
          </a:xfrm>
          <a:custGeom>
            <a:avLst/>
            <a:gdLst>
              <a:gd name="connsiteX0" fmla="*/ 26410 w 163357"/>
              <a:gd name="connsiteY0" fmla="*/ 102553 h 217810"/>
              <a:gd name="connsiteX1" fmla="*/ 73239 w 163357"/>
              <a:gd name="connsiteY1" fmla="*/ 81861 h 217810"/>
              <a:gd name="connsiteX2" fmla="*/ 96109 w 163357"/>
              <a:gd name="connsiteY2" fmla="*/ 132230 h 217810"/>
              <a:gd name="connsiteX3" fmla="*/ 50641 w 163357"/>
              <a:gd name="connsiteY3" fmla="*/ 175791 h 217810"/>
              <a:gd name="connsiteX4" fmla="*/ 26954 w 163357"/>
              <a:gd name="connsiteY4" fmla="*/ 185049 h 217810"/>
              <a:gd name="connsiteX5" fmla="*/ 26954 w 163357"/>
              <a:gd name="connsiteY5" fmla="*/ 213092 h 217810"/>
              <a:gd name="connsiteX6" fmla="*/ 27771 w 163357"/>
              <a:gd name="connsiteY6" fmla="*/ 206557 h 217810"/>
              <a:gd name="connsiteX7" fmla="*/ 48190 w 163357"/>
              <a:gd name="connsiteY7" fmla="*/ 195394 h 217810"/>
              <a:gd name="connsiteX8" fmla="*/ 114623 w 163357"/>
              <a:gd name="connsiteY8" fmla="*/ 185865 h 217810"/>
              <a:gd name="connsiteX9" fmla="*/ 134226 w 163357"/>
              <a:gd name="connsiteY9" fmla="*/ 158911 h 217810"/>
              <a:gd name="connsiteX10" fmla="*/ 144027 w 163357"/>
              <a:gd name="connsiteY10" fmla="*/ 105275 h 217810"/>
              <a:gd name="connsiteX11" fmla="*/ 118162 w 163357"/>
              <a:gd name="connsiteY11" fmla="*/ 35848 h 217810"/>
              <a:gd name="connsiteX12" fmla="*/ 44107 w 163357"/>
              <a:gd name="connsiteY12" fmla="*/ 31764 h 217810"/>
              <a:gd name="connsiteX13" fmla="*/ 20420 w 163357"/>
              <a:gd name="connsiteY13" fmla="*/ 45650 h 217810"/>
              <a:gd name="connsiteX14" fmla="*/ 20420 w 163357"/>
              <a:gd name="connsiteY14" fmla="*/ 45922 h 217810"/>
              <a:gd name="connsiteX15" fmla="*/ 26410 w 163357"/>
              <a:gd name="connsiteY15" fmla="*/ 42383 h 217810"/>
              <a:gd name="connsiteX16" fmla="*/ 26410 w 163357"/>
              <a:gd name="connsiteY16" fmla="*/ 102553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357" h="217810">
                <a:moveTo>
                  <a:pt x="26410" y="102553"/>
                </a:moveTo>
                <a:cubicBezTo>
                  <a:pt x="37028" y="97107"/>
                  <a:pt x="62348" y="82405"/>
                  <a:pt x="73239" y="81861"/>
                </a:cubicBezTo>
                <a:cubicBezTo>
                  <a:pt x="96653" y="80499"/>
                  <a:pt x="101554" y="106637"/>
                  <a:pt x="96109" y="132230"/>
                </a:cubicBezTo>
                <a:cubicBezTo>
                  <a:pt x="92297" y="151016"/>
                  <a:pt x="76778" y="163268"/>
                  <a:pt x="50641" y="175791"/>
                </a:cubicBezTo>
                <a:cubicBezTo>
                  <a:pt x="44107" y="179059"/>
                  <a:pt x="33488" y="183959"/>
                  <a:pt x="26954" y="185049"/>
                </a:cubicBezTo>
                <a:lnTo>
                  <a:pt x="26954" y="213092"/>
                </a:lnTo>
                <a:lnTo>
                  <a:pt x="27771" y="206557"/>
                </a:lnTo>
                <a:cubicBezTo>
                  <a:pt x="34850" y="203018"/>
                  <a:pt x="41384" y="199206"/>
                  <a:pt x="48190" y="195394"/>
                </a:cubicBezTo>
                <a:cubicBezTo>
                  <a:pt x="77595" y="179331"/>
                  <a:pt x="98015" y="178786"/>
                  <a:pt x="114623" y="185865"/>
                </a:cubicBezTo>
                <a:cubicBezTo>
                  <a:pt x="121974" y="177425"/>
                  <a:pt x="128780" y="168985"/>
                  <a:pt x="134226" y="158911"/>
                </a:cubicBezTo>
                <a:cubicBezTo>
                  <a:pt x="139399" y="148293"/>
                  <a:pt x="144027" y="129779"/>
                  <a:pt x="144027" y="105275"/>
                </a:cubicBezTo>
                <a:cubicBezTo>
                  <a:pt x="143755" y="80499"/>
                  <a:pt x="136404" y="48100"/>
                  <a:pt x="118162" y="35848"/>
                </a:cubicBezTo>
                <a:cubicBezTo>
                  <a:pt x="99376" y="22508"/>
                  <a:pt x="81406" y="11073"/>
                  <a:pt x="44107" y="31764"/>
                </a:cubicBezTo>
                <a:cubicBezTo>
                  <a:pt x="37300" y="35576"/>
                  <a:pt x="27226" y="41838"/>
                  <a:pt x="20420" y="45650"/>
                </a:cubicBezTo>
                <a:lnTo>
                  <a:pt x="20420" y="45922"/>
                </a:lnTo>
                <a:lnTo>
                  <a:pt x="26410" y="42383"/>
                </a:lnTo>
                <a:lnTo>
                  <a:pt x="26410" y="102553"/>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2" name="Freeform: Shape 181">
            <a:extLst>
              <a:ext uri="{FF2B5EF4-FFF2-40B4-BE49-F238E27FC236}">
                <a16:creationId xmlns:a16="http://schemas.microsoft.com/office/drawing/2014/main" id="{99DE2E71-0DE9-46B2-B893-85F9A2EF5B51}"/>
              </a:ext>
            </a:extLst>
          </p:cNvPr>
          <p:cNvSpPr/>
          <p:nvPr/>
        </p:nvSpPr>
        <p:spPr>
          <a:xfrm>
            <a:off x="3779224" y="3868086"/>
            <a:ext cx="61175" cy="88089"/>
          </a:xfrm>
          <a:custGeom>
            <a:avLst/>
            <a:gdLst>
              <a:gd name="connsiteX0" fmla="*/ 122791 w 163357"/>
              <a:gd name="connsiteY0" fmla="*/ 31834 h 245036"/>
              <a:gd name="connsiteX1" fmla="*/ 109722 w 163357"/>
              <a:gd name="connsiteY1" fmla="*/ 24755 h 245036"/>
              <a:gd name="connsiteX2" fmla="*/ 43290 w 163357"/>
              <a:gd name="connsiteY2" fmla="*/ 34285 h 245036"/>
              <a:gd name="connsiteX3" fmla="*/ 22870 w 163357"/>
              <a:gd name="connsiteY3" fmla="*/ 45447 h 245036"/>
              <a:gd name="connsiteX4" fmla="*/ 22053 w 163357"/>
              <a:gd name="connsiteY4" fmla="*/ 51982 h 245036"/>
              <a:gd name="connsiteX5" fmla="*/ 22325 w 163357"/>
              <a:gd name="connsiteY5" fmla="*/ 102623 h 245036"/>
              <a:gd name="connsiteX6" fmla="*/ 73511 w 163357"/>
              <a:gd name="connsiteY6" fmla="*/ 75668 h 245036"/>
              <a:gd name="connsiteX7" fmla="*/ 96109 w 163357"/>
              <a:gd name="connsiteY7" fmla="*/ 123859 h 245036"/>
              <a:gd name="connsiteX8" fmla="*/ 50096 w 163357"/>
              <a:gd name="connsiteY8" fmla="*/ 167966 h 245036"/>
              <a:gd name="connsiteX9" fmla="*/ 22870 w 163357"/>
              <a:gd name="connsiteY9" fmla="*/ 181035 h 245036"/>
              <a:gd name="connsiteX10" fmla="*/ 23142 w 163357"/>
              <a:gd name="connsiteY10" fmla="*/ 241477 h 245036"/>
              <a:gd name="connsiteX11" fmla="*/ 20420 w 163357"/>
              <a:gd name="connsiteY11" fmla="*/ 242838 h 245036"/>
              <a:gd name="connsiteX12" fmla="*/ 20420 w 163357"/>
              <a:gd name="connsiteY12" fmla="*/ 242838 h 245036"/>
              <a:gd name="connsiteX13" fmla="*/ 47918 w 163357"/>
              <a:gd name="connsiteY13" fmla="*/ 230042 h 245036"/>
              <a:gd name="connsiteX14" fmla="*/ 139127 w 163357"/>
              <a:gd name="connsiteY14" fmla="*/ 159526 h 245036"/>
              <a:gd name="connsiteX15" fmla="*/ 151650 w 163357"/>
              <a:gd name="connsiteY15" fmla="*/ 105890 h 245036"/>
              <a:gd name="connsiteX16" fmla="*/ 122791 w 163357"/>
              <a:gd name="connsiteY16" fmla="*/ 31834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3357" h="245036">
                <a:moveTo>
                  <a:pt x="122791" y="31834"/>
                </a:moveTo>
                <a:cubicBezTo>
                  <a:pt x="118707" y="28839"/>
                  <a:pt x="114350" y="26661"/>
                  <a:pt x="109722" y="24755"/>
                </a:cubicBezTo>
                <a:cubicBezTo>
                  <a:pt x="93114" y="17677"/>
                  <a:pt x="72694" y="18221"/>
                  <a:pt x="43290" y="34285"/>
                </a:cubicBezTo>
                <a:cubicBezTo>
                  <a:pt x="36211" y="38096"/>
                  <a:pt x="29677" y="41908"/>
                  <a:pt x="22870" y="45447"/>
                </a:cubicBezTo>
                <a:lnTo>
                  <a:pt x="22053" y="51982"/>
                </a:lnTo>
                <a:lnTo>
                  <a:pt x="22325" y="102623"/>
                </a:lnTo>
                <a:cubicBezTo>
                  <a:pt x="36211" y="94455"/>
                  <a:pt x="63710" y="76213"/>
                  <a:pt x="73511" y="75668"/>
                </a:cubicBezTo>
                <a:cubicBezTo>
                  <a:pt x="96926" y="74580"/>
                  <a:pt x="101554" y="98539"/>
                  <a:pt x="96109" y="123859"/>
                </a:cubicBezTo>
                <a:cubicBezTo>
                  <a:pt x="92297" y="142645"/>
                  <a:pt x="76506" y="155169"/>
                  <a:pt x="50096" y="167966"/>
                </a:cubicBezTo>
                <a:cubicBezTo>
                  <a:pt x="43562" y="170961"/>
                  <a:pt x="30221" y="179129"/>
                  <a:pt x="22870" y="181035"/>
                </a:cubicBezTo>
                <a:lnTo>
                  <a:pt x="23142" y="241477"/>
                </a:lnTo>
                <a:lnTo>
                  <a:pt x="20420" y="242838"/>
                </a:lnTo>
                <a:lnTo>
                  <a:pt x="20420" y="242838"/>
                </a:lnTo>
                <a:cubicBezTo>
                  <a:pt x="30221" y="240388"/>
                  <a:pt x="42745" y="232765"/>
                  <a:pt x="47918" y="230042"/>
                </a:cubicBezTo>
                <a:cubicBezTo>
                  <a:pt x="100737" y="201727"/>
                  <a:pt x="123063" y="190019"/>
                  <a:pt x="139127" y="159526"/>
                </a:cubicBezTo>
                <a:cubicBezTo>
                  <a:pt x="144300" y="149180"/>
                  <a:pt x="151650" y="130394"/>
                  <a:pt x="151650" y="105890"/>
                </a:cubicBezTo>
                <a:cubicBezTo>
                  <a:pt x="151378" y="81114"/>
                  <a:pt x="140760" y="44086"/>
                  <a:pt x="122791" y="31834"/>
                </a:cubicBez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3" name="Freeform: Shape 182">
            <a:extLst>
              <a:ext uri="{FF2B5EF4-FFF2-40B4-BE49-F238E27FC236}">
                <a16:creationId xmlns:a16="http://schemas.microsoft.com/office/drawing/2014/main" id="{71ECF048-2643-427C-A91F-8A8D71E033E7}"/>
              </a:ext>
            </a:extLst>
          </p:cNvPr>
          <p:cNvSpPr/>
          <p:nvPr/>
        </p:nvSpPr>
        <p:spPr>
          <a:xfrm>
            <a:off x="3753123" y="3818063"/>
            <a:ext cx="40784" cy="156603"/>
          </a:xfrm>
          <a:custGeom>
            <a:avLst/>
            <a:gdLst>
              <a:gd name="connsiteX0" fmla="*/ 92297 w 108905"/>
              <a:gd name="connsiteY0" fmla="*/ 320182 h 435621"/>
              <a:gd name="connsiteX1" fmla="*/ 92025 w 108905"/>
              <a:gd name="connsiteY1" fmla="*/ 241770 h 435621"/>
              <a:gd name="connsiteX2" fmla="*/ 91753 w 108905"/>
              <a:gd name="connsiteY2" fmla="*/ 191129 h 435621"/>
              <a:gd name="connsiteX3" fmla="*/ 91753 w 108905"/>
              <a:gd name="connsiteY3" fmla="*/ 163086 h 435621"/>
              <a:gd name="connsiteX4" fmla="*/ 91480 w 108905"/>
              <a:gd name="connsiteY4" fmla="*/ 80318 h 435621"/>
              <a:gd name="connsiteX5" fmla="*/ 91208 w 108905"/>
              <a:gd name="connsiteY5" fmla="*/ 20420 h 435621"/>
              <a:gd name="connsiteX6" fmla="*/ 85218 w 108905"/>
              <a:gd name="connsiteY6" fmla="*/ 23959 h 435621"/>
              <a:gd name="connsiteX7" fmla="*/ 20420 w 108905"/>
              <a:gd name="connsiteY7" fmla="*/ 61259 h 435621"/>
              <a:gd name="connsiteX8" fmla="*/ 20420 w 108905"/>
              <a:gd name="connsiteY8" fmla="*/ 419013 h 435621"/>
              <a:gd name="connsiteX9" fmla="*/ 89847 w 108905"/>
              <a:gd name="connsiteY9" fmla="*/ 381713 h 435621"/>
              <a:gd name="connsiteX10" fmla="*/ 92569 w 108905"/>
              <a:gd name="connsiteY10" fmla="*/ 380352 h 4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05" h="435621">
                <a:moveTo>
                  <a:pt x="92297" y="320182"/>
                </a:moveTo>
                <a:lnTo>
                  <a:pt x="92025" y="241770"/>
                </a:lnTo>
                <a:lnTo>
                  <a:pt x="91753" y="191129"/>
                </a:lnTo>
                <a:lnTo>
                  <a:pt x="91753" y="163086"/>
                </a:lnTo>
                <a:lnTo>
                  <a:pt x="91480" y="80318"/>
                </a:lnTo>
                <a:lnTo>
                  <a:pt x="91208" y="20420"/>
                </a:lnTo>
                <a:lnTo>
                  <a:pt x="85218" y="23959"/>
                </a:lnTo>
                <a:lnTo>
                  <a:pt x="20420" y="61259"/>
                </a:lnTo>
                <a:lnTo>
                  <a:pt x="20420" y="419013"/>
                </a:lnTo>
                <a:lnTo>
                  <a:pt x="89847" y="381713"/>
                </a:lnTo>
                <a:lnTo>
                  <a:pt x="92569" y="380352"/>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4" name="Freeform: Shape 183">
            <a:extLst>
              <a:ext uri="{FF2B5EF4-FFF2-40B4-BE49-F238E27FC236}">
                <a16:creationId xmlns:a16="http://schemas.microsoft.com/office/drawing/2014/main" id="{A8C629F4-F29F-4115-9C52-959B1328E24F}"/>
              </a:ext>
            </a:extLst>
          </p:cNvPr>
          <p:cNvSpPr/>
          <p:nvPr/>
        </p:nvSpPr>
        <p:spPr>
          <a:xfrm>
            <a:off x="3512499" y="3940899"/>
            <a:ext cx="112155" cy="166391"/>
          </a:xfrm>
          <a:custGeom>
            <a:avLst/>
            <a:gdLst>
              <a:gd name="connsiteX0" fmla="*/ 101282 w 299489"/>
              <a:gd name="connsiteY0" fmla="*/ 313375 h 462847"/>
              <a:gd name="connsiteX1" fmla="*/ 98832 w 299489"/>
              <a:gd name="connsiteY1" fmla="*/ 403766 h 462847"/>
              <a:gd name="connsiteX2" fmla="*/ 20420 w 299489"/>
              <a:gd name="connsiteY2" fmla="*/ 447873 h 462847"/>
              <a:gd name="connsiteX3" fmla="*/ 60442 w 299489"/>
              <a:gd name="connsiteY3" fmla="*/ 66432 h 462847"/>
              <a:gd name="connsiteX4" fmla="*/ 140488 w 299489"/>
              <a:gd name="connsiteY4" fmla="*/ 20420 h 462847"/>
              <a:gd name="connsiteX5" fmla="*/ 286149 w 299489"/>
              <a:gd name="connsiteY5" fmla="*/ 295950 h 462847"/>
              <a:gd name="connsiteX6" fmla="*/ 223528 w 299489"/>
              <a:gd name="connsiteY6" fmla="*/ 329166 h 462847"/>
              <a:gd name="connsiteX7" fmla="*/ 188679 w 299489"/>
              <a:gd name="connsiteY7" fmla="*/ 259739 h 462847"/>
              <a:gd name="connsiteX8" fmla="*/ 101282 w 299489"/>
              <a:gd name="connsiteY8" fmla="*/ 313375 h 462847"/>
              <a:gd name="connsiteX9" fmla="*/ 171253 w 299489"/>
              <a:gd name="connsiteY9" fmla="*/ 213182 h 462847"/>
              <a:gd name="connsiteX10" fmla="*/ 113534 w 299489"/>
              <a:gd name="connsiteY10" fmla="*/ 94475 h 462847"/>
              <a:gd name="connsiteX11" fmla="*/ 101010 w 299489"/>
              <a:gd name="connsiteY11" fmla="*/ 253750 h 462847"/>
              <a:gd name="connsiteX12" fmla="*/ 171253 w 299489"/>
              <a:gd name="connsiteY12" fmla="*/ 213182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489" h="462847">
                <a:moveTo>
                  <a:pt x="101282" y="313375"/>
                </a:moveTo>
                <a:lnTo>
                  <a:pt x="98832" y="403766"/>
                </a:lnTo>
                <a:lnTo>
                  <a:pt x="20420" y="447873"/>
                </a:lnTo>
                <a:lnTo>
                  <a:pt x="60442" y="66432"/>
                </a:lnTo>
                <a:lnTo>
                  <a:pt x="140488" y="20420"/>
                </a:lnTo>
                <a:lnTo>
                  <a:pt x="286149" y="295950"/>
                </a:lnTo>
                <a:lnTo>
                  <a:pt x="223528" y="329166"/>
                </a:lnTo>
                <a:lnTo>
                  <a:pt x="188679" y="259739"/>
                </a:lnTo>
                <a:lnTo>
                  <a:pt x="101282" y="313375"/>
                </a:lnTo>
                <a:close/>
                <a:moveTo>
                  <a:pt x="171253" y="213182"/>
                </a:moveTo>
                <a:cubicBezTo>
                  <a:pt x="171253" y="213182"/>
                  <a:pt x="121702" y="114623"/>
                  <a:pt x="113534" y="94475"/>
                </a:cubicBezTo>
                <a:lnTo>
                  <a:pt x="101010" y="253750"/>
                </a:lnTo>
                <a:lnTo>
                  <a:pt x="171253" y="213182"/>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5" name="Freeform: Shape 184">
            <a:extLst>
              <a:ext uri="{FF2B5EF4-FFF2-40B4-BE49-F238E27FC236}">
                <a16:creationId xmlns:a16="http://schemas.microsoft.com/office/drawing/2014/main" id="{61B2CE5A-EC55-4DBE-88C7-66C1706ABBB7}"/>
              </a:ext>
            </a:extLst>
          </p:cNvPr>
          <p:cNvSpPr/>
          <p:nvPr/>
        </p:nvSpPr>
        <p:spPr>
          <a:xfrm>
            <a:off x="4007612" y="3668116"/>
            <a:ext cx="112155" cy="166391"/>
          </a:xfrm>
          <a:custGeom>
            <a:avLst/>
            <a:gdLst>
              <a:gd name="connsiteX0" fmla="*/ 101282 w 299489"/>
              <a:gd name="connsiteY0" fmla="*/ 313103 h 462847"/>
              <a:gd name="connsiteX1" fmla="*/ 98831 w 299489"/>
              <a:gd name="connsiteY1" fmla="*/ 403766 h 462847"/>
              <a:gd name="connsiteX2" fmla="*/ 20420 w 299489"/>
              <a:gd name="connsiteY2" fmla="*/ 447601 h 462847"/>
              <a:gd name="connsiteX3" fmla="*/ 60442 w 299489"/>
              <a:gd name="connsiteY3" fmla="*/ 66160 h 462847"/>
              <a:gd name="connsiteX4" fmla="*/ 140760 w 299489"/>
              <a:gd name="connsiteY4" fmla="*/ 20420 h 462847"/>
              <a:gd name="connsiteX5" fmla="*/ 286421 w 299489"/>
              <a:gd name="connsiteY5" fmla="*/ 295950 h 462847"/>
              <a:gd name="connsiteX6" fmla="*/ 223800 w 299489"/>
              <a:gd name="connsiteY6" fmla="*/ 329166 h 462847"/>
              <a:gd name="connsiteX7" fmla="*/ 188951 w 299489"/>
              <a:gd name="connsiteY7" fmla="*/ 260012 h 462847"/>
              <a:gd name="connsiteX8" fmla="*/ 101282 w 299489"/>
              <a:gd name="connsiteY8" fmla="*/ 313103 h 462847"/>
              <a:gd name="connsiteX9" fmla="*/ 171526 w 299489"/>
              <a:gd name="connsiteY9" fmla="*/ 212638 h 462847"/>
              <a:gd name="connsiteX10" fmla="*/ 113533 w 299489"/>
              <a:gd name="connsiteY10" fmla="*/ 94203 h 462847"/>
              <a:gd name="connsiteX11" fmla="*/ 101009 w 299489"/>
              <a:gd name="connsiteY11" fmla="*/ 253205 h 462847"/>
              <a:gd name="connsiteX12" fmla="*/ 171526 w 299489"/>
              <a:gd name="connsiteY12" fmla="*/ 212638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489" h="462847">
                <a:moveTo>
                  <a:pt x="101282" y="313103"/>
                </a:moveTo>
                <a:lnTo>
                  <a:pt x="98831" y="403766"/>
                </a:lnTo>
                <a:lnTo>
                  <a:pt x="20420" y="447601"/>
                </a:lnTo>
                <a:lnTo>
                  <a:pt x="60442" y="66160"/>
                </a:lnTo>
                <a:lnTo>
                  <a:pt x="140760" y="20420"/>
                </a:lnTo>
                <a:lnTo>
                  <a:pt x="286421" y="295950"/>
                </a:lnTo>
                <a:lnTo>
                  <a:pt x="223800" y="329166"/>
                </a:lnTo>
                <a:lnTo>
                  <a:pt x="188951" y="260012"/>
                </a:lnTo>
                <a:lnTo>
                  <a:pt x="101282" y="313103"/>
                </a:lnTo>
                <a:close/>
                <a:moveTo>
                  <a:pt x="171526" y="212638"/>
                </a:moveTo>
                <a:cubicBezTo>
                  <a:pt x="171526" y="212638"/>
                  <a:pt x="121973" y="114078"/>
                  <a:pt x="113533" y="94203"/>
                </a:cubicBezTo>
                <a:lnTo>
                  <a:pt x="101009" y="253205"/>
                </a:lnTo>
                <a:lnTo>
                  <a:pt x="171526" y="212638"/>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6" name="Freeform: Shape 185">
            <a:extLst>
              <a:ext uri="{FF2B5EF4-FFF2-40B4-BE49-F238E27FC236}">
                <a16:creationId xmlns:a16="http://schemas.microsoft.com/office/drawing/2014/main" id="{6BEA12F4-EBE0-4F11-839A-7B46DA6AC864}"/>
              </a:ext>
            </a:extLst>
          </p:cNvPr>
          <p:cNvSpPr/>
          <p:nvPr/>
        </p:nvSpPr>
        <p:spPr>
          <a:xfrm>
            <a:off x="3932366" y="3719012"/>
            <a:ext cx="81567" cy="156603"/>
          </a:xfrm>
          <a:custGeom>
            <a:avLst/>
            <a:gdLst>
              <a:gd name="connsiteX0" fmla="*/ 20420 w 217810"/>
              <a:gd name="connsiteY0" fmla="*/ 63982 h 435621"/>
              <a:gd name="connsiteX1" fmla="*/ 91208 w 217810"/>
              <a:gd name="connsiteY1" fmla="*/ 20420 h 435621"/>
              <a:gd name="connsiteX2" fmla="*/ 92569 w 217810"/>
              <a:gd name="connsiteY2" fmla="*/ 307113 h 435621"/>
              <a:gd name="connsiteX3" fmla="*/ 211276 w 217810"/>
              <a:gd name="connsiteY3" fmla="*/ 237686 h 435621"/>
              <a:gd name="connsiteX4" fmla="*/ 213727 w 217810"/>
              <a:gd name="connsiteY4" fmla="*/ 309563 h 435621"/>
              <a:gd name="connsiteX5" fmla="*/ 20420 w 217810"/>
              <a:gd name="connsiteY5" fmla="*/ 423097 h 435621"/>
              <a:gd name="connsiteX6" fmla="*/ 20420 w 217810"/>
              <a:gd name="connsiteY6" fmla="*/ 63982 h 4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0" h="435621">
                <a:moveTo>
                  <a:pt x="20420" y="63982"/>
                </a:moveTo>
                <a:lnTo>
                  <a:pt x="91208" y="20420"/>
                </a:lnTo>
                <a:lnTo>
                  <a:pt x="92569" y="307113"/>
                </a:lnTo>
                <a:lnTo>
                  <a:pt x="211276" y="237686"/>
                </a:lnTo>
                <a:lnTo>
                  <a:pt x="213727" y="309563"/>
                </a:lnTo>
                <a:lnTo>
                  <a:pt x="20420" y="423097"/>
                </a:lnTo>
                <a:lnTo>
                  <a:pt x="20420" y="63982"/>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7" name="Freeform: Shape 186">
            <a:extLst>
              <a:ext uri="{FF2B5EF4-FFF2-40B4-BE49-F238E27FC236}">
                <a16:creationId xmlns:a16="http://schemas.microsoft.com/office/drawing/2014/main" id="{97D2848E-8325-4DDC-B4FB-9E9C5B8D63DB}"/>
              </a:ext>
            </a:extLst>
          </p:cNvPr>
          <p:cNvSpPr/>
          <p:nvPr/>
        </p:nvSpPr>
        <p:spPr>
          <a:xfrm>
            <a:off x="4280556" y="3506912"/>
            <a:ext cx="81567" cy="176178"/>
          </a:xfrm>
          <a:custGeom>
            <a:avLst/>
            <a:gdLst>
              <a:gd name="connsiteX0" fmla="*/ 195213 w 217810"/>
              <a:gd name="connsiteY0" fmla="*/ 225706 h 490073"/>
              <a:gd name="connsiteX1" fmla="*/ 91480 w 217810"/>
              <a:gd name="connsiteY1" fmla="*/ 285060 h 490073"/>
              <a:gd name="connsiteX2" fmla="*/ 90392 w 217810"/>
              <a:gd name="connsiteY2" fmla="*/ 358571 h 490073"/>
              <a:gd name="connsiteX3" fmla="*/ 200658 w 217810"/>
              <a:gd name="connsiteY3" fmla="*/ 292411 h 490073"/>
              <a:gd name="connsiteX4" fmla="*/ 199569 w 217810"/>
              <a:gd name="connsiteY4" fmla="*/ 365649 h 490073"/>
              <a:gd name="connsiteX5" fmla="*/ 20420 w 217810"/>
              <a:gd name="connsiteY5" fmla="*/ 475916 h 490073"/>
              <a:gd name="connsiteX6" fmla="*/ 20420 w 217810"/>
              <a:gd name="connsiteY6" fmla="*/ 120612 h 490073"/>
              <a:gd name="connsiteX7" fmla="*/ 191674 w 217810"/>
              <a:gd name="connsiteY7" fmla="*/ 20420 h 490073"/>
              <a:gd name="connsiteX8" fmla="*/ 188951 w 217810"/>
              <a:gd name="connsiteY8" fmla="*/ 90119 h 490073"/>
              <a:gd name="connsiteX9" fmla="*/ 91208 w 217810"/>
              <a:gd name="connsiteY9" fmla="*/ 150834 h 490073"/>
              <a:gd name="connsiteX10" fmla="*/ 91753 w 217810"/>
              <a:gd name="connsiteY10" fmla="*/ 215360 h 490073"/>
              <a:gd name="connsiteX11" fmla="*/ 195213 w 217810"/>
              <a:gd name="connsiteY11" fmla="*/ 155735 h 490073"/>
              <a:gd name="connsiteX12" fmla="*/ 195213 w 217810"/>
              <a:gd name="connsiteY12" fmla="*/ 225706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810" h="490073">
                <a:moveTo>
                  <a:pt x="195213" y="225706"/>
                </a:moveTo>
                <a:lnTo>
                  <a:pt x="91480" y="285060"/>
                </a:lnTo>
                <a:lnTo>
                  <a:pt x="90392" y="358571"/>
                </a:lnTo>
                <a:lnTo>
                  <a:pt x="200658" y="292411"/>
                </a:lnTo>
                <a:lnTo>
                  <a:pt x="199569" y="365649"/>
                </a:lnTo>
                <a:lnTo>
                  <a:pt x="20420" y="475916"/>
                </a:lnTo>
                <a:lnTo>
                  <a:pt x="20420" y="120612"/>
                </a:lnTo>
                <a:lnTo>
                  <a:pt x="191674" y="20420"/>
                </a:lnTo>
                <a:lnTo>
                  <a:pt x="188951" y="90119"/>
                </a:lnTo>
                <a:lnTo>
                  <a:pt x="91208" y="150834"/>
                </a:lnTo>
                <a:lnTo>
                  <a:pt x="91753" y="215360"/>
                </a:lnTo>
                <a:lnTo>
                  <a:pt x="195213" y="155735"/>
                </a:lnTo>
                <a:lnTo>
                  <a:pt x="195213" y="225706"/>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8" name="Freeform: Shape 187">
            <a:extLst>
              <a:ext uri="{FF2B5EF4-FFF2-40B4-BE49-F238E27FC236}">
                <a16:creationId xmlns:a16="http://schemas.microsoft.com/office/drawing/2014/main" id="{038C71F1-2858-4CBA-A041-6B78EBA59459}"/>
              </a:ext>
            </a:extLst>
          </p:cNvPr>
          <p:cNvSpPr/>
          <p:nvPr/>
        </p:nvSpPr>
        <p:spPr>
          <a:xfrm>
            <a:off x="4206005" y="3560054"/>
            <a:ext cx="81567" cy="146815"/>
          </a:xfrm>
          <a:custGeom>
            <a:avLst/>
            <a:gdLst>
              <a:gd name="connsiteX0" fmla="*/ 160961 w 217810"/>
              <a:gd name="connsiteY0" fmla="*/ 270374 h 408394"/>
              <a:gd name="connsiteX1" fmla="*/ 112770 w 217810"/>
              <a:gd name="connsiteY1" fmla="*/ 299779 h 408394"/>
              <a:gd name="connsiteX2" fmla="*/ 79009 w 217810"/>
              <a:gd name="connsiteY2" fmla="*/ 197952 h 408394"/>
              <a:gd name="connsiteX3" fmla="*/ 148165 w 217810"/>
              <a:gd name="connsiteY3" fmla="*/ 115729 h 408394"/>
              <a:gd name="connsiteX4" fmla="*/ 158238 w 217810"/>
              <a:gd name="connsiteY4" fmla="*/ 119813 h 408394"/>
              <a:gd name="connsiteX5" fmla="*/ 199894 w 217810"/>
              <a:gd name="connsiteY5" fmla="*/ 40312 h 408394"/>
              <a:gd name="connsiteX6" fmla="*/ 166406 w 217810"/>
              <a:gd name="connsiteY6" fmla="*/ 21526 h 408394"/>
              <a:gd name="connsiteX7" fmla="*/ 26463 w 217810"/>
              <a:gd name="connsiteY7" fmla="*/ 187879 h 408394"/>
              <a:gd name="connsiteX8" fmla="*/ 95073 w 217810"/>
              <a:gd name="connsiteY8" fmla="*/ 394526 h 408394"/>
              <a:gd name="connsiteX9" fmla="*/ 207790 w 217810"/>
              <a:gd name="connsiteY9" fmla="*/ 308491 h 408394"/>
              <a:gd name="connsiteX10" fmla="*/ 160961 w 217810"/>
              <a:gd name="connsiteY10" fmla="*/ 270374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7810" h="408394">
                <a:moveTo>
                  <a:pt x="160961" y="270374"/>
                </a:moveTo>
                <a:cubicBezTo>
                  <a:pt x="147348" y="291339"/>
                  <a:pt x="129651" y="303046"/>
                  <a:pt x="112770" y="299779"/>
                </a:cubicBezTo>
                <a:cubicBezTo>
                  <a:pt x="84183" y="294606"/>
                  <a:pt x="69208" y="248865"/>
                  <a:pt x="79009" y="197952"/>
                </a:cubicBezTo>
                <a:cubicBezTo>
                  <a:pt x="88811" y="147039"/>
                  <a:pt x="119576" y="110284"/>
                  <a:pt x="148165" y="115729"/>
                </a:cubicBezTo>
                <a:cubicBezTo>
                  <a:pt x="151704" y="116545"/>
                  <a:pt x="155243" y="117907"/>
                  <a:pt x="158238" y="119813"/>
                </a:cubicBezTo>
                <a:lnTo>
                  <a:pt x="199894" y="40312"/>
                </a:lnTo>
                <a:cubicBezTo>
                  <a:pt x="190093" y="30783"/>
                  <a:pt x="178930" y="23976"/>
                  <a:pt x="166406" y="21526"/>
                </a:cubicBezTo>
                <a:cubicBezTo>
                  <a:pt x="108959" y="10363"/>
                  <a:pt x="46066" y="84963"/>
                  <a:pt x="26463" y="187879"/>
                </a:cubicBezTo>
                <a:cubicBezTo>
                  <a:pt x="6587" y="291066"/>
                  <a:pt x="37353" y="383364"/>
                  <a:pt x="95073" y="394526"/>
                </a:cubicBezTo>
                <a:cubicBezTo>
                  <a:pt x="135912" y="402422"/>
                  <a:pt x="179202" y="366483"/>
                  <a:pt x="207790" y="308491"/>
                </a:cubicBezTo>
                <a:lnTo>
                  <a:pt x="160961" y="270374"/>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89" name="Freeform: Shape 188">
            <a:extLst>
              <a:ext uri="{FF2B5EF4-FFF2-40B4-BE49-F238E27FC236}">
                <a16:creationId xmlns:a16="http://schemas.microsoft.com/office/drawing/2014/main" id="{4A277824-E641-4F7A-B269-7B3FB0926A4A}"/>
              </a:ext>
            </a:extLst>
          </p:cNvPr>
          <p:cNvSpPr/>
          <p:nvPr/>
        </p:nvSpPr>
        <p:spPr>
          <a:xfrm>
            <a:off x="4109775" y="3587661"/>
            <a:ext cx="101959" cy="185966"/>
          </a:xfrm>
          <a:custGeom>
            <a:avLst/>
            <a:gdLst>
              <a:gd name="connsiteX0" fmla="*/ 261100 w 272263"/>
              <a:gd name="connsiteY0" fmla="*/ 380624 h 517300"/>
              <a:gd name="connsiteX1" fmla="*/ 259739 w 272263"/>
              <a:gd name="connsiteY1" fmla="*/ 20420 h 517300"/>
              <a:gd name="connsiteX2" fmla="*/ 188951 w 272263"/>
              <a:gd name="connsiteY2" fmla="*/ 61259 h 517300"/>
              <a:gd name="connsiteX3" fmla="*/ 188951 w 272263"/>
              <a:gd name="connsiteY3" fmla="*/ 298400 h 517300"/>
              <a:gd name="connsiteX4" fmla="*/ 91208 w 272263"/>
              <a:gd name="connsiteY4" fmla="*/ 116801 h 517300"/>
              <a:gd name="connsiteX5" fmla="*/ 20420 w 272263"/>
              <a:gd name="connsiteY5" fmla="*/ 157913 h 517300"/>
              <a:gd name="connsiteX6" fmla="*/ 20420 w 272263"/>
              <a:gd name="connsiteY6" fmla="*/ 515394 h 517300"/>
              <a:gd name="connsiteX7" fmla="*/ 92569 w 272263"/>
              <a:gd name="connsiteY7" fmla="*/ 476733 h 517300"/>
              <a:gd name="connsiteX8" fmla="*/ 91480 w 272263"/>
              <a:gd name="connsiteY8" fmla="*/ 228429 h 517300"/>
              <a:gd name="connsiteX9" fmla="*/ 188951 w 272263"/>
              <a:gd name="connsiteY9" fmla="*/ 419013 h 51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263" h="517300">
                <a:moveTo>
                  <a:pt x="261100" y="380624"/>
                </a:moveTo>
                <a:lnTo>
                  <a:pt x="259739" y="20420"/>
                </a:lnTo>
                <a:lnTo>
                  <a:pt x="188951" y="61259"/>
                </a:lnTo>
                <a:lnTo>
                  <a:pt x="188951" y="298400"/>
                </a:lnTo>
                <a:lnTo>
                  <a:pt x="91208" y="116801"/>
                </a:lnTo>
                <a:lnTo>
                  <a:pt x="20420" y="157913"/>
                </a:lnTo>
                <a:lnTo>
                  <a:pt x="20420" y="515394"/>
                </a:lnTo>
                <a:lnTo>
                  <a:pt x="92569" y="476733"/>
                </a:lnTo>
                <a:lnTo>
                  <a:pt x="91480" y="228429"/>
                </a:lnTo>
                <a:lnTo>
                  <a:pt x="188951" y="419013"/>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0" name="Freeform: Shape 189">
            <a:extLst>
              <a:ext uri="{FF2B5EF4-FFF2-40B4-BE49-F238E27FC236}">
                <a16:creationId xmlns:a16="http://schemas.microsoft.com/office/drawing/2014/main" id="{7AB98E9B-8EA9-49F3-9E7A-62451E507130}"/>
              </a:ext>
            </a:extLst>
          </p:cNvPr>
          <p:cNvSpPr/>
          <p:nvPr/>
        </p:nvSpPr>
        <p:spPr>
          <a:xfrm>
            <a:off x="3831937" y="3741034"/>
            <a:ext cx="101959" cy="166391"/>
          </a:xfrm>
          <a:custGeom>
            <a:avLst/>
            <a:gdLst>
              <a:gd name="connsiteX0" fmla="*/ 259467 w 272263"/>
              <a:gd name="connsiteY0" fmla="*/ 20420 h 462847"/>
              <a:gd name="connsiteX1" fmla="*/ 188951 w 272263"/>
              <a:gd name="connsiteY1" fmla="*/ 61531 h 462847"/>
              <a:gd name="connsiteX2" fmla="*/ 188951 w 272263"/>
              <a:gd name="connsiteY2" fmla="*/ 302757 h 462847"/>
              <a:gd name="connsiteX3" fmla="*/ 178332 w 272263"/>
              <a:gd name="connsiteY3" fmla="*/ 347136 h 462847"/>
              <a:gd name="connsiteX4" fmla="*/ 92569 w 272263"/>
              <a:gd name="connsiteY4" fmla="*/ 356393 h 462847"/>
              <a:gd name="connsiteX5" fmla="*/ 91208 w 272263"/>
              <a:gd name="connsiteY5" fmla="*/ 117073 h 462847"/>
              <a:gd name="connsiteX6" fmla="*/ 20420 w 272263"/>
              <a:gd name="connsiteY6" fmla="*/ 158457 h 462847"/>
              <a:gd name="connsiteX7" fmla="*/ 20420 w 272263"/>
              <a:gd name="connsiteY7" fmla="*/ 395054 h 462847"/>
              <a:gd name="connsiteX8" fmla="*/ 134498 w 272263"/>
              <a:gd name="connsiteY8" fmla="*/ 448962 h 462847"/>
              <a:gd name="connsiteX9" fmla="*/ 224890 w 272263"/>
              <a:gd name="connsiteY9" fmla="*/ 388247 h 462847"/>
              <a:gd name="connsiteX10" fmla="*/ 261100 w 272263"/>
              <a:gd name="connsiteY10" fmla="*/ 264640 h 462847"/>
              <a:gd name="connsiteX11" fmla="*/ 259467 w 272263"/>
              <a:gd name="connsiteY11"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263" h="462847">
                <a:moveTo>
                  <a:pt x="259467" y="20420"/>
                </a:moveTo>
                <a:lnTo>
                  <a:pt x="188951" y="61531"/>
                </a:lnTo>
                <a:lnTo>
                  <a:pt x="188951" y="302757"/>
                </a:lnTo>
                <a:cubicBezTo>
                  <a:pt x="188951" y="302757"/>
                  <a:pt x="189223" y="322632"/>
                  <a:pt x="178332" y="347136"/>
                </a:cubicBezTo>
                <a:cubicBezTo>
                  <a:pt x="159818" y="387703"/>
                  <a:pt x="92569" y="430448"/>
                  <a:pt x="92569" y="356393"/>
                </a:cubicBezTo>
                <a:lnTo>
                  <a:pt x="91208" y="117073"/>
                </a:lnTo>
                <a:lnTo>
                  <a:pt x="20420" y="158457"/>
                </a:lnTo>
                <a:lnTo>
                  <a:pt x="20420" y="395054"/>
                </a:lnTo>
                <a:cubicBezTo>
                  <a:pt x="20420" y="395054"/>
                  <a:pt x="28588" y="504504"/>
                  <a:pt x="134498" y="448962"/>
                </a:cubicBezTo>
                <a:cubicBezTo>
                  <a:pt x="134498" y="448962"/>
                  <a:pt x="185139" y="430993"/>
                  <a:pt x="224890" y="388247"/>
                </a:cubicBezTo>
                <a:cubicBezTo>
                  <a:pt x="251027" y="360204"/>
                  <a:pt x="261373" y="300034"/>
                  <a:pt x="261100" y="264640"/>
                </a:cubicBezTo>
                <a:lnTo>
                  <a:pt x="259467" y="20420"/>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1" name="Freeform: Shape 190">
            <a:extLst>
              <a:ext uri="{FF2B5EF4-FFF2-40B4-BE49-F238E27FC236}">
                <a16:creationId xmlns:a16="http://schemas.microsoft.com/office/drawing/2014/main" id="{5339401F-F978-482A-84CD-742FECC49760}"/>
              </a:ext>
            </a:extLst>
          </p:cNvPr>
          <p:cNvSpPr/>
          <p:nvPr/>
        </p:nvSpPr>
        <p:spPr>
          <a:xfrm>
            <a:off x="3613846" y="3855843"/>
            <a:ext cx="142743" cy="195754"/>
          </a:xfrm>
          <a:custGeom>
            <a:avLst/>
            <a:gdLst>
              <a:gd name="connsiteX0" fmla="*/ 283698 w 381168"/>
              <a:gd name="connsiteY0" fmla="*/ 20420 h 544526"/>
              <a:gd name="connsiteX1" fmla="*/ 203653 w 381168"/>
              <a:gd name="connsiteY1" fmla="*/ 66160 h 544526"/>
              <a:gd name="connsiteX2" fmla="*/ 188951 w 381168"/>
              <a:gd name="connsiteY2" fmla="*/ 208282 h 544526"/>
              <a:gd name="connsiteX3" fmla="*/ 140760 w 381168"/>
              <a:gd name="connsiteY3" fmla="*/ 97470 h 544526"/>
              <a:gd name="connsiteX4" fmla="*/ 60442 w 381168"/>
              <a:gd name="connsiteY4" fmla="*/ 143483 h 544526"/>
              <a:gd name="connsiteX5" fmla="*/ 20420 w 381168"/>
              <a:gd name="connsiteY5" fmla="*/ 528735 h 544526"/>
              <a:gd name="connsiteX6" fmla="*/ 100737 w 381168"/>
              <a:gd name="connsiteY6" fmla="*/ 484084 h 544526"/>
              <a:gd name="connsiteX7" fmla="*/ 113534 w 381168"/>
              <a:gd name="connsiteY7" fmla="*/ 171526 h 544526"/>
              <a:gd name="connsiteX8" fmla="*/ 206920 w 381168"/>
              <a:gd name="connsiteY8" fmla="*/ 359932 h 544526"/>
              <a:gd name="connsiteX9" fmla="*/ 256472 w 381168"/>
              <a:gd name="connsiteY9" fmla="*/ 94475 h 544526"/>
              <a:gd name="connsiteX10" fmla="*/ 320181 w 381168"/>
              <a:gd name="connsiteY10" fmla="*/ 357754 h 544526"/>
              <a:gd name="connsiteX11" fmla="*/ 381441 w 381168"/>
              <a:gd name="connsiteY11" fmla="*/ 322360 h 544526"/>
              <a:gd name="connsiteX12" fmla="*/ 283698 w 381168"/>
              <a:gd name="connsiteY12" fmla="*/ 20420 h 5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168" h="544526">
                <a:moveTo>
                  <a:pt x="283698" y="20420"/>
                </a:moveTo>
                <a:lnTo>
                  <a:pt x="203653" y="66160"/>
                </a:lnTo>
                <a:lnTo>
                  <a:pt x="188951" y="208282"/>
                </a:lnTo>
                <a:lnTo>
                  <a:pt x="140760" y="97470"/>
                </a:lnTo>
                <a:lnTo>
                  <a:pt x="60442" y="143483"/>
                </a:lnTo>
                <a:lnTo>
                  <a:pt x="20420" y="528735"/>
                </a:lnTo>
                <a:lnTo>
                  <a:pt x="100737" y="484084"/>
                </a:lnTo>
                <a:lnTo>
                  <a:pt x="113534" y="171526"/>
                </a:lnTo>
                <a:cubicBezTo>
                  <a:pt x="117618" y="181327"/>
                  <a:pt x="206920" y="359932"/>
                  <a:pt x="206920" y="359932"/>
                </a:cubicBezTo>
                <a:lnTo>
                  <a:pt x="256472" y="94475"/>
                </a:lnTo>
                <a:cubicBezTo>
                  <a:pt x="259739" y="101827"/>
                  <a:pt x="320181" y="357754"/>
                  <a:pt x="320181" y="357754"/>
                </a:cubicBezTo>
                <a:lnTo>
                  <a:pt x="381441" y="322360"/>
                </a:lnTo>
                <a:lnTo>
                  <a:pt x="283698" y="20420"/>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2" name="Freeform: Shape 191">
            <a:extLst>
              <a:ext uri="{FF2B5EF4-FFF2-40B4-BE49-F238E27FC236}">
                <a16:creationId xmlns:a16="http://schemas.microsoft.com/office/drawing/2014/main" id="{5BE377B4-7836-4045-ABBB-0EAA683D89A8}"/>
              </a:ext>
            </a:extLst>
          </p:cNvPr>
          <p:cNvSpPr/>
          <p:nvPr/>
        </p:nvSpPr>
        <p:spPr>
          <a:xfrm>
            <a:off x="1787964" y="3087608"/>
            <a:ext cx="581167" cy="499172"/>
          </a:xfrm>
          <a:custGeom>
            <a:avLst/>
            <a:gdLst>
              <a:gd name="connsiteX0" fmla="*/ 214543 w 1551900"/>
              <a:gd name="connsiteY0" fmla="*/ 1370029 h 1388542"/>
              <a:gd name="connsiteX1" fmla="*/ 840205 w 1551900"/>
              <a:gd name="connsiteY1" fmla="*/ 747907 h 1388542"/>
              <a:gd name="connsiteX2" fmla="*/ 1548633 w 1551900"/>
              <a:gd name="connsiteY2" fmla="*/ 132320 h 1388542"/>
              <a:gd name="connsiteX3" fmla="*/ 1349337 w 1551900"/>
              <a:gd name="connsiteY3" fmla="*/ 20420 h 1388542"/>
              <a:gd name="connsiteX4" fmla="*/ 678480 w 1551900"/>
              <a:gd name="connsiteY4" fmla="*/ 601429 h 1388542"/>
              <a:gd name="connsiteX5" fmla="*/ 20420 w 1551900"/>
              <a:gd name="connsiteY5" fmla="*/ 1258128 h 1388542"/>
              <a:gd name="connsiteX6" fmla="*/ 214543 w 1551900"/>
              <a:gd name="connsiteY6" fmla="*/ 1370029 h 138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1900" h="1388542">
                <a:moveTo>
                  <a:pt x="214543" y="1370029"/>
                </a:moveTo>
                <a:cubicBezTo>
                  <a:pt x="414112" y="1158752"/>
                  <a:pt x="622666" y="950743"/>
                  <a:pt x="840205" y="747907"/>
                </a:cubicBezTo>
                <a:cubicBezTo>
                  <a:pt x="1075712" y="528463"/>
                  <a:pt x="1312581" y="323448"/>
                  <a:pt x="1548633" y="132320"/>
                </a:cubicBezTo>
                <a:lnTo>
                  <a:pt x="1349337" y="20420"/>
                </a:lnTo>
                <a:cubicBezTo>
                  <a:pt x="1124992" y="201203"/>
                  <a:pt x="900647" y="395054"/>
                  <a:pt x="678480" y="601429"/>
                </a:cubicBezTo>
                <a:cubicBezTo>
                  <a:pt x="448690" y="814612"/>
                  <a:pt x="229246" y="1034328"/>
                  <a:pt x="20420" y="1258128"/>
                </a:cubicBezTo>
                <a:lnTo>
                  <a:pt x="214543" y="1370029"/>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3" name="Freeform: Shape 192">
            <a:extLst>
              <a:ext uri="{FF2B5EF4-FFF2-40B4-BE49-F238E27FC236}">
                <a16:creationId xmlns:a16="http://schemas.microsoft.com/office/drawing/2014/main" id="{BDC95DC0-210F-4642-92F4-699651B84315}"/>
              </a:ext>
            </a:extLst>
          </p:cNvPr>
          <p:cNvSpPr/>
          <p:nvPr/>
        </p:nvSpPr>
        <p:spPr>
          <a:xfrm>
            <a:off x="1887068" y="3142321"/>
            <a:ext cx="652538" cy="528535"/>
          </a:xfrm>
          <a:custGeom>
            <a:avLst/>
            <a:gdLst>
              <a:gd name="connsiteX0" fmla="*/ 930324 w 1742484"/>
              <a:gd name="connsiteY0" fmla="*/ 921067 h 1470221"/>
              <a:gd name="connsiteX1" fmla="*/ 1722882 w 1742484"/>
              <a:gd name="connsiteY1" fmla="*/ 225979 h 1470221"/>
              <a:gd name="connsiteX2" fmla="*/ 1356688 w 1742484"/>
              <a:gd name="connsiteY2" fmla="*/ 20420 h 1470221"/>
              <a:gd name="connsiteX3" fmla="*/ 634373 w 1742484"/>
              <a:gd name="connsiteY3" fmla="*/ 648803 h 1470221"/>
              <a:gd name="connsiteX4" fmla="*/ 20420 w 1742484"/>
              <a:gd name="connsiteY4" fmla="*/ 1258128 h 1470221"/>
              <a:gd name="connsiteX5" fmla="*/ 378718 w 1742484"/>
              <a:gd name="connsiteY5" fmla="*/ 1465049 h 1470221"/>
              <a:gd name="connsiteX6" fmla="*/ 930324 w 1742484"/>
              <a:gd name="connsiteY6" fmla="*/ 921067 h 147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484" h="1470221">
                <a:moveTo>
                  <a:pt x="930324" y="921067"/>
                </a:moveTo>
                <a:cubicBezTo>
                  <a:pt x="1195236" y="672490"/>
                  <a:pt x="1460420" y="441066"/>
                  <a:pt x="1722882" y="225979"/>
                </a:cubicBezTo>
                <a:lnTo>
                  <a:pt x="1356688" y="20420"/>
                </a:lnTo>
                <a:cubicBezTo>
                  <a:pt x="1116007" y="215360"/>
                  <a:pt x="874510" y="424730"/>
                  <a:pt x="634373" y="648803"/>
                </a:cubicBezTo>
                <a:cubicBezTo>
                  <a:pt x="421463" y="847556"/>
                  <a:pt x="216722" y="1051209"/>
                  <a:pt x="20420" y="1258128"/>
                </a:cubicBezTo>
                <a:lnTo>
                  <a:pt x="378718" y="1465049"/>
                </a:lnTo>
                <a:cubicBezTo>
                  <a:pt x="556234" y="1281543"/>
                  <a:pt x="740284" y="1099944"/>
                  <a:pt x="930324" y="921067"/>
                </a:cubicBez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4" name="Freeform: Shape 193">
            <a:extLst>
              <a:ext uri="{FF2B5EF4-FFF2-40B4-BE49-F238E27FC236}">
                <a16:creationId xmlns:a16="http://schemas.microsoft.com/office/drawing/2014/main" id="{60908EF7-AD06-489C-AA2A-585E7E26B7E4}"/>
              </a:ext>
            </a:extLst>
          </p:cNvPr>
          <p:cNvSpPr/>
          <p:nvPr/>
        </p:nvSpPr>
        <p:spPr>
          <a:xfrm>
            <a:off x="2243007" y="3337096"/>
            <a:ext cx="642342" cy="528535"/>
          </a:xfrm>
          <a:custGeom>
            <a:avLst/>
            <a:gdLst>
              <a:gd name="connsiteX0" fmla="*/ 1370846 w 1715258"/>
              <a:gd name="connsiteY0" fmla="*/ 20420 h 1470221"/>
              <a:gd name="connsiteX1" fmla="*/ 463392 w 1715258"/>
              <a:gd name="connsiteY1" fmla="*/ 831764 h 1470221"/>
              <a:gd name="connsiteX2" fmla="*/ 20420 w 1715258"/>
              <a:gd name="connsiteY2" fmla="*/ 1265480 h 1470221"/>
              <a:gd name="connsiteX3" fmla="*/ 352853 w 1715258"/>
              <a:gd name="connsiteY3" fmla="*/ 1457425 h 1470221"/>
              <a:gd name="connsiteX4" fmla="*/ 731844 w 1715258"/>
              <a:gd name="connsiteY4" fmla="*/ 1086603 h 1470221"/>
              <a:gd name="connsiteX5" fmla="*/ 1702735 w 1715258"/>
              <a:gd name="connsiteY5" fmla="*/ 206920 h 1470221"/>
              <a:gd name="connsiteX6" fmla="*/ 1370846 w 1715258"/>
              <a:gd name="connsiteY6" fmla="*/ 20420 h 147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258" h="1470221">
                <a:moveTo>
                  <a:pt x="1370846" y="20420"/>
                </a:moveTo>
                <a:cubicBezTo>
                  <a:pt x="1073534" y="270085"/>
                  <a:pt x="770233" y="540715"/>
                  <a:pt x="463392" y="831764"/>
                </a:cubicBezTo>
                <a:cubicBezTo>
                  <a:pt x="312286" y="975247"/>
                  <a:pt x="164719" y="1120091"/>
                  <a:pt x="20420" y="1265480"/>
                </a:cubicBezTo>
                <a:lnTo>
                  <a:pt x="352853" y="1457425"/>
                </a:lnTo>
                <a:cubicBezTo>
                  <a:pt x="477005" y="1333273"/>
                  <a:pt x="603336" y="1209666"/>
                  <a:pt x="731844" y="1086603"/>
                </a:cubicBezTo>
                <a:cubicBezTo>
                  <a:pt x="1062099" y="770505"/>
                  <a:pt x="1386909" y="477277"/>
                  <a:pt x="1702735" y="206920"/>
                </a:cubicBezTo>
                <a:lnTo>
                  <a:pt x="1370846" y="20420"/>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5" name="Freeform: Shape 194">
            <a:extLst>
              <a:ext uri="{FF2B5EF4-FFF2-40B4-BE49-F238E27FC236}">
                <a16:creationId xmlns:a16="http://schemas.microsoft.com/office/drawing/2014/main" id="{D072F662-BB2F-4EFA-981F-5EC7C9D42E3D}"/>
              </a:ext>
            </a:extLst>
          </p:cNvPr>
          <p:cNvSpPr/>
          <p:nvPr/>
        </p:nvSpPr>
        <p:spPr>
          <a:xfrm>
            <a:off x="2136256" y="2851789"/>
            <a:ext cx="122351" cy="176178"/>
          </a:xfrm>
          <a:custGeom>
            <a:avLst/>
            <a:gdLst>
              <a:gd name="connsiteX0" fmla="*/ 318820 w 326715"/>
              <a:gd name="connsiteY0" fmla="*/ 182238 h 490073"/>
              <a:gd name="connsiteX1" fmla="*/ 300851 w 326715"/>
              <a:gd name="connsiteY1" fmla="*/ 153923 h 490073"/>
              <a:gd name="connsiteX2" fmla="*/ 280703 w 326715"/>
              <a:gd name="connsiteY2" fmla="*/ 136770 h 490073"/>
              <a:gd name="connsiteX3" fmla="*/ 90119 w 326715"/>
              <a:gd name="connsiteY3" fmla="*/ 26776 h 490073"/>
              <a:gd name="connsiteX4" fmla="*/ 57175 w 326715"/>
              <a:gd name="connsiteY4" fmla="*/ 23509 h 490073"/>
              <a:gd name="connsiteX5" fmla="*/ 20420 w 326715"/>
              <a:gd name="connsiteY5" fmla="*/ 44745 h 490073"/>
              <a:gd name="connsiteX6" fmla="*/ 53364 w 326715"/>
              <a:gd name="connsiteY6" fmla="*/ 48012 h 490073"/>
              <a:gd name="connsiteX7" fmla="*/ 243948 w 326715"/>
              <a:gd name="connsiteY7" fmla="*/ 158007 h 490073"/>
              <a:gd name="connsiteX8" fmla="*/ 264095 w 326715"/>
              <a:gd name="connsiteY8" fmla="*/ 174887 h 490073"/>
              <a:gd name="connsiteX9" fmla="*/ 282065 w 326715"/>
              <a:gd name="connsiteY9" fmla="*/ 202930 h 490073"/>
              <a:gd name="connsiteX10" fmla="*/ 289960 w 326715"/>
              <a:gd name="connsiteY10" fmla="*/ 237508 h 490073"/>
              <a:gd name="connsiteX11" fmla="*/ 289416 w 326715"/>
              <a:gd name="connsiteY11" fmla="*/ 456407 h 490073"/>
              <a:gd name="connsiteX12" fmla="*/ 275803 w 326715"/>
              <a:gd name="connsiteY12" fmla="*/ 486084 h 490073"/>
              <a:gd name="connsiteX13" fmla="*/ 312558 w 326715"/>
              <a:gd name="connsiteY13" fmla="*/ 464847 h 490073"/>
              <a:gd name="connsiteX14" fmla="*/ 326171 w 326715"/>
              <a:gd name="connsiteY14" fmla="*/ 435171 h 490073"/>
              <a:gd name="connsiteX15" fmla="*/ 326716 w 326715"/>
              <a:gd name="connsiteY15" fmla="*/ 216271 h 490073"/>
              <a:gd name="connsiteX16" fmla="*/ 318820 w 326715"/>
              <a:gd name="connsiteY16" fmla="*/ 182238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490073">
                <a:moveTo>
                  <a:pt x="318820" y="182238"/>
                </a:moveTo>
                <a:cubicBezTo>
                  <a:pt x="314192" y="172164"/>
                  <a:pt x="308202" y="162363"/>
                  <a:pt x="300851" y="153923"/>
                </a:cubicBezTo>
                <a:cubicBezTo>
                  <a:pt x="294861" y="147116"/>
                  <a:pt x="287782" y="141126"/>
                  <a:pt x="280703" y="136770"/>
                </a:cubicBezTo>
                <a:lnTo>
                  <a:pt x="90119" y="26776"/>
                </a:lnTo>
                <a:cubicBezTo>
                  <a:pt x="77323" y="19425"/>
                  <a:pt x="65615" y="18608"/>
                  <a:pt x="57175" y="23509"/>
                </a:cubicBezTo>
                <a:lnTo>
                  <a:pt x="20420" y="44745"/>
                </a:lnTo>
                <a:cubicBezTo>
                  <a:pt x="28860" y="39844"/>
                  <a:pt x="40567" y="40661"/>
                  <a:pt x="53364" y="48012"/>
                </a:cubicBezTo>
                <a:lnTo>
                  <a:pt x="243948" y="158007"/>
                </a:lnTo>
                <a:cubicBezTo>
                  <a:pt x="251299" y="162091"/>
                  <a:pt x="258105" y="168080"/>
                  <a:pt x="264095" y="174887"/>
                </a:cubicBezTo>
                <a:cubicBezTo>
                  <a:pt x="271446" y="183055"/>
                  <a:pt x="277436" y="192856"/>
                  <a:pt x="282065" y="202930"/>
                </a:cubicBezTo>
                <a:cubicBezTo>
                  <a:pt x="287238" y="214365"/>
                  <a:pt x="290233" y="226617"/>
                  <a:pt x="289960" y="237508"/>
                </a:cubicBezTo>
                <a:lnTo>
                  <a:pt x="289416" y="456407"/>
                </a:lnTo>
                <a:cubicBezTo>
                  <a:pt x="289416" y="471109"/>
                  <a:pt x="284243" y="481183"/>
                  <a:pt x="275803" y="486084"/>
                </a:cubicBezTo>
                <a:lnTo>
                  <a:pt x="312558" y="464847"/>
                </a:lnTo>
                <a:cubicBezTo>
                  <a:pt x="320726" y="459947"/>
                  <a:pt x="325899" y="449873"/>
                  <a:pt x="326171" y="435171"/>
                </a:cubicBezTo>
                <a:lnTo>
                  <a:pt x="326716" y="216271"/>
                </a:lnTo>
                <a:cubicBezTo>
                  <a:pt x="326716" y="205925"/>
                  <a:pt x="323993" y="193945"/>
                  <a:pt x="318820" y="182238"/>
                </a:cubicBezTo>
                <a:close/>
              </a:path>
            </a:pathLst>
          </a:custGeom>
          <a:solidFill>
            <a:srgbClr val="C105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6" name="Freeform: Shape 195">
            <a:extLst>
              <a:ext uri="{FF2B5EF4-FFF2-40B4-BE49-F238E27FC236}">
                <a16:creationId xmlns:a16="http://schemas.microsoft.com/office/drawing/2014/main" id="{B9F717C3-7EF6-461C-8152-1629A2CEC838}"/>
              </a:ext>
            </a:extLst>
          </p:cNvPr>
          <p:cNvSpPr/>
          <p:nvPr/>
        </p:nvSpPr>
        <p:spPr>
          <a:xfrm>
            <a:off x="2130852" y="2859526"/>
            <a:ext cx="112155" cy="166391"/>
          </a:xfrm>
          <a:custGeom>
            <a:avLst/>
            <a:gdLst>
              <a:gd name="connsiteX0" fmla="*/ 258378 w 299489"/>
              <a:gd name="connsiteY0" fmla="*/ 137027 h 462847"/>
              <a:gd name="connsiteX1" fmla="*/ 304390 w 299489"/>
              <a:gd name="connsiteY1" fmla="*/ 216800 h 462847"/>
              <a:gd name="connsiteX2" fmla="*/ 303846 w 299489"/>
              <a:gd name="connsiteY2" fmla="*/ 435700 h 462847"/>
              <a:gd name="connsiteX3" fmla="*/ 257289 w 299489"/>
              <a:gd name="connsiteY3" fmla="*/ 462110 h 462847"/>
              <a:gd name="connsiteX4" fmla="*/ 66705 w 299489"/>
              <a:gd name="connsiteY4" fmla="*/ 352115 h 462847"/>
              <a:gd name="connsiteX5" fmla="*/ 20420 w 299489"/>
              <a:gd name="connsiteY5" fmla="*/ 272070 h 462847"/>
              <a:gd name="connsiteX6" fmla="*/ 20964 w 299489"/>
              <a:gd name="connsiteY6" fmla="*/ 53170 h 462847"/>
              <a:gd name="connsiteX7" fmla="*/ 67521 w 299489"/>
              <a:gd name="connsiteY7" fmla="*/ 26760 h 462847"/>
              <a:gd name="connsiteX8" fmla="*/ 258378 w 299489"/>
              <a:gd name="connsiteY8" fmla="*/ 137027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462847">
                <a:moveTo>
                  <a:pt x="258378" y="137027"/>
                </a:moveTo>
                <a:cubicBezTo>
                  <a:pt x="283971" y="151729"/>
                  <a:pt x="304663" y="187668"/>
                  <a:pt x="304390" y="216800"/>
                </a:cubicBezTo>
                <a:lnTo>
                  <a:pt x="303846" y="435700"/>
                </a:lnTo>
                <a:cubicBezTo>
                  <a:pt x="303846" y="465105"/>
                  <a:pt x="282882" y="476812"/>
                  <a:pt x="257289" y="462110"/>
                </a:cubicBezTo>
                <a:lnTo>
                  <a:pt x="66705" y="352115"/>
                </a:lnTo>
                <a:cubicBezTo>
                  <a:pt x="41112" y="337413"/>
                  <a:pt x="20420" y="301474"/>
                  <a:pt x="20420" y="272070"/>
                </a:cubicBezTo>
                <a:lnTo>
                  <a:pt x="20964" y="53170"/>
                </a:lnTo>
                <a:cubicBezTo>
                  <a:pt x="20964" y="23766"/>
                  <a:pt x="41929" y="12058"/>
                  <a:pt x="67521" y="26760"/>
                </a:cubicBezTo>
                <a:lnTo>
                  <a:pt x="258378" y="137027"/>
                </a:lnTo>
                <a:close/>
              </a:path>
            </a:pathLst>
          </a:custGeom>
          <a:solidFill>
            <a:srgbClr val="EF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7" name="Freeform: Shape 196">
            <a:extLst>
              <a:ext uri="{FF2B5EF4-FFF2-40B4-BE49-F238E27FC236}">
                <a16:creationId xmlns:a16="http://schemas.microsoft.com/office/drawing/2014/main" id="{76B5C014-D9D1-4D37-9B3B-0608A375FE6A}"/>
              </a:ext>
            </a:extLst>
          </p:cNvPr>
          <p:cNvSpPr/>
          <p:nvPr/>
        </p:nvSpPr>
        <p:spPr>
          <a:xfrm>
            <a:off x="2836103" y="3238206"/>
            <a:ext cx="122351" cy="176178"/>
          </a:xfrm>
          <a:custGeom>
            <a:avLst/>
            <a:gdLst>
              <a:gd name="connsiteX0" fmla="*/ 318820 w 326715"/>
              <a:gd name="connsiteY0" fmla="*/ 181966 h 490073"/>
              <a:gd name="connsiteX1" fmla="*/ 300851 w 326715"/>
              <a:gd name="connsiteY1" fmla="*/ 153651 h 490073"/>
              <a:gd name="connsiteX2" fmla="*/ 280703 w 326715"/>
              <a:gd name="connsiteY2" fmla="*/ 136770 h 490073"/>
              <a:gd name="connsiteX3" fmla="*/ 90119 w 326715"/>
              <a:gd name="connsiteY3" fmla="*/ 26776 h 490073"/>
              <a:gd name="connsiteX4" fmla="*/ 57175 w 326715"/>
              <a:gd name="connsiteY4" fmla="*/ 23509 h 490073"/>
              <a:gd name="connsiteX5" fmla="*/ 20420 w 326715"/>
              <a:gd name="connsiteY5" fmla="*/ 44745 h 490073"/>
              <a:gd name="connsiteX6" fmla="*/ 53363 w 326715"/>
              <a:gd name="connsiteY6" fmla="*/ 48012 h 490073"/>
              <a:gd name="connsiteX7" fmla="*/ 243948 w 326715"/>
              <a:gd name="connsiteY7" fmla="*/ 158007 h 490073"/>
              <a:gd name="connsiteX8" fmla="*/ 264095 w 326715"/>
              <a:gd name="connsiteY8" fmla="*/ 175159 h 490073"/>
              <a:gd name="connsiteX9" fmla="*/ 282065 w 326715"/>
              <a:gd name="connsiteY9" fmla="*/ 203202 h 490073"/>
              <a:gd name="connsiteX10" fmla="*/ 289960 w 326715"/>
              <a:gd name="connsiteY10" fmla="*/ 238052 h 490073"/>
              <a:gd name="connsiteX11" fmla="*/ 289416 w 326715"/>
              <a:gd name="connsiteY11" fmla="*/ 456952 h 490073"/>
              <a:gd name="connsiteX12" fmla="*/ 275802 w 326715"/>
              <a:gd name="connsiteY12" fmla="*/ 486629 h 490073"/>
              <a:gd name="connsiteX13" fmla="*/ 312558 w 326715"/>
              <a:gd name="connsiteY13" fmla="*/ 465392 h 490073"/>
              <a:gd name="connsiteX14" fmla="*/ 326171 w 326715"/>
              <a:gd name="connsiteY14" fmla="*/ 435715 h 490073"/>
              <a:gd name="connsiteX15" fmla="*/ 326716 w 326715"/>
              <a:gd name="connsiteY15" fmla="*/ 216816 h 490073"/>
              <a:gd name="connsiteX16" fmla="*/ 318820 w 326715"/>
              <a:gd name="connsiteY16" fmla="*/ 181966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490073">
                <a:moveTo>
                  <a:pt x="318820" y="181966"/>
                </a:moveTo>
                <a:cubicBezTo>
                  <a:pt x="314192" y="171892"/>
                  <a:pt x="308202" y="162091"/>
                  <a:pt x="300851" y="153651"/>
                </a:cubicBezTo>
                <a:cubicBezTo>
                  <a:pt x="294861" y="146844"/>
                  <a:pt x="287782" y="140854"/>
                  <a:pt x="280703" y="136770"/>
                </a:cubicBezTo>
                <a:lnTo>
                  <a:pt x="90119" y="26776"/>
                </a:lnTo>
                <a:cubicBezTo>
                  <a:pt x="77323" y="19425"/>
                  <a:pt x="65616" y="18608"/>
                  <a:pt x="57175" y="23509"/>
                </a:cubicBezTo>
                <a:lnTo>
                  <a:pt x="20420" y="44745"/>
                </a:lnTo>
                <a:cubicBezTo>
                  <a:pt x="28860" y="39844"/>
                  <a:pt x="40567" y="40661"/>
                  <a:pt x="53363" y="48012"/>
                </a:cubicBezTo>
                <a:lnTo>
                  <a:pt x="243948" y="158007"/>
                </a:lnTo>
                <a:cubicBezTo>
                  <a:pt x="251299" y="162091"/>
                  <a:pt x="258105" y="168081"/>
                  <a:pt x="264095" y="175159"/>
                </a:cubicBezTo>
                <a:cubicBezTo>
                  <a:pt x="271447" y="183327"/>
                  <a:pt x="277436" y="193129"/>
                  <a:pt x="282065" y="203202"/>
                </a:cubicBezTo>
                <a:cubicBezTo>
                  <a:pt x="287238" y="214637"/>
                  <a:pt x="289960" y="226890"/>
                  <a:pt x="289960" y="238052"/>
                </a:cubicBezTo>
                <a:lnTo>
                  <a:pt x="289416" y="456952"/>
                </a:lnTo>
                <a:cubicBezTo>
                  <a:pt x="289416" y="471654"/>
                  <a:pt x="284243" y="481728"/>
                  <a:pt x="275802" y="486629"/>
                </a:cubicBezTo>
                <a:lnTo>
                  <a:pt x="312558" y="465392"/>
                </a:lnTo>
                <a:cubicBezTo>
                  <a:pt x="320998" y="460491"/>
                  <a:pt x="325899" y="450418"/>
                  <a:pt x="326171" y="435715"/>
                </a:cubicBezTo>
                <a:lnTo>
                  <a:pt x="326716" y="216816"/>
                </a:lnTo>
                <a:cubicBezTo>
                  <a:pt x="326716" y="205381"/>
                  <a:pt x="323721" y="193401"/>
                  <a:pt x="318820" y="181966"/>
                </a:cubicBezTo>
                <a:close/>
              </a:path>
            </a:pathLst>
          </a:custGeom>
          <a:solidFill>
            <a:srgbClr val="C105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8" name="Freeform: Shape 197">
            <a:extLst>
              <a:ext uri="{FF2B5EF4-FFF2-40B4-BE49-F238E27FC236}">
                <a16:creationId xmlns:a16="http://schemas.microsoft.com/office/drawing/2014/main" id="{24A0A917-74D3-49CC-96AD-89BEE61D0386}"/>
              </a:ext>
            </a:extLst>
          </p:cNvPr>
          <p:cNvSpPr/>
          <p:nvPr/>
        </p:nvSpPr>
        <p:spPr>
          <a:xfrm>
            <a:off x="2830698" y="3245846"/>
            <a:ext cx="112155" cy="166391"/>
          </a:xfrm>
          <a:custGeom>
            <a:avLst/>
            <a:gdLst>
              <a:gd name="connsiteX0" fmla="*/ 258108 w 299489"/>
              <a:gd name="connsiteY0" fmla="*/ 136755 h 462847"/>
              <a:gd name="connsiteX1" fmla="*/ 304121 w 299489"/>
              <a:gd name="connsiteY1" fmla="*/ 216800 h 462847"/>
              <a:gd name="connsiteX2" fmla="*/ 303576 w 299489"/>
              <a:gd name="connsiteY2" fmla="*/ 435700 h 462847"/>
              <a:gd name="connsiteX3" fmla="*/ 257019 w 299489"/>
              <a:gd name="connsiteY3" fmla="*/ 462110 h 462847"/>
              <a:gd name="connsiteX4" fmla="*/ 66435 w 299489"/>
              <a:gd name="connsiteY4" fmla="*/ 352115 h 462847"/>
              <a:gd name="connsiteX5" fmla="*/ 20422 w 299489"/>
              <a:gd name="connsiteY5" fmla="*/ 272069 h 462847"/>
              <a:gd name="connsiteX6" fmla="*/ 20967 w 299489"/>
              <a:gd name="connsiteY6" fmla="*/ 53170 h 462847"/>
              <a:gd name="connsiteX7" fmla="*/ 67524 w 299489"/>
              <a:gd name="connsiteY7" fmla="*/ 26760 h 462847"/>
              <a:gd name="connsiteX8" fmla="*/ 258108 w 299489"/>
              <a:gd name="connsiteY8" fmla="*/ 136755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462847">
                <a:moveTo>
                  <a:pt x="258108" y="136755"/>
                </a:moveTo>
                <a:cubicBezTo>
                  <a:pt x="283701" y="151457"/>
                  <a:pt x="304393" y="187396"/>
                  <a:pt x="304121" y="216800"/>
                </a:cubicBezTo>
                <a:lnTo>
                  <a:pt x="303576" y="435700"/>
                </a:lnTo>
                <a:cubicBezTo>
                  <a:pt x="303576" y="465104"/>
                  <a:pt x="282612" y="476812"/>
                  <a:pt x="257019" y="462110"/>
                </a:cubicBezTo>
                <a:lnTo>
                  <a:pt x="66435" y="352115"/>
                </a:lnTo>
                <a:cubicBezTo>
                  <a:pt x="40842" y="337413"/>
                  <a:pt x="20150" y="301474"/>
                  <a:pt x="20422" y="272069"/>
                </a:cubicBezTo>
                <a:lnTo>
                  <a:pt x="20967" y="53170"/>
                </a:lnTo>
                <a:cubicBezTo>
                  <a:pt x="20967" y="23765"/>
                  <a:pt x="41931" y="12058"/>
                  <a:pt x="67524" y="26760"/>
                </a:cubicBezTo>
                <a:lnTo>
                  <a:pt x="258108" y="136755"/>
                </a:lnTo>
                <a:close/>
              </a:path>
            </a:pathLst>
          </a:custGeom>
          <a:solidFill>
            <a:srgbClr val="EF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199" name="Freeform: Shape 198">
            <a:extLst>
              <a:ext uri="{FF2B5EF4-FFF2-40B4-BE49-F238E27FC236}">
                <a16:creationId xmlns:a16="http://schemas.microsoft.com/office/drawing/2014/main" id="{7E4D7D0A-AA21-49DD-B079-70EA543019FC}"/>
              </a:ext>
            </a:extLst>
          </p:cNvPr>
          <p:cNvSpPr/>
          <p:nvPr/>
        </p:nvSpPr>
        <p:spPr>
          <a:xfrm>
            <a:off x="2480367" y="3042844"/>
            <a:ext cx="122351" cy="176178"/>
          </a:xfrm>
          <a:custGeom>
            <a:avLst/>
            <a:gdLst>
              <a:gd name="connsiteX0" fmla="*/ 318820 w 326715"/>
              <a:gd name="connsiteY0" fmla="*/ 181966 h 490073"/>
              <a:gd name="connsiteX1" fmla="*/ 300851 w 326715"/>
              <a:gd name="connsiteY1" fmla="*/ 153923 h 490073"/>
              <a:gd name="connsiteX2" fmla="*/ 280703 w 326715"/>
              <a:gd name="connsiteY2" fmla="*/ 136770 h 490073"/>
              <a:gd name="connsiteX3" fmla="*/ 90119 w 326715"/>
              <a:gd name="connsiteY3" fmla="*/ 26776 h 490073"/>
              <a:gd name="connsiteX4" fmla="*/ 57175 w 326715"/>
              <a:gd name="connsiteY4" fmla="*/ 23509 h 490073"/>
              <a:gd name="connsiteX5" fmla="*/ 20420 w 326715"/>
              <a:gd name="connsiteY5" fmla="*/ 44745 h 490073"/>
              <a:gd name="connsiteX6" fmla="*/ 53364 w 326715"/>
              <a:gd name="connsiteY6" fmla="*/ 48012 h 490073"/>
              <a:gd name="connsiteX7" fmla="*/ 243948 w 326715"/>
              <a:gd name="connsiteY7" fmla="*/ 158007 h 490073"/>
              <a:gd name="connsiteX8" fmla="*/ 264095 w 326715"/>
              <a:gd name="connsiteY8" fmla="*/ 174887 h 490073"/>
              <a:gd name="connsiteX9" fmla="*/ 282065 w 326715"/>
              <a:gd name="connsiteY9" fmla="*/ 203203 h 490073"/>
              <a:gd name="connsiteX10" fmla="*/ 289960 w 326715"/>
              <a:gd name="connsiteY10" fmla="*/ 238052 h 490073"/>
              <a:gd name="connsiteX11" fmla="*/ 289416 w 326715"/>
              <a:gd name="connsiteY11" fmla="*/ 456952 h 490073"/>
              <a:gd name="connsiteX12" fmla="*/ 275803 w 326715"/>
              <a:gd name="connsiteY12" fmla="*/ 486628 h 490073"/>
              <a:gd name="connsiteX13" fmla="*/ 312558 w 326715"/>
              <a:gd name="connsiteY13" fmla="*/ 465120 h 490073"/>
              <a:gd name="connsiteX14" fmla="*/ 326171 w 326715"/>
              <a:gd name="connsiteY14" fmla="*/ 435443 h 490073"/>
              <a:gd name="connsiteX15" fmla="*/ 326716 w 326715"/>
              <a:gd name="connsiteY15" fmla="*/ 216543 h 490073"/>
              <a:gd name="connsiteX16" fmla="*/ 318820 w 326715"/>
              <a:gd name="connsiteY16" fmla="*/ 181966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490073">
                <a:moveTo>
                  <a:pt x="318820" y="181966"/>
                </a:moveTo>
                <a:cubicBezTo>
                  <a:pt x="314192" y="171892"/>
                  <a:pt x="308202" y="162090"/>
                  <a:pt x="300851" y="153923"/>
                </a:cubicBezTo>
                <a:cubicBezTo>
                  <a:pt x="294861" y="146844"/>
                  <a:pt x="287782" y="141127"/>
                  <a:pt x="280703" y="136770"/>
                </a:cubicBezTo>
                <a:lnTo>
                  <a:pt x="90119" y="26776"/>
                </a:lnTo>
                <a:cubicBezTo>
                  <a:pt x="77323" y="19425"/>
                  <a:pt x="65615" y="18608"/>
                  <a:pt x="57175" y="23509"/>
                </a:cubicBezTo>
                <a:lnTo>
                  <a:pt x="20420" y="44745"/>
                </a:lnTo>
                <a:cubicBezTo>
                  <a:pt x="28860" y="39845"/>
                  <a:pt x="40567" y="40661"/>
                  <a:pt x="53364" y="48012"/>
                </a:cubicBezTo>
                <a:lnTo>
                  <a:pt x="243948" y="158007"/>
                </a:lnTo>
                <a:cubicBezTo>
                  <a:pt x="251299" y="162090"/>
                  <a:pt x="258105" y="168080"/>
                  <a:pt x="264095" y="174887"/>
                </a:cubicBezTo>
                <a:cubicBezTo>
                  <a:pt x="271446" y="183055"/>
                  <a:pt x="277436" y="192856"/>
                  <a:pt x="282065" y="203203"/>
                </a:cubicBezTo>
                <a:cubicBezTo>
                  <a:pt x="287238" y="214638"/>
                  <a:pt x="289960" y="226889"/>
                  <a:pt x="289960" y="238052"/>
                </a:cubicBezTo>
                <a:lnTo>
                  <a:pt x="289416" y="456952"/>
                </a:lnTo>
                <a:cubicBezTo>
                  <a:pt x="289416" y="471654"/>
                  <a:pt x="284243" y="481728"/>
                  <a:pt x="275803" y="486628"/>
                </a:cubicBezTo>
                <a:lnTo>
                  <a:pt x="312558" y="465120"/>
                </a:lnTo>
                <a:cubicBezTo>
                  <a:pt x="320726" y="460219"/>
                  <a:pt x="325899" y="450145"/>
                  <a:pt x="326171" y="435443"/>
                </a:cubicBezTo>
                <a:lnTo>
                  <a:pt x="326716" y="216543"/>
                </a:lnTo>
                <a:cubicBezTo>
                  <a:pt x="326716" y="205381"/>
                  <a:pt x="323993" y="193401"/>
                  <a:pt x="318820" y="181966"/>
                </a:cubicBezTo>
                <a:close/>
              </a:path>
            </a:pathLst>
          </a:custGeom>
          <a:solidFill>
            <a:srgbClr val="F4F4F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0" name="Freeform: Shape 199">
            <a:extLst>
              <a:ext uri="{FF2B5EF4-FFF2-40B4-BE49-F238E27FC236}">
                <a16:creationId xmlns:a16="http://schemas.microsoft.com/office/drawing/2014/main" id="{90713523-7D40-4061-B90D-667C52CB1990}"/>
              </a:ext>
            </a:extLst>
          </p:cNvPr>
          <p:cNvSpPr/>
          <p:nvPr/>
        </p:nvSpPr>
        <p:spPr>
          <a:xfrm>
            <a:off x="2475065" y="3050582"/>
            <a:ext cx="112155" cy="166391"/>
          </a:xfrm>
          <a:custGeom>
            <a:avLst/>
            <a:gdLst>
              <a:gd name="connsiteX0" fmla="*/ 258108 w 299489"/>
              <a:gd name="connsiteY0" fmla="*/ 136483 h 462847"/>
              <a:gd name="connsiteX1" fmla="*/ 304121 w 299489"/>
              <a:gd name="connsiteY1" fmla="*/ 216528 h 462847"/>
              <a:gd name="connsiteX2" fmla="*/ 303576 w 299489"/>
              <a:gd name="connsiteY2" fmla="*/ 435428 h 462847"/>
              <a:gd name="connsiteX3" fmla="*/ 257019 w 299489"/>
              <a:gd name="connsiteY3" fmla="*/ 461837 h 462847"/>
              <a:gd name="connsiteX4" fmla="*/ 66435 w 299489"/>
              <a:gd name="connsiteY4" fmla="*/ 351843 h 462847"/>
              <a:gd name="connsiteX5" fmla="*/ 20422 w 299489"/>
              <a:gd name="connsiteY5" fmla="*/ 272070 h 462847"/>
              <a:gd name="connsiteX6" fmla="*/ 20967 w 299489"/>
              <a:gd name="connsiteY6" fmla="*/ 53170 h 462847"/>
              <a:gd name="connsiteX7" fmla="*/ 67524 w 299489"/>
              <a:gd name="connsiteY7" fmla="*/ 26761 h 462847"/>
              <a:gd name="connsiteX8" fmla="*/ 258108 w 299489"/>
              <a:gd name="connsiteY8" fmla="*/ 136483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462847">
                <a:moveTo>
                  <a:pt x="258108" y="136483"/>
                </a:moveTo>
                <a:cubicBezTo>
                  <a:pt x="283701" y="151185"/>
                  <a:pt x="304393" y="187124"/>
                  <a:pt x="304121" y="216528"/>
                </a:cubicBezTo>
                <a:lnTo>
                  <a:pt x="303576" y="435428"/>
                </a:lnTo>
                <a:cubicBezTo>
                  <a:pt x="303576" y="464832"/>
                  <a:pt x="282612" y="476540"/>
                  <a:pt x="257019" y="461837"/>
                </a:cubicBezTo>
                <a:lnTo>
                  <a:pt x="66435" y="351843"/>
                </a:lnTo>
                <a:cubicBezTo>
                  <a:pt x="40842" y="337141"/>
                  <a:pt x="20150" y="301202"/>
                  <a:pt x="20422" y="272070"/>
                </a:cubicBezTo>
                <a:lnTo>
                  <a:pt x="20967" y="53170"/>
                </a:lnTo>
                <a:cubicBezTo>
                  <a:pt x="20967" y="23766"/>
                  <a:pt x="41931" y="12058"/>
                  <a:pt x="67524" y="26761"/>
                </a:cubicBezTo>
                <a:lnTo>
                  <a:pt x="258108" y="136483"/>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1" name="Freeform: Shape 200">
            <a:extLst>
              <a:ext uri="{FF2B5EF4-FFF2-40B4-BE49-F238E27FC236}">
                <a16:creationId xmlns:a16="http://schemas.microsoft.com/office/drawing/2014/main" id="{C35C6568-FAC5-4495-8B0D-98C59EBB295C}"/>
              </a:ext>
            </a:extLst>
          </p:cNvPr>
          <p:cNvSpPr/>
          <p:nvPr/>
        </p:nvSpPr>
        <p:spPr>
          <a:xfrm>
            <a:off x="1446401" y="4300025"/>
            <a:ext cx="122351" cy="137028"/>
          </a:xfrm>
          <a:custGeom>
            <a:avLst/>
            <a:gdLst>
              <a:gd name="connsiteX0" fmla="*/ 280703 w 326715"/>
              <a:gd name="connsiteY0" fmla="*/ 147793 h 381168"/>
              <a:gd name="connsiteX1" fmla="*/ 72150 w 326715"/>
              <a:gd name="connsiteY1" fmla="*/ 27453 h 381168"/>
              <a:gd name="connsiteX2" fmla="*/ 20692 w 326715"/>
              <a:gd name="connsiteY2" fmla="*/ 56857 h 381168"/>
              <a:gd name="connsiteX3" fmla="*/ 20420 w 326715"/>
              <a:gd name="connsiteY3" fmla="*/ 157322 h 381168"/>
              <a:gd name="connsiteX4" fmla="*/ 71605 w 326715"/>
              <a:gd name="connsiteY4" fmla="*/ 246080 h 381168"/>
              <a:gd name="connsiteX5" fmla="*/ 280159 w 326715"/>
              <a:gd name="connsiteY5" fmla="*/ 366420 h 381168"/>
              <a:gd name="connsiteX6" fmla="*/ 331617 w 326715"/>
              <a:gd name="connsiteY6" fmla="*/ 337016 h 381168"/>
              <a:gd name="connsiteX7" fmla="*/ 331889 w 326715"/>
              <a:gd name="connsiteY7" fmla="*/ 236551 h 381168"/>
              <a:gd name="connsiteX8" fmla="*/ 280703 w 326715"/>
              <a:gd name="connsiteY8" fmla="*/ 147793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15" h="381168">
                <a:moveTo>
                  <a:pt x="280703" y="147793"/>
                </a:moveTo>
                <a:lnTo>
                  <a:pt x="72150" y="27453"/>
                </a:lnTo>
                <a:cubicBezTo>
                  <a:pt x="43834" y="11117"/>
                  <a:pt x="20692" y="24185"/>
                  <a:pt x="20692" y="56857"/>
                </a:cubicBezTo>
                <a:lnTo>
                  <a:pt x="20420" y="157322"/>
                </a:lnTo>
                <a:cubicBezTo>
                  <a:pt x="20420" y="189721"/>
                  <a:pt x="43290" y="229744"/>
                  <a:pt x="71605" y="246080"/>
                </a:cubicBezTo>
                <a:lnTo>
                  <a:pt x="280159" y="366420"/>
                </a:lnTo>
                <a:cubicBezTo>
                  <a:pt x="308474" y="383029"/>
                  <a:pt x="331617" y="369415"/>
                  <a:pt x="331617" y="337016"/>
                </a:cubicBezTo>
                <a:lnTo>
                  <a:pt x="331889" y="236551"/>
                </a:lnTo>
                <a:cubicBezTo>
                  <a:pt x="332161" y="203879"/>
                  <a:pt x="309291" y="164129"/>
                  <a:pt x="280703" y="147793"/>
                </a:cubicBez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2" name="Freeform: Shape 201">
            <a:extLst>
              <a:ext uri="{FF2B5EF4-FFF2-40B4-BE49-F238E27FC236}">
                <a16:creationId xmlns:a16="http://schemas.microsoft.com/office/drawing/2014/main" id="{EF8ACD54-C23C-4F80-BABB-D365A4658AE6}"/>
              </a:ext>
            </a:extLst>
          </p:cNvPr>
          <p:cNvSpPr/>
          <p:nvPr/>
        </p:nvSpPr>
        <p:spPr>
          <a:xfrm>
            <a:off x="1443138" y="4308495"/>
            <a:ext cx="122351" cy="127240"/>
          </a:xfrm>
          <a:custGeom>
            <a:avLst/>
            <a:gdLst>
              <a:gd name="connsiteX0" fmla="*/ 316642 w 326715"/>
              <a:gd name="connsiteY0" fmla="*/ 176778 h 353942"/>
              <a:gd name="connsiteX1" fmla="*/ 304118 w 326715"/>
              <a:gd name="connsiteY1" fmla="*/ 157175 h 353942"/>
              <a:gd name="connsiteX2" fmla="*/ 289960 w 326715"/>
              <a:gd name="connsiteY2" fmla="*/ 145197 h 353942"/>
              <a:gd name="connsiteX3" fmla="*/ 81407 w 326715"/>
              <a:gd name="connsiteY3" fmla="*/ 24856 h 353942"/>
              <a:gd name="connsiteX4" fmla="*/ 58264 w 326715"/>
              <a:gd name="connsiteY4" fmla="*/ 22678 h 353942"/>
              <a:gd name="connsiteX5" fmla="*/ 20420 w 326715"/>
              <a:gd name="connsiteY5" fmla="*/ 44731 h 353942"/>
              <a:gd name="connsiteX6" fmla="*/ 43562 w 326715"/>
              <a:gd name="connsiteY6" fmla="*/ 46909 h 353942"/>
              <a:gd name="connsiteX7" fmla="*/ 252116 w 326715"/>
              <a:gd name="connsiteY7" fmla="*/ 167522 h 353942"/>
              <a:gd name="connsiteX8" fmla="*/ 266273 w 326715"/>
              <a:gd name="connsiteY8" fmla="*/ 179501 h 353942"/>
              <a:gd name="connsiteX9" fmla="*/ 278798 w 326715"/>
              <a:gd name="connsiteY9" fmla="*/ 199104 h 353942"/>
              <a:gd name="connsiteX10" fmla="*/ 284515 w 326715"/>
              <a:gd name="connsiteY10" fmla="*/ 223608 h 353942"/>
              <a:gd name="connsiteX11" fmla="*/ 284243 w 326715"/>
              <a:gd name="connsiteY11" fmla="*/ 324073 h 353942"/>
              <a:gd name="connsiteX12" fmla="*/ 274714 w 326715"/>
              <a:gd name="connsiteY12" fmla="*/ 344765 h 353942"/>
              <a:gd name="connsiteX13" fmla="*/ 312558 w 326715"/>
              <a:gd name="connsiteY13" fmla="*/ 322712 h 353942"/>
              <a:gd name="connsiteX14" fmla="*/ 322087 w 326715"/>
              <a:gd name="connsiteY14" fmla="*/ 302020 h 353942"/>
              <a:gd name="connsiteX15" fmla="*/ 322360 w 326715"/>
              <a:gd name="connsiteY15" fmla="*/ 201554 h 353942"/>
              <a:gd name="connsiteX16" fmla="*/ 316642 w 326715"/>
              <a:gd name="connsiteY16" fmla="*/ 176778 h 35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353942">
                <a:moveTo>
                  <a:pt x="316642" y="176778"/>
                </a:moveTo>
                <a:cubicBezTo>
                  <a:pt x="313647" y="169700"/>
                  <a:pt x="309291" y="162894"/>
                  <a:pt x="304118" y="157175"/>
                </a:cubicBezTo>
                <a:cubicBezTo>
                  <a:pt x="299762" y="152275"/>
                  <a:pt x="295133" y="148191"/>
                  <a:pt x="289960" y="145197"/>
                </a:cubicBezTo>
                <a:lnTo>
                  <a:pt x="81407" y="24856"/>
                </a:lnTo>
                <a:cubicBezTo>
                  <a:pt x="72422" y="19683"/>
                  <a:pt x="64254" y="19139"/>
                  <a:pt x="58264" y="22678"/>
                </a:cubicBezTo>
                <a:lnTo>
                  <a:pt x="20420" y="44731"/>
                </a:lnTo>
                <a:cubicBezTo>
                  <a:pt x="26410" y="41192"/>
                  <a:pt x="34577" y="41736"/>
                  <a:pt x="43562" y="46909"/>
                </a:cubicBezTo>
                <a:lnTo>
                  <a:pt x="252116" y="167522"/>
                </a:lnTo>
                <a:cubicBezTo>
                  <a:pt x="257289" y="170517"/>
                  <a:pt x="262190" y="174601"/>
                  <a:pt x="266273" y="179501"/>
                </a:cubicBezTo>
                <a:cubicBezTo>
                  <a:pt x="271174" y="185219"/>
                  <a:pt x="275530" y="192026"/>
                  <a:pt x="278798" y="199104"/>
                </a:cubicBezTo>
                <a:cubicBezTo>
                  <a:pt x="282337" y="207000"/>
                  <a:pt x="284515" y="215713"/>
                  <a:pt x="284515" y="223608"/>
                </a:cubicBezTo>
                <a:lnTo>
                  <a:pt x="284243" y="324073"/>
                </a:lnTo>
                <a:cubicBezTo>
                  <a:pt x="284243" y="334147"/>
                  <a:pt x="280703" y="341498"/>
                  <a:pt x="274714" y="344765"/>
                </a:cubicBezTo>
                <a:lnTo>
                  <a:pt x="312558" y="322712"/>
                </a:lnTo>
                <a:cubicBezTo>
                  <a:pt x="318276" y="319445"/>
                  <a:pt x="321815" y="312093"/>
                  <a:pt x="322087" y="302020"/>
                </a:cubicBezTo>
                <a:lnTo>
                  <a:pt x="322360" y="201554"/>
                </a:lnTo>
                <a:cubicBezTo>
                  <a:pt x="322087" y="193114"/>
                  <a:pt x="320182" y="184674"/>
                  <a:pt x="316642" y="176778"/>
                </a:cubicBezTo>
                <a:close/>
              </a:path>
            </a:pathLst>
          </a:custGeom>
          <a:solidFill>
            <a:srgbClr val="F754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3" name="Freeform: Shape 202">
            <a:extLst>
              <a:ext uri="{FF2B5EF4-FFF2-40B4-BE49-F238E27FC236}">
                <a16:creationId xmlns:a16="http://schemas.microsoft.com/office/drawing/2014/main" id="{F8CE7C63-1E97-4A31-84AE-4C5927C2FCE9}"/>
              </a:ext>
            </a:extLst>
          </p:cNvPr>
          <p:cNvSpPr/>
          <p:nvPr/>
        </p:nvSpPr>
        <p:spPr>
          <a:xfrm>
            <a:off x="1439568" y="4316409"/>
            <a:ext cx="112155" cy="117452"/>
          </a:xfrm>
          <a:custGeom>
            <a:avLst/>
            <a:gdLst>
              <a:gd name="connsiteX0" fmla="*/ 261649 w 299489"/>
              <a:gd name="connsiteY0" fmla="*/ 145237 h 326715"/>
              <a:gd name="connsiteX1" fmla="*/ 293776 w 299489"/>
              <a:gd name="connsiteY1" fmla="*/ 201051 h 326715"/>
              <a:gd name="connsiteX2" fmla="*/ 293504 w 299489"/>
              <a:gd name="connsiteY2" fmla="*/ 301516 h 326715"/>
              <a:gd name="connsiteX3" fmla="*/ 261104 w 299489"/>
              <a:gd name="connsiteY3" fmla="*/ 320030 h 326715"/>
              <a:gd name="connsiteX4" fmla="*/ 52551 w 299489"/>
              <a:gd name="connsiteY4" fmla="*/ 199690 h 326715"/>
              <a:gd name="connsiteX5" fmla="*/ 20423 w 299489"/>
              <a:gd name="connsiteY5" fmla="*/ 143875 h 326715"/>
              <a:gd name="connsiteX6" fmla="*/ 20696 w 299489"/>
              <a:gd name="connsiteY6" fmla="*/ 43410 h 326715"/>
              <a:gd name="connsiteX7" fmla="*/ 53095 w 299489"/>
              <a:gd name="connsiteY7" fmla="*/ 24896 h 326715"/>
              <a:gd name="connsiteX8" fmla="*/ 261649 w 299489"/>
              <a:gd name="connsiteY8" fmla="*/ 145237 h 3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326715">
                <a:moveTo>
                  <a:pt x="261649" y="145237"/>
                </a:moveTo>
                <a:cubicBezTo>
                  <a:pt x="279618" y="155582"/>
                  <a:pt x="294048" y="180358"/>
                  <a:pt x="293776" y="201051"/>
                </a:cubicBezTo>
                <a:lnTo>
                  <a:pt x="293504" y="301516"/>
                </a:lnTo>
                <a:cubicBezTo>
                  <a:pt x="293504" y="321936"/>
                  <a:pt x="279074" y="330376"/>
                  <a:pt x="261104" y="320030"/>
                </a:cubicBezTo>
                <a:lnTo>
                  <a:pt x="52551" y="199690"/>
                </a:lnTo>
                <a:cubicBezTo>
                  <a:pt x="34853" y="189344"/>
                  <a:pt x="20151" y="164295"/>
                  <a:pt x="20423" y="143875"/>
                </a:cubicBezTo>
                <a:lnTo>
                  <a:pt x="20696" y="43410"/>
                </a:lnTo>
                <a:cubicBezTo>
                  <a:pt x="20696" y="22719"/>
                  <a:pt x="35398" y="14550"/>
                  <a:pt x="53095" y="24896"/>
                </a:cubicBezTo>
                <a:lnTo>
                  <a:pt x="261649" y="145237"/>
                </a:ln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4" name="Freeform: Shape 203">
            <a:extLst>
              <a:ext uri="{FF2B5EF4-FFF2-40B4-BE49-F238E27FC236}">
                <a16:creationId xmlns:a16="http://schemas.microsoft.com/office/drawing/2014/main" id="{B374F684-DEF8-45E0-9841-598E8AB3E571}"/>
              </a:ext>
            </a:extLst>
          </p:cNvPr>
          <p:cNvSpPr/>
          <p:nvPr/>
        </p:nvSpPr>
        <p:spPr>
          <a:xfrm>
            <a:off x="1443342" y="4323305"/>
            <a:ext cx="71371" cy="78302"/>
          </a:xfrm>
          <a:custGeom>
            <a:avLst/>
            <a:gdLst>
              <a:gd name="connsiteX0" fmla="*/ 166897 w 190584"/>
              <a:gd name="connsiteY0" fmla="*/ 96377 h 217810"/>
              <a:gd name="connsiteX1" fmla="*/ 186500 w 190584"/>
              <a:gd name="connsiteY1" fmla="*/ 130138 h 217810"/>
              <a:gd name="connsiteX2" fmla="*/ 186228 w 190584"/>
              <a:gd name="connsiteY2" fmla="*/ 191124 h 217810"/>
              <a:gd name="connsiteX3" fmla="*/ 166625 w 190584"/>
              <a:gd name="connsiteY3" fmla="*/ 202287 h 217810"/>
              <a:gd name="connsiteX4" fmla="*/ 40023 w 190584"/>
              <a:gd name="connsiteY4" fmla="*/ 129321 h 217810"/>
              <a:gd name="connsiteX5" fmla="*/ 20420 w 190584"/>
              <a:gd name="connsiteY5" fmla="*/ 95288 h 217810"/>
              <a:gd name="connsiteX6" fmla="*/ 20692 w 190584"/>
              <a:gd name="connsiteY6" fmla="*/ 34301 h 217810"/>
              <a:gd name="connsiteX7" fmla="*/ 40295 w 190584"/>
              <a:gd name="connsiteY7" fmla="*/ 23138 h 217810"/>
              <a:gd name="connsiteX8" fmla="*/ 166897 w 190584"/>
              <a:gd name="connsiteY8" fmla="*/ 96377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4" h="217810">
                <a:moveTo>
                  <a:pt x="166897" y="96377"/>
                </a:moveTo>
                <a:cubicBezTo>
                  <a:pt x="177788" y="102639"/>
                  <a:pt x="186500" y="117886"/>
                  <a:pt x="186500" y="130138"/>
                </a:cubicBezTo>
                <a:lnTo>
                  <a:pt x="186228" y="191124"/>
                </a:lnTo>
                <a:cubicBezTo>
                  <a:pt x="186228" y="203648"/>
                  <a:pt x="177516" y="208821"/>
                  <a:pt x="166625" y="202287"/>
                </a:cubicBezTo>
                <a:lnTo>
                  <a:pt x="40023" y="129321"/>
                </a:lnTo>
                <a:cubicBezTo>
                  <a:pt x="29132" y="123059"/>
                  <a:pt x="20420" y="107812"/>
                  <a:pt x="20420" y="95288"/>
                </a:cubicBezTo>
                <a:lnTo>
                  <a:pt x="20692" y="34301"/>
                </a:lnTo>
                <a:cubicBezTo>
                  <a:pt x="20692" y="21777"/>
                  <a:pt x="29677" y="16876"/>
                  <a:pt x="40295" y="23138"/>
                </a:cubicBezTo>
                <a:lnTo>
                  <a:pt x="166897" y="96377"/>
                </a:ln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5" name="Freeform: Shape 204">
            <a:extLst>
              <a:ext uri="{FF2B5EF4-FFF2-40B4-BE49-F238E27FC236}">
                <a16:creationId xmlns:a16="http://schemas.microsoft.com/office/drawing/2014/main" id="{F301FF8E-FB8E-4463-BC93-DC3EFED72EF1}"/>
              </a:ext>
            </a:extLst>
          </p:cNvPr>
          <p:cNvSpPr/>
          <p:nvPr/>
        </p:nvSpPr>
        <p:spPr>
          <a:xfrm>
            <a:off x="1974855" y="4600997"/>
            <a:ext cx="122351" cy="137028"/>
          </a:xfrm>
          <a:custGeom>
            <a:avLst/>
            <a:gdLst>
              <a:gd name="connsiteX0" fmla="*/ 280703 w 326715"/>
              <a:gd name="connsiteY0" fmla="*/ 147793 h 381168"/>
              <a:gd name="connsiteX1" fmla="*/ 72150 w 326715"/>
              <a:gd name="connsiteY1" fmla="*/ 27453 h 381168"/>
              <a:gd name="connsiteX2" fmla="*/ 20692 w 326715"/>
              <a:gd name="connsiteY2" fmla="*/ 56857 h 381168"/>
              <a:gd name="connsiteX3" fmla="*/ 20420 w 326715"/>
              <a:gd name="connsiteY3" fmla="*/ 157322 h 381168"/>
              <a:gd name="connsiteX4" fmla="*/ 71605 w 326715"/>
              <a:gd name="connsiteY4" fmla="*/ 245808 h 381168"/>
              <a:gd name="connsiteX5" fmla="*/ 280159 w 326715"/>
              <a:gd name="connsiteY5" fmla="*/ 366148 h 381168"/>
              <a:gd name="connsiteX6" fmla="*/ 331617 w 326715"/>
              <a:gd name="connsiteY6" fmla="*/ 336743 h 381168"/>
              <a:gd name="connsiteX7" fmla="*/ 331889 w 326715"/>
              <a:gd name="connsiteY7" fmla="*/ 236278 h 381168"/>
              <a:gd name="connsiteX8" fmla="*/ 280703 w 326715"/>
              <a:gd name="connsiteY8" fmla="*/ 147793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715" h="381168">
                <a:moveTo>
                  <a:pt x="280703" y="147793"/>
                </a:moveTo>
                <a:lnTo>
                  <a:pt x="72150" y="27453"/>
                </a:lnTo>
                <a:cubicBezTo>
                  <a:pt x="43834" y="11117"/>
                  <a:pt x="20692" y="24185"/>
                  <a:pt x="20692" y="56857"/>
                </a:cubicBezTo>
                <a:lnTo>
                  <a:pt x="20420" y="157322"/>
                </a:lnTo>
                <a:cubicBezTo>
                  <a:pt x="20420" y="189721"/>
                  <a:pt x="43290" y="229472"/>
                  <a:pt x="71605" y="245808"/>
                </a:cubicBezTo>
                <a:lnTo>
                  <a:pt x="280159" y="366148"/>
                </a:lnTo>
                <a:cubicBezTo>
                  <a:pt x="308474" y="382483"/>
                  <a:pt x="331617" y="369415"/>
                  <a:pt x="331617" y="336743"/>
                </a:cubicBezTo>
                <a:lnTo>
                  <a:pt x="331889" y="236278"/>
                </a:lnTo>
                <a:cubicBezTo>
                  <a:pt x="332161" y="203879"/>
                  <a:pt x="309291" y="164129"/>
                  <a:pt x="280703" y="147793"/>
                </a:cubicBez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6" name="Freeform: Shape 205">
            <a:extLst>
              <a:ext uri="{FF2B5EF4-FFF2-40B4-BE49-F238E27FC236}">
                <a16:creationId xmlns:a16="http://schemas.microsoft.com/office/drawing/2014/main" id="{57A96305-B55F-417A-93BD-3ABC1FD953BD}"/>
              </a:ext>
            </a:extLst>
          </p:cNvPr>
          <p:cNvSpPr/>
          <p:nvPr/>
        </p:nvSpPr>
        <p:spPr>
          <a:xfrm>
            <a:off x="1971592" y="4609467"/>
            <a:ext cx="122351" cy="127240"/>
          </a:xfrm>
          <a:custGeom>
            <a:avLst/>
            <a:gdLst>
              <a:gd name="connsiteX0" fmla="*/ 316642 w 326715"/>
              <a:gd name="connsiteY0" fmla="*/ 176507 h 353942"/>
              <a:gd name="connsiteX1" fmla="*/ 304118 w 326715"/>
              <a:gd name="connsiteY1" fmla="*/ 157175 h 353942"/>
              <a:gd name="connsiteX2" fmla="*/ 289960 w 326715"/>
              <a:gd name="connsiteY2" fmla="*/ 145197 h 353942"/>
              <a:gd name="connsiteX3" fmla="*/ 81407 w 326715"/>
              <a:gd name="connsiteY3" fmla="*/ 24856 h 353942"/>
              <a:gd name="connsiteX4" fmla="*/ 58264 w 326715"/>
              <a:gd name="connsiteY4" fmla="*/ 22678 h 353942"/>
              <a:gd name="connsiteX5" fmla="*/ 20420 w 326715"/>
              <a:gd name="connsiteY5" fmla="*/ 44731 h 353942"/>
              <a:gd name="connsiteX6" fmla="*/ 43562 w 326715"/>
              <a:gd name="connsiteY6" fmla="*/ 46909 h 353942"/>
              <a:gd name="connsiteX7" fmla="*/ 252116 w 326715"/>
              <a:gd name="connsiteY7" fmla="*/ 167522 h 353942"/>
              <a:gd name="connsiteX8" fmla="*/ 266273 w 326715"/>
              <a:gd name="connsiteY8" fmla="*/ 179501 h 353942"/>
              <a:gd name="connsiteX9" fmla="*/ 278798 w 326715"/>
              <a:gd name="connsiteY9" fmla="*/ 199104 h 353942"/>
              <a:gd name="connsiteX10" fmla="*/ 284243 w 326715"/>
              <a:gd name="connsiteY10" fmla="*/ 223608 h 353942"/>
              <a:gd name="connsiteX11" fmla="*/ 283971 w 326715"/>
              <a:gd name="connsiteY11" fmla="*/ 324073 h 353942"/>
              <a:gd name="connsiteX12" fmla="*/ 274441 w 326715"/>
              <a:gd name="connsiteY12" fmla="*/ 344765 h 353942"/>
              <a:gd name="connsiteX13" fmla="*/ 312286 w 326715"/>
              <a:gd name="connsiteY13" fmla="*/ 322712 h 353942"/>
              <a:gd name="connsiteX14" fmla="*/ 321815 w 326715"/>
              <a:gd name="connsiteY14" fmla="*/ 302020 h 353942"/>
              <a:gd name="connsiteX15" fmla="*/ 322087 w 326715"/>
              <a:gd name="connsiteY15" fmla="*/ 201554 h 353942"/>
              <a:gd name="connsiteX16" fmla="*/ 316642 w 326715"/>
              <a:gd name="connsiteY16" fmla="*/ 176507 h 35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353942">
                <a:moveTo>
                  <a:pt x="316642" y="176507"/>
                </a:moveTo>
                <a:cubicBezTo>
                  <a:pt x="313647" y="169428"/>
                  <a:pt x="309291" y="162621"/>
                  <a:pt x="304118" y="157175"/>
                </a:cubicBezTo>
                <a:cubicBezTo>
                  <a:pt x="299762" y="152275"/>
                  <a:pt x="295133" y="148191"/>
                  <a:pt x="289960" y="145197"/>
                </a:cubicBezTo>
                <a:lnTo>
                  <a:pt x="81407" y="24856"/>
                </a:lnTo>
                <a:cubicBezTo>
                  <a:pt x="72422" y="19683"/>
                  <a:pt x="64254" y="19139"/>
                  <a:pt x="58264" y="22678"/>
                </a:cubicBezTo>
                <a:lnTo>
                  <a:pt x="20420" y="44731"/>
                </a:lnTo>
                <a:cubicBezTo>
                  <a:pt x="26410" y="41463"/>
                  <a:pt x="34577" y="41736"/>
                  <a:pt x="43562" y="46909"/>
                </a:cubicBezTo>
                <a:lnTo>
                  <a:pt x="252116" y="167522"/>
                </a:lnTo>
                <a:cubicBezTo>
                  <a:pt x="257289" y="170517"/>
                  <a:pt x="262189" y="174601"/>
                  <a:pt x="266273" y="179501"/>
                </a:cubicBezTo>
                <a:cubicBezTo>
                  <a:pt x="271174" y="185219"/>
                  <a:pt x="275530" y="192026"/>
                  <a:pt x="278798" y="199104"/>
                </a:cubicBezTo>
                <a:cubicBezTo>
                  <a:pt x="282337" y="207273"/>
                  <a:pt x="284515" y="215713"/>
                  <a:pt x="284243" y="223608"/>
                </a:cubicBezTo>
                <a:lnTo>
                  <a:pt x="283971" y="324073"/>
                </a:lnTo>
                <a:cubicBezTo>
                  <a:pt x="283971" y="334419"/>
                  <a:pt x="280431" y="341498"/>
                  <a:pt x="274441" y="344765"/>
                </a:cubicBezTo>
                <a:lnTo>
                  <a:pt x="312286" y="322712"/>
                </a:lnTo>
                <a:cubicBezTo>
                  <a:pt x="318004" y="319172"/>
                  <a:pt x="321815" y="312093"/>
                  <a:pt x="321815" y="302020"/>
                </a:cubicBezTo>
                <a:lnTo>
                  <a:pt x="322087" y="201554"/>
                </a:lnTo>
                <a:cubicBezTo>
                  <a:pt x="322087" y="193114"/>
                  <a:pt x="320181" y="184674"/>
                  <a:pt x="316642" y="176507"/>
                </a:cubicBezTo>
                <a:close/>
              </a:path>
            </a:pathLst>
          </a:custGeom>
          <a:solidFill>
            <a:srgbClr val="F754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7" name="Freeform: Shape 206">
            <a:extLst>
              <a:ext uri="{FF2B5EF4-FFF2-40B4-BE49-F238E27FC236}">
                <a16:creationId xmlns:a16="http://schemas.microsoft.com/office/drawing/2014/main" id="{FAC64027-97FE-4F6D-BDD9-84817AAA6037}"/>
              </a:ext>
            </a:extLst>
          </p:cNvPr>
          <p:cNvSpPr/>
          <p:nvPr/>
        </p:nvSpPr>
        <p:spPr>
          <a:xfrm>
            <a:off x="1968022" y="4617185"/>
            <a:ext cx="112155" cy="117452"/>
          </a:xfrm>
          <a:custGeom>
            <a:avLst/>
            <a:gdLst>
              <a:gd name="connsiteX0" fmla="*/ 261649 w 299489"/>
              <a:gd name="connsiteY0" fmla="*/ 145509 h 326715"/>
              <a:gd name="connsiteX1" fmla="*/ 293776 w 299489"/>
              <a:gd name="connsiteY1" fmla="*/ 201323 h 326715"/>
              <a:gd name="connsiteX2" fmla="*/ 293504 w 299489"/>
              <a:gd name="connsiteY2" fmla="*/ 301788 h 326715"/>
              <a:gd name="connsiteX3" fmla="*/ 261104 w 299489"/>
              <a:gd name="connsiteY3" fmla="*/ 320302 h 326715"/>
              <a:gd name="connsiteX4" fmla="*/ 52550 w 299489"/>
              <a:gd name="connsiteY4" fmla="*/ 199689 h 326715"/>
              <a:gd name="connsiteX5" fmla="*/ 20423 w 299489"/>
              <a:gd name="connsiteY5" fmla="*/ 143875 h 326715"/>
              <a:gd name="connsiteX6" fmla="*/ 20696 w 299489"/>
              <a:gd name="connsiteY6" fmla="*/ 43410 h 326715"/>
              <a:gd name="connsiteX7" fmla="*/ 53095 w 299489"/>
              <a:gd name="connsiteY7" fmla="*/ 24897 h 326715"/>
              <a:gd name="connsiteX8" fmla="*/ 261649 w 299489"/>
              <a:gd name="connsiteY8" fmla="*/ 145509 h 3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326715">
                <a:moveTo>
                  <a:pt x="261649" y="145509"/>
                </a:moveTo>
                <a:cubicBezTo>
                  <a:pt x="279618" y="155855"/>
                  <a:pt x="294048" y="180631"/>
                  <a:pt x="293776" y="201323"/>
                </a:cubicBezTo>
                <a:lnTo>
                  <a:pt x="293504" y="301788"/>
                </a:lnTo>
                <a:cubicBezTo>
                  <a:pt x="293504" y="322208"/>
                  <a:pt x="279074" y="330648"/>
                  <a:pt x="261104" y="320302"/>
                </a:cubicBezTo>
                <a:lnTo>
                  <a:pt x="52550" y="199689"/>
                </a:lnTo>
                <a:cubicBezTo>
                  <a:pt x="34853" y="189343"/>
                  <a:pt x="20151" y="164295"/>
                  <a:pt x="20423" y="143875"/>
                </a:cubicBezTo>
                <a:lnTo>
                  <a:pt x="20696" y="43410"/>
                </a:lnTo>
                <a:cubicBezTo>
                  <a:pt x="20696" y="22718"/>
                  <a:pt x="35398" y="14550"/>
                  <a:pt x="53095" y="24897"/>
                </a:cubicBezTo>
                <a:lnTo>
                  <a:pt x="261649" y="145509"/>
                </a:ln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8" name="Freeform: Shape 207">
            <a:extLst>
              <a:ext uri="{FF2B5EF4-FFF2-40B4-BE49-F238E27FC236}">
                <a16:creationId xmlns:a16="http://schemas.microsoft.com/office/drawing/2014/main" id="{5824309C-6CC4-4483-979B-106DF66D9301}"/>
              </a:ext>
            </a:extLst>
          </p:cNvPr>
          <p:cNvSpPr/>
          <p:nvPr/>
        </p:nvSpPr>
        <p:spPr>
          <a:xfrm>
            <a:off x="1971796" y="4624179"/>
            <a:ext cx="71371" cy="78302"/>
          </a:xfrm>
          <a:custGeom>
            <a:avLst/>
            <a:gdLst>
              <a:gd name="connsiteX0" fmla="*/ 166898 w 190584"/>
              <a:gd name="connsiteY0" fmla="*/ 96650 h 217810"/>
              <a:gd name="connsiteX1" fmla="*/ 186500 w 190584"/>
              <a:gd name="connsiteY1" fmla="*/ 130410 h 217810"/>
              <a:gd name="connsiteX2" fmla="*/ 186228 w 190584"/>
              <a:gd name="connsiteY2" fmla="*/ 191397 h 217810"/>
              <a:gd name="connsiteX3" fmla="*/ 166625 w 190584"/>
              <a:gd name="connsiteY3" fmla="*/ 202560 h 217810"/>
              <a:gd name="connsiteX4" fmla="*/ 40023 w 190584"/>
              <a:gd name="connsiteY4" fmla="*/ 129321 h 217810"/>
              <a:gd name="connsiteX5" fmla="*/ 20420 w 190584"/>
              <a:gd name="connsiteY5" fmla="*/ 95288 h 217810"/>
              <a:gd name="connsiteX6" fmla="*/ 20692 w 190584"/>
              <a:gd name="connsiteY6" fmla="*/ 34301 h 217810"/>
              <a:gd name="connsiteX7" fmla="*/ 40295 w 190584"/>
              <a:gd name="connsiteY7" fmla="*/ 23138 h 217810"/>
              <a:gd name="connsiteX8" fmla="*/ 166898 w 190584"/>
              <a:gd name="connsiteY8" fmla="*/ 96650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4" h="217810">
                <a:moveTo>
                  <a:pt x="166898" y="96650"/>
                </a:moveTo>
                <a:cubicBezTo>
                  <a:pt x="177788" y="102911"/>
                  <a:pt x="186500" y="118158"/>
                  <a:pt x="186500" y="130410"/>
                </a:cubicBezTo>
                <a:lnTo>
                  <a:pt x="186228" y="191397"/>
                </a:lnTo>
                <a:cubicBezTo>
                  <a:pt x="186228" y="203649"/>
                  <a:pt x="177516" y="208822"/>
                  <a:pt x="166625" y="202560"/>
                </a:cubicBezTo>
                <a:lnTo>
                  <a:pt x="40023" y="129321"/>
                </a:lnTo>
                <a:cubicBezTo>
                  <a:pt x="29132" y="123058"/>
                  <a:pt x="20420" y="107812"/>
                  <a:pt x="20420" y="95288"/>
                </a:cubicBezTo>
                <a:lnTo>
                  <a:pt x="20692" y="34301"/>
                </a:lnTo>
                <a:cubicBezTo>
                  <a:pt x="20692" y="21777"/>
                  <a:pt x="29677" y="16876"/>
                  <a:pt x="40295" y="23138"/>
                </a:cubicBezTo>
                <a:lnTo>
                  <a:pt x="166898" y="96650"/>
                </a:ln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09" name="Freeform: Shape 208">
            <a:extLst>
              <a:ext uri="{FF2B5EF4-FFF2-40B4-BE49-F238E27FC236}">
                <a16:creationId xmlns:a16="http://schemas.microsoft.com/office/drawing/2014/main" id="{66F9C410-E83A-4AD4-A517-6C17D303A37E}"/>
              </a:ext>
            </a:extLst>
          </p:cNvPr>
          <p:cNvSpPr/>
          <p:nvPr/>
        </p:nvSpPr>
        <p:spPr>
          <a:xfrm>
            <a:off x="3580404" y="4187222"/>
            <a:ext cx="71371" cy="78302"/>
          </a:xfrm>
          <a:custGeom>
            <a:avLst/>
            <a:gdLst>
              <a:gd name="connsiteX0" fmla="*/ 46829 w 190584"/>
              <a:gd name="connsiteY0" fmla="*/ 85580 h 217810"/>
              <a:gd name="connsiteX1" fmla="*/ 153284 w 190584"/>
              <a:gd name="connsiteY1" fmla="*/ 24049 h 217810"/>
              <a:gd name="connsiteX2" fmla="*/ 179421 w 190584"/>
              <a:gd name="connsiteY2" fmla="*/ 39023 h 217810"/>
              <a:gd name="connsiteX3" fmla="*/ 179421 w 190584"/>
              <a:gd name="connsiteY3" fmla="*/ 90209 h 217810"/>
              <a:gd name="connsiteX4" fmla="*/ 153284 w 190584"/>
              <a:gd name="connsiteY4" fmla="*/ 135405 h 217810"/>
              <a:gd name="connsiteX5" fmla="*/ 46829 w 190584"/>
              <a:gd name="connsiteY5" fmla="*/ 196664 h 217810"/>
              <a:gd name="connsiteX6" fmla="*/ 20420 w 190584"/>
              <a:gd name="connsiteY6" fmla="*/ 181689 h 217810"/>
              <a:gd name="connsiteX7" fmla="*/ 20420 w 190584"/>
              <a:gd name="connsiteY7" fmla="*/ 130503 h 217810"/>
              <a:gd name="connsiteX8" fmla="*/ 46829 w 190584"/>
              <a:gd name="connsiteY8" fmla="*/ 85580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4" h="217810">
                <a:moveTo>
                  <a:pt x="46829" y="85580"/>
                </a:moveTo>
                <a:lnTo>
                  <a:pt x="153284" y="24049"/>
                </a:lnTo>
                <a:cubicBezTo>
                  <a:pt x="167714" y="15609"/>
                  <a:pt x="179421" y="22415"/>
                  <a:pt x="179421" y="39023"/>
                </a:cubicBezTo>
                <a:lnTo>
                  <a:pt x="179421" y="90209"/>
                </a:lnTo>
                <a:cubicBezTo>
                  <a:pt x="179421" y="106817"/>
                  <a:pt x="167714" y="126964"/>
                  <a:pt x="153284" y="135405"/>
                </a:cubicBezTo>
                <a:lnTo>
                  <a:pt x="46829" y="196664"/>
                </a:lnTo>
                <a:cubicBezTo>
                  <a:pt x="32399" y="205104"/>
                  <a:pt x="20420" y="198298"/>
                  <a:pt x="20420" y="181689"/>
                </a:cubicBezTo>
                <a:lnTo>
                  <a:pt x="20420" y="130503"/>
                </a:lnTo>
                <a:cubicBezTo>
                  <a:pt x="20692" y="114168"/>
                  <a:pt x="32399" y="94020"/>
                  <a:pt x="46829" y="85580"/>
                </a:cubicBez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0" name="Freeform: Shape 209">
            <a:extLst>
              <a:ext uri="{FF2B5EF4-FFF2-40B4-BE49-F238E27FC236}">
                <a16:creationId xmlns:a16="http://schemas.microsoft.com/office/drawing/2014/main" id="{7CA8C8EC-AA10-4560-93D2-417AEEF8795E}"/>
              </a:ext>
            </a:extLst>
          </p:cNvPr>
          <p:cNvSpPr/>
          <p:nvPr/>
        </p:nvSpPr>
        <p:spPr>
          <a:xfrm>
            <a:off x="3584160" y="4191511"/>
            <a:ext cx="71371" cy="68514"/>
          </a:xfrm>
          <a:custGeom>
            <a:avLst/>
            <a:gdLst>
              <a:gd name="connsiteX0" fmla="*/ 22912 w 190584"/>
              <a:gd name="connsiteY0" fmla="*/ 100333 h 190584"/>
              <a:gd name="connsiteX1" fmla="*/ 29174 w 190584"/>
              <a:gd name="connsiteY1" fmla="*/ 90259 h 190584"/>
              <a:gd name="connsiteX2" fmla="*/ 36525 w 190584"/>
              <a:gd name="connsiteY2" fmla="*/ 84269 h 190584"/>
              <a:gd name="connsiteX3" fmla="*/ 142980 w 190584"/>
              <a:gd name="connsiteY3" fmla="*/ 22738 h 190584"/>
              <a:gd name="connsiteX4" fmla="*/ 154687 w 190584"/>
              <a:gd name="connsiteY4" fmla="*/ 21648 h 190584"/>
              <a:gd name="connsiteX5" fmla="*/ 174018 w 190584"/>
              <a:gd name="connsiteY5" fmla="*/ 32811 h 190584"/>
              <a:gd name="connsiteX6" fmla="*/ 162311 w 190584"/>
              <a:gd name="connsiteY6" fmla="*/ 33901 h 190584"/>
              <a:gd name="connsiteX7" fmla="*/ 55856 w 190584"/>
              <a:gd name="connsiteY7" fmla="*/ 95160 h 190584"/>
              <a:gd name="connsiteX8" fmla="*/ 48504 w 190584"/>
              <a:gd name="connsiteY8" fmla="*/ 101150 h 190584"/>
              <a:gd name="connsiteX9" fmla="*/ 42243 w 190584"/>
              <a:gd name="connsiteY9" fmla="*/ 111223 h 190584"/>
              <a:gd name="connsiteX10" fmla="*/ 39520 w 190584"/>
              <a:gd name="connsiteY10" fmla="*/ 123747 h 190584"/>
              <a:gd name="connsiteX11" fmla="*/ 39792 w 190584"/>
              <a:gd name="connsiteY11" fmla="*/ 174933 h 190584"/>
              <a:gd name="connsiteX12" fmla="*/ 44693 w 190584"/>
              <a:gd name="connsiteY12" fmla="*/ 185551 h 190584"/>
              <a:gd name="connsiteX13" fmla="*/ 25362 w 190584"/>
              <a:gd name="connsiteY13" fmla="*/ 174389 h 190584"/>
              <a:gd name="connsiteX14" fmla="*/ 20461 w 190584"/>
              <a:gd name="connsiteY14" fmla="*/ 163770 h 190584"/>
              <a:gd name="connsiteX15" fmla="*/ 20461 w 190584"/>
              <a:gd name="connsiteY15" fmla="*/ 112584 h 190584"/>
              <a:gd name="connsiteX16" fmla="*/ 22912 w 190584"/>
              <a:gd name="connsiteY16" fmla="*/ 100333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84" h="190584">
                <a:moveTo>
                  <a:pt x="22912" y="100333"/>
                </a:moveTo>
                <a:cubicBezTo>
                  <a:pt x="24546" y="96793"/>
                  <a:pt x="26723" y="93254"/>
                  <a:pt x="29174" y="90259"/>
                </a:cubicBezTo>
                <a:cubicBezTo>
                  <a:pt x="31352" y="87808"/>
                  <a:pt x="33802" y="85630"/>
                  <a:pt x="36525" y="84269"/>
                </a:cubicBezTo>
                <a:lnTo>
                  <a:pt x="142980" y="22738"/>
                </a:lnTo>
                <a:cubicBezTo>
                  <a:pt x="147608" y="20015"/>
                  <a:pt x="151693" y="19743"/>
                  <a:pt x="154687" y="21648"/>
                </a:cubicBezTo>
                <a:lnTo>
                  <a:pt x="174018" y="32811"/>
                </a:lnTo>
                <a:cubicBezTo>
                  <a:pt x="171023" y="30906"/>
                  <a:pt x="166939" y="31178"/>
                  <a:pt x="162311" y="33901"/>
                </a:cubicBezTo>
                <a:lnTo>
                  <a:pt x="55856" y="95160"/>
                </a:lnTo>
                <a:cubicBezTo>
                  <a:pt x="53133" y="96793"/>
                  <a:pt x="50683" y="98699"/>
                  <a:pt x="48504" y="101150"/>
                </a:cubicBezTo>
                <a:cubicBezTo>
                  <a:pt x="45782" y="104144"/>
                  <a:pt x="43604" y="107684"/>
                  <a:pt x="42243" y="111223"/>
                </a:cubicBezTo>
                <a:cubicBezTo>
                  <a:pt x="40337" y="115307"/>
                  <a:pt x="39520" y="119663"/>
                  <a:pt x="39520" y="123747"/>
                </a:cubicBezTo>
                <a:lnTo>
                  <a:pt x="39792" y="174933"/>
                </a:lnTo>
                <a:cubicBezTo>
                  <a:pt x="39792" y="180106"/>
                  <a:pt x="41698" y="183918"/>
                  <a:pt x="44693" y="185551"/>
                </a:cubicBezTo>
                <a:lnTo>
                  <a:pt x="25362" y="174389"/>
                </a:lnTo>
                <a:cubicBezTo>
                  <a:pt x="22367" y="172755"/>
                  <a:pt x="20461" y="168943"/>
                  <a:pt x="20461" y="163770"/>
                </a:cubicBezTo>
                <a:lnTo>
                  <a:pt x="20461" y="112584"/>
                </a:lnTo>
                <a:cubicBezTo>
                  <a:pt x="20189" y="108773"/>
                  <a:pt x="21278" y="104417"/>
                  <a:pt x="22912" y="100333"/>
                </a:cubicBezTo>
                <a:close/>
              </a:path>
            </a:pathLst>
          </a:custGeom>
          <a:solidFill>
            <a:srgbClr val="F754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1" name="Freeform: Shape 210">
            <a:extLst>
              <a:ext uri="{FF2B5EF4-FFF2-40B4-BE49-F238E27FC236}">
                <a16:creationId xmlns:a16="http://schemas.microsoft.com/office/drawing/2014/main" id="{35A3151E-A505-43AE-B05D-FB92CBCBDBA6}"/>
              </a:ext>
            </a:extLst>
          </p:cNvPr>
          <p:cNvSpPr/>
          <p:nvPr/>
        </p:nvSpPr>
        <p:spPr>
          <a:xfrm>
            <a:off x="3591310" y="4195653"/>
            <a:ext cx="61175" cy="68514"/>
          </a:xfrm>
          <a:custGeom>
            <a:avLst/>
            <a:gdLst>
              <a:gd name="connsiteX0" fmla="*/ 36763 w 163357"/>
              <a:gd name="connsiteY0" fmla="*/ 83911 h 190584"/>
              <a:gd name="connsiteX1" fmla="*/ 20427 w 163357"/>
              <a:gd name="connsiteY1" fmla="*/ 112498 h 190584"/>
              <a:gd name="connsiteX2" fmla="*/ 20700 w 163357"/>
              <a:gd name="connsiteY2" fmla="*/ 163684 h 190584"/>
              <a:gd name="connsiteX3" fmla="*/ 37308 w 163357"/>
              <a:gd name="connsiteY3" fmla="*/ 173213 h 190584"/>
              <a:gd name="connsiteX4" fmla="*/ 143762 w 163357"/>
              <a:gd name="connsiteY4" fmla="*/ 111681 h 190584"/>
              <a:gd name="connsiteX5" fmla="*/ 160098 w 163357"/>
              <a:gd name="connsiteY5" fmla="*/ 83366 h 190584"/>
              <a:gd name="connsiteX6" fmla="*/ 160098 w 163357"/>
              <a:gd name="connsiteY6" fmla="*/ 32181 h 190584"/>
              <a:gd name="connsiteX7" fmla="*/ 143490 w 163357"/>
              <a:gd name="connsiteY7" fmla="*/ 22651 h 190584"/>
              <a:gd name="connsiteX8" fmla="*/ 36763 w 163357"/>
              <a:gd name="connsiteY8" fmla="*/ 83911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357" h="190584">
                <a:moveTo>
                  <a:pt x="36763" y="83911"/>
                </a:moveTo>
                <a:cubicBezTo>
                  <a:pt x="27506" y="89356"/>
                  <a:pt x="20155" y="101880"/>
                  <a:pt x="20427" y="112498"/>
                </a:cubicBezTo>
                <a:lnTo>
                  <a:pt x="20700" y="163684"/>
                </a:lnTo>
                <a:cubicBezTo>
                  <a:pt x="20700" y="174030"/>
                  <a:pt x="28050" y="178385"/>
                  <a:pt x="37308" y="173213"/>
                </a:cubicBezTo>
                <a:lnTo>
                  <a:pt x="143762" y="111681"/>
                </a:lnTo>
                <a:cubicBezTo>
                  <a:pt x="152747" y="106508"/>
                  <a:pt x="160098" y="93712"/>
                  <a:pt x="160098" y="83366"/>
                </a:cubicBezTo>
                <a:lnTo>
                  <a:pt x="160098" y="32181"/>
                </a:lnTo>
                <a:cubicBezTo>
                  <a:pt x="160098" y="21562"/>
                  <a:pt x="152475" y="17478"/>
                  <a:pt x="143490" y="22651"/>
                </a:cubicBezTo>
                <a:lnTo>
                  <a:pt x="36763" y="83911"/>
                </a:ln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2" name="Freeform: Shape 211">
            <a:extLst>
              <a:ext uri="{FF2B5EF4-FFF2-40B4-BE49-F238E27FC236}">
                <a16:creationId xmlns:a16="http://schemas.microsoft.com/office/drawing/2014/main" id="{6C2E4FDC-3AC5-4F20-9DC8-7B1D2B74CC78}"/>
              </a:ext>
            </a:extLst>
          </p:cNvPr>
          <p:cNvSpPr/>
          <p:nvPr/>
        </p:nvSpPr>
        <p:spPr>
          <a:xfrm>
            <a:off x="3593454" y="4206526"/>
            <a:ext cx="40784" cy="39151"/>
          </a:xfrm>
          <a:custGeom>
            <a:avLst/>
            <a:gdLst>
              <a:gd name="connsiteX0" fmla="*/ 30493 w 108905"/>
              <a:gd name="connsiteY0" fmla="*/ 59111 h 108905"/>
              <a:gd name="connsiteX1" fmla="*/ 20420 w 108905"/>
              <a:gd name="connsiteY1" fmla="*/ 76263 h 108905"/>
              <a:gd name="connsiteX2" fmla="*/ 20420 w 108905"/>
              <a:gd name="connsiteY2" fmla="*/ 107301 h 108905"/>
              <a:gd name="connsiteX3" fmla="*/ 30493 w 108905"/>
              <a:gd name="connsiteY3" fmla="*/ 113019 h 108905"/>
              <a:gd name="connsiteX4" fmla="*/ 95020 w 108905"/>
              <a:gd name="connsiteY4" fmla="*/ 75719 h 108905"/>
              <a:gd name="connsiteX5" fmla="*/ 105094 w 108905"/>
              <a:gd name="connsiteY5" fmla="*/ 58566 h 108905"/>
              <a:gd name="connsiteX6" fmla="*/ 105094 w 108905"/>
              <a:gd name="connsiteY6" fmla="*/ 27528 h 108905"/>
              <a:gd name="connsiteX7" fmla="*/ 95020 w 108905"/>
              <a:gd name="connsiteY7" fmla="*/ 21811 h 108905"/>
              <a:gd name="connsiteX8" fmla="*/ 30493 w 108905"/>
              <a:gd name="connsiteY8" fmla="*/ 59111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 h="108905">
                <a:moveTo>
                  <a:pt x="30493" y="59111"/>
                </a:moveTo>
                <a:cubicBezTo>
                  <a:pt x="25048" y="62378"/>
                  <a:pt x="20420" y="70001"/>
                  <a:pt x="20420" y="76263"/>
                </a:cubicBezTo>
                <a:lnTo>
                  <a:pt x="20420" y="107301"/>
                </a:lnTo>
                <a:cubicBezTo>
                  <a:pt x="20420" y="113563"/>
                  <a:pt x="24776" y="116286"/>
                  <a:pt x="30493" y="113019"/>
                </a:cubicBezTo>
                <a:lnTo>
                  <a:pt x="95020" y="75719"/>
                </a:lnTo>
                <a:cubicBezTo>
                  <a:pt x="100465" y="72451"/>
                  <a:pt x="105094" y="64828"/>
                  <a:pt x="105094" y="58566"/>
                </a:cubicBezTo>
                <a:lnTo>
                  <a:pt x="105094" y="27528"/>
                </a:lnTo>
                <a:cubicBezTo>
                  <a:pt x="105094" y="21266"/>
                  <a:pt x="100465" y="18544"/>
                  <a:pt x="95020" y="21811"/>
                </a:cubicBezTo>
                <a:lnTo>
                  <a:pt x="30493" y="59111"/>
                </a:ln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3" name="Freeform: Shape 212">
            <a:extLst>
              <a:ext uri="{FF2B5EF4-FFF2-40B4-BE49-F238E27FC236}">
                <a16:creationId xmlns:a16="http://schemas.microsoft.com/office/drawing/2014/main" id="{1935B65F-3A26-46C9-A260-C806AE9A2862}"/>
              </a:ext>
            </a:extLst>
          </p:cNvPr>
          <p:cNvSpPr/>
          <p:nvPr/>
        </p:nvSpPr>
        <p:spPr>
          <a:xfrm>
            <a:off x="4298603" y="3793953"/>
            <a:ext cx="71371" cy="78302"/>
          </a:xfrm>
          <a:custGeom>
            <a:avLst/>
            <a:gdLst>
              <a:gd name="connsiteX0" fmla="*/ 46829 w 190584"/>
              <a:gd name="connsiteY0" fmla="*/ 85581 h 217810"/>
              <a:gd name="connsiteX1" fmla="*/ 153284 w 190584"/>
              <a:gd name="connsiteY1" fmla="*/ 24049 h 217810"/>
              <a:gd name="connsiteX2" fmla="*/ 179421 w 190584"/>
              <a:gd name="connsiteY2" fmla="*/ 39023 h 217810"/>
              <a:gd name="connsiteX3" fmla="*/ 179694 w 190584"/>
              <a:gd name="connsiteY3" fmla="*/ 90209 h 217810"/>
              <a:gd name="connsiteX4" fmla="*/ 153557 w 190584"/>
              <a:gd name="connsiteY4" fmla="*/ 135405 h 217810"/>
              <a:gd name="connsiteX5" fmla="*/ 47102 w 190584"/>
              <a:gd name="connsiteY5" fmla="*/ 196936 h 217810"/>
              <a:gd name="connsiteX6" fmla="*/ 20692 w 190584"/>
              <a:gd name="connsiteY6" fmla="*/ 181962 h 217810"/>
              <a:gd name="connsiteX7" fmla="*/ 20420 w 190584"/>
              <a:gd name="connsiteY7" fmla="*/ 130776 h 217810"/>
              <a:gd name="connsiteX8" fmla="*/ 46829 w 190584"/>
              <a:gd name="connsiteY8" fmla="*/ 85581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4" h="217810">
                <a:moveTo>
                  <a:pt x="46829" y="85581"/>
                </a:moveTo>
                <a:lnTo>
                  <a:pt x="153284" y="24049"/>
                </a:lnTo>
                <a:cubicBezTo>
                  <a:pt x="167714" y="15609"/>
                  <a:pt x="179421" y="22415"/>
                  <a:pt x="179421" y="39023"/>
                </a:cubicBezTo>
                <a:lnTo>
                  <a:pt x="179694" y="90209"/>
                </a:lnTo>
                <a:cubicBezTo>
                  <a:pt x="179694" y="106817"/>
                  <a:pt x="167987" y="127237"/>
                  <a:pt x="153557" y="135405"/>
                </a:cubicBezTo>
                <a:lnTo>
                  <a:pt x="47102" y="196936"/>
                </a:lnTo>
                <a:cubicBezTo>
                  <a:pt x="32672" y="205376"/>
                  <a:pt x="20965" y="198570"/>
                  <a:pt x="20692" y="181962"/>
                </a:cubicBezTo>
                <a:lnTo>
                  <a:pt x="20420" y="130776"/>
                </a:lnTo>
                <a:cubicBezTo>
                  <a:pt x="20692" y="113896"/>
                  <a:pt x="32399" y="93749"/>
                  <a:pt x="46829" y="85581"/>
                </a:cubicBez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4" name="Freeform: Shape 213">
            <a:extLst>
              <a:ext uri="{FF2B5EF4-FFF2-40B4-BE49-F238E27FC236}">
                <a16:creationId xmlns:a16="http://schemas.microsoft.com/office/drawing/2014/main" id="{D752E031-1359-432D-A45F-BACE983FB166}"/>
              </a:ext>
            </a:extLst>
          </p:cNvPr>
          <p:cNvSpPr/>
          <p:nvPr/>
        </p:nvSpPr>
        <p:spPr>
          <a:xfrm>
            <a:off x="4302274" y="3798283"/>
            <a:ext cx="71371" cy="68514"/>
          </a:xfrm>
          <a:custGeom>
            <a:avLst/>
            <a:gdLst>
              <a:gd name="connsiteX0" fmla="*/ 23143 w 190584"/>
              <a:gd name="connsiteY0" fmla="*/ 100219 h 190584"/>
              <a:gd name="connsiteX1" fmla="*/ 29404 w 190584"/>
              <a:gd name="connsiteY1" fmla="*/ 90417 h 190584"/>
              <a:gd name="connsiteX2" fmla="*/ 36756 w 190584"/>
              <a:gd name="connsiteY2" fmla="*/ 84155 h 190584"/>
              <a:gd name="connsiteX3" fmla="*/ 143210 w 190584"/>
              <a:gd name="connsiteY3" fmla="*/ 22623 h 190584"/>
              <a:gd name="connsiteX4" fmla="*/ 154918 w 190584"/>
              <a:gd name="connsiteY4" fmla="*/ 21535 h 190584"/>
              <a:gd name="connsiteX5" fmla="*/ 174248 w 190584"/>
              <a:gd name="connsiteY5" fmla="*/ 32697 h 190584"/>
              <a:gd name="connsiteX6" fmla="*/ 162541 w 190584"/>
              <a:gd name="connsiteY6" fmla="*/ 33786 h 190584"/>
              <a:gd name="connsiteX7" fmla="*/ 56086 w 190584"/>
              <a:gd name="connsiteY7" fmla="*/ 95318 h 190584"/>
              <a:gd name="connsiteX8" fmla="*/ 48735 w 190584"/>
              <a:gd name="connsiteY8" fmla="*/ 101308 h 190584"/>
              <a:gd name="connsiteX9" fmla="*/ 42473 w 190584"/>
              <a:gd name="connsiteY9" fmla="*/ 111382 h 190584"/>
              <a:gd name="connsiteX10" fmla="*/ 39750 w 190584"/>
              <a:gd name="connsiteY10" fmla="*/ 123905 h 190584"/>
              <a:gd name="connsiteX11" fmla="*/ 39750 w 190584"/>
              <a:gd name="connsiteY11" fmla="*/ 175091 h 190584"/>
              <a:gd name="connsiteX12" fmla="*/ 44651 w 190584"/>
              <a:gd name="connsiteY12" fmla="*/ 185709 h 190584"/>
              <a:gd name="connsiteX13" fmla="*/ 25320 w 190584"/>
              <a:gd name="connsiteY13" fmla="*/ 174546 h 190584"/>
              <a:gd name="connsiteX14" fmla="*/ 20420 w 190584"/>
              <a:gd name="connsiteY14" fmla="*/ 163928 h 190584"/>
              <a:gd name="connsiteX15" fmla="*/ 20420 w 190584"/>
              <a:gd name="connsiteY15" fmla="*/ 112743 h 190584"/>
              <a:gd name="connsiteX16" fmla="*/ 23143 w 190584"/>
              <a:gd name="connsiteY16" fmla="*/ 100219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84" h="190584">
                <a:moveTo>
                  <a:pt x="23143" y="100219"/>
                </a:moveTo>
                <a:cubicBezTo>
                  <a:pt x="24776" y="96679"/>
                  <a:pt x="26954" y="93140"/>
                  <a:pt x="29404" y="90417"/>
                </a:cubicBezTo>
                <a:cubicBezTo>
                  <a:pt x="31583" y="87967"/>
                  <a:pt x="34033" y="85789"/>
                  <a:pt x="36756" y="84155"/>
                </a:cubicBezTo>
                <a:lnTo>
                  <a:pt x="143210" y="22623"/>
                </a:lnTo>
                <a:cubicBezTo>
                  <a:pt x="147839" y="19901"/>
                  <a:pt x="151923" y="19901"/>
                  <a:pt x="154918" y="21535"/>
                </a:cubicBezTo>
                <a:lnTo>
                  <a:pt x="174248" y="32697"/>
                </a:lnTo>
                <a:cubicBezTo>
                  <a:pt x="171254" y="31064"/>
                  <a:pt x="167169" y="31064"/>
                  <a:pt x="162541" y="33786"/>
                </a:cubicBezTo>
                <a:lnTo>
                  <a:pt x="56086" y="95318"/>
                </a:lnTo>
                <a:cubicBezTo>
                  <a:pt x="53363" y="96952"/>
                  <a:pt x="50913" y="98857"/>
                  <a:pt x="48735" y="101308"/>
                </a:cubicBezTo>
                <a:cubicBezTo>
                  <a:pt x="46284" y="104302"/>
                  <a:pt x="44107" y="107570"/>
                  <a:pt x="42473" y="111382"/>
                </a:cubicBezTo>
                <a:cubicBezTo>
                  <a:pt x="40567" y="115465"/>
                  <a:pt x="39750" y="119822"/>
                  <a:pt x="39750" y="123905"/>
                </a:cubicBezTo>
                <a:lnTo>
                  <a:pt x="39750" y="175091"/>
                </a:lnTo>
                <a:cubicBezTo>
                  <a:pt x="39750" y="180264"/>
                  <a:pt x="41656" y="184076"/>
                  <a:pt x="44651" y="185709"/>
                </a:cubicBezTo>
                <a:lnTo>
                  <a:pt x="25320" y="174546"/>
                </a:lnTo>
                <a:cubicBezTo>
                  <a:pt x="22326" y="172913"/>
                  <a:pt x="20420" y="169101"/>
                  <a:pt x="20420" y="163928"/>
                </a:cubicBezTo>
                <a:lnTo>
                  <a:pt x="20420" y="112743"/>
                </a:lnTo>
                <a:cubicBezTo>
                  <a:pt x="20420" y="108659"/>
                  <a:pt x="21509" y="104302"/>
                  <a:pt x="23143" y="100219"/>
                </a:cubicBezTo>
                <a:close/>
              </a:path>
            </a:pathLst>
          </a:custGeom>
          <a:solidFill>
            <a:srgbClr val="F754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5" name="Freeform: Shape 214">
            <a:extLst>
              <a:ext uri="{FF2B5EF4-FFF2-40B4-BE49-F238E27FC236}">
                <a16:creationId xmlns:a16="http://schemas.microsoft.com/office/drawing/2014/main" id="{41EE1E59-30BA-416C-A763-77EA131660FA}"/>
              </a:ext>
            </a:extLst>
          </p:cNvPr>
          <p:cNvSpPr/>
          <p:nvPr/>
        </p:nvSpPr>
        <p:spPr>
          <a:xfrm>
            <a:off x="4309513" y="3802286"/>
            <a:ext cx="61175" cy="68514"/>
          </a:xfrm>
          <a:custGeom>
            <a:avLst/>
            <a:gdLst>
              <a:gd name="connsiteX0" fmla="*/ 36756 w 163357"/>
              <a:gd name="connsiteY0" fmla="*/ 84183 h 190584"/>
              <a:gd name="connsiteX1" fmla="*/ 20420 w 163357"/>
              <a:gd name="connsiteY1" fmla="*/ 112770 h 190584"/>
              <a:gd name="connsiteX2" fmla="*/ 20420 w 163357"/>
              <a:gd name="connsiteY2" fmla="*/ 163956 h 190584"/>
              <a:gd name="connsiteX3" fmla="*/ 37028 w 163357"/>
              <a:gd name="connsiteY3" fmla="*/ 173485 h 190584"/>
              <a:gd name="connsiteX4" fmla="*/ 143482 w 163357"/>
              <a:gd name="connsiteY4" fmla="*/ 111954 h 190584"/>
              <a:gd name="connsiteX5" fmla="*/ 159818 w 163357"/>
              <a:gd name="connsiteY5" fmla="*/ 83366 h 190584"/>
              <a:gd name="connsiteX6" fmla="*/ 159547 w 163357"/>
              <a:gd name="connsiteY6" fmla="*/ 32181 h 190584"/>
              <a:gd name="connsiteX7" fmla="*/ 142938 w 163357"/>
              <a:gd name="connsiteY7" fmla="*/ 22651 h 190584"/>
              <a:gd name="connsiteX8" fmla="*/ 36756 w 163357"/>
              <a:gd name="connsiteY8" fmla="*/ 84183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357" h="190584">
                <a:moveTo>
                  <a:pt x="36756" y="84183"/>
                </a:moveTo>
                <a:cubicBezTo>
                  <a:pt x="27499" y="89356"/>
                  <a:pt x="20420" y="102152"/>
                  <a:pt x="20420" y="112770"/>
                </a:cubicBezTo>
                <a:lnTo>
                  <a:pt x="20420" y="163956"/>
                </a:lnTo>
                <a:cubicBezTo>
                  <a:pt x="20420" y="174302"/>
                  <a:pt x="27771" y="178658"/>
                  <a:pt x="37028" y="173485"/>
                </a:cubicBezTo>
                <a:lnTo>
                  <a:pt x="143482" y="111954"/>
                </a:lnTo>
                <a:cubicBezTo>
                  <a:pt x="152468" y="106780"/>
                  <a:pt x="159818" y="93984"/>
                  <a:pt x="159818" y="83366"/>
                </a:cubicBezTo>
                <a:lnTo>
                  <a:pt x="159547" y="32181"/>
                </a:lnTo>
                <a:cubicBezTo>
                  <a:pt x="159547" y="21562"/>
                  <a:pt x="152195" y="17478"/>
                  <a:pt x="142938" y="22651"/>
                </a:cubicBezTo>
                <a:lnTo>
                  <a:pt x="36756" y="84183"/>
                </a:ln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6" name="Freeform: Shape 215">
            <a:extLst>
              <a:ext uri="{FF2B5EF4-FFF2-40B4-BE49-F238E27FC236}">
                <a16:creationId xmlns:a16="http://schemas.microsoft.com/office/drawing/2014/main" id="{95DA3196-6582-456B-A9E9-4A00C6F28AEE}"/>
              </a:ext>
            </a:extLst>
          </p:cNvPr>
          <p:cNvSpPr/>
          <p:nvPr/>
        </p:nvSpPr>
        <p:spPr>
          <a:xfrm>
            <a:off x="4311654" y="3813256"/>
            <a:ext cx="40784" cy="39151"/>
          </a:xfrm>
          <a:custGeom>
            <a:avLst/>
            <a:gdLst>
              <a:gd name="connsiteX0" fmla="*/ 30494 w 108905"/>
              <a:gd name="connsiteY0" fmla="*/ 59111 h 108905"/>
              <a:gd name="connsiteX1" fmla="*/ 20420 w 108905"/>
              <a:gd name="connsiteY1" fmla="*/ 76263 h 108905"/>
              <a:gd name="connsiteX2" fmla="*/ 20420 w 108905"/>
              <a:gd name="connsiteY2" fmla="*/ 107301 h 108905"/>
              <a:gd name="connsiteX3" fmla="*/ 30494 w 108905"/>
              <a:gd name="connsiteY3" fmla="*/ 113019 h 108905"/>
              <a:gd name="connsiteX4" fmla="*/ 95020 w 108905"/>
              <a:gd name="connsiteY4" fmla="*/ 75719 h 108905"/>
              <a:gd name="connsiteX5" fmla="*/ 105094 w 108905"/>
              <a:gd name="connsiteY5" fmla="*/ 58566 h 108905"/>
              <a:gd name="connsiteX6" fmla="*/ 105094 w 108905"/>
              <a:gd name="connsiteY6" fmla="*/ 27528 h 108905"/>
              <a:gd name="connsiteX7" fmla="*/ 95020 w 108905"/>
              <a:gd name="connsiteY7" fmla="*/ 21811 h 108905"/>
              <a:gd name="connsiteX8" fmla="*/ 30494 w 108905"/>
              <a:gd name="connsiteY8" fmla="*/ 59111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 h="108905">
                <a:moveTo>
                  <a:pt x="30494" y="59111"/>
                </a:moveTo>
                <a:cubicBezTo>
                  <a:pt x="25049" y="62378"/>
                  <a:pt x="20420" y="70001"/>
                  <a:pt x="20420" y="76263"/>
                </a:cubicBezTo>
                <a:lnTo>
                  <a:pt x="20420" y="107301"/>
                </a:lnTo>
                <a:cubicBezTo>
                  <a:pt x="20420" y="113564"/>
                  <a:pt x="25049" y="116286"/>
                  <a:pt x="30494" y="113019"/>
                </a:cubicBezTo>
                <a:lnTo>
                  <a:pt x="95020" y="75719"/>
                </a:lnTo>
                <a:cubicBezTo>
                  <a:pt x="100465" y="72452"/>
                  <a:pt x="105094" y="64828"/>
                  <a:pt x="105094" y="58566"/>
                </a:cubicBezTo>
                <a:lnTo>
                  <a:pt x="105094" y="27528"/>
                </a:lnTo>
                <a:cubicBezTo>
                  <a:pt x="105094" y="21266"/>
                  <a:pt x="100465" y="18544"/>
                  <a:pt x="95020" y="21811"/>
                </a:cubicBezTo>
                <a:lnTo>
                  <a:pt x="30494" y="59111"/>
                </a:ln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7" name="Freeform: Shape 216">
            <a:extLst>
              <a:ext uri="{FF2B5EF4-FFF2-40B4-BE49-F238E27FC236}">
                <a16:creationId xmlns:a16="http://schemas.microsoft.com/office/drawing/2014/main" id="{2F566FE2-59C9-46EA-A19C-2B447E60E477}"/>
              </a:ext>
            </a:extLst>
          </p:cNvPr>
          <p:cNvSpPr/>
          <p:nvPr/>
        </p:nvSpPr>
        <p:spPr>
          <a:xfrm>
            <a:off x="4816657" y="3506880"/>
            <a:ext cx="71371" cy="78302"/>
          </a:xfrm>
          <a:custGeom>
            <a:avLst/>
            <a:gdLst>
              <a:gd name="connsiteX0" fmla="*/ 46829 w 190584"/>
              <a:gd name="connsiteY0" fmla="*/ 85580 h 217810"/>
              <a:gd name="connsiteX1" fmla="*/ 153284 w 190584"/>
              <a:gd name="connsiteY1" fmla="*/ 24049 h 217810"/>
              <a:gd name="connsiteX2" fmla="*/ 179422 w 190584"/>
              <a:gd name="connsiteY2" fmla="*/ 39023 h 217810"/>
              <a:gd name="connsiteX3" fmla="*/ 179694 w 190584"/>
              <a:gd name="connsiteY3" fmla="*/ 90209 h 217810"/>
              <a:gd name="connsiteX4" fmla="*/ 153557 w 190584"/>
              <a:gd name="connsiteY4" fmla="*/ 135405 h 217810"/>
              <a:gd name="connsiteX5" fmla="*/ 47102 w 190584"/>
              <a:gd name="connsiteY5" fmla="*/ 196664 h 217810"/>
              <a:gd name="connsiteX6" fmla="*/ 20692 w 190584"/>
              <a:gd name="connsiteY6" fmla="*/ 181689 h 217810"/>
              <a:gd name="connsiteX7" fmla="*/ 20420 w 190584"/>
              <a:gd name="connsiteY7" fmla="*/ 130504 h 217810"/>
              <a:gd name="connsiteX8" fmla="*/ 46829 w 190584"/>
              <a:gd name="connsiteY8" fmla="*/ 85580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4" h="217810">
                <a:moveTo>
                  <a:pt x="46829" y="85580"/>
                </a:moveTo>
                <a:lnTo>
                  <a:pt x="153284" y="24049"/>
                </a:lnTo>
                <a:cubicBezTo>
                  <a:pt x="167714" y="15609"/>
                  <a:pt x="179422" y="22415"/>
                  <a:pt x="179422" y="39023"/>
                </a:cubicBezTo>
                <a:lnTo>
                  <a:pt x="179694" y="90209"/>
                </a:lnTo>
                <a:cubicBezTo>
                  <a:pt x="179694" y="106817"/>
                  <a:pt x="167987" y="127237"/>
                  <a:pt x="153557" y="135405"/>
                </a:cubicBezTo>
                <a:lnTo>
                  <a:pt x="47102" y="196664"/>
                </a:lnTo>
                <a:cubicBezTo>
                  <a:pt x="32672" y="205104"/>
                  <a:pt x="20965" y="198297"/>
                  <a:pt x="20692" y="181689"/>
                </a:cubicBezTo>
                <a:lnTo>
                  <a:pt x="20420" y="130504"/>
                </a:lnTo>
                <a:cubicBezTo>
                  <a:pt x="20692" y="114168"/>
                  <a:pt x="32128" y="94021"/>
                  <a:pt x="46829" y="85580"/>
                </a:cubicBez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8" name="Freeform: Shape 217">
            <a:extLst>
              <a:ext uri="{FF2B5EF4-FFF2-40B4-BE49-F238E27FC236}">
                <a16:creationId xmlns:a16="http://schemas.microsoft.com/office/drawing/2014/main" id="{903AF1AB-71FB-465A-982A-C0D2FB108926}"/>
              </a:ext>
            </a:extLst>
          </p:cNvPr>
          <p:cNvSpPr/>
          <p:nvPr/>
        </p:nvSpPr>
        <p:spPr>
          <a:xfrm>
            <a:off x="4820124" y="3511267"/>
            <a:ext cx="71371" cy="68514"/>
          </a:xfrm>
          <a:custGeom>
            <a:avLst/>
            <a:gdLst>
              <a:gd name="connsiteX0" fmla="*/ 23687 w 190584"/>
              <a:gd name="connsiteY0" fmla="*/ 100333 h 190584"/>
              <a:gd name="connsiteX1" fmla="*/ 29948 w 190584"/>
              <a:gd name="connsiteY1" fmla="*/ 90259 h 190584"/>
              <a:gd name="connsiteX2" fmla="*/ 37300 w 190584"/>
              <a:gd name="connsiteY2" fmla="*/ 84269 h 190584"/>
              <a:gd name="connsiteX3" fmla="*/ 143755 w 190584"/>
              <a:gd name="connsiteY3" fmla="*/ 22738 h 190584"/>
              <a:gd name="connsiteX4" fmla="*/ 155462 w 190584"/>
              <a:gd name="connsiteY4" fmla="*/ 21648 h 190584"/>
              <a:gd name="connsiteX5" fmla="*/ 174793 w 190584"/>
              <a:gd name="connsiteY5" fmla="*/ 32811 h 190584"/>
              <a:gd name="connsiteX6" fmla="*/ 163085 w 190584"/>
              <a:gd name="connsiteY6" fmla="*/ 33901 h 190584"/>
              <a:gd name="connsiteX7" fmla="*/ 56630 w 190584"/>
              <a:gd name="connsiteY7" fmla="*/ 95432 h 190584"/>
              <a:gd name="connsiteX8" fmla="*/ 49280 w 190584"/>
              <a:gd name="connsiteY8" fmla="*/ 101422 h 190584"/>
              <a:gd name="connsiteX9" fmla="*/ 43017 w 190584"/>
              <a:gd name="connsiteY9" fmla="*/ 111495 h 190584"/>
              <a:gd name="connsiteX10" fmla="*/ 40022 w 190584"/>
              <a:gd name="connsiteY10" fmla="*/ 124020 h 190584"/>
              <a:gd name="connsiteX11" fmla="*/ 40022 w 190584"/>
              <a:gd name="connsiteY11" fmla="*/ 175205 h 190584"/>
              <a:gd name="connsiteX12" fmla="*/ 44923 w 190584"/>
              <a:gd name="connsiteY12" fmla="*/ 185824 h 190584"/>
              <a:gd name="connsiteX13" fmla="*/ 25592 w 190584"/>
              <a:gd name="connsiteY13" fmla="*/ 174661 h 190584"/>
              <a:gd name="connsiteX14" fmla="*/ 20691 w 190584"/>
              <a:gd name="connsiteY14" fmla="*/ 164042 h 190584"/>
              <a:gd name="connsiteX15" fmla="*/ 20420 w 190584"/>
              <a:gd name="connsiteY15" fmla="*/ 112857 h 190584"/>
              <a:gd name="connsiteX16" fmla="*/ 23687 w 190584"/>
              <a:gd name="connsiteY16" fmla="*/ 100333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84" h="190584">
                <a:moveTo>
                  <a:pt x="23687" y="100333"/>
                </a:moveTo>
                <a:cubicBezTo>
                  <a:pt x="25320" y="96793"/>
                  <a:pt x="27498" y="93254"/>
                  <a:pt x="29948" y="90259"/>
                </a:cubicBezTo>
                <a:cubicBezTo>
                  <a:pt x="32127" y="87809"/>
                  <a:pt x="34577" y="85630"/>
                  <a:pt x="37300" y="84269"/>
                </a:cubicBezTo>
                <a:lnTo>
                  <a:pt x="143755" y="22738"/>
                </a:lnTo>
                <a:cubicBezTo>
                  <a:pt x="148383" y="20015"/>
                  <a:pt x="152467" y="19743"/>
                  <a:pt x="155462" y="21648"/>
                </a:cubicBezTo>
                <a:lnTo>
                  <a:pt x="174793" y="32811"/>
                </a:lnTo>
                <a:cubicBezTo>
                  <a:pt x="171798" y="30906"/>
                  <a:pt x="167713" y="31178"/>
                  <a:pt x="163085" y="33901"/>
                </a:cubicBezTo>
                <a:lnTo>
                  <a:pt x="56630" y="95432"/>
                </a:lnTo>
                <a:cubicBezTo>
                  <a:pt x="53908" y="97065"/>
                  <a:pt x="51457" y="98972"/>
                  <a:pt x="49280" y="101422"/>
                </a:cubicBezTo>
                <a:cubicBezTo>
                  <a:pt x="46828" y="104417"/>
                  <a:pt x="44651" y="107684"/>
                  <a:pt x="43017" y="111495"/>
                </a:cubicBezTo>
                <a:cubicBezTo>
                  <a:pt x="41111" y="115580"/>
                  <a:pt x="40022" y="119935"/>
                  <a:pt x="40022" y="124020"/>
                </a:cubicBezTo>
                <a:lnTo>
                  <a:pt x="40022" y="175205"/>
                </a:lnTo>
                <a:cubicBezTo>
                  <a:pt x="40022" y="180378"/>
                  <a:pt x="41928" y="184190"/>
                  <a:pt x="44923" y="185824"/>
                </a:cubicBezTo>
                <a:lnTo>
                  <a:pt x="25592" y="174661"/>
                </a:lnTo>
                <a:cubicBezTo>
                  <a:pt x="22597" y="173027"/>
                  <a:pt x="20691" y="169215"/>
                  <a:pt x="20691" y="164042"/>
                </a:cubicBezTo>
                <a:lnTo>
                  <a:pt x="20420" y="112857"/>
                </a:lnTo>
                <a:cubicBezTo>
                  <a:pt x="20964" y="108500"/>
                  <a:pt x="21781" y="104417"/>
                  <a:pt x="23687" y="100333"/>
                </a:cubicBezTo>
                <a:close/>
              </a:path>
            </a:pathLst>
          </a:custGeom>
          <a:solidFill>
            <a:srgbClr val="F754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19" name="Freeform: Shape 218">
            <a:extLst>
              <a:ext uri="{FF2B5EF4-FFF2-40B4-BE49-F238E27FC236}">
                <a16:creationId xmlns:a16="http://schemas.microsoft.com/office/drawing/2014/main" id="{8EBFB352-6544-4F1E-B5A0-D738E1ECDFB6}"/>
              </a:ext>
            </a:extLst>
          </p:cNvPr>
          <p:cNvSpPr/>
          <p:nvPr/>
        </p:nvSpPr>
        <p:spPr>
          <a:xfrm>
            <a:off x="4827564" y="3515408"/>
            <a:ext cx="61175" cy="68514"/>
          </a:xfrm>
          <a:custGeom>
            <a:avLst/>
            <a:gdLst>
              <a:gd name="connsiteX0" fmla="*/ 36763 w 163357"/>
              <a:gd name="connsiteY0" fmla="*/ 83910 h 190584"/>
              <a:gd name="connsiteX1" fmla="*/ 20427 w 163357"/>
              <a:gd name="connsiteY1" fmla="*/ 112498 h 190584"/>
              <a:gd name="connsiteX2" fmla="*/ 20427 w 163357"/>
              <a:gd name="connsiteY2" fmla="*/ 163684 h 190584"/>
              <a:gd name="connsiteX3" fmla="*/ 37035 w 163357"/>
              <a:gd name="connsiteY3" fmla="*/ 173213 h 190584"/>
              <a:gd name="connsiteX4" fmla="*/ 143490 w 163357"/>
              <a:gd name="connsiteY4" fmla="*/ 111954 h 190584"/>
              <a:gd name="connsiteX5" fmla="*/ 159826 w 163357"/>
              <a:gd name="connsiteY5" fmla="*/ 83366 h 190584"/>
              <a:gd name="connsiteX6" fmla="*/ 159554 w 163357"/>
              <a:gd name="connsiteY6" fmla="*/ 32181 h 190584"/>
              <a:gd name="connsiteX7" fmla="*/ 142945 w 163357"/>
              <a:gd name="connsiteY7" fmla="*/ 22651 h 190584"/>
              <a:gd name="connsiteX8" fmla="*/ 36763 w 163357"/>
              <a:gd name="connsiteY8" fmla="*/ 83910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357" h="190584">
                <a:moveTo>
                  <a:pt x="36763" y="83910"/>
                </a:moveTo>
                <a:cubicBezTo>
                  <a:pt x="27778" y="89356"/>
                  <a:pt x="20154" y="101880"/>
                  <a:pt x="20427" y="112498"/>
                </a:cubicBezTo>
                <a:lnTo>
                  <a:pt x="20427" y="163684"/>
                </a:lnTo>
                <a:cubicBezTo>
                  <a:pt x="20427" y="174030"/>
                  <a:pt x="27778" y="178386"/>
                  <a:pt x="37035" y="173213"/>
                </a:cubicBezTo>
                <a:lnTo>
                  <a:pt x="143490" y="111954"/>
                </a:lnTo>
                <a:cubicBezTo>
                  <a:pt x="152475" y="106780"/>
                  <a:pt x="159826" y="93984"/>
                  <a:pt x="159826" y="83366"/>
                </a:cubicBezTo>
                <a:lnTo>
                  <a:pt x="159554" y="32181"/>
                </a:lnTo>
                <a:cubicBezTo>
                  <a:pt x="159554" y="21562"/>
                  <a:pt x="152202" y="17478"/>
                  <a:pt x="142945" y="22651"/>
                </a:cubicBezTo>
                <a:lnTo>
                  <a:pt x="36763" y="83910"/>
                </a:ln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0" name="Freeform: Shape 219">
            <a:extLst>
              <a:ext uri="{FF2B5EF4-FFF2-40B4-BE49-F238E27FC236}">
                <a16:creationId xmlns:a16="http://schemas.microsoft.com/office/drawing/2014/main" id="{3BC60DF4-74FB-43E0-B48E-509EFA6265FD}"/>
              </a:ext>
            </a:extLst>
          </p:cNvPr>
          <p:cNvSpPr/>
          <p:nvPr/>
        </p:nvSpPr>
        <p:spPr>
          <a:xfrm>
            <a:off x="4829708" y="3526281"/>
            <a:ext cx="40784" cy="39151"/>
          </a:xfrm>
          <a:custGeom>
            <a:avLst/>
            <a:gdLst>
              <a:gd name="connsiteX0" fmla="*/ 30494 w 108905"/>
              <a:gd name="connsiteY0" fmla="*/ 59111 h 108905"/>
              <a:gd name="connsiteX1" fmla="*/ 20420 w 108905"/>
              <a:gd name="connsiteY1" fmla="*/ 76263 h 108905"/>
              <a:gd name="connsiteX2" fmla="*/ 20420 w 108905"/>
              <a:gd name="connsiteY2" fmla="*/ 107301 h 108905"/>
              <a:gd name="connsiteX3" fmla="*/ 30494 w 108905"/>
              <a:gd name="connsiteY3" fmla="*/ 113019 h 108905"/>
              <a:gd name="connsiteX4" fmla="*/ 95020 w 108905"/>
              <a:gd name="connsiteY4" fmla="*/ 75719 h 108905"/>
              <a:gd name="connsiteX5" fmla="*/ 105094 w 108905"/>
              <a:gd name="connsiteY5" fmla="*/ 58566 h 108905"/>
              <a:gd name="connsiteX6" fmla="*/ 105094 w 108905"/>
              <a:gd name="connsiteY6" fmla="*/ 27528 h 108905"/>
              <a:gd name="connsiteX7" fmla="*/ 95020 w 108905"/>
              <a:gd name="connsiteY7" fmla="*/ 21811 h 108905"/>
              <a:gd name="connsiteX8" fmla="*/ 30494 w 108905"/>
              <a:gd name="connsiteY8" fmla="*/ 59111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 h="108905">
                <a:moveTo>
                  <a:pt x="30494" y="59111"/>
                </a:moveTo>
                <a:cubicBezTo>
                  <a:pt x="25049" y="62378"/>
                  <a:pt x="20420" y="70001"/>
                  <a:pt x="20420" y="76263"/>
                </a:cubicBezTo>
                <a:lnTo>
                  <a:pt x="20420" y="107301"/>
                </a:lnTo>
                <a:cubicBezTo>
                  <a:pt x="20420" y="113563"/>
                  <a:pt x="24776" y="116286"/>
                  <a:pt x="30494" y="113019"/>
                </a:cubicBezTo>
                <a:lnTo>
                  <a:pt x="95020" y="75719"/>
                </a:lnTo>
                <a:cubicBezTo>
                  <a:pt x="100465" y="72452"/>
                  <a:pt x="105094" y="64828"/>
                  <a:pt x="105094" y="58566"/>
                </a:cubicBezTo>
                <a:lnTo>
                  <a:pt x="105094" y="27528"/>
                </a:lnTo>
                <a:cubicBezTo>
                  <a:pt x="105094" y="21266"/>
                  <a:pt x="100465" y="18544"/>
                  <a:pt x="95020" y="21811"/>
                </a:cubicBezTo>
                <a:lnTo>
                  <a:pt x="30494" y="59111"/>
                </a:ln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1" name="Freeform: Shape 220">
            <a:extLst>
              <a:ext uri="{FF2B5EF4-FFF2-40B4-BE49-F238E27FC236}">
                <a16:creationId xmlns:a16="http://schemas.microsoft.com/office/drawing/2014/main" id="{73755EE8-D22A-472A-9B4C-52558545653D}"/>
              </a:ext>
            </a:extLst>
          </p:cNvPr>
          <p:cNvSpPr/>
          <p:nvPr/>
        </p:nvSpPr>
        <p:spPr>
          <a:xfrm>
            <a:off x="4816657" y="2531635"/>
            <a:ext cx="71371" cy="78302"/>
          </a:xfrm>
          <a:custGeom>
            <a:avLst/>
            <a:gdLst>
              <a:gd name="connsiteX0" fmla="*/ 46829 w 190584"/>
              <a:gd name="connsiteY0" fmla="*/ 85580 h 217810"/>
              <a:gd name="connsiteX1" fmla="*/ 153284 w 190584"/>
              <a:gd name="connsiteY1" fmla="*/ 24049 h 217810"/>
              <a:gd name="connsiteX2" fmla="*/ 179422 w 190584"/>
              <a:gd name="connsiteY2" fmla="*/ 39023 h 217810"/>
              <a:gd name="connsiteX3" fmla="*/ 179694 w 190584"/>
              <a:gd name="connsiteY3" fmla="*/ 90209 h 217810"/>
              <a:gd name="connsiteX4" fmla="*/ 153557 w 190584"/>
              <a:gd name="connsiteY4" fmla="*/ 135404 h 217810"/>
              <a:gd name="connsiteX5" fmla="*/ 47102 w 190584"/>
              <a:gd name="connsiteY5" fmla="*/ 196664 h 217810"/>
              <a:gd name="connsiteX6" fmla="*/ 20692 w 190584"/>
              <a:gd name="connsiteY6" fmla="*/ 181689 h 217810"/>
              <a:gd name="connsiteX7" fmla="*/ 20420 w 190584"/>
              <a:gd name="connsiteY7" fmla="*/ 130504 h 217810"/>
              <a:gd name="connsiteX8" fmla="*/ 46829 w 190584"/>
              <a:gd name="connsiteY8" fmla="*/ 85580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84" h="217810">
                <a:moveTo>
                  <a:pt x="46829" y="85580"/>
                </a:moveTo>
                <a:lnTo>
                  <a:pt x="153284" y="24049"/>
                </a:lnTo>
                <a:cubicBezTo>
                  <a:pt x="167714" y="15609"/>
                  <a:pt x="179422" y="22415"/>
                  <a:pt x="179422" y="39023"/>
                </a:cubicBezTo>
                <a:lnTo>
                  <a:pt x="179694" y="90209"/>
                </a:lnTo>
                <a:cubicBezTo>
                  <a:pt x="179694" y="106817"/>
                  <a:pt x="167987" y="127237"/>
                  <a:pt x="153557" y="135404"/>
                </a:cubicBezTo>
                <a:lnTo>
                  <a:pt x="47102" y="196664"/>
                </a:lnTo>
                <a:cubicBezTo>
                  <a:pt x="32672" y="205104"/>
                  <a:pt x="20965" y="198297"/>
                  <a:pt x="20692" y="181689"/>
                </a:cubicBezTo>
                <a:lnTo>
                  <a:pt x="20420" y="130504"/>
                </a:lnTo>
                <a:cubicBezTo>
                  <a:pt x="20692" y="114168"/>
                  <a:pt x="32128" y="94021"/>
                  <a:pt x="46829" y="85580"/>
                </a:cubicBez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2" name="Freeform: Shape 221">
            <a:extLst>
              <a:ext uri="{FF2B5EF4-FFF2-40B4-BE49-F238E27FC236}">
                <a16:creationId xmlns:a16="http://schemas.microsoft.com/office/drawing/2014/main" id="{CF82D777-B053-4F19-8791-D115476CD433}"/>
              </a:ext>
            </a:extLst>
          </p:cNvPr>
          <p:cNvSpPr/>
          <p:nvPr/>
        </p:nvSpPr>
        <p:spPr>
          <a:xfrm>
            <a:off x="4820124" y="2535923"/>
            <a:ext cx="71371" cy="68514"/>
          </a:xfrm>
          <a:custGeom>
            <a:avLst/>
            <a:gdLst>
              <a:gd name="connsiteX0" fmla="*/ 23687 w 190584"/>
              <a:gd name="connsiteY0" fmla="*/ 100333 h 190584"/>
              <a:gd name="connsiteX1" fmla="*/ 29948 w 190584"/>
              <a:gd name="connsiteY1" fmla="*/ 90259 h 190584"/>
              <a:gd name="connsiteX2" fmla="*/ 37300 w 190584"/>
              <a:gd name="connsiteY2" fmla="*/ 84269 h 190584"/>
              <a:gd name="connsiteX3" fmla="*/ 143755 w 190584"/>
              <a:gd name="connsiteY3" fmla="*/ 22738 h 190584"/>
              <a:gd name="connsiteX4" fmla="*/ 155462 w 190584"/>
              <a:gd name="connsiteY4" fmla="*/ 21649 h 190584"/>
              <a:gd name="connsiteX5" fmla="*/ 174793 w 190584"/>
              <a:gd name="connsiteY5" fmla="*/ 32811 h 190584"/>
              <a:gd name="connsiteX6" fmla="*/ 163085 w 190584"/>
              <a:gd name="connsiteY6" fmla="*/ 33900 h 190584"/>
              <a:gd name="connsiteX7" fmla="*/ 56630 w 190584"/>
              <a:gd name="connsiteY7" fmla="*/ 95432 h 190584"/>
              <a:gd name="connsiteX8" fmla="*/ 49280 w 190584"/>
              <a:gd name="connsiteY8" fmla="*/ 101422 h 190584"/>
              <a:gd name="connsiteX9" fmla="*/ 43017 w 190584"/>
              <a:gd name="connsiteY9" fmla="*/ 111495 h 190584"/>
              <a:gd name="connsiteX10" fmla="*/ 40022 w 190584"/>
              <a:gd name="connsiteY10" fmla="*/ 124020 h 190584"/>
              <a:gd name="connsiteX11" fmla="*/ 40022 w 190584"/>
              <a:gd name="connsiteY11" fmla="*/ 175205 h 190584"/>
              <a:gd name="connsiteX12" fmla="*/ 44923 w 190584"/>
              <a:gd name="connsiteY12" fmla="*/ 185823 h 190584"/>
              <a:gd name="connsiteX13" fmla="*/ 25592 w 190584"/>
              <a:gd name="connsiteY13" fmla="*/ 174661 h 190584"/>
              <a:gd name="connsiteX14" fmla="*/ 20691 w 190584"/>
              <a:gd name="connsiteY14" fmla="*/ 164042 h 190584"/>
              <a:gd name="connsiteX15" fmla="*/ 20420 w 190584"/>
              <a:gd name="connsiteY15" fmla="*/ 112857 h 190584"/>
              <a:gd name="connsiteX16" fmla="*/ 23687 w 190584"/>
              <a:gd name="connsiteY16" fmla="*/ 100333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84" h="190584">
                <a:moveTo>
                  <a:pt x="23687" y="100333"/>
                </a:moveTo>
                <a:cubicBezTo>
                  <a:pt x="25320" y="96793"/>
                  <a:pt x="27498" y="93254"/>
                  <a:pt x="29948" y="90259"/>
                </a:cubicBezTo>
                <a:cubicBezTo>
                  <a:pt x="32127" y="87809"/>
                  <a:pt x="34577" y="85630"/>
                  <a:pt x="37300" y="84269"/>
                </a:cubicBezTo>
                <a:lnTo>
                  <a:pt x="143755" y="22738"/>
                </a:lnTo>
                <a:cubicBezTo>
                  <a:pt x="148383" y="20015"/>
                  <a:pt x="152467" y="19743"/>
                  <a:pt x="155462" y="21649"/>
                </a:cubicBezTo>
                <a:lnTo>
                  <a:pt x="174793" y="32811"/>
                </a:lnTo>
                <a:cubicBezTo>
                  <a:pt x="171798" y="30906"/>
                  <a:pt x="167713" y="31178"/>
                  <a:pt x="163085" y="33900"/>
                </a:cubicBezTo>
                <a:lnTo>
                  <a:pt x="56630" y="95432"/>
                </a:lnTo>
                <a:cubicBezTo>
                  <a:pt x="53908" y="97066"/>
                  <a:pt x="51457" y="98971"/>
                  <a:pt x="49280" y="101422"/>
                </a:cubicBezTo>
                <a:cubicBezTo>
                  <a:pt x="46828" y="104417"/>
                  <a:pt x="44651" y="107684"/>
                  <a:pt x="43017" y="111495"/>
                </a:cubicBezTo>
                <a:cubicBezTo>
                  <a:pt x="41111" y="115579"/>
                  <a:pt x="40022" y="119936"/>
                  <a:pt x="40022" y="124020"/>
                </a:cubicBezTo>
                <a:lnTo>
                  <a:pt x="40022" y="175205"/>
                </a:lnTo>
                <a:cubicBezTo>
                  <a:pt x="40022" y="180378"/>
                  <a:pt x="41928" y="184190"/>
                  <a:pt x="44923" y="185823"/>
                </a:cubicBezTo>
                <a:lnTo>
                  <a:pt x="25592" y="174661"/>
                </a:lnTo>
                <a:cubicBezTo>
                  <a:pt x="22597" y="173027"/>
                  <a:pt x="20691" y="169215"/>
                  <a:pt x="20691" y="164042"/>
                </a:cubicBezTo>
                <a:lnTo>
                  <a:pt x="20420" y="112857"/>
                </a:lnTo>
                <a:cubicBezTo>
                  <a:pt x="20964" y="108773"/>
                  <a:pt x="21781" y="104417"/>
                  <a:pt x="23687" y="100333"/>
                </a:cubicBezTo>
                <a:close/>
              </a:path>
            </a:pathLst>
          </a:custGeom>
          <a:solidFill>
            <a:srgbClr val="F754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3" name="Freeform: Shape 222">
            <a:extLst>
              <a:ext uri="{FF2B5EF4-FFF2-40B4-BE49-F238E27FC236}">
                <a16:creationId xmlns:a16="http://schemas.microsoft.com/office/drawing/2014/main" id="{3A01FAA7-C6F2-42DF-BE1E-3B416ADB819B}"/>
              </a:ext>
            </a:extLst>
          </p:cNvPr>
          <p:cNvSpPr/>
          <p:nvPr/>
        </p:nvSpPr>
        <p:spPr>
          <a:xfrm>
            <a:off x="4827564" y="2540065"/>
            <a:ext cx="61175" cy="68514"/>
          </a:xfrm>
          <a:custGeom>
            <a:avLst/>
            <a:gdLst>
              <a:gd name="connsiteX0" fmla="*/ 36763 w 163357"/>
              <a:gd name="connsiteY0" fmla="*/ 83910 h 190584"/>
              <a:gd name="connsiteX1" fmla="*/ 20427 w 163357"/>
              <a:gd name="connsiteY1" fmla="*/ 112498 h 190584"/>
              <a:gd name="connsiteX2" fmla="*/ 20427 w 163357"/>
              <a:gd name="connsiteY2" fmla="*/ 163684 h 190584"/>
              <a:gd name="connsiteX3" fmla="*/ 37035 w 163357"/>
              <a:gd name="connsiteY3" fmla="*/ 173213 h 190584"/>
              <a:gd name="connsiteX4" fmla="*/ 143490 w 163357"/>
              <a:gd name="connsiteY4" fmla="*/ 111953 h 190584"/>
              <a:gd name="connsiteX5" fmla="*/ 159826 w 163357"/>
              <a:gd name="connsiteY5" fmla="*/ 83366 h 190584"/>
              <a:gd name="connsiteX6" fmla="*/ 159554 w 163357"/>
              <a:gd name="connsiteY6" fmla="*/ 32180 h 190584"/>
              <a:gd name="connsiteX7" fmla="*/ 142945 w 163357"/>
              <a:gd name="connsiteY7" fmla="*/ 22651 h 190584"/>
              <a:gd name="connsiteX8" fmla="*/ 36763 w 163357"/>
              <a:gd name="connsiteY8" fmla="*/ 83910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357" h="190584">
                <a:moveTo>
                  <a:pt x="36763" y="83910"/>
                </a:moveTo>
                <a:cubicBezTo>
                  <a:pt x="27778" y="89356"/>
                  <a:pt x="20154" y="101880"/>
                  <a:pt x="20427" y="112498"/>
                </a:cubicBezTo>
                <a:lnTo>
                  <a:pt x="20427" y="163684"/>
                </a:lnTo>
                <a:cubicBezTo>
                  <a:pt x="20427" y="174030"/>
                  <a:pt x="27778" y="178386"/>
                  <a:pt x="37035" y="173213"/>
                </a:cubicBezTo>
                <a:lnTo>
                  <a:pt x="143490" y="111953"/>
                </a:lnTo>
                <a:cubicBezTo>
                  <a:pt x="152475" y="106781"/>
                  <a:pt x="159826" y="93984"/>
                  <a:pt x="159826" y="83366"/>
                </a:cubicBezTo>
                <a:lnTo>
                  <a:pt x="159554" y="32180"/>
                </a:lnTo>
                <a:cubicBezTo>
                  <a:pt x="159554" y="21562"/>
                  <a:pt x="152202" y="17478"/>
                  <a:pt x="142945" y="22651"/>
                </a:cubicBezTo>
                <a:lnTo>
                  <a:pt x="36763" y="83910"/>
                </a:ln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4" name="Freeform: Shape 223">
            <a:extLst>
              <a:ext uri="{FF2B5EF4-FFF2-40B4-BE49-F238E27FC236}">
                <a16:creationId xmlns:a16="http://schemas.microsoft.com/office/drawing/2014/main" id="{64F04D97-19A5-43BE-B008-FA84D52B2E8C}"/>
              </a:ext>
            </a:extLst>
          </p:cNvPr>
          <p:cNvSpPr/>
          <p:nvPr/>
        </p:nvSpPr>
        <p:spPr>
          <a:xfrm>
            <a:off x="4829708" y="2550938"/>
            <a:ext cx="40784" cy="39151"/>
          </a:xfrm>
          <a:custGeom>
            <a:avLst/>
            <a:gdLst>
              <a:gd name="connsiteX0" fmla="*/ 30494 w 108905"/>
              <a:gd name="connsiteY0" fmla="*/ 59111 h 108905"/>
              <a:gd name="connsiteX1" fmla="*/ 20420 w 108905"/>
              <a:gd name="connsiteY1" fmla="*/ 76263 h 108905"/>
              <a:gd name="connsiteX2" fmla="*/ 20420 w 108905"/>
              <a:gd name="connsiteY2" fmla="*/ 107301 h 108905"/>
              <a:gd name="connsiteX3" fmla="*/ 30494 w 108905"/>
              <a:gd name="connsiteY3" fmla="*/ 113019 h 108905"/>
              <a:gd name="connsiteX4" fmla="*/ 95020 w 108905"/>
              <a:gd name="connsiteY4" fmla="*/ 75719 h 108905"/>
              <a:gd name="connsiteX5" fmla="*/ 105094 w 108905"/>
              <a:gd name="connsiteY5" fmla="*/ 58566 h 108905"/>
              <a:gd name="connsiteX6" fmla="*/ 105094 w 108905"/>
              <a:gd name="connsiteY6" fmla="*/ 27528 h 108905"/>
              <a:gd name="connsiteX7" fmla="*/ 95020 w 108905"/>
              <a:gd name="connsiteY7" fmla="*/ 21811 h 108905"/>
              <a:gd name="connsiteX8" fmla="*/ 30494 w 108905"/>
              <a:gd name="connsiteY8" fmla="*/ 59111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05" h="108905">
                <a:moveTo>
                  <a:pt x="30494" y="59111"/>
                </a:moveTo>
                <a:cubicBezTo>
                  <a:pt x="25049" y="62378"/>
                  <a:pt x="20420" y="70001"/>
                  <a:pt x="20420" y="76263"/>
                </a:cubicBezTo>
                <a:lnTo>
                  <a:pt x="20420" y="107301"/>
                </a:lnTo>
                <a:cubicBezTo>
                  <a:pt x="20420" y="113564"/>
                  <a:pt x="24776" y="116286"/>
                  <a:pt x="30494" y="113019"/>
                </a:cubicBezTo>
                <a:lnTo>
                  <a:pt x="95020" y="75719"/>
                </a:lnTo>
                <a:cubicBezTo>
                  <a:pt x="100465" y="72452"/>
                  <a:pt x="105094" y="64828"/>
                  <a:pt x="105094" y="58566"/>
                </a:cubicBezTo>
                <a:lnTo>
                  <a:pt x="105094" y="27528"/>
                </a:lnTo>
                <a:cubicBezTo>
                  <a:pt x="105094" y="21266"/>
                  <a:pt x="100465" y="18543"/>
                  <a:pt x="95020" y="21811"/>
                </a:cubicBezTo>
                <a:lnTo>
                  <a:pt x="30494" y="59111"/>
                </a:ln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5" name="Freeform: Shape 224">
            <a:extLst>
              <a:ext uri="{FF2B5EF4-FFF2-40B4-BE49-F238E27FC236}">
                <a16:creationId xmlns:a16="http://schemas.microsoft.com/office/drawing/2014/main" id="{693F3849-8196-4D28-A455-E599BCDE839E}"/>
              </a:ext>
            </a:extLst>
          </p:cNvPr>
          <p:cNvSpPr/>
          <p:nvPr/>
        </p:nvSpPr>
        <p:spPr>
          <a:xfrm>
            <a:off x="4834398" y="3325618"/>
            <a:ext cx="40784" cy="48939"/>
          </a:xfrm>
          <a:custGeom>
            <a:avLst/>
            <a:gdLst>
              <a:gd name="connsiteX0" fmla="*/ 66704 w 108905"/>
              <a:gd name="connsiteY0" fmla="*/ 26754 h 136131"/>
              <a:gd name="connsiteX1" fmla="*/ 112989 w 108905"/>
              <a:gd name="connsiteY1" fmla="*/ 53436 h 136131"/>
              <a:gd name="connsiteX2" fmla="*/ 66977 w 108905"/>
              <a:gd name="connsiteY2" fmla="*/ 133209 h 136131"/>
              <a:gd name="connsiteX3" fmla="*/ 20420 w 108905"/>
              <a:gd name="connsiteY3" fmla="*/ 106799 h 136131"/>
              <a:gd name="connsiteX4" fmla="*/ 66704 w 108905"/>
              <a:gd name="connsiteY4" fmla="*/ 26754 h 136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5" h="136131">
                <a:moveTo>
                  <a:pt x="66704" y="26754"/>
                </a:moveTo>
                <a:cubicBezTo>
                  <a:pt x="92025" y="12052"/>
                  <a:pt x="112989" y="23759"/>
                  <a:pt x="112989" y="53436"/>
                </a:cubicBezTo>
                <a:cubicBezTo>
                  <a:pt x="112989" y="82568"/>
                  <a:pt x="92569" y="118234"/>
                  <a:pt x="66977" y="133209"/>
                </a:cubicBezTo>
                <a:cubicBezTo>
                  <a:pt x="41384" y="147911"/>
                  <a:pt x="20691" y="136204"/>
                  <a:pt x="20420" y="106799"/>
                </a:cubicBezTo>
                <a:cubicBezTo>
                  <a:pt x="20420" y="77122"/>
                  <a:pt x="41384" y="41456"/>
                  <a:pt x="66704" y="26754"/>
                </a:cubicBez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6" name="Freeform: Shape 225">
            <a:extLst>
              <a:ext uri="{FF2B5EF4-FFF2-40B4-BE49-F238E27FC236}">
                <a16:creationId xmlns:a16="http://schemas.microsoft.com/office/drawing/2014/main" id="{ABAB842D-BCDC-40E0-8C0E-9C95E30CDFA7}"/>
              </a:ext>
            </a:extLst>
          </p:cNvPr>
          <p:cNvSpPr/>
          <p:nvPr/>
        </p:nvSpPr>
        <p:spPr>
          <a:xfrm>
            <a:off x="4838986" y="3330532"/>
            <a:ext cx="30588" cy="39151"/>
          </a:xfrm>
          <a:custGeom>
            <a:avLst/>
            <a:gdLst>
              <a:gd name="connsiteX0" fmla="*/ 50096 w 81678"/>
              <a:gd name="connsiteY0" fmla="*/ 24522 h 108905"/>
              <a:gd name="connsiteX1" fmla="*/ 79774 w 81678"/>
              <a:gd name="connsiteY1" fmla="*/ 41675 h 108905"/>
              <a:gd name="connsiteX2" fmla="*/ 50369 w 81678"/>
              <a:gd name="connsiteY2" fmla="*/ 92860 h 108905"/>
              <a:gd name="connsiteX3" fmla="*/ 20420 w 81678"/>
              <a:gd name="connsiteY3" fmla="*/ 75980 h 108905"/>
              <a:gd name="connsiteX4" fmla="*/ 50096 w 81678"/>
              <a:gd name="connsiteY4" fmla="*/ 24522 h 10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78" h="108905">
                <a:moveTo>
                  <a:pt x="50096" y="24522"/>
                </a:moveTo>
                <a:cubicBezTo>
                  <a:pt x="66432" y="14993"/>
                  <a:pt x="79774" y="22616"/>
                  <a:pt x="79774" y="41675"/>
                </a:cubicBezTo>
                <a:cubicBezTo>
                  <a:pt x="79774" y="60461"/>
                  <a:pt x="66705" y="83331"/>
                  <a:pt x="50369" y="92860"/>
                </a:cubicBezTo>
                <a:cubicBezTo>
                  <a:pt x="34033" y="102389"/>
                  <a:pt x="20692" y="94766"/>
                  <a:pt x="20420" y="75980"/>
                </a:cubicBezTo>
                <a:cubicBezTo>
                  <a:pt x="20420" y="57194"/>
                  <a:pt x="33761" y="34051"/>
                  <a:pt x="50096" y="24522"/>
                </a:cubicBez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7" name="Freeform: Shape 226">
            <a:extLst>
              <a:ext uri="{FF2B5EF4-FFF2-40B4-BE49-F238E27FC236}">
                <a16:creationId xmlns:a16="http://schemas.microsoft.com/office/drawing/2014/main" id="{EEFB47ED-6B91-4CE7-8EC0-45368459E79A}"/>
              </a:ext>
            </a:extLst>
          </p:cNvPr>
          <p:cNvSpPr/>
          <p:nvPr/>
        </p:nvSpPr>
        <p:spPr>
          <a:xfrm>
            <a:off x="4823285" y="3316537"/>
            <a:ext cx="50980" cy="68514"/>
          </a:xfrm>
          <a:custGeom>
            <a:avLst/>
            <a:gdLst>
              <a:gd name="connsiteX0" fmla="*/ 118162 w 136131"/>
              <a:gd name="connsiteY0" fmla="*/ 24244 h 190584"/>
              <a:gd name="connsiteX1" fmla="*/ 77594 w 136131"/>
              <a:gd name="connsiteY1" fmla="*/ 28328 h 190584"/>
              <a:gd name="connsiteX2" fmla="*/ 20420 w 136131"/>
              <a:gd name="connsiteY2" fmla="*/ 127431 h 190584"/>
              <a:gd name="connsiteX3" fmla="*/ 37300 w 136131"/>
              <a:gd name="connsiteY3" fmla="*/ 164187 h 190584"/>
              <a:gd name="connsiteX4" fmla="*/ 56358 w 136131"/>
              <a:gd name="connsiteY4" fmla="*/ 175350 h 190584"/>
              <a:gd name="connsiteX5" fmla="*/ 39478 w 136131"/>
              <a:gd name="connsiteY5" fmla="*/ 138594 h 190584"/>
              <a:gd name="connsiteX6" fmla="*/ 96653 w 136131"/>
              <a:gd name="connsiteY6" fmla="*/ 39491 h 190584"/>
              <a:gd name="connsiteX7" fmla="*/ 137220 w 136131"/>
              <a:gd name="connsiteY7" fmla="*/ 35406 h 190584"/>
              <a:gd name="connsiteX8" fmla="*/ 118162 w 136131"/>
              <a:gd name="connsiteY8" fmla="*/ 24244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 h="190584">
                <a:moveTo>
                  <a:pt x="118162" y="24244"/>
                </a:moveTo>
                <a:cubicBezTo>
                  <a:pt x="107816" y="18254"/>
                  <a:pt x="93386" y="19071"/>
                  <a:pt x="77594" y="28328"/>
                </a:cubicBezTo>
                <a:cubicBezTo>
                  <a:pt x="46013" y="46569"/>
                  <a:pt x="20420" y="91220"/>
                  <a:pt x="20420" y="127431"/>
                </a:cubicBezTo>
                <a:cubicBezTo>
                  <a:pt x="20420" y="145401"/>
                  <a:pt x="26954" y="158197"/>
                  <a:pt x="37300" y="164187"/>
                </a:cubicBezTo>
                <a:lnTo>
                  <a:pt x="56358" y="175350"/>
                </a:lnTo>
                <a:cubicBezTo>
                  <a:pt x="46013" y="169360"/>
                  <a:pt x="39750" y="156564"/>
                  <a:pt x="39478" y="138594"/>
                </a:cubicBezTo>
                <a:cubicBezTo>
                  <a:pt x="39478" y="102111"/>
                  <a:pt x="64798" y="57732"/>
                  <a:pt x="96653" y="39491"/>
                </a:cubicBezTo>
                <a:cubicBezTo>
                  <a:pt x="112444" y="30234"/>
                  <a:pt x="126874" y="29417"/>
                  <a:pt x="137220" y="35406"/>
                </a:cubicBezTo>
                <a:lnTo>
                  <a:pt x="118162" y="24244"/>
                </a:ln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8" name="Freeform: Shape 227">
            <a:extLst>
              <a:ext uri="{FF2B5EF4-FFF2-40B4-BE49-F238E27FC236}">
                <a16:creationId xmlns:a16="http://schemas.microsoft.com/office/drawing/2014/main" id="{787D2019-F29A-43D9-A2FA-8438C538DAE7}"/>
              </a:ext>
            </a:extLst>
          </p:cNvPr>
          <p:cNvSpPr/>
          <p:nvPr/>
        </p:nvSpPr>
        <p:spPr>
          <a:xfrm>
            <a:off x="4830320" y="3320480"/>
            <a:ext cx="50980" cy="58726"/>
          </a:xfrm>
          <a:custGeom>
            <a:avLst/>
            <a:gdLst>
              <a:gd name="connsiteX0" fmla="*/ 77594 w 136131"/>
              <a:gd name="connsiteY0" fmla="*/ 28251 h 163357"/>
              <a:gd name="connsiteX1" fmla="*/ 135042 w 136131"/>
              <a:gd name="connsiteY1" fmla="*/ 61195 h 163357"/>
              <a:gd name="connsiteX2" fmla="*/ 77867 w 136131"/>
              <a:gd name="connsiteY2" fmla="*/ 160026 h 163357"/>
              <a:gd name="connsiteX3" fmla="*/ 20420 w 136131"/>
              <a:gd name="connsiteY3" fmla="*/ 127355 h 163357"/>
              <a:gd name="connsiteX4" fmla="*/ 77594 w 136131"/>
              <a:gd name="connsiteY4" fmla="*/ 28251 h 163357"/>
              <a:gd name="connsiteX5" fmla="*/ 77867 w 136131"/>
              <a:gd name="connsiteY5" fmla="*/ 147230 h 163357"/>
              <a:gd name="connsiteX6" fmla="*/ 123879 w 136131"/>
              <a:gd name="connsiteY6" fmla="*/ 67457 h 163357"/>
              <a:gd name="connsiteX7" fmla="*/ 77594 w 136131"/>
              <a:gd name="connsiteY7" fmla="*/ 40775 h 163357"/>
              <a:gd name="connsiteX8" fmla="*/ 31310 w 136131"/>
              <a:gd name="connsiteY8" fmla="*/ 120548 h 163357"/>
              <a:gd name="connsiteX9" fmla="*/ 77867 w 136131"/>
              <a:gd name="connsiteY9" fmla="*/ 147230 h 163357"/>
              <a:gd name="connsiteX10" fmla="*/ 77867 w 136131"/>
              <a:gd name="connsiteY10" fmla="*/ 147230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31" h="163357">
                <a:moveTo>
                  <a:pt x="77594" y="28251"/>
                </a:moveTo>
                <a:cubicBezTo>
                  <a:pt x="109177" y="10009"/>
                  <a:pt x="135042" y="24711"/>
                  <a:pt x="135042" y="61195"/>
                </a:cubicBezTo>
                <a:cubicBezTo>
                  <a:pt x="135042" y="97678"/>
                  <a:pt x="109722" y="141785"/>
                  <a:pt x="77867" y="160026"/>
                </a:cubicBezTo>
                <a:cubicBezTo>
                  <a:pt x="46284" y="178268"/>
                  <a:pt x="20420" y="163565"/>
                  <a:pt x="20420" y="127355"/>
                </a:cubicBezTo>
                <a:cubicBezTo>
                  <a:pt x="20420" y="90871"/>
                  <a:pt x="46012" y="46493"/>
                  <a:pt x="77594" y="28251"/>
                </a:cubicBezTo>
                <a:close/>
                <a:moveTo>
                  <a:pt x="77867" y="147230"/>
                </a:moveTo>
                <a:cubicBezTo>
                  <a:pt x="103187" y="132527"/>
                  <a:pt x="123879" y="96861"/>
                  <a:pt x="123879" y="67457"/>
                </a:cubicBezTo>
                <a:cubicBezTo>
                  <a:pt x="123879" y="38052"/>
                  <a:pt x="103187" y="26073"/>
                  <a:pt x="77594" y="40775"/>
                </a:cubicBezTo>
                <a:cubicBezTo>
                  <a:pt x="52002" y="55477"/>
                  <a:pt x="31310" y="91144"/>
                  <a:pt x="31310" y="120548"/>
                </a:cubicBezTo>
                <a:cubicBezTo>
                  <a:pt x="31582" y="150225"/>
                  <a:pt x="52547" y="161932"/>
                  <a:pt x="77867" y="147230"/>
                </a:cubicBezTo>
                <a:lnTo>
                  <a:pt x="77867" y="147230"/>
                </a:lnTo>
                <a:close/>
              </a:path>
            </a:pathLst>
          </a:custGeom>
          <a:solidFill>
            <a:srgbClr val="E2E2E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29" name="Freeform: Shape 228">
            <a:extLst>
              <a:ext uri="{FF2B5EF4-FFF2-40B4-BE49-F238E27FC236}">
                <a16:creationId xmlns:a16="http://schemas.microsoft.com/office/drawing/2014/main" id="{D73A8AA2-17BC-4EC7-838B-47A88452DDC0}"/>
              </a:ext>
            </a:extLst>
          </p:cNvPr>
          <p:cNvSpPr/>
          <p:nvPr/>
        </p:nvSpPr>
        <p:spPr>
          <a:xfrm>
            <a:off x="2565605" y="4590577"/>
            <a:ext cx="40784" cy="48939"/>
          </a:xfrm>
          <a:custGeom>
            <a:avLst/>
            <a:gdLst>
              <a:gd name="connsiteX0" fmla="*/ 66705 w 108905"/>
              <a:gd name="connsiteY0" fmla="*/ 26761 h 136131"/>
              <a:gd name="connsiteX1" fmla="*/ 112989 w 108905"/>
              <a:gd name="connsiteY1" fmla="*/ 53169 h 136131"/>
              <a:gd name="connsiteX2" fmla="*/ 66977 w 108905"/>
              <a:gd name="connsiteY2" fmla="*/ 132943 h 136131"/>
              <a:gd name="connsiteX3" fmla="*/ 20420 w 108905"/>
              <a:gd name="connsiteY3" fmla="*/ 106534 h 136131"/>
              <a:gd name="connsiteX4" fmla="*/ 66705 w 108905"/>
              <a:gd name="connsiteY4" fmla="*/ 26761 h 136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5" h="136131">
                <a:moveTo>
                  <a:pt x="66705" y="26761"/>
                </a:moveTo>
                <a:cubicBezTo>
                  <a:pt x="92025" y="12058"/>
                  <a:pt x="112989" y="23765"/>
                  <a:pt x="112989" y="53169"/>
                </a:cubicBezTo>
                <a:cubicBezTo>
                  <a:pt x="112989" y="82574"/>
                  <a:pt x="92570" y="118241"/>
                  <a:pt x="66977" y="132943"/>
                </a:cubicBezTo>
                <a:cubicBezTo>
                  <a:pt x="41384" y="147645"/>
                  <a:pt x="20692" y="135938"/>
                  <a:pt x="20420" y="106534"/>
                </a:cubicBezTo>
                <a:cubicBezTo>
                  <a:pt x="20420" y="77129"/>
                  <a:pt x="41112" y="41462"/>
                  <a:pt x="66705" y="26761"/>
                </a:cubicBezTo>
                <a:close/>
              </a:path>
            </a:pathLst>
          </a:custGeom>
          <a:solidFill>
            <a:srgbClr val="FF8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0" name="Freeform: Shape 229">
            <a:extLst>
              <a:ext uri="{FF2B5EF4-FFF2-40B4-BE49-F238E27FC236}">
                <a16:creationId xmlns:a16="http://schemas.microsoft.com/office/drawing/2014/main" id="{223DA76D-FF83-4378-BE1F-6CB0FCF0A180}"/>
              </a:ext>
            </a:extLst>
          </p:cNvPr>
          <p:cNvSpPr/>
          <p:nvPr/>
        </p:nvSpPr>
        <p:spPr>
          <a:xfrm>
            <a:off x="2570193" y="4595536"/>
            <a:ext cx="30588" cy="39151"/>
          </a:xfrm>
          <a:custGeom>
            <a:avLst/>
            <a:gdLst>
              <a:gd name="connsiteX0" fmla="*/ 50096 w 81678"/>
              <a:gd name="connsiteY0" fmla="*/ 24403 h 108905"/>
              <a:gd name="connsiteX1" fmla="*/ 79773 w 81678"/>
              <a:gd name="connsiteY1" fmla="*/ 41555 h 108905"/>
              <a:gd name="connsiteX2" fmla="*/ 50369 w 81678"/>
              <a:gd name="connsiteY2" fmla="*/ 92741 h 108905"/>
              <a:gd name="connsiteX3" fmla="*/ 20420 w 81678"/>
              <a:gd name="connsiteY3" fmla="*/ 75861 h 108905"/>
              <a:gd name="connsiteX4" fmla="*/ 50096 w 81678"/>
              <a:gd name="connsiteY4" fmla="*/ 24403 h 10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78" h="108905">
                <a:moveTo>
                  <a:pt x="50096" y="24403"/>
                </a:moveTo>
                <a:cubicBezTo>
                  <a:pt x="66432" y="15146"/>
                  <a:pt x="79773" y="22497"/>
                  <a:pt x="79773" y="41555"/>
                </a:cubicBezTo>
                <a:cubicBezTo>
                  <a:pt x="79773" y="60342"/>
                  <a:pt x="66704" y="83212"/>
                  <a:pt x="50369" y="92741"/>
                </a:cubicBezTo>
                <a:cubicBezTo>
                  <a:pt x="34033" y="102270"/>
                  <a:pt x="20692" y="94647"/>
                  <a:pt x="20420" y="75861"/>
                </a:cubicBezTo>
                <a:cubicBezTo>
                  <a:pt x="20420" y="56802"/>
                  <a:pt x="33488" y="33932"/>
                  <a:pt x="50096" y="24403"/>
                </a:cubicBezTo>
                <a:close/>
              </a:path>
            </a:pathLst>
          </a:custGeom>
          <a:solidFill>
            <a:srgbClr val="FFBC00">
              <a:alpha val="5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1" name="Freeform: Shape 230">
            <a:extLst>
              <a:ext uri="{FF2B5EF4-FFF2-40B4-BE49-F238E27FC236}">
                <a16:creationId xmlns:a16="http://schemas.microsoft.com/office/drawing/2014/main" id="{FFA4B597-681D-4511-9403-002E4D0E0AB4}"/>
              </a:ext>
            </a:extLst>
          </p:cNvPr>
          <p:cNvSpPr/>
          <p:nvPr/>
        </p:nvSpPr>
        <p:spPr>
          <a:xfrm>
            <a:off x="2554288" y="4581401"/>
            <a:ext cx="50980" cy="68514"/>
          </a:xfrm>
          <a:custGeom>
            <a:avLst/>
            <a:gdLst>
              <a:gd name="connsiteX0" fmla="*/ 118434 w 136131"/>
              <a:gd name="connsiteY0" fmla="*/ 24243 h 190584"/>
              <a:gd name="connsiteX1" fmla="*/ 77595 w 136131"/>
              <a:gd name="connsiteY1" fmla="*/ 28328 h 190584"/>
              <a:gd name="connsiteX2" fmla="*/ 20420 w 136131"/>
              <a:gd name="connsiteY2" fmla="*/ 127431 h 190584"/>
              <a:gd name="connsiteX3" fmla="*/ 37028 w 136131"/>
              <a:gd name="connsiteY3" fmla="*/ 164187 h 190584"/>
              <a:gd name="connsiteX4" fmla="*/ 56086 w 136131"/>
              <a:gd name="connsiteY4" fmla="*/ 175350 h 190584"/>
              <a:gd name="connsiteX5" fmla="*/ 39478 w 136131"/>
              <a:gd name="connsiteY5" fmla="*/ 138594 h 190584"/>
              <a:gd name="connsiteX6" fmla="*/ 96653 w 136131"/>
              <a:gd name="connsiteY6" fmla="*/ 39491 h 190584"/>
              <a:gd name="connsiteX7" fmla="*/ 137221 w 136131"/>
              <a:gd name="connsiteY7" fmla="*/ 35679 h 190584"/>
              <a:gd name="connsiteX8" fmla="*/ 118434 w 136131"/>
              <a:gd name="connsiteY8" fmla="*/ 24243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31" h="190584">
                <a:moveTo>
                  <a:pt x="118434" y="24243"/>
                </a:moveTo>
                <a:cubicBezTo>
                  <a:pt x="108089" y="18254"/>
                  <a:pt x="93658" y="19071"/>
                  <a:pt x="77595" y="28328"/>
                </a:cubicBezTo>
                <a:cubicBezTo>
                  <a:pt x="46012" y="46569"/>
                  <a:pt x="20420" y="90948"/>
                  <a:pt x="20420" y="127431"/>
                </a:cubicBezTo>
                <a:cubicBezTo>
                  <a:pt x="20420" y="145673"/>
                  <a:pt x="26954" y="158197"/>
                  <a:pt x="37028" y="164187"/>
                </a:cubicBezTo>
                <a:lnTo>
                  <a:pt x="56086" y="175350"/>
                </a:lnTo>
                <a:cubicBezTo>
                  <a:pt x="45740" y="169360"/>
                  <a:pt x="39478" y="156564"/>
                  <a:pt x="39478" y="138594"/>
                </a:cubicBezTo>
                <a:cubicBezTo>
                  <a:pt x="39478" y="102111"/>
                  <a:pt x="64799" y="57732"/>
                  <a:pt x="96653" y="39491"/>
                </a:cubicBezTo>
                <a:cubicBezTo>
                  <a:pt x="112444" y="30233"/>
                  <a:pt x="126875" y="29416"/>
                  <a:pt x="137221" y="35679"/>
                </a:cubicBezTo>
                <a:lnTo>
                  <a:pt x="118434" y="24243"/>
                </a:lnTo>
                <a:close/>
              </a:path>
            </a:pathLst>
          </a:custGeom>
          <a:solidFill>
            <a:srgbClr val="D6D6D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2" name="Freeform: Shape 231">
            <a:extLst>
              <a:ext uri="{FF2B5EF4-FFF2-40B4-BE49-F238E27FC236}">
                <a16:creationId xmlns:a16="http://schemas.microsoft.com/office/drawing/2014/main" id="{C0F2B4FD-808E-434F-98BA-12866B3FF102}"/>
              </a:ext>
            </a:extLst>
          </p:cNvPr>
          <p:cNvSpPr/>
          <p:nvPr/>
        </p:nvSpPr>
        <p:spPr>
          <a:xfrm>
            <a:off x="2561526" y="4585343"/>
            <a:ext cx="50980" cy="58726"/>
          </a:xfrm>
          <a:custGeom>
            <a:avLst/>
            <a:gdLst>
              <a:gd name="connsiteX0" fmla="*/ 77597 w 136131"/>
              <a:gd name="connsiteY0" fmla="*/ 28251 h 163357"/>
              <a:gd name="connsiteX1" fmla="*/ 135045 w 136131"/>
              <a:gd name="connsiteY1" fmla="*/ 61194 h 163357"/>
              <a:gd name="connsiteX2" fmla="*/ 77869 w 136131"/>
              <a:gd name="connsiteY2" fmla="*/ 160026 h 163357"/>
              <a:gd name="connsiteX3" fmla="*/ 20422 w 136131"/>
              <a:gd name="connsiteY3" fmla="*/ 127354 h 163357"/>
              <a:gd name="connsiteX4" fmla="*/ 77597 w 136131"/>
              <a:gd name="connsiteY4" fmla="*/ 28251 h 163357"/>
              <a:gd name="connsiteX5" fmla="*/ 77869 w 136131"/>
              <a:gd name="connsiteY5" fmla="*/ 147502 h 163357"/>
              <a:gd name="connsiteX6" fmla="*/ 123882 w 136131"/>
              <a:gd name="connsiteY6" fmla="*/ 67728 h 163357"/>
              <a:gd name="connsiteX7" fmla="*/ 77597 w 136131"/>
              <a:gd name="connsiteY7" fmla="*/ 41320 h 163357"/>
              <a:gd name="connsiteX8" fmla="*/ 31312 w 136131"/>
              <a:gd name="connsiteY8" fmla="*/ 121364 h 163357"/>
              <a:gd name="connsiteX9" fmla="*/ 77869 w 136131"/>
              <a:gd name="connsiteY9" fmla="*/ 147502 h 163357"/>
              <a:gd name="connsiteX10" fmla="*/ 77869 w 136131"/>
              <a:gd name="connsiteY10" fmla="*/ 147502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131" h="163357">
                <a:moveTo>
                  <a:pt x="77597" y="28251"/>
                </a:moveTo>
                <a:cubicBezTo>
                  <a:pt x="109180" y="10009"/>
                  <a:pt x="135045" y="24711"/>
                  <a:pt x="135045" y="61194"/>
                </a:cubicBezTo>
                <a:cubicBezTo>
                  <a:pt x="135045" y="97678"/>
                  <a:pt x="109452" y="141784"/>
                  <a:pt x="77869" y="160026"/>
                </a:cubicBezTo>
                <a:cubicBezTo>
                  <a:pt x="46287" y="178268"/>
                  <a:pt x="20422" y="163566"/>
                  <a:pt x="20422" y="127354"/>
                </a:cubicBezTo>
                <a:cubicBezTo>
                  <a:pt x="20150" y="91144"/>
                  <a:pt x="45742" y="46765"/>
                  <a:pt x="77597" y="28251"/>
                </a:cubicBezTo>
                <a:close/>
                <a:moveTo>
                  <a:pt x="77869" y="147502"/>
                </a:moveTo>
                <a:cubicBezTo>
                  <a:pt x="103190" y="132800"/>
                  <a:pt x="123882" y="97133"/>
                  <a:pt x="123882" y="67728"/>
                </a:cubicBezTo>
                <a:cubicBezTo>
                  <a:pt x="123882" y="38324"/>
                  <a:pt x="103190" y="26617"/>
                  <a:pt x="77597" y="41320"/>
                </a:cubicBezTo>
                <a:cubicBezTo>
                  <a:pt x="52004" y="56021"/>
                  <a:pt x="31312" y="91688"/>
                  <a:pt x="31312" y="121364"/>
                </a:cubicBezTo>
                <a:cubicBezTo>
                  <a:pt x="31585" y="150497"/>
                  <a:pt x="52277" y="162204"/>
                  <a:pt x="77869" y="147502"/>
                </a:cubicBezTo>
                <a:lnTo>
                  <a:pt x="77869" y="147502"/>
                </a:lnTo>
                <a:close/>
              </a:path>
            </a:pathLst>
          </a:custGeom>
          <a:solidFill>
            <a:srgbClr val="E2E2E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3" name="Freeform: Shape 232">
            <a:extLst>
              <a:ext uri="{FF2B5EF4-FFF2-40B4-BE49-F238E27FC236}">
                <a16:creationId xmlns:a16="http://schemas.microsoft.com/office/drawing/2014/main" id="{1A331703-6181-403A-ADF6-F867FE068975}"/>
              </a:ext>
            </a:extLst>
          </p:cNvPr>
          <p:cNvSpPr/>
          <p:nvPr/>
        </p:nvSpPr>
        <p:spPr>
          <a:xfrm>
            <a:off x="2250960" y="2717535"/>
            <a:ext cx="856456" cy="479597"/>
          </a:xfrm>
          <a:custGeom>
            <a:avLst/>
            <a:gdLst>
              <a:gd name="connsiteX0" fmla="*/ 347680 w 2287011"/>
              <a:gd name="connsiteY0" fmla="*/ 20420 h 1334090"/>
              <a:gd name="connsiteX1" fmla="*/ 20420 w 2287011"/>
              <a:gd name="connsiteY1" fmla="*/ 210459 h 1334090"/>
              <a:gd name="connsiteX2" fmla="*/ 1951311 w 2287011"/>
              <a:gd name="connsiteY2" fmla="*/ 1325106 h 1334090"/>
              <a:gd name="connsiteX3" fmla="*/ 2278572 w 2287011"/>
              <a:gd name="connsiteY3" fmla="*/ 1135065 h 1334090"/>
            </a:gdLst>
            <a:ahLst/>
            <a:cxnLst>
              <a:cxn ang="0">
                <a:pos x="connsiteX0" y="connsiteY0"/>
              </a:cxn>
              <a:cxn ang="0">
                <a:pos x="connsiteX1" y="connsiteY1"/>
              </a:cxn>
              <a:cxn ang="0">
                <a:pos x="connsiteX2" y="connsiteY2"/>
              </a:cxn>
              <a:cxn ang="0">
                <a:pos x="connsiteX3" y="connsiteY3"/>
              </a:cxn>
            </a:cxnLst>
            <a:rect l="l" t="t" r="r" b="b"/>
            <a:pathLst>
              <a:path w="2287011" h="1334090">
                <a:moveTo>
                  <a:pt x="347680" y="20420"/>
                </a:moveTo>
                <a:lnTo>
                  <a:pt x="20420" y="210459"/>
                </a:lnTo>
                <a:lnTo>
                  <a:pt x="1951311" y="1325106"/>
                </a:lnTo>
                <a:lnTo>
                  <a:pt x="2278572" y="1135065"/>
                </a:lnTo>
                <a:close/>
              </a:path>
            </a:pathLst>
          </a:custGeom>
          <a:solidFill>
            <a:srgbClr val="BCBCB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4" name="Freeform: Shape 233">
            <a:extLst>
              <a:ext uri="{FF2B5EF4-FFF2-40B4-BE49-F238E27FC236}">
                <a16:creationId xmlns:a16="http://schemas.microsoft.com/office/drawing/2014/main" id="{BF55D3FB-25D5-4CDB-92F3-AC1B65A0AE81}"/>
              </a:ext>
            </a:extLst>
          </p:cNvPr>
          <p:cNvSpPr/>
          <p:nvPr/>
        </p:nvSpPr>
        <p:spPr>
          <a:xfrm>
            <a:off x="2411749" y="2717633"/>
            <a:ext cx="101959" cy="146815"/>
          </a:xfrm>
          <a:custGeom>
            <a:avLst/>
            <a:gdLst>
              <a:gd name="connsiteX0" fmla="*/ 255111 w 272263"/>
              <a:gd name="connsiteY0" fmla="*/ 20420 h 408394"/>
              <a:gd name="connsiteX1" fmla="*/ 254294 w 272263"/>
              <a:gd name="connsiteY1" fmla="*/ 274441 h 408394"/>
              <a:gd name="connsiteX2" fmla="*/ 20420 w 272263"/>
              <a:gd name="connsiteY2" fmla="*/ 410301 h 408394"/>
              <a:gd name="connsiteX3" fmla="*/ 20964 w 272263"/>
              <a:gd name="connsiteY3" fmla="*/ 156551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111" y="20420"/>
                </a:moveTo>
                <a:lnTo>
                  <a:pt x="254294" y="274441"/>
                </a:lnTo>
                <a:lnTo>
                  <a:pt x="20420" y="410301"/>
                </a:lnTo>
                <a:lnTo>
                  <a:pt x="20964" y="156551"/>
                </a:lnTo>
                <a:close/>
              </a:path>
            </a:pathLst>
          </a:custGeom>
          <a:solidFill>
            <a:srgbClr val="E4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5" name="Freeform: Shape 234">
            <a:extLst>
              <a:ext uri="{FF2B5EF4-FFF2-40B4-BE49-F238E27FC236}">
                <a16:creationId xmlns:a16="http://schemas.microsoft.com/office/drawing/2014/main" id="{1AF93FF0-5779-4D18-AA17-2A537B6058E3}"/>
              </a:ext>
            </a:extLst>
          </p:cNvPr>
          <p:cNvSpPr/>
          <p:nvPr/>
        </p:nvSpPr>
        <p:spPr>
          <a:xfrm>
            <a:off x="2287563" y="2697764"/>
            <a:ext cx="132547" cy="166391"/>
          </a:xfrm>
          <a:custGeom>
            <a:avLst/>
            <a:gdLst>
              <a:gd name="connsiteX0" fmla="*/ 352581 w 353942"/>
              <a:gd name="connsiteY0" fmla="*/ 211821 h 462847"/>
              <a:gd name="connsiteX1" fmla="*/ 352036 w 353942"/>
              <a:gd name="connsiteY1" fmla="*/ 465570 h 462847"/>
              <a:gd name="connsiteX2" fmla="*/ 20420 w 353942"/>
              <a:gd name="connsiteY2" fmla="*/ 274169 h 462847"/>
              <a:gd name="connsiteX3" fmla="*/ 21237 w 353942"/>
              <a:gd name="connsiteY3" fmla="*/ 20420 h 462847"/>
            </a:gdLst>
            <a:ahLst/>
            <a:cxnLst>
              <a:cxn ang="0">
                <a:pos x="connsiteX0" y="connsiteY0"/>
              </a:cxn>
              <a:cxn ang="0">
                <a:pos x="connsiteX1" y="connsiteY1"/>
              </a:cxn>
              <a:cxn ang="0">
                <a:pos x="connsiteX2" y="connsiteY2"/>
              </a:cxn>
              <a:cxn ang="0">
                <a:pos x="connsiteX3" y="connsiteY3"/>
              </a:cxn>
            </a:cxnLst>
            <a:rect l="l" t="t" r="r" b="b"/>
            <a:pathLst>
              <a:path w="353942" h="462847">
                <a:moveTo>
                  <a:pt x="352581" y="211821"/>
                </a:moveTo>
                <a:lnTo>
                  <a:pt x="352036" y="465570"/>
                </a:lnTo>
                <a:lnTo>
                  <a:pt x="20420" y="274169"/>
                </a:lnTo>
                <a:lnTo>
                  <a:pt x="21237" y="20420"/>
                </a:lnTo>
                <a:close/>
              </a:path>
            </a:pathLst>
          </a:custGeom>
          <a:solidFill>
            <a:srgbClr val="EF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6" name="Freeform: Shape 235">
            <a:extLst>
              <a:ext uri="{FF2B5EF4-FFF2-40B4-BE49-F238E27FC236}">
                <a16:creationId xmlns:a16="http://schemas.microsoft.com/office/drawing/2014/main" id="{2092ABE9-3AEB-41F0-AEA0-D9A30C80D1AB}"/>
              </a:ext>
            </a:extLst>
          </p:cNvPr>
          <p:cNvSpPr/>
          <p:nvPr/>
        </p:nvSpPr>
        <p:spPr>
          <a:xfrm>
            <a:off x="2287869" y="2648826"/>
            <a:ext cx="224310" cy="127240"/>
          </a:xfrm>
          <a:custGeom>
            <a:avLst/>
            <a:gdLst>
              <a:gd name="connsiteX0" fmla="*/ 585911 w 598979"/>
              <a:gd name="connsiteY0" fmla="*/ 211821 h 353942"/>
              <a:gd name="connsiteX1" fmla="*/ 351764 w 598979"/>
              <a:gd name="connsiteY1" fmla="*/ 347953 h 353942"/>
              <a:gd name="connsiteX2" fmla="*/ 20420 w 598979"/>
              <a:gd name="connsiteY2" fmla="*/ 156551 h 353942"/>
              <a:gd name="connsiteX3" fmla="*/ 254294 w 598979"/>
              <a:gd name="connsiteY3" fmla="*/ 20420 h 353942"/>
            </a:gdLst>
            <a:ahLst/>
            <a:cxnLst>
              <a:cxn ang="0">
                <a:pos x="connsiteX0" y="connsiteY0"/>
              </a:cxn>
              <a:cxn ang="0">
                <a:pos x="connsiteX1" y="connsiteY1"/>
              </a:cxn>
              <a:cxn ang="0">
                <a:pos x="connsiteX2" y="connsiteY2"/>
              </a:cxn>
              <a:cxn ang="0">
                <a:pos x="connsiteX3" y="connsiteY3"/>
              </a:cxn>
            </a:cxnLst>
            <a:rect l="l" t="t" r="r" b="b"/>
            <a:pathLst>
              <a:path w="598979" h="353942">
                <a:moveTo>
                  <a:pt x="585911" y="211821"/>
                </a:moveTo>
                <a:lnTo>
                  <a:pt x="351764" y="347953"/>
                </a:lnTo>
                <a:lnTo>
                  <a:pt x="20420" y="156551"/>
                </a:lnTo>
                <a:lnTo>
                  <a:pt x="254294" y="20420"/>
                </a:lnTo>
                <a:close/>
              </a:path>
            </a:pathLst>
          </a:custGeom>
          <a:solidFill>
            <a:srgbClr val="D60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7" name="Freeform: Shape 236">
            <a:extLst>
              <a:ext uri="{FF2B5EF4-FFF2-40B4-BE49-F238E27FC236}">
                <a16:creationId xmlns:a16="http://schemas.microsoft.com/office/drawing/2014/main" id="{F9990B2C-6BA5-4738-A258-BDF56436847A}"/>
              </a:ext>
            </a:extLst>
          </p:cNvPr>
          <p:cNvSpPr/>
          <p:nvPr/>
        </p:nvSpPr>
        <p:spPr>
          <a:xfrm>
            <a:off x="2421333" y="2723016"/>
            <a:ext cx="101959" cy="146815"/>
          </a:xfrm>
          <a:custGeom>
            <a:avLst/>
            <a:gdLst>
              <a:gd name="connsiteX0" fmla="*/ 255111 w 272263"/>
              <a:gd name="connsiteY0" fmla="*/ 20420 h 408394"/>
              <a:gd name="connsiteX1" fmla="*/ 254294 w 272263"/>
              <a:gd name="connsiteY1" fmla="*/ 274169 h 408394"/>
              <a:gd name="connsiteX2" fmla="*/ 20420 w 272263"/>
              <a:gd name="connsiteY2" fmla="*/ 410301 h 408394"/>
              <a:gd name="connsiteX3" fmla="*/ 20964 w 272263"/>
              <a:gd name="connsiteY3" fmla="*/ 156279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111" y="20420"/>
                </a:moveTo>
                <a:lnTo>
                  <a:pt x="254294" y="274169"/>
                </a:lnTo>
                <a:lnTo>
                  <a:pt x="20420" y="410301"/>
                </a:lnTo>
                <a:lnTo>
                  <a:pt x="20964" y="156279"/>
                </a:lnTo>
                <a:close/>
              </a:path>
            </a:pathLst>
          </a:custGeom>
          <a:solidFill>
            <a:srgbClr val="61616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8" name="Freeform: Shape 237">
            <a:extLst>
              <a:ext uri="{FF2B5EF4-FFF2-40B4-BE49-F238E27FC236}">
                <a16:creationId xmlns:a16="http://schemas.microsoft.com/office/drawing/2014/main" id="{58809C1A-F52B-4A50-842C-1F5C545259CB}"/>
              </a:ext>
            </a:extLst>
          </p:cNvPr>
          <p:cNvSpPr/>
          <p:nvPr/>
        </p:nvSpPr>
        <p:spPr>
          <a:xfrm>
            <a:off x="2411749" y="2766571"/>
            <a:ext cx="20392" cy="107665"/>
          </a:xfrm>
          <a:custGeom>
            <a:avLst/>
            <a:gdLst>
              <a:gd name="connsiteX0" fmla="*/ 46557 w 54452"/>
              <a:gd name="connsiteY0" fmla="*/ 35122 h 299489"/>
              <a:gd name="connsiteX1" fmla="*/ 46013 w 54452"/>
              <a:gd name="connsiteY1" fmla="*/ 289143 h 299489"/>
              <a:gd name="connsiteX2" fmla="*/ 20420 w 54452"/>
              <a:gd name="connsiteY2" fmla="*/ 274169 h 299489"/>
              <a:gd name="connsiteX3" fmla="*/ 20964 w 54452"/>
              <a:gd name="connsiteY3" fmla="*/ 20420 h 299489"/>
            </a:gdLst>
            <a:ahLst/>
            <a:cxnLst>
              <a:cxn ang="0">
                <a:pos x="connsiteX0" y="connsiteY0"/>
              </a:cxn>
              <a:cxn ang="0">
                <a:pos x="connsiteX1" y="connsiteY1"/>
              </a:cxn>
              <a:cxn ang="0">
                <a:pos x="connsiteX2" y="connsiteY2"/>
              </a:cxn>
              <a:cxn ang="0">
                <a:pos x="connsiteX3" y="connsiteY3"/>
              </a:cxn>
            </a:cxnLst>
            <a:rect l="l" t="t" r="r" b="b"/>
            <a:pathLst>
              <a:path w="54452" h="299489">
                <a:moveTo>
                  <a:pt x="46557" y="35122"/>
                </a:moveTo>
                <a:lnTo>
                  <a:pt x="46013" y="289143"/>
                </a:lnTo>
                <a:lnTo>
                  <a:pt x="20420" y="274169"/>
                </a:lnTo>
                <a:lnTo>
                  <a:pt x="20964" y="20420"/>
                </a:lnTo>
                <a:close/>
              </a:path>
            </a:pathLst>
          </a:custGeom>
          <a:solidFill>
            <a:srgbClr val="7C7C7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39" name="Freeform: Shape 238">
            <a:extLst>
              <a:ext uri="{FF2B5EF4-FFF2-40B4-BE49-F238E27FC236}">
                <a16:creationId xmlns:a16="http://schemas.microsoft.com/office/drawing/2014/main" id="{38A4FDB8-B900-40F1-8C65-1B7031D296E8}"/>
              </a:ext>
            </a:extLst>
          </p:cNvPr>
          <p:cNvSpPr/>
          <p:nvPr/>
        </p:nvSpPr>
        <p:spPr>
          <a:xfrm>
            <a:off x="2411953" y="2717633"/>
            <a:ext cx="112155" cy="68514"/>
          </a:xfrm>
          <a:custGeom>
            <a:avLst/>
            <a:gdLst>
              <a:gd name="connsiteX0" fmla="*/ 280159 w 299489"/>
              <a:gd name="connsiteY0" fmla="*/ 35394 h 190584"/>
              <a:gd name="connsiteX1" fmla="*/ 46013 w 299489"/>
              <a:gd name="connsiteY1" fmla="*/ 171253 h 190584"/>
              <a:gd name="connsiteX2" fmla="*/ 20420 w 299489"/>
              <a:gd name="connsiteY2" fmla="*/ 156551 h 190584"/>
              <a:gd name="connsiteX3" fmla="*/ 254566 w 299489"/>
              <a:gd name="connsiteY3" fmla="*/ 20420 h 190584"/>
            </a:gdLst>
            <a:ahLst/>
            <a:cxnLst>
              <a:cxn ang="0">
                <a:pos x="connsiteX0" y="connsiteY0"/>
              </a:cxn>
              <a:cxn ang="0">
                <a:pos x="connsiteX1" y="connsiteY1"/>
              </a:cxn>
              <a:cxn ang="0">
                <a:pos x="connsiteX2" y="connsiteY2"/>
              </a:cxn>
              <a:cxn ang="0">
                <a:pos x="connsiteX3" y="connsiteY3"/>
              </a:cxn>
            </a:cxnLst>
            <a:rect l="l" t="t" r="r" b="b"/>
            <a:pathLst>
              <a:path w="299489" h="190584">
                <a:moveTo>
                  <a:pt x="280159" y="35394"/>
                </a:moveTo>
                <a:lnTo>
                  <a:pt x="46013" y="171253"/>
                </a:lnTo>
                <a:lnTo>
                  <a:pt x="20420" y="156551"/>
                </a:lnTo>
                <a:lnTo>
                  <a:pt x="254566" y="20420"/>
                </a:lnTo>
                <a:close/>
              </a:path>
            </a:pathLst>
          </a:custGeom>
          <a:solidFill>
            <a:srgbClr val="6363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0" name="Freeform: Shape 239">
            <a:extLst>
              <a:ext uri="{FF2B5EF4-FFF2-40B4-BE49-F238E27FC236}">
                <a16:creationId xmlns:a16="http://schemas.microsoft.com/office/drawing/2014/main" id="{A221E3B7-533B-4029-BBBF-81A29428945B}"/>
              </a:ext>
            </a:extLst>
          </p:cNvPr>
          <p:cNvSpPr/>
          <p:nvPr/>
        </p:nvSpPr>
        <p:spPr>
          <a:xfrm>
            <a:off x="2545417" y="2791726"/>
            <a:ext cx="101959" cy="146815"/>
          </a:xfrm>
          <a:custGeom>
            <a:avLst/>
            <a:gdLst>
              <a:gd name="connsiteX0" fmla="*/ 255383 w 272263"/>
              <a:gd name="connsiteY0" fmla="*/ 20420 h 408394"/>
              <a:gd name="connsiteX1" fmla="*/ 254566 w 272263"/>
              <a:gd name="connsiteY1" fmla="*/ 274441 h 408394"/>
              <a:gd name="connsiteX2" fmla="*/ 20420 w 272263"/>
              <a:gd name="connsiteY2" fmla="*/ 410573 h 408394"/>
              <a:gd name="connsiteX3" fmla="*/ 21237 w 272263"/>
              <a:gd name="connsiteY3" fmla="*/ 156551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383" y="20420"/>
                </a:moveTo>
                <a:lnTo>
                  <a:pt x="254566" y="274441"/>
                </a:lnTo>
                <a:lnTo>
                  <a:pt x="20420" y="410573"/>
                </a:lnTo>
                <a:lnTo>
                  <a:pt x="21237" y="156551"/>
                </a:lnTo>
                <a:close/>
              </a:path>
            </a:pathLst>
          </a:custGeom>
          <a:solidFill>
            <a:srgbClr val="E4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1" name="Freeform: Shape 240">
            <a:extLst>
              <a:ext uri="{FF2B5EF4-FFF2-40B4-BE49-F238E27FC236}">
                <a16:creationId xmlns:a16="http://schemas.microsoft.com/office/drawing/2014/main" id="{7DFDD144-7391-4316-85FD-5D999B370C9C}"/>
              </a:ext>
            </a:extLst>
          </p:cNvPr>
          <p:cNvSpPr/>
          <p:nvPr/>
        </p:nvSpPr>
        <p:spPr>
          <a:xfrm>
            <a:off x="2421333" y="2771857"/>
            <a:ext cx="132547" cy="166391"/>
          </a:xfrm>
          <a:custGeom>
            <a:avLst/>
            <a:gdLst>
              <a:gd name="connsiteX0" fmla="*/ 352581 w 353942"/>
              <a:gd name="connsiteY0" fmla="*/ 211821 h 462847"/>
              <a:gd name="connsiteX1" fmla="*/ 351764 w 353942"/>
              <a:gd name="connsiteY1" fmla="*/ 465842 h 462847"/>
              <a:gd name="connsiteX2" fmla="*/ 20420 w 353942"/>
              <a:gd name="connsiteY2" fmla="*/ 274441 h 462847"/>
              <a:gd name="connsiteX3" fmla="*/ 20964 w 353942"/>
              <a:gd name="connsiteY3" fmla="*/ 20420 h 462847"/>
            </a:gdLst>
            <a:ahLst/>
            <a:cxnLst>
              <a:cxn ang="0">
                <a:pos x="connsiteX0" y="connsiteY0"/>
              </a:cxn>
              <a:cxn ang="0">
                <a:pos x="connsiteX1" y="connsiteY1"/>
              </a:cxn>
              <a:cxn ang="0">
                <a:pos x="connsiteX2" y="connsiteY2"/>
              </a:cxn>
              <a:cxn ang="0">
                <a:pos x="connsiteX3" y="connsiteY3"/>
              </a:cxn>
            </a:cxnLst>
            <a:rect l="l" t="t" r="r" b="b"/>
            <a:pathLst>
              <a:path w="353942" h="462847">
                <a:moveTo>
                  <a:pt x="352581" y="211821"/>
                </a:moveTo>
                <a:lnTo>
                  <a:pt x="351764" y="465842"/>
                </a:lnTo>
                <a:lnTo>
                  <a:pt x="20420" y="274441"/>
                </a:lnTo>
                <a:lnTo>
                  <a:pt x="20964" y="20420"/>
                </a:lnTo>
                <a:close/>
              </a:path>
            </a:pathLst>
          </a:custGeom>
          <a:solidFill>
            <a:srgbClr val="EF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2" name="Freeform: Shape 241">
            <a:extLst>
              <a:ext uri="{FF2B5EF4-FFF2-40B4-BE49-F238E27FC236}">
                <a16:creationId xmlns:a16="http://schemas.microsoft.com/office/drawing/2014/main" id="{2E0E3D56-F00C-4409-BDA3-9C83B7817495}"/>
              </a:ext>
            </a:extLst>
          </p:cNvPr>
          <p:cNvSpPr/>
          <p:nvPr/>
        </p:nvSpPr>
        <p:spPr>
          <a:xfrm>
            <a:off x="2421537" y="2723016"/>
            <a:ext cx="224310" cy="127240"/>
          </a:xfrm>
          <a:custGeom>
            <a:avLst/>
            <a:gdLst>
              <a:gd name="connsiteX0" fmla="*/ 586183 w 598979"/>
              <a:gd name="connsiteY0" fmla="*/ 211549 h 353942"/>
              <a:gd name="connsiteX1" fmla="*/ 352036 w 598979"/>
              <a:gd name="connsiteY1" fmla="*/ 347680 h 353942"/>
              <a:gd name="connsiteX2" fmla="*/ 20420 w 598979"/>
              <a:gd name="connsiteY2" fmla="*/ 156279 h 353942"/>
              <a:gd name="connsiteX3" fmla="*/ 254566 w 598979"/>
              <a:gd name="connsiteY3" fmla="*/ 20420 h 353942"/>
            </a:gdLst>
            <a:ahLst/>
            <a:cxnLst>
              <a:cxn ang="0">
                <a:pos x="connsiteX0" y="connsiteY0"/>
              </a:cxn>
              <a:cxn ang="0">
                <a:pos x="connsiteX1" y="connsiteY1"/>
              </a:cxn>
              <a:cxn ang="0">
                <a:pos x="connsiteX2" y="connsiteY2"/>
              </a:cxn>
              <a:cxn ang="0">
                <a:pos x="connsiteX3" y="connsiteY3"/>
              </a:cxn>
            </a:cxnLst>
            <a:rect l="l" t="t" r="r" b="b"/>
            <a:pathLst>
              <a:path w="598979" h="353942">
                <a:moveTo>
                  <a:pt x="586183" y="211549"/>
                </a:moveTo>
                <a:lnTo>
                  <a:pt x="352036" y="347680"/>
                </a:lnTo>
                <a:lnTo>
                  <a:pt x="20420" y="156279"/>
                </a:lnTo>
                <a:lnTo>
                  <a:pt x="254566" y="20420"/>
                </a:lnTo>
                <a:close/>
              </a:path>
            </a:pathLst>
          </a:custGeom>
          <a:solidFill>
            <a:srgbClr val="D60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3" name="Freeform: Shape 242">
            <a:extLst>
              <a:ext uri="{FF2B5EF4-FFF2-40B4-BE49-F238E27FC236}">
                <a16:creationId xmlns:a16="http://schemas.microsoft.com/office/drawing/2014/main" id="{F484477B-8DEA-439C-AF7A-31D65B20C615}"/>
              </a:ext>
            </a:extLst>
          </p:cNvPr>
          <p:cNvSpPr/>
          <p:nvPr/>
        </p:nvSpPr>
        <p:spPr>
          <a:xfrm>
            <a:off x="2555103" y="2797109"/>
            <a:ext cx="101959" cy="146815"/>
          </a:xfrm>
          <a:custGeom>
            <a:avLst/>
            <a:gdLst>
              <a:gd name="connsiteX0" fmla="*/ 255111 w 272263"/>
              <a:gd name="connsiteY0" fmla="*/ 20420 h 408394"/>
              <a:gd name="connsiteX1" fmla="*/ 254566 w 272263"/>
              <a:gd name="connsiteY1" fmla="*/ 274441 h 408394"/>
              <a:gd name="connsiteX2" fmla="*/ 20420 w 272263"/>
              <a:gd name="connsiteY2" fmla="*/ 410301 h 408394"/>
              <a:gd name="connsiteX3" fmla="*/ 21237 w 272263"/>
              <a:gd name="connsiteY3" fmla="*/ 156551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111" y="20420"/>
                </a:moveTo>
                <a:lnTo>
                  <a:pt x="254566" y="274441"/>
                </a:lnTo>
                <a:lnTo>
                  <a:pt x="20420" y="410301"/>
                </a:lnTo>
                <a:lnTo>
                  <a:pt x="21237" y="156551"/>
                </a:lnTo>
                <a:close/>
              </a:path>
            </a:pathLst>
          </a:custGeom>
          <a:solidFill>
            <a:srgbClr val="61616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4" name="Freeform: Shape 243">
            <a:extLst>
              <a:ext uri="{FF2B5EF4-FFF2-40B4-BE49-F238E27FC236}">
                <a16:creationId xmlns:a16="http://schemas.microsoft.com/office/drawing/2014/main" id="{02880A9E-A396-4FBB-BB04-B929B2B99C11}"/>
              </a:ext>
            </a:extLst>
          </p:cNvPr>
          <p:cNvSpPr/>
          <p:nvPr/>
        </p:nvSpPr>
        <p:spPr>
          <a:xfrm>
            <a:off x="2545417" y="2840664"/>
            <a:ext cx="20392" cy="107665"/>
          </a:xfrm>
          <a:custGeom>
            <a:avLst/>
            <a:gdLst>
              <a:gd name="connsiteX0" fmla="*/ 47101 w 54452"/>
              <a:gd name="connsiteY0" fmla="*/ 35394 h 299489"/>
              <a:gd name="connsiteX1" fmla="*/ 46285 w 54452"/>
              <a:gd name="connsiteY1" fmla="*/ 289143 h 299489"/>
              <a:gd name="connsiteX2" fmla="*/ 20420 w 54452"/>
              <a:gd name="connsiteY2" fmla="*/ 274441 h 299489"/>
              <a:gd name="connsiteX3" fmla="*/ 21237 w 54452"/>
              <a:gd name="connsiteY3" fmla="*/ 20420 h 299489"/>
            </a:gdLst>
            <a:ahLst/>
            <a:cxnLst>
              <a:cxn ang="0">
                <a:pos x="connsiteX0" y="connsiteY0"/>
              </a:cxn>
              <a:cxn ang="0">
                <a:pos x="connsiteX1" y="connsiteY1"/>
              </a:cxn>
              <a:cxn ang="0">
                <a:pos x="connsiteX2" y="connsiteY2"/>
              </a:cxn>
              <a:cxn ang="0">
                <a:pos x="connsiteX3" y="connsiteY3"/>
              </a:cxn>
            </a:cxnLst>
            <a:rect l="l" t="t" r="r" b="b"/>
            <a:pathLst>
              <a:path w="54452" h="299489">
                <a:moveTo>
                  <a:pt x="47101" y="35394"/>
                </a:moveTo>
                <a:lnTo>
                  <a:pt x="46285" y="289143"/>
                </a:lnTo>
                <a:lnTo>
                  <a:pt x="20420" y="274441"/>
                </a:lnTo>
                <a:lnTo>
                  <a:pt x="21237" y="20420"/>
                </a:lnTo>
                <a:close/>
              </a:path>
            </a:pathLst>
          </a:custGeom>
          <a:solidFill>
            <a:srgbClr val="7C7C7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5" name="Freeform: Shape 244">
            <a:extLst>
              <a:ext uri="{FF2B5EF4-FFF2-40B4-BE49-F238E27FC236}">
                <a16:creationId xmlns:a16="http://schemas.microsoft.com/office/drawing/2014/main" id="{6B740E93-9D8A-4E59-91D5-7E5DB1C473A2}"/>
              </a:ext>
            </a:extLst>
          </p:cNvPr>
          <p:cNvSpPr/>
          <p:nvPr/>
        </p:nvSpPr>
        <p:spPr>
          <a:xfrm>
            <a:off x="2545723" y="2791726"/>
            <a:ext cx="112155" cy="68514"/>
          </a:xfrm>
          <a:custGeom>
            <a:avLst/>
            <a:gdLst>
              <a:gd name="connsiteX0" fmla="*/ 280159 w 299489"/>
              <a:gd name="connsiteY0" fmla="*/ 35394 h 190584"/>
              <a:gd name="connsiteX1" fmla="*/ 46285 w 299489"/>
              <a:gd name="connsiteY1" fmla="*/ 171526 h 190584"/>
              <a:gd name="connsiteX2" fmla="*/ 20420 w 299489"/>
              <a:gd name="connsiteY2" fmla="*/ 156551 h 190584"/>
              <a:gd name="connsiteX3" fmla="*/ 254566 w 299489"/>
              <a:gd name="connsiteY3" fmla="*/ 20420 h 190584"/>
            </a:gdLst>
            <a:ahLst/>
            <a:cxnLst>
              <a:cxn ang="0">
                <a:pos x="connsiteX0" y="connsiteY0"/>
              </a:cxn>
              <a:cxn ang="0">
                <a:pos x="connsiteX1" y="connsiteY1"/>
              </a:cxn>
              <a:cxn ang="0">
                <a:pos x="connsiteX2" y="connsiteY2"/>
              </a:cxn>
              <a:cxn ang="0">
                <a:pos x="connsiteX3" y="connsiteY3"/>
              </a:cxn>
            </a:cxnLst>
            <a:rect l="l" t="t" r="r" b="b"/>
            <a:pathLst>
              <a:path w="299489" h="190584">
                <a:moveTo>
                  <a:pt x="280159" y="35394"/>
                </a:moveTo>
                <a:lnTo>
                  <a:pt x="46285" y="171526"/>
                </a:lnTo>
                <a:lnTo>
                  <a:pt x="20420" y="156551"/>
                </a:lnTo>
                <a:lnTo>
                  <a:pt x="254566" y="20420"/>
                </a:lnTo>
                <a:close/>
              </a:path>
            </a:pathLst>
          </a:custGeom>
          <a:solidFill>
            <a:srgbClr val="6363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6" name="Freeform: Shape 245">
            <a:extLst>
              <a:ext uri="{FF2B5EF4-FFF2-40B4-BE49-F238E27FC236}">
                <a16:creationId xmlns:a16="http://schemas.microsoft.com/office/drawing/2014/main" id="{FA93A734-43C6-41AC-87CB-68F040E5F610}"/>
              </a:ext>
            </a:extLst>
          </p:cNvPr>
          <p:cNvSpPr/>
          <p:nvPr/>
        </p:nvSpPr>
        <p:spPr>
          <a:xfrm>
            <a:off x="2708144" y="2881968"/>
            <a:ext cx="101959" cy="146815"/>
          </a:xfrm>
          <a:custGeom>
            <a:avLst/>
            <a:gdLst>
              <a:gd name="connsiteX0" fmla="*/ 255111 w 272263"/>
              <a:gd name="connsiteY0" fmla="*/ 20420 h 408394"/>
              <a:gd name="connsiteX1" fmla="*/ 254566 w 272263"/>
              <a:gd name="connsiteY1" fmla="*/ 274169 h 408394"/>
              <a:gd name="connsiteX2" fmla="*/ 20420 w 272263"/>
              <a:gd name="connsiteY2" fmla="*/ 410301 h 408394"/>
              <a:gd name="connsiteX3" fmla="*/ 21237 w 272263"/>
              <a:gd name="connsiteY3" fmla="*/ 156279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111" y="20420"/>
                </a:moveTo>
                <a:lnTo>
                  <a:pt x="254566" y="274169"/>
                </a:lnTo>
                <a:lnTo>
                  <a:pt x="20420" y="410301"/>
                </a:lnTo>
                <a:lnTo>
                  <a:pt x="21237" y="156279"/>
                </a:lnTo>
                <a:close/>
              </a:path>
            </a:pathLst>
          </a:custGeom>
          <a:solidFill>
            <a:srgbClr val="F3F3F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7" name="Freeform: Shape 246">
            <a:extLst>
              <a:ext uri="{FF2B5EF4-FFF2-40B4-BE49-F238E27FC236}">
                <a16:creationId xmlns:a16="http://schemas.microsoft.com/office/drawing/2014/main" id="{8DD8500E-8917-45AB-AD23-FA9A1916DF50}"/>
              </a:ext>
            </a:extLst>
          </p:cNvPr>
          <p:cNvSpPr/>
          <p:nvPr/>
        </p:nvSpPr>
        <p:spPr>
          <a:xfrm>
            <a:off x="2555103" y="2846048"/>
            <a:ext cx="163134" cy="185966"/>
          </a:xfrm>
          <a:custGeom>
            <a:avLst/>
            <a:gdLst>
              <a:gd name="connsiteX0" fmla="*/ 429904 w 435621"/>
              <a:gd name="connsiteY0" fmla="*/ 256200 h 517300"/>
              <a:gd name="connsiteX1" fmla="*/ 429087 w 435621"/>
              <a:gd name="connsiteY1" fmla="*/ 510222 h 517300"/>
              <a:gd name="connsiteX2" fmla="*/ 20420 w 435621"/>
              <a:gd name="connsiteY2" fmla="*/ 274169 h 517300"/>
              <a:gd name="connsiteX3" fmla="*/ 21237 w 435621"/>
              <a:gd name="connsiteY3" fmla="*/ 20420 h 517300"/>
            </a:gdLst>
            <a:ahLst/>
            <a:cxnLst>
              <a:cxn ang="0">
                <a:pos x="connsiteX0" y="connsiteY0"/>
              </a:cxn>
              <a:cxn ang="0">
                <a:pos x="connsiteX1" y="connsiteY1"/>
              </a:cxn>
              <a:cxn ang="0">
                <a:pos x="connsiteX2" y="connsiteY2"/>
              </a:cxn>
              <a:cxn ang="0">
                <a:pos x="connsiteX3" y="connsiteY3"/>
              </a:cxn>
            </a:cxnLst>
            <a:rect l="l" t="t" r="r" b="b"/>
            <a:pathLst>
              <a:path w="435621" h="517300">
                <a:moveTo>
                  <a:pt x="429904" y="256200"/>
                </a:moveTo>
                <a:lnTo>
                  <a:pt x="429087" y="510222"/>
                </a:lnTo>
                <a:lnTo>
                  <a:pt x="20420" y="274169"/>
                </a:lnTo>
                <a:lnTo>
                  <a:pt x="21237" y="20420"/>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8" name="Freeform: Shape 247">
            <a:extLst>
              <a:ext uri="{FF2B5EF4-FFF2-40B4-BE49-F238E27FC236}">
                <a16:creationId xmlns:a16="http://schemas.microsoft.com/office/drawing/2014/main" id="{D75C2CB5-45D8-49FB-A613-C9CE3F1555FA}"/>
              </a:ext>
            </a:extLst>
          </p:cNvPr>
          <p:cNvSpPr/>
          <p:nvPr/>
        </p:nvSpPr>
        <p:spPr>
          <a:xfrm>
            <a:off x="2555409" y="2797109"/>
            <a:ext cx="254898" cy="146815"/>
          </a:xfrm>
          <a:custGeom>
            <a:avLst/>
            <a:gdLst>
              <a:gd name="connsiteX0" fmla="*/ 662961 w 680658"/>
              <a:gd name="connsiteY0" fmla="*/ 256472 h 408394"/>
              <a:gd name="connsiteX1" fmla="*/ 429087 w 680658"/>
              <a:gd name="connsiteY1" fmla="*/ 392331 h 408394"/>
              <a:gd name="connsiteX2" fmla="*/ 20420 w 680658"/>
              <a:gd name="connsiteY2" fmla="*/ 156551 h 408394"/>
              <a:gd name="connsiteX3" fmla="*/ 254294 w 680658"/>
              <a:gd name="connsiteY3" fmla="*/ 20420 h 408394"/>
            </a:gdLst>
            <a:ahLst/>
            <a:cxnLst>
              <a:cxn ang="0">
                <a:pos x="connsiteX0" y="connsiteY0"/>
              </a:cxn>
              <a:cxn ang="0">
                <a:pos x="connsiteX1" y="connsiteY1"/>
              </a:cxn>
              <a:cxn ang="0">
                <a:pos x="connsiteX2" y="connsiteY2"/>
              </a:cxn>
              <a:cxn ang="0">
                <a:pos x="connsiteX3" y="connsiteY3"/>
              </a:cxn>
            </a:cxnLst>
            <a:rect l="l" t="t" r="r" b="b"/>
            <a:pathLst>
              <a:path w="680658" h="408394">
                <a:moveTo>
                  <a:pt x="662961" y="256472"/>
                </a:moveTo>
                <a:lnTo>
                  <a:pt x="429087" y="392331"/>
                </a:lnTo>
                <a:lnTo>
                  <a:pt x="20420" y="156551"/>
                </a:lnTo>
                <a:lnTo>
                  <a:pt x="254294" y="20420"/>
                </a:lnTo>
                <a:close/>
              </a:path>
            </a:pathLst>
          </a:custGeom>
          <a:solidFill>
            <a:srgbClr val="F2F2F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49" name="Freeform: Shape 248">
            <a:extLst>
              <a:ext uri="{FF2B5EF4-FFF2-40B4-BE49-F238E27FC236}">
                <a16:creationId xmlns:a16="http://schemas.microsoft.com/office/drawing/2014/main" id="{8C518186-37CB-4AC7-9B8F-581C0DD76D40}"/>
              </a:ext>
            </a:extLst>
          </p:cNvPr>
          <p:cNvSpPr/>
          <p:nvPr/>
        </p:nvSpPr>
        <p:spPr>
          <a:xfrm>
            <a:off x="2717830" y="2887352"/>
            <a:ext cx="101959" cy="146815"/>
          </a:xfrm>
          <a:custGeom>
            <a:avLst/>
            <a:gdLst>
              <a:gd name="connsiteX0" fmla="*/ 255111 w 272263"/>
              <a:gd name="connsiteY0" fmla="*/ 20420 h 408394"/>
              <a:gd name="connsiteX1" fmla="*/ 254566 w 272263"/>
              <a:gd name="connsiteY1" fmla="*/ 274169 h 408394"/>
              <a:gd name="connsiteX2" fmla="*/ 20420 w 272263"/>
              <a:gd name="connsiteY2" fmla="*/ 410301 h 408394"/>
              <a:gd name="connsiteX3" fmla="*/ 20964 w 272263"/>
              <a:gd name="connsiteY3" fmla="*/ 156279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111" y="20420"/>
                </a:moveTo>
                <a:lnTo>
                  <a:pt x="254566" y="274169"/>
                </a:lnTo>
                <a:lnTo>
                  <a:pt x="20420" y="410301"/>
                </a:lnTo>
                <a:lnTo>
                  <a:pt x="20964" y="156279"/>
                </a:lnTo>
                <a:close/>
              </a:path>
            </a:pathLst>
          </a:custGeom>
          <a:solidFill>
            <a:srgbClr val="61616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0" name="Freeform: Shape 249">
            <a:extLst>
              <a:ext uri="{FF2B5EF4-FFF2-40B4-BE49-F238E27FC236}">
                <a16:creationId xmlns:a16="http://schemas.microsoft.com/office/drawing/2014/main" id="{E5474E4C-BB37-434D-B11D-BB21CC6C015D}"/>
              </a:ext>
            </a:extLst>
          </p:cNvPr>
          <p:cNvSpPr/>
          <p:nvPr/>
        </p:nvSpPr>
        <p:spPr>
          <a:xfrm>
            <a:off x="2708144" y="2930809"/>
            <a:ext cx="20392" cy="107665"/>
          </a:xfrm>
          <a:custGeom>
            <a:avLst/>
            <a:gdLst>
              <a:gd name="connsiteX0" fmla="*/ 46829 w 54452"/>
              <a:gd name="connsiteY0" fmla="*/ 35394 h 299489"/>
              <a:gd name="connsiteX1" fmla="*/ 46285 w 54452"/>
              <a:gd name="connsiteY1" fmla="*/ 289416 h 299489"/>
              <a:gd name="connsiteX2" fmla="*/ 20420 w 54452"/>
              <a:gd name="connsiteY2" fmla="*/ 274441 h 299489"/>
              <a:gd name="connsiteX3" fmla="*/ 21237 w 54452"/>
              <a:gd name="connsiteY3" fmla="*/ 20420 h 299489"/>
            </a:gdLst>
            <a:ahLst/>
            <a:cxnLst>
              <a:cxn ang="0">
                <a:pos x="connsiteX0" y="connsiteY0"/>
              </a:cxn>
              <a:cxn ang="0">
                <a:pos x="connsiteX1" y="connsiteY1"/>
              </a:cxn>
              <a:cxn ang="0">
                <a:pos x="connsiteX2" y="connsiteY2"/>
              </a:cxn>
              <a:cxn ang="0">
                <a:pos x="connsiteX3" y="connsiteY3"/>
              </a:cxn>
            </a:cxnLst>
            <a:rect l="l" t="t" r="r" b="b"/>
            <a:pathLst>
              <a:path w="54452" h="299489">
                <a:moveTo>
                  <a:pt x="46829" y="35394"/>
                </a:moveTo>
                <a:lnTo>
                  <a:pt x="46285" y="289416"/>
                </a:lnTo>
                <a:lnTo>
                  <a:pt x="20420" y="274441"/>
                </a:lnTo>
                <a:lnTo>
                  <a:pt x="21237" y="20420"/>
                </a:lnTo>
                <a:close/>
              </a:path>
            </a:pathLst>
          </a:custGeom>
          <a:solidFill>
            <a:srgbClr val="7C7C7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1" name="Freeform: Shape 250">
            <a:extLst>
              <a:ext uri="{FF2B5EF4-FFF2-40B4-BE49-F238E27FC236}">
                <a16:creationId xmlns:a16="http://schemas.microsoft.com/office/drawing/2014/main" id="{3FF359E5-9E56-4530-ACDC-4FE7AACE10F7}"/>
              </a:ext>
            </a:extLst>
          </p:cNvPr>
          <p:cNvSpPr/>
          <p:nvPr/>
        </p:nvSpPr>
        <p:spPr>
          <a:xfrm>
            <a:off x="2708450" y="2881968"/>
            <a:ext cx="112155" cy="68514"/>
          </a:xfrm>
          <a:custGeom>
            <a:avLst/>
            <a:gdLst>
              <a:gd name="connsiteX0" fmla="*/ 280159 w 299489"/>
              <a:gd name="connsiteY0" fmla="*/ 35394 h 190584"/>
              <a:gd name="connsiteX1" fmla="*/ 46013 w 299489"/>
              <a:gd name="connsiteY1" fmla="*/ 171254 h 190584"/>
              <a:gd name="connsiteX2" fmla="*/ 20420 w 299489"/>
              <a:gd name="connsiteY2" fmla="*/ 156279 h 190584"/>
              <a:gd name="connsiteX3" fmla="*/ 254294 w 299489"/>
              <a:gd name="connsiteY3" fmla="*/ 20420 h 190584"/>
            </a:gdLst>
            <a:ahLst/>
            <a:cxnLst>
              <a:cxn ang="0">
                <a:pos x="connsiteX0" y="connsiteY0"/>
              </a:cxn>
              <a:cxn ang="0">
                <a:pos x="connsiteX1" y="connsiteY1"/>
              </a:cxn>
              <a:cxn ang="0">
                <a:pos x="connsiteX2" y="connsiteY2"/>
              </a:cxn>
              <a:cxn ang="0">
                <a:pos x="connsiteX3" y="connsiteY3"/>
              </a:cxn>
            </a:cxnLst>
            <a:rect l="l" t="t" r="r" b="b"/>
            <a:pathLst>
              <a:path w="299489" h="190584">
                <a:moveTo>
                  <a:pt x="280159" y="35394"/>
                </a:moveTo>
                <a:lnTo>
                  <a:pt x="46013" y="171254"/>
                </a:lnTo>
                <a:lnTo>
                  <a:pt x="20420" y="156279"/>
                </a:lnTo>
                <a:lnTo>
                  <a:pt x="254294" y="20420"/>
                </a:lnTo>
                <a:close/>
              </a:path>
            </a:pathLst>
          </a:custGeom>
          <a:solidFill>
            <a:srgbClr val="6363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2" name="Freeform: Shape 251">
            <a:extLst>
              <a:ext uri="{FF2B5EF4-FFF2-40B4-BE49-F238E27FC236}">
                <a16:creationId xmlns:a16="http://schemas.microsoft.com/office/drawing/2014/main" id="{696BC54C-31E8-4B4A-8C22-3FC70F992602}"/>
              </a:ext>
            </a:extLst>
          </p:cNvPr>
          <p:cNvSpPr/>
          <p:nvPr/>
        </p:nvSpPr>
        <p:spPr>
          <a:xfrm>
            <a:off x="2841914" y="2956061"/>
            <a:ext cx="101959" cy="146815"/>
          </a:xfrm>
          <a:custGeom>
            <a:avLst/>
            <a:gdLst>
              <a:gd name="connsiteX0" fmla="*/ 255383 w 272263"/>
              <a:gd name="connsiteY0" fmla="*/ 20420 h 408394"/>
              <a:gd name="connsiteX1" fmla="*/ 254566 w 272263"/>
              <a:gd name="connsiteY1" fmla="*/ 274441 h 408394"/>
              <a:gd name="connsiteX2" fmla="*/ 20420 w 272263"/>
              <a:gd name="connsiteY2" fmla="*/ 410573 h 408394"/>
              <a:gd name="connsiteX3" fmla="*/ 21237 w 272263"/>
              <a:gd name="connsiteY3" fmla="*/ 156551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383" y="20420"/>
                </a:moveTo>
                <a:lnTo>
                  <a:pt x="254566" y="274441"/>
                </a:lnTo>
                <a:lnTo>
                  <a:pt x="20420" y="410573"/>
                </a:lnTo>
                <a:lnTo>
                  <a:pt x="21237" y="156551"/>
                </a:lnTo>
                <a:close/>
              </a:path>
            </a:pathLst>
          </a:custGeom>
          <a:solidFill>
            <a:srgbClr val="E4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3" name="Freeform: Shape 252">
            <a:extLst>
              <a:ext uri="{FF2B5EF4-FFF2-40B4-BE49-F238E27FC236}">
                <a16:creationId xmlns:a16="http://schemas.microsoft.com/office/drawing/2014/main" id="{B6E765DD-841B-4BF9-9F77-DD1FF71D24A4}"/>
              </a:ext>
            </a:extLst>
          </p:cNvPr>
          <p:cNvSpPr/>
          <p:nvPr/>
        </p:nvSpPr>
        <p:spPr>
          <a:xfrm>
            <a:off x="2717830" y="2936192"/>
            <a:ext cx="132547" cy="166391"/>
          </a:xfrm>
          <a:custGeom>
            <a:avLst/>
            <a:gdLst>
              <a:gd name="connsiteX0" fmla="*/ 352581 w 353942"/>
              <a:gd name="connsiteY0" fmla="*/ 211821 h 462847"/>
              <a:gd name="connsiteX1" fmla="*/ 351764 w 353942"/>
              <a:gd name="connsiteY1" fmla="*/ 465843 h 462847"/>
              <a:gd name="connsiteX2" fmla="*/ 20420 w 353942"/>
              <a:gd name="connsiteY2" fmla="*/ 274442 h 462847"/>
              <a:gd name="connsiteX3" fmla="*/ 20964 w 353942"/>
              <a:gd name="connsiteY3" fmla="*/ 20420 h 462847"/>
            </a:gdLst>
            <a:ahLst/>
            <a:cxnLst>
              <a:cxn ang="0">
                <a:pos x="connsiteX0" y="connsiteY0"/>
              </a:cxn>
              <a:cxn ang="0">
                <a:pos x="connsiteX1" y="connsiteY1"/>
              </a:cxn>
              <a:cxn ang="0">
                <a:pos x="connsiteX2" y="connsiteY2"/>
              </a:cxn>
              <a:cxn ang="0">
                <a:pos x="connsiteX3" y="connsiteY3"/>
              </a:cxn>
            </a:cxnLst>
            <a:rect l="l" t="t" r="r" b="b"/>
            <a:pathLst>
              <a:path w="353942" h="462847">
                <a:moveTo>
                  <a:pt x="352581" y="211821"/>
                </a:moveTo>
                <a:lnTo>
                  <a:pt x="351764" y="465843"/>
                </a:lnTo>
                <a:lnTo>
                  <a:pt x="20420" y="274442"/>
                </a:lnTo>
                <a:lnTo>
                  <a:pt x="20964" y="20420"/>
                </a:lnTo>
                <a:close/>
              </a:path>
            </a:pathLst>
          </a:custGeom>
          <a:solidFill>
            <a:srgbClr val="EF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4" name="Freeform: Shape 253">
            <a:extLst>
              <a:ext uri="{FF2B5EF4-FFF2-40B4-BE49-F238E27FC236}">
                <a16:creationId xmlns:a16="http://schemas.microsoft.com/office/drawing/2014/main" id="{B9FF461E-173C-48FD-B850-B127B102DE0B}"/>
              </a:ext>
            </a:extLst>
          </p:cNvPr>
          <p:cNvSpPr/>
          <p:nvPr/>
        </p:nvSpPr>
        <p:spPr>
          <a:xfrm>
            <a:off x="2718034" y="2887352"/>
            <a:ext cx="224310" cy="127240"/>
          </a:xfrm>
          <a:custGeom>
            <a:avLst/>
            <a:gdLst>
              <a:gd name="connsiteX0" fmla="*/ 586183 w 598979"/>
              <a:gd name="connsiteY0" fmla="*/ 211549 h 353942"/>
              <a:gd name="connsiteX1" fmla="*/ 352036 w 598979"/>
              <a:gd name="connsiteY1" fmla="*/ 347680 h 353942"/>
              <a:gd name="connsiteX2" fmla="*/ 20420 w 598979"/>
              <a:gd name="connsiteY2" fmla="*/ 156279 h 353942"/>
              <a:gd name="connsiteX3" fmla="*/ 254566 w 598979"/>
              <a:gd name="connsiteY3" fmla="*/ 20420 h 353942"/>
            </a:gdLst>
            <a:ahLst/>
            <a:cxnLst>
              <a:cxn ang="0">
                <a:pos x="connsiteX0" y="connsiteY0"/>
              </a:cxn>
              <a:cxn ang="0">
                <a:pos x="connsiteX1" y="connsiteY1"/>
              </a:cxn>
              <a:cxn ang="0">
                <a:pos x="connsiteX2" y="connsiteY2"/>
              </a:cxn>
              <a:cxn ang="0">
                <a:pos x="connsiteX3" y="connsiteY3"/>
              </a:cxn>
            </a:cxnLst>
            <a:rect l="l" t="t" r="r" b="b"/>
            <a:pathLst>
              <a:path w="598979" h="353942">
                <a:moveTo>
                  <a:pt x="586183" y="211549"/>
                </a:moveTo>
                <a:lnTo>
                  <a:pt x="352036" y="347680"/>
                </a:lnTo>
                <a:lnTo>
                  <a:pt x="20420" y="156279"/>
                </a:lnTo>
                <a:lnTo>
                  <a:pt x="254566" y="20420"/>
                </a:lnTo>
                <a:close/>
              </a:path>
            </a:pathLst>
          </a:custGeom>
          <a:solidFill>
            <a:srgbClr val="D60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5" name="Freeform: Shape 254">
            <a:extLst>
              <a:ext uri="{FF2B5EF4-FFF2-40B4-BE49-F238E27FC236}">
                <a16:creationId xmlns:a16="http://schemas.microsoft.com/office/drawing/2014/main" id="{A8BDD928-C6CF-4E25-9904-6473ED6943D6}"/>
              </a:ext>
            </a:extLst>
          </p:cNvPr>
          <p:cNvSpPr/>
          <p:nvPr/>
        </p:nvSpPr>
        <p:spPr>
          <a:xfrm>
            <a:off x="2851498" y="2961445"/>
            <a:ext cx="101959" cy="146815"/>
          </a:xfrm>
          <a:custGeom>
            <a:avLst/>
            <a:gdLst>
              <a:gd name="connsiteX0" fmla="*/ 255383 w 272263"/>
              <a:gd name="connsiteY0" fmla="*/ 20420 h 408394"/>
              <a:gd name="connsiteX1" fmla="*/ 254566 w 272263"/>
              <a:gd name="connsiteY1" fmla="*/ 274169 h 408394"/>
              <a:gd name="connsiteX2" fmla="*/ 20420 w 272263"/>
              <a:gd name="connsiteY2" fmla="*/ 410301 h 408394"/>
              <a:gd name="connsiteX3" fmla="*/ 21237 w 272263"/>
              <a:gd name="connsiteY3" fmla="*/ 156279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383" y="20420"/>
                </a:moveTo>
                <a:lnTo>
                  <a:pt x="254566" y="274169"/>
                </a:lnTo>
                <a:lnTo>
                  <a:pt x="20420" y="410301"/>
                </a:lnTo>
                <a:lnTo>
                  <a:pt x="21237" y="156279"/>
                </a:lnTo>
                <a:close/>
              </a:path>
            </a:pathLst>
          </a:custGeom>
          <a:solidFill>
            <a:srgbClr val="61616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6" name="Freeform: Shape 255">
            <a:extLst>
              <a:ext uri="{FF2B5EF4-FFF2-40B4-BE49-F238E27FC236}">
                <a16:creationId xmlns:a16="http://schemas.microsoft.com/office/drawing/2014/main" id="{C64F16C9-EF73-4D56-B049-39A44491156B}"/>
              </a:ext>
            </a:extLst>
          </p:cNvPr>
          <p:cNvSpPr/>
          <p:nvPr/>
        </p:nvSpPr>
        <p:spPr>
          <a:xfrm>
            <a:off x="2841914" y="3005000"/>
            <a:ext cx="20392" cy="107665"/>
          </a:xfrm>
          <a:custGeom>
            <a:avLst/>
            <a:gdLst>
              <a:gd name="connsiteX0" fmla="*/ 46829 w 54452"/>
              <a:gd name="connsiteY0" fmla="*/ 35122 h 299489"/>
              <a:gd name="connsiteX1" fmla="*/ 46013 w 54452"/>
              <a:gd name="connsiteY1" fmla="*/ 289143 h 299489"/>
              <a:gd name="connsiteX2" fmla="*/ 20420 w 54452"/>
              <a:gd name="connsiteY2" fmla="*/ 274441 h 299489"/>
              <a:gd name="connsiteX3" fmla="*/ 21237 w 54452"/>
              <a:gd name="connsiteY3" fmla="*/ 20420 h 299489"/>
            </a:gdLst>
            <a:ahLst/>
            <a:cxnLst>
              <a:cxn ang="0">
                <a:pos x="connsiteX0" y="connsiteY0"/>
              </a:cxn>
              <a:cxn ang="0">
                <a:pos x="connsiteX1" y="connsiteY1"/>
              </a:cxn>
              <a:cxn ang="0">
                <a:pos x="connsiteX2" y="connsiteY2"/>
              </a:cxn>
              <a:cxn ang="0">
                <a:pos x="connsiteX3" y="connsiteY3"/>
              </a:cxn>
            </a:cxnLst>
            <a:rect l="l" t="t" r="r" b="b"/>
            <a:pathLst>
              <a:path w="54452" h="299489">
                <a:moveTo>
                  <a:pt x="46829" y="35122"/>
                </a:moveTo>
                <a:lnTo>
                  <a:pt x="46013" y="289143"/>
                </a:lnTo>
                <a:lnTo>
                  <a:pt x="20420" y="274441"/>
                </a:lnTo>
                <a:lnTo>
                  <a:pt x="21237" y="20420"/>
                </a:lnTo>
                <a:close/>
              </a:path>
            </a:pathLst>
          </a:custGeom>
          <a:solidFill>
            <a:srgbClr val="7C7C7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7" name="Freeform: Shape 256">
            <a:extLst>
              <a:ext uri="{FF2B5EF4-FFF2-40B4-BE49-F238E27FC236}">
                <a16:creationId xmlns:a16="http://schemas.microsoft.com/office/drawing/2014/main" id="{46F9072B-E6BA-4248-A4B2-36AAADC810EB}"/>
              </a:ext>
            </a:extLst>
          </p:cNvPr>
          <p:cNvSpPr/>
          <p:nvPr/>
        </p:nvSpPr>
        <p:spPr>
          <a:xfrm>
            <a:off x="2842220" y="2956061"/>
            <a:ext cx="112155" cy="68514"/>
          </a:xfrm>
          <a:custGeom>
            <a:avLst/>
            <a:gdLst>
              <a:gd name="connsiteX0" fmla="*/ 280159 w 299489"/>
              <a:gd name="connsiteY0" fmla="*/ 35394 h 190584"/>
              <a:gd name="connsiteX1" fmla="*/ 46013 w 299489"/>
              <a:gd name="connsiteY1" fmla="*/ 171253 h 190584"/>
              <a:gd name="connsiteX2" fmla="*/ 20420 w 299489"/>
              <a:gd name="connsiteY2" fmla="*/ 156551 h 190584"/>
              <a:gd name="connsiteX3" fmla="*/ 254566 w 299489"/>
              <a:gd name="connsiteY3" fmla="*/ 20420 h 190584"/>
            </a:gdLst>
            <a:ahLst/>
            <a:cxnLst>
              <a:cxn ang="0">
                <a:pos x="connsiteX0" y="connsiteY0"/>
              </a:cxn>
              <a:cxn ang="0">
                <a:pos x="connsiteX1" y="connsiteY1"/>
              </a:cxn>
              <a:cxn ang="0">
                <a:pos x="connsiteX2" y="connsiteY2"/>
              </a:cxn>
              <a:cxn ang="0">
                <a:pos x="connsiteX3" y="connsiteY3"/>
              </a:cxn>
            </a:cxnLst>
            <a:rect l="l" t="t" r="r" b="b"/>
            <a:pathLst>
              <a:path w="299489" h="190584">
                <a:moveTo>
                  <a:pt x="280159" y="35394"/>
                </a:moveTo>
                <a:lnTo>
                  <a:pt x="46013" y="171253"/>
                </a:lnTo>
                <a:lnTo>
                  <a:pt x="20420" y="156551"/>
                </a:lnTo>
                <a:lnTo>
                  <a:pt x="254566" y="20420"/>
                </a:lnTo>
                <a:close/>
              </a:path>
            </a:pathLst>
          </a:custGeom>
          <a:solidFill>
            <a:srgbClr val="6363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8" name="Freeform: Shape 257">
            <a:extLst>
              <a:ext uri="{FF2B5EF4-FFF2-40B4-BE49-F238E27FC236}">
                <a16:creationId xmlns:a16="http://schemas.microsoft.com/office/drawing/2014/main" id="{0E597559-B24A-4DAF-81E9-EA26C0C4A2CD}"/>
              </a:ext>
            </a:extLst>
          </p:cNvPr>
          <p:cNvSpPr/>
          <p:nvPr/>
        </p:nvSpPr>
        <p:spPr>
          <a:xfrm>
            <a:off x="2975685" y="3030252"/>
            <a:ext cx="101959" cy="146815"/>
          </a:xfrm>
          <a:custGeom>
            <a:avLst/>
            <a:gdLst>
              <a:gd name="connsiteX0" fmla="*/ 255111 w 272263"/>
              <a:gd name="connsiteY0" fmla="*/ 20420 h 408394"/>
              <a:gd name="connsiteX1" fmla="*/ 254566 w 272263"/>
              <a:gd name="connsiteY1" fmla="*/ 274169 h 408394"/>
              <a:gd name="connsiteX2" fmla="*/ 20420 w 272263"/>
              <a:gd name="connsiteY2" fmla="*/ 410301 h 408394"/>
              <a:gd name="connsiteX3" fmla="*/ 20964 w 272263"/>
              <a:gd name="connsiteY3" fmla="*/ 156279 h 408394"/>
            </a:gdLst>
            <a:ahLst/>
            <a:cxnLst>
              <a:cxn ang="0">
                <a:pos x="connsiteX0" y="connsiteY0"/>
              </a:cxn>
              <a:cxn ang="0">
                <a:pos x="connsiteX1" y="connsiteY1"/>
              </a:cxn>
              <a:cxn ang="0">
                <a:pos x="connsiteX2" y="connsiteY2"/>
              </a:cxn>
              <a:cxn ang="0">
                <a:pos x="connsiteX3" y="connsiteY3"/>
              </a:cxn>
            </a:cxnLst>
            <a:rect l="l" t="t" r="r" b="b"/>
            <a:pathLst>
              <a:path w="272263" h="408394">
                <a:moveTo>
                  <a:pt x="255111" y="20420"/>
                </a:moveTo>
                <a:lnTo>
                  <a:pt x="254566" y="274169"/>
                </a:lnTo>
                <a:lnTo>
                  <a:pt x="20420" y="410301"/>
                </a:lnTo>
                <a:lnTo>
                  <a:pt x="20964" y="156279"/>
                </a:lnTo>
                <a:close/>
              </a:path>
            </a:pathLst>
          </a:custGeom>
          <a:solidFill>
            <a:srgbClr val="C105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59" name="Freeform: Shape 258">
            <a:extLst>
              <a:ext uri="{FF2B5EF4-FFF2-40B4-BE49-F238E27FC236}">
                <a16:creationId xmlns:a16="http://schemas.microsoft.com/office/drawing/2014/main" id="{57035315-253A-465F-8B03-BD3F804E0BA7}"/>
              </a:ext>
            </a:extLst>
          </p:cNvPr>
          <p:cNvSpPr/>
          <p:nvPr/>
        </p:nvSpPr>
        <p:spPr>
          <a:xfrm>
            <a:off x="2851498" y="3010285"/>
            <a:ext cx="132547" cy="166391"/>
          </a:xfrm>
          <a:custGeom>
            <a:avLst/>
            <a:gdLst>
              <a:gd name="connsiteX0" fmla="*/ 352581 w 353942"/>
              <a:gd name="connsiteY0" fmla="*/ 211821 h 462847"/>
              <a:gd name="connsiteX1" fmla="*/ 352037 w 353942"/>
              <a:gd name="connsiteY1" fmla="*/ 465842 h 462847"/>
              <a:gd name="connsiteX2" fmla="*/ 20420 w 353942"/>
              <a:gd name="connsiteY2" fmla="*/ 274441 h 462847"/>
              <a:gd name="connsiteX3" fmla="*/ 21237 w 353942"/>
              <a:gd name="connsiteY3" fmla="*/ 20420 h 462847"/>
            </a:gdLst>
            <a:ahLst/>
            <a:cxnLst>
              <a:cxn ang="0">
                <a:pos x="connsiteX0" y="connsiteY0"/>
              </a:cxn>
              <a:cxn ang="0">
                <a:pos x="connsiteX1" y="connsiteY1"/>
              </a:cxn>
              <a:cxn ang="0">
                <a:pos x="connsiteX2" y="connsiteY2"/>
              </a:cxn>
              <a:cxn ang="0">
                <a:pos x="connsiteX3" y="connsiteY3"/>
              </a:cxn>
            </a:cxnLst>
            <a:rect l="l" t="t" r="r" b="b"/>
            <a:pathLst>
              <a:path w="353942" h="462847">
                <a:moveTo>
                  <a:pt x="352581" y="211821"/>
                </a:moveTo>
                <a:lnTo>
                  <a:pt x="352037" y="465842"/>
                </a:lnTo>
                <a:lnTo>
                  <a:pt x="20420" y="274441"/>
                </a:lnTo>
                <a:lnTo>
                  <a:pt x="21237" y="20420"/>
                </a:lnTo>
                <a:close/>
              </a:path>
            </a:pathLst>
          </a:custGeom>
          <a:solidFill>
            <a:srgbClr val="EF06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0" name="Freeform: Shape 259">
            <a:extLst>
              <a:ext uri="{FF2B5EF4-FFF2-40B4-BE49-F238E27FC236}">
                <a16:creationId xmlns:a16="http://schemas.microsoft.com/office/drawing/2014/main" id="{92EF1456-07EF-4D8E-B95A-BA61D1CF7EDF}"/>
              </a:ext>
            </a:extLst>
          </p:cNvPr>
          <p:cNvSpPr/>
          <p:nvPr/>
        </p:nvSpPr>
        <p:spPr>
          <a:xfrm>
            <a:off x="2851804" y="2961445"/>
            <a:ext cx="224310" cy="127240"/>
          </a:xfrm>
          <a:custGeom>
            <a:avLst/>
            <a:gdLst>
              <a:gd name="connsiteX0" fmla="*/ 585911 w 598979"/>
              <a:gd name="connsiteY0" fmla="*/ 211821 h 353942"/>
              <a:gd name="connsiteX1" fmla="*/ 351764 w 598979"/>
              <a:gd name="connsiteY1" fmla="*/ 347680 h 353942"/>
              <a:gd name="connsiteX2" fmla="*/ 20420 w 598979"/>
              <a:gd name="connsiteY2" fmla="*/ 156279 h 353942"/>
              <a:gd name="connsiteX3" fmla="*/ 254566 w 598979"/>
              <a:gd name="connsiteY3" fmla="*/ 20420 h 353942"/>
            </a:gdLst>
            <a:ahLst/>
            <a:cxnLst>
              <a:cxn ang="0">
                <a:pos x="connsiteX0" y="connsiteY0"/>
              </a:cxn>
              <a:cxn ang="0">
                <a:pos x="connsiteX1" y="connsiteY1"/>
              </a:cxn>
              <a:cxn ang="0">
                <a:pos x="connsiteX2" y="connsiteY2"/>
              </a:cxn>
              <a:cxn ang="0">
                <a:pos x="connsiteX3" y="connsiteY3"/>
              </a:cxn>
            </a:cxnLst>
            <a:rect l="l" t="t" r="r" b="b"/>
            <a:pathLst>
              <a:path w="598979" h="353942">
                <a:moveTo>
                  <a:pt x="585911" y="211821"/>
                </a:moveTo>
                <a:lnTo>
                  <a:pt x="351764" y="347680"/>
                </a:lnTo>
                <a:lnTo>
                  <a:pt x="20420" y="156279"/>
                </a:lnTo>
                <a:lnTo>
                  <a:pt x="254566" y="20420"/>
                </a:lnTo>
                <a:close/>
              </a:path>
            </a:pathLst>
          </a:custGeom>
          <a:solidFill>
            <a:srgbClr val="D60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1" name="Freeform: Shape 260">
            <a:extLst>
              <a:ext uri="{FF2B5EF4-FFF2-40B4-BE49-F238E27FC236}">
                <a16:creationId xmlns:a16="http://schemas.microsoft.com/office/drawing/2014/main" id="{0E2EB47D-A424-436F-95C2-619DBBB34C4C}"/>
              </a:ext>
            </a:extLst>
          </p:cNvPr>
          <p:cNvSpPr/>
          <p:nvPr/>
        </p:nvSpPr>
        <p:spPr>
          <a:xfrm>
            <a:off x="3027582" y="3835932"/>
            <a:ext cx="122351" cy="254480"/>
          </a:xfrm>
          <a:custGeom>
            <a:avLst/>
            <a:gdLst>
              <a:gd name="connsiteX0" fmla="*/ 310653 w 326715"/>
              <a:gd name="connsiteY0" fmla="*/ 176817 h 707884"/>
              <a:gd name="connsiteX1" fmla="*/ 286421 w 326715"/>
              <a:gd name="connsiteY1" fmla="*/ 138700 h 707884"/>
              <a:gd name="connsiteX2" fmla="*/ 258922 w 326715"/>
              <a:gd name="connsiteY2" fmla="*/ 115558 h 707884"/>
              <a:gd name="connsiteX3" fmla="*/ 108905 w 326715"/>
              <a:gd name="connsiteY3" fmla="*/ 28978 h 707884"/>
              <a:gd name="connsiteX4" fmla="*/ 64254 w 326715"/>
              <a:gd name="connsiteY4" fmla="*/ 24622 h 707884"/>
              <a:gd name="connsiteX5" fmla="*/ 20420 w 326715"/>
              <a:gd name="connsiteY5" fmla="*/ 50214 h 707884"/>
              <a:gd name="connsiteX6" fmla="*/ 65071 w 326715"/>
              <a:gd name="connsiteY6" fmla="*/ 54570 h 707884"/>
              <a:gd name="connsiteX7" fmla="*/ 215088 w 326715"/>
              <a:gd name="connsiteY7" fmla="*/ 141150 h 707884"/>
              <a:gd name="connsiteX8" fmla="*/ 242314 w 326715"/>
              <a:gd name="connsiteY8" fmla="*/ 164293 h 707884"/>
              <a:gd name="connsiteX9" fmla="*/ 266546 w 326715"/>
              <a:gd name="connsiteY9" fmla="*/ 202410 h 707884"/>
              <a:gd name="connsiteX10" fmla="*/ 277436 w 326715"/>
              <a:gd name="connsiteY10" fmla="*/ 249511 h 707884"/>
              <a:gd name="connsiteX11" fmla="*/ 276347 w 326715"/>
              <a:gd name="connsiteY11" fmla="*/ 651372 h 707884"/>
              <a:gd name="connsiteX12" fmla="*/ 258105 w 326715"/>
              <a:gd name="connsiteY12" fmla="*/ 691667 h 707884"/>
              <a:gd name="connsiteX13" fmla="*/ 301940 w 326715"/>
              <a:gd name="connsiteY13" fmla="*/ 666074 h 707884"/>
              <a:gd name="connsiteX14" fmla="*/ 320181 w 326715"/>
              <a:gd name="connsiteY14" fmla="*/ 625779 h 707884"/>
              <a:gd name="connsiteX15" fmla="*/ 321271 w 326715"/>
              <a:gd name="connsiteY15" fmla="*/ 223918 h 707884"/>
              <a:gd name="connsiteX16" fmla="*/ 310653 w 326715"/>
              <a:gd name="connsiteY16" fmla="*/ 176817 h 7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6715" h="707884">
                <a:moveTo>
                  <a:pt x="310653" y="176817"/>
                </a:moveTo>
                <a:cubicBezTo>
                  <a:pt x="304663" y="162931"/>
                  <a:pt x="296223" y="149863"/>
                  <a:pt x="286421" y="138700"/>
                </a:cubicBezTo>
                <a:cubicBezTo>
                  <a:pt x="278253" y="129443"/>
                  <a:pt x="268996" y="121275"/>
                  <a:pt x="258922" y="115558"/>
                </a:cubicBezTo>
                <a:lnTo>
                  <a:pt x="108905" y="28978"/>
                </a:lnTo>
                <a:cubicBezTo>
                  <a:pt x="91480" y="18904"/>
                  <a:pt x="75689" y="18087"/>
                  <a:pt x="64254" y="24622"/>
                </a:cubicBezTo>
                <a:lnTo>
                  <a:pt x="20420" y="50214"/>
                </a:lnTo>
                <a:cubicBezTo>
                  <a:pt x="31855" y="43680"/>
                  <a:pt x="47646" y="44497"/>
                  <a:pt x="65071" y="54570"/>
                </a:cubicBezTo>
                <a:lnTo>
                  <a:pt x="215088" y="141150"/>
                </a:lnTo>
                <a:cubicBezTo>
                  <a:pt x="224889" y="146868"/>
                  <a:pt x="234146" y="154764"/>
                  <a:pt x="242314" y="164293"/>
                </a:cubicBezTo>
                <a:cubicBezTo>
                  <a:pt x="252116" y="175455"/>
                  <a:pt x="260556" y="188524"/>
                  <a:pt x="266546" y="202410"/>
                </a:cubicBezTo>
                <a:cubicBezTo>
                  <a:pt x="273352" y="217928"/>
                  <a:pt x="277436" y="234264"/>
                  <a:pt x="277436" y="249511"/>
                </a:cubicBezTo>
                <a:lnTo>
                  <a:pt x="276347" y="651372"/>
                </a:lnTo>
                <a:cubicBezTo>
                  <a:pt x="276347" y="671247"/>
                  <a:pt x="269268" y="685132"/>
                  <a:pt x="258105" y="691667"/>
                </a:cubicBezTo>
                <a:lnTo>
                  <a:pt x="301940" y="666074"/>
                </a:lnTo>
                <a:cubicBezTo>
                  <a:pt x="313103" y="659540"/>
                  <a:pt x="320181" y="645654"/>
                  <a:pt x="320181" y="625779"/>
                </a:cubicBezTo>
                <a:lnTo>
                  <a:pt x="321271" y="223918"/>
                </a:lnTo>
                <a:cubicBezTo>
                  <a:pt x="321543" y="208672"/>
                  <a:pt x="317459" y="192336"/>
                  <a:pt x="310653" y="176817"/>
                </a:cubicBezTo>
                <a:close/>
              </a:path>
            </a:pathLst>
          </a:custGeom>
          <a:solidFill>
            <a:srgbClr val="5656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2" name="Freeform: Shape 261">
            <a:extLst>
              <a:ext uri="{FF2B5EF4-FFF2-40B4-BE49-F238E27FC236}">
                <a16:creationId xmlns:a16="http://schemas.microsoft.com/office/drawing/2014/main" id="{F63D0BD1-5B7E-4155-A6D7-60F812F7437D}"/>
              </a:ext>
            </a:extLst>
          </p:cNvPr>
          <p:cNvSpPr/>
          <p:nvPr/>
        </p:nvSpPr>
        <p:spPr>
          <a:xfrm>
            <a:off x="3020342" y="3845180"/>
            <a:ext cx="112155" cy="244692"/>
          </a:xfrm>
          <a:custGeom>
            <a:avLst/>
            <a:gdLst>
              <a:gd name="connsiteX0" fmla="*/ 234421 w 299489"/>
              <a:gd name="connsiteY0" fmla="*/ 115426 h 680658"/>
              <a:gd name="connsiteX1" fmla="*/ 296769 w 299489"/>
              <a:gd name="connsiteY1" fmla="*/ 223514 h 680658"/>
              <a:gd name="connsiteX2" fmla="*/ 295680 w 299489"/>
              <a:gd name="connsiteY2" fmla="*/ 625375 h 680658"/>
              <a:gd name="connsiteX3" fmla="*/ 232787 w 299489"/>
              <a:gd name="connsiteY3" fmla="*/ 661313 h 680658"/>
              <a:gd name="connsiteX4" fmla="*/ 82770 w 299489"/>
              <a:gd name="connsiteY4" fmla="*/ 574734 h 680658"/>
              <a:gd name="connsiteX5" fmla="*/ 20422 w 299489"/>
              <a:gd name="connsiteY5" fmla="*/ 466645 h 680658"/>
              <a:gd name="connsiteX6" fmla="*/ 21511 w 299489"/>
              <a:gd name="connsiteY6" fmla="*/ 64785 h 680658"/>
              <a:gd name="connsiteX7" fmla="*/ 84404 w 299489"/>
              <a:gd name="connsiteY7" fmla="*/ 29118 h 680658"/>
              <a:gd name="connsiteX8" fmla="*/ 234421 w 299489"/>
              <a:gd name="connsiteY8" fmla="*/ 115426 h 6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489" h="680658">
                <a:moveTo>
                  <a:pt x="234421" y="115426"/>
                </a:moveTo>
                <a:cubicBezTo>
                  <a:pt x="268998" y="135573"/>
                  <a:pt x="297041" y="183764"/>
                  <a:pt x="296769" y="223514"/>
                </a:cubicBezTo>
                <a:lnTo>
                  <a:pt x="295680" y="625375"/>
                </a:lnTo>
                <a:cubicBezTo>
                  <a:pt x="295680" y="665125"/>
                  <a:pt x="267365" y="681189"/>
                  <a:pt x="232787" y="661313"/>
                </a:cubicBezTo>
                <a:lnTo>
                  <a:pt x="82770" y="574734"/>
                </a:lnTo>
                <a:cubicBezTo>
                  <a:pt x="48193" y="554859"/>
                  <a:pt x="20150" y="506396"/>
                  <a:pt x="20422" y="466645"/>
                </a:cubicBezTo>
                <a:lnTo>
                  <a:pt x="21511" y="64785"/>
                </a:lnTo>
                <a:cubicBezTo>
                  <a:pt x="21511" y="25034"/>
                  <a:pt x="49826" y="8971"/>
                  <a:pt x="84404" y="29118"/>
                </a:cubicBezTo>
                <a:lnTo>
                  <a:pt x="234421" y="115426"/>
                </a:lnTo>
                <a:close/>
              </a:path>
            </a:pathLst>
          </a:custGeom>
          <a:solidFill>
            <a:srgbClr val="6C6C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3" name="Freeform: Shape 262">
            <a:extLst>
              <a:ext uri="{FF2B5EF4-FFF2-40B4-BE49-F238E27FC236}">
                <a16:creationId xmlns:a16="http://schemas.microsoft.com/office/drawing/2014/main" id="{24B76C15-E862-4F42-88D0-E4D4366A2FB7}"/>
              </a:ext>
            </a:extLst>
          </p:cNvPr>
          <p:cNvSpPr/>
          <p:nvPr/>
        </p:nvSpPr>
        <p:spPr>
          <a:xfrm>
            <a:off x="3022892" y="4011028"/>
            <a:ext cx="30588" cy="39151"/>
          </a:xfrm>
          <a:custGeom>
            <a:avLst/>
            <a:gdLst>
              <a:gd name="connsiteX0" fmla="*/ 62893 w 81678"/>
              <a:gd name="connsiteY0" fmla="*/ 23004 h 108905"/>
              <a:gd name="connsiteX1" fmla="*/ 21781 w 81678"/>
              <a:gd name="connsiteY1" fmla="*/ 39068 h 108905"/>
              <a:gd name="connsiteX2" fmla="*/ 20420 w 81678"/>
              <a:gd name="connsiteY2" fmla="*/ 41790 h 108905"/>
              <a:gd name="connsiteX3" fmla="*/ 59081 w 81678"/>
              <a:gd name="connsiteY3" fmla="*/ 100871 h 108905"/>
              <a:gd name="connsiteX4" fmla="*/ 78684 w 81678"/>
              <a:gd name="connsiteY4" fmla="*/ 64388 h 108905"/>
              <a:gd name="connsiteX5" fmla="*/ 62893 w 81678"/>
              <a:gd name="connsiteY5" fmla="*/ 23004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108905">
                <a:moveTo>
                  <a:pt x="62893" y="23004"/>
                </a:moveTo>
                <a:cubicBezTo>
                  <a:pt x="47102" y="16197"/>
                  <a:pt x="28860" y="23277"/>
                  <a:pt x="21781" y="39068"/>
                </a:cubicBezTo>
                <a:cubicBezTo>
                  <a:pt x="21509" y="40157"/>
                  <a:pt x="20964" y="40701"/>
                  <a:pt x="20420" y="41790"/>
                </a:cubicBezTo>
                <a:cubicBezTo>
                  <a:pt x="28316" y="64116"/>
                  <a:pt x="42201" y="85625"/>
                  <a:pt x="59081" y="100871"/>
                </a:cubicBezTo>
                <a:cubicBezTo>
                  <a:pt x="66160" y="89436"/>
                  <a:pt x="72967" y="77457"/>
                  <a:pt x="78684" y="64388"/>
                </a:cubicBezTo>
                <a:cubicBezTo>
                  <a:pt x="85763" y="48325"/>
                  <a:pt x="78412" y="29811"/>
                  <a:pt x="62893" y="23004"/>
                </a:cubicBez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4" name="Freeform: Shape 263">
            <a:extLst>
              <a:ext uri="{FF2B5EF4-FFF2-40B4-BE49-F238E27FC236}">
                <a16:creationId xmlns:a16="http://schemas.microsoft.com/office/drawing/2014/main" id="{B85D2A25-FE43-4707-B8B6-0B7B883AA943}"/>
              </a:ext>
            </a:extLst>
          </p:cNvPr>
          <p:cNvSpPr/>
          <p:nvPr/>
        </p:nvSpPr>
        <p:spPr>
          <a:xfrm>
            <a:off x="3025033" y="3855702"/>
            <a:ext cx="71371" cy="137028"/>
          </a:xfrm>
          <a:custGeom>
            <a:avLst/>
            <a:gdLst>
              <a:gd name="connsiteX0" fmla="*/ 31583 w 190584"/>
              <a:gd name="connsiteY0" fmla="*/ 370670 h 381168"/>
              <a:gd name="connsiteX1" fmla="*/ 20420 w 190584"/>
              <a:gd name="connsiteY1" fmla="*/ 116104 h 381168"/>
              <a:gd name="connsiteX2" fmla="*/ 20692 w 190584"/>
              <a:gd name="connsiteY2" fmla="*/ 84249 h 381168"/>
              <a:gd name="connsiteX3" fmla="*/ 22870 w 190584"/>
              <a:gd name="connsiteY3" fmla="*/ 49944 h 381168"/>
              <a:gd name="connsiteX4" fmla="*/ 32672 w 190584"/>
              <a:gd name="connsiteY4" fmla="*/ 31158 h 381168"/>
              <a:gd name="connsiteX5" fmla="*/ 52819 w 190584"/>
              <a:gd name="connsiteY5" fmla="*/ 20812 h 381168"/>
              <a:gd name="connsiteX6" fmla="*/ 89030 w 190584"/>
              <a:gd name="connsiteY6" fmla="*/ 31703 h 381168"/>
              <a:gd name="connsiteX7" fmla="*/ 194668 w 190584"/>
              <a:gd name="connsiteY7" fmla="*/ 103307 h 381168"/>
              <a:gd name="connsiteX8" fmla="*/ 79773 w 190584"/>
              <a:gd name="connsiteY8" fmla="*/ 47766 h 381168"/>
              <a:gd name="connsiteX9" fmla="*/ 56086 w 190584"/>
              <a:gd name="connsiteY9" fmla="*/ 41504 h 381168"/>
              <a:gd name="connsiteX10" fmla="*/ 44651 w 190584"/>
              <a:gd name="connsiteY10" fmla="*/ 55389 h 381168"/>
              <a:gd name="connsiteX11" fmla="*/ 43834 w 190584"/>
              <a:gd name="connsiteY11" fmla="*/ 84521 h 381168"/>
              <a:gd name="connsiteX12" fmla="*/ 44107 w 190584"/>
              <a:gd name="connsiteY12" fmla="*/ 116376 h 381168"/>
              <a:gd name="connsiteX13" fmla="*/ 31583 w 190584"/>
              <a:gd name="connsiteY13" fmla="*/ 370670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584" h="381168">
                <a:moveTo>
                  <a:pt x="31583" y="370670"/>
                </a:moveTo>
                <a:cubicBezTo>
                  <a:pt x="22598" y="285724"/>
                  <a:pt x="20692" y="201050"/>
                  <a:pt x="20420" y="116104"/>
                </a:cubicBezTo>
                <a:lnTo>
                  <a:pt x="20692" y="84249"/>
                </a:lnTo>
                <a:cubicBezTo>
                  <a:pt x="21237" y="73359"/>
                  <a:pt x="19603" y="64374"/>
                  <a:pt x="22870" y="49944"/>
                </a:cubicBezTo>
                <a:cubicBezTo>
                  <a:pt x="24504" y="43410"/>
                  <a:pt x="27498" y="36875"/>
                  <a:pt x="32672" y="31158"/>
                </a:cubicBezTo>
                <a:cubicBezTo>
                  <a:pt x="37845" y="25440"/>
                  <a:pt x="45468" y="21629"/>
                  <a:pt x="52819" y="20812"/>
                </a:cubicBezTo>
                <a:cubicBezTo>
                  <a:pt x="67794" y="18634"/>
                  <a:pt x="80318" y="25985"/>
                  <a:pt x="89030" y="31703"/>
                </a:cubicBezTo>
                <a:cubicBezTo>
                  <a:pt x="124969" y="54300"/>
                  <a:pt x="160091" y="78259"/>
                  <a:pt x="194668" y="103307"/>
                </a:cubicBezTo>
                <a:cubicBezTo>
                  <a:pt x="155735" y="86155"/>
                  <a:pt x="117345" y="67641"/>
                  <a:pt x="79773" y="47766"/>
                </a:cubicBezTo>
                <a:cubicBezTo>
                  <a:pt x="70516" y="42593"/>
                  <a:pt x="62621" y="40143"/>
                  <a:pt x="56086" y="41504"/>
                </a:cubicBezTo>
                <a:cubicBezTo>
                  <a:pt x="50096" y="42593"/>
                  <a:pt x="46285" y="47494"/>
                  <a:pt x="44651" y="55389"/>
                </a:cubicBezTo>
                <a:cubicBezTo>
                  <a:pt x="43290" y="61924"/>
                  <a:pt x="44107" y="74448"/>
                  <a:pt x="43834" y="84521"/>
                </a:cubicBezTo>
                <a:lnTo>
                  <a:pt x="44107" y="116376"/>
                </a:lnTo>
                <a:cubicBezTo>
                  <a:pt x="43562" y="201050"/>
                  <a:pt x="41112" y="285996"/>
                  <a:pt x="31583" y="370670"/>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5" name="Freeform: Shape 264">
            <a:extLst>
              <a:ext uri="{FF2B5EF4-FFF2-40B4-BE49-F238E27FC236}">
                <a16:creationId xmlns:a16="http://schemas.microsoft.com/office/drawing/2014/main" id="{35BE9D0A-E36A-4AA5-83F0-CF96F3132612}"/>
              </a:ext>
            </a:extLst>
          </p:cNvPr>
          <p:cNvSpPr/>
          <p:nvPr/>
        </p:nvSpPr>
        <p:spPr>
          <a:xfrm>
            <a:off x="2919114" y="4007960"/>
            <a:ext cx="132547" cy="48939"/>
          </a:xfrm>
          <a:custGeom>
            <a:avLst/>
            <a:gdLst>
              <a:gd name="connsiteX0" fmla="*/ 139354 w 353942"/>
              <a:gd name="connsiteY0" fmla="*/ 116484 h 136131"/>
              <a:gd name="connsiteX1" fmla="*/ 35350 w 353942"/>
              <a:gd name="connsiteY1" fmla="*/ 78095 h 136131"/>
              <a:gd name="connsiteX2" fmla="*/ 25003 w 353942"/>
              <a:gd name="connsiteY2" fmla="*/ 35349 h 136131"/>
              <a:gd name="connsiteX3" fmla="*/ 67748 w 353942"/>
              <a:gd name="connsiteY3" fmla="*/ 25003 h 136131"/>
              <a:gd name="connsiteX4" fmla="*/ 312513 w 353942"/>
              <a:gd name="connsiteY4" fmla="*/ 30993 h 136131"/>
              <a:gd name="connsiteX5" fmla="*/ 354986 w 353942"/>
              <a:gd name="connsiteY5" fmla="*/ 42700 h 136131"/>
              <a:gd name="connsiteX6" fmla="*/ 343279 w 353942"/>
              <a:gd name="connsiteY6" fmla="*/ 85173 h 136131"/>
              <a:gd name="connsiteX7" fmla="*/ 139354 w 353942"/>
              <a:gd name="connsiteY7" fmla="*/ 116484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942" h="136131">
                <a:moveTo>
                  <a:pt x="139354" y="116484"/>
                </a:moveTo>
                <a:cubicBezTo>
                  <a:pt x="79456" y="104776"/>
                  <a:pt x="38617" y="80273"/>
                  <a:pt x="35350" y="78095"/>
                </a:cubicBezTo>
                <a:cubicBezTo>
                  <a:pt x="20647" y="69110"/>
                  <a:pt x="16019" y="50052"/>
                  <a:pt x="25003" y="35349"/>
                </a:cubicBezTo>
                <a:cubicBezTo>
                  <a:pt x="33988" y="20647"/>
                  <a:pt x="53046" y="16019"/>
                  <a:pt x="67748" y="25003"/>
                </a:cubicBezTo>
                <a:cubicBezTo>
                  <a:pt x="72922" y="28270"/>
                  <a:pt x="192718" y="98787"/>
                  <a:pt x="312513" y="30993"/>
                </a:cubicBezTo>
                <a:cubicBezTo>
                  <a:pt x="327488" y="22553"/>
                  <a:pt x="346546" y="27726"/>
                  <a:pt x="354986" y="42700"/>
                </a:cubicBezTo>
                <a:cubicBezTo>
                  <a:pt x="363426" y="57675"/>
                  <a:pt x="358254" y="76733"/>
                  <a:pt x="343279" y="85173"/>
                </a:cubicBezTo>
                <a:cubicBezTo>
                  <a:pt x="269224" y="127102"/>
                  <a:pt x="195713" y="127374"/>
                  <a:pt x="139354" y="116484"/>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6" name="Freeform: Shape 265">
            <a:extLst>
              <a:ext uri="{FF2B5EF4-FFF2-40B4-BE49-F238E27FC236}">
                <a16:creationId xmlns:a16="http://schemas.microsoft.com/office/drawing/2014/main" id="{67276F3D-4C2C-4D32-B9A7-60867F4E9A0B}"/>
              </a:ext>
            </a:extLst>
          </p:cNvPr>
          <p:cNvSpPr/>
          <p:nvPr/>
        </p:nvSpPr>
        <p:spPr>
          <a:xfrm>
            <a:off x="2919314" y="4015676"/>
            <a:ext cx="132547" cy="39151"/>
          </a:xfrm>
          <a:custGeom>
            <a:avLst/>
            <a:gdLst>
              <a:gd name="connsiteX0" fmla="*/ 342746 w 353942"/>
              <a:gd name="connsiteY0" fmla="*/ 44379 h 108905"/>
              <a:gd name="connsiteX1" fmla="*/ 138821 w 353942"/>
              <a:gd name="connsiteY1" fmla="*/ 75417 h 108905"/>
              <a:gd name="connsiteX2" fmla="*/ 34816 w 353942"/>
              <a:gd name="connsiteY2" fmla="*/ 37028 h 108905"/>
              <a:gd name="connsiteX3" fmla="*/ 22020 w 353942"/>
              <a:gd name="connsiteY3" fmla="*/ 20420 h 108905"/>
              <a:gd name="connsiteX4" fmla="*/ 34816 w 353942"/>
              <a:gd name="connsiteY4" fmla="*/ 56359 h 108905"/>
              <a:gd name="connsiteX5" fmla="*/ 138821 w 353942"/>
              <a:gd name="connsiteY5" fmla="*/ 94748 h 108905"/>
              <a:gd name="connsiteX6" fmla="*/ 342746 w 353942"/>
              <a:gd name="connsiteY6" fmla="*/ 63710 h 108905"/>
              <a:gd name="connsiteX7" fmla="*/ 356631 w 353942"/>
              <a:gd name="connsiteY7" fmla="*/ 27226 h 108905"/>
              <a:gd name="connsiteX8" fmla="*/ 342746 w 353942"/>
              <a:gd name="connsiteY8" fmla="*/ 44379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3942" h="108905">
                <a:moveTo>
                  <a:pt x="342746" y="44379"/>
                </a:moveTo>
                <a:cubicBezTo>
                  <a:pt x="268690" y="86035"/>
                  <a:pt x="195451" y="86580"/>
                  <a:pt x="138821" y="75417"/>
                </a:cubicBezTo>
                <a:cubicBezTo>
                  <a:pt x="78923" y="63710"/>
                  <a:pt x="38083" y="39206"/>
                  <a:pt x="34816" y="37028"/>
                </a:cubicBezTo>
                <a:cubicBezTo>
                  <a:pt x="28282" y="33216"/>
                  <a:pt x="24198" y="26954"/>
                  <a:pt x="22020" y="20420"/>
                </a:cubicBezTo>
                <a:cubicBezTo>
                  <a:pt x="17663" y="33761"/>
                  <a:pt x="22292" y="48735"/>
                  <a:pt x="34816" y="56359"/>
                </a:cubicBezTo>
                <a:cubicBezTo>
                  <a:pt x="38083" y="58264"/>
                  <a:pt x="78923" y="83040"/>
                  <a:pt x="138821" y="94748"/>
                </a:cubicBezTo>
                <a:cubicBezTo>
                  <a:pt x="195451" y="105910"/>
                  <a:pt x="268690" y="105366"/>
                  <a:pt x="342746" y="63710"/>
                </a:cubicBezTo>
                <a:cubicBezTo>
                  <a:pt x="355814" y="56359"/>
                  <a:pt x="360987" y="41112"/>
                  <a:pt x="356631" y="27226"/>
                </a:cubicBezTo>
                <a:cubicBezTo>
                  <a:pt x="353909" y="34305"/>
                  <a:pt x="349552" y="40567"/>
                  <a:pt x="342746" y="44379"/>
                </a:cubicBez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7" name="Freeform: Shape 266">
            <a:extLst>
              <a:ext uri="{FF2B5EF4-FFF2-40B4-BE49-F238E27FC236}">
                <a16:creationId xmlns:a16="http://schemas.microsoft.com/office/drawing/2014/main" id="{99B4C47F-F543-4166-9CA4-28EAED37B3B3}"/>
              </a:ext>
            </a:extLst>
          </p:cNvPr>
          <p:cNvSpPr/>
          <p:nvPr/>
        </p:nvSpPr>
        <p:spPr>
          <a:xfrm>
            <a:off x="5224063" y="3651060"/>
            <a:ext cx="418032" cy="538323"/>
          </a:xfrm>
          <a:custGeom>
            <a:avLst/>
            <a:gdLst>
              <a:gd name="connsiteX0" fmla="*/ 92629 w 1116279"/>
              <a:gd name="connsiteY0" fmla="*/ 1161001 h 1497447"/>
              <a:gd name="connsiteX1" fmla="*/ 164779 w 1116279"/>
              <a:gd name="connsiteY1" fmla="*/ 1100014 h 1497447"/>
              <a:gd name="connsiteX2" fmla="*/ 164507 w 1116279"/>
              <a:gd name="connsiteY2" fmla="*/ 1099470 h 1497447"/>
              <a:gd name="connsiteX3" fmla="*/ 878653 w 1116279"/>
              <a:gd name="connsiteY3" fmla="*/ 98357 h 1497447"/>
              <a:gd name="connsiteX4" fmla="*/ 1073594 w 1116279"/>
              <a:gd name="connsiteY4" fmla="*/ 42543 h 1497447"/>
              <a:gd name="connsiteX5" fmla="*/ 1087751 w 1116279"/>
              <a:gd name="connsiteY5" fmla="*/ 274512 h 1497447"/>
              <a:gd name="connsiteX6" fmla="*/ 305811 w 1116279"/>
              <a:gd name="connsiteY6" fmla="*/ 1181148 h 1497447"/>
              <a:gd name="connsiteX7" fmla="*/ 227128 w 1116279"/>
              <a:gd name="connsiteY7" fmla="*/ 1422646 h 1497447"/>
              <a:gd name="connsiteX8" fmla="*/ 213242 w 1116279"/>
              <a:gd name="connsiteY8" fmla="*/ 1436259 h 1497447"/>
              <a:gd name="connsiteX9" fmla="*/ 141365 w 1116279"/>
              <a:gd name="connsiteY9" fmla="*/ 1467842 h 1497447"/>
              <a:gd name="connsiteX10" fmla="*/ 122579 w 1116279"/>
              <a:gd name="connsiteY10" fmla="*/ 1463213 h 1497447"/>
              <a:gd name="connsiteX11" fmla="*/ 99980 w 1116279"/>
              <a:gd name="connsiteY11" fmla="*/ 1437076 h 1497447"/>
              <a:gd name="connsiteX12" fmla="*/ 90451 w 1116279"/>
              <a:gd name="connsiteY12" fmla="*/ 1416384 h 1497447"/>
              <a:gd name="connsiteX13" fmla="*/ 81467 w 1116279"/>
              <a:gd name="connsiteY13" fmla="*/ 1353763 h 1497447"/>
              <a:gd name="connsiteX14" fmla="*/ 77654 w 1116279"/>
              <a:gd name="connsiteY14" fmla="*/ 1353763 h 1497447"/>
              <a:gd name="connsiteX15" fmla="*/ 66220 w 1116279"/>
              <a:gd name="connsiteY15" fmla="*/ 1418834 h 1497447"/>
              <a:gd name="connsiteX16" fmla="*/ 67037 w 1116279"/>
              <a:gd name="connsiteY16" fmla="*/ 1442249 h 1497447"/>
              <a:gd name="connsiteX17" fmla="*/ 75749 w 1116279"/>
              <a:gd name="connsiteY17" fmla="*/ 1477371 h 1497447"/>
              <a:gd name="connsiteX18" fmla="*/ 65131 w 1116279"/>
              <a:gd name="connsiteY18" fmla="*/ 1491528 h 1497447"/>
              <a:gd name="connsiteX19" fmla="*/ 36543 w 1116279"/>
              <a:gd name="connsiteY19" fmla="*/ 1483088 h 1497447"/>
              <a:gd name="connsiteX20" fmla="*/ 92629 w 1116279"/>
              <a:gd name="connsiteY20" fmla="*/ 1161001 h 149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279" h="1497447">
                <a:moveTo>
                  <a:pt x="92629" y="1161001"/>
                </a:moveTo>
                <a:cubicBezTo>
                  <a:pt x="99709" y="1144665"/>
                  <a:pt x="122850" y="1119072"/>
                  <a:pt x="164779" y="1100014"/>
                </a:cubicBezTo>
                <a:cubicBezTo>
                  <a:pt x="164779" y="1099742"/>
                  <a:pt x="164507" y="1099470"/>
                  <a:pt x="164507" y="1099470"/>
                </a:cubicBezTo>
                <a:cubicBezTo>
                  <a:pt x="408455" y="985936"/>
                  <a:pt x="732992" y="378244"/>
                  <a:pt x="878653" y="98357"/>
                </a:cubicBezTo>
                <a:cubicBezTo>
                  <a:pt x="914047" y="30291"/>
                  <a:pt x="1013696" y="-5647"/>
                  <a:pt x="1073594" y="42543"/>
                </a:cubicBezTo>
                <a:cubicBezTo>
                  <a:pt x="1146016" y="100535"/>
                  <a:pt x="1123690" y="188749"/>
                  <a:pt x="1087751" y="274512"/>
                </a:cubicBezTo>
                <a:cubicBezTo>
                  <a:pt x="928206" y="656497"/>
                  <a:pt x="442215" y="1113627"/>
                  <a:pt x="305811" y="1181148"/>
                </a:cubicBezTo>
                <a:cubicBezTo>
                  <a:pt x="304178" y="1232606"/>
                  <a:pt x="267967" y="1214909"/>
                  <a:pt x="227128" y="1422646"/>
                </a:cubicBezTo>
                <a:cubicBezTo>
                  <a:pt x="225766" y="1429725"/>
                  <a:pt x="220321" y="1435170"/>
                  <a:pt x="213242" y="1436259"/>
                </a:cubicBezTo>
                <a:cubicBezTo>
                  <a:pt x="185199" y="1449328"/>
                  <a:pt x="161512" y="1459674"/>
                  <a:pt x="141365" y="1467842"/>
                </a:cubicBezTo>
                <a:cubicBezTo>
                  <a:pt x="134830" y="1470292"/>
                  <a:pt x="127207" y="1468386"/>
                  <a:pt x="122579" y="1463213"/>
                </a:cubicBezTo>
                <a:lnTo>
                  <a:pt x="99980" y="1437076"/>
                </a:lnTo>
                <a:cubicBezTo>
                  <a:pt x="94807" y="1431358"/>
                  <a:pt x="91540" y="1424007"/>
                  <a:pt x="90451" y="1416384"/>
                </a:cubicBezTo>
                <a:lnTo>
                  <a:pt x="81467" y="1353763"/>
                </a:lnTo>
                <a:cubicBezTo>
                  <a:pt x="81194" y="1351585"/>
                  <a:pt x="77927" y="1351585"/>
                  <a:pt x="77654" y="1353763"/>
                </a:cubicBezTo>
                <a:lnTo>
                  <a:pt x="66220" y="1418834"/>
                </a:lnTo>
                <a:cubicBezTo>
                  <a:pt x="64859" y="1426458"/>
                  <a:pt x="65131" y="1434353"/>
                  <a:pt x="67037" y="1442249"/>
                </a:cubicBezTo>
                <a:lnTo>
                  <a:pt x="75749" y="1477371"/>
                </a:lnTo>
                <a:cubicBezTo>
                  <a:pt x="77383" y="1484177"/>
                  <a:pt x="72210" y="1490440"/>
                  <a:pt x="65131" y="1491528"/>
                </a:cubicBezTo>
                <a:cubicBezTo>
                  <a:pt x="47706" y="1493979"/>
                  <a:pt x="39266" y="1490440"/>
                  <a:pt x="36543" y="1483088"/>
                </a:cubicBezTo>
                <a:cubicBezTo>
                  <a:pt x="2238" y="1387796"/>
                  <a:pt x="23474" y="1321092"/>
                  <a:pt x="92629" y="1161001"/>
                </a:cubicBezTo>
                <a:close/>
              </a:path>
            </a:pathLst>
          </a:custGeom>
          <a:solidFill>
            <a:srgbClr val="E3C7A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8" name="Freeform: Shape 267">
            <a:extLst>
              <a:ext uri="{FF2B5EF4-FFF2-40B4-BE49-F238E27FC236}">
                <a16:creationId xmlns:a16="http://schemas.microsoft.com/office/drawing/2014/main" id="{B217B72F-076B-4F38-ABA4-189C73ED7583}"/>
              </a:ext>
            </a:extLst>
          </p:cNvPr>
          <p:cNvSpPr/>
          <p:nvPr/>
        </p:nvSpPr>
        <p:spPr>
          <a:xfrm>
            <a:off x="5490402" y="3648075"/>
            <a:ext cx="163134" cy="185966"/>
          </a:xfrm>
          <a:custGeom>
            <a:avLst/>
            <a:gdLst>
              <a:gd name="connsiteX0" fmla="*/ 365649 w 435621"/>
              <a:gd name="connsiteY0" fmla="*/ 44311 h 517300"/>
              <a:gd name="connsiteX1" fmla="*/ 381169 w 435621"/>
              <a:gd name="connsiteY1" fmla="*/ 294793 h 517300"/>
              <a:gd name="connsiteX2" fmla="*/ 268180 w 435621"/>
              <a:gd name="connsiteY2" fmla="*/ 505525 h 517300"/>
              <a:gd name="connsiteX3" fmla="*/ 20420 w 435621"/>
              <a:gd name="connsiteY3" fmla="*/ 356325 h 517300"/>
              <a:gd name="connsiteX4" fmla="*/ 155190 w 435621"/>
              <a:gd name="connsiteY4" fmla="*/ 104754 h 517300"/>
              <a:gd name="connsiteX5" fmla="*/ 365649 w 435621"/>
              <a:gd name="connsiteY5" fmla="*/ 44311 h 51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21" h="517300">
                <a:moveTo>
                  <a:pt x="365649" y="44311"/>
                </a:moveTo>
                <a:cubicBezTo>
                  <a:pt x="444061" y="107204"/>
                  <a:pt x="419830" y="202224"/>
                  <a:pt x="381169" y="294793"/>
                </a:cubicBezTo>
                <a:cubicBezTo>
                  <a:pt x="352309" y="363676"/>
                  <a:pt x="313375" y="434465"/>
                  <a:pt x="268180" y="505525"/>
                </a:cubicBezTo>
                <a:cubicBezTo>
                  <a:pt x="173704" y="467953"/>
                  <a:pt x="88213" y="410505"/>
                  <a:pt x="20420" y="356325"/>
                </a:cubicBezTo>
                <a:cubicBezTo>
                  <a:pt x="72966" y="261305"/>
                  <a:pt x="119251" y="173636"/>
                  <a:pt x="155190" y="104754"/>
                </a:cubicBezTo>
                <a:cubicBezTo>
                  <a:pt x="193307" y="30970"/>
                  <a:pt x="301123" y="-7691"/>
                  <a:pt x="365649" y="44311"/>
                </a:cubicBezTo>
                <a:close/>
              </a:path>
            </a:pathLst>
          </a:custGeom>
          <a:solidFill>
            <a:schemeClr val="bg1">
              <a:lumMod val="6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69" name="Freeform: Shape 268">
            <a:extLst>
              <a:ext uri="{FF2B5EF4-FFF2-40B4-BE49-F238E27FC236}">
                <a16:creationId xmlns:a16="http://schemas.microsoft.com/office/drawing/2014/main" id="{711E5000-1CF5-4340-ACD2-C242BBD2E256}"/>
              </a:ext>
            </a:extLst>
          </p:cNvPr>
          <p:cNvSpPr/>
          <p:nvPr/>
        </p:nvSpPr>
        <p:spPr>
          <a:xfrm>
            <a:off x="5210113" y="4040966"/>
            <a:ext cx="91763" cy="97877"/>
          </a:xfrm>
          <a:custGeom>
            <a:avLst/>
            <a:gdLst>
              <a:gd name="connsiteX0" fmla="*/ 194952 w 245036"/>
              <a:gd name="connsiteY0" fmla="*/ 20861 h 272263"/>
              <a:gd name="connsiteX1" fmla="*/ 64538 w 245036"/>
              <a:gd name="connsiteY1" fmla="*/ 114792 h 272263"/>
              <a:gd name="connsiteX2" fmla="*/ 21520 w 245036"/>
              <a:gd name="connsiteY2" fmla="*/ 242211 h 272263"/>
              <a:gd name="connsiteX3" fmla="*/ 42757 w 245036"/>
              <a:gd name="connsiteY3" fmla="*/ 266987 h 272263"/>
              <a:gd name="connsiteX4" fmla="*/ 107011 w 245036"/>
              <a:gd name="connsiteY4" fmla="*/ 185580 h 272263"/>
              <a:gd name="connsiteX5" fmla="*/ 215644 w 245036"/>
              <a:gd name="connsiteY5" fmla="*/ 121598 h 272263"/>
              <a:gd name="connsiteX6" fmla="*/ 194952 w 245036"/>
              <a:gd name="connsiteY6" fmla="*/ 20861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036" h="272263">
                <a:moveTo>
                  <a:pt x="194952" y="20861"/>
                </a:moveTo>
                <a:cubicBezTo>
                  <a:pt x="157924" y="23856"/>
                  <a:pt x="88769" y="52716"/>
                  <a:pt x="64538" y="114792"/>
                </a:cubicBezTo>
                <a:cubicBezTo>
                  <a:pt x="47930" y="157537"/>
                  <a:pt x="32956" y="207906"/>
                  <a:pt x="21520" y="242211"/>
                </a:cubicBezTo>
                <a:cubicBezTo>
                  <a:pt x="16620" y="257730"/>
                  <a:pt x="28872" y="275972"/>
                  <a:pt x="42757" y="266987"/>
                </a:cubicBezTo>
                <a:cubicBezTo>
                  <a:pt x="66716" y="251195"/>
                  <a:pt x="92581" y="219341"/>
                  <a:pt x="107011" y="185580"/>
                </a:cubicBezTo>
                <a:cubicBezTo>
                  <a:pt x="128792" y="134122"/>
                  <a:pt x="189779" y="149641"/>
                  <a:pt x="215644" y="121598"/>
                </a:cubicBezTo>
                <a:cubicBezTo>
                  <a:pt x="241509" y="93827"/>
                  <a:pt x="279082" y="13782"/>
                  <a:pt x="194952" y="20861"/>
                </a:cubicBezTo>
                <a:close/>
              </a:path>
            </a:pathLst>
          </a:custGeom>
          <a:solidFill>
            <a:srgbClr val="F7DC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0" name="Freeform: Shape 269">
            <a:extLst>
              <a:ext uri="{FF2B5EF4-FFF2-40B4-BE49-F238E27FC236}">
                <a16:creationId xmlns:a16="http://schemas.microsoft.com/office/drawing/2014/main" id="{A85104F8-3ABC-48E1-A32E-4F83B0E8B92B}"/>
              </a:ext>
            </a:extLst>
          </p:cNvPr>
          <p:cNvSpPr/>
          <p:nvPr/>
        </p:nvSpPr>
        <p:spPr>
          <a:xfrm>
            <a:off x="5637995" y="4679142"/>
            <a:ext cx="183526" cy="254480"/>
          </a:xfrm>
          <a:custGeom>
            <a:avLst/>
            <a:gdLst>
              <a:gd name="connsiteX0" fmla="*/ 101401 w 490073"/>
              <a:gd name="connsiteY0" fmla="*/ 242705 h 707884"/>
              <a:gd name="connsiteX1" fmla="*/ 75809 w 490073"/>
              <a:gd name="connsiteY1" fmla="*/ 451803 h 707884"/>
              <a:gd name="connsiteX2" fmla="*/ 33064 w 490073"/>
              <a:gd name="connsiteY2" fmla="*/ 694662 h 707884"/>
              <a:gd name="connsiteX3" fmla="*/ 329558 w 490073"/>
              <a:gd name="connsiteY3" fmla="*/ 487197 h 707884"/>
              <a:gd name="connsiteX4" fmla="*/ 479848 w 490073"/>
              <a:gd name="connsiteY4" fmla="*/ 118825 h 707884"/>
              <a:gd name="connsiteX5" fmla="*/ 344261 w 490073"/>
              <a:gd name="connsiteY5" fmla="*/ 21083 h 707884"/>
              <a:gd name="connsiteX6" fmla="*/ 186348 w 490073"/>
              <a:gd name="connsiteY6" fmla="*/ 119097 h 707884"/>
              <a:gd name="connsiteX7" fmla="*/ 101401 w 490073"/>
              <a:gd name="connsiteY7" fmla="*/ 242705 h 7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73" h="707884">
                <a:moveTo>
                  <a:pt x="101401" y="242705"/>
                </a:moveTo>
                <a:cubicBezTo>
                  <a:pt x="93506" y="275376"/>
                  <a:pt x="100857" y="355149"/>
                  <a:pt x="75809" y="451803"/>
                </a:cubicBezTo>
                <a:cubicBezTo>
                  <a:pt x="67097" y="485564"/>
                  <a:pt x="-9137" y="649738"/>
                  <a:pt x="33064" y="694662"/>
                </a:cubicBezTo>
                <a:cubicBezTo>
                  <a:pt x="75537" y="739585"/>
                  <a:pt x="244612" y="670975"/>
                  <a:pt x="329558" y="487197"/>
                </a:cubicBezTo>
                <a:cubicBezTo>
                  <a:pt x="414504" y="303147"/>
                  <a:pt x="463239" y="239437"/>
                  <a:pt x="479848" y="118825"/>
                </a:cubicBezTo>
                <a:cubicBezTo>
                  <a:pt x="434652" y="54843"/>
                  <a:pt x="370398" y="31156"/>
                  <a:pt x="344261" y="21083"/>
                </a:cubicBezTo>
                <a:cubicBezTo>
                  <a:pt x="318395" y="11008"/>
                  <a:pt x="186348" y="119097"/>
                  <a:pt x="186348" y="119097"/>
                </a:cubicBezTo>
                <a:lnTo>
                  <a:pt x="101401" y="242705"/>
                </a:lnTo>
                <a:close/>
              </a:path>
            </a:pathLst>
          </a:custGeom>
          <a:solidFill>
            <a:srgbClr val="89898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1" name="Freeform: Shape 270">
            <a:extLst>
              <a:ext uri="{FF2B5EF4-FFF2-40B4-BE49-F238E27FC236}">
                <a16:creationId xmlns:a16="http://schemas.microsoft.com/office/drawing/2014/main" id="{6C2D2EB0-E081-4648-8E8A-3A21E8F60BD8}"/>
              </a:ext>
            </a:extLst>
          </p:cNvPr>
          <p:cNvSpPr/>
          <p:nvPr/>
        </p:nvSpPr>
        <p:spPr>
          <a:xfrm>
            <a:off x="5464023" y="4112281"/>
            <a:ext cx="336465" cy="665563"/>
          </a:xfrm>
          <a:custGeom>
            <a:avLst/>
            <a:gdLst>
              <a:gd name="connsiteX0" fmla="*/ 308399 w 898468"/>
              <a:gd name="connsiteY0" fmla="*/ 30766 h 1851390"/>
              <a:gd name="connsiteX1" fmla="*/ 730408 w 898468"/>
              <a:gd name="connsiteY1" fmla="*/ 20420 h 1851390"/>
              <a:gd name="connsiteX2" fmla="*/ 567050 w 898468"/>
              <a:gd name="connsiteY2" fmla="*/ 693999 h 1851390"/>
              <a:gd name="connsiteX3" fmla="*/ 420300 w 898468"/>
              <a:gd name="connsiteY3" fmla="*/ 1022349 h 1851390"/>
              <a:gd name="connsiteX4" fmla="*/ 888048 w 898468"/>
              <a:gd name="connsiteY4" fmla="*/ 1677959 h 1851390"/>
              <a:gd name="connsiteX5" fmla="*/ 561060 w 898468"/>
              <a:gd name="connsiteY5" fmla="*/ 1828792 h 1851390"/>
              <a:gd name="connsiteX6" fmla="*/ 28513 w 898468"/>
              <a:gd name="connsiteY6" fmla="*/ 1100216 h 1851390"/>
              <a:gd name="connsiteX7" fmla="*/ 308399 w 898468"/>
              <a:gd name="connsiteY7" fmla="*/ 30766 h 1851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8468" h="1851390">
                <a:moveTo>
                  <a:pt x="308399" y="30766"/>
                </a:moveTo>
                <a:lnTo>
                  <a:pt x="730408" y="20420"/>
                </a:lnTo>
                <a:cubicBezTo>
                  <a:pt x="730408" y="20420"/>
                  <a:pt x="610068" y="627023"/>
                  <a:pt x="567050" y="693999"/>
                </a:cubicBezTo>
                <a:cubicBezTo>
                  <a:pt x="540640" y="735383"/>
                  <a:pt x="403419" y="988860"/>
                  <a:pt x="420300" y="1022349"/>
                </a:cubicBezTo>
                <a:cubicBezTo>
                  <a:pt x="437180" y="1055837"/>
                  <a:pt x="806097" y="1539376"/>
                  <a:pt x="888048" y="1677959"/>
                </a:cubicBezTo>
                <a:cubicBezTo>
                  <a:pt x="848025" y="1763994"/>
                  <a:pt x="654718" y="1847579"/>
                  <a:pt x="561060" y="1828792"/>
                </a:cubicBezTo>
                <a:cubicBezTo>
                  <a:pt x="568683" y="1710358"/>
                  <a:pt x="84327" y="1211844"/>
                  <a:pt x="28513" y="1100216"/>
                </a:cubicBezTo>
                <a:cubicBezTo>
                  <a:pt x="-27029" y="988043"/>
                  <a:pt x="218280" y="196574"/>
                  <a:pt x="308399" y="30766"/>
                </a:cubicBezTo>
                <a:close/>
              </a:path>
            </a:pathLst>
          </a:custGeom>
          <a:solidFill>
            <a:schemeClr val="bg1">
              <a:lumMod val="7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2" name="Freeform: Shape 271">
            <a:extLst>
              <a:ext uri="{FF2B5EF4-FFF2-40B4-BE49-F238E27FC236}">
                <a16:creationId xmlns:a16="http://schemas.microsoft.com/office/drawing/2014/main" id="{3CB4E011-6A84-47C6-AD09-FEDEAF2EF1D3}"/>
              </a:ext>
            </a:extLst>
          </p:cNvPr>
          <p:cNvSpPr/>
          <p:nvPr/>
        </p:nvSpPr>
        <p:spPr>
          <a:xfrm>
            <a:off x="5607594" y="4866031"/>
            <a:ext cx="214114" cy="176178"/>
          </a:xfrm>
          <a:custGeom>
            <a:avLst/>
            <a:gdLst>
              <a:gd name="connsiteX0" fmla="*/ 321708 w 571752"/>
              <a:gd name="connsiteY0" fmla="*/ 20420 h 490073"/>
              <a:gd name="connsiteX1" fmla="*/ 163251 w 571752"/>
              <a:gd name="connsiteY1" fmla="*/ 222712 h 490073"/>
              <a:gd name="connsiteX2" fmla="*/ 47539 w 571752"/>
              <a:gd name="connsiteY2" fmla="*/ 463937 h 490073"/>
              <a:gd name="connsiteX3" fmla="*/ 413461 w 571752"/>
              <a:gd name="connsiteY3" fmla="*/ 382258 h 490073"/>
              <a:gd name="connsiteX4" fmla="*/ 548776 w 571752"/>
              <a:gd name="connsiteY4" fmla="*/ 298673 h 490073"/>
              <a:gd name="connsiteX5" fmla="*/ 555038 w 571752"/>
              <a:gd name="connsiteY5" fmla="*/ 123335 h 490073"/>
              <a:gd name="connsiteX6" fmla="*/ 321708 w 571752"/>
              <a:gd name="connsiteY6" fmla="*/ 20420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752" h="490073">
                <a:moveTo>
                  <a:pt x="321708" y="20420"/>
                </a:moveTo>
                <a:cubicBezTo>
                  <a:pt x="296115" y="65888"/>
                  <a:pt x="233767" y="155735"/>
                  <a:pt x="163251" y="222712"/>
                </a:cubicBezTo>
                <a:cubicBezTo>
                  <a:pt x="93007" y="290233"/>
                  <a:pt x="-35774" y="424187"/>
                  <a:pt x="47539" y="463937"/>
                </a:cubicBezTo>
                <a:cubicBezTo>
                  <a:pt x="143648" y="509949"/>
                  <a:pt x="320075" y="442428"/>
                  <a:pt x="413461" y="382258"/>
                </a:cubicBezTo>
                <a:cubicBezTo>
                  <a:pt x="507119" y="322360"/>
                  <a:pt x="535707" y="313648"/>
                  <a:pt x="548776" y="298673"/>
                </a:cubicBezTo>
                <a:cubicBezTo>
                  <a:pt x="583898" y="257833"/>
                  <a:pt x="567018" y="153013"/>
                  <a:pt x="555038" y="123335"/>
                </a:cubicBezTo>
                <a:cubicBezTo>
                  <a:pt x="542786" y="93387"/>
                  <a:pt x="321708" y="20420"/>
                  <a:pt x="321708" y="20420"/>
                </a:cubicBezTo>
                <a:close/>
              </a:path>
            </a:pathLst>
          </a:custGeom>
          <a:solidFill>
            <a:srgbClr val="A5A5A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3" name="Freeform: Shape 272">
            <a:extLst>
              <a:ext uri="{FF2B5EF4-FFF2-40B4-BE49-F238E27FC236}">
                <a16:creationId xmlns:a16="http://schemas.microsoft.com/office/drawing/2014/main" id="{5DE5B46E-74BD-454A-9DAB-7440EF98C285}"/>
              </a:ext>
            </a:extLst>
          </p:cNvPr>
          <p:cNvSpPr/>
          <p:nvPr/>
        </p:nvSpPr>
        <p:spPr>
          <a:xfrm>
            <a:off x="5568603" y="4131269"/>
            <a:ext cx="285485" cy="802591"/>
          </a:xfrm>
          <a:custGeom>
            <a:avLst/>
            <a:gdLst>
              <a:gd name="connsiteX0" fmla="*/ 656978 w 762337"/>
              <a:gd name="connsiteY0" fmla="*/ 98560 h 2232558"/>
              <a:gd name="connsiteX1" fmla="*/ 25327 w 762337"/>
              <a:gd name="connsiteY1" fmla="*/ 20420 h 2232558"/>
              <a:gd name="connsiteX2" fmla="*/ 78418 w 762337"/>
              <a:gd name="connsiteY2" fmla="*/ 381169 h 2232558"/>
              <a:gd name="connsiteX3" fmla="*/ 343058 w 762337"/>
              <a:gd name="connsiteY3" fmla="*/ 1313398 h 2232558"/>
              <a:gd name="connsiteX4" fmla="*/ 369740 w 762337"/>
              <a:gd name="connsiteY4" fmla="*/ 2122565 h 2232558"/>
              <a:gd name="connsiteX5" fmla="*/ 675220 w 762337"/>
              <a:gd name="connsiteY5" fmla="*/ 2196893 h 2232558"/>
              <a:gd name="connsiteX6" fmla="*/ 702173 w 762337"/>
              <a:gd name="connsiteY6" fmla="*/ 1158208 h 2232558"/>
              <a:gd name="connsiteX7" fmla="*/ 656978 w 762337"/>
              <a:gd name="connsiteY7" fmla="*/ 98560 h 223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337" h="2232558">
                <a:moveTo>
                  <a:pt x="656978" y="98560"/>
                </a:moveTo>
                <a:cubicBezTo>
                  <a:pt x="547801" y="94748"/>
                  <a:pt x="158464" y="59898"/>
                  <a:pt x="25327" y="20420"/>
                </a:cubicBezTo>
                <a:cubicBezTo>
                  <a:pt x="14981" y="163086"/>
                  <a:pt x="16070" y="295405"/>
                  <a:pt x="78418" y="381169"/>
                </a:cubicBezTo>
                <a:cubicBezTo>
                  <a:pt x="198214" y="546160"/>
                  <a:pt x="291056" y="1014998"/>
                  <a:pt x="343058" y="1313398"/>
                </a:cubicBezTo>
                <a:cubicBezTo>
                  <a:pt x="370557" y="1470766"/>
                  <a:pt x="395060" y="2034352"/>
                  <a:pt x="369740" y="2122565"/>
                </a:cubicBezTo>
                <a:cubicBezTo>
                  <a:pt x="431544" y="2195531"/>
                  <a:pt x="578294" y="2252434"/>
                  <a:pt x="675220" y="2196893"/>
                </a:cubicBezTo>
                <a:cubicBezTo>
                  <a:pt x="736750" y="2057766"/>
                  <a:pt x="777863" y="1540466"/>
                  <a:pt x="702173" y="1158208"/>
                </a:cubicBezTo>
                <a:cubicBezTo>
                  <a:pt x="578566" y="529825"/>
                  <a:pt x="751725" y="423369"/>
                  <a:pt x="656978" y="98560"/>
                </a:cubicBezTo>
                <a:close/>
              </a:path>
            </a:pathLst>
          </a:custGeom>
          <a:solidFill>
            <a:schemeClr val="bg1">
              <a:lumMod val="7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4" name="Freeform: Shape 273">
            <a:extLst>
              <a:ext uri="{FF2B5EF4-FFF2-40B4-BE49-F238E27FC236}">
                <a16:creationId xmlns:a16="http://schemas.microsoft.com/office/drawing/2014/main" id="{DC3C4996-5801-463E-AA52-86DFACBBD666}"/>
              </a:ext>
            </a:extLst>
          </p:cNvPr>
          <p:cNvSpPr/>
          <p:nvPr/>
        </p:nvSpPr>
        <p:spPr>
          <a:xfrm>
            <a:off x="5526617" y="3642180"/>
            <a:ext cx="336465" cy="606837"/>
          </a:xfrm>
          <a:custGeom>
            <a:avLst/>
            <a:gdLst>
              <a:gd name="connsiteX0" fmla="*/ 820822 w 898468"/>
              <a:gd name="connsiteY0" fmla="*/ 1601993 h 1688032"/>
              <a:gd name="connsiteX1" fmla="*/ 30442 w 898468"/>
              <a:gd name="connsiteY1" fmla="*/ 1497716 h 1688032"/>
              <a:gd name="connsiteX2" fmla="*/ 78905 w 898468"/>
              <a:gd name="connsiteY2" fmla="*/ 160358 h 1688032"/>
              <a:gd name="connsiteX3" fmla="*/ 843965 w 898468"/>
              <a:gd name="connsiteY3" fmla="*/ 222434 h 1688032"/>
              <a:gd name="connsiteX4" fmla="*/ 872825 w 898468"/>
              <a:gd name="connsiteY4" fmla="*/ 448958 h 1688032"/>
              <a:gd name="connsiteX5" fmla="*/ 820822 w 898468"/>
              <a:gd name="connsiteY5" fmla="*/ 1601993 h 16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468" h="1688032">
                <a:moveTo>
                  <a:pt x="820822" y="1601993"/>
                </a:moveTo>
                <a:cubicBezTo>
                  <a:pt x="455718" y="1758816"/>
                  <a:pt x="112666" y="1656717"/>
                  <a:pt x="30442" y="1497716"/>
                </a:cubicBezTo>
                <a:cubicBezTo>
                  <a:pt x="-51" y="1028879"/>
                  <a:pt x="45689" y="425815"/>
                  <a:pt x="78905" y="160358"/>
                </a:cubicBezTo>
                <a:cubicBezTo>
                  <a:pt x="109671" y="-84679"/>
                  <a:pt x="641946" y="28311"/>
                  <a:pt x="843965" y="222434"/>
                </a:cubicBezTo>
                <a:cubicBezTo>
                  <a:pt x="903318" y="279338"/>
                  <a:pt x="891339" y="368640"/>
                  <a:pt x="872825" y="448958"/>
                </a:cubicBezTo>
                <a:cubicBezTo>
                  <a:pt x="724713" y="1090138"/>
                  <a:pt x="806121" y="1481380"/>
                  <a:pt x="820822" y="1601993"/>
                </a:cubicBezTo>
                <a:close/>
              </a:path>
            </a:pathLst>
          </a:custGeom>
          <a:solidFill>
            <a:srgbClr val="D0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5" name="Freeform: Shape 274">
            <a:extLst>
              <a:ext uri="{FF2B5EF4-FFF2-40B4-BE49-F238E27FC236}">
                <a16:creationId xmlns:a16="http://schemas.microsoft.com/office/drawing/2014/main" id="{D612BEBB-F198-4E9B-85E8-C173FC21B561}"/>
              </a:ext>
            </a:extLst>
          </p:cNvPr>
          <p:cNvSpPr/>
          <p:nvPr/>
        </p:nvSpPr>
        <p:spPr>
          <a:xfrm>
            <a:off x="5619350" y="3642220"/>
            <a:ext cx="142743" cy="137028"/>
          </a:xfrm>
          <a:custGeom>
            <a:avLst/>
            <a:gdLst>
              <a:gd name="connsiteX0" fmla="*/ 48545 w 381168"/>
              <a:gd name="connsiteY0" fmla="*/ 20577 h 381168"/>
              <a:gd name="connsiteX1" fmla="*/ 48545 w 381168"/>
              <a:gd name="connsiteY1" fmla="*/ 362539 h 381168"/>
              <a:gd name="connsiteX2" fmla="*/ 378256 w 381168"/>
              <a:gd name="connsiteY2" fmla="*/ 88643 h 381168"/>
              <a:gd name="connsiteX3" fmla="*/ 48545 w 381168"/>
              <a:gd name="connsiteY3" fmla="*/ 20577 h 381168"/>
            </a:gdLst>
            <a:ahLst/>
            <a:cxnLst>
              <a:cxn ang="0">
                <a:pos x="connsiteX0" y="connsiteY0"/>
              </a:cxn>
              <a:cxn ang="0">
                <a:pos x="connsiteX1" y="connsiteY1"/>
              </a:cxn>
              <a:cxn ang="0">
                <a:pos x="connsiteX2" y="connsiteY2"/>
              </a:cxn>
              <a:cxn ang="0">
                <a:pos x="connsiteX3" y="connsiteY3"/>
              </a:cxn>
            </a:cxnLst>
            <a:rect l="l" t="t" r="r" b="b"/>
            <a:pathLst>
              <a:path w="381168" h="381168">
                <a:moveTo>
                  <a:pt x="48545" y="20577"/>
                </a:moveTo>
                <a:cubicBezTo>
                  <a:pt x="-5091" y="133294"/>
                  <a:pt x="31392" y="309176"/>
                  <a:pt x="48545" y="362539"/>
                </a:cubicBezTo>
                <a:cubicBezTo>
                  <a:pt x="159084" y="314893"/>
                  <a:pt x="337688" y="171683"/>
                  <a:pt x="378256" y="88643"/>
                </a:cubicBezTo>
                <a:cubicBezTo>
                  <a:pt x="269623" y="44536"/>
                  <a:pt x="149010" y="18126"/>
                  <a:pt x="48545" y="20577"/>
                </a:cubicBez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6" name="Freeform: Shape 275">
            <a:extLst>
              <a:ext uri="{FF2B5EF4-FFF2-40B4-BE49-F238E27FC236}">
                <a16:creationId xmlns:a16="http://schemas.microsoft.com/office/drawing/2014/main" id="{4CAF28CC-C854-45AE-A9E1-0DF137565FDC}"/>
              </a:ext>
            </a:extLst>
          </p:cNvPr>
          <p:cNvSpPr/>
          <p:nvPr/>
        </p:nvSpPr>
        <p:spPr>
          <a:xfrm>
            <a:off x="5672044" y="3923505"/>
            <a:ext cx="61175" cy="58726"/>
          </a:xfrm>
          <a:custGeom>
            <a:avLst/>
            <a:gdLst>
              <a:gd name="connsiteX0" fmla="*/ 151783 w 163357"/>
              <a:gd name="connsiteY0" fmla="*/ 96030 h 163357"/>
              <a:gd name="connsiteX1" fmla="*/ 76910 w 163357"/>
              <a:gd name="connsiteY1" fmla="*/ 151844 h 163357"/>
              <a:gd name="connsiteX2" fmla="*/ 21097 w 163357"/>
              <a:gd name="connsiteY2" fmla="*/ 76971 h 163357"/>
              <a:gd name="connsiteX3" fmla="*/ 95969 w 163357"/>
              <a:gd name="connsiteY3" fmla="*/ 21157 h 163357"/>
              <a:gd name="connsiteX4" fmla="*/ 151783 w 163357"/>
              <a:gd name="connsiteY4" fmla="*/ 96030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7" h="163357">
                <a:moveTo>
                  <a:pt x="151783" y="96030"/>
                </a:moveTo>
                <a:cubicBezTo>
                  <a:pt x="146609" y="132241"/>
                  <a:pt x="113122" y="157017"/>
                  <a:pt x="76910" y="151844"/>
                </a:cubicBezTo>
                <a:cubicBezTo>
                  <a:pt x="40972" y="146671"/>
                  <a:pt x="15923" y="113182"/>
                  <a:pt x="21097" y="76971"/>
                </a:cubicBezTo>
                <a:cubicBezTo>
                  <a:pt x="26270" y="41032"/>
                  <a:pt x="59758" y="15712"/>
                  <a:pt x="95969" y="21157"/>
                </a:cubicBezTo>
                <a:cubicBezTo>
                  <a:pt x="131908" y="26330"/>
                  <a:pt x="156956" y="59818"/>
                  <a:pt x="151783" y="96030"/>
                </a:cubicBezTo>
                <a:close/>
              </a:path>
            </a:pathLst>
          </a:custGeom>
          <a:solidFill>
            <a:srgbClr val="B2B2B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7" name="Freeform: Shape 276">
            <a:extLst>
              <a:ext uri="{FF2B5EF4-FFF2-40B4-BE49-F238E27FC236}">
                <a16:creationId xmlns:a16="http://schemas.microsoft.com/office/drawing/2014/main" id="{0EE9A8D2-0682-460A-A0A6-0A13A63E1BB4}"/>
              </a:ext>
            </a:extLst>
          </p:cNvPr>
          <p:cNvSpPr/>
          <p:nvPr/>
        </p:nvSpPr>
        <p:spPr>
          <a:xfrm>
            <a:off x="5681920" y="3933008"/>
            <a:ext cx="40784" cy="39151"/>
          </a:xfrm>
          <a:custGeom>
            <a:avLst/>
            <a:gdLst>
              <a:gd name="connsiteX0" fmla="*/ 99273 w 108905"/>
              <a:gd name="connsiteY0" fmla="*/ 65784 h 108905"/>
              <a:gd name="connsiteX1" fmla="*/ 54350 w 108905"/>
              <a:gd name="connsiteY1" fmla="*/ 99273 h 108905"/>
              <a:gd name="connsiteX2" fmla="*/ 20861 w 108905"/>
              <a:gd name="connsiteY2" fmla="*/ 54349 h 108905"/>
              <a:gd name="connsiteX3" fmla="*/ 65784 w 108905"/>
              <a:gd name="connsiteY3" fmla="*/ 20861 h 108905"/>
              <a:gd name="connsiteX4" fmla="*/ 99273 w 108905"/>
              <a:gd name="connsiteY4" fmla="*/ 65784 h 10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5" h="108905">
                <a:moveTo>
                  <a:pt x="99273" y="65784"/>
                </a:moveTo>
                <a:cubicBezTo>
                  <a:pt x="96278" y="87565"/>
                  <a:pt x="76130" y="102540"/>
                  <a:pt x="54350" y="99273"/>
                </a:cubicBezTo>
                <a:cubicBezTo>
                  <a:pt x="32841" y="96278"/>
                  <a:pt x="17594" y="76130"/>
                  <a:pt x="20861" y="54349"/>
                </a:cubicBezTo>
                <a:cubicBezTo>
                  <a:pt x="24128" y="32840"/>
                  <a:pt x="44003" y="17594"/>
                  <a:pt x="65784" y="20861"/>
                </a:cubicBezTo>
                <a:cubicBezTo>
                  <a:pt x="87566" y="24128"/>
                  <a:pt x="102540" y="44003"/>
                  <a:pt x="99273" y="65784"/>
                </a:cubicBezTo>
                <a:close/>
              </a:path>
            </a:pathLst>
          </a:custGeom>
          <a:solidFill>
            <a:srgbClr val="5B5B5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8" name="Freeform: Shape 277">
            <a:extLst>
              <a:ext uri="{FF2B5EF4-FFF2-40B4-BE49-F238E27FC236}">
                <a16:creationId xmlns:a16="http://schemas.microsoft.com/office/drawing/2014/main" id="{90FC05CD-597B-4907-AE1A-63C65BDCA002}"/>
              </a:ext>
            </a:extLst>
          </p:cNvPr>
          <p:cNvSpPr/>
          <p:nvPr/>
        </p:nvSpPr>
        <p:spPr>
          <a:xfrm>
            <a:off x="5586426" y="3619464"/>
            <a:ext cx="173331" cy="342569"/>
          </a:xfrm>
          <a:custGeom>
            <a:avLst/>
            <a:gdLst>
              <a:gd name="connsiteX0" fmla="*/ 329770 w 462847"/>
              <a:gd name="connsiteY0" fmla="*/ 927892 h 952921"/>
              <a:gd name="connsiteX1" fmla="*/ 316701 w 462847"/>
              <a:gd name="connsiteY1" fmla="*/ 933609 h 952921"/>
              <a:gd name="connsiteX2" fmla="*/ 310167 w 462847"/>
              <a:gd name="connsiteY2" fmla="*/ 920269 h 952921"/>
              <a:gd name="connsiteX3" fmla="*/ 360808 w 462847"/>
              <a:gd name="connsiteY3" fmla="*/ 53382 h 952921"/>
              <a:gd name="connsiteX4" fmla="*/ 215964 w 462847"/>
              <a:gd name="connsiteY4" fmla="*/ 60733 h 952921"/>
              <a:gd name="connsiteX5" fmla="*/ 40626 w 462847"/>
              <a:gd name="connsiteY5" fmla="*/ 300597 h 952921"/>
              <a:gd name="connsiteX6" fmla="*/ 27558 w 462847"/>
              <a:gd name="connsiteY6" fmla="*/ 306315 h 952921"/>
              <a:gd name="connsiteX7" fmla="*/ 21023 w 462847"/>
              <a:gd name="connsiteY7" fmla="*/ 292429 h 952921"/>
              <a:gd name="connsiteX8" fmla="*/ 206162 w 462847"/>
              <a:gd name="connsiteY8" fmla="*/ 41947 h 952921"/>
              <a:gd name="connsiteX9" fmla="*/ 367614 w 462847"/>
              <a:gd name="connsiteY9" fmla="*/ 33507 h 952921"/>
              <a:gd name="connsiteX10" fmla="*/ 329770 w 462847"/>
              <a:gd name="connsiteY10" fmla="*/ 927892 h 9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847" h="952921">
                <a:moveTo>
                  <a:pt x="329770" y="927892"/>
                </a:moveTo>
                <a:cubicBezTo>
                  <a:pt x="327864" y="933065"/>
                  <a:pt x="321874" y="935516"/>
                  <a:pt x="316701" y="933609"/>
                </a:cubicBezTo>
                <a:cubicBezTo>
                  <a:pt x="311256" y="931704"/>
                  <a:pt x="308261" y="925714"/>
                  <a:pt x="310167" y="920269"/>
                </a:cubicBezTo>
                <a:cubicBezTo>
                  <a:pt x="339571" y="829877"/>
                  <a:pt x="568000" y="126349"/>
                  <a:pt x="360808" y="53382"/>
                </a:cubicBezTo>
                <a:cubicBezTo>
                  <a:pt x="309623" y="35413"/>
                  <a:pt x="260887" y="37863"/>
                  <a:pt x="215964" y="60733"/>
                </a:cubicBezTo>
                <a:cubicBezTo>
                  <a:pt x="110870" y="114097"/>
                  <a:pt x="53695" y="263025"/>
                  <a:pt x="40626" y="300597"/>
                </a:cubicBezTo>
                <a:cubicBezTo>
                  <a:pt x="38720" y="305770"/>
                  <a:pt x="33003" y="307949"/>
                  <a:pt x="27558" y="306315"/>
                </a:cubicBezTo>
                <a:cubicBezTo>
                  <a:pt x="21840" y="304682"/>
                  <a:pt x="19117" y="298147"/>
                  <a:pt x="21023" y="292429"/>
                </a:cubicBezTo>
                <a:cubicBezTo>
                  <a:pt x="35453" y="250229"/>
                  <a:pt x="93990" y="98851"/>
                  <a:pt x="206162" y="41947"/>
                </a:cubicBezTo>
                <a:cubicBezTo>
                  <a:pt x="256531" y="16354"/>
                  <a:pt x="310711" y="13632"/>
                  <a:pt x="367614" y="33507"/>
                </a:cubicBezTo>
                <a:cubicBezTo>
                  <a:pt x="594682" y="113281"/>
                  <a:pt x="360536" y="835595"/>
                  <a:pt x="329770" y="927892"/>
                </a:cubicBezTo>
                <a:close/>
              </a:path>
            </a:pathLst>
          </a:custGeom>
          <a:solidFill>
            <a:srgbClr val="162C3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79" name="Freeform: Shape 278">
            <a:extLst>
              <a:ext uri="{FF2B5EF4-FFF2-40B4-BE49-F238E27FC236}">
                <a16:creationId xmlns:a16="http://schemas.microsoft.com/office/drawing/2014/main" id="{5C8483B9-D18A-470B-B826-9387E3BBB73B}"/>
              </a:ext>
            </a:extLst>
          </p:cNvPr>
          <p:cNvSpPr/>
          <p:nvPr/>
        </p:nvSpPr>
        <p:spPr>
          <a:xfrm>
            <a:off x="5631631" y="3561292"/>
            <a:ext cx="132547" cy="156603"/>
          </a:xfrm>
          <a:custGeom>
            <a:avLst/>
            <a:gdLst>
              <a:gd name="connsiteX0" fmla="*/ 85450 w 353942"/>
              <a:gd name="connsiteY0" fmla="*/ 87780 h 435621"/>
              <a:gd name="connsiteX1" fmla="*/ 109682 w 353942"/>
              <a:gd name="connsiteY1" fmla="*/ 35778 h 435621"/>
              <a:gd name="connsiteX2" fmla="*/ 312790 w 353942"/>
              <a:gd name="connsiteY2" fmla="*/ 21620 h 435621"/>
              <a:gd name="connsiteX3" fmla="*/ 332666 w 353942"/>
              <a:gd name="connsiteY3" fmla="*/ 113917 h 435621"/>
              <a:gd name="connsiteX4" fmla="*/ 310884 w 353942"/>
              <a:gd name="connsiteY4" fmla="*/ 302596 h 435621"/>
              <a:gd name="connsiteX5" fmla="*/ 44066 w 353942"/>
              <a:gd name="connsiteY5" fmla="*/ 393259 h 435621"/>
              <a:gd name="connsiteX6" fmla="*/ 23374 w 353942"/>
              <a:gd name="connsiteY6" fmla="*/ 172182 h 435621"/>
              <a:gd name="connsiteX7" fmla="*/ 85450 w 353942"/>
              <a:gd name="connsiteY7" fmla="*/ 87780 h 4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942" h="435621">
                <a:moveTo>
                  <a:pt x="85450" y="87780"/>
                </a:moveTo>
                <a:cubicBezTo>
                  <a:pt x="88990" y="65999"/>
                  <a:pt x="105053" y="52386"/>
                  <a:pt x="109682" y="35778"/>
                </a:cubicBezTo>
                <a:cubicBezTo>
                  <a:pt x="114310" y="19170"/>
                  <a:pt x="239824" y="30877"/>
                  <a:pt x="312790" y="21620"/>
                </a:cubicBezTo>
                <a:cubicBezTo>
                  <a:pt x="385757" y="12091"/>
                  <a:pt x="321230" y="60826"/>
                  <a:pt x="332666" y="113917"/>
                </a:cubicBezTo>
                <a:cubicBezTo>
                  <a:pt x="307345" y="156663"/>
                  <a:pt x="311973" y="243787"/>
                  <a:pt x="310884" y="302596"/>
                </a:cubicBezTo>
                <a:cubicBezTo>
                  <a:pt x="290193" y="349697"/>
                  <a:pt x="137180" y="471671"/>
                  <a:pt x="44066" y="393259"/>
                </a:cubicBezTo>
                <a:cubicBezTo>
                  <a:pt x="11395" y="356776"/>
                  <a:pt x="21468" y="237525"/>
                  <a:pt x="23374" y="172182"/>
                </a:cubicBezTo>
                <a:lnTo>
                  <a:pt x="85450" y="87780"/>
                </a:lnTo>
                <a:close/>
              </a:path>
            </a:pathLst>
          </a:custGeom>
          <a:solidFill>
            <a:srgbClr val="E3C7A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0" name="Freeform: Shape 279">
            <a:extLst>
              <a:ext uri="{FF2B5EF4-FFF2-40B4-BE49-F238E27FC236}">
                <a16:creationId xmlns:a16="http://schemas.microsoft.com/office/drawing/2014/main" id="{D4EB35B5-B2C8-4994-83DD-DA729386BD3A}"/>
              </a:ext>
            </a:extLst>
          </p:cNvPr>
          <p:cNvSpPr/>
          <p:nvPr/>
        </p:nvSpPr>
        <p:spPr>
          <a:xfrm>
            <a:off x="5588623" y="3425176"/>
            <a:ext cx="173331" cy="234905"/>
          </a:xfrm>
          <a:custGeom>
            <a:avLst/>
            <a:gdLst>
              <a:gd name="connsiteX0" fmla="*/ 39115 w 462847"/>
              <a:gd name="connsiteY0" fmla="*/ 53116 h 653431"/>
              <a:gd name="connsiteX1" fmla="*/ 59535 w 462847"/>
              <a:gd name="connsiteY1" fmla="*/ 43587 h 653431"/>
              <a:gd name="connsiteX2" fmla="*/ 416744 w 462847"/>
              <a:gd name="connsiteY2" fmla="*/ 61284 h 653431"/>
              <a:gd name="connsiteX3" fmla="*/ 462212 w 462847"/>
              <a:gd name="connsiteY3" fmla="*/ 239616 h 653431"/>
              <a:gd name="connsiteX4" fmla="*/ 361746 w 462847"/>
              <a:gd name="connsiteY4" fmla="*/ 534205 h 653431"/>
              <a:gd name="connsiteX5" fmla="*/ 119705 w 462847"/>
              <a:gd name="connsiteY5" fmla="*/ 643927 h 653431"/>
              <a:gd name="connsiteX6" fmla="*/ 33942 w 462847"/>
              <a:gd name="connsiteY6" fmla="*/ 524131 h 653431"/>
              <a:gd name="connsiteX7" fmla="*/ 25229 w 462847"/>
              <a:gd name="connsiteY7" fmla="*/ 194420 h 653431"/>
              <a:gd name="connsiteX8" fmla="*/ 39115 w 462847"/>
              <a:gd name="connsiteY8" fmla="*/ 53116 h 65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847" h="653431">
                <a:moveTo>
                  <a:pt x="39115" y="53116"/>
                </a:moveTo>
                <a:cubicBezTo>
                  <a:pt x="47283" y="-14405"/>
                  <a:pt x="59535" y="43587"/>
                  <a:pt x="59535" y="43587"/>
                </a:cubicBezTo>
                <a:lnTo>
                  <a:pt x="416744" y="61284"/>
                </a:lnTo>
                <a:lnTo>
                  <a:pt x="462212" y="239616"/>
                </a:lnTo>
                <a:cubicBezTo>
                  <a:pt x="415382" y="432107"/>
                  <a:pt x="436347" y="407875"/>
                  <a:pt x="361746" y="534205"/>
                </a:cubicBezTo>
                <a:cubicBezTo>
                  <a:pt x="316279" y="608533"/>
                  <a:pt x="220714" y="665164"/>
                  <a:pt x="119705" y="643927"/>
                </a:cubicBezTo>
                <a:cubicBezTo>
                  <a:pt x="74781" y="634398"/>
                  <a:pt x="41293" y="572050"/>
                  <a:pt x="33942" y="524131"/>
                </a:cubicBezTo>
                <a:cubicBezTo>
                  <a:pt x="30130" y="498266"/>
                  <a:pt x="11889" y="339537"/>
                  <a:pt x="25229" y="194420"/>
                </a:cubicBezTo>
                <a:cubicBezTo>
                  <a:pt x="32853" y="112741"/>
                  <a:pt x="39115" y="53116"/>
                  <a:pt x="39115" y="53116"/>
                </a:cubicBezTo>
                <a:close/>
              </a:path>
            </a:pathLst>
          </a:custGeom>
          <a:solidFill>
            <a:srgbClr val="F7DC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1" name="Freeform: Shape 280">
            <a:extLst>
              <a:ext uri="{FF2B5EF4-FFF2-40B4-BE49-F238E27FC236}">
                <a16:creationId xmlns:a16="http://schemas.microsoft.com/office/drawing/2014/main" id="{524A49F1-A98F-4712-AEC2-FC788CC692DF}"/>
              </a:ext>
            </a:extLst>
          </p:cNvPr>
          <p:cNvSpPr/>
          <p:nvPr/>
        </p:nvSpPr>
        <p:spPr>
          <a:xfrm>
            <a:off x="5586133" y="3365524"/>
            <a:ext cx="234506" cy="264268"/>
          </a:xfrm>
          <a:custGeom>
            <a:avLst/>
            <a:gdLst>
              <a:gd name="connsiteX0" fmla="*/ 27251 w 626205"/>
              <a:gd name="connsiteY0" fmla="*/ 449931 h 735110"/>
              <a:gd name="connsiteX1" fmla="*/ 38413 w 626205"/>
              <a:gd name="connsiteY1" fmla="*/ 30101 h 735110"/>
              <a:gd name="connsiteX2" fmla="*/ 229270 w 626205"/>
              <a:gd name="connsiteY2" fmla="*/ 26016 h 735110"/>
              <a:gd name="connsiteX3" fmla="*/ 623235 w 626205"/>
              <a:gd name="connsiteY3" fmla="*/ 243827 h 735110"/>
              <a:gd name="connsiteX4" fmla="*/ 438368 w 626205"/>
              <a:gd name="connsiteY4" fmla="*/ 720832 h 735110"/>
              <a:gd name="connsiteX5" fmla="*/ 423122 w 626205"/>
              <a:gd name="connsiteY5" fmla="*/ 563192 h 735110"/>
              <a:gd name="connsiteX6" fmla="*/ 393173 w 626205"/>
              <a:gd name="connsiteY6" fmla="*/ 527798 h 735110"/>
              <a:gd name="connsiteX7" fmla="*/ 350155 w 626205"/>
              <a:gd name="connsiteY7" fmla="*/ 435228 h 735110"/>
              <a:gd name="connsiteX8" fmla="*/ 169100 w 626205"/>
              <a:gd name="connsiteY8" fmla="*/ 237020 h 735110"/>
              <a:gd name="connsiteX9" fmla="*/ 39503 w 626205"/>
              <a:gd name="connsiteY9" fmla="*/ 300730 h 735110"/>
              <a:gd name="connsiteX10" fmla="*/ 27251 w 626205"/>
              <a:gd name="connsiteY10" fmla="*/ 449931 h 735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6205" h="735110">
                <a:moveTo>
                  <a:pt x="27251" y="449931"/>
                </a:moveTo>
                <a:cubicBezTo>
                  <a:pt x="15271" y="338302"/>
                  <a:pt x="19083" y="170044"/>
                  <a:pt x="38413" y="30101"/>
                </a:cubicBezTo>
                <a:cubicBezTo>
                  <a:pt x="97495" y="49976"/>
                  <a:pt x="148952" y="41263"/>
                  <a:pt x="229270" y="26016"/>
                </a:cubicBezTo>
                <a:cubicBezTo>
                  <a:pt x="384732" y="-3388"/>
                  <a:pt x="615612" y="85098"/>
                  <a:pt x="623235" y="243827"/>
                </a:cubicBezTo>
                <a:cubicBezTo>
                  <a:pt x="633036" y="445846"/>
                  <a:pt x="459333" y="587968"/>
                  <a:pt x="438368" y="720832"/>
                </a:cubicBezTo>
                <a:cubicBezTo>
                  <a:pt x="408964" y="676453"/>
                  <a:pt x="419582" y="610021"/>
                  <a:pt x="423122" y="563192"/>
                </a:cubicBezTo>
                <a:cubicBezTo>
                  <a:pt x="426934" y="516090"/>
                  <a:pt x="405152" y="503294"/>
                  <a:pt x="393173" y="527798"/>
                </a:cubicBezTo>
                <a:cubicBezTo>
                  <a:pt x="381193" y="552029"/>
                  <a:pt x="350428" y="584973"/>
                  <a:pt x="350155" y="435228"/>
                </a:cubicBezTo>
                <a:cubicBezTo>
                  <a:pt x="349883" y="285211"/>
                  <a:pt x="232537" y="245188"/>
                  <a:pt x="169100" y="237020"/>
                </a:cubicBezTo>
                <a:cubicBezTo>
                  <a:pt x="105935" y="228580"/>
                  <a:pt x="50666" y="219596"/>
                  <a:pt x="39503" y="300730"/>
                </a:cubicBezTo>
                <a:cubicBezTo>
                  <a:pt x="27251" y="392755"/>
                  <a:pt x="27251" y="449931"/>
                  <a:pt x="27251" y="449931"/>
                </a:cubicBezTo>
                <a:close/>
              </a:path>
            </a:pathLst>
          </a:custGeom>
          <a:solidFill>
            <a:srgbClr val="4C1B0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2" name="Freeform: Shape 281">
            <a:extLst>
              <a:ext uri="{FF2B5EF4-FFF2-40B4-BE49-F238E27FC236}">
                <a16:creationId xmlns:a16="http://schemas.microsoft.com/office/drawing/2014/main" id="{B153E91E-A280-4F3D-B0C2-5E523B864D05}"/>
              </a:ext>
            </a:extLst>
          </p:cNvPr>
          <p:cNvSpPr/>
          <p:nvPr/>
        </p:nvSpPr>
        <p:spPr>
          <a:xfrm>
            <a:off x="5716672" y="3527324"/>
            <a:ext cx="61175" cy="68514"/>
          </a:xfrm>
          <a:custGeom>
            <a:avLst/>
            <a:gdLst>
              <a:gd name="connsiteX0" fmla="*/ 140701 w 163357"/>
              <a:gd name="connsiteY0" fmla="*/ 99228 h 190584"/>
              <a:gd name="connsiteX1" fmla="*/ 109391 w 163357"/>
              <a:gd name="connsiteY1" fmla="*/ 22450 h 190584"/>
              <a:gd name="connsiteX2" fmla="*/ 39964 w 163357"/>
              <a:gd name="connsiteY2" fmla="*/ 67102 h 190584"/>
              <a:gd name="connsiteX3" fmla="*/ 24989 w 163357"/>
              <a:gd name="connsiteY3" fmla="*/ 114748 h 190584"/>
              <a:gd name="connsiteX4" fmla="*/ 41325 w 163357"/>
              <a:gd name="connsiteY4" fmla="*/ 185536 h 190584"/>
              <a:gd name="connsiteX5" fmla="*/ 140701 w 163357"/>
              <a:gd name="connsiteY5" fmla="*/ 99228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57" h="190584">
                <a:moveTo>
                  <a:pt x="140701" y="99228"/>
                </a:moveTo>
                <a:cubicBezTo>
                  <a:pt x="151048" y="65740"/>
                  <a:pt x="137162" y="31435"/>
                  <a:pt x="109391" y="22450"/>
                </a:cubicBezTo>
                <a:cubicBezTo>
                  <a:pt x="81348" y="13738"/>
                  <a:pt x="50582" y="33885"/>
                  <a:pt x="39964" y="67102"/>
                </a:cubicBezTo>
                <a:cubicBezTo>
                  <a:pt x="37514" y="74997"/>
                  <a:pt x="27985" y="105218"/>
                  <a:pt x="24989" y="114748"/>
                </a:cubicBezTo>
                <a:cubicBezTo>
                  <a:pt x="14916" y="147691"/>
                  <a:pt x="21995" y="179274"/>
                  <a:pt x="41325" y="185536"/>
                </a:cubicBezTo>
                <a:cubicBezTo>
                  <a:pt x="78625" y="197243"/>
                  <a:pt x="132806" y="124549"/>
                  <a:pt x="140701" y="99228"/>
                </a:cubicBezTo>
                <a:close/>
              </a:path>
            </a:pathLst>
          </a:custGeom>
          <a:solidFill>
            <a:srgbClr val="F7E3C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3" name="Freeform: Shape 282">
            <a:extLst>
              <a:ext uri="{FF2B5EF4-FFF2-40B4-BE49-F238E27FC236}">
                <a16:creationId xmlns:a16="http://schemas.microsoft.com/office/drawing/2014/main" id="{2B725506-3420-4FD2-8348-DDC77475A02E}"/>
              </a:ext>
            </a:extLst>
          </p:cNvPr>
          <p:cNvSpPr/>
          <p:nvPr/>
        </p:nvSpPr>
        <p:spPr>
          <a:xfrm>
            <a:off x="5586109" y="3369004"/>
            <a:ext cx="132547" cy="176178"/>
          </a:xfrm>
          <a:custGeom>
            <a:avLst/>
            <a:gdLst>
              <a:gd name="connsiteX0" fmla="*/ 38479 w 353942"/>
              <a:gd name="connsiteY0" fmla="*/ 20420 h 490073"/>
              <a:gd name="connsiteX1" fmla="*/ 152557 w 353942"/>
              <a:gd name="connsiteY1" fmla="*/ 161180 h 490073"/>
              <a:gd name="connsiteX2" fmla="*/ 127237 w 353942"/>
              <a:gd name="connsiteY2" fmla="*/ 112989 h 490073"/>
              <a:gd name="connsiteX3" fmla="*/ 172432 w 353942"/>
              <a:gd name="connsiteY3" fmla="*/ 133137 h 490073"/>
              <a:gd name="connsiteX4" fmla="*/ 354848 w 353942"/>
              <a:gd name="connsiteY4" fmla="*/ 455768 h 490073"/>
              <a:gd name="connsiteX5" fmla="*/ 352126 w 353942"/>
              <a:gd name="connsiteY5" fmla="*/ 482451 h 490073"/>
              <a:gd name="connsiteX6" fmla="*/ 349948 w 353942"/>
              <a:gd name="connsiteY6" fmla="*/ 425547 h 490073"/>
              <a:gd name="connsiteX7" fmla="*/ 168893 w 353942"/>
              <a:gd name="connsiteY7" fmla="*/ 227340 h 490073"/>
              <a:gd name="connsiteX8" fmla="*/ 39295 w 353942"/>
              <a:gd name="connsiteY8" fmla="*/ 291049 h 490073"/>
              <a:gd name="connsiteX9" fmla="*/ 27044 w 353942"/>
              <a:gd name="connsiteY9" fmla="*/ 439977 h 490073"/>
              <a:gd name="connsiteX10" fmla="*/ 38479 w 353942"/>
              <a:gd name="connsiteY10" fmla="*/ 20420 h 49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3942" h="490073">
                <a:moveTo>
                  <a:pt x="38479" y="20420"/>
                </a:moveTo>
                <a:cubicBezTo>
                  <a:pt x="47735" y="40567"/>
                  <a:pt x="73057" y="110266"/>
                  <a:pt x="152557" y="161180"/>
                </a:cubicBezTo>
                <a:cubicBezTo>
                  <a:pt x="140306" y="145388"/>
                  <a:pt x="129959" y="128780"/>
                  <a:pt x="127237" y="112989"/>
                </a:cubicBezTo>
                <a:cubicBezTo>
                  <a:pt x="140033" y="119251"/>
                  <a:pt x="154463" y="125786"/>
                  <a:pt x="172432" y="133137"/>
                </a:cubicBezTo>
                <a:cubicBezTo>
                  <a:pt x="277526" y="176699"/>
                  <a:pt x="365740" y="209098"/>
                  <a:pt x="354848" y="455768"/>
                </a:cubicBezTo>
                <a:cubicBezTo>
                  <a:pt x="354577" y="465025"/>
                  <a:pt x="353215" y="474010"/>
                  <a:pt x="352126" y="482451"/>
                </a:cubicBezTo>
                <a:cubicBezTo>
                  <a:pt x="350765" y="467203"/>
                  <a:pt x="349948" y="448690"/>
                  <a:pt x="349948" y="425547"/>
                </a:cubicBezTo>
                <a:cubicBezTo>
                  <a:pt x="349675" y="275530"/>
                  <a:pt x="232330" y="235508"/>
                  <a:pt x="168893" y="227340"/>
                </a:cubicBezTo>
                <a:cubicBezTo>
                  <a:pt x="105728" y="218899"/>
                  <a:pt x="50458" y="209915"/>
                  <a:pt x="39295" y="291049"/>
                </a:cubicBezTo>
                <a:cubicBezTo>
                  <a:pt x="27044" y="383074"/>
                  <a:pt x="27044" y="439977"/>
                  <a:pt x="27044" y="439977"/>
                </a:cubicBezTo>
                <a:cubicBezTo>
                  <a:pt x="15336" y="328622"/>
                  <a:pt x="19148" y="160363"/>
                  <a:pt x="38479" y="20420"/>
                </a:cubicBezTo>
                <a:close/>
              </a:path>
            </a:pathLst>
          </a:custGeom>
          <a:solidFill>
            <a:srgbClr val="822E0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4" name="Freeform: Shape 283">
            <a:extLst>
              <a:ext uri="{FF2B5EF4-FFF2-40B4-BE49-F238E27FC236}">
                <a16:creationId xmlns:a16="http://schemas.microsoft.com/office/drawing/2014/main" id="{CAE8C3F4-1372-4979-BC14-9B188148261E}"/>
              </a:ext>
            </a:extLst>
          </p:cNvPr>
          <p:cNvSpPr/>
          <p:nvPr/>
        </p:nvSpPr>
        <p:spPr>
          <a:xfrm>
            <a:off x="5601232" y="3516798"/>
            <a:ext cx="40784" cy="78302"/>
          </a:xfrm>
          <a:custGeom>
            <a:avLst/>
            <a:gdLst>
              <a:gd name="connsiteX0" fmla="*/ 61803 w 108905"/>
              <a:gd name="connsiteY0" fmla="*/ 20420 h 217810"/>
              <a:gd name="connsiteX1" fmla="*/ 35122 w 108905"/>
              <a:gd name="connsiteY1" fmla="*/ 180239 h 217810"/>
              <a:gd name="connsiteX2" fmla="*/ 107544 w 108905"/>
              <a:gd name="connsiteY2" fmla="*/ 208009 h 217810"/>
              <a:gd name="connsiteX3" fmla="*/ 20420 w 108905"/>
              <a:gd name="connsiteY3" fmla="*/ 182416 h 217810"/>
              <a:gd name="connsiteX4" fmla="*/ 61803 w 108905"/>
              <a:gd name="connsiteY4" fmla="*/ 20420 h 217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5" h="217810">
                <a:moveTo>
                  <a:pt x="61803" y="20420"/>
                </a:moveTo>
                <a:cubicBezTo>
                  <a:pt x="80590" y="81134"/>
                  <a:pt x="59353" y="138310"/>
                  <a:pt x="35122" y="180239"/>
                </a:cubicBezTo>
                <a:cubicBezTo>
                  <a:pt x="51458" y="195757"/>
                  <a:pt x="81952" y="210187"/>
                  <a:pt x="107544" y="208009"/>
                </a:cubicBezTo>
                <a:cubicBezTo>
                  <a:pt x="83585" y="216177"/>
                  <a:pt x="45196" y="207737"/>
                  <a:pt x="20420" y="182416"/>
                </a:cubicBezTo>
                <a:cubicBezTo>
                  <a:pt x="41929" y="144028"/>
                  <a:pt x="65071" y="109450"/>
                  <a:pt x="61803" y="20420"/>
                </a:cubicBezTo>
                <a:close/>
              </a:path>
            </a:pathLst>
          </a:custGeom>
          <a:solidFill>
            <a:srgbClr val="CEB09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5" name="Freeform: Shape 284">
            <a:extLst>
              <a:ext uri="{FF2B5EF4-FFF2-40B4-BE49-F238E27FC236}">
                <a16:creationId xmlns:a16="http://schemas.microsoft.com/office/drawing/2014/main" id="{BFA61C9E-564C-4D75-9F28-2E7DEE7A263F}"/>
              </a:ext>
            </a:extLst>
          </p:cNvPr>
          <p:cNvSpPr/>
          <p:nvPr/>
        </p:nvSpPr>
        <p:spPr>
          <a:xfrm>
            <a:off x="5613773" y="3610543"/>
            <a:ext cx="40784" cy="19576"/>
          </a:xfrm>
          <a:custGeom>
            <a:avLst/>
            <a:gdLst>
              <a:gd name="connsiteX0" fmla="*/ 20420 w 108905"/>
              <a:gd name="connsiteY0" fmla="*/ 20479 h 54452"/>
              <a:gd name="connsiteX1" fmla="*/ 106727 w 108905"/>
              <a:gd name="connsiteY1" fmla="*/ 26741 h 54452"/>
              <a:gd name="connsiteX2" fmla="*/ 20420 w 108905"/>
              <a:gd name="connsiteY2" fmla="*/ 20479 h 54452"/>
            </a:gdLst>
            <a:ahLst/>
            <a:cxnLst>
              <a:cxn ang="0">
                <a:pos x="connsiteX0" y="connsiteY0"/>
              </a:cxn>
              <a:cxn ang="0">
                <a:pos x="connsiteX1" y="connsiteY1"/>
              </a:cxn>
              <a:cxn ang="0">
                <a:pos x="connsiteX2" y="connsiteY2"/>
              </a:cxn>
            </a:cxnLst>
            <a:rect l="l" t="t" r="r" b="b"/>
            <a:pathLst>
              <a:path w="108905" h="54452">
                <a:moveTo>
                  <a:pt x="20420" y="20479"/>
                </a:moveTo>
                <a:cubicBezTo>
                  <a:pt x="45468" y="37632"/>
                  <a:pt x="79229" y="41716"/>
                  <a:pt x="106727" y="26741"/>
                </a:cubicBezTo>
                <a:cubicBezTo>
                  <a:pt x="76506" y="23202"/>
                  <a:pt x="50913" y="19935"/>
                  <a:pt x="20420" y="20479"/>
                </a:cubicBezTo>
                <a:close/>
              </a:path>
            </a:pathLst>
          </a:custGeom>
          <a:solidFill>
            <a:srgbClr val="CEB09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6" name="Freeform: Shape 285">
            <a:extLst>
              <a:ext uri="{FF2B5EF4-FFF2-40B4-BE49-F238E27FC236}">
                <a16:creationId xmlns:a16="http://schemas.microsoft.com/office/drawing/2014/main" id="{4FBF9A5F-D658-4FFD-B3E0-F6CDC800A030}"/>
              </a:ext>
            </a:extLst>
          </p:cNvPr>
          <p:cNvSpPr/>
          <p:nvPr/>
        </p:nvSpPr>
        <p:spPr>
          <a:xfrm>
            <a:off x="5635130" y="3501308"/>
            <a:ext cx="61175" cy="29363"/>
          </a:xfrm>
          <a:custGeom>
            <a:avLst/>
            <a:gdLst>
              <a:gd name="connsiteX0" fmla="*/ 21381 w 163357"/>
              <a:gd name="connsiteY0" fmla="*/ 36826 h 81678"/>
              <a:gd name="connsiteX1" fmla="*/ 26282 w 163357"/>
              <a:gd name="connsiteY1" fmla="*/ 25391 h 81678"/>
              <a:gd name="connsiteX2" fmla="*/ 89992 w 163357"/>
              <a:gd name="connsiteY2" fmla="*/ 25663 h 81678"/>
              <a:gd name="connsiteX3" fmla="*/ 145261 w 163357"/>
              <a:gd name="connsiteY3" fmla="*/ 67864 h 81678"/>
              <a:gd name="connsiteX4" fmla="*/ 87542 w 163357"/>
              <a:gd name="connsiteY4" fmla="*/ 34648 h 81678"/>
              <a:gd name="connsiteX5" fmla="*/ 32272 w 163357"/>
              <a:gd name="connsiteY5" fmla="*/ 41454 h 81678"/>
              <a:gd name="connsiteX6" fmla="*/ 21381 w 163357"/>
              <a:gd name="connsiteY6" fmla="*/ 3682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57" h="81678">
                <a:moveTo>
                  <a:pt x="21381" y="36826"/>
                </a:moveTo>
                <a:cubicBezTo>
                  <a:pt x="18931" y="32469"/>
                  <a:pt x="21381" y="27024"/>
                  <a:pt x="26282" y="25391"/>
                </a:cubicBezTo>
                <a:cubicBezTo>
                  <a:pt x="47519" y="18584"/>
                  <a:pt x="69572" y="18856"/>
                  <a:pt x="89992" y="25663"/>
                </a:cubicBezTo>
                <a:cubicBezTo>
                  <a:pt x="113134" y="33286"/>
                  <a:pt x="131648" y="49350"/>
                  <a:pt x="145261" y="67864"/>
                </a:cubicBezTo>
                <a:cubicBezTo>
                  <a:pt x="129198" y="51528"/>
                  <a:pt x="109050" y="38731"/>
                  <a:pt x="87542" y="34648"/>
                </a:cubicBezTo>
                <a:cubicBezTo>
                  <a:pt x="68483" y="30836"/>
                  <a:pt x="48607" y="33831"/>
                  <a:pt x="32272" y="41454"/>
                </a:cubicBezTo>
                <a:cubicBezTo>
                  <a:pt x="28188" y="43360"/>
                  <a:pt x="23560" y="40909"/>
                  <a:pt x="21381" y="36826"/>
                </a:cubicBezTo>
                <a:close/>
              </a:path>
            </a:pathLst>
          </a:custGeom>
          <a:solidFill>
            <a:srgbClr val="4C1B0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7" name="Freeform: Shape 286">
            <a:extLst>
              <a:ext uri="{FF2B5EF4-FFF2-40B4-BE49-F238E27FC236}">
                <a16:creationId xmlns:a16="http://schemas.microsoft.com/office/drawing/2014/main" id="{8672C3C4-3F3C-45C3-9C9C-66D92EB3CBD4}"/>
              </a:ext>
            </a:extLst>
          </p:cNvPr>
          <p:cNvSpPr/>
          <p:nvPr/>
        </p:nvSpPr>
        <p:spPr>
          <a:xfrm>
            <a:off x="5591648" y="3495438"/>
            <a:ext cx="30588" cy="19576"/>
          </a:xfrm>
          <a:custGeom>
            <a:avLst/>
            <a:gdLst>
              <a:gd name="connsiteX0" fmla="*/ 74056 w 81678"/>
              <a:gd name="connsiteY0" fmla="*/ 45804 h 54452"/>
              <a:gd name="connsiteX1" fmla="*/ 62893 w 81678"/>
              <a:gd name="connsiteY1" fmla="*/ 44987 h 54452"/>
              <a:gd name="connsiteX2" fmla="*/ 46557 w 81678"/>
              <a:gd name="connsiteY2" fmla="*/ 29740 h 54452"/>
              <a:gd name="connsiteX3" fmla="*/ 20420 w 81678"/>
              <a:gd name="connsiteY3" fmla="*/ 38725 h 54452"/>
              <a:gd name="connsiteX4" fmla="*/ 30493 w 81678"/>
              <a:gd name="connsiteY4" fmla="*/ 24567 h 54452"/>
              <a:gd name="connsiteX5" fmla="*/ 49552 w 81678"/>
              <a:gd name="connsiteY5" fmla="*/ 21028 h 54452"/>
              <a:gd name="connsiteX6" fmla="*/ 74328 w 81678"/>
              <a:gd name="connsiteY6" fmla="*/ 34097 h 54452"/>
              <a:gd name="connsiteX7" fmla="*/ 74056 w 81678"/>
              <a:gd name="connsiteY7" fmla="*/ 4580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678" h="54452">
                <a:moveTo>
                  <a:pt x="74056" y="45804"/>
                </a:moveTo>
                <a:cubicBezTo>
                  <a:pt x="70516" y="48527"/>
                  <a:pt x="65343" y="48527"/>
                  <a:pt x="62893" y="44987"/>
                </a:cubicBezTo>
                <a:cubicBezTo>
                  <a:pt x="58536" y="38725"/>
                  <a:pt x="52819" y="33007"/>
                  <a:pt x="46557" y="29740"/>
                </a:cubicBezTo>
                <a:cubicBezTo>
                  <a:pt x="38117" y="24295"/>
                  <a:pt x="26954" y="29196"/>
                  <a:pt x="20420" y="38725"/>
                </a:cubicBezTo>
                <a:cubicBezTo>
                  <a:pt x="22598" y="33552"/>
                  <a:pt x="25593" y="28379"/>
                  <a:pt x="30493" y="24567"/>
                </a:cubicBezTo>
                <a:cubicBezTo>
                  <a:pt x="35666" y="20484"/>
                  <a:pt x="43018" y="19667"/>
                  <a:pt x="49552" y="21028"/>
                </a:cubicBezTo>
                <a:cubicBezTo>
                  <a:pt x="59353" y="23478"/>
                  <a:pt x="66977" y="28107"/>
                  <a:pt x="74328" y="34097"/>
                </a:cubicBezTo>
                <a:cubicBezTo>
                  <a:pt x="77868" y="37092"/>
                  <a:pt x="78139" y="42809"/>
                  <a:pt x="74056" y="45804"/>
                </a:cubicBezTo>
                <a:close/>
              </a:path>
            </a:pathLst>
          </a:custGeom>
          <a:solidFill>
            <a:srgbClr val="4C1B0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8" name="Freeform: Shape 287">
            <a:extLst>
              <a:ext uri="{FF2B5EF4-FFF2-40B4-BE49-F238E27FC236}">
                <a16:creationId xmlns:a16="http://schemas.microsoft.com/office/drawing/2014/main" id="{7CBECB0A-4712-4573-9FB5-70CD9EBAC5B5}"/>
              </a:ext>
            </a:extLst>
          </p:cNvPr>
          <p:cNvSpPr/>
          <p:nvPr/>
        </p:nvSpPr>
        <p:spPr>
          <a:xfrm>
            <a:off x="5523335" y="3799662"/>
            <a:ext cx="10196" cy="9788"/>
          </a:xfrm>
          <a:custGeom>
            <a:avLst/>
            <a:gdLst>
              <a:gd name="connsiteX0" fmla="*/ 20420 w 27226"/>
              <a:gd name="connsiteY0" fmla="*/ 23142 h 27226"/>
              <a:gd name="connsiteX1" fmla="*/ 28861 w 27226"/>
              <a:gd name="connsiteY1" fmla="*/ 20420 h 27226"/>
              <a:gd name="connsiteX2" fmla="*/ 31855 w 27226"/>
              <a:gd name="connsiteY2" fmla="*/ 24231 h 27226"/>
              <a:gd name="connsiteX3" fmla="*/ 23688 w 27226"/>
              <a:gd name="connsiteY3" fmla="*/ 26954 h 27226"/>
              <a:gd name="connsiteX4" fmla="*/ 20420 w 27226"/>
              <a:gd name="connsiteY4" fmla="*/ 23142 h 27226"/>
              <a:gd name="connsiteX5" fmla="*/ 20420 w 27226"/>
              <a:gd name="connsiteY5" fmla="*/ 23142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2"/>
                </a:moveTo>
                <a:lnTo>
                  <a:pt x="28861" y="20420"/>
                </a:lnTo>
                <a:cubicBezTo>
                  <a:pt x="29405" y="22053"/>
                  <a:pt x="30494" y="23687"/>
                  <a:pt x="31855" y="24231"/>
                </a:cubicBezTo>
                <a:lnTo>
                  <a:pt x="23688" y="26954"/>
                </a:lnTo>
                <a:cubicBezTo>
                  <a:pt x="22054" y="26137"/>
                  <a:pt x="20965" y="24776"/>
                  <a:pt x="20420" y="23142"/>
                </a:cubicBezTo>
                <a:lnTo>
                  <a:pt x="20420" y="23142"/>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89" name="Freeform: Shape 288">
            <a:extLst>
              <a:ext uri="{FF2B5EF4-FFF2-40B4-BE49-F238E27FC236}">
                <a16:creationId xmlns:a16="http://schemas.microsoft.com/office/drawing/2014/main" id="{42556453-D3A0-47AB-8E44-758CDC950A52}"/>
              </a:ext>
            </a:extLst>
          </p:cNvPr>
          <p:cNvSpPr/>
          <p:nvPr/>
        </p:nvSpPr>
        <p:spPr>
          <a:xfrm>
            <a:off x="5524457" y="3801033"/>
            <a:ext cx="20392" cy="19576"/>
          </a:xfrm>
          <a:custGeom>
            <a:avLst/>
            <a:gdLst>
              <a:gd name="connsiteX0" fmla="*/ 20420 w 54452"/>
              <a:gd name="connsiteY0" fmla="*/ 23142 h 54452"/>
              <a:gd name="connsiteX1" fmla="*/ 28860 w 54452"/>
              <a:gd name="connsiteY1" fmla="*/ 20420 h 54452"/>
              <a:gd name="connsiteX2" fmla="*/ 55542 w 54452"/>
              <a:gd name="connsiteY2" fmla="*/ 35939 h 54452"/>
              <a:gd name="connsiteX3" fmla="*/ 47374 w 54452"/>
              <a:gd name="connsiteY3" fmla="*/ 38661 h 54452"/>
            </a:gdLst>
            <a:ahLst/>
            <a:cxnLst>
              <a:cxn ang="0">
                <a:pos x="connsiteX0" y="connsiteY0"/>
              </a:cxn>
              <a:cxn ang="0">
                <a:pos x="connsiteX1" y="connsiteY1"/>
              </a:cxn>
              <a:cxn ang="0">
                <a:pos x="connsiteX2" y="connsiteY2"/>
              </a:cxn>
              <a:cxn ang="0">
                <a:pos x="connsiteX3" y="connsiteY3"/>
              </a:cxn>
            </a:cxnLst>
            <a:rect l="l" t="t" r="r" b="b"/>
            <a:pathLst>
              <a:path w="54452" h="54452">
                <a:moveTo>
                  <a:pt x="20420" y="23142"/>
                </a:moveTo>
                <a:lnTo>
                  <a:pt x="28860" y="20420"/>
                </a:lnTo>
                <a:lnTo>
                  <a:pt x="55542" y="35939"/>
                </a:lnTo>
                <a:lnTo>
                  <a:pt x="47374" y="38661"/>
                </a:lnTo>
                <a:close/>
              </a:path>
            </a:pathLst>
          </a:custGeom>
          <a:solidFill>
            <a:srgbClr val="B4B4B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0" name="Freeform: Shape 289">
            <a:extLst>
              <a:ext uri="{FF2B5EF4-FFF2-40B4-BE49-F238E27FC236}">
                <a16:creationId xmlns:a16="http://schemas.microsoft.com/office/drawing/2014/main" id="{8F63AEC8-475A-4CB7-91CD-D5462898F2B3}"/>
              </a:ext>
            </a:extLst>
          </p:cNvPr>
          <p:cNvSpPr/>
          <p:nvPr/>
        </p:nvSpPr>
        <p:spPr>
          <a:xfrm>
            <a:off x="5533531" y="3806611"/>
            <a:ext cx="10196" cy="19576"/>
          </a:xfrm>
          <a:custGeom>
            <a:avLst/>
            <a:gdLst>
              <a:gd name="connsiteX0" fmla="*/ 23143 w 27226"/>
              <a:gd name="connsiteY0" fmla="*/ 23143 h 54452"/>
              <a:gd name="connsiteX1" fmla="*/ 31311 w 27226"/>
              <a:gd name="connsiteY1" fmla="*/ 20420 h 54452"/>
              <a:gd name="connsiteX2" fmla="*/ 28588 w 27226"/>
              <a:gd name="connsiteY2" fmla="*/ 36211 h 54452"/>
              <a:gd name="connsiteX3" fmla="*/ 20420 w 27226"/>
              <a:gd name="connsiteY3" fmla="*/ 38934 h 54452"/>
            </a:gdLst>
            <a:ahLst/>
            <a:cxnLst>
              <a:cxn ang="0">
                <a:pos x="connsiteX0" y="connsiteY0"/>
              </a:cxn>
              <a:cxn ang="0">
                <a:pos x="connsiteX1" y="connsiteY1"/>
              </a:cxn>
              <a:cxn ang="0">
                <a:pos x="connsiteX2" y="connsiteY2"/>
              </a:cxn>
              <a:cxn ang="0">
                <a:pos x="connsiteX3" y="connsiteY3"/>
              </a:cxn>
            </a:cxnLst>
            <a:rect l="l" t="t" r="r" b="b"/>
            <a:pathLst>
              <a:path w="27226" h="54452">
                <a:moveTo>
                  <a:pt x="23143" y="23143"/>
                </a:moveTo>
                <a:lnTo>
                  <a:pt x="31311" y="20420"/>
                </a:lnTo>
                <a:lnTo>
                  <a:pt x="28588" y="36211"/>
                </a:lnTo>
                <a:lnTo>
                  <a:pt x="20420" y="38934"/>
                </a:lnTo>
                <a:close/>
              </a:path>
            </a:pathLst>
          </a:custGeom>
          <a:solidFill>
            <a:srgbClr val="ACACA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1" name="Freeform: Shape 290">
            <a:extLst>
              <a:ext uri="{FF2B5EF4-FFF2-40B4-BE49-F238E27FC236}">
                <a16:creationId xmlns:a16="http://schemas.microsoft.com/office/drawing/2014/main" id="{1333FD72-B4D8-42FF-BEE4-F0456CBF05CF}"/>
              </a:ext>
            </a:extLst>
          </p:cNvPr>
          <p:cNvSpPr/>
          <p:nvPr/>
        </p:nvSpPr>
        <p:spPr>
          <a:xfrm>
            <a:off x="5541382" y="3816399"/>
            <a:ext cx="10196" cy="9788"/>
          </a:xfrm>
          <a:custGeom>
            <a:avLst/>
            <a:gdLst>
              <a:gd name="connsiteX0" fmla="*/ 23143 w 27226"/>
              <a:gd name="connsiteY0" fmla="*/ 23143 h 27226"/>
              <a:gd name="connsiteX1" fmla="*/ 31310 w 27226"/>
              <a:gd name="connsiteY1" fmla="*/ 20420 h 27226"/>
              <a:gd name="connsiteX2" fmla="*/ 28587 w 27226"/>
              <a:gd name="connsiteY2" fmla="*/ 24231 h 27226"/>
              <a:gd name="connsiteX3" fmla="*/ 20420 w 27226"/>
              <a:gd name="connsiteY3" fmla="*/ 26954 h 27226"/>
              <a:gd name="connsiteX4" fmla="*/ 23143 w 27226"/>
              <a:gd name="connsiteY4" fmla="*/ 23143 h 27226"/>
              <a:gd name="connsiteX5" fmla="*/ 23143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3143" y="23143"/>
                </a:moveTo>
                <a:lnTo>
                  <a:pt x="31310" y="20420"/>
                </a:lnTo>
                <a:cubicBezTo>
                  <a:pt x="31038" y="22326"/>
                  <a:pt x="29949" y="23687"/>
                  <a:pt x="28587" y="24231"/>
                </a:cubicBezTo>
                <a:lnTo>
                  <a:pt x="20420" y="26954"/>
                </a:lnTo>
                <a:cubicBezTo>
                  <a:pt x="21781" y="26682"/>
                  <a:pt x="22870" y="25321"/>
                  <a:pt x="23143" y="23143"/>
                </a:cubicBezTo>
                <a:lnTo>
                  <a:pt x="23143" y="23143"/>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2" name="Freeform: Shape 291">
            <a:extLst>
              <a:ext uri="{FF2B5EF4-FFF2-40B4-BE49-F238E27FC236}">
                <a16:creationId xmlns:a16="http://schemas.microsoft.com/office/drawing/2014/main" id="{3D2CD948-3F85-425B-B24E-FF050DC2C793}"/>
              </a:ext>
            </a:extLst>
          </p:cNvPr>
          <p:cNvSpPr/>
          <p:nvPr/>
        </p:nvSpPr>
        <p:spPr>
          <a:xfrm>
            <a:off x="5534551" y="3806611"/>
            <a:ext cx="20392" cy="9788"/>
          </a:xfrm>
          <a:custGeom>
            <a:avLst/>
            <a:gdLst>
              <a:gd name="connsiteX0" fmla="*/ 20420 w 54452"/>
              <a:gd name="connsiteY0" fmla="*/ 23143 h 27226"/>
              <a:gd name="connsiteX1" fmla="*/ 28588 w 54452"/>
              <a:gd name="connsiteY1" fmla="*/ 20420 h 27226"/>
              <a:gd name="connsiteX2" fmla="*/ 46829 w 54452"/>
              <a:gd name="connsiteY2" fmla="*/ 26410 h 27226"/>
              <a:gd name="connsiteX3" fmla="*/ 38389 w 54452"/>
              <a:gd name="connsiteY3" fmla="*/ 29404 h 27226"/>
            </a:gdLst>
            <a:ahLst/>
            <a:cxnLst>
              <a:cxn ang="0">
                <a:pos x="connsiteX0" y="connsiteY0"/>
              </a:cxn>
              <a:cxn ang="0">
                <a:pos x="connsiteX1" y="connsiteY1"/>
              </a:cxn>
              <a:cxn ang="0">
                <a:pos x="connsiteX2" y="connsiteY2"/>
              </a:cxn>
              <a:cxn ang="0">
                <a:pos x="connsiteX3" y="connsiteY3"/>
              </a:cxn>
            </a:cxnLst>
            <a:rect l="l" t="t" r="r" b="b"/>
            <a:pathLst>
              <a:path w="54452" h="27226">
                <a:moveTo>
                  <a:pt x="20420" y="23143"/>
                </a:moveTo>
                <a:lnTo>
                  <a:pt x="28588" y="20420"/>
                </a:lnTo>
                <a:lnTo>
                  <a:pt x="46829" y="26410"/>
                </a:lnTo>
                <a:lnTo>
                  <a:pt x="38389" y="29404"/>
                </a:lnTo>
                <a:close/>
              </a:path>
            </a:pathLst>
          </a:custGeom>
          <a:solidFill>
            <a:srgbClr val="45454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3" name="Freeform: Shape 292">
            <a:extLst>
              <a:ext uri="{FF2B5EF4-FFF2-40B4-BE49-F238E27FC236}">
                <a16:creationId xmlns:a16="http://schemas.microsoft.com/office/drawing/2014/main" id="{B1F45CEA-79C4-4B8D-879D-A0F5152EB166}"/>
              </a:ext>
            </a:extLst>
          </p:cNvPr>
          <p:cNvSpPr/>
          <p:nvPr/>
        </p:nvSpPr>
        <p:spPr>
          <a:xfrm>
            <a:off x="5541280" y="3808863"/>
            <a:ext cx="10196" cy="9788"/>
          </a:xfrm>
          <a:custGeom>
            <a:avLst/>
            <a:gdLst>
              <a:gd name="connsiteX0" fmla="*/ 20420 w 27226"/>
              <a:gd name="connsiteY0" fmla="*/ 23143 h 27226"/>
              <a:gd name="connsiteX1" fmla="*/ 28588 w 27226"/>
              <a:gd name="connsiteY1" fmla="*/ 20420 h 27226"/>
              <a:gd name="connsiteX2" fmla="*/ 29405 w 27226"/>
              <a:gd name="connsiteY2" fmla="*/ 20964 h 27226"/>
              <a:gd name="connsiteX3" fmla="*/ 20965 w 27226"/>
              <a:gd name="connsiteY3" fmla="*/ 23687 h 27226"/>
              <a:gd name="connsiteX4" fmla="*/ 20420 w 27226"/>
              <a:gd name="connsiteY4" fmla="*/ 23143 h 27226"/>
              <a:gd name="connsiteX5" fmla="*/ 20420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3"/>
                </a:moveTo>
                <a:lnTo>
                  <a:pt x="28588" y="20420"/>
                </a:lnTo>
                <a:cubicBezTo>
                  <a:pt x="28860" y="20692"/>
                  <a:pt x="29132" y="20692"/>
                  <a:pt x="29405" y="20964"/>
                </a:cubicBezTo>
                <a:lnTo>
                  <a:pt x="20965" y="23687"/>
                </a:lnTo>
                <a:cubicBezTo>
                  <a:pt x="21237" y="23143"/>
                  <a:pt x="20965" y="23143"/>
                  <a:pt x="20420" y="23143"/>
                </a:cubicBezTo>
                <a:lnTo>
                  <a:pt x="20420" y="23143"/>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4" name="Freeform: Shape 293">
            <a:extLst>
              <a:ext uri="{FF2B5EF4-FFF2-40B4-BE49-F238E27FC236}">
                <a16:creationId xmlns:a16="http://schemas.microsoft.com/office/drawing/2014/main" id="{7150EE3B-27A5-43D5-8AD3-ED62C5E2B878}"/>
              </a:ext>
            </a:extLst>
          </p:cNvPr>
          <p:cNvSpPr/>
          <p:nvPr/>
        </p:nvSpPr>
        <p:spPr>
          <a:xfrm>
            <a:off x="5542402" y="3812190"/>
            <a:ext cx="10196" cy="19576"/>
          </a:xfrm>
          <a:custGeom>
            <a:avLst/>
            <a:gdLst>
              <a:gd name="connsiteX0" fmla="*/ 22597 w 27226"/>
              <a:gd name="connsiteY0" fmla="*/ 23415 h 54452"/>
              <a:gd name="connsiteX1" fmla="*/ 30765 w 27226"/>
              <a:gd name="connsiteY1" fmla="*/ 20420 h 54452"/>
              <a:gd name="connsiteX2" fmla="*/ 28860 w 27226"/>
              <a:gd name="connsiteY2" fmla="*/ 32127 h 54452"/>
              <a:gd name="connsiteX3" fmla="*/ 20420 w 27226"/>
              <a:gd name="connsiteY3" fmla="*/ 34850 h 54452"/>
            </a:gdLst>
            <a:ahLst/>
            <a:cxnLst>
              <a:cxn ang="0">
                <a:pos x="connsiteX0" y="connsiteY0"/>
              </a:cxn>
              <a:cxn ang="0">
                <a:pos x="connsiteX1" y="connsiteY1"/>
              </a:cxn>
              <a:cxn ang="0">
                <a:pos x="connsiteX2" y="connsiteY2"/>
              </a:cxn>
              <a:cxn ang="0">
                <a:pos x="connsiteX3" y="connsiteY3"/>
              </a:cxn>
            </a:cxnLst>
            <a:rect l="l" t="t" r="r" b="b"/>
            <a:pathLst>
              <a:path w="27226" h="54452">
                <a:moveTo>
                  <a:pt x="22597" y="23415"/>
                </a:moveTo>
                <a:lnTo>
                  <a:pt x="30765" y="20420"/>
                </a:lnTo>
                <a:lnTo>
                  <a:pt x="28860" y="32127"/>
                </a:lnTo>
                <a:lnTo>
                  <a:pt x="20420" y="34850"/>
                </a:lnTo>
                <a:close/>
              </a:path>
            </a:pathLst>
          </a:custGeom>
          <a:solidFill>
            <a:srgbClr val="42424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5" name="Freeform: Shape 294">
            <a:extLst>
              <a:ext uri="{FF2B5EF4-FFF2-40B4-BE49-F238E27FC236}">
                <a16:creationId xmlns:a16="http://schemas.microsoft.com/office/drawing/2014/main" id="{2717C2E1-4FFF-49E7-BF5B-AE6AB8ECF761}"/>
              </a:ext>
            </a:extLst>
          </p:cNvPr>
          <p:cNvSpPr/>
          <p:nvPr/>
        </p:nvSpPr>
        <p:spPr>
          <a:xfrm>
            <a:off x="5541688" y="3808960"/>
            <a:ext cx="10196" cy="9788"/>
          </a:xfrm>
          <a:custGeom>
            <a:avLst/>
            <a:gdLst>
              <a:gd name="connsiteX0" fmla="*/ 20420 w 27226"/>
              <a:gd name="connsiteY0" fmla="*/ 23142 h 27226"/>
              <a:gd name="connsiteX1" fmla="*/ 28860 w 27226"/>
              <a:gd name="connsiteY1" fmla="*/ 20420 h 27226"/>
              <a:gd name="connsiteX2" fmla="*/ 32944 w 27226"/>
              <a:gd name="connsiteY2" fmla="*/ 29677 h 27226"/>
              <a:gd name="connsiteX3" fmla="*/ 24776 w 27226"/>
              <a:gd name="connsiteY3" fmla="*/ 32399 h 27226"/>
              <a:gd name="connsiteX4" fmla="*/ 20420 w 27226"/>
              <a:gd name="connsiteY4" fmla="*/ 23142 h 27226"/>
              <a:gd name="connsiteX5" fmla="*/ 20420 w 27226"/>
              <a:gd name="connsiteY5" fmla="*/ 23142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2"/>
                </a:moveTo>
                <a:lnTo>
                  <a:pt x="28860" y="20420"/>
                </a:lnTo>
                <a:cubicBezTo>
                  <a:pt x="31583" y="22053"/>
                  <a:pt x="33489" y="26137"/>
                  <a:pt x="32944" y="29677"/>
                </a:cubicBezTo>
                <a:lnTo>
                  <a:pt x="24776" y="32399"/>
                </a:lnTo>
                <a:cubicBezTo>
                  <a:pt x="25048" y="28860"/>
                  <a:pt x="23143" y="24776"/>
                  <a:pt x="20420" y="23142"/>
                </a:cubicBezTo>
                <a:lnTo>
                  <a:pt x="20420" y="23142"/>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6" name="Freeform: Shape 295">
            <a:extLst>
              <a:ext uri="{FF2B5EF4-FFF2-40B4-BE49-F238E27FC236}">
                <a16:creationId xmlns:a16="http://schemas.microsoft.com/office/drawing/2014/main" id="{92D1CCCC-4A7E-4E5C-898F-C4CD9E495358}"/>
              </a:ext>
            </a:extLst>
          </p:cNvPr>
          <p:cNvSpPr/>
          <p:nvPr/>
        </p:nvSpPr>
        <p:spPr>
          <a:xfrm>
            <a:off x="5533633" y="3807590"/>
            <a:ext cx="20392" cy="19576"/>
          </a:xfrm>
          <a:custGeom>
            <a:avLst/>
            <a:gdLst>
              <a:gd name="connsiteX0" fmla="*/ 41929 w 54452"/>
              <a:gd name="connsiteY0" fmla="*/ 26954 h 54452"/>
              <a:gd name="connsiteX1" fmla="*/ 46013 w 54452"/>
              <a:gd name="connsiteY1" fmla="*/ 36211 h 54452"/>
              <a:gd name="connsiteX2" fmla="*/ 44107 w 54452"/>
              <a:gd name="connsiteY2" fmla="*/ 47646 h 54452"/>
              <a:gd name="connsiteX3" fmla="*/ 38117 w 54452"/>
              <a:gd name="connsiteY3" fmla="*/ 50913 h 54452"/>
              <a:gd name="connsiteX4" fmla="*/ 37300 w 54452"/>
              <a:gd name="connsiteY4" fmla="*/ 50368 h 54452"/>
              <a:gd name="connsiteX5" fmla="*/ 20420 w 54452"/>
              <a:gd name="connsiteY5" fmla="*/ 36211 h 54452"/>
              <a:gd name="connsiteX6" fmla="*/ 23143 w 54452"/>
              <a:gd name="connsiteY6" fmla="*/ 20420 h 54452"/>
              <a:gd name="connsiteX7" fmla="*/ 41385 w 54452"/>
              <a:gd name="connsiteY7" fmla="*/ 26682 h 54452"/>
              <a:gd name="connsiteX8" fmla="*/ 41929 w 54452"/>
              <a:gd name="connsiteY8" fmla="*/ 2695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 h="54452">
                <a:moveTo>
                  <a:pt x="41929" y="26954"/>
                </a:moveTo>
                <a:cubicBezTo>
                  <a:pt x="44652" y="28588"/>
                  <a:pt x="46557" y="32672"/>
                  <a:pt x="46013" y="36211"/>
                </a:cubicBezTo>
                <a:lnTo>
                  <a:pt x="44107" y="47646"/>
                </a:lnTo>
                <a:cubicBezTo>
                  <a:pt x="43562" y="51185"/>
                  <a:pt x="40839" y="52547"/>
                  <a:pt x="38117" y="50913"/>
                </a:cubicBezTo>
                <a:cubicBezTo>
                  <a:pt x="37845" y="50641"/>
                  <a:pt x="37572" y="50641"/>
                  <a:pt x="37300" y="50368"/>
                </a:cubicBezTo>
                <a:lnTo>
                  <a:pt x="20420" y="36211"/>
                </a:lnTo>
                <a:lnTo>
                  <a:pt x="23143" y="20420"/>
                </a:lnTo>
                <a:lnTo>
                  <a:pt x="41385" y="26682"/>
                </a:lnTo>
                <a:cubicBezTo>
                  <a:pt x="41385" y="26682"/>
                  <a:pt x="41656" y="26682"/>
                  <a:pt x="41929" y="26954"/>
                </a:cubicBezTo>
                <a:close/>
              </a:path>
            </a:pathLst>
          </a:custGeom>
          <a:solidFill>
            <a:srgbClr val="47474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7" name="Freeform: Shape 296">
            <a:extLst>
              <a:ext uri="{FF2B5EF4-FFF2-40B4-BE49-F238E27FC236}">
                <a16:creationId xmlns:a16="http://schemas.microsoft.com/office/drawing/2014/main" id="{0150CDC8-DB17-4401-9657-5AB149CF6EDA}"/>
              </a:ext>
            </a:extLst>
          </p:cNvPr>
          <p:cNvSpPr/>
          <p:nvPr/>
        </p:nvSpPr>
        <p:spPr>
          <a:xfrm>
            <a:off x="5595115" y="3839048"/>
            <a:ext cx="10196" cy="9788"/>
          </a:xfrm>
          <a:custGeom>
            <a:avLst/>
            <a:gdLst>
              <a:gd name="connsiteX0" fmla="*/ 20420 w 27226"/>
              <a:gd name="connsiteY0" fmla="*/ 23305 h 27226"/>
              <a:gd name="connsiteX1" fmla="*/ 28588 w 27226"/>
              <a:gd name="connsiteY1" fmla="*/ 20583 h 27226"/>
              <a:gd name="connsiteX2" fmla="*/ 31855 w 27226"/>
              <a:gd name="connsiteY2" fmla="*/ 21127 h 27226"/>
              <a:gd name="connsiteX3" fmla="*/ 23415 w 27226"/>
              <a:gd name="connsiteY3" fmla="*/ 23850 h 27226"/>
              <a:gd name="connsiteX4" fmla="*/ 20420 w 27226"/>
              <a:gd name="connsiteY4" fmla="*/ 23305 h 27226"/>
              <a:gd name="connsiteX5" fmla="*/ 20420 w 27226"/>
              <a:gd name="connsiteY5" fmla="*/ 23305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305"/>
                </a:moveTo>
                <a:lnTo>
                  <a:pt x="28588" y="20583"/>
                </a:lnTo>
                <a:cubicBezTo>
                  <a:pt x="29677" y="20310"/>
                  <a:pt x="30766" y="20310"/>
                  <a:pt x="31855" y="21127"/>
                </a:cubicBezTo>
                <a:lnTo>
                  <a:pt x="23415" y="23850"/>
                </a:lnTo>
                <a:cubicBezTo>
                  <a:pt x="22598" y="23033"/>
                  <a:pt x="21509" y="23033"/>
                  <a:pt x="20420" y="23305"/>
                </a:cubicBezTo>
                <a:lnTo>
                  <a:pt x="20420" y="23305"/>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8" name="Freeform: Shape 297">
            <a:extLst>
              <a:ext uri="{FF2B5EF4-FFF2-40B4-BE49-F238E27FC236}">
                <a16:creationId xmlns:a16="http://schemas.microsoft.com/office/drawing/2014/main" id="{71B8D319-A4CA-4A06-873F-1EA5DDB84B37}"/>
              </a:ext>
            </a:extLst>
          </p:cNvPr>
          <p:cNvSpPr/>
          <p:nvPr/>
        </p:nvSpPr>
        <p:spPr>
          <a:xfrm>
            <a:off x="5596338" y="3839302"/>
            <a:ext cx="10196" cy="9788"/>
          </a:xfrm>
          <a:custGeom>
            <a:avLst/>
            <a:gdLst>
              <a:gd name="connsiteX0" fmla="*/ 20420 w 27226"/>
              <a:gd name="connsiteY0" fmla="*/ 23143 h 27226"/>
              <a:gd name="connsiteX1" fmla="*/ 28860 w 27226"/>
              <a:gd name="connsiteY1" fmla="*/ 20420 h 27226"/>
              <a:gd name="connsiteX2" fmla="*/ 29677 w 27226"/>
              <a:gd name="connsiteY2" fmla="*/ 20964 h 27226"/>
              <a:gd name="connsiteX3" fmla="*/ 21237 w 27226"/>
              <a:gd name="connsiteY3" fmla="*/ 23687 h 27226"/>
              <a:gd name="connsiteX4" fmla="*/ 20420 w 27226"/>
              <a:gd name="connsiteY4" fmla="*/ 23143 h 27226"/>
              <a:gd name="connsiteX5" fmla="*/ 20420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3"/>
                </a:moveTo>
                <a:lnTo>
                  <a:pt x="28860" y="20420"/>
                </a:lnTo>
                <a:cubicBezTo>
                  <a:pt x="29132" y="20692"/>
                  <a:pt x="29405" y="20692"/>
                  <a:pt x="29677" y="20964"/>
                </a:cubicBezTo>
                <a:lnTo>
                  <a:pt x="21237" y="23687"/>
                </a:lnTo>
                <a:cubicBezTo>
                  <a:pt x="21237" y="23415"/>
                  <a:pt x="20965" y="23143"/>
                  <a:pt x="20420" y="23143"/>
                </a:cubicBezTo>
                <a:lnTo>
                  <a:pt x="20420" y="23143"/>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299" name="Freeform: Shape 298">
            <a:extLst>
              <a:ext uri="{FF2B5EF4-FFF2-40B4-BE49-F238E27FC236}">
                <a16:creationId xmlns:a16="http://schemas.microsoft.com/office/drawing/2014/main" id="{E7808048-11A8-4AE2-84B5-CF1765CE7F2B}"/>
              </a:ext>
            </a:extLst>
          </p:cNvPr>
          <p:cNvSpPr/>
          <p:nvPr/>
        </p:nvSpPr>
        <p:spPr>
          <a:xfrm>
            <a:off x="5596746" y="3839498"/>
            <a:ext cx="20392" cy="19576"/>
          </a:xfrm>
          <a:custGeom>
            <a:avLst/>
            <a:gdLst>
              <a:gd name="connsiteX0" fmla="*/ 20420 w 54452"/>
              <a:gd name="connsiteY0" fmla="*/ 23143 h 54452"/>
              <a:gd name="connsiteX1" fmla="*/ 28587 w 54452"/>
              <a:gd name="connsiteY1" fmla="*/ 20420 h 54452"/>
              <a:gd name="connsiteX2" fmla="*/ 45468 w 54452"/>
              <a:gd name="connsiteY2" fmla="*/ 34578 h 54452"/>
              <a:gd name="connsiteX3" fmla="*/ 37300 w 54452"/>
              <a:gd name="connsiteY3" fmla="*/ 37300 h 54452"/>
            </a:gdLst>
            <a:ahLst/>
            <a:cxnLst>
              <a:cxn ang="0">
                <a:pos x="connsiteX0" y="connsiteY0"/>
              </a:cxn>
              <a:cxn ang="0">
                <a:pos x="connsiteX1" y="connsiteY1"/>
              </a:cxn>
              <a:cxn ang="0">
                <a:pos x="connsiteX2" y="connsiteY2"/>
              </a:cxn>
              <a:cxn ang="0">
                <a:pos x="connsiteX3" y="connsiteY3"/>
              </a:cxn>
            </a:cxnLst>
            <a:rect l="l" t="t" r="r" b="b"/>
            <a:pathLst>
              <a:path w="54452" h="54452">
                <a:moveTo>
                  <a:pt x="20420" y="23143"/>
                </a:moveTo>
                <a:lnTo>
                  <a:pt x="28587" y="20420"/>
                </a:lnTo>
                <a:lnTo>
                  <a:pt x="45468" y="34578"/>
                </a:lnTo>
                <a:lnTo>
                  <a:pt x="37300" y="37300"/>
                </a:lnTo>
                <a:close/>
              </a:path>
            </a:pathLst>
          </a:custGeom>
          <a:solidFill>
            <a:srgbClr val="44444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0" name="Freeform: Shape 299">
            <a:extLst>
              <a:ext uri="{FF2B5EF4-FFF2-40B4-BE49-F238E27FC236}">
                <a16:creationId xmlns:a16="http://schemas.microsoft.com/office/drawing/2014/main" id="{49B6BD7B-58F9-4A65-8FCD-130F947D6F4E}"/>
              </a:ext>
            </a:extLst>
          </p:cNvPr>
          <p:cNvSpPr/>
          <p:nvPr/>
        </p:nvSpPr>
        <p:spPr>
          <a:xfrm>
            <a:off x="5602047" y="3844588"/>
            <a:ext cx="10196" cy="19576"/>
          </a:xfrm>
          <a:custGeom>
            <a:avLst/>
            <a:gdLst>
              <a:gd name="connsiteX0" fmla="*/ 23143 w 27226"/>
              <a:gd name="connsiteY0" fmla="*/ 23142 h 54452"/>
              <a:gd name="connsiteX1" fmla="*/ 31311 w 27226"/>
              <a:gd name="connsiteY1" fmla="*/ 20420 h 54452"/>
              <a:gd name="connsiteX2" fmla="*/ 28588 w 27226"/>
              <a:gd name="connsiteY2" fmla="*/ 36211 h 54452"/>
              <a:gd name="connsiteX3" fmla="*/ 20420 w 27226"/>
              <a:gd name="connsiteY3" fmla="*/ 38933 h 54452"/>
            </a:gdLst>
            <a:ahLst/>
            <a:cxnLst>
              <a:cxn ang="0">
                <a:pos x="connsiteX0" y="connsiteY0"/>
              </a:cxn>
              <a:cxn ang="0">
                <a:pos x="connsiteX1" y="connsiteY1"/>
              </a:cxn>
              <a:cxn ang="0">
                <a:pos x="connsiteX2" y="connsiteY2"/>
              </a:cxn>
              <a:cxn ang="0">
                <a:pos x="connsiteX3" y="connsiteY3"/>
              </a:cxn>
            </a:cxnLst>
            <a:rect l="l" t="t" r="r" b="b"/>
            <a:pathLst>
              <a:path w="27226" h="54452">
                <a:moveTo>
                  <a:pt x="23143" y="23142"/>
                </a:moveTo>
                <a:lnTo>
                  <a:pt x="31311" y="20420"/>
                </a:lnTo>
                <a:lnTo>
                  <a:pt x="28588" y="36211"/>
                </a:lnTo>
                <a:lnTo>
                  <a:pt x="20420" y="38933"/>
                </a:lnTo>
                <a:close/>
              </a:path>
            </a:pathLst>
          </a:custGeom>
          <a:solidFill>
            <a:srgbClr val="42424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1" name="Freeform: Shape 300">
            <a:extLst>
              <a:ext uri="{FF2B5EF4-FFF2-40B4-BE49-F238E27FC236}">
                <a16:creationId xmlns:a16="http://schemas.microsoft.com/office/drawing/2014/main" id="{5FA16F94-FC1E-49D9-9243-CF3A67B5AD99}"/>
              </a:ext>
            </a:extLst>
          </p:cNvPr>
          <p:cNvSpPr/>
          <p:nvPr/>
        </p:nvSpPr>
        <p:spPr>
          <a:xfrm>
            <a:off x="5593142" y="3840032"/>
            <a:ext cx="20392" cy="19576"/>
          </a:xfrm>
          <a:custGeom>
            <a:avLst/>
            <a:gdLst>
              <a:gd name="connsiteX0" fmla="*/ 28953 w 54452"/>
              <a:gd name="connsiteY0" fmla="*/ 21112 h 54452"/>
              <a:gd name="connsiteX1" fmla="*/ 29770 w 54452"/>
              <a:gd name="connsiteY1" fmla="*/ 21657 h 54452"/>
              <a:gd name="connsiteX2" fmla="*/ 46651 w 54452"/>
              <a:gd name="connsiteY2" fmla="*/ 35814 h 54452"/>
              <a:gd name="connsiteX3" fmla="*/ 43928 w 54452"/>
              <a:gd name="connsiteY3" fmla="*/ 51605 h 54452"/>
              <a:gd name="connsiteX4" fmla="*/ 25686 w 54452"/>
              <a:gd name="connsiteY4" fmla="*/ 45343 h 54452"/>
              <a:gd name="connsiteX5" fmla="*/ 24597 w 54452"/>
              <a:gd name="connsiteY5" fmla="*/ 44799 h 54452"/>
              <a:gd name="connsiteX6" fmla="*/ 20513 w 54452"/>
              <a:gd name="connsiteY6" fmla="*/ 35542 h 54452"/>
              <a:gd name="connsiteX7" fmla="*/ 22419 w 54452"/>
              <a:gd name="connsiteY7" fmla="*/ 24107 h 54452"/>
              <a:gd name="connsiteX8" fmla="*/ 28953 w 54452"/>
              <a:gd name="connsiteY8" fmla="*/ 21112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 h="54452">
                <a:moveTo>
                  <a:pt x="28953" y="21112"/>
                </a:moveTo>
                <a:cubicBezTo>
                  <a:pt x="29225" y="21384"/>
                  <a:pt x="29498" y="21384"/>
                  <a:pt x="29770" y="21657"/>
                </a:cubicBezTo>
                <a:lnTo>
                  <a:pt x="46651" y="35814"/>
                </a:lnTo>
                <a:lnTo>
                  <a:pt x="43928" y="51605"/>
                </a:lnTo>
                <a:lnTo>
                  <a:pt x="25686" y="45343"/>
                </a:lnTo>
                <a:cubicBezTo>
                  <a:pt x="25414" y="45343"/>
                  <a:pt x="24869" y="45071"/>
                  <a:pt x="24597" y="44799"/>
                </a:cubicBezTo>
                <a:cubicBezTo>
                  <a:pt x="21875" y="43165"/>
                  <a:pt x="19969" y="39081"/>
                  <a:pt x="20513" y="35542"/>
                </a:cubicBezTo>
                <a:lnTo>
                  <a:pt x="22419" y="24107"/>
                </a:lnTo>
                <a:cubicBezTo>
                  <a:pt x="23508" y="20840"/>
                  <a:pt x="26231" y="19478"/>
                  <a:pt x="28953" y="21112"/>
                </a:cubicBezTo>
                <a:close/>
              </a:path>
            </a:pathLst>
          </a:custGeom>
          <a:solidFill>
            <a:srgbClr val="47474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2" name="Freeform: Shape 301">
            <a:extLst>
              <a:ext uri="{FF2B5EF4-FFF2-40B4-BE49-F238E27FC236}">
                <a16:creationId xmlns:a16="http://schemas.microsoft.com/office/drawing/2014/main" id="{EBAF3462-F3E4-4260-B043-CE7049B49EB2}"/>
              </a:ext>
            </a:extLst>
          </p:cNvPr>
          <p:cNvSpPr/>
          <p:nvPr/>
        </p:nvSpPr>
        <p:spPr>
          <a:xfrm>
            <a:off x="5603067" y="3844588"/>
            <a:ext cx="20392" cy="19576"/>
          </a:xfrm>
          <a:custGeom>
            <a:avLst/>
            <a:gdLst>
              <a:gd name="connsiteX0" fmla="*/ 20420 w 54452"/>
              <a:gd name="connsiteY0" fmla="*/ 23142 h 54452"/>
              <a:gd name="connsiteX1" fmla="*/ 28860 w 54452"/>
              <a:gd name="connsiteY1" fmla="*/ 20420 h 54452"/>
              <a:gd name="connsiteX2" fmla="*/ 55542 w 54452"/>
              <a:gd name="connsiteY2" fmla="*/ 35939 h 54452"/>
              <a:gd name="connsiteX3" fmla="*/ 47102 w 54452"/>
              <a:gd name="connsiteY3" fmla="*/ 38661 h 54452"/>
            </a:gdLst>
            <a:ahLst/>
            <a:cxnLst>
              <a:cxn ang="0">
                <a:pos x="connsiteX0" y="connsiteY0"/>
              </a:cxn>
              <a:cxn ang="0">
                <a:pos x="connsiteX1" y="connsiteY1"/>
              </a:cxn>
              <a:cxn ang="0">
                <a:pos x="connsiteX2" y="connsiteY2"/>
              </a:cxn>
              <a:cxn ang="0">
                <a:pos x="connsiteX3" y="connsiteY3"/>
              </a:cxn>
            </a:cxnLst>
            <a:rect l="l" t="t" r="r" b="b"/>
            <a:pathLst>
              <a:path w="54452" h="54452">
                <a:moveTo>
                  <a:pt x="20420" y="23142"/>
                </a:moveTo>
                <a:lnTo>
                  <a:pt x="28860" y="20420"/>
                </a:lnTo>
                <a:lnTo>
                  <a:pt x="55542" y="35939"/>
                </a:lnTo>
                <a:lnTo>
                  <a:pt x="47102" y="38661"/>
                </a:lnTo>
                <a:close/>
              </a:path>
            </a:pathLst>
          </a:custGeom>
          <a:solidFill>
            <a:srgbClr val="B4B4B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3" name="Freeform: Shape 302">
            <a:extLst>
              <a:ext uri="{FF2B5EF4-FFF2-40B4-BE49-F238E27FC236}">
                <a16:creationId xmlns:a16="http://schemas.microsoft.com/office/drawing/2014/main" id="{5B76F2AF-8B7C-4554-B388-F0ED44C7EC06}"/>
              </a:ext>
            </a:extLst>
          </p:cNvPr>
          <p:cNvSpPr/>
          <p:nvPr/>
        </p:nvSpPr>
        <p:spPr>
          <a:xfrm>
            <a:off x="5613059" y="3850167"/>
            <a:ext cx="10196" cy="9788"/>
          </a:xfrm>
          <a:custGeom>
            <a:avLst/>
            <a:gdLst>
              <a:gd name="connsiteX0" fmla="*/ 20420 w 27226"/>
              <a:gd name="connsiteY0" fmla="*/ 23143 h 27226"/>
              <a:gd name="connsiteX1" fmla="*/ 28860 w 27226"/>
              <a:gd name="connsiteY1" fmla="*/ 20420 h 27226"/>
              <a:gd name="connsiteX2" fmla="*/ 31854 w 27226"/>
              <a:gd name="connsiteY2" fmla="*/ 20964 h 27226"/>
              <a:gd name="connsiteX3" fmla="*/ 23687 w 27226"/>
              <a:gd name="connsiteY3" fmla="*/ 23687 h 27226"/>
              <a:gd name="connsiteX4" fmla="*/ 20420 w 27226"/>
              <a:gd name="connsiteY4" fmla="*/ 23143 h 27226"/>
              <a:gd name="connsiteX5" fmla="*/ 20420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3"/>
                </a:moveTo>
                <a:lnTo>
                  <a:pt x="28860" y="20420"/>
                </a:lnTo>
                <a:cubicBezTo>
                  <a:pt x="29949" y="20964"/>
                  <a:pt x="31038" y="21237"/>
                  <a:pt x="31854" y="20964"/>
                </a:cubicBezTo>
                <a:lnTo>
                  <a:pt x="23687" y="23687"/>
                </a:lnTo>
                <a:cubicBezTo>
                  <a:pt x="22597" y="23959"/>
                  <a:pt x="21509" y="23687"/>
                  <a:pt x="20420" y="23143"/>
                </a:cubicBezTo>
                <a:lnTo>
                  <a:pt x="20420" y="23143"/>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4" name="Freeform: Shape 303">
            <a:extLst>
              <a:ext uri="{FF2B5EF4-FFF2-40B4-BE49-F238E27FC236}">
                <a16:creationId xmlns:a16="http://schemas.microsoft.com/office/drawing/2014/main" id="{93E26EAB-AC0E-4865-BDAA-28000619D683}"/>
              </a:ext>
            </a:extLst>
          </p:cNvPr>
          <p:cNvSpPr/>
          <p:nvPr/>
        </p:nvSpPr>
        <p:spPr>
          <a:xfrm>
            <a:off x="5523146" y="3720578"/>
            <a:ext cx="61175" cy="88089"/>
          </a:xfrm>
          <a:custGeom>
            <a:avLst/>
            <a:gdLst>
              <a:gd name="connsiteX0" fmla="*/ 147528 w 163357"/>
              <a:gd name="connsiteY0" fmla="*/ 23142 h 245036"/>
              <a:gd name="connsiteX1" fmla="*/ 155968 w 163357"/>
              <a:gd name="connsiteY1" fmla="*/ 20420 h 245036"/>
              <a:gd name="connsiteX2" fmla="*/ 29093 w 163357"/>
              <a:gd name="connsiteY2" fmla="*/ 236052 h 245036"/>
              <a:gd name="connsiteX3" fmla="*/ 29366 w 163357"/>
              <a:gd name="connsiteY3" fmla="*/ 240409 h 245036"/>
              <a:gd name="connsiteX4" fmla="*/ 20925 w 163357"/>
              <a:gd name="connsiteY4" fmla="*/ 243131 h 245036"/>
              <a:gd name="connsiteX5" fmla="*/ 20653 w 163357"/>
              <a:gd name="connsiteY5" fmla="*/ 238775 h 245036"/>
              <a:gd name="connsiteX6" fmla="*/ 147528 w 163357"/>
              <a:gd name="connsiteY6" fmla="*/ 23142 h 245036"/>
              <a:gd name="connsiteX7" fmla="*/ 147528 w 163357"/>
              <a:gd name="connsiteY7" fmla="*/ 23142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357" h="245036">
                <a:moveTo>
                  <a:pt x="147528" y="23142"/>
                </a:moveTo>
                <a:lnTo>
                  <a:pt x="155968" y="20420"/>
                </a:lnTo>
                <a:cubicBezTo>
                  <a:pt x="88719" y="43018"/>
                  <a:pt x="39711" y="199569"/>
                  <a:pt x="29093" y="236052"/>
                </a:cubicBezTo>
                <a:cubicBezTo>
                  <a:pt x="28549" y="237686"/>
                  <a:pt x="29093" y="239319"/>
                  <a:pt x="29366" y="240409"/>
                </a:cubicBezTo>
                <a:lnTo>
                  <a:pt x="20925" y="243131"/>
                </a:lnTo>
                <a:cubicBezTo>
                  <a:pt x="20653" y="242042"/>
                  <a:pt x="20108" y="240409"/>
                  <a:pt x="20653" y="238775"/>
                </a:cubicBezTo>
                <a:cubicBezTo>
                  <a:pt x="31271" y="202291"/>
                  <a:pt x="80279" y="45740"/>
                  <a:pt x="147528" y="23142"/>
                </a:cubicBezTo>
                <a:lnTo>
                  <a:pt x="147528" y="23142"/>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5" name="Freeform: Shape 304">
            <a:extLst>
              <a:ext uri="{FF2B5EF4-FFF2-40B4-BE49-F238E27FC236}">
                <a16:creationId xmlns:a16="http://schemas.microsoft.com/office/drawing/2014/main" id="{07F32C92-FC91-4754-8477-617C3D5C5F41}"/>
              </a:ext>
            </a:extLst>
          </p:cNvPr>
          <p:cNvSpPr/>
          <p:nvPr/>
        </p:nvSpPr>
        <p:spPr>
          <a:xfrm>
            <a:off x="5568605" y="3713283"/>
            <a:ext cx="30588" cy="9788"/>
          </a:xfrm>
          <a:custGeom>
            <a:avLst/>
            <a:gdLst>
              <a:gd name="connsiteX0" fmla="*/ 20420 w 81678"/>
              <a:gd name="connsiteY0" fmla="*/ 26282 h 27226"/>
              <a:gd name="connsiteX1" fmla="*/ 28588 w 81678"/>
              <a:gd name="connsiteY1" fmla="*/ 23559 h 27226"/>
              <a:gd name="connsiteX2" fmla="*/ 80045 w 81678"/>
              <a:gd name="connsiteY2" fmla="*/ 29821 h 27226"/>
              <a:gd name="connsiteX3" fmla="*/ 71605 w 81678"/>
              <a:gd name="connsiteY3" fmla="*/ 32544 h 27226"/>
              <a:gd name="connsiteX4" fmla="*/ 20420 w 81678"/>
              <a:gd name="connsiteY4" fmla="*/ 26282 h 27226"/>
              <a:gd name="connsiteX5" fmla="*/ 20420 w 81678"/>
              <a:gd name="connsiteY5" fmla="*/ 26282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27226">
                <a:moveTo>
                  <a:pt x="20420" y="26282"/>
                </a:moveTo>
                <a:lnTo>
                  <a:pt x="28588" y="23559"/>
                </a:lnTo>
                <a:cubicBezTo>
                  <a:pt x="44652" y="18114"/>
                  <a:pt x="61804" y="19476"/>
                  <a:pt x="80045" y="29821"/>
                </a:cubicBezTo>
                <a:lnTo>
                  <a:pt x="71605" y="32544"/>
                </a:lnTo>
                <a:cubicBezTo>
                  <a:pt x="53636" y="21926"/>
                  <a:pt x="36484" y="20837"/>
                  <a:pt x="20420" y="26282"/>
                </a:cubicBezTo>
                <a:lnTo>
                  <a:pt x="20420" y="26282"/>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6" name="Freeform: Shape 305">
            <a:extLst>
              <a:ext uri="{FF2B5EF4-FFF2-40B4-BE49-F238E27FC236}">
                <a16:creationId xmlns:a16="http://schemas.microsoft.com/office/drawing/2014/main" id="{FBB904D5-1328-4E82-AE57-9307BA458315}"/>
              </a:ext>
            </a:extLst>
          </p:cNvPr>
          <p:cNvSpPr/>
          <p:nvPr/>
        </p:nvSpPr>
        <p:spPr>
          <a:xfrm>
            <a:off x="5518092" y="3714232"/>
            <a:ext cx="112155" cy="156603"/>
          </a:xfrm>
          <a:custGeom>
            <a:avLst/>
            <a:gdLst>
              <a:gd name="connsiteX0" fmla="*/ 206765 w 299489"/>
              <a:gd name="connsiteY0" fmla="*/ 29902 h 435621"/>
              <a:gd name="connsiteX1" fmla="*/ 292528 w 299489"/>
              <a:gd name="connsiteY1" fmla="*/ 403447 h 435621"/>
              <a:gd name="connsiteX2" fmla="*/ 285721 w 299489"/>
              <a:gd name="connsiteY2" fmla="*/ 417333 h 435621"/>
              <a:gd name="connsiteX3" fmla="*/ 271291 w 299489"/>
              <a:gd name="connsiteY3" fmla="*/ 417061 h 435621"/>
              <a:gd name="connsiteX4" fmla="*/ 244609 w 299489"/>
              <a:gd name="connsiteY4" fmla="*/ 401541 h 435621"/>
              <a:gd name="connsiteX5" fmla="*/ 247332 w 299489"/>
              <a:gd name="connsiteY5" fmla="*/ 385750 h 435621"/>
              <a:gd name="connsiteX6" fmla="*/ 274014 w 299489"/>
              <a:gd name="connsiteY6" fmla="*/ 401269 h 435621"/>
              <a:gd name="connsiteX7" fmla="*/ 277825 w 299489"/>
              <a:gd name="connsiteY7" fmla="*/ 401269 h 435621"/>
              <a:gd name="connsiteX8" fmla="*/ 279459 w 299489"/>
              <a:gd name="connsiteY8" fmla="*/ 398002 h 435621"/>
              <a:gd name="connsiteX9" fmla="*/ 204042 w 299489"/>
              <a:gd name="connsiteY9" fmla="*/ 45693 h 435621"/>
              <a:gd name="connsiteX10" fmla="*/ 34150 w 299489"/>
              <a:gd name="connsiteY10" fmla="*/ 256425 h 435621"/>
              <a:gd name="connsiteX11" fmla="*/ 34422 w 299489"/>
              <a:gd name="connsiteY11" fmla="*/ 260781 h 435621"/>
              <a:gd name="connsiteX12" fmla="*/ 37417 w 299489"/>
              <a:gd name="connsiteY12" fmla="*/ 264593 h 435621"/>
              <a:gd name="connsiteX13" fmla="*/ 64099 w 299489"/>
              <a:gd name="connsiteY13" fmla="*/ 280112 h 435621"/>
              <a:gd name="connsiteX14" fmla="*/ 61376 w 299489"/>
              <a:gd name="connsiteY14" fmla="*/ 295903 h 435621"/>
              <a:gd name="connsiteX15" fmla="*/ 34694 w 299489"/>
              <a:gd name="connsiteY15" fmla="*/ 280384 h 435621"/>
              <a:gd name="connsiteX16" fmla="*/ 22715 w 299489"/>
              <a:gd name="connsiteY16" fmla="*/ 265682 h 435621"/>
              <a:gd name="connsiteX17" fmla="*/ 21354 w 299489"/>
              <a:gd name="connsiteY17" fmla="*/ 247168 h 435621"/>
              <a:gd name="connsiteX18" fmla="*/ 206765 w 299489"/>
              <a:gd name="connsiteY18" fmla="*/ 29902 h 4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489" h="435621">
                <a:moveTo>
                  <a:pt x="206765" y="29902"/>
                </a:moveTo>
                <a:cubicBezTo>
                  <a:pt x="303690" y="85988"/>
                  <a:pt x="296884" y="329936"/>
                  <a:pt x="292528" y="403447"/>
                </a:cubicBezTo>
                <a:cubicBezTo>
                  <a:pt x="292255" y="409709"/>
                  <a:pt x="289805" y="414882"/>
                  <a:pt x="285721" y="417333"/>
                </a:cubicBezTo>
                <a:cubicBezTo>
                  <a:pt x="281637" y="420055"/>
                  <a:pt x="276464" y="420055"/>
                  <a:pt x="271291" y="417061"/>
                </a:cubicBezTo>
                <a:lnTo>
                  <a:pt x="244609" y="401541"/>
                </a:lnTo>
                <a:lnTo>
                  <a:pt x="247332" y="385750"/>
                </a:lnTo>
                <a:lnTo>
                  <a:pt x="274014" y="401269"/>
                </a:lnTo>
                <a:cubicBezTo>
                  <a:pt x="275375" y="402086"/>
                  <a:pt x="276737" y="402086"/>
                  <a:pt x="277825" y="401269"/>
                </a:cubicBezTo>
                <a:cubicBezTo>
                  <a:pt x="278370" y="400997"/>
                  <a:pt x="279187" y="399908"/>
                  <a:pt x="279459" y="398002"/>
                </a:cubicBezTo>
                <a:cubicBezTo>
                  <a:pt x="282454" y="348178"/>
                  <a:pt x="292800" y="96879"/>
                  <a:pt x="204042" y="45693"/>
                </a:cubicBezTo>
                <a:cubicBezTo>
                  <a:pt x="115284" y="-5492"/>
                  <a:pt x="46946" y="212318"/>
                  <a:pt x="34150" y="256425"/>
                </a:cubicBezTo>
                <a:cubicBezTo>
                  <a:pt x="33605" y="258059"/>
                  <a:pt x="34150" y="259692"/>
                  <a:pt x="34422" y="260781"/>
                </a:cubicBezTo>
                <a:cubicBezTo>
                  <a:pt x="34967" y="262415"/>
                  <a:pt x="36328" y="264049"/>
                  <a:pt x="37417" y="264593"/>
                </a:cubicBezTo>
                <a:lnTo>
                  <a:pt x="64099" y="280112"/>
                </a:lnTo>
                <a:lnTo>
                  <a:pt x="61376" y="295903"/>
                </a:lnTo>
                <a:lnTo>
                  <a:pt x="34694" y="280384"/>
                </a:lnTo>
                <a:cubicBezTo>
                  <a:pt x="29794" y="277662"/>
                  <a:pt x="25437" y="272216"/>
                  <a:pt x="22715" y="265682"/>
                </a:cubicBezTo>
                <a:cubicBezTo>
                  <a:pt x="20264" y="259420"/>
                  <a:pt x="19720" y="252613"/>
                  <a:pt x="21354" y="247168"/>
                </a:cubicBezTo>
                <a:cubicBezTo>
                  <a:pt x="40684" y="182097"/>
                  <a:pt x="109839" y="-26184"/>
                  <a:pt x="206765" y="29902"/>
                </a:cubicBezTo>
                <a:close/>
              </a:path>
            </a:pathLst>
          </a:custGeom>
          <a:solidFill>
            <a:srgbClr val="B9B9B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7" name="Freeform: Shape 306">
            <a:extLst>
              <a:ext uri="{FF2B5EF4-FFF2-40B4-BE49-F238E27FC236}">
                <a16:creationId xmlns:a16="http://schemas.microsoft.com/office/drawing/2014/main" id="{15390674-C250-4E34-A1B7-24E18266CD34}"/>
              </a:ext>
            </a:extLst>
          </p:cNvPr>
          <p:cNvSpPr/>
          <p:nvPr/>
        </p:nvSpPr>
        <p:spPr>
          <a:xfrm>
            <a:off x="5587875" y="3716663"/>
            <a:ext cx="50980" cy="146815"/>
          </a:xfrm>
          <a:custGeom>
            <a:avLst/>
            <a:gdLst>
              <a:gd name="connsiteX0" fmla="*/ 20420 w 136131"/>
              <a:gd name="connsiteY0" fmla="*/ 23143 h 408394"/>
              <a:gd name="connsiteX1" fmla="*/ 28860 w 136131"/>
              <a:gd name="connsiteY1" fmla="*/ 20420 h 408394"/>
              <a:gd name="connsiteX2" fmla="*/ 114623 w 136131"/>
              <a:gd name="connsiteY2" fmla="*/ 393965 h 408394"/>
              <a:gd name="connsiteX3" fmla="*/ 107816 w 136131"/>
              <a:gd name="connsiteY3" fmla="*/ 408123 h 408394"/>
              <a:gd name="connsiteX4" fmla="*/ 105093 w 136131"/>
              <a:gd name="connsiteY4" fmla="*/ 409484 h 408394"/>
              <a:gd name="connsiteX5" fmla="*/ 96653 w 136131"/>
              <a:gd name="connsiteY5" fmla="*/ 412207 h 408394"/>
              <a:gd name="connsiteX6" fmla="*/ 99376 w 136131"/>
              <a:gd name="connsiteY6" fmla="*/ 410846 h 408394"/>
              <a:gd name="connsiteX7" fmla="*/ 106183 w 136131"/>
              <a:gd name="connsiteY7" fmla="*/ 396960 h 408394"/>
              <a:gd name="connsiteX8" fmla="*/ 20420 w 136131"/>
              <a:gd name="connsiteY8" fmla="*/ 23143 h 408394"/>
              <a:gd name="connsiteX9" fmla="*/ 20420 w 136131"/>
              <a:gd name="connsiteY9" fmla="*/ 23143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31" h="408394">
                <a:moveTo>
                  <a:pt x="20420" y="23143"/>
                </a:moveTo>
                <a:lnTo>
                  <a:pt x="28860" y="20420"/>
                </a:lnTo>
                <a:cubicBezTo>
                  <a:pt x="125786" y="76506"/>
                  <a:pt x="118979" y="320454"/>
                  <a:pt x="114623" y="393965"/>
                </a:cubicBezTo>
                <a:cubicBezTo>
                  <a:pt x="114351" y="400227"/>
                  <a:pt x="111900" y="405400"/>
                  <a:pt x="107816" y="408123"/>
                </a:cubicBezTo>
                <a:cubicBezTo>
                  <a:pt x="106999" y="408667"/>
                  <a:pt x="105910" y="409212"/>
                  <a:pt x="105093" y="409484"/>
                </a:cubicBezTo>
                <a:lnTo>
                  <a:pt x="96653" y="412207"/>
                </a:lnTo>
                <a:cubicBezTo>
                  <a:pt x="97742" y="411934"/>
                  <a:pt x="98559" y="411390"/>
                  <a:pt x="99376" y="410846"/>
                </a:cubicBezTo>
                <a:cubicBezTo>
                  <a:pt x="103188" y="408123"/>
                  <a:pt x="105638" y="402950"/>
                  <a:pt x="106183" y="396960"/>
                </a:cubicBezTo>
                <a:cubicBezTo>
                  <a:pt x="110539" y="323177"/>
                  <a:pt x="117345" y="78957"/>
                  <a:pt x="20420" y="23143"/>
                </a:cubicBezTo>
                <a:lnTo>
                  <a:pt x="20420" y="23143"/>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8" name="Freeform: Shape 307">
            <a:extLst>
              <a:ext uri="{FF2B5EF4-FFF2-40B4-BE49-F238E27FC236}">
                <a16:creationId xmlns:a16="http://schemas.microsoft.com/office/drawing/2014/main" id="{12BD1D0B-C3C9-48D2-9DD6-5BEF42770EFD}"/>
              </a:ext>
            </a:extLst>
          </p:cNvPr>
          <p:cNvSpPr/>
          <p:nvPr/>
        </p:nvSpPr>
        <p:spPr>
          <a:xfrm>
            <a:off x="4508994" y="5664609"/>
            <a:ext cx="71371" cy="156603"/>
          </a:xfrm>
          <a:custGeom>
            <a:avLst/>
            <a:gdLst>
              <a:gd name="connsiteX0" fmla="*/ 195627 w 190584"/>
              <a:gd name="connsiteY0" fmla="*/ 20420 h 435621"/>
              <a:gd name="connsiteX1" fmla="*/ 196171 w 190584"/>
              <a:gd name="connsiteY1" fmla="*/ 181055 h 435621"/>
              <a:gd name="connsiteX2" fmla="*/ 63851 w 190584"/>
              <a:gd name="connsiteY2" fmla="*/ 435076 h 435621"/>
              <a:gd name="connsiteX3" fmla="*/ 62762 w 190584"/>
              <a:gd name="connsiteY3" fmla="*/ 435621 h 435621"/>
              <a:gd name="connsiteX4" fmla="*/ 195627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627" y="20420"/>
                </a:moveTo>
                <a:lnTo>
                  <a:pt x="196171" y="181055"/>
                </a:lnTo>
                <a:cubicBezTo>
                  <a:pt x="129467" y="226251"/>
                  <a:pt x="111770" y="407577"/>
                  <a:pt x="63851" y="435076"/>
                </a:cubicBezTo>
                <a:cubicBezTo>
                  <a:pt x="63579" y="435349"/>
                  <a:pt x="63035" y="435349"/>
                  <a:pt x="62762" y="435621"/>
                </a:cubicBezTo>
                <a:cubicBezTo>
                  <a:pt x="-3942" y="470743"/>
                  <a:pt x="-13199" y="184594"/>
                  <a:pt x="195627"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09" name="Freeform: Shape 308">
            <a:extLst>
              <a:ext uri="{FF2B5EF4-FFF2-40B4-BE49-F238E27FC236}">
                <a16:creationId xmlns:a16="http://schemas.microsoft.com/office/drawing/2014/main" id="{B052FA05-567E-428E-8F07-E3634CCD8B06}"/>
              </a:ext>
            </a:extLst>
          </p:cNvPr>
          <p:cNvSpPr/>
          <p:nvPr/>
        </p:nvSpPr>
        <p:spPr>
          <a:xfrm>
            <a:off x="4501967" y="5660694"/>
            <a:ext cx="81567" cy="166391"/>
          </a:xfrm>
          <a:custGeom>
            <a:avLst/>
            <a:gdLst>
              <a:gd name="connsiteX0" fmla="*/ 195605 w 217810"/>
              <a:gd name="connsiteY0" fmla="*/ 20420 h 462847"/>
              <a:gd name="connsiteX1" fmla="*/ 140880 w 217810"/>
              <a:gd name="connsiteY1" fmla="*/ 71333 h 462847"/>
              <a:gd name="connsiteX2" fmla="*/ 46133 w 217810"/>
              <a:gd name="connsiteY2" fmla="*/ 227613 h 462847"/>
              <a:gd name="connsiteX3" fmla="*/ 43138 w 217810"/>
              <a:gd name="connsiteY3" fmla="*/ 436166 h 462847"/>
              <a:gd name="connsiteX4" fmla="*/ 61924 w 217810"/>
              <a:gd name="connsiteY4" fmla="*/ 447057 h 462847"/>
              <a:gd name="connsiteX5" fmla="*/ 65191 w 217810"/>
              <a:gd name="connsiteY5" fmla="*/ 238503 h 462847"/>
              <a:gd name="connsiteX6" fmla="*/ 159666 w 217810"/>
              <a:gd name="connsiteY6" fmla="*/ 82224 h 462847"/>
              <a:gd name="connsiteX7" fmla="*/ 214664 w 217810"/>
              <a:gd name="connsiteY7" fmla="*/ 31311 h 462847"/>
              <a:gd name="connsiteX8" fmla="*/ 195605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605" y="20420"/>
                </a:moveTo>
                <a:cubicBezTo>
                  <a:pt x="175458" y="36211"/>
                  <a:pt x="156944" y="53364"/>
                  <a:pt x="140880" y="71333"/>
                </a:cubicBezTo>
                <a:cubicBezTo>
                  <a:pt x="95685" y="120613"/>
                  <a:pt x="65191" y="175610"/>
                  <a:pt x="46133" y="227613"/>
                </a:cubicBezTo>
                <a:cubicBezTo>
                  <a:pt x="9105" y="329439"/>
                  <a:pt x="15640" y="420375"/>
                  <a:pt x="43138" y="436166"/>
                </a:cubicBezTo>
                <a:lnTo>
                  <a:pt x="61924" y="447057"/>
                </a:lnTo>
                <a:cubicBezTo>
                  <a:pt x="34426" y="431265"/>
                  <a:pt x="27891" y="340329"/>
                  <a:pt x="65191" y="238503"/>
                </a:cubicBezTo>
                <a:cubicBezTo>
                  <a:pt x="84250" y="186228"/>
                  <a:pt x="114743" y="131504"/>
                  <a:pt x="159666" y="82224"/>
                </a:cubicBezTo>
                <a:cubicBezTo>
                  <a:pt x="176002" y="64255"/>
                  <a:pt x="194244" y="47374"/>
                  <a:pt x="214664" y="31311"/>
                </a:cubicBezTo>
                <a:lnTo>
                  <a:pt x="195605"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0" name="Freeform: Shape 309">
            <a:extLst>
              <a:ext uri="{FF2B5EF4-FFF2-40B4-BE49-F238E27FC236}">
                <a16:creationId xmlns:a16="http://schemas.microsoft.com/office/drawing/2014/main" id="{7AB88E60-49F7-4C60-BA43-DEB4010EBD24}"/>
              </a:ext>
            </a:extLst>
          </p:cNvPr>
          <p:cNvSpPr/>
          <p:nvPr/>
        </p:nvSpPr>
        <p:spPr>
          <a:xfrm>
            <a:off x="4509658" y="5761800"/>
            <a:ext cx="81567" cy="97877"/>
          </a:xfrm>
          <a:custGeom>
            <a:avLst/>
            <a:gdLst>
              <a:gd name="connsiteX0" fmla="*/ 192762 w 217810"/>
              <a:gd name="connsiteY0" fmla="*/ 50369 h 272263"/>
              <a:gd name="connsiteX1" fmla="*/ 141032 w 217810"/>
              <a:gd name="connsiteY1" fmla="*/ 20420 h 272263"/>
              <a:gd name="connsiteX2" fmla="*/ 165808 w 217810"/>
              <a:gd name="connsiteY2" fmla="*/ 74872 h 272263"/>
              <a:gd name="connsiteX3" fmla="*/ 155735 w 217810"/>
              <a:gd name="connsiteY3" fmla="*/ 127146 h 272263"/>
              <a:gd name="connsiteX4" fmla="*/ 115712 w 217810"/>
              <a:gd name="connsiteY4" fmla="*/ 193307 h 272263"/>
              <a:gd name="connsiteX5" fmla="*/ 80862 w 217810"/>
              <a:gd name="connsiteY5" fmla="*/ 221894 h 272263"/>
              <a:gd name="connsiteX6" fmla="*/ 20420 w 217810"/>
              <a:gd name="connsiteY6" fmla="*/ 227884 h 272263"/>
              <a:gd name="connsiteX7" fmla="*/ 72150 w 217810"/>
              <a:gd name="connsiteY7" fmla="*/ 257833 h 272263"/>
              <a:gd name="connsiteX8" fmla="*/ 132592 w 217810"/>
              <a:gd name="connsiteY8" fmla="*/ 251844 h 272263"/>
              <a:gd name="connsiteX9" fmla="*/ 167442 w 217810"/>
              <a:gd name="connsiteY9" fmla="*/ 223255 h 272263"/>
              <a:gd name="connsiteX10" fmla="*/ 207464 w 217810"/>
              <a:gd name="connsiteY10" fmla="*/ 157096 h 272263"/>
              <a:gd name="connsiteX11" fmla="*/ 217538 w 217810"/>
              <a:gd name="connsiteY11" fmla="*/ 105093 h 272263"/>
              <a:gd name="connsiteX12" fmla="*/ 192762 w 217810"/>
              <a:gd name="connsiteY12" fmla="*/ 50369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810" h="272263">
                <a:moveTo>
                  <a:pt x="192762" y="50369"/>
                </a:moveTo>
                <a:lnTo>
                  <a:pt x="141032" y="20420"/>
                </a:lnTo>
                <a:cubicBezTo>
                  <a:pt x="156279" y="29404"/>
                  <a:pt x="165808" y="48190"/>
                  <a:pt x="165808" y="74872"/>
                </a:cubicBezTo>
                <a:cubicBezTo>
                  <a:pt x="165808" y="91753"/>
                  <a:pt x="162269" y="109722"/>
                  <a:pt x="155735" y="127146"/>
                </a:cubicBezTo>
                <a:cubicBezTo>
                  <a:pt x="147022" y="151106"/>
                  <a:pt x="132865" y="174521"/>
                  <a:pt x="115712" y="193307"/>
                </a:cubicBezTo>
                <a:cubicBezTo>
                  <a:pt x="105093" y="204742"/>
                  <a:pt x="93386" y="214544"/>
                  <a:pt x="80862" y="221894"/>
                </a:cubicBezTo>
                <a:cubicBezTo>
                  <a:pt x="57175" y="235508"/>
                  <a:pt x="35666" y="236869"/>
                  <a:pt x="20420" y="227884"/>
                </a:cubicBezTo>
                <a:lnTo>
                  <a:pt x="72150" y="257833"/>
                </a:lnTo>
                <a:cubicBezTo>
                  <a:pt x="87669" y="266818"/>
                  <a:pt x="108905" y="265457"/>
                  <a:pt x="132592" y="251844"/>
                </a:cubicBezTo>
                <a:cubicBezTo>
                  <a:pt x="145116" y="244764"/>
                  <a:pt x="156824" y="234963"/>
                  <a:pt x="167442" y="223255"/>
                </a:cubicBezTo>
                <a:cubicBezTo>
                  <a:pt x="184594" y="204469"/>
                  <a:pt x="198752" y="181055"/>
                  <a:pt x="207464" y="157096"/>
                </a:cubicBezTo>
                <a:cubicBezTo>
                  <a:pt x="213999" y="139671"/>
                  <a:pt x="217538" y="121702"/>
                  <a:pt x="217538" y="105093"/>
                </a:cubicBezTo>
                <a:cubicBezTo>
                  <a:pt x="217538" y="78139"/>
                  <a:pt x="208009" y="59353"/>
                  <a:pt x="192762" y="50369"/>
                </a:cubicBezTo>
                <a:close/>
              </a:path>
            </a:pathLst>
          </a:custGeom>
          <a:solidFill>
            <a:srgbClr val="14253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1" name="Freeform: Shape 310">
            <a:extLst>
              <a:ext uri="{FF2B5EF4-FFF2-40B4-BE49-F238E27FC236}">
                <a16:creationId xmlns:a16="http://schemas.microsoft.com/office/drawing/2014/main" id="{996B8A41-2F94-4240-84F8-AD53DABF469B}"/>
              </a:ext>
            </a:extLst>
          </p:cNvPr>
          <p:cNvSpPr/>
          <p:nvPr/>
        </p:nvSpPr>
        <p:spPr>
          <a:xfrm>
            <a:off x="4514043" y="5768945"/>
            <a:ext cx="71371" cy="78302"/>
          </a:xfrm>
          <a:custGeom>
            <a:avLst/>
            <a:gdLst>
              <a:gd name="connsiteX0" fmla="*/ 178333 w 190584"/>
              <a:gd name="connsiteY0" fmla="*/ 58537 h 217810"/>
              <a:gd name="connsiteX1" fmla="*/ 181327 w 190584"/>
              <a:gd name="connsiteY1" fmla="*/ 45468 h 217810"/>
              <a:gd name="connsiteX2" fmla="*/ 179150 w 190584"/>
              <a:gd name="connsiteY2" fmla="*/ 37572 h 217810"/>
              <a:gd name="connsiteX3" fmla="*/ 163085 w 190584"/>
              <a:gd name="connsiteY3" fmla="*/ 32128 h 217810"/>
              <a:gd name="connsiteX4" fmla="*/ 148928 w 190584"/>
              <a:gd name="connsiteY4" fmla="*/ 33489 h 217810"/>
              <a:gd name="connsiteX5" fmla="*/ 147295 w 190584"/>
              <a:gd name="connsiteY5" fmla="*/ 37572 h 217810"/>
              <a:gd name="connsiteX6" fmla="*/ 117618 w 190584"/>
              <a:gd name="connsiteY6" fmla="*/ 20420 h 217810"/>
              <a:gd name="connsiteX7" fmla="*/ 137765 w 190584"/>
              <a:gd name="connsiteY7" fmla="*/ 64527 h 217810"/>
              <a:gd name="connsiteX8" fmla="*/ 129598 w 190584"/>
              <a:gd name="connsiteY8" fmla="*/ 106455 h 217810"/>
              <a:gd name="connsiteX9" fmla="*/ 97198 w 190584"/>
              <a:gd name="connsiteY9" fmla="*/ 159819 h 217810"/>
              <a:gd name="connsiteX10" fmla="*/ 69155 w 190584"/>
              <a:gd name="connsiteY10" fmla="*/ 182961 h 217810"/>
              <a:gd name="connsiteX11" fmla="*/ 20420 w 190584"/>
              <a:gd name="connsiteY11" fmla="*/ 187590 h 217810"/>
              <a:gd name="connsiteX12" fmla="*/ 72150 w 190584"/>
              <a:gd name="connsiteY12" fmla="*/ 217539 h 217810"/>
              <a:gd name="connsiteX13" fmla="*/ 120885 w 190584"/>
              <a:gd name="connsiteY13" fmla="*/ 212638 h 217810"/>
              <a:gd name="connsiteX14" fmla="*/ 148928 w 190584"/>
              <a:gd name="connsiteY14" fmla="*/ 189768 h 217810"/>
              <a:gd name="connsiteX15" fmla="*/ 181327 w 190584"/>
              <a:gd name="connsiteY15" fmla="*/ 136404 h 217810"/>
              <a:gd name="connsiteX16" fmla="*/ 189223 w 190584"/>
              <a:gd name="connsiteY16" fmla="*/ 94475 h 217810"/>
              <a:gd name="connsiteX17" fmla="*/ 178333 w 190584"/>
              <a:gd name="connsiteY17" fmla="*/ 58537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84" h="217810">
                <a:moveTo>
                  <a:pt x="178333" y="58537"/>
                </a:moveTo>
                <a:cubicBezTo>
                  <a:pt x="179966" y="53364"/>
                  <a:pt x="181327" y="45468"/>
                  <a:pt x="181327" y="45468"/>
                </a:cubicBezTo>
                <a:lnTo>
                  <a:pt x="179150" y="37572"/>
                </a:lnTo>
                <a:cubicBezTo>
                  <a:pt x="179150" y="37572"/>
                  <a:pt x="164720" y="31855"/>
                  <a:pt x="163085" y="32128"/>
                </a:cubicBezTo>
                <a:cubicBezTo>
                  <a:pt x="161452" y="32672"/>
                  <a:pt x="148928" y="33489"/>
                  <a:pt x="148928" y="33489"/>
                </a:cubicBezTo>
                <a:lnTo>
                  <a:pt x="147295" y="37572"/>
                </a:lnTo>
                <a:lnTo>
                  <a:pt x="117618" y="20420"/>
                </a:lnTo>
                <a:cubicBezTo>
                  <a:pt x="129870" y="27499"/>
                  <a:pt x="137493" y="42746"/>
                  <a:pt x="137765" y="64527"/>
                </a:cubicBezTo>
                <a:cubicBezTo>
                  <a:pt x="137765" y="78140"/>
                  <a:pt x="134771" y="92298"/>
                  <a:pt x="129598" y="106455"/>
                </a:cubicBezTo>
                <a:cubicBezTo>
                  <a:pt x="122518" y="125786"/>
                  <a:pt x="111084" y="144572"/>
                  <a:pt x="97198" y="159819"/>
                </a:cubicBezTo>
                <a:cubicBezTo>
                  <a:pt x="88758" y="169076"/>
                  <a:pt x="79229" y="176971"/>
                  <a:pt x="69155" y="182961"/>
                </a:cubicBezTo>
                <a:cubicBezTo>
                  <a:pt x="50096" y="193852"/>
                  <a:pt x="32944" y="194941"/>
                  <a:pt x="20420" y="187590"/>
                </a:cubicBezTo>
                <a:lnTo>
                  <a:pt x="72150" y="217539"/>
                </a:lnTo>
                <a:cubicBezTo>
                  <a:pt x="84674" y="224890"/>
                  <a:pt x="101826" y="223800"/>
                  <a:pt x="120885" y="212638"/>
                </a:cubicBezTo>
                <a:cubicBezTo>
                  <a:pt x="130959" y="206920"/>
                  <a:pt x="140488" y="199024"/>
                  <a:pt x="148928" y="189768"/>
                </a:cubicBezTo>
                <a:cubicBezTo>
                  <a:pt x="162814" y="174793"/>
                  <a:pt x="174248" y="155735"/>
                  <a:pt x="181327" y="136404"/>
                </a:cubicBezTo>
                <a:cubicBezTo>
                  <a:pt x="186501" y="122247"/>
                  <a:pt x="189223" y="107817"/>
                  <a:pt x="189223" y="94475"/>
                </a:cubicBezTo>
                <a:cubicBezTo>
                  <a:pt x="189223" y="79229"/>
                  <a:pt x="185140" y="66977"/>
                  <a:pt x="178333" y="58537"/>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2" name="Freeform: Shape 311">
            <a:extLst>
              <a:ext uri="{FF2B5EF4-FFF2-40B4-BE49-F238E27FC236}">
                <a16:creationId xmlns:a16="http://schemas.microsoft.com/office/drawing/2014/main" id="{3B19E10F-B1AB-4A95-A0E8-F0804BAE65B3}"/>
              </a:ext>
            </a:extLst>
          </p:cNvPr>
          <p:cNvSpPr/>
          <p:nvPr/>
        </p:nvSpPr>
        <p:spPr>
          <a:xfrm>
            <a:off x="4532090" y="5759720"/>
            <a:ext cx="50980" cy="29363"/>
          </a:xfrm>
          <a:custGeom>
            <a:avLst/>
            <a:gdLst>
              <a:gd name="connsiteX0" fmla="*/ 72150 w 136131"/>
              <a:gd name="connsiteY0" fmla="*/ 62147 h 81678"/>
              <a:gd name="connsiteX1" fmla="*/ 20420 w 136131"/>
              <a:gd name="connsiteY1" fmla="*/ 32198 h 81678"/>
              <a:gd name="connsiteX2" fmla="*/ 80861 w 136131"/>
              <a:gd name="connsiteY2" fmla="*/ 26208 h 81678"/>
              <a:gd name="connsiteX3" fmla="*/ 132592 w 136131"/>
              <a:gd name="connsiteY3" fmla="*/ 56157 h 81678"/>
              <a:gd name="connsiteX4" fmla="*/ 72150 w 136131"/>
              <a:gd name="connsiteY4" fmla="*/ 62147 h 81678"/>
              <a:gd name="connsiteX5" fmla="*/ 72150 w 136131"/>
              <a:gd name="connsiteY5" fmla="*/ 62147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81678">
                <a:moveTo>
                  <a:pt x="72150" y="62147"/>
                </a:moveTo>
                <a:lnTo>
                  <a:pt x="20420" y="32198"/>
                </a:lnTo>
                <a:cubicBezTo>
                  <a:pt x="44107" y="18312"/>
                  <a:pt x="65615" y="17223"/>
                  <a:pt x="80861" y="26208"/>
                </a:cubicBezTo>
                <a:lnTo>
                  <a:pt x="132592" y="56157"/>
                </a:lnTo>
                <a:cubicBezTo>
                  <a:pt x="117345" y="47172"/>
                  <a:pt x="95836" y="48534"/>
                  <a:pt x="72150" y="62147"/>
                </a:cubicBezTo>
                <a:lnTo>
                  <a:pt x="72150" y="62147"/>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3" name="Freeform: Shape 312">
            <a:extLst>
              <a:ext uri="{FF2B5EF4-FFF2-40B4-BE49-F238E27FC236}">
                <a16:creationId xmlns:a16="http://schemas.microsoft.com/office/drawing/2014/main" id="{671417A7-8560-4E6F-9021-115052D5204D}"/>
              </a:ext>
            </a:extLst>
          </p:cNvPr>
          <p:cNvSpPr/>
          <p:nvPr/>
        </p:nvSpPr>
        <p:spPr>
          <a:xfrm>
            <a:off x="4506498" y="5798211"/>
            <a:ext cx="40784" cy="48939"/>
          </a:xfrm>
          <a:custGeom>
            <a:avLst/>
            <a:gdLst>
              <a:gd name="connsiteX0" fmla="*/ 92297 w 108905"/>
              <a:gd name="connsiteY0" fmla="*/ 136403 h 136131"/>
              <a:gd name="connsiteX1" fmla="*/ 40567 w 108905"/>
              <a:gd name="connsiteY1" fmla="*/ 106455 h 136131"/>
              <a:gd name="connsiteX2" fmla="*/ 20420 w 108905"/>
              <a:gd name="connsiteY2" fmla="*/ 62348 h 136131"/>
              <a:gd name="connsiteX3" fmla="*/ 28587 w 108905"/>
              <a:gd name="connsiteY3" fmla="*/ 20420 h 136131"/>
              <a:gd name="connsiteX4" fmla="*/ 80317 w 108905"/>
              <a:gd name="connsiteY4" fmla="*/ 50369 h 136131"/>
              <a:gd name="connsiteX5" fmla="*/ 72150 w 108905"/>
              <a:gd name="connsiteY5" fmla="*/ 92297 h 136131"/>
              <a:gd name="connsiteX6" fmla="*/ 92297 w 108905"/>
              <a:gd name="connsiteY6" fmla="*/ 136403 h 136131"/>
              <a:gd name="connsiteX7" fmla="*/ 92297 w 108905"/>
              <a:gd name="connsiteY7" fmla="*/ 136403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36131">
                <a:moveTo>
                  <a:pt x="92297" y="136403"/>
                </a:moveTo>
                <a:lnTo>
                  <a:pt x="40567" y="106455"/>
                </a:lnTo>
                <a:cubicBezTo>
                  <a:pt x="28316" y="99376"/>
                  <a:pt x="20692" y="84129"/>
                  <a:pt x="20420" y="62348"/>
                </a:cubicBezTo>
                <a:cubicBezTo>
                  <a:pt x="20420" y="48735"/>
                  <a:pt x="23414" y="34305"/>
                  <a:pt x="28587" y="20420"/>
                </a:cubicBezTo>
                <a:lnTo>
                  <a:pt x="80317" y="50369"/>
                </a:lnTo>
                <a:cubicBezTo>
                  <a:pt x="75145" y="64526"/>
                  <a:pt x="72150" y="78956"/>
                  <a:pt x="72150" y="92297"/>
                </a:cubicBezTo>
                <a:cubicBezTo>
                  <a:pt x="72422" y="114078"/>
                  <a:pt x="80045" y="129325"/>
                  <a:pt x="92297" y="136403"/>
                </a:cubicBezTo>
                <a:lnTo>
                  <a:pt x="92297" y="136403"/>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4" name="Freeform: Shape 313">
            <a:extLst>
              <a:ext uri="{FF2B5EF4-FFF2-40B4-BE49-F238E27FC236}">
                <a16:creationId xmlns:a16="http://schemas.microsoft.com/office/drawing/2014/main" id="{86833A6B-17B0-4EED-9631-EE27AD14232D}"/>
              </a:ext>
            </a:extLst>
          </p:cNvPr>
          <p:cNvSpPr/>
          <p:nvPr/>
        </p:nvSpPr>
        <p:spPr>
          <a:xfrm>
            <a:off x="4509556" y="5779027"/>
            <a:ext cx="40784" cy="39151"/>
          </a:xfrm>
          <a:custGeom>
            <a:avLst/>
            <a:gdLst>
              <a:gd name="connsiteX0" fmla="*/ 72150 w 108905"/>
              <a:gd name="connsiteY0" fmla="*/ 103733 h 108905"/>
              <a:gd name="connsiteX1" fmla="*/ 20420 w 108905"/>
              <a:gd name="connsiteY1" fmla="*/ 73784 h 108905"/>
              <a:gd name="connsiteX2" fmla="*/ 52547 w 108905"/>
              <a:gd name="connsiteY2" fmla="*/ 20420 h 108905"/>
              <a:gd name="connsiteX3" fmla="*/ 104277 w 108905"/>
              <a:gd name="connsiteY3" fmla="*/ 50369 h 108905"/>
              <a:gd name="connsiteX4" fmla="*/ 72150 w 108905"/>
              <a:gd name="connsiteY4" fmla="*/ 103733 h 108905"/>
              <a:gd name="connsiteX5" fmla="*/ 72150 w 108905"/>
              <a:gd name="connsiteY5" fmla="*/ 103733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72150" y="103733"/>
                </a:moveTo>
                <a:lnTo>
                  <a:pt x="20420" y="73784"/>
                </a:lnTo>
                <a:cubicBezTo>
                  <a:pt x="27499" y="54453"/>
                  <a:pt x="38933" y="35667"/>
                  <a:pt x="52547" y="20420"/>
                </a:cubicBezTo>
                <a:lnTo>
                  <a:pt x="104277" y="50369"/>
                </a:lnTo>
                <a:cubicBezTo>
                  <a:pt x="90664" y="65344"/>
                  <a:pt x="79229" y="84402"/>
                  <a:pt x="72150" y="103733"/>
                </a:cubicBezTo>
                <a:lnTo>
                  <a:pt x="72150" y="103733"/>
                </a:lnTo>
                <a:close/>
              </a:path>
            </a:pathLst>
          </a:custGeom>
          <a:solidFill>
            <a:srgbClr val="EBEBE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5" name="Freeform: Shape 314">
            <a:extLst>
              <a:ext uri="{FF2B5EF4-FFF2-40B4-BE49-F238E27FC236}">
                <a16:creationId xmlns:a16="http://schemas.microsoft.com/office/drawing/2014/main" id="{7FCBD96B-3783-4A20-8DB3-1061A3488720}"/>
              </a:ext>
            </a:extLst>
          </p:cNvPr>
          <p:cNvSpPr/>
          <p:nvPr/>
        </p:nvSpPr>
        <p:spPr>
          <a:xfrm>
            <a:off x="4521690" y="5770707"/>
            <a:ext cx="40784" cy="29363"/>
          </a:xfrm>
          <a:custGeom>
            <a:avLst/>
            <a:gdLst>
              <a:gd name="connsiteX0" fmla="*/ 72150 w 108905"/>
              <a:gd name="connsiteY0" fmla="*/ 73511 h 81678"/>
              <a:gd name="connsiteX1" fmla="*/ 20420 w 108905"/>
              <a:gd name="connsiteY1" fmla="*/ 43561 h 81678"/>
              <a:gd name="connsiteX2" fmla="*/ 48463 w 108905"/>
              <a:gd name="connsiteY2" fmla="*/ 20420 h 81678"/>
              <a:gd name="connsiteX3" fmla="*/ 100193 w 108905"/>
              <a:gd name="connsiteY3" fmla="*/ 50368 h 81678"/>
              <a:gd name="connsiteX4" fmla="*/ 72150 w 108905"/>
              <a:gd name="connsiteY4" fmla="*/ 73511 h 81678"/>
              <a:gd name="connsiteX5" fmla="*/ 72150 w 108905"/>
              <a:gd name="connsiteY5" fmla="*/ 73511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3511"/>
                </a:moveTo>
                <a:lnTo>
                  <a:pt x="20420" y="43561"/>
                </a:lnTo>
                <a:cubicBezTo>
                  <a:pt x="29132" y="34033"/>
                  <a:pt x="38389" y="26410"/>
                  <a:pt x="48463" y="20420"/>
                </a:cubicBezTo>
                <a:lnTo>
                  <a:pt x="100193" y="50368"/>
                </a:lnTo>
                <a:cubicBezTo>
                  <a:pt x="90119" y="56358"/>
                  <a:pt x="80590" y="64254"/>
                  <a:pt x="72150" y="73511"/>
                </a:cubicBezTo>
                <a:lnTo>
                  <a:pt x="72150" y="73511"/>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6" name="Freeform: Shape 315">
            <a:extLst>
              <a:ext uri="{FF2B5EF4-FFF2-40B4-BE49-F238E27FC236}">
                <a16:creationId xmlns:a16="http://schemas.microsoft.com/office/drawing/2014/main" id="{72D19021-D81D-4FE0-86D7-3A8E6D633882}"/>
              </a:ext>
            </a:extLst>
          </p:cNvPr>
          <p:cNvSpPr/>
          <p:nvPr/>
        </p:nvSpPr>
        <p:spPr>
          <a:xfrm>
            <a:off x="4500380" y="5798015"/>
            <a:ext cx="40784" cy="58726"/>
          </a:xfrm>
          <a:custGeom>
            <a:avLst/>
            <a:gdLst>
              <a:gd name="connsiteX0" fmla="*/ 96926 w 108905"/>
              <a:gd name="connsiteY0" fmla="*/ 157096 h 163357"/>
              <a:gd name="connsiteX1" fmla="*/ 45196 w 108905"/>
              <a:gd name="connsiteY1" fmla="*/ 127147 h 163357"/>
              <a:gd name="connsiteX2" fmla="*/ 20420 w 108905"/>
              <a:gd name="connsiteY2" fmla="*/ 72695 h 163357"/>
              <a:gd name="connsiteX3" fmla="*/ 30222 w 108905"/>
              <a:gd name="connsiteY3" fmla="*/ 20420 h 163357"/>
              <a:gd name="connsiteX4" fmla="*/ 81952 w 108905"/>
              <a:gd name="connsiteY4" fmla="*/ 50369 h 163357"/>
              <a:gd name="connsiteX5" fmla="*/ 71878 w 108905"/>
              <a:gd name="connsiteY5" fmla="*/ 102371 h 163357"/>
              <a:gd name="connsiteX6" fmla="*/ 96926 w 108905"/>
              <a:gd name="connsiteY6" fmla="*/ 157096 h 163357"/>
              <a:gd name="connsiteX7" fmla="*/ 96926 w 108905"/>
              <a:gd name="connsiteY7" fmla="*/ 157096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63357">
                <a:moveTo>
                  <a:pt x="96926" y="157096"/>
                </a:moveTo>
                <a:lnTo>
                  <a:pt x="45196" y="127147"/>
                </a:lnTo>
                <a:cubicBezTo>
                  <a:pt x="29949" y="118162"/>
                  <a:pt x="20420" y="99377"/>
                  <a:pt x="20420" y="72695"/>
                </a:cubicBezTo>
                <a:cubicBezTo>
                  <a:pt x="20420" y="55814"/>
                  <a:pt x="23959" y="37845"/>
                  <a:pt x="30222" y="20420"/>
                </a:cubicBezTo>
                <a:lnTo>
                  <a:pt x="81952" y="50369"/>
                </a:lnTo>
                <a:cubicBezTo>
                  <a:pt x="75689" y="67794"/>
                  <a:pt x="71878" y="85764"/>
                  <a:pt x="71878" y="102371"/>
                </a:cubicBezTo>
                <a:cubicBezTo>
                  <a:pt x="72150" y="129325"/>
                  <a:pt x="81679" y="148111"/>
                  <a:pt x="96926" y="157096"/>
                </a:cubicBezTo>
                <a:lnTo>
                  <a:pt x="96926" y="157096"/>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7" name="Freeform: Shape 316">
            <a:extLst>
              <a:ext uri="{FF2B5EF4-FFF2-40B4-BE49-F238E27FC236}">
                <a16:creationId xmlns:a16="http://schemas.microsoft.com/office/drawing/2014/main" id="{26B22476-BD1C-4F38-9E19-85284D93A07E}"/>
              </a:ext>
            </a:extLst>
          </p:cNvPr>
          <p:cNvSpPr/>
          <p:nvPr/>
        </p:nvSpPr>
        <p:spPr>
          <a:xfrm>
            <a:off x="4504051" y="5774231"/>
            <a:ext cx="40784" cy="48939"/>
          </a:xfrm>
          <a:custGeom>
            <a:avLst/>
            <a:gdLst>
              <a:gd name="connsiteX0" fmla="*/ 72150 w 108905"/>
              <a:gd name="connsiteY0" fmla="*/ 116529 h 136131"/>
              <a:gd name="connsiteX1" fmla="*/ 20420 w 108905"/>
              <a:gd name="connsiteY1" fmla="*/ 86580 h 136131"/>
              <a:gd name="connsiteX2" fmla="*/ 60714 w 108905"/>
              <a:gd name="connsiteY2" fmla="*/ 20420 h 136131"/>
              <a:gd name="connsiteX3" fmla="*/ 112172 w 108905"/>
              <a:gd name="connsiteY3" fmla="*/ 50641 h 136131"/>
              <a:gd name="connsiteX4" fmla="*/ 72150 w 108905"/>
              <a:gd name="connsiteY4" fmla="*/ 116529 h 136131"/>
              <a:gd name="connsiteX5" fmla="*/ 72150 w 108905"/>
              <a:gd name="connsiteY5" fmla="*/ 116529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72150" y="116529"/>
                </a:moveTo>
                <a:lnTo>
                  <a:pt x="20420" y="86580"/>
                </a:lnTo>
                <a:cubicBezTo>
                  <a:pt x="29132" y="62621"/>
                  <a:pt x="43290" y="39206"/>
                  <a:pt x="60714" y="20420"/>
                </a:cubicBezTo>
                <a:lnTo>
                  <a:pt x="112172" y="50641"/>
                </a:lnTo>
                <a:cubicBezTo>
                  <a:pt x="95292" y="68883"/>
                  <a:pt x="81134" y="92298"/>
                  <a:pt x="72150" y="116529"/>
                </a:cubicBezTo>
                <a:lnTo>
                  <a:pt x="72150" y="116529"/>
                </a:lnTo>
                <a:close/>
              </a:path>
            </a:pathLst>
          </a:custGeom>
          <a:solidFill>
            <a:srgbClr val="DDDDD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8" name="Freeform: Shape 317">
            <a:extLst>
              <a:ext uri="{FF2B5EF4-FFF2-40B4-BE49-F238E27FC236}">
                <a16:creationId xmlns:a16="http://schemas.microsoft.com/office/drawing/2014/main" id="{1573B3B1-47C6-482D-ABE2-D6085B08AA99}"/>
              </a:ext>
            </a:extLst>
          </p:cNvPr>
          <p:cNvSpPr/>
          <p:nvPr/>
        </p:nvSpPr>
        <p:spPr>
          <a:xfrm>
            <a:off x="4519243" y="5763856"/>
            <a:ext cx="40784" cy="29363"/>
          </a:xfrm>
          <a:custGeom>
            <a:avLst/>
            <a:gdLst>
              <a:gd name="connsiteX0" fmla="*/ 71877 w 108905"/>
              <a:gd name="connsiteY0" fmla="*/ 79229 h 81678"/>
              <a:gd name="connsiteX1" fmla="*/ 20420 w 108905"/>
              <a:gd name="connsiteY1" fmla="*/ 49007 h 81678"/>
              <a:gd name="connsiteX2" fmla="*/ 54997 w 108905"/>
              <a:gd name="connsiteY2" fmla="*/ 20420 h 81678"/>
              <a:gd name="connsiteX3" fmla="*/ 106727 w 108905"/>
              <a:gd name="connsiteY3" fmla="*/ 50369 h 81678"/>
              <a:gd name="connsiteX4" fmla="*/ 71877 w 108905"/>
              <a:gd name="connsiteY4" fmla="*/ 79229 h 81678"/>
              <a:gd name="connsiteX5" fmla="*/ 71877 w 108905"/>
              <a:gd name="connsiteY5" fmla="*/ 7922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1877" y="79229"/>
                </a:moveTo>
                <a:lnTo>
                  <a:pt x="20420" y="49007"/>
                </a:lnTo>
                <a:cubicBezTo>
                  <a:pt x="31038" y="37572"/>
                  <a:pt x="42746" y="27499"/>
                  <a:pt x="54997" y="20420"/>
                </a:cubicBezTo>
                <a:lnTo>
                  <a:pt x="106727" y="50369"/>
                </a:lnTo>
                <a:cubicBezTo>
                  <a:pt x="94203" y="57720"/>
                  <a:pt x="82496" y="67522"/>
                  <a:pt x="71877" y="79229"/>
                </a:cubicBezTo>
                <a:lnTo>
                  <a:pt x="71877" y="79229"/>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19" name="Freeform: Shape 318">
            <a:extLst>
              <a:ext uri="{FF2B5EF4-FFF2-40B4-BE49-F238E27FC236}">
                <a16:creationId xmlns:a16="http://schemas.microsoft.com/office/drawing/2014/main" id="{C95F4677-94E6-470B-8A1B-6E13EBD0A317}"/>
              </a:ext>
            </a:extLst>
          </p:cNvPr>
          <p:cNvSpPr/>
          <p:nvPr/>
        </p:nvSpPr>
        <p:spPr>
          <a:xfrm>
            <a:off x="4519957" y="5773209"/>
            <a:ext cx="61175" cy="68514"/>
          </a:xfrm>
          <a:custGeom>
            <a:avLst/>
            <a:gdLst>
              <a:gd name="connsiteX0" fmla="*/ 88757 w 163357"/>
              <a:gd name="connsiteY0" fmla="*/ 29796 h 190584"/>
              <a:gd name="connsiteX1" fmla="*/ 157640 w 163357"/>
              <a:gd name="connsiteY1" fmla="*/ 69002 h 190584"/>
              <a:gd name="connsiteX2" fmla="*/ 89302 w 163357"/>
              <a:gd name="connsiteY2" fmla="*/ 187437 h 190584"/>
              <a:gd name="connsiteX3" fmla="*/ 20420 w 163357"/>
              <a:gd name="connsiteY3" fmla="*/ 148231 h 190584"/>
              <a:gd name="connsiteX4" fmla="*/ 88757 w 163357"/>
              <a:gd name="connsiteY4" fmla="*/ 29796 h 19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7" h="190584">
                <a:moveTo>
                  <a:pt x="88757" y="29796"/>
                </a:moveTo>
                <a:cubicBezTo>
                  <a:pt x="126602" y="8016"/>
                  <a:pt x="157368" y="25441"/>
                  <a:pt x="157640" y="69002"/>
                </a:cubicBezTo>
                <a:cubicBezTo>
                  <a:pt x="157640" y="112565"/>
                  <a:pt x="127146" y="165656"/>
                  <a:pt x="89302" y="187437"/>
                </a:cubicBezTo>
                <a:cubicBezTo>
                  <a:pt x="51457" y="209219"/>
                  <a:pt x="20691" y="191793"/>
                  <a:pt x="20420" y="148231"/>
                </a:cubicBezTo>
                <a:cubicBezTo>
                  <a:pt x="20420" y="104669"/>
                  <a:pt x="50913" y="51578"/>
                  <a:pt x="88757" y="29796"/>
                </a:cubicBezTo>
                <a:close/>
              </a:path>
            </a:pathLst>
          </a:custGeom>
          <a:solidFill>
            <a:srgbClr val="B8B8B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0" name="Freeform: Shape 319">
            <a:extLst>
              <a:ext uri="{FF2B5EF4-FFF2-40B4-BE49-F238E27FC236}">
                <a16:creationId xmlns:a16="http://schemas.microsoft.com/office/drawing/2014/main" id="{E8850DAA-FA06-4C86-9B18-8B056D6C076C}"/>
              </a:ext>
            </a:extLst>
          </p:cNvPr>
          <p:cNvSpPr/>
          <p:nvPr/>
        </p:nvSpPr>
        <p:spPr>
          <a:xfrm>
            <a:off x="4517407" y="5767683"/>
            <a:ext cx="71371" cy="88089"/>
          </a:xfrm>
          <a:custGeom>
            <a:avLst/>
            <a:gdLst>
              <a:gd name="connsiteX0" fmla="*/ 105095 w 190584"/>
              <a:gd name="connsiteY0" fmla="*/ 32099 h 245036"/>
              <a:gd name="connsiteX1" fmla="*/ 190586 w 190584"/>
              <a:gd name="connsiteY1" fmla="*/ 80834 h 245036"/>
              <a:gd name="connsiteX2" fmla="*/ 105639 w 190584"/>
              <a:gd name="connsiteY2" fmla="*/ 227583 h 245036"/>
              <a:gd name="connsiteX3" fmla="*/ 20421 w 190584"/>
              <a:gd name="connsiteY3" fmla="*/ 178848 h 245036"/>
              <a:gd name="connsiteX4" fmla="*/ 105095 w 190584"/>
              <a:gd name="connsiteY4" fmla="*/ 32099 h 245036"/>
              <a:gd name="connsiteX5" fmla="*/ 105639 w 190584"/>
              <a:gd name="connsiteY5" fmla="*/ 208525 h 245036"/>
              <a:gd name="connsiteX6" fmla="*/ 173977 w 190584"/>
              <a:gd name="connsiteY6" fmla="*/ 90091 h 245036"/>
              <a:gd name="connsiteX7" fmla="*/ 105367 w 190584"/>
              <a:gd name="connsiteY7" fmla="*/ 50885 h 245036"/>
              <a:gd name="connsiteX8" fmla="*/ 37029 w 190584"/>
              <a:gd name="connsiteY8" fmla="*/ 169320 h 245036"/>
              <a:gd name="connsiteX9" fmla="*/ 105639 w 190584"/>
              <a:gd name="connsiteY9" fmla="*/ 208525 h 245036"/>
              <a:gd name="connsiteX10" fmla="*/ 105639 w 190584"/>
              <a:gd name="connsiteY10" fmla="*/ 208525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84" h="245036">
                <a:moveTo>
                  <a:pt x="105095" y="32099"/>
                </a:moveTo>
                <a:cubicBezTo>
                  <a:pt x="152197" y="4872"/>
                  <a:pt x="190313" y="26926"/>
                  <a:pt x="190586" y="80834"/>
                </a:cubicBezTo>
                <a:cubicBezTo>
                  <a:pt x="190857" y="135014"/>
                  <a:pt x="152741" y="200630"/>
                  <a:pt x="105639" y="227583"/>
                </a:cubicBezTo>
                <a:cubicBezTo>
                  <a:pt x="58810" y="254810"/>
                  <a:pt x="20421" y="233029"/>
                  <a:pt x="20421" y="178848"/>
                </a:cubicBezTo>
                <a:cubicBezTo>
                  <a:pt x="20149" y="124940"/>
                  <a:pt x="58265" y="59052"/>
                  <a:pt x="105095" y="32099"/>
                </a:cubicBezTo>
                <a:close/>
                <a:moveTo>
                  <a:pt x="105639" y="208525"/>
                </a:moveTo>
                <a:cubicBezTo>
                  <a:pt x="143484" y="186744"/>
                  <a:pt x="174250" y="133652"/>
                  <a:pt x="173977" y="90091"/>
                </a:cubicBezTo>
                <a:cubicBezTo>
                  <a:pt x="173977" y="46529"/>
                  <a:pt x="143211" y="29103"/>
                  <a:pt x="105367" y="50885"/>
                </a:cubicBezTo>
                <a:cubicBezTo>
                  <a:pt x="67522" y="72938"/>
                  <a:pt x="37029" y="125757"/>
                  <a:pt x="37029" y="169320"/>
                </a:cubicBezTo>
                <a:cubicBezTo>
                  <a:pt x="37029" y="212881"/>
                  <a:pt x="67795" y="230306"/>
                  <a:pt x="105639" y="208525"/>
                </a:cubicBezTo>
                <a:lnTo>
                  <a:pt x="105639" y="208525"/>
                </a:lnTo>
                <a:close/>
              </a:path>
            </a:pathLst>
          </a:custGeom>
          <a:solidFill>
            <a:srgbClr val="9999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1" name="Freeform: Shape 320">
            <a:extLst>
              <a:ext uri="{FF2B5EF4-FFF2-40B4-BE49-F238E27FC236}">
                <a16:creationId xmlns:a16="http://schemas.microsoft.com/office/drawing/2014/main" id="{9ED0A25C-5681-453E-8162-FCEE9B03777D}"/>
              </a:ext>
            </a:extLst>
          </p:cNvPr>
          <p:cNvSpPr/>
          <p:nvPr/>
        </p:nvSpPr>
        <p:spPr>
          <a:xfrm>
            <a:off x="4479071" y="5733507"/>
            <a:ext cx="122351" cy="146815"/>
          </a:xfrm>
          <a:custGeom>
            <a:avLst/>
            <a:gdLst>
              <a:gd name="connsiteX0" fmla="*/ 263006 w 326715"/>
              <a:gd name="connsiteY0" fmla="*/ 29968 h 408394"/>
              <a:gd name="connsiteX1" fmla="*/ 161997 w 326715"/>
              <a:gd name="connsiteY1" fmla="*/ 39770 h 408394"/>
              <a:gd name="connsiteX2" fmla="*/ 104005 w 326715"/>
              <a:gd name="connsiteY2" fmla="*/ 87416 h 408394"/>
              <a:gd name="connsiteX3" fmla="*/ 37027 w 326715"/>
              <a:gd name="connsiteY3" fmla="*/ 197683 h 408394"/>
              <a:gd name="connsiteX4" fmla="*/ 20420 w 326715"/>
              <a:gd name="connsiteY4" fmla="*/ 284535 h 408394"/>
              <a:gd name="connsiteX5" fmla="*/ 61803 w 326715"/>
              <a:gd name="connsiteY5" fmla="*/ 375470 h 408394"/>
              <a:gd name="connsiteX6" fmla="*/ 113262 w 326715"/>
              <a:gd name="connsiteY6" fmla="*/ 405420 h 408394"/>
              <a:gd name="connsiteX7" fmla="*/ 71877 w 326715"/>
              <a:gd name="connsiteY7" fmla="*/ 314484 h 408394"/>
              <a:gd name="connsiteX8" fmla="*/ 88486 w 326715"/>
              <a:gd name="connsiteY8" fmla="*/ 227632 h 408394"/>
              <a:gd name="connsiteX9" fmla="*/ 155190 w 326715"/>
              <a:gd name="connsiteY9" fmla="*/ 117365 h 408394"/>
              <a:gd name="connsiteX10" fmla="*/ 213182 w 326715"/>
              <a:gd name="connsiteY10" fmla="*/ 69718 h 408394"/>
              <a:gd name="connsiteX11" fmla="*/ 313920 w 326715"/>
              <a:gd name="connsiteY11" fmla="*/ 59917 h 408394"/>
              <a:gd name="connsiteX12" fmla="*/ 263006 w 326715"/>
              <a:gd name="connsiteY12" fmla="*/ 29968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715" h="408394">
                <a:moveTo>
                  <a:pt x="263006" y="29968"/>
                </a:moveTo>
                <a:cubicBezTo>
                  <a:pt x="237141" y="14994"/>
                  <a:pt x="201475" y="17172"/>
                  <a:pt x="161997" y="39770"/>
                </a:cubicBezTo>
                <a:cubicBezTo>
                  <a:pt x="141305" y="51749"/>
                  <a:pt x="121702" y="68085"/>
                  <a:pt x="104005" y="87416"/>
                </a:cubicBezTo>
                <a:cubicBezTo>
                  <a:pt x="75417" y="118726"/>
                  <a:pt x="51730" y="157660"/>
                  <a:pt x="37027" y="197683"/>
                </a:cubicBezTo>
                <a:cubicBezTo>
                  <a:pt x="26410" y="226815"/>
                  <a:pt x="20420" y="256763"/>
                  <a:pt x="20420" y="284535"/>
                </a:cubicBezTo>
                <a:cubicBezTo>
                  <a:pt x="20692" y="329185"/>
                  <a:pt x="36483" y="360768"/>
                  <a:pt x="61803" y="375470"/>
                </a:cubicBezTo>
                <a:lnTo>
                  <a:pt x="113262" y="405420"/>
                </a:lnTo>
                <a:cubicBezTo>
                  <a:pt x="87941" y="390717"/>
                  <a:pt x="72150" y="359134"/>
                  <a:pt x="71877" y="314484"/>
                </a:cubicBezTo>
                <a:cubicBezTo>
                  <a:pt x="71877" y="286712"/>
                  <a:pt x="77867" y="256763"/>
                  <a:pt x="88486" y="227632"/>
                </a:cubicBezTo>
                <a:cubicBezTo>
                  <a:pt x="103188" y="187609"/>
                  <a:pt x="126875" y="148403"/>
                  <a:pt x="155190" y="117365"/>
                </a:cubicBezTo>
                <a:cubicBezTo>
                  <a:pt x="172887" y="98034"/>
                  <a:pt x="192490" y="81698"/>
                  <a:pt x="213182" y="69718"/>
                </a:cubicBezTo>
                <a:cubicBezTo>
                  <a:pt x="252660" y="46848"/>
                  <a:pt x="288327" y="44942"/>
                  <a:pt x="313920" y="59917"/>
                </a:cubicBezTo>
                <a:lnTo>
                  <a:pt x="263006" y="29968"/>
                </a:lnTo>
                <a:close/>
              </a:path>
            </a:pathLst>
          </a:custGeom>
          <a:solidFill>
            <a:srgbClr val="2B42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2" name="Freeform: Shape 321">
            <a:extLst>
              <a:ext uri="{FF2B5EF4-FFF2-40B4-BE49-F238E27FC236}">
                <a16:creationId xmlns:a16="http://schemas.microsoft.com/office/drawing/2014/main" id="{5C08581C-19D1-4D44-9531-A66470DED4F2}"/>
              </a:ext>
            </a:extLst>
          </p:cNvPr>
          <p:cNvSpPr/>
          <p:nvPr/>
        </p:nvSpPr>
        <p:spPr>
          <a:xfrm>
            <a:off x="4498443" y="5744236"/>
            <a:ext cx="112155" cy="137028"/>
          </a:xfrm>
          <a:custGeom>
            <a:avLst/>
            <a:gdLst>
              <a:gd name="connsiteX0" fmla="*/ 161998 w 299489"/>
              <a:gd name="connsiteY0" fmla="*/ 39873 h 381168"/>
              <a:gd name="connsiteX1" fmla="*/ 304119 w 299489"/>
              <a:gd name="connsiteY1" fmla="*/ 121007 h 381168"/>
              <a:gd name="connsiteX2" fmla="*/ 162815 w 299489"/>
              <a:gd name="connsiteY2" fmla="*/ 365772 h 381168"/>
              <a:gd name="connsiteX3" fmla="*/ 20421 w 299489"/>
              <a:gd name="connsiteY3" fmla="*/ 284638 h 381168"/>
              <a:gd name="connsiteX4" fmla="*/ 161998 w 299489"/>
              <a:gd name="connsiteY4" fmla="*/ 39873 h 381168"/>
              <a:gd name="connsiteX5" fmla="*/ 162542 w 299489"/>
              <a:gd name="connsiteY5" fmla="*/ 300701 h 381168"/>
              <a:gd name="connsiteX6" fmla="*/ 247488 w 299489"/>
              <a:gd name="connsiteY6" fmla="*/ 153951 h 381168"/>
              <a:gd name="connsiteX7" fmla="*/ 161998 w 299489"/>
              <a:gd name="connsiteY7" fmla="*/ 105216 h 381168"/>
              <a:gd name="connsiteX8" fmla="*/ 77052 w 299489"/>
              <a:gd name="connsiteY8" fmla="*/ 252238 h 381168"/>
              <a:gd name="connsiteX9" fmla="*/ 162542 w 299489"/>
              <a:gd name="connsiteY9" fmla="*/ 300701 h 381168"/>
              <a:gd name="connsiteX10" fmla="*/ 162542 w 299489"/>
              <a:gd name="connsiteY10" fmla="*/ 300701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89" h="381168">
                <a:moveTo>
                  <a:pt x="161998" y="39873"/>
                </a:moveTo>
                <a:cubicBezTo>
                  <a:pt x="240410" y="-5323"/>
                  <a:pt x="303847" y="30888"/>
                  <a:pt x="304119" y="121007"/>
                </a:cubicBezTo>
                <a:cubicBezTo>
                  <a:pt x="304391" y="211126"/>
                  <a:pt x="241227" y="320576"/>
                  <a:pt x="162815" y="365772"/>
                </a:cubicBezTo>
                <a:cubicBezTo>
                  <a:pt x="84403" y="410968"/>
                  <a:pt x="20693" y="374757"/>
                  <a:pt x="20421" y="284638"/>
                </a:cubicBezTo>
                <a:cubicBezTo>
                  <a:pt x="20148" y="194790"/>
                  <a:pt x="83586" y="85068"/>
                  <a:pt x="161998" y="39873"/>
                </a:cubicBezTo>
                <a:close/>
                <a:moveTo>
                  <a:pt x="162542" y="300701"/>
                </a:moveTo>
                <a:cubicBezTo>
                  <a:pt x="209644" y="273747"/>
                  <a:pt x="247488" y="207859"/>
                  <a:pt x="247488" y="153951"/>
                </a:cubicBezTo>
                <a:cubicBezTo>
                  <a:pt x="247488" y="99771"/>
                  <a:pt x="209099" y="78262"/>
                  <a:pt x="161998" y="105216"/>
                </a:cubicBezTo>
                <a:cubicBezTo>
                  <a:pt x="114896" y="132443"/>
                  <a:pt x="77052" y="198330"/>
                  <a:pt x="77052" y="252238"/>
                </a:cubicBezTo>
                <a:cubicBezTo>
                  <a:pt x="77324" y="306146"/>
                  <a:pt x="115713" y="327928"/>
                  <a:pt x="162542" y="300701"/>
                </a:cubicBezTo>
                <a:lnTo>
                  <a:pt x="162542" y="300701"/>
                </a:lnTo>
                <a:close/>
              </a:path>
            </a:pathLst>
          </a:custGeom>
          <a:solidFill>
            <a:srgbClr val="2035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3" name="Freeform: Shape 322">
            <a:extLst>
              <a:ext uri="{FF2B5EF4-FFF2-40B4-BE49-F238E27FC236}">
                <a16:creationId xmlns:a16="http://schemas.microsoft.com/office/drawing/2014/main" id="{418BB651-A625-44D7-8F03-65A81174663E}"/>
              </a:ext>
            </a:extLst>
          </p:cNvPr>
          <p:cNvSpPr/>
          <p:nvPr/>
        </p:nvSpPr>
        <p:spPr>
          <a:xfrm>
            <a:off x="4542310" y="5677235"/>
            <a:ext cx="71371" cy="156603"/>
          </a:xfrm>
          <a:custGeom>
            <a:avLst/>
            <a:gdLst>
              <a:gd name="connsiteX0" fmla="*/ 195692 w 190584"/>
              <a:gd name="connsiteY0" fmla="*/ 20420 h 435621"/>
              <a:gd name="connsiteX1" fmla="*/ 195964 w 190584"/>
              <a:gd name="connsiteY1" fmla="*/ 181055 h 435621"/>
              <a:gd name="connsiteX2" fmla="*/ 63645 w 190584"/>
              <a:gd name="connsiteY2" fmla="*/ 435077 h 435621"/>
              <a:gd name="connsiteX3" fmla="*/ 62555 w 190584"/>
              <a:gd name="connsiteY3" fmla="*/ 435621 h 435621"/>
              <a:gd name="connsiteX4" fmla="*/ 195692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692" y="20420"/>
                </a:moveTo>
                <a:lnTo>
                  <a:pt x="195964" y="181055"/>
                </a:lnTo>
                <a:cubicBezTo>
                  <a:pt x="129260" y="226251"/>
                  <a:pt x="111562" y="407578"/>
                  <a:pt x="63645" y="435077"/>
                </a:cubicBezTo>
                <a:cubicBezTo>
                  <a:pt x="63372" y="435350"/>
                  <a:pt x="62828" y="435350"/>
                  <a:pt x="62555" y="435621"/>
                </a:cubicBezTo>
                <a:cubicBezTo>
                  <a:pt x="-3877" y="471016"/>
                  <a:pt x="-13134" y="184594"/>
                  <a:pt x="195692"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4" name="Freeform: Shape 323">
            <a:extLst>
              <a:ext uri="{FF2B5EF4-FFF2-40B4-BE49-F238E27FC236}">
                <a16:creationId xmlns:a16="http://schemas.microsoft.com/office/drawing/2014/main" id="{1F72EDC3-5757-4A92-A698-5430CD2232E3}"/>
              </a:ext>
            </a:extLst>
          </p:cNvPr>
          <p:cNvSpPr/>
          <p:nvPr/>
        </p:nvSpPr>
        <p:spPr>
          <a:xfrm>
            <a:off x="4535358" y="5673320"/>
            <a:ext cx="81567" cy="166391"/>
          </a:xfrm>
          <a:custGeom>
            <a:avLst/>
            <a:gdLst>
              <a:gd name="connsiteX0" fmla="*/ 195469 w 217810"/>
              <a:gd name="connsiteY0" fmla="*/ 20420 h 462847"/>
              <a:gd name="connsiteX1" fmla="*/ 140744 w 217810"/>
              <a:gd name="connsiteY1" fmla="*/ 71333 h 462847"/>
              <a:gd name="connsiteX2" fmla="*/ 46269 w 217810"/>
              <a:gd name="connsiteY2" fmla="*/ 227884 h 462847"/>
              <a:gd name="connsiteX3" fmla="*/ 43002 w 217810"/>
              <a:gd name="connsiteY3" fmla="*/ 436438 h 462847"/>
              <a:gd name="connsiteX4" fmla="*/ 61788 w 217810"/>
              <a:gd name="connsiteY4" fmla="*/ 447328 h 462847"/>
              <a:gd name="connsiteX5" fmla="*/ 65055 w 217810"/>
              <a:gd name="connsiteY5" fmla="*/ 238775 h 462847"/>
              <a:gd name="connsiteX6" fmla="*/ 159802 w 217810"/>
              <a:gd name="connsiteY6" fmla="*/ 82496 h 462847"/>
              <a:gd name="connsiteX7" fmla="*/ 214800 w 217810"/>
              <a:gd name="connsiteY7" fmla="*/ 31583 h 462847"/>
              <a:gd name="connsiteX8" fmla="*/ 195469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469" y="20420"/>
                </a:moveTo>
                <a:cubicBezTo>
                  <a:pt x="175321" y="36483"/>
                  <a:pt x="157080" y="53363"/>
                  <a:pt x="140744" y="71333"/>
                </a:cubicBezTo>
                <a:cubicBezTo>
                  <a:pt x="95548" y="120612"/>
                  <a:pt x="65055" y="175610"/>
                  <a:pt x="46269" y="227884"/>
                </a:cubicBezTo>
                <a:cubicBezTo>
                  <a:pt x="8969" y="329711"/>
                  <a:pt x="15775" y="420375"/>
                  <a:pt x="43002" y="436438"/>
                </a:cubicBezTo>
                <a:lnTo>
                  <a:pt x="61788" y="447328"/>
                </a:lnTo>
                <a:cubicBezTo>
                  <a:pt x="34562" y="431265"/>
                  <a:pt x="27755" y="340602"/>
                  <a:pt x="65055" y="238775"/>
                </a:cubicBezTo>
                <a:cubicBezTo>
                  <a:pt x="84113" y="186773"/>
                  <a:pt x="114607" y="131775"/>
                  <a:pt x="159802" y="82496"/>
                </a:cubicBezTo>
                <a:cubicBezTo>
                  <a:pt x="176138" y="64799"/>
                  <a:pt x="194380" y="47374"/>
                  <a:pt x="214800" y="31583"/>
                </a:cubicBezTo>
                <a:lnTo>
                  <a:pt x="195469"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5" name="Freeform: Shape 324">
            <a:extLst>
              <a:ext uri="{FF2B5EF4-FFF2-40B4-BE49-F238E27FC236}">
                <a16:creationId xmlns:a16="http://schemas.microsoft.com/office/drawing/2014/main" id="{B671B5E8-3AA7-4361-ABDF-A79BC98F4D6E}"/>
              </a:ext>
            </a:extLst>
          </p:cNvPr>
          <p:cNvSpPr/>
          <p:nvPr/>
        </p:nvSpPr>
        <p:spPr>
          <a:xfrm>
            <a:off x="4550442" y="5804628"/>
            <a:ext cx="20392" cy="29363"/>
          </a:xfrm>
          <a:custGeom>
            <a:avLst/>
            <a:gdLst>
              <a:gd name="connsiteX0" fmla="*/ 51186 w 54452"/>
              <a:gd name="connsiteY0" fmla="*/ 21628 h 81678"/>
              <a:gd name="connsiteX1" fmla="*/ 38389 w 54452"/>
              <a:gd name="connsiteY1" fmla="*/ 22990 h 81678"/>
              <a:gd name="connsiteX2" fmla="*/ 31038 w 54452"/>
              <a:gd name="connsiteY2" fmla="*/ 28980 h 81678"/>
              <a:gd name="connsiteX3" fmla="*/ 22597 w 54452"/>
              <a:gd name="connsiteY3" fmla="*/ 42864 h 81678"/>
              <a:gd name="connsiteX4" fmla="*/ 20420 w 54452"/>
              <a:gd name="connsiteY4" fmla="*/ 53756 h 81678"/>
              <a:gd name="connsiteX5" fmla="*/ 25593 w 54452"/>
              <a:gd name="connsiteY5" fmla="*/ 65463 h 81678"/>
              <a:gd name="connsiteX6" fmla="*/ 35122 w 54452"/>
              <a:gd name="connsiteY6" fmla="*/ 70907 h 81678"/>
              <a:gd name="connsiteX7" fmla="*/ 29949 w 54452"/>
              <a:gd name="connsiteY7" fmla="*/ 59200 h 81678"/>
              <a:gd name="connsiteX8" fmla="*/ 32127 w 54452"/>
              <a:gd name="connsiteY8" fmla="*/ 48310 h 81678"/>
              <a:gd name="connsiteX9" fmla="*/ 40567 w 54452"/>
              <a:gd name="connsiteY9" fmla="*/ 34424 h 81678"/>
              <a:gd name="connsiteX10" fmla="*/ 47919 w 54452"/>
              <a:gd name="connsiteY10" fmla="*/ 28434 h 81678"/>
              <a:gd name="connsiteX11" fmla="*/ 60715 w 54452"/>
              <a:gd name="connsiteY11" fmla="*/ 27074 h 81678"/>
              <a:gd name="connsiteX12" fmla="*/ 51186 w 54452"/>
              <a:gd name="connsiteY12" fmla="*/ 21628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52" h="81678">
                <a:moveTo>
                  <a:pt x="51186" y="21628"/>
                </a:moveTo>
                <a:cubicBezTo>
                  <a:pt x="47919" y="19723"/>
                  <a:pt x="43290" y="19994"/>
                  <a:pt x="38389" y="22990"/>
                </a:cubicBezTo>
                <a:cubicBezTo>
                  <a:pt x="35666" y="24623"/>
                  <a:pt x="33216" y="26529"/>
                  <a:pt x="31038" y="28980"/>
                </a:cubicBezTo>
                <a:cubicBezTo>
                  <a:pt x="27499" y="33063"/>
                  <a:pt x="24504" y="37964"/>
                  <a:pt x="22597" y="42864"/>
                </a:cubicBezTo>
                <a:cubicBezTo>
                  <a:pt x="21237" y="46676"/>
                  <a:pt x="20420" y="50216"/>
                  <a:pt x="20420" y="53756"/>
                </a:cubicBezTo>
                <a:cubicBezTo>
                  <a:pt x="20420" y="59473"/>
                  <a:pt x="22597" y="63557"/>
                  <a:pt x="25593" y="65463"/>
                </a:cubicBezTo>
                <a:lnTo>
                  <a:pt x="35122" y="70907"/>
                </a:lnTo>
                <a:cubicBezTo>
                  <a:pt x="31854" y="69002"/>
                  <a:pt x="29949" y="64918"/>
                  <a:pt x="29949" y="59200"/>
                </a:cubicBezTo>
                <a:cubicBezTo>
                  <a:pt x="29949" y="55661"/>
                  <a:pt x="30766" y="51850"/>
                  <a:pt x="32127" y="48310"/>
                </a:cubicBezTo>
                <a:cubicBezTo>
                  <a:pt x="34033" y="43409"/>
                  <a:pt x="37027" y="38236"/>
                  <a:pt x="40567" y="34424"/>
                </a:cubicBezTo>
                <a:cubicBezTo>
                  <a:pt x="42746" y="31974"/>
                  <a:pt x="45196" y="29796"/>
                  <a:pt x="47919" y="28434"/>
                </a:cubicBezTo>
                <a:cubicBezTo>
                  <a:pt x="53092" y="25440"/>
                  <a:pt x="57447" y="25167"/>
                  <a:pt x="60715" y="27074"/>
                </a:cubicBezTo>
                <a:lnTo>
                  <a:pt x="51186" y="21628"/>
                </a:lnTo>
                <a:close/>
              </a:path>
            </a:pathLst>
          </a:custGeom>
          <a:solidFill>
            <a:srgbClr val="72727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6" name="Freeform: Shape 325">
            <a:extLst>
              <a:ext uri="{FF2B5EF4-FFF2-40B4-BE49-F238E27FC236}">
                <a16:creationId xmlns:a16="http://schemas.microsoft.com/office/drawing/2014/main" id="{89FA17EA-7B56-4474-86BB-FD1C9F577486}"/>
              </a:ext>
            </a:extLst>
          </p:cNvPr>
          <p:cNvSpPr/>
          <p:nvPr/>
        </p:nvSpPr>
        <p:spPr>
          <a:xfrm>
            <a:off x="4553909" y="5806626"/>
            <a:ext cx="20392" cy="29363"/>
          </a:xfrm>
          <a:custGeom>
            <a:avLst/>
            <a:gdLst>
              <a:gd name="connsiteX0" fmla="*/ 38389 w 54452"/>
              <a:gd name="connsiteY0" fmla="*/ 22877 h 81678"/>
              <a:gd name="connsiteX1" fmla="*/ 56359 w 54452"/>
              <a:gd name="connsiteY1" fmla="*/ 32950 h 81678"/>
              <a:gd name="connsiteX2" fmla="*/ 38389 w 54452"/>
              <a:gd name="connsiteY2" fmla="*/ 63989 h 81678"/>
              <a:gd name="connsiteX3" fmla="*/ 20420 w 54452"/>
              <a:gd name="connsiteY3" fmla="*/ 53642 h 81678"/>
              <a:gd name="connsiteX4" fmla="*/ 38389 w 54452"/>
              <a:gd name="connsiteY4" fmla="*/ 22877 h 8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2" h="81678">
                <a:moveTo>
                  <a:pt x="38389" y="22877"/>
                </a:moveTo>
                <a:cubicBezTo>
                  <a:pt x="48190" y="17159"/>
                  <a:pt x="56359" y="21788"/>
                  <a:pt x="56359" y="32950"/>
                </a:cubicBezTo>
                <a:cubicBezTo>
                  <a:pt x="56359" y="44386"/>
                  <a:pt x="48463" y="58271"/>
                  <a:pt x="38389" y="63989"/>
                </a:cubicBezTo>
                <a:cubicBezTo>
                  <a:pt x="28587" y="69706"/>
                  <a:pt x="20420" y="65078"/>
                  <a:pt x="20420" y="53642"/>
                </a:cubicBezTo>
                <a:cubicBezTo>
                  <a:pt x="20420" y="42480"/>
                  <a:pt x="28587" y="28595"/>
                  <a:pt x="38389" y="22877"/>
                </a:cubicBezTo>
                <a:close/>
              </a:path>
            </a:pathLst>
          </a:custGeom>
          <a:solidFill>
            <a:srgbClr val="67676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7" name="Freeform: Shape 326">
            <a:extLst>
              <a:ext uri="{FF2B5EF4-FFF2-40B4-BE49-F238E27FC236}">
                <a16:creationId xmlns:a16="http://schemas.microsoft.com/office/drawing/2014/main" id="{FC7801CF-5346-4C01-8617-8C0DE49C15BA}"/>
              </a:ext>
            </a:extLst>
          </p:cNvPr>
          <p:cNvSpPr/>
          <p:nvPr/>
        </p:nvSpPr>
        <p:spPr>
          <a:xfrm>
            <a:off x="4531579" y="5626045"/>
            <a:ext cx="91763" cy="97877"/>
          </a:xfrm>
          <a:custGeom>
            <a:avLst/>
            <a:gdLst>
              <a:gd name="connsiteX0" fmla="*/ 245854 w 245036"/>
              <a:gd name="connsiteY0" fmla="*/ 21237 h 272263"/>
              <a:gd name="connsiteX1" fmla="*/ 243131 w 245036"/>
              <a:gd name="connsiteY1" fmla="*/ 198752 h 272263"/>
              <a:gd name="connsiteX2" fmla="*/ 210732 w 245036"/>
              <a:gd name="connsiteY2" fmla="*/ 243948 h 272263"/>
              <a:gd name="connsiteX3" fmla="*/ 53363 w 245036"/>
              <a:gd name="connsiteY3" fmla="*/ 243948 h 272263"/>
              <a:gd name="connsiteX4" fmla="*/ 20420 w 245036"/>
              <a:gd name="connsiteY4" fmla="*/ 197935 h 272263"/>
              <a:gd name="connsiteX5" fmla="*/ 23143 w 245036"/>
              <a:gd name="connsiteY5" fmla="*/ 20420 h 272263"/>
              <a:gd name="connsiteX6" fmla="*/ 56086 w 245036"/>
              <a:gd name="connsiteY6" fmla="*/ 66160 h 272263"/>
              <a:gd name="connsiteX7" fmla="*/ 213454 w 245036"/>
              <a:gd name="connsiteY7" fmla="*/ 66160 h 272263"/>
              <a:gd name="connsiteX8" fmla="*/ 245854 w 245036"/>
              <a:gd name="connsiteY8" fmla="*/ 21237 h 272263"/>
              <a:gd name="connsiteX9" fmla="*/ 245854 w 245036"/>
              <a:gd name="connsiteY9" fmla="*/ 21237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36" h="272263">
                <a:moveTo>
                  <a:pt x="245854" y="21237"/>
                </a:moveTo>
                <a:lnTo>
                  <a:pt x="243131" y="198752"/>
                </a:lnTo>
                <a:cubicBezTo>
                  <a:pt x="243131" y="215088"/>
                  <a:pt x="232513" y="231424"/>
                  <a:pt x="210732" y="243948"/>
                </a:cubicBezTo>
                <a:cubicBezTo>
                  <a:pt x="167442" y="268995"/>
                  <a:pt x="96926" y="269268"/>
                  <a:pt x="53363" y="243948"/>
                </a:cubicBezTo>
                <a:cubicBezTo>
                  <a:pt x="31310" y="231151"/>
                  <a:pt x="20420" y="214543"/>
                  <a:pt x="20420" y="197935"/>
                </a:cubicBezTo>
                <a:lnTo>
                  <a:pt x="23143" y="20420"/>
                </a:lnTo>
                <a:cubicBezTo>
                  <a:pt x="23143" y="37027"/>
                  <a:pt x="34033" y="53636"/>
                  <a:pt x="56086" y="66160"/>
                </a:cubicBezTo>
                <a:cubicBezTo>
                  <a:pt x="99648" y="91208"/>
                  <a:pt x="170165" y="91208"/>
                  <a:pt x="213454" y="66160"/>
                </a:cubicBezTo>
                <a:cubicBezTo>
                  <a:pt x="234963" y="54180"/>
                  <a:pt x="245854" y="37844"/>
                  <a:pt x="245854" y="21237"/>
                </a:cubicBezTo>
                <a:lnTo>
                  <a:pt x="245854" y="21237"/>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8" name="Freeform: Shape 327">
            <a:extLst>
              <a:ext uri="{FF2B5EF4-FFF2-40B4-BE49-F238E27FC236}">
                <a16:creationId xmlns:a16="http://schemas.microsoft.com/office/drawing/2014/main" id="{9A6E586D-9A3B-4564-86BE-C6FCF58AACD6}"/>
              </a:ext>
            </a:extLst>
          </p:cNvPr>
          <p:cNvSpPr/>
          <p:nvPr/>
        </p:nvSpPr>
        <p:spPr>
          <a:xfrm>
            <a:off x="4532637" y="5603069"/>
            <a:ext cx="91763" cy="58726"/>
          </a:xfrm>
          <a:custGeom>
            <a:avLst/>
            <a:gdLst>
              <a:gd name="connsiteX0" fmla="*/ 210086 w 245036"/>
              <a:gd name="connsiteY0" fmla="*/ 39410 h 163357"/>
              <a:gd name="connsiteX1" fmla="*/ 210630 w 245036"/>
              <a:gd name="connsiteY1" fmla="*/ 130618 h 163357"/>
              <a:gd name="connsiteX2" fmla="*/ 53262 w 245036"/>
              <a:gd name="connsiteY2" fmla="*/ 130618 h 163357"/>
              <a:gd name="connsiteX3" fmla="*/ 52718 w 245036"/>
              <a:gd name="connsiteY3" fmla="*/ 39410 h 163357"/>
              <a:gd name="connsiteX4" fmla="*/ 210086 w 245036"/>
              <a:gd name="connsiteY4" fmla="*/ 39410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6" h="163357">
                <a:moveTo>
                  <a:pt x="210086" y="39410"/>
                </a:moveTo>
                <a:cubicBezTo>
                  <a:pt x="253648" y="64731"/>
                  <a:pt x="253920" y="105298"/>
                  <a:pt x="210630" y="130618"/>
                </a:cubicBezTo>
                <a:cubicBezTo>
                  <a:pt x="167340" y="155667"/>
                  <a:pt x="96824" y="155667"/>
                  <a:pt x="53262" y="130618"/>
                </a:cubicBezTo>
                <a:cubicBezTo>
                  <a:pt x="9700" y="105298"/>
                  <a:pt x="9428" y="64731"/>
                  <a:pt x="52718" y="39410"/>
                </a:cubicBezTo>
                <a:cubicBezTo>
                  <a:pt x="96008" y="14090"/>
                  <a:pt x="166524" y="14090"/>
                  <a:pt x="210086" y="39410"/>
                </a:cubicBezTo>
                <a:close/>
              </a:path>
            </a:pathLst>
          </a:custGeom>
          <a:solidFill>
            <a:srgbClr val="D3D3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29" name="Freeform: Shape 328">
            <a:extLst>
              <a:ext uri="{FF2B5EF4-FFF2-40B4-BE49-F238E27FC236}">
                <a16:creationId xmlns:a16="http://schemas.microsoft.com/office/drawing/2014/main" id="{8D5DECA1-B90F-4A05-B305-05776BECB12A}"/>
              </a:ext>
            </a:extLst>
          </p:cNvPr>
          <p:cNvSpPr/>
          <p:nvPr/>
        </p:nvSpPr>
        <p:spPr>
          <a:xfrm>
            <a:off x="4033457" y="5400830"/>
            <a:ext cx="71371" cy="156603"/>
          </a:xfrm>
          <a:custGeom>
            <a:avLst/>
            <a:gdLst>
              <a:gd name="connsiteX0" fmla="*/ 195627 w 190584"/>
              <a:gd name="connsiteY0" fmla="*/ 20420 h 435621"/>
              <a:gd name="connsiteX1" fmla="*/ 196171 w 190584"/>
              <a:gd name="connsiteY1" fmla="*/ 181055 h 435621"/>
              <a:gd name="connsiteX2" fmla="*/ 63851 w 190584"/>
              <a:gd name="connsiteY2" fmla="*/ 435077 h 435621"/>
              <a:gd name="connsiteX3" fmla="*/ 62763 w 190584"/>
              <a:gd name="connsiteY3" fmla="*/ 435621 h 435621"/>
              <a:gd name="connsiteX4" fmla="*/ 195627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627" y="20420"/>
                </a:moveTo>
                <a:lnTo>
                  <a:pt x="196171" y="181055"/>
                </a:lnTo>
                <a:cubicBezTo>
                  <a:pt x="129467" y="226251"/>
                  <a:pt x="111497" y="407578"/>
                  <a:pt x="63851" y="435077"/>
                </a:cubicBezTo>
                <a:cubicBezTo>
                  <a:pt x="63579" y="435349"/>
                  <a:pt x="63034" y="435349"/>
                  <a:pt x="62763" y="435621"/>
                </a:cubicBezTo>
                <a:cubicBezTo>
                  <a:pt x="-3942" y="471015"/>
                  <a:pt x="-13199" y="184594"/>
                  <a:pt x="195627"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0" name="Freeform: Shape 329">
            <a:extLst>
              <a:ext uri="{FF2B5EF4-FFF2-40B4-BE49-F238E27FC236}">
                <a16:creationId xmlns:a16="http://schemas.microsoft.com/office/drawing/2014/main" id="{29CB2556-53A6-4995-AAE4-EB18B5CBC40C}"/>
              </a:ext>
            </a:extLst>
          </p:cNvPr>
          <p:cNvSpPr/>
          <p:nvPr/>
        </p:nvSpPr>
        <p:spPr>
          <a:xfrm>
            <a:off x="4026316" y="5396915"/>
            <a:ext cx="81567" cy="166391"/>
          </a:xfrm>
          <a:custGeom>
            <a:avLst/>
            <a:gdLst>
              <a:gd name="connsiteX0" fmla="*/ 195909 w 217810"/>
              <a:gd name="connsiteY0" fmla="*/ 20420 h 462847"/>
              <a:gd name="connsiteX1" fmla="*/ 140912 w 217810"/>
              <a:gd name="connsiteY1" fmla="*/ 71333 h 462847"/>
              <a:gd name="connsiteX2" fmla="*/ 46165 w 217810"/>
              <a:gd name="connsiteY2" fmla="*/ 227884 h 462847"/>
              <a:gd name="connsiteX3" fmla="*/ 42897 w 217810"/>
              <a:gd name="connsiteY3" fmla="*/ 436438 h 462847"/>
              <a:gd name="connsiteX4" fmla="*/ 61683 w 217810"/>
              <a:gd name="connsiteY4" fmla="*/ 447328 h 462847"/>
              <a:gd name="connsiteX5" fmla="*/ 64951 w 217810"/>
              <a:gd name="connsiteY5" fmla="*/ 238775 h 462847"/>
              <a:gd name="connsiteX6" fmla="*/ 159426 w 217810"/>
              <a:gd name="connsiteY6" fmla="*/ 82496 h 462847"/>
              <a:gd name="connsiteX7" fmla="*/ 214423 w 217810"/>
              <a:gd name="connsiteY7" fmla="*/ 31583 h 462847"/>
              <a:gd name="connsiteX8" fmla="*/ 195909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909" y="20420"/>
                </a:moveTo>
                <a:cubicBezTo>
                  <a:pt x="175490" y="36483"/>
                  <a:pt x="157248" y="53363"/>
                  <a:pt x="140912" y="71333"/>
                </a:cubicBezTo>
                <a:cubicBezTo>
                  <a:pt x="95716" y="120612"/>
                  <a:pt x="65223" y="175609"/>
                  <a:pt x="46165" y="227884"/>
                </a:cubicBezTo>
                <a:cubicBezTo>
                  <a:pt x="9136" y="329710"/>
                  <a:pt x="15670" y="420375"/>
                  <a:pt x="42897" y="436438"/>
                </a:cubicBezTo>
                <a:lnTo>
                  <a:pt x="61683" y="447328"/>
                </a:lnTo>
                <a:cubicBezTo>
                  <a:pt x="34457" y="431537"/>
                  <a:pt x="27650" y="340601"/>
                  <a:pt x="64951" y="238775"/>
                </a:cubicBezTo>
                <a:cubicBezTo>
                  <a:pt x="84009" y="186772"/>
                  <a:pt x="114502" y="131775"/>
                  <a:pt x="159426" y="82496"/>
                </a:cubicBezTo>
                <a:cubicBezTo>
                  <a:pt x="175761" y="64526"/>
                  <a:pt x="194003" y="47374"/>
                  <a:pt x="214423" y="31583"/>
                </a:cubicBezTo>
                <a:lnTo>
                  <a:pt x="195909"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1" name="Freeform: Shape 330">
            <a:extLst>
              <a:ext uri="{FF2B5EF4-FFF2-40B4-BE49-F238E27FC236}">
                <a16:creationId xmlns:a16="http://schemas.microsoft.com/office/drawing/2014/main" id="{53D737FF-1423-41F0-813D-4401DCF3897B}"/>
              </a:ext>
            </a:extLst>
          </p:cNvPr>
          <p:cNvSpPr/>
          <p:nvPr/>
        </p:nvSpPr>
        <p:spPr>
          <a:xfrm>
            <a:off x="4034020" y="5497924"/>
            <a:ext cx="81567" cy="97877"/>
          </a:xfrm>
          <a:custGeom>
            <a:avLst/>
            <a:gdLst>
              <a:gd name="connsiteX0" fmla="*/ 192762 w 217810"/>
              <a:gd name="connsiteY0" fmla="*/ 50641 h 272263"/>
              <a:gd name="connsiteX1" fmla="*/ 141032 w 217810"/>
              <a:gd name="connsiteY1" fmla="*/ 20420 h 272263"/>
              <a:gd name="connsiteX2" fmla="*/ 165808 w 217810"/>
              <a:gd name="connsiteY2" fmla="*/ 75145 h 272263"/>
              <a:gd name="connsiteX3" fmla="*/ 155735 w 217810"/>
              <a:gd name="connsiteY3" fmla="*/ 127420 h 272263"/>
              <a:gd name="connsiteX4" fmla="*/ 115712 w 217810"/>
              <a:gd name="connsiteY4" fmla="*/ 193580 h 272263"/>
              <a:gd name="connsiteX5" fmla="*/ 80862 w 217810"/>
              <a:gd name="connsiteY5" fmla="*/ 222167 h 272263"/>
              <a:gd name="connsiteX6" fmla="*/ 20420 w 217810"/>
              <a:gd name="connsiteY6" fmla="*/ 228157 h 272263"/>
              <a:gd name="connsiteX7" fmla="*/ 72150 w 217810"/>
              <a:gd name="connsiteY7" fmla="*/ 258106 h 272263"/>
              <a:gd name="connsiteX8" fmla="*/ 132592 w 217810"/>
              <a:gd name="connsiteY8" fmla="*/ 252116 h 272263"/>
              <a:gd name="connsiteX9" fmla="*/ 167442 w 217810"/>
              <a:gd name="connsiteY9" fmla="*/ 223529 h 272263"/>
              <a:gd name="connsiteX10" fmla="*/ 207464 w 217810"/>
              <a:gd name="connsiteY10" fmla="*/ 157369 h 272263"/>
              <a:gd name="connsiteX11" fmla="*/ 217538 w 217810"/>
              <a:gd name="connsiteY11" fmla="*/ 105094 h 272263"/>
              <a:gd name="connsiteX12" fmla="*/ 192762 w 217810"/>
              <a:gd name="connsiteY12" fmla="*/ 50641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810" h="272263">
                <a:moveTo>
                  <a:pt x="192762" y="50641"/>
                </a:moveTo>
                <a:lnTo>
                  <a:pt x="141032" y="20420"/>
                </a:lnTo>
                <a:cubicBezTo>
                  <a:pt x="156279" y="29405"/>
                  <a:pt x="165808" y="48191"/>
                  <a:pt x="165808" y="75145"/>
                </a:cubicBezTo>
                <a:cubicBezTo>
                  <a:pt x="165808" y="91753"/>
                  <a:pt x="162269" y="109723"/>
                  <a:pt x="155735" y="127420"/>
                </a:cubicBezTo>
                <a:cubicBezTo>
                  <a:pt x="147022" y="151379"/>
                  <a:pt x="132865" y="174793"/>
                  <a:pt x="115712" y="193580"/>
                </a:cubicBezTo>
                <a:cubicBezTo>
                  <a:pt x="105093" y="205287"/>
                  <a:pt x="93386" y="215089"/>
                  <a:pt x="80862" y="222167"/>
                </a:cubicBezTo>
                <a:cubicBezTo>
                  <a:pt x="57175" y="235780"/>
                  <a:pt x="35666" y="237142"/>
                  <a:pt x="20420" y="228157"/>
                </a:cubicBezTo>
                <a:lnTo>
                  <a:pt x="72150" y="258106"/>
                </a:lnTo>
                <a:cubicBezTo>
                  <a:pt x="87669" y="267091"/>
                  <a:pt x="108905" y="265729"/>
                  <a:pt x="132592" y="252116"/>
                </a:cubicBezTo>
                <a:cubicBezTo>
                  <a:pt x="145116" y="245037"/>
                  <a:pt x="156823" y="235236"/>
                  <a:pt x="167442" y="223529"/>
                </a:cubicBezTo>
                <a:cubicBezTo>
                  <a:pt x="184594" y="204743"/>
                  <a:pt x="198752" y="181327"/>
                  <a:pt x="207464" y="157369"/>
                </a:cubicBezTo>
                <a:cubicBezTo>
                  <a:pt x="213999" y="139944"/>
                  <a:pt x="217538" y="121974"/>
                  <a:pt x="217538" y="105094"/>
                </a:cubicBezTo>
                <a:cubicBezTo>
                  <a:pt x="217811" y="78412"/>
                  <a:pt x="208281" y="59626"/>
                  <a:pt x="192762" y="50641"/>
                </a:cubicBezTo>
                <a:close/>
              </a:path>
            </a:pathLst>
          </a:custGeom>
          <a:solidFill>
            <a:srgbClr val="14253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2" name="Freeform: Shape 331">
            <a:extLst>
              <a:ext uri="{FF2B5EF4-FFF2-40B4-BE49-F238E27FC236}">
                <a16:creationId xmlns:a16="http://schemas.microsoft.com/office/drawing/2014/main" id="{273C5720-8817-4B31-B123-39E5B4DC279F}"/>
              </a:ext>
            </a:extLst>
          </p:cNvPr>
          <p:cNvSpPr/>
          <p:nvPr/>
        </p:nvSpPr>
        <p:spPr>
          <a:xfrm>
            <a:off x="4038404" y="5505265"/>
            <a:ext cx="71371" cy="78302"/>
          </a:xfrm>
          <a:custGeom>
            <a:avLst/>
            <a:gdLst>
              <a:gd name="connsiteX0" fmla="*/ 178605 w 190584"/>
              <a:gd name="connsiteY0" fmla="*/ 58537 h 217810"/>
              <a:gd name="connsiteX1" fmla="*/ 181327 w 190584"/>
              <a:gd name="connsiteY1" fmla="*/ 45468 h 217810"/>
              <a:gd name="connsiteX2" fmla="*/ 179149 w 190584"/>
              <a:gd name="connsiteY2" fmla="*/ 37572 h 217810"/>
              <a:gd name="connsiteX3" fmla="*/ 163085 w 190584"/>
              <a:gd name="connsiteY3" fmla="*/ 32128 h 217810"/>
              <a:gd name="connsiteX4" fmla="*/ 148928 w 190584"/>
              <a:gd name="connsiteY4" fmla="*/ 33216 h 217810"/>
              <a:gd name="connsiteX5" fmla="*/ 147295 w 190584"/>
              <a:gd name="connsiteY5" fmla="*/ 37572 h 217810"/>
              <a:gd name="connsiteX6" fmla="*/ 117890 w 190584"/>
              <a:gd name="connsiteY6" fmla="*/ 20420 h 217810"/>
              <a:gd name="connsiteX7" fmla="*/ 137765 w 190584"/>
              <a:gd name="connsiteY7" fmla="*/ 64527 h 217810"/>
              <a:gd name="connsiteX8" fmla="*/ 129598 w 190584"/>
              <a:gd name="connsiteY8" fmla="*/ 106455 h 217810"/>
              <a:gd name="connsiteX9" fmla="*/ 97198 w 190584"/>
              <a:gd name="connsiteY9" fmla="*/ 159819 h 217810"/>
              <a:gd name="connsiteX10" fmla="*/ 69155 w 190584"/>
              <a:gd name="connsiteY10" fmla="*/ 182689 h 217810"/>
              <a:gd name="connsiteX11" fmla="*/ 20420 w 190584"/>
              <a:gd name="connsiteY11" fmla="*/ 187590 h 217810"/>
              <a:gd name="connsiteX12" fmla="*/ 72150 w 190584"/>
              <a:gd name="connsiteY12" fmla="*/ 217539 h 217810"/>
              <a:gd name="connsiteX13" fmla="*/ 120885 w 190584"/>
              <a:gd name="connsiteY13" fmla="*/ 212638 h 217810"/>
              <a:gd name="connsiteX14" fmla="*/ 148928 w 190584"/>
              <a:gd name="connsiteY14" fmla="*/ 189768 h 217810"/>
              <a:gd name="connsiteX15" fmla="*/ 181327 w 190584"/>
              <a:gd name="connsiteY15" fmla="*/ 136404 h 217810"/>
              <a:gd name="connsiteX16" fmla="*/ 189223 w 190584"/>
              <a:gd name="connsiteY16" fmla="*/ 94475 h 217810"/>
              <a:gd name="connsiteX17" fmla="*/ 178605 w 190584"/>
              <a:gd name="connsiteY17" fmla="*/ 58537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84" h="217810">
                <a:moveTo>
                  <a:pt x="178605" y="58537"/>
                </a:moveTo>
                <a:cubicBezTo>
                  <a:pt x="180238" y="53364"/>
                  <a:pt x="181327" y="45468"/>
                  <a:pt x="181327" y="45468"/>
                </a:cubicBezTo>
                <a:lnTo>
                  <a:pt x="179149" y="37572"/>
                </a:lnTo>
                <a:cubicBezTo>
                  <a:pt x="179149" y="37572"/>
                  <a:pt x="164447" y="31583"/>
                  <a:pt x="163085" y="32128"/>
                </a:cubicBezTo>
                <a:cubicBezTo>
                  <a:pt x="161452" y="32399"/>
                  <a:pt x="148928" y="33216"/>
                  <a:pt x="148928" y="33216"/>
                </a:cubicBezTo>
                <a:lnTo>
                  <a:pt x="147295" y="37572"/>
                </a:lnTo>
                <a:lnTo>
                  <a:pt x="117890" y="20420"/>
                </a:lnTo>
                <a:cubicBezTo>
                  <a:pt x="130142" y="27499"/>
                  <a:pt x="137765" y="42746"/>
                  <a:pt x="137765" y="64527"/>
                </a:cubicBezTo>
                <a:cubicBezTo>
                  <a:pt x="137765" y="78140"/>
                  <a:pt x="134771" y="92298"/>
                  <a:pt x="129598" y="106455"/>
                </a:cubicBezTo>
                <a:cubicBezTo>
                  <a:pt x="122518" y="125786"/>
                  <a:pt x="111083" y="144573"/>
                  <a:pt x="97198" y="159819"/>
                </a:cubicBezTo>
                <a:cubicBezTo>
                  <a:pt x="88758" y="169076"/>
                  <a:pt x="79229" y="176971"/>
                  <a:pt x="69155" y="182689"/>
                </a:cubicBezTo>
                <a:cubicBezTo>
                  <a:pt x="50096" y="193580"/>
                  <a:pt x="32944" y="194669"/>
                  <a:pt x="20420" y="187590"/>
                </a:cubicBezTo>
                <a:lnTo>
                  <a:pt x="72150" y="217539"/>
                </a:lnTo>
                <a:cubicBezTo>
                  <a:pt x="84673" y="224617"/>
                  <a:pt x="101826" y="223800"/>
                  <a:pt x="120885" y="212638"/>
                </a:cubicBezTo>
                <a:cubicBezTo>
                  <a:pt x="130959" y="206920"/>
                  <a:pt x="140215" y="199025"/>
                  <a:pt x="148928" y="189768"/>
                </a:cubicBezTo>
                <a:cubicBezTo>
                  <a:pt x="162814" y="174793"/>
                  <a:pt x="174248" y="155735"/>
                  <a:pt x="181327" y="136404"/>
                </a:cubicBezTo>
                <a:cubicBezTo>
                  <a:pt x="186501" y="122247"/>
                  <a:pt x="189223" y="107817"/>
                  <a:pt x="189223" y="94475"/>
                </a:cubicBezTo>
                <a:cubicBezTo>
                  <a:pt x="189495" y="78957"/>
                  <a:pt x="185411" y="66705"/>
                  <a:pt x="178605" y="58537"/>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3" name="Freeform: Shape 332">
            <a:extLst>
              <a:ext uri="{FF2B5EF4-FFF2-40B4-BE49-F238E27FC236}">
                <a16:creationId xmlns:a16="http://schemas.microsoft.com/office/drawing/2014/main" id="{8B12A4FA-1F7B-4B7F-8424-C4F3EE04D280}"/>
              </a:ext>
            </a:extLst>
          </p:cNvPr>
          <p:cNvSpPr/>
          <p:nvPr/>
        </p:nvSpPr>
        <p:spPr>
          <a:xfrm>
            <a:off x="4056552" y="5495971"/>
            <a:ext cx="50980" cy="29363"/>
          </a:xfrm>
          <a:custGeom>
            <a:avLst/>
            <a:gdLst>
              <a:gd name="connsiteX0" fmla="*/ 72150 w 136131"/>
              <a:gd name="connsiteY0" fmla="*/ 62063 h 81678"/>
              <a:gd name="connsiteX1" fmla="*/ 20420 w 136131"/>
              <a:gd name="connsiteY1" fmla="*/ 32114 h 81678"/>
              <a:gd name="connsiteX2" fmla="*/ 80862 w 136131"/>
              <a:gd name="connsiteY2" fmla="*/ 26124 h 81678"/>
              <a:gd name="connsiteX3" fmla="*/ 132592 w 136131"/>
              <a:gd name="connsiteY3" fmla="*/ 56346 h 81678"/>
              <a:gd name="connsiteX4" fmla="*/ 72150 w 136131"/>
              <a:gd name="connsiteY4" fmla="*/ 62063 h 81678"/>
              <a:gd name="connsiteX5" fmla="*/ 72150 w 136131"/>
              <a:gd name="connsiteY5" fmla="*/ 62063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81678">
                <a:moveTo>
                  <a:pt x="72150" y="62063"/>
                </a:moveTo>
                <a:lnTo>
                  <a:pt x="20420" y="32114"/>
                </a:lnTo>
                <a:cubicBezTo>
                  <a:pt x="44107" y="18501"/>
                  <a:pt x="65616" y="17140"/>
                  <a:pt x="80862" y="26124"/>
                </a:cubicBezTo>
                <a:lnTo>
                  <a:pt x="132592" y="56346"/>
                </a:lnTo>
                <a:cubicBezTo>
                  <a:pt x="117345" y="47089"/>
                  <a:pt x="95836" y="48450"/>
                  <a:pt x="72150" y="62063"/>
                </a:cubicBezTo>
                <a:lnTo>
                  <a:pt x="72150" y="62063"/>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4" name="Freeform: Shape 333">
            <a:extLst>
              <a:ext uri="{FF2B5EF4-FFF2-40B4-BE49-F238E27FC236}">
                <a16:creationId xmlns:a16="http://schemas.microsoft.com/office/drawing/2014/main" id="{6A242024-DA62-4640-B5B2-C5C71AC805AA}"/>
              </a:ext>
            </a:extLst>
          </p:cNvPr>
          <p:cNvSpPr/>
          <p:nvPr/>
        </p:nvSpPr>
        <p:spPr>
          <a:xfrm>
            <a:off x="4030961" y="5534334"/>
            <a:ext cx="40784" cy="48939"/>
          </a:xfrm>
          <a:custGeom>
            <a:avLst/>
            <a:gdLst>
              <a:gd name="connsiteX0" fmla="*/ 92298 w 108905"/>
              <a:gd name="connsiteY0" fmla="*/ 136677 h 136131"/>
              <a:gd name="connsiteX1" fmla="*/ 40568 w 108905"/>
              <a:gd name="connsiteY1" fmla="*/ 106728 h 136131"/>
              <a:gd name="connsiteX2" fmla="*/ 20420 w 108905"/>
              <a:gd name="connsiteY2" fmla="*/ 62621 h 136131"/>
              <a:gd name="connsiteX3" fmla="*/ 28316 w 108905"/>
              <a:gd name="connsiteY3" fmla="*/ 20420 h 136131"/>
              <a:gd name="connsiteX4" fmla="*/ 80045 w 108905"/>
              <a:gd name="connsiteY4" fmla="*/ 50369 h 136131"/>
              <a:gd name="connsiteX5" fmla="*/ 71878 w 108905"/>
              <a:gd name="connsiteY5" fmla="*/ 92298 h 136131"/>
              <a:gd name="connsiteX6" fmla="*/ 92298 w 108905"/>
              <a:gd name="connsiteY6" fmla="*/ 136677 h 136131"/>
              <a:gd name="connsiteX7" fmla="*/ 92298 w 108905"/>
              <a:gd name="connsiteY7" fmla="*/ 136677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36131">
                <a:moveTo>
                  <a:pt x="92298" y="136677"/>
                </a:moveTo>
                <a:lnTo>
                  <a:pt x="40568" y="106728"/>
                </a:lnTo>
                <a:cubicBezTo>
                  <a:pt x="28316" y="99648"/>
                  <a:pt x="20692" y="84402"/>
                  <a:pt x="20420" y="62621"/>
                </a:cubicBezTo>
                <a:cubicBezTo>
                  <a:pt x="20420" y="49008"/>
                  <a:pt x="23415" y="34578"/>
                  <a:pt x="28316" y="20420"/>
                </a:cubicBezTo>
                <a:lnTo>
                  <a:pt x="80045" y="50369"/>
                </a:lnTo>
                <a:cubicBezTo>
                  <a:pt x="74872" y="64527"/>
                  <a:pt x="71878" y="78957"/>
                  <a:pt x="71878" y="92298"/>
                </a:cubicBezTo>
                <a:cubicBezTo>
                  <a:pt x="72422" y="114351"/>
                  <a:pt x="80045" y="129598"/>
                  <a:pt x="92298" y="136677"/>
                </a:cubicBezTo>
                <a:lnTo>
                  <a:pt x="92298" y="136677"/>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5" name="Freeform: Shape 334">
            <a:extLst>
              <a:ext uri="{FF2B5EF4-FFF2-40B4-BE49-F238E27FC236}">
                <a16:creationId xmlns:a16="http://schemas.microsoft.com/office/drawing/2014/main" id="{7E8468F8-8D54-4242-A46A-60CD88FCF892}"/>
              </a:ext>
            </a:extLst>
          </p:cNvPr>
          <p:cNvSpPr/>
          <p:nvPr/>
        </p:nvSpPr>
        <p:spPr>
          <a:xfrm>
            <a:off x="4034020" y="5515249"/>
            <a:ext cx="40784" cy="39151"/>
          </a:xfrm>
          <a:custGeom>
            <a:avLst/>
            <a:gdLst>
              <a:gd name="connsiteX0" fmla="*/ 72150 w 108905"/>
              <a:gd name="connsiteY0" fmla="*/ 103732 h 108905"/>
              <a:gd name="connsiteX1" fmla="*/ 20420 w 108905"/>
              <a:gd name="connsiteY1" fmla="*/ 73783 h 108905"/>
              <a:gd name="connsiteX2" fmla="*/ 52819 w 108905"/>
              <a:gd name="connsiteY2" fmla="*/ 20420 h 108905"/>
              <a:gd name="connsiteX3" fmla="*/ 104549 w 108905"/>
              <a:gd name="connsiteY3" fmla="*/ 50369 h 108905"/>
              <a:gd name="connsiteX4" fmla="*/ 72150 w 108905"/>
              <a:gd name="connsiteY4" fmla="*/ 103732 h 108905"/>
              <a:gd name="connsiteX5" fmla="*/ 72150 w 108905"/>
              <a:gd name="connsiteY5" fmla="*/ 103732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72150" y="103732"/>
                </a:moveTo>
                <a:lnTo>
                  <a:pt x="20420" y="73783"/>
                </a:lnTo>
                <a:cubicBezTo>
                  <a:pt x="27498" y="54453"/>
                  <a:pt x="38933" y="35666"/>
                  <a:pt x="52819" y="20420"/>
                </a:cubicBezTo>
                <a:lnTo>
                  <a:pt x="104549" y="50369"/>
                </a:lnTo>
                <a:cubicBezTo>
                  <a:pt x="90663" y="65616"/>
                  <a:pt x="79229" y="84402"/>
                  <a:pt x="72150" y="103732"/>
                </a:cubicBezTo>
                <a:lnTo>
                  <a:pt x="72150" y="103732"/>
                </a:lnTo>
                <a:close/>
              </a:path>
            </a:pathLst>
          </a:custGeom>
          <a:solidFill>
            <a:srgbClr val="EBEBE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6" name="Freeform: Shape 335">
            <a:extLst>
              <a:ext uri="{FF2B5EF4-FFF2-40B4-BE49-F238E27FC236}">
                <a16:creationId xmlns:a16="http://schemas.microsoft.com/office/drawing/2014/main" id="{7C72141D-93BA-4431-BBDE-E38E72B8D425}"/>
              </a:ext>
            </a:extLst>
          </p:cNvPr>
          <p:cNvSpPr/>
          <p:nvPr/>
        </p:nvSpPr>
        <p:spPr>
          <a:xfrm>
            <a:off x="4046153" y="5507027"/>
            <a:ext cx="40784" cy="29363"/>
          </a:xfrm>
          <a:custGeom>
            <a:avLst/>
            <a:gdLst>
              <a:gd name="connsiteX0" fmla="*/ 72150 w 108905"/>
              <a:gd name="connsiteY0" fmla="*/ 73239 h 81678"/>
              <a:gd name="connsiteX1" fmla="*/ 20420 w 108905"/>
              <a:gd name="connsiteY1" fmla="*/ 43290 h 81678"/>
              <a:gd name="connsiteX2" fmla="*/ 48463 w 108905"/>
              <a:gd name="connsiteY2" fmla="*/ 20420 h 81678"/>
              <a:gd name="connsiteX3" fmla="*/ 100193 w 108905"/>
              <a:gd name="connsiteY3" fmla="*/ 50369 h 81678"/>
              <a:gd name="connsiteX4" fmla="*/ 72150 w 108905"/>
              <a:gd name="connsiteY4" fmla="*/ 73239 h 81678"/>
              <a:gd name="connsiteX5" fmla="*/ 72150 w 108905"/>
              <a:gd name="connsiteY5" fmla="*/ 7323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3239"/>
                </a:moveTo>
                <a:lnTo>
                  <a:pt x="20420" y="43290"/>
                </a:lnTo>
                <a:cubicBezTo>
                  <a:pt x="28860" y="34033"/>
                  <a:pt x="38389" y="26137"/>
                  <a:pt x="48463" y="20420"/>
                </a:cubicBezTo>
                <a:lnTo>
                  <a:pt x="100193" y="50369"/>
                </a:lnTo>
                <a:cubicBezTo>
                  <a:pt x="90119" y="56086"/>
                  <a:pt x="80590" y="63982"/>
                  <a:pt x="72150" y="73239"/>
                </a:cubicBezTo>
                <a:lnTo>
                  <a:pt x="72150" y="73239"/>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7" name="Freeform: Shape 336">
            <a:extLst>
              <a:ext uri="{FF2B5EF4-FFF2-40B4-BE49-F238E27FC236}">
                <a16:creationId xmlns:a16="http://schemas.microsoft.com/office/drawing/2014/main" id="{2BB11D99-520B-47CE-A51C-C0B1B8AD4C28}"/>
              </a:ext>
            </a:extLst>
          </p:cNvPr>
          <p:cNvSpPr/>
          <p:nvPr/>
        </p:nvSpPr>
        <p:spPr>
          <a:xfrm>
            <a:off x="4024843" y="5534237"/>
            <a:ext cx="40784" cy="58726"/>
          </a:xfrm>
          <a:custGeom>
            <a:avLst/>
            <a:gdLst>
              <a:gd name="connsiteX0" fmla="*/ 96926 w 108905"/>
              <a:gd name="connsiteY0" fmla="*/ 157096 h 163357"/>
              <a:gd name="connsiteX1" fmla="*/ 45195 w 108905"/>
              <a:gd name="connsiteY1" fmla="*/ 127146 h 163357"/>
              <a:gd name="connsiteX2" fmla="*/ 20420 w 108905"/>
              <a:gd name="connsiteY2" fmla="*/ 72422 h 163357"/>
              <a:gd name="connsiteX3" fmla="*/ 30493 w 108905"/>
              <a:gd name="connsiteY3" fmla="*/ 20420 h 163357"/>
              <a:gd name="connsiteX4" fmla="*/ 82223 w 108905"/>
              <a:gd name="connsiteY4" fmla="*/ 50641 h 163357"/>
              <a:gd name="connsiteX5" fmla="*/ 72150 w 108905"/>
              <a:gd name="connsiteY5" fmla="*/ 102643 h 163357"/>
              <a:gd name="connsiteX6" fmla="*/ 96926 w 108905"/>
              <a:gd name="connsiteY6" fmla="*/ 157096 h 163357"/>
              <a:gd name="connsiteX7" fmla="*/ 96926 w 108905"/>
              <a:gd name="connsiteY7" fmla="*/ 157096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63357">
                <a:moveTo>
                  <a:pt x="96926" y="157096"/>
                </a:moveTo>
                <a:lnTo>
                  <a:pt x="45195" y="127146"/>
                </a:lnTo>
                <a:cubicBezTo>
                  <a:pt x="29948" y="118162"/>
                  <a:pt x="20420" y="99376"/>
                  <a:pt x="20420" y="72422"/>
                </a:cubicBezTo>
                <a:cubicBezTo>
                  <a:pt x="20420" y="55814"/>
                  <a:pt x="23958" y="37844"/>
                  <a:pt x="30493" y="20420"/>
                </a:cubicBezTo>
                <a:lnTo>
                  <a:pt x="82223" y="50641"/>
                </a:lnTo>
                <a:cubicBezTo>
                  <a:pt x="75689" y="68066"/>
                  <a:pt x="72150" y="86035"/>
                  <a:pt x="72150" y="102643"/>
                </a:cubicBezTo>
                <a:cubicBezTo>
                  <a:pt x="72150" y="129325"/>
                  <a:pt x="81679" y="148111"/>
                  <a:pt x="96926" y="157096"/>
                </a:cubicBezTo>
                <a:lnTo>
                  <a:pt x="96926" y="157096"/>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8" name="Freeform: Shape 337">
            <a:extLst>
              <a:ext uri="{FF2B5EF4-FFF2-40B4-BE49-F238E27FC236}">
                <a16:creationId xmlns:a16="http://schemas.microsoft.com/office/drawing/2014/main" id="{374A7F69-C7E1-4B74-8AED-663854A01AE0}"/>
              </a:ext>
            </a:extLst>
          </p:cNvPr>
          <p:cNvSpPr/>
          <p:nvPr/>
        </p:nvSpPr>
        <p:spPr>
          <a:xfrm>
            <a:off x="4028616" y="5510355"/>
            <a:ext cx="40784" cy="48939"/>
          </a:xfrm>
          <a:custGeom>
            <a:avLst/>
            <a:gdLst>
              <a:gd name="connsiteX0" fmla="*/ 72150 w 108905"/>
              <a:gd name="connsiteY0" fmla="*/ 116801 h 136131"/>
              <a:gd name="connsiteX1" fmla="*/ 20420 w 108905"/>
              <a:gd name="connsiteY1" fmla="*/ 86580 h 136131"/>
              <a:gd name="connsiteX2" fmla="*/ 60442 w 108905"/>
              <a:gd name="connsiteY2" fmla="*/ 20420 h 136131"/>
              <a:gd name="connsiteX3" fmla="*/ 112172 w 108905"/>
              <a:gd name="connsiteY3" fmla="*/ 50369 h 136131"/>
              <a:gd name="connsiteX4" fmla="*/ 72150 w 108905"/>
              <a:gd name="connsiteY4" fmla="*/ 116801 h 136131"/>
              <a:gd name="connsiteX5" fmla="*/ 72150 w 108905"/>
              <a:gd name="connsiteY5" fmla="*/ 116801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72150" y="116801"/>
                </a:moveTo>
                <a:lnTo>
                  <a:pt x="20420" y="86580"/>
                </a:lnTo>
                <a:cubicBezTo>
                  <a:pt x="29132" y="62620"/>
                  <a:pt x="43290" y="39206"/>
                  <a:pt x="60442" y="20420"/>
                </a:cubicBezTo>
                <a:lnTo>
                  <a:pt x="112172" y="50369"/>
                </a:lnTo>
                <a:cubicBezTo>
                  <a:pt x="95020" y="69427"/>
                  <a:pt x="80862" y="92569"/>
                  <a:pt x="72150" y="116801"/>
                </a:cubicBezTo>
                <a:lnTo>
                  <a:pt x="72150" y="116801"/>
                </a:lnTo>
                <a:close/>
              </a:path>
            </a:pathLst>
          </a:custGeom>
          <a:solidFill>
            <a:srgbClr val="DDDDD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39" name="Freeform: Shape 338">
            <a:extLst>
              <a:ext uri="{FF2B5EF4-FFF2-40B4-BE49-F238E27FC236}">
                <a16:creationId xmlns:a16="http://schemas.microsoft.com/office/drawing/2014/main" id="{8B788DF8-B0BF-478C-973B-C35B060619A4}"/>
              </a:ext>
            </a:extLst>
          </p:cNvPr>
          <p:cNvSpPr/>
          <p:nvPr/>
        </p:nvSpPr>
        <p:spPr>
          <a:xfrm>
            <a:off x="4043604" y="5500175"/>
            <a:ext cx="40784" cy="29363"/>
          </a:xfrm>
          <a:custGeom>
            <a:avLst/>
            <a:gdLst>
              <a:gd name="connsiteX0" fmla="*/ 72150 w 108905"/>
              <a:gd name="connsiteY0" fmla="*/ 78956 h 81678"/>
              <a:gd name="connsiteX1" fmla="*/ 20420 w 108905"/>
              <a:gd name="connsiteY1" fmla="*/ 49008 h 81678"/>
              <a:gd name="connsiteX2" fmla="*/ 54997 w 108905"/>
              <a:gd name="connsiteY2" fmla="*/ 20420 h 81678"/>
              <a:gd name="connsiteX3" fmla="*/ 106727 w 108905"/>
              <a:gd name="connsiteY3" fmla="*/ 50369 h 81678"/>
              <a:gd name="connsiteX4" fmla="*/ 72150 w 108905"/>
              <a:gd name="connsiteY4" fmla="*/ 78956 h 81678"/>
              <a:gd name="connsiteX5" fmla="*/ 72150 w 108905"/>
              <a:gd name="connsiteY5" fmla="*/ 7895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8956"/>
                </a:moveTo>
                <a:lnTo>
                  <a:pt x="20420" y="49008"/>
                </a:lnTo>
                <a:cubicBezTo>
                  <a:pt x="31038" y="37300"/>
                  <a:pt x="42745" y="27499"/>
                  <a:pt x="54997" y="20420"/>
                </a:cubicBezTo>
                <a:lnTo>
                  <a:pt x="106727" y="50369"/>
                </a:lnTo>
                <a:cubicBezTo>
                  <a:pt x="94475" y="57448"/>
                  <a:pt x="82767" y="67249"/>
                  <a:pt x="72150" y="78956"/>
                </a:cubicBezTo>
                <a:lnTo>
                  <a:pt x="72150" y="78956"/>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0" name="Freeform: Shape 339">
            <a:extLst>
              <a:ext uri="{FF2B5EF4-FFF2-40B4-BE49-F238E27FC236}">
                <a16:creationId xmlns:a16="http://schemas.microsoft.com/office/drawing/2014/main" id="{6382C11C-D1B1-42A8-B894-F3583FC9466E}"/>
              </a:ext>
            </a:extLst>
          </p:cNvPr>
          <p:cNvSpPr/>
          <p:nvPr/>
        </p:nvSpPr>
        <p:spPr>
          <a:xfrm>
            <a:off x="4044521" y="5509430"/>
            <a:ext cx="61175" cy="68514"/>
          </a:xfrm>
          <a:custGeom>
            <a:avLst/>
            <a:gdLst>
              <a:gd name="connsiteX0" fmla="*/ 88487 w 163357"/>
              <a:gd name="connsiteY0" fmla="*/ 29797 h 190584"/>
              <a:gd name="connsiteX1" fmla="*/ 157370 w 163357"/>
              <a:gd name="connsiteY1" fmla="*/ 69003 h 190584"/>
              <a:gd name="connsiteX2" fmla="*/ 89032 w 163357"/>
              <a:gd name="connsiteY2" fmla="*/ 187438 h 190584"/>
              <a:gd name="connsiteX3" fmla="*/ 20422 w 163357"/>
              <a:gd name="connsiteY3" fmla="*/ 148232 h 190584"/>
              <a:gd name="connsiteX4" fmla="*/ 88487 w 163357"/>
              <a:gd name="connsiteY4" fmla="*/ 29797 h 19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7" h="190584">
                <a:moveTo>
                  <a:pt x="88487" y="29797"/>
                </a:moveTo>
                <a:cubicBezTo>
                  <a:pt x="126332" y="8015"/>
                  <a:pt x="157097" y="25441"/>
                  <a:pt x="157370" y="69003"/>
                </a:cubicBezTo>
                <a:cubicBezTo>
                  <a:pt x="157370" y="112293"/>
                  <a:pt x="126877" y="165384"/>
                  <a:pt x="89032" y="187438"/>
                </a:cubicBezTo>
                <a:cubicBezTo>
                  <a:pt x="51187" y="209218"/>
                  <a:pt x="20422" y="191793"/>
                  <a:pt x="20422" y="148232"/>
                </a:cubicBezTo>
                <a:cubicBezTo>
                  <a:pt x="20149" y="104669"/>
                  <a:pt x="50642" y="51850"/>
                  <a:pt x="88487" y="29797"/>
                </a:cubicBezTo>
                <a:close/>
              </a:path>
            </a:pathLst>
          </a:custGeom>
          <a:solidFill>
            <a:srgbClr val="B8B8B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1" name="Freeform: Shape 340">
            <a:extLst>
              <a:ext uri="{FF2B5EF4-FFF2-40B4-BE49-F238E27FC236}">
                <a16:creationId xmlns:a16="http://schemas.microsoft.com/office/drawing/2014/main" id="{C14B3A06-883A-42AD-851B-A810981FB331}"/>
              </a:ext>
            </a:extLst>
          </p:cNvPr>
          <p:cNvSpPr/>
          <p:nvPr/>
        </p:nvSpPr>
        <p:spPr>
          <a:xfrm>
            <a:off x="4041870" y="5503948"/>
            <a:ext cx="71371" cy="88089"/>
          </a:xfrm>
          <a:custGeom>
            <a:avLst/>
            <a:gdLst>
              <a:gd name="connsiteX0" fmla="*/ 105094 w 190584"/>
              <a:gd name="connsiteY0" fmla="*/ 31979 h 245036"/>
              <a:gd name="connsiteX1" fmla="*/ 190584 w 190584"/>
              <a:gd name="connsiteY1" fmla="*/ 80714 h 245036"/>
              <a:gd name="connsiteX2" fmla="*/ 105638 w 190584"/>
              <a:gd name="connsiteY2" fmla="*/ 227736 h 245036"/>
              <a:gd name="connsiteX3" fmla="*/ 20420 w 190584"/>
              <a:gd name="connsiteY3" fmla="*/ 179001 h 245036"/>
              <a:gd name="connsiteX4" fmla="*/ 105094 w 190584"/>
              <a:gd name="connsiteY4" fmla="*/ 31979 h 245036"/>
              <a:gd name="connsiteX5" fmla="*/ 105638 w 190584"/>
              <a:gd name="connsiteY5" fmla="*/ 208406 h 245036"/>
              <a:gd name="connsiteX6" fmla="*/ 173977 w 190584"/>
              <a:gd name="connsiteY6" fmla="*/ 90244 h 245036"/>
              <a:gd name="connsiteX7" fmla="*/ 105366 w 190584"/>
              <a:gd name="connsiteY7" fmla="*/ 51038 h 245036"/>
              <a:gd name="connsiteX8" fmla="*/ 37028 w 190584"/>
              <a:gd name="connsiteY8" fmla="*/ 169472 h 245036"/>
              <a:gd name="connsiteX9" fmla="*/ 105638 w 190584"/>
              <a:gd name="connsiteY9" fmla="*/ 208406 h 245036"/>
              <a:gd name="connsiteX10" fmla="*/ 105638 w 190584"/>
              <a:gd name="connsiteY10" fmla="*/ 208406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84" h="245036">
                <a:moveTo>
                  <a:pt x="105094" y="31979"/>
                </a:moveTo>
                <a:cubicBezTo>
                  <a:pt x="151923" y="5025"/>
                  <a:pt x="190312" y="26806"/>
                  <a:pt x="190584" y="80714"/>
                </a:cubicBezTo>
                <a:cubicBezTo>
                  <a:pt x="190857" y="134894"/>
                  <a:pt x="152740" y="200510"/>
                  <a:pt x="105638" y="227736"/>
                </a:cubicBezTo>
                <a:cubicBezTo>
                  <a:pt x="58536" y="254963"/>
                  <a:pt x="20420" y="233182"/>
                  <a:pt x="20420" y="179001"/>
                </a:cubicBezTo>
                <a:cubicBezTo>
                  <a:pt x="20420" y="124821"/>
                  <a:pt x="57992" y="59205"/>
                  <a:pt x="105094" y="31979"/>
                </a:cubicBezTo>
                <a:close/>
                <a:moveTo>
                  <a:pt x="105638" y="208406"/>
                </a:moveTo>
                <a:cubicBezTo>
                  <a:pt x="143482" y="186624"/>
                  <a:pt x="174248" y="133533"/>
                  <a:pt x="173977" y="90244"/>
                </a:cubicBezTo>
                <a:cubicBezTo>
                  <a:pt x="173977" y="46681"/>
                  <a:pt x="143211" y="29256"/>
                  <a:pt x="105366" y="51038"/>
                </a:cubicBezTo>
                <a:cubicBezTo>
                  <a:pt x="67522" y="72818"/>
                  <a:pt x="37028" y="125910"/>
                  <a:pt x="37028" y="169472"/>
                </a:cubicBezTo>
                <a:cubicBezTo>
                  <a:pt x="37028" y="212762"/>
                  <a:pt x="67793" y="230459"/>
                  <a:pt x="105638" y="208406"/>
                </a:cubicBezTo>
                <a:lnTo>
                  <a:pt x="105638" y="208406"/>
                </a:lnTo>
                <a:close/>
              </a:path>
            </a:pathLst>
          </a:custGeom>
          <a:solidFill>
            <a:srgbClr val="9999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2" name="Freeform: Shape 341">
            <a:extLst>
              <a:ext uri="{FF2B5EF4-FFF2-40B4-BE49-F238E27FC236}">
                <a16:creationId xmlns:a16="http://schemas.microsoft.com/office/drawing/2014/main" id="{75182788-641A-4A49-B05A-1903F92B920B}"/>
              </a:ext>
            </a:extLst>
          </p:cNvPr>
          <p:cNvSpPr/>
          <p:nvPr/>
        </p:nvSpPr>
        <p:spPr>
          <a:xfrm>
            <a:off x="4003530" y="5469729"/>
            <a:ext cx="122351" cy="146815"/>
          </a:xfrm>
          <a:custGeom>
            <a:avLst/>
            <a:gdLst>
              <a:gd name="connsiteX0" fmla="*/ 263015 w 326715"/>
              <a:gd name="connsiteY0" fmla="*/ 29968 h 408394"/>
              <a:gd name="connsiteX1" fmla="*/ 162005 w 326715"/>
              <a:gd name="connsiteY1" fmla="*/ 39770 h 408394"/>
              <a:gd name="connsiteX2" fmla="*/ 104013 w 326715"/>
              <a:gd name="connsiteY2" fmla="*/ 87416 h 408394"/>
              <a:gd name="connsiteX3" fmla="*/ 37037 w 326715"/>
              <a:gd name="connsiteY3" fmla="*/ 197683 h 408394"/>
              <a:gd name="connsiteX4" fmla="*/ 20428 w 326715"/>
              <a:gd name="connsiteY4" fmla="*/ 284535 h 408394"/>
              <a:gd name="connsiteX5" fmla="*/ 61813 w 326715"/>
              <a:gd name="connsiteY5" fmla="*/ 375470 h 408394"/>
              <a:gd name="connsiteX6" fmla="*/ 113543 w 326715"/>
              <a:gd name="connsiteY6" fmla="*/ 405420 h 408394"/>
              <a:gd name="connsiteX7" fmla="*/ 72159 w 326715"/>
              <a:gd name="connsiteY7" fmla="*/ 314484 h 408394"/>
              <a:gd name="connsiteX8" fmla="*/ 88767 w 326715"/>
              <a:gd name="connsiteY8" fmla="*/ 227632 h 408394"/>
              <a:gd name="connsiteX9" fmla="*/ 155743 w 326715"/>
              <a:gd name="connsiteY9" fmla="*/ 117093 h 408394"/>
              <a:gd name="connsiteX10" fmla="*/ 213735 w 326715"/>
              <a:gd name="connsiteY10" fmla="*/ 69447 h 408394"/>
              <a:gd name="connsiteX11" fmla="*/ 314473 w 326715"/>
              <a:gd name="connsiteY11" fmla="*/ 59646 h 408394"/>
              <a:gd name="connsiteX12" fmla="*/ 263015 w 326715"/>
              <a:gd name="connsiteY12" fmla="*/ 29968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715" h="408394">
                <a:moveTo>
                  <a:pt x="263015" y="29968"/>
                </a:moveTo>
                <a:cubicBezTo>
                  <a:pt x="237150" y="14994"/>
                  <a:pt x="201484" y="17172"/>
                  <a:pt x="162005" y="39770"/>
                </a:cubicBezTo>
                <a:cubicBezTo>
                  <a:pt x="141313" y="51477"/>
                  <a:pt x="121710" y="68086"/>
                  <a:pt x="104013" y="87416"/>
                </a:cubicBezTo>
                <a:cubicBezTo>
                  <a:pt x="75426" y="118726"/>
                  <a:pt x="51739" y="157660"/>
                  <a:pt x="37037" y="197683"/>
                </a:cubicBezTo>
                <a:cubicBezTo>
                  <a:pt x="26418" y="226815"/>
                  <a:pt x="20157" y="256764"/>
                  <a:pt x="20428" y="284535"/>
                </a:cubicBezTo>
                <a:cubicBezTo>
                  <a:pt x="20428" y="329186"/>
                  <a:pt x="36220" y="360769"/>
                  <a:pt x="61813" y="375470"/>
                </a:cubicBezTo>
                <a:lnTo>
                  <a:pt x="113543" y="405420"/>
                </a:lnTo>
                <a:cubicBezTo>
                  <a:pt x="88222" y="390717"/>
                  <a:pt x="72431" y="359135"/>
                  <a:pt x="72159" y="314484"/>
                </a:cubicBezTo>
                <a:cubicBezTo>
                  <a:pt x="72159" y="286713"/>
                  <a:pt x="78149" y="256764"/>
                  <a:pt x="88767" y="227632"/>
                </a:cubicBezTo>
                <a:cubicBezTo>
                  <a:pt x="103469" y="187609"/>
                  <a:pt x="126883" y="148675"/>
                  <a:pt x="155743" y="117093"/>
                </a:cubicBezTo>
                <a:cubicBezTo>
                  <a:pt x="173441" y="97762"/>
                  <a:pt x="193044" y="81426"/>
                  <a:pt x="213735" y="69447"/>
                </a:cubicBezTo>
                <a:cubicBezTo>
                  <a:pt x="253214" y="46849"/>
                  <a:pt x="288880" y="44671"/>
                  <a:pt x="314473" y="59646"/>
                </a:cubicBezTo>
                <a:lnTo>
                  <a:pt x="263015" y="29968"/>
                </a:lnTo>
                <a:close/>
              </a:path>
            </a:pathLst>
          </a:custGeom>
          <a:solidFill>
            <a:srgbClr val="2B42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3" name="Freeform: Shape 342">
            <a:extLst>
              <a:ext uri="{FF2B5EF4-FFF2-40B4-BE49-F238E27FC236}">
                <a16:creationId xmlns:a16="http://schemas.microsoft.com/office/drawing/2014/main" id="{BB8E5CB0-BA18-4717-90CA-FFD1112DD73E}"/>
              </a:ext>
            </a:extLst>
          </p:cNvPr>
          <p:cNvSpPr/>
          <p:nvPr/>
        </p:nvSpPr>
        <p:spPr>
          <a:xfrm>
            <a:off x="4023007" y="5480556"/>
            <a:ext cx="112155" cy="137028"/>
          </a:xfrm>
          <a:custGeom>
            <a:avLst/>
            <a:gdLst>
              <a:gd name="connsiteX0" fmla="*/ 161728 w 299489"/>
              <a:gd name="connsiteY0" fmla="*/ 39872 h 381168"/>
              <a:gd name="connsiteX1" fmla="*/ 304122 w 299489"/>
              <a:gd name="connsiteY1" fmla="*/ 121007 h 381168"/>
              <a:gd name="connsiteX2" fmla="*/ 162817 w 299489"/>
              <a:gd name="connsiteY2" fmla="*/ 365771 h 381168"/>
              <a:gd name="connsiteX3" fmla="*/ 20423 w 299489"/>
              <a:gd name="connsiteY3" fmla="*/ 284637 h 381168"/>
              <a:gd name="connsiteX4" fmla="*/ 161728 w 299489"/>
              <a:gd name="connsiteY4" fmla="*/ 39872 h 381168"/>
              <a:gd name="connsiteX5" fmla="*/ 162273 w 299489"/>
              <a:gd name="connsiteY5" fmla="*/ 300428 h 381168"/>
              <a:gd name="connsiteX6" fmla="*/ 247219 w 299489"/>
              <a:gd name="connsiteY6" fmla="*/ 153406 h 381168"/>
              <a:gd name="connsiteX7" fmla="*/ 161728 w 299489"/>
              <a:gd name="connsiteY7" fmla="*/ 104944 h 381168"/>
              <a:gd name="connsiteX8" fmla="*/ 77054 w 299489"/>
              <a:gd name="connsiteY8" fmla="*/ 251693 h 381168"/>
              <a:gd name="connsiteX9" fmla="*/ 162273 w 299489"/>
              <a:gd name="connsiteY9" fmla="*/ 300428 h 381168"/>
              <a:gd name="connsiteX10" fmla="*/ 162273 w 299489"/>
              <a:gd name="connsiteY10" fmla="*/ 300428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89" h="381168">
                <a:moveTo>
                  <a:pt x="161728" y="39872"/>
                </a:moveTo>
                <a:cubicBezTo>
                  <a:pt x="240140" y="-5323"/>
                  <a:pt x="303849" y="30888"/>
                  <a:pt x="304122" y="121007"/>
                </a:cubicBezTo>
                <a:cubicBezTo>
                  <a:pt x="304394" y="211126"/>
                  <a:pt x="241229" y="320576"/>
                  <a:pt x="162817" y="365771"/>
                </a:cubicBezTo>
                <a:cubicBezTo>
                  <a:pt x="84405" y="410967"/>
                  <a:pt x="20696" y="374757"/>
                  <a:pt x="20423" y="284637"/>
                </a:cubicBezTo>
                <a:cubicBezTo>
                  <a:pt x="19879" y="194790"/>
                  <a:pt x="83316" y="85068"/>
                  <a:pt x="161728" y="39872"/>
                </a:cubicBezTo>
                <a:close/>
                <a:moveTo>
                  <a:pt x="162273" y="300428"/>
                </a:moveTo>
                <a:cubicBezTo>
                  <a:pt x="209374" y="273202"/>
                  <a:pt x="247219" y="207587"/>
                  <a:pt x="247219" y="153406"/>
                </a:cubicBezTo>
                <a:cubicBezTo>
                  <a:pt x="246946" y="99498"/>
                  <a:pt x="208830" y="77717"/>
                  <a:pt x="161728" y="104944"/>
                </a:cubicBezTo>
                <a:cubicBezTo>
                  <a:pt x="114627" y="132170"/>
                  <a:pt x="76782" y="197785"/>
                  <a:pt x="77054" y="251693"/>
                </a:cubicBezTo>
                <a:cubicBezTo>
                  <a:pt x="77054" y="305874"/>
                  <a:pt x="115444" y="327655"/>
                  <a:pt x="162273" y="300428"/>
                </a:cubicBezTo>
                <a:lnTo>
                  <a:pt x="162273" y="300428"/>
                </a:lnTo>
                <a:close/>
              </a:path>
            </a:pathLst>
          </a:custGeom>
          <a:solidFill>
            <a:srgbClr val="2035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4" name="Freeform: Shape 343">
            <a:extLst>
              <a:ext uri="{FF2B5EF4-FFF2-40B4-BE49-F238E27FC236}">
                <a16:creationId xmlns:a16="http://schemas.microsoft.com/office/drawing/2014/main" id="{C2856BFF-C79D-4D32-82DD-60259F721DB3}"/>
              </a:ext>
            </a:extLst>
          </p:cNvPr>
          <p:cNvSpPr/>
          <p:nvPr/>
        </p:nvSpPr>
        <p:spPr>
          <a:xfrm>
            <a:off x="4066797" y="5413554"/>
            <a:ext cx="71371" cy="156603"/>
          </a:xfrm>
          <a:custGeom>
            <a:avLst/>
            <a:gdLst>
              <a:gd name="connsiteX0" fmla="*/ 195627 w 190584"/>
              <a:gd name="connsiteY0" fmla="*/ 20420 h 435621"/>
              <a:gd name="connsiteX1" fmla="*/ 195900 w 190584"/>
              <a:gd name="connsiteY1" fmla="*/ 181056 h 435621"/>
              <a:gd name="connsiteX2" fmla="*/ 63579 w 190584"/>
              <a:gd name="connsiteY2" fmla="*/ 435077 h 435621"/>
              <a:gd name="connsiteX3" fmla="*/ 62763 w 190584"/>
              <a:gd name="connsiteY3" fmla="*/ 435621 h 435621"/>
              <a:gd name="connsiteX4" fmla="*/ 195627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627" y="20420"/>
                </a:moveTo>
                <a:lnTo>
                  <a:pt x="195900" y="181056"/>
                </a:lnTo>
                <a:cubicBezTo>
                  <a:pt x="129195" y="226251"/>
                  <a:pt x="111225" y="407578"/>
                  <a:pt x="63579" y="435077"/>
                </a:cubicBezTo>
                <a:cubicBezTo>
                  <a:pt x="63307" y="435350"/>
                  <a:pt x="63035" y="435621"/>
                  <a:pt x="62763" y="435621"/>
                </a:cubicBezTo>
                <a:cubicBezTo>
                  <a:pt x="-3942" y="470743"/>
                  <a:pt x="-13199" y="184323"/>
                  <a:pt x="195627"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5" name="Freeform: Shape 344">
            <a:extLst>
              <a:ext uri="{FF2B5EF4-FFF2-40B4-BE49-F238E27FC236}">
                <a16:creationId xmlns:a16="http://schemas.microsoft.com/office/drawing/2014/main" id="{C5D0C46E-CB8C-40CB-9219-E3A19B952E7C}"/>
              </a:ext>
            </a:extLst>
          </p:cNvPr>
          <p:cNvSpPr/>
          <p:nvPr/>
        </p:nvSpPr>
        <p:spPr>
          <a:xfrm>
            <a:off x="4059719" y="5409639"/>
            <a:ext cx="81567" cy="166391"/>
          </a:xfrm>
          <a:custGeom>
            <a:avLst/>
            <a:gdLst>
              <a:gd name="connsiteX0" fmla="*/ 196014 w 217810"/>
              <a:gd name="connsiteY0" fmla="*/ 20420 h 462847"/>
              <a:gd name="connsiteX1" fmla="*/ 141016 w 217810"/>
              <a:gd name="connsiteY1" fmla="*/ 71333 h 462847"/>
              <a:gd name="connsiteX2" fmla="*/ 46269 w 217810"/>
              <a:gd name="connsiteY2" fmla="*/ 227613 h 462847"/>
              <a:gd name="connsiteX3" fmla="*/ 43002 w 217810"/>
              <a:gd name="connsiteY3" fmla="*/ 436165 h 462847"/>
              <a:gd name="connsiteX4" fmla="*/ 61787 w 217810"/>
              <a:gd name="connsiteY4" fmla="*/ 447057 h 462847"/>
              <a:gd name="connsiteX5" fmla="*/ 65055 w 217810"/>
              <a:gd name="connsiteY5" fmla="*/ 238503 h 462847"/>
              <a:gd name="connsiteX6" fmla="*/ 159802 w 217810"/>
              <a:gd name="connsiteY6" fmla="*/ 81952 h 462847"/>
              <a:gd name="connsiteX7" fmla="*/ 214800 w 217810"/>
              <a:gd name="connsiteY7" fmla="*/ 31038 h 462847"/>
              <a:gd name="connsiteX8" fmla="*/ 196014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6014" y="20420"/>
                </a:moveTo>
                <a:cubicBezTo>
                  <a:pt x="175594" y="36211"/>
                  <a:pt x="157352" y="53363"/>
                  <a:pt x="141016" y="71333"/>
                </a:cubicBezTo>
                <a:cubicBezTo>
                  <a:pt x="95820" y="120612"/>
                  <a:pt x="65327" y="175610"/>
                  <a:pt x="46269" y="227613"/>
                </a:cubicBezTo>
                <a:cubicBezTo>
                  <a:pt x="8969" y="329439"/>
                  <a:pt x="15775" y="420102"/>
                  <a:pt x="43002" y="436165"/>
                </a:cubicBezTo>
                <a:lnTo>
                  <a:pt x="61787" y="447057"/>
                </a:lnTo>
                <a:cubicBezTo>
                  <a:pt x="34561" y="431265"/>
                  <a:pt x="27754" y="340329"/>
                  <a:pt x="65055" y="238503"/>
                </a:cubicBezTo>
                <a:cubicBezTo>
                  <a:pt x="84113" y="186228"/>
                  <a:pt x="114606" y="131504"/>
                  <a:pt x="159802" y="81952"/>
                </a:cubicBezTo>
                <a:cubicBezTo>
                  <a:pt x="176138" y="63982"/>
                  <a:pt x="194380" y="47102"/>
                  <a:pt x="214800" y="31038"/>
                </a:cubicBezTo>
                <a:lnTo>
                  <a:pt x="196014"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6" name="Freeform: Shape 345">
            <a:extLst>
              <a:ext uri="{FF2B5EF4-FFF2-40B4-BE49-F238E27FC236}">
                <a16:creationId xmlns:a16="http://schemas.microsoft.com/office/drawing/2014/main" id="{65FCFA63-612D-4A7F-A69D-F6F32EE3FADA}"/>
              </a:ext>
            </a:extLst>
          </p:cNvPr>
          <p:cNvSpPr/>
          <p:nvPr/>
        </p:nvSpPr>
        <p:spPr>
          <a:xfrm>
            <a:off x="4074905" y="5540947"/>
            <a:ext cx="20392" cy="29363"/>
          </a:xfrm>
          <a:custGeom>
            <a:avLst/>
            <a:gdLst>
              <a:gd name="connsiteX0" fmla="*/ 51186 w 54452"/>
              <a:gd name="connsiteY0" fmla="*/ 21628 h 81678"/>
              <a:gd name="connsiteX1" fmla="*/ 38389 w 54452"/>
              <a:gd name="connsiteY1" fmla="*/ 22990 h 81678"/>
              <a:gd name="connsiteX2" fmla="*/ 31038 w 54452"/>
              <a:gd name="connsiteY2" fmla="*/ 28980 h 81678"/>
              <a:gd name="connsiteX3" fmla="*/ 22598 w 54452"/>
              <a:gd name="connsiteY3" fmla="*/ 42864 h 81678"/>
              <a:gd name="connsiteX4" fmla="*/ 20420 w 54452"/>
              <a:gd name="connsiteY4" fmla="*/ 53756 h 81678"/>
              <a:gd name="connsiteX5" fmla="*/ 25593 w 54452"/>
              <a:gd name="connsiteY5" fmla="*/ 65463 h 81678"/>
              <a:gd name="connsiteX6" fmla="*/ 35122 w 54452"/>
              <a:gd name="connsiteY6" fmla="*/ 70907 h 81678"/>
              <a:gd name="connsiteX7" fmla="*/ 29949 w 54452"/>
              <a:gd name="connsiteY7" fmla="*/ 59473 h 81678"/>
              <a:gd name="connsiteX8" fmla="*/ 32128 w 54452"/>
              <a:gd name="connsiteY8" fmla="*/ 48310 h 81678"/>
              <a:gd name="connsiteX9" fmla="*/ 40568 w 54452"/>
              <a:gd name="connsiteY9" fmla="*/ 34424 h 81678"/>
              <a:gd name="connsiteX10" fmla="*/ 47919 w 54452"/>
              <a:gd name="connsiteY10" fmla="*/ 28434 h 81678"/>
              <a:gd name="connsiteX11" fmla="*/ 60715 w 54452"/>
              <a:gd name="connsiteY11" fmla="*/ 27074 h 81678"/>
              <a:gd name="connsiteX12" fmla="*/ 51186 w 54452"/>
              <a:gd name="connsiteY12" fmla="*/ 21628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52" h="81678">
                <a:moveTo>
                  <a:pt x="51186" y="21628"/>
                </a:moveTo>
                <a:cubicBezTo>
                  <a:pt x="47919" y="19723"/>
                  <a:pt x="43562" y="19994"/>
                  <a:pt x="38389" y="22990"/>
                </a:cubicBezTo>
                <a:cubicBezTo>
                  <a:pt x="35666" y="24351"/>
                  <a:pt x="33216" y="26529"/>
                  <a:pt x="31038" y="28980"/>
                </a:cubicBezTo>
                <a:cubicBezTo>
                  <a:pt x="27499" y="33063"/>
                  <a:pt x="24504" y="37964"/>
                  <a:pt x="22598" y="42864"/>
                </a:cubicBezTo>
                <a:cubicBezTo>
                  <a:pt x="21237" y="46676"/>
                  <a:pt x="20420" y="50216"/>
                  <a:pt x="20420" y="53756"/>
                </a:cubicBezTo>
                <a:cubicBezTo>
                  <a:pt x="20420" y="59473"/>
                  <a:pt x="22326" y="63557"/>
                  <a:pt x="25593" y="65463"/>
                </a:cubicBezTo>
                <a:lnTo>
                  <a:pt x="35122" y="70907"/>
                </a:lnTo>
                <a:cubicBezTo>
                  <a:pt x="31855" y="69002"/>
                  <a:pt x="29949" y="64919"/>
                  <a:pt x="29949" y="59473"/>
                </a:cubicBezTo>
                <a:cubicBezTo>
                  <a:pt x="29949" y="55933"/>
                  <a:pt x="30766" y="52122"/>
                  <a:pt x="32128" y="48310"/>
                </a:cubicBezTo>
                <a:cubicBezTo>
                  <a:pt x="34033" y="43137"/>
                  <a:pt x="37028" y="38236"/>
                  <a:pt x="40568" y="34424"/>
                </a:cubicBezTo>
                <a:cubicBezTo>
                  <a:pt x="42746" y="31974"/>
                  <a:pt x="45196" y="29796"/>
                  <a:pt x="47919" y="28434"/>
                </a:cubicBezTo>
                <a:cubicBezTo>
                  <a:pt x="52819" y="25440"/>
                  <a:pt x="57448" y="25167"/>
                  <a:pt x="60715" y="27074"/>
                </a:cubicBezTo>
                <a:lnTo>
                  <a:pt x="51186" y="21628"/>
                </a:lnTo>
                <a:close/>
              </a:path>
            </a:pathLst>
          </a:custGeom>
          <a:solidFill>
            <a:srgbClr val="72727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7" name="Freeform: Shape 346">
            <a:extLst>
              <a:ext uri="{FF2B5EF4-FFF2-40B4-BE49-F238E27FC236}">
                <a16:creationId xmlns:a16="http://schemas.microsoft.com/office/drawing/2014/main" id="{48342F5F-C0D1-499A-9600-70573BAD7042}"/>
              </a:ext>
            </a:extLst>
          </p:cNvPr>
          <p:cNvSpPr/>
          <p:nvPr/>
        </p:nvSpPr>
        <p:spPr>
          <a:xfrm>
            <a:off x="4078372" y="5542847"/>
            <a:ext cx="20392" cy="29363"/>
          </a:xfrm>
          <a:custGeom>
            <a:avLst/>
            <a:gdLst>
              <a:gd name="connsiteX0" fmla="*/ 38388 w 54452"/>
              <a:gd name="connsiteY0" fmla="*/ 22877 h 81678"/>
              <a:gd name="connsiteX1" fmla="*/ 56358 w 54452"/>
              <a:gd name="connsiteY1" fmla="*/ 32951 h 81678"/>
              <a:gd name="connsiteX2" fmla="*/ 38388 w 54452"/>
              <a:gd name="connsiteY2" fmla="*/ 63988 h 81678"/>
              <a:gd name="connsiteX3" fmla="*/ 20420 w 54452"/>
              <a:gd name="connsiteY3" fmla="*/ 53643 h 81678"/>
              <a:gd name="connsiteX4" fmla="*/ 38388 w 54452"/>
              <a:gd name="connsiteY4" fmla="*/ 22877 h 8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2" h="81678">
                <a:moveTo>
                  <a:pt x="38388" y="22877"/>
                </a:moveTo>
                <a:cubicBezTo>
                  <a:pt x="48190" y="17159"/>
                  <a:pt x="56358" y="21788"/>
                  <a:pt x="56358" y="32951"/>
                </a:cubicBezTo>
                <a:cubicBezTo>
                  <a:pt x="56358" y="44385"/>
                  <a:pt x="48463" y="58271"/>
                  <a:pt x="38388" y="63988"/>
                </a:cubicBezTo>
                <a:cubicBezTo>
                  <a:pt x="28315" y="69706"/>
                  <a:pt x="20420" y="65078"/>
                  <a:pt x="20420" y="53643"/>
                </a:cubicBezTo>
                <a:cubicBezTo>
                  <a:pt x="20420" y="42480"/>
                  <a:pt x="28587" y="28594"/>
                  <a:pt x="38388" y="22877"/>
                </a:cubicBezTo>
                <a:close/>
              </a:path>
            </a:pathLst>
          </a:custGeom>
          <a:solidFill>
            <a:srgbClr val="67676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8" name="Freeform: Shape 347">
            <a:extLst>
              <a:ext uri="{FF2B5EF4-FFF2-40B4-BE49-F238E27FC236}">
                <a16:creationId xmlns:a16="http://schemas.microsoft.com/office/drawing/2014/main" id="{4795BB1F-CC0C-4E8A-9E43-F0445AB62086}"/>
              </a:ext>
            </a:extLst>
          </p:cNvPr>
          <p:cNvSpPr/>
          <p:nvPr/>
        </p:nvSpPr>
        <p:spPr>
          <a:xfrm>
            <a:off x="4056043" y="5362365"/>
            <a:ext cx="91763" cy="97877"/>
          </a:xfrm>
          <a:custGeom>
            <a:avLst/>
            <a:gdLst>
              <a:gd name="connsiteX0" fmla="*/ 245854 w 245036"/>
              <a:gd name="connsiteY0" fmla="*/ 21237 h 272263"/>
              <a:gd name="connsiteX1" fmla="*/ 243131 w 245036"/>
              <a:gd name="connsiteY1" fmla="*/ 198752 h 272263"/>
              <a:gd name="connsiteX2" fmla="*/ 210732 w 245036"/>
              <a:gd name="connsiteY2" fmla="*/ 243948 h 272263"/>
              <a:gd name="connsiteX3" fmla="*/ 53363 w 245036"/>
              <a:gd name="connsiteY3" fmla="*/ 243948 h 272263"/>
              <a:gd name="connsiteX4" fmla="*/ 20420 w 245036"/>
              <a:gd name="connsiteY4" fmla="*/ 197935 h 272263"/>
              <a:gd name="connsiteX5" fmla="*/ 23142 w 245036"/>
              <a:gd name="connsiteY5" fmla="*/ 20420 h 272263"/>
              <a:gd name="connsiteX6" fmla="*/ 55814 w 245036"/>
              <a:gd name="connsiteY6" fmla="*/ 66432 h 272263"/>
              <a:gd name="connsiteX7" fmla="*/ 213182 w 245036"/>
              <a:gd name="connsiteY7" fmla="*/ 66432 h 272263"/>
              <a:gd name="connsiteX8" fmla="*/ 245854 w 245036"/>
              <a:gd name="connsiteY8" fmla="*/ 21237 h 272263"/>
              <a:gd name="connsiteX9" fmla="*/ 245854 w 245036"/>
              <a:gd name="connsiteY9" fmla="*/ 21237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36" h="272263">
                <a:moveTo>
                  <a:pt x="245854" y="21237"/>
                </a:moveTo>
                <a:lnTo>
                  <a:pt x="243131" y="198752"/>
                </a:lnTo>
                <a:cubicBezTo>
                  <a:pt x="243131" y="215088"/>
                  <a:pt x="232241" y="231424"/>
                  <a:pt x="210732" y="243948"/>
                </a:cubicBezTo>
                <a:cubicBezTo>
                  <a:pt x="167442" y="269268"/>
                  <a:pt x="96926" y="269268"/>
                  <a:pt x="53363" y="243948"/>
                </a:cubicBezTo>
                <a:cubicBezTo>
                  <a:pt x="31310" y="231424"/>
                  <a:pt x="20420" y="214815"/>
                  <a:pt x="20420" y="197935"/>
                </a:cubicBezTo>
                <a:lnTo>
                  <a:pt x="23142" y="20420"/>
                </a:lnTo>
                <a:cubicBezTo>
                  <a:pt x="23142" y="37027"/>
                  <a:pt x="34033" y="53636"/>
                  <a:pt x="55814" y="66432"/>
                </a:cubicBezTo>
                <a:cubicBezTo>
                  <a:pt x="99376" y="91480"/>
                  <a:pt x="169892" y="91480"/>
                  <a:pt x="213182" y="66432"/>
                </a:cubicBezTo>
                <a:cubicBezTo>
                  <a:pt x="234963" y="53908"/>
                  <a:pt x="245854" y="37572"/>
                  <a:pt x="245854" y="21237"/>
                </a:cubicBezTo>
                <a:lnTo>
                  <a:pt x="245854" y="21237"/>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49" name="Freeform: Shape 348">
            <a:extLst>
              <a:ext uri="{FF2B5EF4-FFF2-40B4-BE49-F238E27FC236}">
                <a16:creationId xmlns:a16="http://schemas.microsoft.com/office/drawing/2014/main" id="{20229C81-DCBB-474C-9275-7C1B5C498DA4}"/>
              </a:ext>
            </a:extLst>
          </p:cNvPr>
          <p:cNvSpPr/>
          <p:nvPr/>
        </p:nvSpPr>
        <p:spPr>
          <a:xfrm>
            <a:off x="4057139" y="5339364"/>
            <a:ext cx="91763" cy="58726"/>
          </a:xfrm>
          <a:custGeom>
            <a:avLst/>
            <a:gdLst>
              <a:gd name="connsiteX0" fmla="*/ 209983 w 245036"/>
              <a:gd name="connsiteY0" fmla="*/ 39206 h 163357"/>
              <a:gd name="connsiteX1" fmla="*/ 210528 w 245036"/>
              <a:gd name="connsiteY1" fmla="*/ 130415 h 163357"/>
              <a:gd name="connsiteX2" fmla="*/ 53160 w 245036"/>
              <a:gd name="connsiteY2" fmla="*/ 130415 h 163357"/>
              <a:gd name="connsiteX3" fmla="*/ 52615 w 245036"/>
              <a:gd name="connsiteY3" fmla="*/ 39206 h 163357"/>
              <a:gd name="connsiteX4" fmla="*/ 209983 w 245036"/>
              <a:gd name="connsiteY4" fmla="*/ 39206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6" h="163357">
                <a:moveTo>
                  <a:pt x="209983" y="39206"/>
                </a:moveTo>
                <a:cubicBezTo>
                  <a:pt x="253545" y="64526"/>
                  <a:pt x="253818" y="105093"/>
                  <a:pt x="210528" y="130415"/>
                </a:cubicBezTo>
                <a:cubicBezTo>
                  <a:pt x="167238" y="155462"/>
                  <a:pt x="96721" y="155462"/>
                  <a:pt x="53160" y="130415"/>
                </a:cubicBezTo>
                <a:cubicBezTo>
                  <a:pt x="9598" y="105093"/>
                  <a:pt x="9598" y="64254"/>
                  <a:pt x="52615" y="39206"/>
                </a:cubicBezTo>
                <a:cubicBezTo>
                  <a:pt x="95905" y="14158"/>
                  <a:pt x="166422" y="14158"/>
                  <a:pt x="209983" y="39206"/>
                </a:cubicBezTo>
                <a:close/>
              </a:path>
            </a:pathLst>
          </a:custGeom>
          <a:solidFill>
            <a:srgbClr val="D3D3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0" name="Freeform: Shape 349">
            <a:extLst>
              <a:ext uri="{FF2B5EF4-FFF2-40B4-BE49-F238E27FC236}">
                <a16:creationId xmlns:a16="http://schemas.microsoft.com/office/drawing/2014/main" id="{2F50C682-4286-4786-B9DB-6944733F8AE1}"/>
              </a:ext>
            </a:extLst>
          </p:cNvPr>
          <p:cNvSpPr/>
          <p:nvPr/>
        </p:nvSpPr>
        <p:spPr>
          <a:xfrm>
            <a:off x="5689941" y="5007169"/>
            <a:ext cx="71371" cy="156603"/>
          </a:xfrm>
          <a:custGeom>
            <a:avLst/>
            <a:gdLst>
              <a:gd name="connsiteX0" fmla="*/ 195747 w 190584"/>
              <a:gd name="connsiteY0" fmla="*/ 20420 h 435621"/>
              <a:gd name="connsiteX1" fmla="*/ 196291 w 190584"/>
              <a:gd name="connsiteY1" fmla="*/ 181055 h 435621"/>
              <a:gd name="connsiteX2" fmla="*/ 63970 w 190584"/>
              <a:gd name="connsiteY2" fmla="*/ 435077 h 435621"/>
              <a:gd name="connsiteX3" fmla="*/ 62882 w 190584"/>
              <a:gd name="connsiteY3" fmla="*/ 435621 h 435621"/>
              <a:gd name="connsiteX4" fmla="*/ 195747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747" y="20420"/>
                </a:moveTo>
                <a:lnTo>
                  <a:pt x="196291" y="181055"/>
                </a:lnTo>
                <a:cubicBezTo>
                  <a:pt x="129586" y="226523"/>
                  <a:pt x="111617" y="407578"/>
                  <a:pt x="63970" y="435077"/>
                </a:cubicBezTo>
                <a:cubicBezTo>
                  <a:pt x="63699" y="435349"/>
                  <a:pt x="63426" y="435621"/>
                  <a:pt x="62882" y="435621"/>
                </a:cubicBezTo>
                <a:cubicBezTo>
                  <a:pt x="-4095" y="471015"/>
                  <a:pt x="-13080" y="184594"/>
                  <a:pt x="195747"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1" name="Freeform: Shape 350">
            <a:extLst>
              <a:ext uri="{FF2B5EF4-FFF2-40B4-BE49-F238E27FC236}">
                <a16:creationId xmlns:a16="http://schemas.microsoft.com/office/drawing/2014/main" id="{A864928D-D13D-4EAA-AC04-F962F1DAF3EC}"/>
              </a:ext>
            </a:extLst>
          </p:cNvPr>
          <p:cNvSpPr/>
          <p:nvPr/>
        </p:nvSpPr>
        <p:spPr>
          <a:xfrm>
            <a:off x="5682817" y="5003255"/>
            <a:ext cx="81567" cy="166391"/>
          </a:xfrm>
          <a:custGeom>
            <a:avLst/>
            <a:gdLst>
              <a:gd name="connsiteX0" fmla="*/ 195983 w 217810"/>
              <a:gd name="connsiteY0" fmla="*/ 20420 h 462847"/>
              <a:gd name="connsiteX1" fmla="*/ 140985 w 217810"/>
              <a:gd name="connsiteY1" fmla="*/ 71333 h 462847"/>
              <a:gd name="connsiteX2" fmla="*/ 46238 w 217810"/>
              <a:gd name="connsiteY2" fmla="*/ 227612 h 462847"/>
              <a:gd name="connsiteX3" fmla="*/ 43243 w 217810"/>
              <a:gd name="connsiteY3" fmla="*/ 436165 h 462847"/>
              <a:gd name="connsiteX4" fmla="*/ 62029 w 217810"/>
              <a:gd name="connsiteY4" fmla="*/ 447056 h 462847"/>
              <a:gd name="connsiteX5" fmla="*/ 65296 w 217810"/>
              <a:gd name="connsiteY5" fmla="*/ 238502 h 462847"/>
              <a:gd name="connsiteX6" fmla="*/ 160044 w 217810"/>
              <a:gd name="connsiteY6" fmla="*/ 81951 h 462847"/>
              <a:gd name="connsiteX7" fmla="*/ 214769 w 217810"/>
              <a:gd name="connsiteY7" fmla="*/ 31038 h 462847"/>
              <a:gd name="connsiteX8" fmla="*/ 195983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983" y="20420"/>
                </a:moveTo>
                <a:cubicBezTo>
                  <a:pt x="175563" y="36211"/>
                  <a:pt x="157321" y="53363"/>
                  <a:pt x="140985" y="71333"/>
                </a:cubicBezTo>
                <a:cubicBezTo>
                  <a:pt x="95789" y="120612"/>
                  <a:pt x="65296" y="175609"/>
                  <a:pt x="46238" y="227612"/>
                </a:cubicBezTo>
                <a:cubicBezTo>
                  <a:pt x="8937" y="329439"/>
                  <a:pt x="15744" y="420375"/>
                  <a:pt x="43243" y="436165"/>
                </a:cubicBezTo>
                <a:lnTo>
                  <a:pt x="62029" y="447056"/>
                </a:lnTo>
                <a:cubicBezTo>
                  <a:pt x="34803" y="430992"/>
                  <a:pt x="27996" y="340329"/>
                  <a:pt x="65296" y="238502"/>
                </a:cubicBezTo>
                <a:cubicBezTo>
                  <a:pt x="84355" y="186501"/>
                  <a:pt x="114848" y="131231"/>
                  <a:pt x="160044" y="81951"/>
                </a:cubicBezTo>
                <a:cubicBezTo>
                  <a:pt x="176380" y="64254"/>
                  <a:pt x="194621" y="47101"/>
                  <a:pt x="214769" y="31038"/>
                </a:cubicBezTo>
                <a:lnTo>
                  <a:pt x="195983"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2" name="Freeform: Shape 351">
            <a:extLst>
              <a:ext uri="{FF2B5EF4-FFF2-40B4-BE49-F238E27FC236}">
                <a16:creationId xmlns:a16="http://schemas.microsoft.com/office/drawing/2014/main" id="{BEF7F012-D995-4DE5-870D-BEF68C8BAB6A}"/>
              </a:ext>
            </a:extLst>
          </p:cNvPr>
          <p:cNvSpPr/>
          <p:nvPr/>
        </p:nvSpPr>
        <p:spPr>
          <a:xfrm>
            <a:off x="5690548" y="5104361"/>
            <a:ext cx="81567" cy="97877"/>
          </a:xfrm>
          <a:custGeom>
            <a:avLst/>
            <a:gdLst>
              <a:gd name="connsiteX0" fmla="*/ 192762 w 217810"/>
              <a:gd name="connsiteY0" fmla="*/ 50369 h 272263"/>
              <a:gd name="connsiteX1" fmla="*/ 141032 w 217810"/>
              <a:gd name="connsiteY1" fmla="*/ 20420 h 272263"/>
              <a:gd name="connsiteX2" fmla="*/ 165808 w 217810"/>
              <a:gd name="connsiteY2" fmla="*/ 74872 h 272263"/>
              <a:gd name="connsiteX3" fmla="*/ 155735 w 217810"/>
              <a:gd name="connsiteY3" fmla="*/ 127147 h 272263"/>
              <a:gd name="connsiteX4" fmla="*/ 115712 w 217810"/>
              <a:gd name="connsiteY4" fmla="*/ 193307 h 272263"/>
              <a:gd name="connsiteX5" fmla="*/ 81134 w 217810"/>
              <a:gd name="connsiteY5" fmla="*/ 221894 h 272263"/>
              <a:gd name="connsiteX6" fmla="*/ 20420 w 217810"/>
              <a:gd name="connsiteY6" fmla="*/ 227884 h 272263"/>
              <a:gd name="connsiteX7" fmla="*/ 72150 w 217810"/>
              <a:gd name="connsiteY7" fmla="*/ 258106 h 272263"/>
              <a:gd name="connsiteX8" fmla="*/ 132592 w 217810"/>
              <a:gd name="connsiteY8" fmla="*/ 252116 h 272263"/>
              <a:gd name="connsiteX9" fmla="*/ 167442 w 217810"/>
              <a:gd name="connsiteY9" fmla="*/ 223528 h 272263"/>
              <a:gd name="connsiteX10" fmla="*/ 207464 w 217810"/>
              <a:gd name="connsiteY10" fmla="*/ 157368 h 272263"/>
              <a:gd name="connsiteX11" fmla="*/ 217538 w 217810"/>
              <a:gd name="connsiteY11" fmla="*/ 105094 h 272263"/>
              <a:gd name="connsiteX12" fmla="*/ 192762 w 217810"/>
              <a:gd name="connsiteY12" fmla="*/ 50369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810" h="272263">
                <a:moveTo>
                  <a:pt x="192762" y="50369"/>
                </a:moveTo>
                <a:lnTo>
                  <a:pt x="141032" y="20420"/>
                </a:lnTo>
                <a:cubicBezTo>
                  <a:pt x="156279" y="29405"/>
                  <a:pt x="165808" y="48191"/>
                  <a:pt x="165808" y="74872"/>
                </a:cubicBezTo>
                <a:cubicBezTo>
                  <a:pt x="165808" y="91753"/>
                  <a:pt x="162269" y="109722"/>
                  <a:pt x="155735" y="127147"/>
                </a:cubicBezTo>
                <a:cubicBezTo>
                  <a:pt x="147022" y="151378"/>
                  <a:pt x="132865" y="174521"/>
                  <a:pt x="115712" y="193307"/>
                </a:cubicBezTo>
                <a:cubicBezTo>
                  <a:pt x="105093" y="205014"/>
                  <a:pt x="93386" y="214544"/>
                  <a:pt x="81134" y="221894"/>
                </a:cubicBezTo>
                <a:cubicBezTo>
                  <a:pt x="57447" y="235508"/>
                  <a:pt x="35938" y="236869"/>
                  <a:pt x="20420" y="227884"/>
                </a:cubicBezTo>
                <a:lnTo>
                  <a:pt x="72150" y="258106"/>
                </a:lnTo>
                <a:cubicBezTo>
                  <a:pt x="87669" y="267090"/>
                  <a:pt x="108905" y="265729"/>
                  <a:pt x="132592" y="252116"/>
                </a:cubicBezTo>
                <a:cubicBezTo>
                  <a:pt x="145116" y="245037"/>
                  <a:pt x="156823" y="235236"/>
                  <a:pt x="167442" y="223528"/>
                </a:cubicBezTo>
                <a:cubicBezTo>
                  <a:pt x="184594" y="204743"/>
                  <a:pt x="198752" y="181327"/>
                  <a:pt x="207464" y="157368"/>
                </a:cubicBezTo>
                <a:cubicBezTo>
                  <a:pt x="213999" y="139671"/>
                  <a:pt x="217538" y="121974"/>
                  <a:pt x="217538" y="105094"/>
                </a:cubicBezTo>
                <a:cubicBezTo>
                  <a:pt x="217538" y="78139"/>
                  <a:pt x="208009" y="59353"/>
                  <a:pt x="192762" y="50369"/>
                </a:cubicBezTo>
                <a:close/>
              </a:path>
            </a:pathLst>
          </a:custGeom>
          <a:solidFill>
            <a:srgbClr val="14253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3" name="Freeform: Shape 352">
            <a:extLst>
              <a:ext uri="{FF2B5EF4-FFF2-40B4-BE49-F238E27FC236}">
                <a16:creationId xmlns:a16="http://schemas.microsoft.com/office/drawing/2014/main" id="{E33EF06F-FB1E-4D52-BA78-12B2D6A79769}"/>
              </a:ext>
            </a:extLst>
          </p:cNvPr>
          <p:cNvSpPr/>
          <p:nvPr/>
        </p:nvSpPr>
        <p:spPr>
          <a:xfrm>
            <a:off x="5694933" y="5111604"/>
            <a:ext cx="71371" cy="78302"/>
          </a:xfrm>
          <a:custGeom>
            <a:avLst/>
            <a:gdLst>
              <a:gd name="connsiteX0" fmla="*/ 178605 w 190584"/>
              <a:gd name="connsiteY0" fmla="*/ 58536 h 217810"/>
              <a:gd name="connsiteX1" fmla="*/ 181327 w 190584"/>
              <a:gd name="connsiteY1" fmla="*/ 45468 h 217810"/>
              <a:gd name="connsiteX2" fmla="*/ 179149 w 190584"/>
              <a:gd name="connsiteY2" fmla="*/ 37572 h 217810"/>
              <a:gd name="connsiteX3" fmla="*/ 163085 w 190584"/>
              <a:gd name="connsiteY3" fmla="*/ 32127 h 217810"/>
              <a:gd name="connsiteX4" fmla="*/ 148928 w 190584"/>
              <a:gd name="connsiteY4" fmla="*/ 33215 h 217810"/>
              <a:gd name="connsiteX5" fmla="*/ 147295 w 190584"/>
              <a:gd name="connsiteY5" fmla="*/ 37572 h 217810"/>
              <a:gd name="connsiteX6" fmla="*/ 117890 w 190584"/>
              <a:gd name="connsiteY6" fmla="*/ 20420 h 217810"/>
              <a:gd name="connsiteX7" fmla="*/ 137765 w 190584"/>
              <a:gd name="connsiteY7" fmla="*/ 64254 h 217810"/>
              <a:gd name="connsiteX8" fmla="*/ 129598 w 190584"/>
              <a:gd name="connsiteY8" fmla="*/ 106454 h 217810"/>
              <a:gd name="connsiteX9" fmla="*/ 97198 w 190584"/>
              <a:gd name="connsiteY9" fmla="*/ 159818 h 217810"/>
              <a:gd name="connsiteX10" fmla="*/ 69155 w 190584"/>
              <a:gd name="connsiteY10" fmla="*/ 182688 h 217810"/>
              <a:gd name="connsiteX11" fmla="*/ 20420 w 190584"/>
              <a:gd name="connsiteY11" fmla="*/ 187316 h 217810"/>
              <a:gd name="connsiteX12" fmla="*/ 72150 w 190584"/>
              <a:gd name="connsiteY12" fmla="*/ 217266 h 217810"/>
              <a:gd name="connsiteX13" fmla="*/ 120885 w 190584"/>
              <a:gd name="connsiteY13" fmla="*/ 212365 h 217810"/>
              <a:gd name="connsiteX14" fmla="*/ 148928 w 190584"/>
              <a:gd name="connsiteY14" fmla="*/ 189495 h 217810"/>
              <a:gd name="connsiteX15" fmla="*/ 181327 w 190584"/>
              <a:gd name="connsiteY15" fmla="*/ 136132 h 217810"/>
              <a:gd name="connsiteX16" fmla="*/ 189223 w 190584"/>
              <a:gd name="connsiteY16" fmla="*/ 94203 h 217810"/>
              <a:gd name="connsiteX17" fmla="*/ 178605 w 190584"/>
              <a:gd name="connsiteY17" fmla="*/ 58536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84" h="217810">
                <a:moveTo>
                  <a:pt x="178605" y="58536"/>
                </a:moveTo>
                <a:cubicBezTo>
                  <a:pt x="180238" y="53363"/>
                  <a:pt x="181327" y="45468"/>
                  <a:pt x="181327" y="45468"/>
                </a:cubicBezTo>
                <a:lnTo>
                  <a:pt x="179149" y="37572"/>
                </a:lnTo>
                <a:cubicBezTo>
                  <a:pt x="179149" y="37572"/>
                  <a:pt x="164719" y="31854"/>
                  <a:pt x="163085" y="32127"/>
                </a:cubicBezTo>
                <a:cubicBezTo>
                  <a:pt x="161452" y="32399"/>
                  <a:pt x="148928" y="33215"/>
                  <a:pt x="148928" y="33215"/>
                </a:cubicBezTo>
                <a:lnTo>
                  <a:pt x="147295" y="37572"/>
                </a:lnTo>
                <a:lnTo>
                  <a:pt x="117890" y="20420"/>
                </a:lnTo>
                <a:cubicBezTo>
                  <a:pt x="130142" y="27498"/>
                  <a:pt x="137765" y="42745"/>
                  <a:pt x="137765" y="64254"/>
                </a:cubicBezTo>
                <a:cubicBezTo>
                  <a:pt x="137765" y="77867"/>
                  <a:pt x="134771" y="92297"/>
                  <a:pt x="129598" y="106454"/>
                </a:cubicBezTo>
                <a:cubicBezTo>
                  <a:pt x="122518" y="125786"/>
                  <a:pt x="111083" y="144572"/>
                  <a:pt x="97198" y="159818"/>
                </a:cubicBezTo>
                <a:cubicBezTo>
                  <a:pt x="88758" y="169075"/>
                  <a:pt x="79229" y="176971"/>
                  <a:pt x="69155" y="182688"/>
                </a:cubicBezTo>
                <a:cubicBezTo>
                  <a:pt x="50096" y="193579"/>
                  <a:pt x="32944" y="194668"/>
                  <a:pt x="20420" y="187316"/>
                </a:cubicBezTo>
                <a:lnTo>
                  <a:pt x="72150" y="217266"/>
                </a:lnTo>
                <a:cubicBezTo>
                  <a:pt x="84673" y="224617"/>
                  <a:pt x="101826" y="223528"/>
                  <a:pt x="120885" y="212365"/>
                </a:cubicBezTo>
                <a:cubicBezTo>
                  <a:pt x="130959" y="206648"/>
                  <a:pt x="140215" y="198752"/>
                  <a:pt x="148928" y="189495"/>
                </a:cubicBezTo>
                <a:cubicBezTo>
                  <a:pt x="162814" y="174520"/>
                  <a:pt x="174248" y="155462"/>
                  <a:pt x="181327" y="136132"/>
                </a:cubicBezTo>
                <a:cubicBezTo>
                  <a:pt x="186501" y="121973"/>
                  <a:pt x="189495" y="107543"/>
                  <a:pt x="189223" y="94203"/>
                </a:cubicBezTo>
                <a:cubicBezTo>
                  <a:pt x="189223" y="78956"/>
                  <a:pt x="185411" y="66704"/>
                  <a:pt x="178605" y="58536"/>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4" name="Freeform: Shape 353">
            <a:extLst>
              <a:ext uri="{FF2B5EF4-FFF2-40B4-BE49-F238E27FC236}">
                <a16:creationId xmlns:a16="http://schemas.microsoft.com/office/drawing/2014/main" id="{B99262AA-B3ED-4B10-B09B-91D2367C2F90}"/>
              </a:ext>
            </a:extLst>
          </p:cNvPr>
          <p:cNvSpPr/>
          <p:nvPr/>
        </p:nvSpPr>
        <p:spPr>
          <a:xfrm>
            <a:off x="5713081" y="5102310"/>
            <a:ext cx="50980" cy="29363"/>
          </a:xfrm>
          <a:custGeom>
            <a:avLst/>
            <a:gdLst>
              <a:gd name="connsiteX0" fmla="*/ 72150 w 136131"/>
              <a:gd name="connsiteY0" fmla="*/ 62063 h 81678"/>
              <a:gd name="connsiteX1" fmla="*/ 20420 w 136131"/>
              <a:gd name="connsiteY1" fmla="*/ 32114 h 81678"/>
              <a:gd name="connsiteX2" fmla="*/ 80862 w 136131"/>
              <a:gd name="connsiteY2" fmla="*/ 26124 h 81678"/>
              <a:gd name="connsiteX3" fmla="*/ 132592 w 136131"/>
              <a:gd name="connsiteY3" fmla="*/ 56073 h 81678"/>
              <a:gd name="connsiteX4" fmla="*/ 72150 w 136131"/>
              <a:gd name="connsiteY4" fmla="*/ 62063 h 81678"/>
              <a:gd name="connsiteX5" fmla="*/ 72150 w 136131"/>
              <a:gd name="connsiteY5" fmla="*/ 62063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81678">
                <a:moveTo>
                  <a:pt x="72150" y="62063"/>
                </a:moveTo>
                <a:lnTo>
                  <a:pt x="20420" y="32114"/>
                </a:lnTo>
                <a:cubicBezTo>
                  <a:pt x="44107" y="18501"/>
                  <a:pt x="65616" y="17140"/>
                  <a:pt x="80862" y="26124"/>
                </a:cubicBezTo>
                <a:lnTo>
                  <a:pt x="132592" y="56073"/>
                </a:lnTo>
                <a:cubicBezTo>
                  <a:pt x="117345" y="47089"/>
                  <a:pt x="95836" y="48450"/>
                  <a:pt x="72150" y="62063"/>
                </a:cubicBezTo>
                <a:lnTo>
                  <a:pt x="72150" y="62063"/>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5" name="Freeform: Shape 354">
            <a:extLst>
              <a:ext uri="{FF2B5EF4-FFF2-40B4-BE49-F238E27FC236}">
                <a16:creationId xmlns:a16="http://schemas.microsoft.com/office/drawing/2014/main" id="{BD344C1A-AFAF-4AB9-885B-29BDD3F4F19A}"/>
              </a:ext>
            </a:extLst>
          </p:cNvPr>
          <p:cNvSpPr/>
          <p:nvPr/>
        </p:nvSpPr>
        <p:spPr>
          <a:xfrm>
            <a:off x="5687592" y="5140869"/>
            <a:ext cx="40784" cy="48939"/>
          </a:xfrm>
          <a:custGeom>
            <a:avLst/>
            <a:gdLst>
              <a:gd name="connsiteX0" fmla="*/ 92025 w 108905"/>
              <a:gd name="connsiteY0" fmla="*/ 136132 h 136131"/>
              <a:gd name="connsiteX1" fmla="*/ 40295 w 108905"/>
              <a:gd name="connsiteY1" fmla="*/ 106183 h 136131"/>
              <a:gd name="connsiteX2" fmla="*/ 20420 w 108905"/>
              <a:gd name="connsiteY2" fmla="*/ 62349 h 136131"/>
              <a:gd name="connsiteX3" fmla="*/ 28316 w 108905"/>
              <a:gd name="connsiteY3" fmla="*/ 20420 h 136131"/>
              <a:gd name="connsiteX4" fmla="*/ 80045 w 108905"/>
              <a:gd name="connsiteY4" fmla="*/ 50369 h 136131"/>
              <a:gd name="connsiteX5" fmla="*/ 71877 w 108905"/>
              <a:gd name="connsiteY5" fmla="*/ 92297 h 136131"/>
              <a:gd name="connsiteX6" fmla="*/ 92025 w 108905"/>
              <a:gd name="connsiteY6" fmla="*/ 136132 h 136131"/>
              <a:gd name="connsiteX7" fmla="*/ 92025 w 108905"/>
              <a:gd name="connsiteY7" fmla="*/ 136132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36131">
                <a:moveTo>
                  <a:pt x="92025" y="136132"/>
                </a:moveTo>
                <a:lnTo>
                  <a:pt x="40295" y="106183"/>
                </a:lnTo>
                <a:cubicBezTo>
                  <a:pt x="28043" y="99103"/>
                  <a:pt x="20420" y="83857"/>
                  <a:pt x="20420" y="62349"/>
                </a:cubicBezTo>
                <a:cubicBezTo>
                  <a:pt x="20420" y="48735"/>
                  <a:pt x="23414" y="34305"/>
                  <a:pt x="28316" y="20420"/>
                </a:cubicBezTo>
                <a:lnTo>
                  <a:pt x="80045" y="50369"/>
                </a:lnTo>
                <a:cubicBezTo>
                  <a:pt x="74872" y="64526"/>
                  <a:pt x="71877" y="78956"/>
                  <a:pt x="71877" y="92297"/>
                </a:cubicBezTo>
                <a:cubicBezTo>
                  <a:pt x="71877" y="113806"/>
                  <a:pt x="79773" y="129053"/>
                  <a:pt x="92025" y="136132"/>
                </a:cubicBezTo>
                <a:lnTo>
                  <a:pt x="92025" y="136132"/>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6" name="Freeform: Shape 355">
            <a:extLst>
              <a:ext uri="{FF2B5EF4-FFF2-40B4-BE49-F238E27FC236}">
                <a16:creationId xmlns:a16="http://schemas.microsoft.com/office/drawing/2014/main" id="{BEA58126-61FF-4B10-BDE7-99C498AD1CD6}"/>
              </a:ext>
            </a:extLst>
          </p:cNvPr>
          <p:cNvSpPr/>
          <p:nvPr/>
        </p:nvSpPr>
        <p:spPr>
          <a:xfrm>
            <a:off x="5690548" y="5121588"/>
            <a:ext cx="40784" cy="39151"/>
          </a:xfrm>
          <a:custGeom>
            <a:avLst/>
            <a:gdLst>
              <a:gd name="connsiteX0" fmla="*/ 72150 w 108905"/>
              <a:gd name="connsiteY0" fmla="*/ 103732 h 108905"/>
              <a:gd name="connsiteX1" fmla="*/ 20420 w 108905"/>
              <a:gd name="connsiteY1" fmla="*/ 73783 h 108905"/>
              <a:gd name="connsiteX2" fmla="*/ 52819 w 108905"/>
              <a:gd name="connsiteY2" fmla="*/ 20420 h 108905"/>
              <a:gd name="connsiteX3" fmla="*/ 104549 w 108905"/>
              <a:gd name="connsiteY3" fmla="*/ 50369 h 108905"/>
              <a:gd name="connsiteX4" fmla="*/ 72150 w 108905"/>
              <a:gd name="connsiteY4" fmla="*/ 103732 h 108905"/>
              <a:gd name="connsiteX5" fmla="*/ 72150 w 108905"/>
              <a:gd name="connsiteY5" fmla="*/ 103732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72150" y="103732"/>
                </a:moveTo>
                <a:lnTo>
                  <a:pt x="20420" y="73783"/>
                </a:lnTo>
                <a:cubicBezTo>
                  <a:pt x="27498" y="54453"/>
                  <a:pt x="38933" y="35666"/>
                  <a:pt x="52819" y="20420"/>
                </a:cubicBezTo>
                <a:lnTo>
                  <a:pt x="104549" y="50369"/>
                </a:lnTo>
                <a:cubicBezTo>
                  <a:pt x="90663" y="65616"/>
                  <a:pt x="79229" y="84402"/>
                  <a:pt x="72150" y="103732"/>
                </a:cubicBezTo>
                <a:lnTo>
                  <a:pt x="72150" y="103732"/>
                </a:lnTo>
                <a:close/>
              </a:path>
            </a:pathLst>
          </a:custGeom>
          <a:solidFill>
            <a:srgbClr val="EBEBE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7" name="Freeform: Shape 356">
            <a:extLst>
              <a:ext uri="{FF2B5EF4-FFF2-40B4-BE49-F238E27FC236}">
                <a16:creationId xmlns:a16="http://schemas.microsoft.com/office/drawing/2014/main" id="{8F297F77-4367-422A-B9CF-6E2596E9486E}"/>
              </a:ext>
            </a:extLst>
          </p:cNvPr>
          <p:cNvSpPr/>
          <p:nvPr/>
        </p:nvSpPr>
        <p:spPr>
          <a:xfrm>
            <a:off x="5702579" y="5113268"/>
            <a:ext cx="40784" cy="29363"/>
          </a:xfrm>
          <a:custGeom>
            <a:avLst/>
            <a:gdLst>
              <a:gd name="connsiteX0" fmla="*/ 72150 w 108905"/>
              <a:gd name="connsiteY0" fmla="*/ 73511 h 81678"/>
              <a:gd name="connsiteX1" fmla="*/ 20420 w 108905"/>
              <a:gd name="connsiteY1" fmla="*/ 43562 h 81678"/>
              <a:gd name="connsiteX2" fmla="*/ 48463 w 108905"/>
              <a:gd name="connsiteY2" fmla="*/ 20420 h 81678"/>
              <a:gd name="connsiteX3" fmla="*/ 100193 w 108905"/>
              <a:gd name="connsiteY3" fmla="*/ 50369 h 81678"/>
              <a:gd name="connsiteX4" fmla="*/ 72150 w 108905"/>
              <a:gd name="connsiteY4" fmla="*/ 73511 h 81678"/>
              <a:gd name="connsiteX5" fmla="*/ 72150 w 108905"/>
              <a:gd name="connsiteY5" fmla="*/ 73511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3511"/>
                </a:moveTo>
                <a:lnTo>
                  <a:pt x="20420" y="43562"/>
                </a:lnTo>
                <a:cubicBezTo>
                  <a:pt x="28860" y="34033"/>
                  <a:pt x="38389" y="26137"/>
                  <a:pt x="48463" y="20420"/>
                </a:cubicBezTo>
                <a:lnTo>
                  <a:pt x="100193" y="50369"/>
                </a:lnTo>
                <a:cubicBezTo>
                  <a:pt x="90392" y="56359"/>
                  <a:pt x="80862" y="64255"/>
                  <a:pt x="72150" y="73511"/>
                </a:cubicBezTo>
                <a:lnTo>
                  <a:pt x="72150" y="73511"/>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8" name="Freeform: Shape 357">
            <a:extLst>
              <a:ext uri="{FF2B5EF4-FFF2-40B4-BE49-F238E27FC236}">
                <a16:creationId xmlns:a16="http://schemas.microsoft.com/office/drawing/2014/main" id="{6FE08AB9-C074-44E1-A5DE-569B240DC071}"/>
              </a:ext>
            </a:extLst>
          </p:cNvPr>
          <p:cNvSpPr/>
          <p:nvPr/>
        </p:nvSpPr>
        <p:spPr>
          <a:xfrm>
            <a:off x="5681372" y="5140478"/>
            <a:ext cx="40784" cy="58726"/>
          </a:xfrm>
          <a:custGeom>
            <a:avLst/>
            <a:gdLst>
              <a:gd name="connsiteX0" fmla="*/ 96926 w 108905"/>
              <a:gd name="connsiteY0" fmla="*/ 157368 h 163357"/>
              <a:gd name="connsiteX1" fmla="*/ 45196 w 108905"/>
              <a:gd name="connsiteY1" fmla="*/ 127147 h 163357"/>
              <a:gd name="connsiteX2" fmla="*/ 20420 w 108905"/>
              <a:gd name="connsiteY2" fmla="*/ 72695 h 163357"/>
              <a:gd name="connsiteX3" fmla="*/ 30494 w 108905"/>
              <a:gd name="connsiteY3" fmla="*/ 20420 h 163357"/>
              <a:gd name="connsiteX4" fmla="*/ 82224 w 108905"/>
              <a:gd name="connsiteY4" fmla="*/ 50369 h 163357"/>
              <a:gd name="connsiteX5" fmla="*/ 72150 w 108905"/>
              <a:gd name="connsiteY5" fmla="*/ 102371 h 163357"/>
              <a:gd name="connsiteX6" fmla="*/ 96926 w 108905"/>
              <a:gd name="connsiteY6" fmla="*/ 157368 h 163357"/>
              <a:gd name="connsiteX7" fmla="*/ 96926 w 108905"/>
              <a:gd name="connsiteY7" fmla="*/ 157368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63357">
                <a:moveTo>
                  <a:pt x="96926" y="157368"/>
                </a:moveTo>
                <a:lnTo>
                  <a:pt x="45196" y="127147"/>
                </a:lnTo>
                <a:cubicBezTo>
                  <a:pt x="29949" y="118162"/>
                  <a:pt x="20420" y="99376"/>
                  <a:pt x="20420" y="72695"/>
                </a:cubicBezTo>
                <a:cubicBezTo>
                  <a:pt x="20420" y="55814"/>
                  <a:pt x="23959" y="38117"/>
                  <a:pt x="30494" y="20420"/>
                </a:cubicBezTo>
                <a:lnTo>
                  <a:pt x="82224" y="50369"/>
                </a:lnTo>
                <a:cubicBezTo>
                  <a:pt x="75690" y="67793"/>
                  <a:pt x="72150" y="85763"/>
                  <a:pt x="72150" y="102371"/>
                </a:cubicBezTo>
                <a:cubicBezTo>
                  <a:pt x="72150" y="129598"/>
                  <a:pt x="81407" y="148656"/>
                  <a:pt x="96926" y="157368"/>
                </a:cubicBezTo>
                <a:lnTo>
                  <a:pt x="96926" y="157368"/>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59" name="Freeform: Shape 358">
            <a:extLst>
              <a:ext uri="{FF2B5EF4-FFF2-40B4-BE49-F238E27FC236}">
                <a16:creationId xmlns:a16="http://schemas.microsoft.com/office/drawing/2014/main" id="{D8D5C809-DA0F-42CA-858F-AC09A6CA32CF}"/>
              </a:ext>
            </a:extLst>
          </p:cNvPr>
          <p:cNvSpPr/>
          <p:nvPr/>
        </p:nvSpPr>
        <p:spPr>
          <a:xfrm>
            <a:off x="5685042" y="5116792"/>
            <a:ext cx="40784" cy="48939"/>
          </a:xfrm>
          <a:custGeom>
            <a:avLst/>
            <a:gdLst>
              <a:gd name="connsiteX0" fmla="*/ 72150 w 108905"/>
              <a:gd name="connsiteY0" fmla="*/ 116529 h 136131"/>
              <a:gd name="connsiteX1" fmla="*/ 20420 w 108905"/>
              <a:gd name="connsiteY1" fmla="*/ 86580 h 136131"/>
              <a:gd name="connsiteX2" fmla="*/ 60442 w 108905"/>
              <a:gd name="connsiteY2" fmla="*/ 20420 h 136131"/>
              <a:gd name="connsiteX3" fmla="*/ 112172 w 108905"/>
              <a:gd name="connsiteY3" fmla="*/ 50368 h 136131"/>
              <a:gd name="connsiteX4" fmla="*/ 72150 w 108905"/>
              <a:gd name="connsiteY4" fmla="*/ 116529 h 136131"/>
              <a:gd name="connsiteX5" fmla="*/ 72150 w 108905"/>
              <a:gd name="connsiteY5" fmla="*/ 116529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72150" y="116529"/>
                </a:moveTo>
                <a:lnTo>
                  <a:pt x="20420" y="86580"/>
                </a:lnTo>
                <a:cubicBezTo>
                  <a:pt x="29132" y="62620"/>
                  <a:pt x="43290" y="39205"/>
                  <a:pt x="60442" y="20420"/>
                </a:cubicBezTo>
                <a:lnTo>
                  <a:pt x="112172" y="50368"/>
                </a:lnTo>
                <a:cubicBezTo>
                  <a:pt x="95020" y="69154"/>
                  <a:pt x="81135" y="92297"/>
                  <a:pt x="72150" y="116529"/>
                </a:cubicBezTo>
                <a:lnTo>
                  <a:pt x="72150" y="116529"/>
                </a:lnTo>
                <a:close/>
              </a:path>
            </a:pathLst>
          </a:custGeom>
          <a:solidFill>
            <a:srgbClr val="DDDDD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0" name="Freeform: Shape 359">
            <a:extLst>
              <a:ext uri="{FF2B5EF4-FFF2-40B4-BE49-F238E27FC236}">
                <a16:creationId xmlns:a16="http://schemas.microsoft.com/office/drawing/2014/main" id="{62ABFCAA-206E-41F4-AF41-F60CC8222B89}"/>
              </a:ext>
            </a:extLst>
          </p:cNvPr>
          <p:cNvSpPr/>
          <p:nvPr/>
        </p:nvSpPr>
        <p:spPr>
          <a:xfrm>
            <a:off x="5700031" y="5106514"/>
            <a:ext cx="40784" cy="29363"/>
          </a:xfrm>
          <a:custGeom>
            <a:avLst/>
            <a:gdLst>
              <a:gd name="connsiteX0" fmla="*/ 72150 w 108905"/>
              <a:gd name="connsiteY0" fmla="*/ 78956 h 81678"/>
              <a:gd name="connsiteX1" fmla="*/ 20420 w 108905"/>
              <a:gd name="connsiteY1" fmla="*/ 49008 h 81678"/>
              <a:gd name="connsiteX2" fmla="*/ 54997 w 108905"/>
              <a:gd name="connsiteY2" fmla="*/ 20420 h 81678"/>
              <a:gd name="connsiteX3" fmla="*/ 106727 w 108905"/>
              <a:gd name="connsiteY3" fmla="*/ 50369 h 81678"/>
              <a:gd name="connsiteX4" fmla="*/ 72150 w 108905"/>
              <a:gd name="connsiteY4" fmla="*/ 78956 h 81678"/>
              <a:gd name="connsiteX5" fmla="*/ 72150 w 108905"/>
              <a:gd name="connsiteY5" fmla="*/ 7895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8956"/>
                </a:moveTo>
                <a:lnTo>
                  <a:pt x="20420" y="49008"/>
                </a:lnTo>
                <a:cubicBezTo>
                  <a:pt x="31038" y="37300"/>
                  <a:pt x="42746" y="27771"/>
                  <a:pt x="54997" y="20420"/>
                </a:cubicBezTo>
                <a:lnTo>
                  <a:pt x="106727" y="50369"/>
                </a:lnTo>
                <a:cubicBezTo>
                  <a:pt x="94748" y="57448"/>
                  <a:pt x="82768" y="67249"/>
                  <a:pt x="72150" y="78956"/>
                </a:cubicBezTo>
                <a:lnTo>
                  <a:pt x="72150" y="78956"/>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1" name="Freeform: Shape 360">
            <a:extLst>
              <a:ext uri="{FF2B5EF4-FFF2-40B4-BE49-F238E27FC236}">
                <a16:creationId xmlns:a16="http://schemas.microsoft.com/office/drawing/2014/main" id="{C20E3851-D30F-4F2E-9F0B-11BE6F9C9C35}"/>
              </a:ext>
            </a:extLst>
          </p:cNvPr>
          <p:cNvSpPr/>
          <p:nvPr/>
        </p:nvSpPr>
        <p:spPr>
          <a:xfrm>
            <a:off x="5701049" y="5115770"/>
            <a:ext cx="61175" cy="68514"/>
          </a:xfrm>
          <a:custGeom>
            <a:avLst/>
            <a:gdLst>
              <a:gd name="connsiteX0" fmla="*/ 88487 w 163357"/>
              <a:gd name="connsiteY0" fmla="*/ 29797 h 190584"/>
              <a:gd name="connsiteX1" fmla="*/ 157370 w 163357"/>
              <a:gd name="connsiteY1" fmla="*/ 69003 h 190584"/>
              <a:gd name="connsiteX2" fmla="*/ 89032 w 163357"/>
              <a:gd name="connsiteY2" fmla="*/ 187438 h 190584"/>
              <a:gd name="connsiteX3" fmla="*/ 20422 w 163357"/>
              <a:gd name="connsiteY3" fmla="*/ 148232 h 190584"/>
              <a:gd name="connsiteX4" fmla="*/ 88487 w 163357"/>
              <a:gd name="connsiteY4" fmla="*/ 29797 h 19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7" h="190584">
                <a:moveTo>
                  <a:pt x="88487" y="29797"/>
                </a:moveTo>
                <a:cubicBezTo>
                  <a:pt x="126332" y="8015"/>
                  <a:pt x="157097" y="25441"/>
                  <a:pt x="157370" y="69003"/>
                </a:cubicBezTo>
                <a:cubicBezTo>
                  <a:pt x="157370" y="112565"/>
                  <a:pt x="126877" y="165384"/>
                  <a:pt x="89032" y="187438"/>
                </a:cubicBezTo>
                <a:cubicBezTo>
                  <a:pt x="51187" y="209218"/>
                  <a:pt x="20422" y="191793"/>
                  <a:pt x="20422" y="148232"/>
                </a:cubicBezTo>
                <a:cubicBezTo>
                  <a:pt x="20149" y="104669"/>
                  <a:pt x="50642" y="51850"/>
                  <a:pt x="88487" y="29797"/>
                </a:cubicBezTo>
                <a:close/>
              </a:path>
            </a:pathLst>
          </a:custGeom>
          <a:solidFill>
            <a:srgbClr val="B8B8B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2" name="Freeform: Shape 361">
            <a:extLst>
              <a:ext uri="{FF2B5EF4-FFF2-40B4-BE49-F238E27FC236}">
                <a16:creationId xmlns:a16="http://schemas.microsoft.com/office/drawing/2014/main" id="{73486E14-6851-4144-A940-972FA42AF306}"/>
              </a:ext>
            </a:extLst>
          </p:cNvPr>
          <p:cNvSpPr/>
          <p:nvPr/>
        </p:nvSpPr>
        <p:spPr>
          <a:xfrm>
            <a:off x="5698399" y="5110224"/>
            <a:ext cx="71371" cy="88089"/>
          </a:xfrm>
          <a:custGeom>
            <a:avLst/>
            <a:gdLst>
              <a:gd name="connsiteX0" fmla="*/ 105096 w 190584"/>
              <a:gd name="connsiteY0" fmla="*/ 32155 h 245036"/>
              <a:gd name="connsiteX1" fmla="*/ 190586 w 190584"/>
              <a:gd name="connsiteY1" fmla="*/ 80617 h 245036"/>
              <a:gd name="connsiteX2" fmla="*/ 105912 w 190584"/>
              <a:gd name="connsiteY2" fmla="*/ 227639 h 245036"/>
              <a:gd name="connsiteX3" fmla="*/ 20421 w 190584"/>
              <a:gd name="connsiteY3" fmla="*/ 178905 h 245036"/>
              <a:gd name="connsiteX4" fmla="*/ 105096 w 190584"/>
              <a:gd name="connsiteY4" fmla="*/ 32155 h 245036"/>
              <a:gd name="connsiteX5" fmla="*/ 105640 w 190584"/>
              <a:gd name="connsiteY5" fmla="*/ 208854 h 245036"/>
              <a:gd name="connsiteX6" fmla="*/ 173978 w 190584"/>
              <a:gd name="connsiteY6" fmla="*/ 90419 h 245036"/>
              <a:gd name="connsiteX7" fmla="*/ 105096 w 190584"/>
              <a:gd name="connsiteY7" fmla="*/ 51213 h 245036"/>
              <a:gd name="connsiteX8" fmla="*/ 36757 w 190584"/>
              <a:gd name="connsiteY8" fmla="*/ 169648 h 245036"/>
              <a:gd name="connsiteX9" fmla="*/ 105640 w 190584"/>
              <a:gd name="connsiteY9" fmla="*/ 208854 h 245036"/>
              <a:gd name="connsiteX10" fmla="*/ 105640 w 190584"/>
              <a:gd name="connsiteY10" fmla="*/ 208854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84" h="245036">
                <a:moveTo>
                  <a:pt x="105096" y="32155"/>
                </a:moveTo>
                <a:cubicBezTo>
                  <a:pt x="152197" y="4928"/>
                  <a:pt x="190313" y="26710"/>
                  <a:pt x="190586" y="80617"/>
                </a:cubicBezTo>
                <a:cubicBezTo>
                  <a:pt x="190858" y="134798"/>
                  <a:pt x="152742" y="200413"/>
                  <a:pt x="105912" y="227639"/>
                </a:cubicBezTo>
                <a:cubicBezTo>
                  <a:pt x="58810" y="254866"/>
                  <a:pt x="20694" y="233085"/>
                  <a:pt x="20421" y="178905"/>
                </a:cubicBezTo>
                <a:cubicBezTo>
                  <a:pt x="20149" y="124996"/>
                  <a:pt x="57994" y="59381"/>
                  <a:pt x="105096" y="32155"/>
                </a:cubicBezTo>
                <a:close/>
                <a:moveTo>
                  <a:pt x="105640" y="208854"/>
                </a:moveTo>
                <a:cubicBezTo>
                  <a:pt x="143484" y="187072"/>
                  <a:pt x="173978" y="133982"/>
                  <a:pt x="173978" y="90419"/>
                </a:cubicBezTo>
                <a:cubicBezTo>
                  <a:pt x="173706" y="46857"/>
                  <a:pt x="143212" y="29432"/>
                  <a:pt x="105096" y="51213"/>
                </a:cubicBezTo>
                <a:cubicBezTo>
                  <a:pt x="67251" y="72994"/>
                  <a:pt x="36757" y="126086"/>
                  <a:pt x="36757" y="169648"/>
                </a:cubicBezTo>
                <a:cubicBezTo>
                  <a:pt x="37030" y="212938"/>
                  <a:pt x="67795" y="230635"/>
                  <a:pt x="105640" y="208854"/>
                </a:cubicBezTo>
                <a:lnTo>
                  <a:pt x="105640" y="208854"/>
                </a:lnTo>
                <a:close/>
              </a:path>
            </a:pathLst>
          </a:custGeom>
          <a:solidFill>
            <a:srgbClr val="9999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3" name="Freeform: Shape 362">
            <a:extLst>
              <a:ext uri="{FF2B5EF4-FFF2-40B4-BE49-F238E27FC236}">
                <a16:creationId xmlns:a16="http://schemas.microsoft.com/office/drawing/2014/main" id="{DF0EB6EF-C2C3-4F51-B648-C847B6298D3B}"/>
              </a:ext>
            </a:extLst>
          </p:cNvPr>
          <p:cNvSpPr/>
          <p:nvPr/>
        </p:nvSpPr>
        <p:spPr>
          <a:xfrm>
            <a:off x="5660062" y="5076068"/>
            <a:ext cx="122351" cy="146815"/>
          </a:xfrm>
          <a:custGeom>
            <a:avLst/>
            <a:gdLst>
              <a:gd name="connsiteX0" fmla="*/ 262735 w 326715"/>
              <a:gd name="connsiteY0" fmla="*/ 29968 h 408394"/>
              <a:gd name="connsiteX1" fmla="*/ 161724 w 326715"/>
              <a:gd name="connsiteY1" fmla="*/ 39770 h 408394"/>
              <a:gd name="connsiteX2" fmla="*/ 104005 w 326715"/>
              <a:gd name="connsiteY2" fmla="*/ 87416 h 408394"/>
              <a:gd name="connsiteX3" fmla="*/ 37028 w 326715"/>
              <a:gd name="connsiteY3" fmla="*/ 197682 h 408394"/>
              <a:gd name="connsiteX4" fmla="*/ 20420 w 326715"/>
              <a:gd name="connsiteY4" fmla="*/ 284534 h 408394"/>
              <a:gd name="connsiteX5" fmla="*/ 61804 w 326715"/>
              <a:gd name="connsiteY5" fmla="*/ 375470 h 408394"/>
              <a:gd name="connsiteX6" fmla="*/ 113534 w 326715"/>
              <a:gd name="connsiteY6" fmla="*/ 405419 h 408394"/>
              <a:gd name="connsiteX7" fmla="*/ 72150 w 326715"/>
              <a:gd name="connsiteY7" fmla="*/ 314483 h 408394"/>
              <a:gd name="connsiteX8" fmla="*/ 88758 w 326715"/>
              <a:gd name="connsiteY8" fmla="*/ 227631 h 408394"/>
              <a:gd name="connsiteX9" fmla="*/ 155735 w 326715"/>
              <a:gd name="connsiteY9" fmla="*/ 117365 h 408394"/>
              <a:gd name="connsiteX10" fmla="*/ 213727 w 326715"/>
              <a:gd name="connsiteY10" fmla="*/ 69719 h 408394"/>
              <a:gd name="connsiteX11" fmla="*/ 314736 w 326715"/>
              <a:gd name="connsiteY11" fmla="*/ 59917 h 408394"/>
              <a:gd name="connsiteX12" fmla="*/ 262735 w 326715"/>
              <a:gd name="connsiteY12" fmla="*/ 29968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715" h="408394">
                <a:moveTo>
                  <a:pt x="262735" y="29968"/>
                </a:moveTo>
                <a:cubicBezTo>
                  <a:pt x="236869" y="14994"/>
                  <a:pt x="201203" y="17172"/>
                  <a:pt x="161724" y="39770"/>
                </a:cubicBezTo>
                <a:cubicBezTo>
                  <a:pt x="141033" y="51750"/>
                  <a:pt x="121430" y="68085"/>
                  <a:pt x="104005" y="87416"/>
                </a:cubicBezTo>
                <a:cubicBezTo>
                  <a:pt x="75417" y="118726"/>
                  <a:pt x="51731" y="157660"/>
                  <a:pt x="37028" y="197682"/>
                </a:cubicBezTo>
                <a:cubicBezTo>
                  <a:pt x="26410" y="226815"/>
                  <a:pt x="20420" y="256764"/>
                  <a:pt x="20420" y="284534"/>
                </a:cubicBezTo>
                <a:cubicBezTo>
                  <a:pt x="20692" y="329186"/>
                  <a:pt x="36483" y="360769"/>
                  <a:pt x="61804" y="375470"/>
                </a:cubicBezTo>
                <a:lnTo>
                  <a:pt x="113534" y="405419"/>
                </a:lnTo>
                <a:cubicBezTo>
                  <a:pt x="87941" y="390717"/>
                  <a:pt x="72150" y="359135"/>
                  <a:pt x="72150" y="314483"/>
                </a:cubicBezTo>
                <a:cubicBezTo>
                  <a:pt x="72150" y="286713"/>
                  <a:pt x="78140" y="256764"/>
                  <a:pt x="88758" y="227631"/>
                </a:cubicBezTo>
                <a:cubicBezTo>
                  <a:pt x="103461" y="187609"/>
                  <a:pt x="127147" y="148675"/>
                  <a:pt x="155735" y="117365"/>
                </a:cubicBezTo>
                <a:cubicBezTo>
                  <a:pt x="173432" y="98034"/>
                  <a:pt x="193035" y="81699"/>
                  <a:pt x="213727" y="69719"/>
                </a:cubicBezTo>
                <a:cubicBezTo>
                  <a:pt x="253205" y="46849"/>
                  <a:pt x="288872" y="44943"/>
                  <a:pt x="314736" y="59917"/>
                </a:cubicBezTo>
                <a:lnTo>
                  <a:pt x="262735" y="29968"/>
                </a:lnTo>
                <a:close/>
              </a:path>
            </a:pathLst>
          </a:custGeom>
          <a:solidFill>
            <a:srgbClr val="2B42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4" name="Freeform: Shape 363">
            <a:extLst>
              <a:ext uri="{FF2B5EF4-FFF2-40B4-BE49-F238E27FC236}">
                <a16:creationId xmlns:a16="http://schemas.microsoft.com/office/drawing/2014/main" id="{FD21449E-4BFD-495F-AB3C-DD4D117C005C}"/>
              </a:ext>
            </a:extLst>
          </p:cNvPr>
          <p:cNvSpPr/>
          <p:nvPr/>
        </p:nvSpPr>
        <p:spPr>
          <a:xfrm>
            <a:off x="5679434" y="5086895"/>
            <a:ext cx="112155" cy="137028"/>
          </a:xfrm>
          <a:custGeom>
            <a:avLst/>
            <a:gdLst>
              <a:gd name="connsiteX0" fmla="*/ 161725 w 299489"/>
              <a:gd name="connsiteY0" fmla="*/ 39872 h 381168"/>
              <a:gd name="connsiteX1" fmla="*/ 304119 w 299489"/>
              <a:gd name="connsiteY1" fmla="*/ 121007 h 381168"/>
              <a:gd name="connsiteX2" fmla="*/ 162814 w 299489"/>
              <a:gd name="connsiteY2" fmla="*/ 365771 h 381168"/>
              <a:gd name="connsiteX3" fmla="*/ 20421 w 299489"/>
              <a:gd name="connsiteY3" fmla="*/ 284637 h 381168"/>
              <a:gd name="connsiteX4" fmla="*/ 161725 w 299489"/>
              <a:gd name="connsiteY4" fmla="*/ 39872 h 381168"/>
              <a:gd name="connsiteX5" fmla="*/ 162542 w 299489"/>
              <a:gd name="connsiteY5" fmla="*/ 300428 h 381168"/>
              <a:gd name="connsiteX6" fmla="*/ 247488 w 299489"/>
              <a:gd name="connsiteY6" fmla="*/ 153406 h 381168"/>
              <a:gd name="connsiteX7" fmla="*/ 161997 w 299489"/>
              <a:gd name="connsiteY7" fmla="*/ 104944 h 381168"/>
              <a:gd name="connsiteX8" fmla="*/ 77324 w 299489"/>
              <a:gd name="connsiteY8" fmla="*/ 251693 h 381168"/>
              <a:gd name="connsiteX9" fmla="*/ 162542 w 299489"/>
              <a:gd name="connsiteY9" fmla="*/ 300428 h 381168"/>
              <a:gd name="connsiteX10" fmla="*/ 162542 w 299489"/>
              <a:gd name="connsiteY10" fmla="*/ 300428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89" h="381168">
                <a:moveTo>
                  <a:pt x="161725" y="39872"/>
                </a:moveTo>
                <a:cubicBezTo>
                  <a:pt x="240136" y="-5323"/>
                  <a:pt x="303846" y="30888"/>
                  <a:pt x="304119" y="121007"/>
                </a:cubicBezTo>
                <a:cubicBezTo>
                  <a:pt x="304391" y="211126"/>
                  <a:pt x="241226" y="320576"/>
                  <a:pt x="162814" y="365771"/>
                </a:cubicBezTo>
                <a:cubicBezTo>
                  <a:pt x="84402" y="410967"/>
                  <a:pt x="20692" y="374757"/>
                  <a:pt x="20421" y="284637"/>
                </a:cubicBezTo>
                <a:cubicBezTo>
                  <a:pt x="20148" y="194790"/>
                  <a:pt x="83585" y="85068"/>
                  <a:pt x="161725" y="39872"/>
                </a:cubicBezTo>
                <a:close/>
                <a:moveTo>
                  <a:pt x="162542" y="300428"/>
                </a:moveTo>
                <a:cubicBezTo>
                  <a:pt x="209643" y="273202"/>
                  <a:pt x="247488" y="207587"/>
                  <a:pt x="247488" y="153406"/>
                </a:cubicBezTo>
                <a:cubicBezTo>
                  <a:pt x="247488" y="99498"/>
                  <a:pt x="209099" y="77717"/>
                  <a:pt x="161997" y="104944"/>
                </a:cubicBezTo>
                <a:cubicBezTo>
                  <a:pt x="114896" y="131897"/>
                  <a:pt x="77051" y="197785"/>
                  <a:pt x="77324" y="251693"/>
                </a:cubicBezTo>
                <a:cubicBezTo>
                  <a:pt x="77324" y="305874"/>
                  <a:pt x="115440" y="327655"/>
                  <a:pt x="162542" y="300428"/>
                </a:cubicBezTo>
                <a:lnTo>
                  <a:pt x="162542" y="300428"/>
                </a:lnTo>
                <a:close/>
              </a:path>
            </a:pathLst>
          </a:custGeom>
          <a:solidFill>
            <a:srgbClr val="2035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5" name="Freeform: Shape 364">
            <a:extLst>
              <a:ext uri="{FF2B5EF4-FFF2-40B4-BE49-F238E27FC236}">
                <a16:creationId xmlns:a16="http://schemas.microsoft.com/office/drawing/2014/main" id="{D4CED427-2BA6-44FF-85D1-6E496E1BB249}"/>
              </a:ext>
            </a:extLst>
          </p:cNvPr>
          <p:cNvSpPr/>
          <p:nvPr/>
        </p:nvSpPr>
        <p:spPr>
          <a:xfrm>
            <a:off x="5723306" y="5019893"/>
            <a:ext cx="71371" cy="156603"/>
          </a:xfrm>
          <a:custGeom>
            <a:avLst/>
            <a:gdLst>
              <a:gd name="connsiteX0" fmla="*/ 195681 w 190584"/>
              <a:gd name="connsiteY0" fmla="*/ 20420 h 435621"/>
              <a:gd name="connsiteX1" fmla="*/ 196225 w 190584"/>
              <a:gd name="connsiteY1" fmla="*/ 181056 h 435621"/>
              <a:gd name="connsiteX2" fmla="*/ 63906 w 190584"/>
              <a:gd name="connsiteY2" fmla="*/ 435077 h 435621"/>
              <a:gd name="connsiteX3" fmla="*/ 63089 w 190584"/>
              <a:gd name="connsiteY3" fmla="*/ 435621 h 435621"/>
              <a:gd name="connsiteX4" fmla="*/ 195681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681" y="20420"/>
                </a:moveTo>
                <a:lnTo>
                  <a:pt x="196225" y="181056"/>
                </a:lnTo>
                <a:cubicBezTo>
                  <a:pt x="129521" y="226523"/>
                  <a:pt x="111552" y="407578"/>
                  <a:pt x="63906" y="435077"/>
                </a:cubicBezTo>
                <a:cubicBezTo>
                  <a:pt x="63633" y="435350"/>
                  <a:pt x="63361" y="435621"/>
                  <a:pt x="63089" y="435621"/>
                </a:cubicBezTo>
                <a:cubicBezTo>
                  <a:pt x="-4160" y="471016"/>
                  <a:pt x="-13145" y="184323"/>
                  <a:pt x="195681"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6" name="Freeform: Shape 365">
            <a:extLst>
              <a:ext uri="{FF2B5EF4-FFF2-40B4-BE49-F238E27FC236}">
                <a16:creationId xmlns:a16="http://schemas.microsoft.com/office/drawing/2014/main" id="{036D8D6C-2F97-4B2F-BD11-48C7CF693AAE}"/>
              </a:ext>
            </a:extLst>
          </p:cNvPr>
          <p:cNvSpPr/>
          <p:nvPr/>
        </p:nvSpPr>
        <p:spPr>
          <a:xfrm>
            <a:off x="5716299" y="5015880"/>
            <a:ext cx="81567" cy="166391"/>
          </a:xfrm>
          <a:custGeom>
            <a:avLst/>
            <a:gdLst>
              <a:gd name="connsiteX0" fmla="*/ 195605 w 217810"/>
              <a:gd name="connsiteY0" fmla="*/ 20420 h 462847"/>
              <a:gd name="connsiteX1" fmla="*/ 140880 w 217810"/>
              <a:gd name="connsiteY1" fmla="*/ 71334 h 462847"/>
              <a:gd name="connsiteX2" fmla="*/ 46133 w 217810"/>
              <a:gd name="connsiteY2" fmla="*/ 227613 h 462847"/>
              <a:gd name="connsiteX3" fmla="*/ 43138 w 217810"/>
              <a:gd name="connsiteY3" fmla="*/ 436166 h 462847"/>
              <a:gd name="connsiteX4" fmla="*/ 61924 w 217810"/>
              <a:gd name="connsiteY4" fmla="*/ 447057 h 462847"/>
              <a:gd name="connsiteX5" fmla="*/ 65191 w 217810"/>
              <a:gd name="connsiteY5" fmla="*/ 238503 h 462847"/>
              <a:gd name="connsiteX6" fmla="*/ 159667 w 217810"/>
              <a:gd name="connsiteY6" fmla="*/ 82224 h 462847"/>
              <a:gd name="connsiteX7" fmla="*/ 214664 w 217810"/>
              <a:gd name="connsiteY7" fmla="*/ 31311 h 462847"/>
              <a:gd name="connsiteX8" fmla="*/ 195605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605" y="20420"/>
                </a:moveTo>
                <a:cubicBezTo>
                  <a:pt x="175186" y="36484"/>
                  <a:pt x="157216" y="53636"/>
                  <a:pt x="140880" y="71334"/>
                </a:cubicBezTo>
                <a:cubicBezTo>
                  <a:pt x="95684" y="120613"/>
                  <a:pt x="65191" y="175610"/>
                  <a:pt x="46133" y="227613"/>
                </a:cubicBezTo>
                <a:cubicBezTo>
                  <a:pt x="9105" y="329439"/>
                  <a:pt x="15639" y="420375"/>
                  <a:pt x="43138" y="436166"/>
                </a:cubicBezTo>
                <a:lnTo>
                  <a:pt x="61924" y="447057"/>
                </a:lnTo>
                <a:cubicBezTo>
                  <a:pt x="34425" y="431266"/>
                  <a:pt x="27891" y="340329"/>
                  <a:pt x="65191" y="238503"/>
                </a:cubicBezTo>
                <a:cubicBezTo>
                  <a:pt x="84250" y="186501"/>
                  <a:pt x="114743" y="131504"/>
                  <a:pt x="159667" y="82224"/>
                </a:cubicBezTo>
                <a:cubicBezTo>
                  <a:pt x="176002" y="64527"/>
                  <a:pt x="194245" y="47374"/>
                  <a:pt x="214664" y="31311"/>
                </a:cubicBezTo>
                <a:lnTo>
                  <a:pt x="195605"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7" name="Freeform: Shape 366">
            <a:extLst>
              <a:ext uri="{FF2B5EF4-FFF2-40B4-BE49-F238E27FC236}">
                <a16:creationId xmlns:a16="http://schemas.microsoft.com/office/drawing/2014/main" id="{CA8F5FDC-48CE-4252-A294-E062B75329FE}"/>
              </a:ext>
            </a:extLst>
          </p:cNvPr>
          <p:cNvSpPr/>
          <p:nvPr/>
        </p:nvSpPr>
        <p:spPr>
          <a:xfrm>
            <a:off x="5731332" y="5147279"/>
            <a:ext cx="20392" cy="29363"/>
          </a:xfrm>
          <a:custGeom>
            <a:avLst/>
            <a:gdLst>
              <a:gd name="connsiteX0" fmla="*/ 51186 w 54452"/>
              <a:gd name="connsiteY0" fmla="*/ 21648 h 81678"/>
              <a:gd name="connsiteX1" fmla="*/ 38389 w 54452"/>
              <a:gd name="connsiteY1" fmla="*/ 22738 h 81678"/>
              <a:gd name="connsiteX2" fmla="*/ 31038 w 54452"/>
              <a:gd name="connsiteY2" fmla="*/ 28727 h 81678"/>
              <a:gd name="connsiteX3" fmla="*/ 22597 w 54452"/>
              <a:gd name="connsiteY3" fmla="*/ 42613 h 81678"/>
              <a:gd name="connsiteX4" fmla="*/ 20420 w 54452"/>
              <a:gd name="connsiteY4" fmla="*/ 53503 h 81678"/>
              <a:gd name="connsiteX5" fmla="*/ 25593 w 54452"/>
              <a:gd name="connsiteY5" fmla="*/ 65211 h 81678"/>
              <a:gd name="connsiteX6" fmla="*/ 35121 w 54452"/>
              <a:gd name="connsiteY6" fmla="*/ 70656 h 81678"/>
              <a:gd name="connsiteX7" fmla="*/ 29948 w 54452"/>
              <a:gd name="connsiteY7" fmla="*/ 59221 h 81678"/>
              <a:gd name="connsiteX8" fmla="*/ 32127 w 54452"/>
              <a:gd name="connsiteY8" fmla="*/ 48330 h 81678"/>
              <a:gd name="connsiteX9" fmla="*/ 40567 w 54452"/>
              <a:gd name="connsiteY9" fmla="*/ 34445 h 81678"/>
              <a:gd name="connsiteX10" fmla="*/ 47918 w 54452"/>
              <a:gd name="connsiteY10" fmla="*/ 28455 h 81678"/>
              <a:gd name="connsiteX11" fmla="*/ 60714 w 54452"/>
              <a:gd name="connsiteY11" fmla="*/ 27094 h 81678"/>
              <a:gd name="connsiteX12" fmla="*/ 51186 w 54452"/>
              <a:gd name="connsiteY12" fmla="*/ 21648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52" h="81678">
                <a:moveTo>
                  <a:pt x="51186" y="21648"/>
                </a:moveTo>
                <a:cubicBezTo>
                  <a:pt x="47918" y="19743"/>
                  <a:pt x="43290" y="20015"/>
                  <a:pt x="38389" y="22738"/>
                </a:cubicBezTo>
                <a:cubicBezTo>
                  <a:pt x="35666" y="24371"/>
                  <a:pt x="33216" y="26550"/>
                  <a:pt x="31038" y="28727"/>
                </a:cubicBezTo>
                <a:cubicBezTo>
                  <a:pt x="27498" y="32811"/>
                  <a:pt x="24504" y="37713"/>
                  <a:pt x="22597" y="42613"/>
                </a:cubicBezTo>
                <a:cubicBezTo>
                  <a:pt x="21237" y="46424"/>
                  <a:pt x="20420" y="50236"/>
                  <a:pt x="20420" y="53503"/>
                </a:cubicBezTo>
                <a:cubicBezTo>
                  <a:pt x="20420" y="59221"/>
                  <a:pt x="22325" y="63304"/>
                  <a:pt x="25593" y="65211"/>
                </a:cubicBezTo>
                <a:lnTo>
                  <a:pt x="35121" y="70656"/>
                </a:lnTo>
                <a:cubicBezTo>
                  <a:pt x="31854" y="68750"/>
                  <a:pt x="29948" y="64939"/>
                  <a:pt x="29948" y="59221"/>
                </a:cubicBezTo>
                <a:cubicBezTo>
                  <a:pt x="29948" y="55681"/>
                  <a:pt x="30766" y="51870"/>
                  <a:pt x="32127" y="48330"/>
                </a:cubicBezTo>
                <a:cubicBezTo>
                  <a:pt x="34033" y="43157"/>
                  <a:pt x="37027" y="38257"/>
                  <a:pt x="40567" y="34445"/>
                </a:cubicBezTo>
                <a:cubicBezTo>
                  <a:pt x="42745" y="31994"/>
                  <a:pt x="45196" y="29817"/>
                  <a:pt x="47918" y="28455"/>
                </a:cubicBezTo>
                <a:cubicBezTo>
                  <a:pt x="52819" y="25460"/>
                  <a:pt x="57447" y="25188"/>
                  <a:pt x="60714" y="27094"/>
                </a:cubicBezTo>
                <a:lnTo>
                  <a:pt x="51186" y="21648"/>
                </a:lnTo>
                <a:close/>
              </a:path>
            </a:pathLst>
          </a:custGeom>
          <a:solidFill>
            <a:srgbClr val="72727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8" name="Freeform: Shape 367">
            <a:extLst>
              <a:ext uri="{FF2B5EF4-FFF2-40B4-BE49-F238E27FC236}">
                <a16:creationId xmlns:a16="http://schemas.microsoft.com/office/drawing/2014/main" id="{2C1CC13E-1345-44E4-8444-F1E8319BC5D4}"/>
              </a:ext>
            </a:extLst>
          </p:cNvPr>
          <p:cNvSpPr/>
          <p:nvPr/>
        </p:nvSpPr>
        <p:spPr>
          <a:xfrm>
            <a:off x="5734900" y="5149189"/>
            <a:ext cx="20392" cy="29363"/>
          </a:xfrm>
          <a:custGeom>
            <a:avLst/>
            <a:gdLst>
              <a:gd name="connsiteX0" fmla="*/ 38389 w 54452"/>
              <a:gd name="connsiteY0" fmla="*/ 22870 h 81678"/>
              <a:gd name="connsiteX1" fmla="*/ 56359 w 54452"/>
              <a:gd name="connsiteY1" fmla="*/ 33216 h 81678"/>
              <a:gd name="connsiteX2" fmla="*/ 38389 w 54452"/>
              <a:gd name="connsiteY2" fmla="*/ 64254 h 81678"/>
              <a:gd name="connsiteX3" fmla="*/ 20420 w 54452"/>
              <a:gd name="connsiteY3" fmla="*/ 53908 h 81678"/>
              <a:gd name="connsiteX4" fmla="*/ 38389 w 54452"/>
              <a:gd name="connsiteY4" fmla="*/ 22870 h 8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2" h="81678">
                <a:moveTo>
                  <a:pt x="38389" y="22870"/>
                </a:moveTo>
                <a:cubicBezTo>
                  <a:pt x="48464" y="17152"/>
                  <a:pt x="56359" y="21781"/>
                  <a:pt x="56359" y="33216"/>
                </a:cubicBezTo>
                <a:cubicBezTo>
                  <a:pt x="56359" y="44651"/>
                  <a:pt x="48464" y="58537"/>
                  <a:pt x="38389" y="64254"/>
                </a:cubicBezTo>
                <a:cubicBezTo>
                  <a:pt x="28588" y="69971"/>
                  <a:pt x="20420" y="65343"/>
                  <a:pt x="20420" y="53908"/>
                </a:cubicBezTo>
                <a:cubicBezTo>
                  <a:pt x="20420" y="42745"/>
                  <a:pt x="28316" y="28860"/>
                  <a:pt x="38389" y="22870"/>
                </a:cubicBezTo>
                <a:close/>
              </a:path>
            </a:pathLst>
          </a:custGeom>
          <a:solidFill>
            <a:srgbClr val="67676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69" name="Freeform: Shape 368">
            <a:extLst>
              <a:ext uri="{FF2B5EF4-FFF2-40B4-BE49-F238E27FC236}">
                <a16:creationId xmlns:a16="http://schemas.microsoft.com/office/drawing/2014/main" id="{9D0916AA-005B-448B-84F7-F309D6902C9C}"/>
              </a:ext>
            </a:extLst>
          </p:cNvPr>
          <p:cNvSpPr/>
          <p:nvPr/>
        </p:nvSpPr>
        <p:spPr>
          <a:xfrm>
            <a:off x="5712569" y="4968802"/>
            <a:ext cx="91763" cy="97877"/>
          </a:xfrm>
          <a:custGeom>
            <a:avLst/>
            <a:gdLst>
              <a:gd name="connsiteX0" fmla="*/ 245586 w 245036"/>
              <a:gd name="connsiteY0" fmla="*/ 20965 h 272263"/>
              <a:gd name="connsiteX1" fmla="*/ 242863 w 245036"/>
              <a:gd name="connsiteY1" fmla="*/ 198480 h 272263"/>
              <a:gd name="connsiteX2" fmla="*/ 210464 w 245036"/>
              <a:gd name="connsiteY2" fmla="*/ 243676 h 272263"/>
              <a:gd name="connsiteX3" fmla="*/ 53096 w 245036"/>
              <a:gd name="connsiteY3" fmla="*/ 243676 h 272263"/>
              <a:gd name="connsiteX4" fmla="*/ 20425 w 245036"/>
              <a:gd name="connsiteY4" fmla="*/ 197936 h 272263"/>
              <a:gd name="connsiteX5" fmla="*/ 23147 w 245036"/>
              <a:gd name="connsiteY5" fmla="*/ 20420 h 272263"/>
              <a:gd name="connsiteX6" fmla="*/ 56091 w 245036"/>
              <a:gd name="connsiteY6" fmla="*/ 66161 h 272263"/>
              <a:gd name="connsiteX7" fmla="*/ 213459 w 245036"/>
              <a:gd name="connsiteY7" fmla="*/ 66161 h 272263"/>
              <a:gd name="connsiteX8" fmla="*/ 245586 w 245036"/>
              <a:gd name="connsiteY8" fmla="*/ 20965 h 272263"/>
              <a:gd name="connsiteX9" fmla="*/ 245586 w 245036"/>
              <a:gd name="connsiteY9" fmla="*/ 20965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36" h="272263">
                <a:moveTo>
                  <a:pt x="245586" y="20965"/>
                </a:moveTo>
                <a:lnTo>
                  <a:pt x="242863" y="198480"/>
                </a:lnTo>
                <a:cubicBezTo>
                  <a:pt x="242863" y="214816"/>
                  <a:pt x="231973" y="231152"/>
                  <a:pt x="210464" y="243676"/>
                </a:cubicBezTo>
                <a:cubicBezTo>
                  <a:pt x="167174" y="268725"/>
                  <a:pt x="96658" y="268996"/>
                  <a:pt x="53096" y="243676"/>
                </a:cubicBezTo>
                <a:cubicBezTo>
                  <a:pt x="31043" y="231152"/>
                  <a:pt x="20152" y="214272"/>
                  <a:pt x="20425" y="197936"/>
                </a:cubicBezTo>
                <a:lnTo>
                  <a:pt x="23147" y="20420"/>
                </a:lnTo>
                <a:cubicBezTo>
                  <a:pt x="23147" y="37028"/>
                  <a:pt x="34038" y="53636"/>
                  <a:pt x="56091" y="66161"/>
                </a:cubicBezTo>
                <a:cubicBezTo>
                  <a:pt x="99653" y="91481"/>
                  <a:pt x="170170" y="91481"/>
                  <a:pt x="213459" y="66161"/>
                </a:cubicBezTo>
                <a:cubicBezTo>
                  <a:pt x="234968" y="53636"/>
                  <a:pt x="245586" y="37301"/>
                  <a:pt x="245586" y="20965"/>
                </a:cubicBezTo>
                <a:lnTo>
                  <a:pt x="245586" y="20965"/>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0" name="Freeform: Shape 369">
            <a:extLst>
              <a:ext uri="{FF2B5EF4-FFF2-40B4-BE49-F238E27FC236}">
                <a16:creationId xmlns:a16="http://schemas.microsoft.com/office/drawing/2014/main" id="{3845FD21-C0A7-4C09-819B-18C7018623B3}"/>
              </a:ext>
            </a:extLst>
          </p:cNvPr>
          <p:cNvSpPr/>
          <p:nvPr/>
        </p:nvSpPr>
        <p:spPr>
          <a:xfrm>
            <a:off x="5713629" y="4945703"/>
            <a:ext cx="91763" cy="58726"/>
          </a:xfrm>
          <a:custGeom>
            <a:avLst/>
            <a:gdLst>
              <a:gd name="connsiteX0" fmla="*/ 210086 w 245036"/>
              <a:gd name="connsiteY0" fmla="*/ 39206 h 163357"/>
              <a:gd name="connsiteX1" fmla="*/ 210631 w 245036"/>
              <a:gd name="connsiteY1" fmla="*/ 130415 h 163357"/>
              <a:gd name="connsiteX2" fmla="*/ 53263 w 245036"/>
              <a:gd name="connsiteY2" fmla="*/ 130415 h 163357"/>
              <a:gd name="connsiteX3" fmla="*/ 52717 w 245036"/>
              <a:gd name="connsiteY3" fmla="*/ 39206 h 163357"/>
              <a:gd name="connsiteX4" fmla="*/ 210086 w 245036"/>
              <a:gd name="connsiteY4" fmla="*/ 39206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6" h="163357">
                <a:moveTo>
                  <a:pt x="210086" y="39206"/>
                </a:moveTo>
                <a:cubicBezTo>
                  <a:pt x="253648" y="64526"/>
                  <a:pt x="253920" y="105093"/>
                  <a:pt x="210631" y="130415"/>
                </a:cubicBezTo>
                <a:cubicBezTo>
                  <a:pt x="167341" y="155735"/>
                  <a:pt x="96824" y="155735"/>
                  <a:pt x="53263" y="130415"/>
                </a:cubicBezTo>
                <a:cubicBezTo>
                  <a:pt x="9700" y="105366"/>
                  <a:pt x="9428" y="64526"/>
                  <a:pt x="52717" y="39206"/>
                </a:cubicBezTo>
                <a:cubicBezTo>
                  <a:pt x="96007" y="14158"/>
                  <a:pt x="166252" y="14158"/>
                  <a:pt x="210086" y="39206"/>
                </a:cubicBezTo>
                <a:close/>
              </a:path>
            </a:pathLst>
          </a:custGeom>
          <a:solidFill>
            <a:srgbClr val="D3D3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1" name="Freeform: Shape 370">
            <a:extLst>
              <a:ext uri="{FF2B5EF4-FFF2-40B4-BE49-F238E27FC236}">
                <a16:creationId xmlns:a16="http://schemas.microsoft.com/office/drawing/2014/main" id="{F09D13FC-D88A-460A-BB65-B2F776C058EC}"/>
              </a:ext>
            </a:extLst>
          </p:cNvPr>
          <p:cNvSpPr/>
          <p:nvPr/>
        </p:nvSpPr>
        <p:spPr>
          <a:xfrm>
            <a:off x="5214376" y="4743391"/>
            <a:ext cx="71371" cy="156603"/>
          </a:xfrm>
          <a:custGeom>
            <a:avLst/>
            <a:gdLst>
              <a:gd name="connsiteX0" fmla="*/ 195819 w 190584"/>
              <a:gd name="connsiteY0" fmla="*/ 20420 h 435621"/>
              <a:gd name="connsiteX1" fmla="*/ 196363 w 190584"/>
              <a:gd name="connsiteY1" fmla="*/ 181327 h 435621"/>
              <a:gd name="connsiteX2" fmla="*/ 64044 w 190584"/>
              <a:gd name="connsiteY2" fmla="*/ 435350 h 435621"/>
              <a:gd name="connsiteX3" fmla="*/ 62955 w 190584"/>
              <a:gd name="connsiteY3" fmla="*/ 435894 h 435621"/>
              <a:gd name="connsiteX4" fmla="*/ 195819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819" y="20420"/>
                </a:moveTo>
                <a:lnTo>
                  <a:pt x="196363" y="181327"/>
                </a:lnTo>
                <a:cubicBezTo>
                  <a:pt x="129659" y="226796"/>
                  <a:pt x="111690" y="407851"/>
                  <a:pt x="64044" y="435350"/>
                </a:cubicBezTo>
                <a:cubicBezTo>
                  <a:pt x="63771" y="435621"/>
                  <a:pt x="63500" y="435621"/>
                  <a:pt x="62955" y="435894"/>
                </a:cubicBezTo>
                <a:cubicBezTo>
                  <a:pt x="-4022" y="471016"/>
                  <a:pt x="-13279" y="184594"/>
                  <a:pt x="195819"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2" name="Freeform: Shape 371">
            <a:extLst>
              <a:ext uri="{FF2B5EF4-FFF2-40B4-BE49-F238E27FC236}">
                <a16:creationId xmlns:a16="http://schemas.microsoft.com/office/drawing/2014/main" id="{2F65E897-67C2-498D-8D75-BFD77588163E}"/>
              </a:ext>
            </a:extLst>
          </p:cNvPr>
          <p:cNvSpPr/>
          <p:nvPr/>
        </p:nvSpPr>
        <p:spPr>
          <a:xfrm>
            <a:off x="5207319" y="4739476"/>
            <a:ext cx="81567" cy="166391"/>
          </a:xfrm>
          <a:custGeom>
            <a:avLst/>
            <a:gdLst>
              <a:gd name="connsiteX0" fmla="*/ 195877 w 217810"/>
              <a:gd name="connsiteY0" fmla="*/ 20420 h 462847"/>
              <a:gd name="connsiteX1" fmla="*/ 140880 w 217810"/>
              <a:gd name="connsiteY1" fmla="*/ 71333 h 462847"/>
              <a:gd name="connsiteX2" fmla="*/ 46132 w 217810"/>
              <a:gd name="connsiteY2" fmla="*/ 227613 h 462847"/>
              <a:gd name="connsiteX3" fmla="*/ 43138 w 217810"/>
              <a:gd name="connsiteY3" fmla="*/ 436166 h 462847"/>
              <a:gd name="connsiteX4" fmla="*/ 61924 w 217810"/>
              <a:gd name="connsiteY4" fmla="*/ 447057 h 462847"/>
              <a:gd name="connsiteX5" fmla="*/ 65191 w 217810"/>
              <a:gd name="connsiteY5" fmla="*/ 238503 h 462847"/>
              <a:gd name="connsiteX6" fmla="*/ 159938 w 217810"/>
              <a:gd name="connsiteY6" fmla="*/ 81952 h 462847"/>
              <a:gd name="connsiteX7" fmla="*/ 214664 w 217810"/>
              <a:gd name="connsiteY7" fmla="*/ 31038 h 462847"/>
              <a:gd name="connsiteX8" fmla="*/ 195877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877" y="20420"/>
                </a:moveTo>
                <a:cubicBezTo>
                  <a:pt x="175458" y="36483"/>
                  <a:pt x="157488" y="53636"/>
                  <a:pt x="140880" y="71333"/>
                </a:cubicBezTo>
                <a:cubicBezTo>
                  <a:pt x="95685" y="120612"/>
                  <a:pt x="65191" y="175610"/>
                  <a:pt x="46132" y="227613"/>
                </a:cubicBezTo>
                <a:cubicBezTo>
                  <a:pt x="9105" y="329439"/>
                  <a:pt x="15639" y="420375"/>
                  <a:pt x="43138" y="436166"/>
                </a:cubicBezTo>
                <a:lnTo>
                  <a:pt x="61924" y="447057"/>
                </a:lnTo>
                <a:cubicBezTo>
                  <a:pt x="34698" y="431265"/>
                  <a:pt x="27891" y="340329"/>
                  <a:pt x="65191" y="238503"/>
                </a:cubicBezTo>
                <a:cubicBezTo>
                  <a:pt x="84249" y="186228"/>
                  <a:pt x="114743" y="131504"/>
                  <a:pt x="159938" y="81952"/>
                </a:cubicBezTo>
                <a:cubicBezTo>
                  <a:pt x="176274" y="64255"/>
                  <a:pt x="194516" y="47102"/>
                  <a:pt x="214664" y="31038"/>
                </a:cubicBezTo>
                <a:lnTo>
                  <a:pt x="195877"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3" name="Freeform: Shape 372">
            <a:extLst>
              <a:ext uri="{FF2B5EF4-FFF2-40B4-BE49-F238E27FC236}">
                <a16:creationId xmlns:a16="http://schemas.microsoft.com/office/drawing/2014/main" id="{80F77776-BBB4-4911-B8FA-AF8713BCCFD4}"/>
              </a:ext>
            </a:extLst>
          </p:cNvPr>
          <p:cNvSpPr/>
          <p:nvPr/>
        </p:nvSpPr>
        <p:spPr>
          <a:xfrm>
            <a:off x="5215113" y="4840583"/>
            <a:ext cx="81567" cy="97877"/>
          </a:xfrm>
          <a:custGeom>
            <a:avLst/>
            <a:gdLst>
              <a:gd name="connsiteX0" fmla="*/ 192490 w 217810"/>
              <a:gd name="connsiteY0" fmla="*/ 50368 h 272263"/>
              <a:gd name="connsiteX1" fmla="*/ 140760 w 217810"/>
              <a:gd name="connsiteY1" fmla="*/ 20420 h 272263"/>
              <a:gd name="connsiteX2" fmla="*/ 165808 w 217810"/>
              <a:gd name="connsiteY2" fmla="*/ 74872 h 272263"/>
              <a:gd name="connsiteX3" fmla="*/ 155735 w 217810"/>
              <a:gd name="connsiteY3" fmla="*/ 127146 h 272263"/>
              <a:gd name="connsiteX4" fmla="*/ 115712 w 217810"/>
              <a:gd name="connsiteY4" fmla="*/ 193306 h 272263"/>
              <a:gd name="connsiteX5" fmla="*/ 80862 w 217810"/>
              <a:gd name="connsiteY5" fmla="*/ 221894 h 272263"/>
              <a:gd name="connsiteX6" fmla="*/ 20420 w 217810"/>
              <a:gd name="connsiteY6" fmla="*/ 227884 h 272263"/>
              <a:gd name="connsiteX7" fmla="*/ 72150 w 217810"/>
              <a:gd name="connsiteY7" fmla="*/ 258105 h 272263"/>
              <a:gd name="connsiteX8" fmla="*/ 132592 w 217810"/>
              <a:gd name="connsiteY8" fmla="*/ 252115 h 272263"/>
              <a:gd name="connsiteX9" fmla="*/ 167442 w 217810"/>
              <a:gd name="connsiteY9" fmla="*/ 223528 h 272263"/>
              <a:gd name="connsiteX10" fmla="*/ 207464 w 217810"/>
              <a:gd name="connsiteY10" fmla="*/ 157368 h 272263"/>
              <a:gd name="connsiteX11" fmla="*/ 217538 w 217810"/>
              <a:gd name="connsiteY11" fmla="*/ 105093 h 272263"/>
              <a:gd name="connsiteX12" fmla="*/ 192490 w 217810"/>
              <a:gd name="connsiteY12" fmla="*/ 50368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810" h="272263">
                <a:moveTo>
                  <a:pt x="192490" y="50368"/>
                </a:moveTo>
                <a:lnTo>
                  <a:pt x="140760" y="20420"/>
                </a:lnTo>
                <a:cubicBezTo>
                  <a:pt x="156006" y="29404"/>
                  <a:pt x="165536" y="48190"/>
                  <a:pt x="165808" y="74872"/>
                </a:cubicBezTo>
                <a:cubicBezTo>
                  <a:pt x="165808" y="91480"/>
                  <a:pt x="162269" y="109450"/>
                  <a:pt x="155735" y="127146"/>
                </a:cubicBezTo>
                <a:cubicBezTo>
                  <a:pt x="147022" y="151106"/>
                  <a:pt x="132865" y="174520"/>
                  <a:pt x="115712" y="193306"/>
                </a:cubicBezTo>
                <a:cubicBezTo>
                  <a:pt x="105093" y="205014"/>
                  <a:pt x="93386" y="214815"/>
                  <a:pt x="80862" y="221894"/>
                </a:cubicBezTo>
                <a:cubicBezTo>
                  <a:pt x="57175" y="235508"/>
                  <a:pt x="35666" y="236869"/>
                  <a:pt x="20420" y="227884"/>
                </a:cubicBezTo>
                <a:lnTo>
                  <a:pt x="72150" y="258105"/>
                </a:lnTo>
                <a:cubicBezTo>
                  <a:pt x="87669" y="267090"/>
                  <a:pt x="108905" y="265728"/>
                  <a:pt x="132592" y="252115"/>
                </a:cubicBezTo>
                <a:cubicBezTo>
                  <a:pt x="145116" y="245037"/>
                  <a:pt x="156824" y="235235"/>
                  <a:pt x="167442" y="223528"/>
                </a:cubicBezTo>
                <a:cubicBezTo>
                  <a:pt x="184594" y="204742"/>
                  <a:pt x="198752" y="181327"/>
                  <a:pt x="207464" y="157368"/>
                </a:cubicBezTo>
                <a:cubicBezTo>
                  <a:pt x="213999" y="139670"/>
                  <a:pt x="217538" y="121973"/>
                  <a:pt x="217538" y="105093"/>
                </a:cubicBezTo>
                <a:cubicBezTo>
                  <a:pt x="217266" y="78411"/>
                  <a:pt x="207737" y="59353"/>
                  <a:pt x="192490" y="50368"/>
                </a:cubicBezTo>
                <a:close/>
              </a:path>
            </a:pathLst>
          </a:custGeom>
          <a:solidFill>
            <a:srgbClr val="14253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4" name="Freeform: Shape 373">
            <a:extLst>
              <a:ext uri="{FF2B5EF4-FFF2-40B4-BE49-F238E27FC236}">
                <a16:creationId xmlns:a16="http://schemas.microsoft.com/office/drawing/2014/main" id="{615A1849-EBD0-4BCA-9B95-11F3A7F425DC}"/>
              </a:ext>
            </a:extLst>
          </p:cNvPr>
          <p:cNvSpPr/>
          <p:nvPr/>
        </p:nvSpPr>
        <p:spPr>
          <a:xfrm>
            <a:off x="5219497" y="4847826"/>
            <a:ext cx="71371" cy="78302"/>
          </a:xfrm>
          <a:custGeom>
            <a:avLst/>
            <a:gdLst>
              <a:gd name="connsiteX0" fmla="*/ 178332 w 190584"/>
              <a:gd name="connsiteY0" fmla="*/ 58536 h 217810"/>
              <a:gd name="connsiteX1" fmla="*/ 181055 w 190584"/>
              <a:gd name="connsiteY1" fmla="*/ 45468 h 217810"/>
              <a:gd name="connsiteX2" fmla="*/ 178877 w 190584"/>
              <a:gd name="connsiteY2" fmla="*/ 37572 h 217810"/>
              <a:gd name="connsiteX3" fmla="*/ 162814 w 190584"/>
              <a:gd name="connsiteY3" fmla="*/ 32127 h 217810"/>
              <a:gd name="connsiteX4" fmla="*/ 148656 w 190584"/>
              <a:gd name="connsiteY4" fmla="*/ 33489 h 217810"/>
              <a:gd name="connsiteX5" fmla="*/ 147022 w 190584"/>
              <a:gd name="connsiteY5" fmla="*/ 37572 h 217810"/>
              <a:gd name="connsiteX6" fmla="*/ 117618 w 190584"/>
              <a:gd name="connsiteY6" fmla="*/ 20420 h 217810"/>
              <a:gd name="connsiteX7" fmla="*/ 137493 w 190584"/>
              <a:gd name="connsiteY7" fmla="*/ 64254 h 217810"/>
              <a:gd name="connsiteX8" fmla="*/ 129325 w 190584"/>
              <a:gd name="connsiteY8" fmla="*/ 106455 h 217810"/>
              <a:gd name="connsiteX9" fmla="*/ 97198 w 190584"/>
              <a:gd name="connsiteY9" fmla="*/ 159818 h 217810"/>
              <a:gd name="connsiteX10" fmla="*/ 69155 w 190584"/>
              <a:gd name="connsiteY10" fmla="*/ 182961 h 217810"/>
              <a:gd name="connsiteX11" fmla="*/ 20420 w 190584"/>
              <a:gd name="connsiteY11" fmla="*/ 187589 h 217810"/>
              <a:gd name="connsiteX12" fmla="*/ 72150 w 190584"/>
              <a:gd name="connsiteY12" fmla="*/ 217538 h 217810"/>
              <a:gd name="connsiteX13" fmla="*/ 120885 w 190584"/>
              <a:gd name="connsiteY13" fmla="*/ 212910 h 217810"/>
              <a:gd name="connsiteX14" fmla="*/ 148928 w 190584"/>
              <a:gd name="connsiteY14" fmla="*/ 190040 h 217810"/>
              <a:gd name="connsiteX15" fmla="*/ 181327 w 190584"/>
              <a:gd name="connsiteY15" fmla="*/ 136676 h 217810"/>
              <a:gd name="connsiteX16" fmla="*/ 189223 w 190584"/>
              <a:gd name="connsiteY16" fmla="*/ 94475 h 217810"/>
              <a:gd name="connsiteX17" fmla="*/ 178332 w 190584"/>
              <a:gd name="connsiteY17" fmla="*/ 58536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84" h="217810">
                <a:moveTo>
                  <a:pt x="178332" y="58536"/>
                </a:moveTo>
                <a:cubicBezTo>
                  <a:pt x="179966" y="53363"/>
                  <a:pt x="181055" y="45468"/>
                  <a:pt x="181055" y="45468"/>
                </a:cubicBezTo>
                <a:lnTo>
                  <a:pt x="178877" y="37572"/>
                </a:lnTo>
                <a:cubicBezTo>
                  <a:pt x="178877" y="37572"/>
                  <a:pt x="164175" y="31854"/>
                  <a:pt x="162814" y="32127"/>
                </a:cubicBezTo>
                <a:cubicBezTo>
                  <a:pt x="161180" y="32672"/>
                  <a:pt x="148656" y="33489"/>
                  <a:pt x="148656" y="33489"/>
                </a:cubicBezTo>
                <a:lnTo>
                  <a:pt x="147022" y="37572"/>
                </a:lnTo>
                <a:lnTo>
                  <a:pt x="117618" y="20420"/>
                </a:lnTo>
                <a:cubicBezTo>
                  <a:pt x="129869" y="27499"/>
                  <a:pt x="137493" y="42746"/>
                  <a:pt x="137493" y="64254"/>
                </a:cubicBezTo>
                <a:cubicBezTo>
                  <a:pt x="137493" y="77867"/>
                  <a:pt x="134498" y="92297"/>
                  <a:pt x="129325" y="106455"/>
                </a:cubicBezTo>
                <a:cubicBezTo>
                  <a:pt x="122246" y="125786"/>
                  <a:pt x="110811" y="144572"/>
                  <a:pt x="97198" y="159818"/>
                </a:cubicBezTo>
                <a:cubicBezTo>
                  <a:pt x="88486" y="169075"/>
                  <a:pt x="79229" y="176971"/>
                  <a:pt x="69155" y="182961"/>
                </a:cubicBezTo>
                <a:cubicBezTo>
                  <a:pt x="50096" y="193851"/>
                  <a:pt x="32944" y="194941"/>
                  <a:pt x="20420" y="187589"/>
                </a:cubicBezTo>
                <a:lnTo>
                  <a:pt x="72150" y="217538"/>
                </a:lnTo>
                <a:cubicBezTo>
                  <a:pt x="84674" y="224890"/>
                  <a:pt x="101826" y="223800"/>
                  <a:pt x="120885" y="212910"/>
                </a:cubicBezTo>
                <a:cubicBezTo>
                  <a:pt x="130959" y="207192"/>
                  <a:pt x="140215" y="199297"/>
                  <a:pt x="148928" y="190040"/>
                </a:cubicBezTo>
                <a:cubicBezTo>
                  <a:pt x="162814" y="174793"/>
                  <a:pt x="173977" y="156007"/>
                  <a:pt x="181327" y="136676"/>
                </a:cubicBezTo>
                <a:cubicBezTo>
                  <a:pt x="186501" y="122518"/>
                  <a:pt x="189495" y="108089"/>
                  <a:pt x="189223" y="94475"/>
                </a:cubicBezTo>
                <a:cubicBezTo>
                  <a:pt x="188951" y="78956"/>
                  <a:pt x="185139" y="66977"/>
                  <a:pt x="178332" y="58536"/>
                </a:cubicBezTo>
                <a:close/>
              </a:path>
            </a:pathLst>
          </a:custGeom>
          <a:solidFill>
            <a:srgbClr val="84848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5" name="Freeform: Shape 374">
            <a:extLst>
              <a:ext uri="{FF2B5EF4-FFF2-40B4-BE49-F238E27FC236}">
                <a16:creationId xmlns:a16="http://schemas.microsoft.com/office/drawing/2014/main" id="{E42F71FC-5D1E-492E-9302-3DD2EF5A0376}"/>
              </a:ext>
            </a:extLst>
          </p:cNvPr>
          <p:cNvSpPr/>
          <p:nvPr/>
        </p:nvSpPr>
        <p:spPr>
          <a:xfrm>
            <a:off x="5237544" y="4838532"/>
            <a:ext cx="50980" cy="29363"/>
          </a:xfrm>
          <a:custGeom>
            <a:avLst/>
            <a:gdLst>
              <a:gd name="connsiteX0" fmla="*/ 72150 w 136131"/>
              <a:gd name="connsiteY0" fmla="*/ 62063 h 81678"/>
              <a:gd name="connsiteX1" fmla="*/ 20420 w 136131"/>
              <a:gd name="connsiteY1" fmla="*/ 32114 h 81678"/>
              <a:gd name="connsiteX2" fmla="*/ 80862 w 136131"/>
              <a:gd name="connsiteY2" fmla="*/ 26124 h 81678"/>
              <a:gd name="connsiteX3" fmla="*/ 132593 w 136131"/>
              <a:gd name="connsiteY3" fmla="*/ 56073 h 81678"/>
              <a:gd name="connsiteX4" fmla="*/ 72150 w 136131"/>
              <a:gd name="connsiteY4" fmla="*/ 62063 h 81678"/>
              <a:gd name="connsiteX5" fmla="*/ 72150 w 136131"/>
              <a:gd name="connsiteY5" fmla="*/ 62063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81678">
                <a:moveTo>
                  <a:pt x="72150" y="62063"/>
                </a:moveTo>
                <a:lnTo>
                  <a:pt x="20420" y="32114"/>
                </a:lnTo>
                <a:cubicBezTo>
                  <a:pt x="44107" y="18501"/>
                  <a:pt x="65616" y="17139"/>
                  <a:pt x="80862" y="26124"/>
                </a:cubicBezTo>
                <a:lnTo>
                  <a:pt x="132593" y="56073"/>
                </a:lnTo>
                <a:cubicBezTo>
                  <a:pt x="117346" y="47088"/>
                  <a:pt x="95837" y="48449"/>
                  <a:pt x="72150" y="62063"/>
                </a:cubicBezTo>
                <a:lnTo>
                  <a:pt x="72150" y="62063"/>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6" name="Freeform: Shape 375">
            <a:extLst>
              <a:ext uri="{FF2B5EF4-FFF2-40B4-BE49-F238E27FC236}">
                <a16:creationId xmlns:a16="http://schemas.microsoft.com/office/drawing/2014/main" id="{9E091DE4-4FB0-40DF-B7B7-AF7C6D8F14A5}"/>
              </a:ext>
            </a:extLst>
          </p:cNvPr>
          <p:cNvSpPr/>
          <p:nvPr/>
        </p:nvSpPr>
        <p:spPr>
          <a:xfrm>
            <a:off x="5212054" y="4876993"/>
            <a:ext cx="40784" cy="48939"/>
          </a:xfrm>
          <a:custGeom>
            <a:avLst/>
            <a:gdLst>
              <a:gd name="connsiteX0" fmla="*/ 92025 w 108905"/>
              <a:gd name="connsiteY0" fmla="*/ 136403 h 136131"/>
              <a:gd name="connsiteX1" fmla="*/ 40295 w 108905"/>
              <a:gd name="connsiteY1" fmla="*/ 106454 h 136131"/>
              <a:gd name="connsiteX2" fmla="*/ 20420 w 108905"/>
              <a:gd name="connsiteY2" fmla="*/ 62348 h 136131"/>
              <a:gd name="connsiteX3" fmla="*/ 28588 w 108905"/>
              <a:gd name="connsiteY3" fmla="*/ 20420 h 136131"/>
              <a:gd name="connsiteX4" fmla="*/ 80318 w 108905"/>
              <a:gd name="connsiteY4" fmla="*/ 50641 h 136131"/>
              <a:gd name="connsiteX5" fmla="*/ 72150 w 108905"/>
              <a:gd name="connsiteY5" fmla="*/ 92569 h 136131"/>
              <a:gd name="connsiteX6" fmla="*/ 92025 w 108905"/>
              <a:gd name="connsiteY6" fmla="*/ 136403 h 136131"/>
              <a:gd name="connsiteX7" fmla="*/ 92025 w 108905"/>
              <a:gd name="connsiteY7" fmla="*/ 136403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36131">
                <a:moveTo>
                  <a:pt x="92025" y="136403"/>
                </a:moveTo>
                <a:lnTo>
                  <a:pt x="40295" y="106454"/>
                </a:lnTo>
                <a:cubicBezTo>
                  <a:pt x="28043" y="99376"/>
                  <a:pt x="20420" y="84129"/>
                  <a:pt x="20420" y="62348"/>
                </a:cubicBezTo>
                <a:cubicBezTo>
                  <a:pt x="20420" y="48735"/>
                  <a:pt x="23415" y="34577"/>
                  <a:pt x="28588" y="20420"/>
                </a:cubicBezTo>
                <a:lnTo>
                  <a:pt x="80318" y="50641"/>
                </a:lnTo>
                <a:cubicBezTo>
                  <a:pt x="75145" y="64798"/>
                  <a:pt x="72150" y="79228"/>
                  <a:pt x="72150" y="92569"/>
                </a:cubicBezTo>
                <a:cubicBezTo>
                  <a:pt x="71878" y="114078"/>
                  <a:pt x="79501" y="129325"/>
                  <a:pt x="92025" y="136403"/>
                </a:cubicBezTo>
                <a:lnTo>
                  <a:pt x="92025" y="136403"/>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7" name="Freeform: Shape 376">
            <a:extLst>
              <a:ext uri="{FF2B5EF4-FFF2-40B4-BE49-F238E27FC236}">
                <a16:creationId xmlns:a16="http://schemas.microsoft.com/office/drawing/2014/main" id="{550E2292-F3D5-4254-AAFD-7CAF9FEC6E38}"/>
              </a:ext>
            </a:extLst>
          </p:cNvPr>
          <p:cNvSpPr/>
          <p:nvPr/>
        </p:nvSpPr>
        <p:spPr>
          <a:xfrm>
            <a:off x="5215011" y="4857711"/>
            <a:ext cx="40784" cy="39151"/>
          </a:xfrm>
          <a:custGeom>
            <a:avLst/>
            <a:gdLst>
              <a:gd name="connsiteX0" fmla="*/ 72150 w 108905"/>
              <a:gd name="connsiteY0" fmla="*/ 104004 h 108905"/>
              <a:gd name="connsiteX1" fmla="*/ 20420 w 108905"/>
              <a:gd name="connsiteY1" fmla="*/ 73783 h 108905"/>
              <a:gd name="connsiteX2" fmla="*/ 52819 w 108905"/>
              <a:gd name="connsiteY2" fmla="*/ 20420 h 108905"/>
              <a:gd name="connsiteX3" fmla="*/ 104549 w 108905"/>
              <a:gd name="connsiteY3" fmla="*/ 50368 h 108905"/>
              <a:gd name="connsiteX4" fmla="*/ 72150 w 108905"/>
              <a:gd name="connsiteY4" fmla="*/ 104004 h 108905"/>
              <a:gd name="connsiteX5" fmla="*/ 72150 w 108905"/>
              <a:gd name="connsiteY5" fmla="*/ 104004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08905">
                <a:moveTo>
                  <a:pt x="72150" y="104004"/>
                </a:moveTo>
                <a:lnTo>
                  <a:pt x="20420" y="73783"/>
                </a:lnTo>
                <a:cubicBezTo>
                  <a:pt x="27499" y="54453"/>
                  <a:pt x="38933" y="35666"/>
                  <a:pt x="52819" y="20420"/>
                </a:cubicBezTo>
                <a:lnTo>
                  <a:pt x="104549" y="50368"/>
                </a:lnTo>
                <a:cubicBezTo>
                  <a:pt x="90664" y="65887"/>
                  <a:pt x="79229" y="84673"/>
                  <a:pt x="72150" y="104004"/>
                </a:cubicBezTo>
                <a:lnTo>
                  <a:pt x="72150" y="104004"/>
                </a:lnTo>
                <a:close/>
              </a:path>
            </a:pathLst>
          </a:custGeom>
          <a:solidFill>
            <a:srgbClr val="EBEBE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8" name="Freeform: Shape 377">
            <a:extLst>
              <a:ext uri="{FF2B5EF4-FFF2-40B4-BE49-F238E27FC236}">
                <a16:creationId xmlns:a16="http://schemas.microsoft.com/office/drawing/2014/main" id="{98004C1A-5E56-4796-BF4E-8848ED91EF35}"/>
              </a:ext>
            </a:extLst>
          </p:cNvPr>
          <p:cNvSpPr/>
          <p:nvPr/>
        </p:nvSpPr>
        <p:spPr>
          <a:xfrm>
            <a:off x="5227042" y="4849588"/>
            <a:ext cx="40784" cy="29363"/>
          </a:xfrm>
          <a:custGeom>
            <a:avLst/>
            <a:gdLst>
              <a:gd name="connsiteX0" fmla="*/ 72150 w 108905"/>
              <a:gd name="connsiteY0" fmla="*/ 73511 h 81678"/>
              <a:gd name="connsiteX1" fmla="*/ 20420 w 108905"/>
              <a:gd name="connsiteY1" fmla="*/ 43562 h 81678"/>
              <a:gd name="connsiteX2" fmla="*/ 48463 w 108905"/>
              <a:gd name="connsiteY2" fmla="*/ 20420 h 81678"/>
              <a:gd name="connsiteX3" fmla="*/ 100194 w 108905"/>
              <a:gd name="connsiteY3" fmla="*/ 50369 h 81678"/>
              <a:gd name="connsiteX4" fmla="*/ 72150 w 108905"/>
              <a:gd name="connsiteY4" fmla="*/ 73511 h 81678"/>
              <a:gd name="connsiteX5" fmla="*/ 72150 w 108905"/>
              <a:gd name="connsiteY5" fmla="*/ 73511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3511"/>
                </a:moveTo>
                <a:lnTo>
                  <a:pt x="20420" y="43562"/>
                </a:lnTo>
                <a:cubicBezTo>
                  <a:pt x="28860" y="34305"/>
                  <a:pt x="38389" y="26410"/>
                  <a:pt x="48463" y="20420"/>
                </a:cubicBezTo>
                <a:lnTo>
                  <a:pt x="100194" y="50369"/>
                </a:lnTo>
                <a:cubicBezTo>
                  <a:pt x="90119" y="56086"/>
                  <a:pt x="80862" y="63982"/>
                  <a:pt x="72150" y="73511"/>
                </a:cubicBezTo>
                <a:lnTo>
                  <a:pt x="72150" y="73511"/>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79" name="Freeform: Shape 378">
            <a:extLst>
              <a:ext uri="{FF2B5EF4-FFF2-40B4-BE49-F238E27FC236}">
                <a16:creationId xmlns:a16="http://schemas.microsoft.com/office/drawing/2014/main" id="{511B9CB2-1158-454D-82BB-3DBC8AC409C7}"/>
              </a:ext>
            </a:extLst>
          </p:cNvPr>
          <p:cNvSpPr/>
          <p:nvPr/>
        </p:nvSpPr>
        <p:spPr>
          <a:xfrm>
            <a:off x="5205835" y="4876700"/>
            <a:ext cx="40784" cy="58726"/>
          </a:xfrm>
          <a:custGeom>
            <a:avLst/>
            <a:gdLst>
              <a:gd name="connsiteX0" fmla="*/ 96926 w 108905"/>
              <a:gd name="connsiteY0" fmla="*/ 157368 h 163357"/>
              <a:gd name="connsiteX1" fmla="*/ 45196 w 108905"/>
              <a:gd name="connsiteY1" fmla="*/ 127146 h 163357"/>
              <a:gd name="connsiteX2" fmla="*/ 20420 w 108905"/>
              <a:gd name="connsiteY2" fmla="*/ 72694 h 163357"/>
              <a:gd name="connsiteX3" fmla="*/ 30493 w 108905"/>
              <a:gd name="connsiteY3" fmla="*/ 20420 h 163357"/>
              <a:gd name="connsiteX4" fmla="*/ 82223 w 108905"/>
              <a:gd name="connsiteY4" fmla="*/ 50368 h 163357"/>
              <a:gd name="connsiteX5" fmla="*/ 72150 w 108905"/>
              <a:gd name="connsiteY5" fmla="*/ 102643 h 163357"/>
              <a:gd name="connsiteX6" fmla="*/ 96926 w 108905"/>
              <a:gd name="connsiteY6" fmla="*/ 157368 h 163357"/>
              <a:gd name="connsiteX7" fmla="*/ 96926 w 108905"/>
              <a:gd name="connsiteY7" fmla="*/ 157368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05" h="163357">
                <a:moveTo>
                  <a:pt x="96926" y="157368"/>
                </a:moveTo>
                <a:lnTo>
                  <a:pt x="45196" y="127146"/>
                </a:lnTo>
                <a:cubicBezTo>
                  <a:pt x="29949" y="118434"/>
                  <a:pt x="20420" y="99376"/>
                  <a:pt x="20420" y="72694"/>
                </a:cubicBezTo>
                <a:cubicBezTo>
                  <a:pt x="20420" y="55814"/>
                  <a:pt x="23959" y="38117"/>
                  <a:pt x="30493" y="20420"/>
                </a:cubicBezTo>
                <a:lnTo>
                  <a:pt x="82223" y="50368"/>
                </a:lnTo>
                <a:cubicBezTo>
                  <a:pt x="75689" y="67793"/>
                  <a:pt x="72150" y="85763"/>
                  <a:pt x="72150" y="102643"/>
                </a:cubicBezTo>
                <a:cubicBezTo>
                  <a:pt x="72150" y="129597"/>
                  <a:pt x="81406" y="148656"/>
                  <a:pt x="96926" y="157368"/>
                </a:cubicBezTo>
                <a:lnTo>
                  <a:pt x="96926" y="157368"/>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0" name="Freeform: Shape 379">
            <a:extLst>
              <a:ext uri="{FF2B5EF4-FFF2-40B4-BE49-F238E27FC236}">
                <a16:creationId xmlns:a16="http://schemas.microsoft.com/office/drawing/2014/main" id="{33FC8956-D1F4-4494-8087-A6BB32E91FF8}"/>
              </a:ext>
            </a:extLst>
          </p:cNvPr>
          <p:cNvSpPr/>
          <p:nvPr/>
        </p:nvSpPr>
        <p:spPr>
          <a:xfrm>
            <a:off x="5209505" y="4853014"/>
            <a:ext cx="40784" cy="48939"/>
          </a:xfrm>
          <a:custGeom>
            <a:avLst/>
            <a:gdLst>
              <a:gd name="connsiteX0" fmla="*/ 72150 w 108905"/>
              <a:gd name="connsiteY0" fmla="*/ 116529 h 136131"/>
              <a:gd name="connsiteX1" fmla="*/ 20420 w 108905"/>
              <a:gd name="connsiteY1" fmla="*/ 86580 h 136131"/>
              <a:gd name="connsiteX2" fmla="*/ 60442 w 108905"/>
              <a:gd name="connsiteY2" fmla="*/ 20420 h 136131"/>
              <a:gd name="connsiteX3" fmla="*/ 112173 w 108905"/>
              <a:gd name="connsiteY3" fmla="*/ 50369 h 136131"/>
              <a:gd name="connsiteX4" fmla="*/ 72150 w 108905"/>
              <a:gd name="connsiteY4" fmla="*/ 116529 h 136131"/>
              <a:gd name="connsiteX5" fmla="*/ 72150 w 108905"/>
              <a:gd name="connsiteY5" fmla="*/ 116529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36131">
                <a:moveTo>
                  <a:pt x="72150" y="116529"/>
                </a:moveTo>
                <a:lnTo>
                  <a:pt x="20420" y="86580"/>
                </a:lnTo>
                <a:cubicBezTo>
                  <a:pt x="29132" y="62349"/>
                  <a:pt x="43291" y="39206"/>
                  <a:pt x="60442" y="20420"/>
                </a:cubicBezTo>
                <a:lnTo>
                  <a:pt x="112173" y="50369"/>
                </a:lnTo>
                <a:cubicBezTo>
                  <a:pt x="95020" y="69155"/>
                  <a:pt x="81135" y="92569"/>
                  <a:pt x="72150" y="116529"/>
                </a:cubicBezTo>
                <a:lnTo>
                  <a:pt x="72150" y="116529"/>
                </a:lnTo>
                <a:close/>
              </a:path>
            </a:pathLst>
          </a:custGeom>
          <a:solidFill>
            <a:srgbClr val="DDDDD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1" name="Freeform: Shape 380">
            <a:extLst>
              <a:ext uri="{FF2B5EF4-FFF2-40B4-BE49-F238E27FC236}">
                <a16:creationId xmlns:a16="http://schemas.microsoft.com/office/drawing/2014/main" id="{ED78D9DF-71CF-4A7B-9984-1C6545B9A51F}"/>
              </a:ext>
            </a:extLst>
          </p:cNvPr>
          <p:cNvSpPr/>
          <p:nvPr/>
        </p:nvSpPr>
        <p:spPr>
          <a:xfrm>
            <a:off x="5224493" y="4842736"/>
            <a:ext cx="40784" cy="29363"/>
          </a:xfrm>
          <a:custGeom>
            <a:avLst/>
            <a:gdLst>
              <a:gd name="connsiteX0" fmla="*/ 72150 w 108905"/>
              <a:gd name="connsiteY0" fmla="*/ 78956 h 81678"/>
              <a:gd name="connsiteX1" fmla="*/ 20420 w 108905"/>
              <a:gd name="connsiteY1" fmla="*/ 49007 h 81678"/>
              <a:gd name="connsiteX2" fmla="*/ 54998 w 108905"/>
              <a:gd name="connsiteY2" fmla="*/ 20420 h 81678"/>
              <a:gd name="connsiteX3" fmla="*/ 106728 w 108905"/>
              <a:gd name="connsiteY3" fmla="*/ 50368 h 81678"/>
              <a:gd name="connsiteX4" fmla="*/ 72150 w 108905"/>
              <a:gd name="connsiteY4" fmla="*/ 78956 h 81678"/>
              <a:gd name="connsiteX5" fmla="*/ 72150 w 108905"/>
              <a:gd name="connsiteY5" fmla="*/ 7895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81678">
                <a:moveTo>
                  <a:pt x="72150" y="78956"/>
                </a:moveTo>
                <a:lnTo>
                  <a:pt x="20420" y="49007"/>
                </a:lnTo>
                <a:cubicBezTo>
                  <a:pt x="31038" y="37300"/>
                  <a:pt x="42746" y="27498"/>
                  <a:pt x="54998" y="20420"/>
                </a:cubicBezTo>
                <a:lnTo>
                  <a:pt x="106728" y="50368"/>
                </a:lnTo>
                <a:cubicBezTo>
                  <a:pt x="94748" y="57447"/>
                  <a:pt x="82768" y="67521"/>
                  <a:pt x="72150" y="78956"/>
                </a:cubicBezTo>
                <a:lnTo>
                  <a:pt x="72150" y="78956"/>
                </a:lnTo>
                <a:close/>
              </a:path>
            </a:pathLst>
          </a:custGeom>
          <a:solidFill>
            <a:srgbClr val="AAAAA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2" name="Freeform: Shape 381">
            <a:extLst>
              <a:ext uri="{FF2B5EF4-FFF2-40B4-BE49-F238E27FC236}">
                <a16:creationId xmlns:a16="http://schemas.microsoft.com/office/drawing/2014/main" id="{7C5D3BC7-58D2-4AEB-B082-C9C51E2BF1FE}"/>
              </a:ext>
            </a:extLst>
          </p:cNvPr>
          <p:cNvSpPr/>
          <p:nvPr/>
        </p:nvSpPr>
        <p:spPr>
          <a:xfrm>
            <a:off x="5225411" y="4852089"/>
            <a:ext cx="61175" cy="68514"/>
          </a:xfrm>
          <a:custGeom>
            <a:avLst/>
            <a:gdLst>
              <a:gd name="connsiteX0" fmla="*/ 88757 w 163357"/>
              <a:gd name="connsiteY0" fmla="*/ 29797 h 190584"/>
              <a:gd name="connsiteX1" fmla="*/ 157640 w 163357"/>
              <a:gd name="connsiteY1" fmla="*/ 69003 h 190584"/>
              <a:gd name="connsiteX2" fmla="*/ 89302 w 163357"/>
              <a:gd name="connsiteY2" fmla="*/ 187437 h 190584"/>
              <a:gd name="connsiteX3" fmla="*/ 20420 w 163357"/>
              <a:gd name="connsiteY3" fmla="*/ 148231 h 190584"/>
              <a:gd name="connsiteX4" fmla="*/ 88757 w 163357"/>
              <a:gd name="connsiteY4" fmla="*/ 29797 h 19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7" h="190584">
                <a:moveTo>
                  <a:pt x="88757" y="29797"/>
                </a:moveTo>
                <a:cubicBezTo>
                  <a:pt x="126602" y="8016"/>
                  <a:pt x="157368" y="25440"/>
                  <a:pt x="157640" y="69003"/>
                </a:cubicBezTo>
                <a:cubicBezTo>
                  <a:pt x="157640" y="112565"/>
                  <a:pt x="127146" y="165384"/>
                  <a:pt x="89302" y="187437"/>
                </a:cubicBezTo>
                <a:cubicBezTo>
                  <a:pt x="51457" y="209218"/>
                  <a:pt x="20691" y="191794"/>
                  <a:pt x="20420" y="148231"/>
                </a:cubicBezTo>
                <a:cubicBezTo>
                  <a:pt x="20420" y="104397"/>
                  <a:pt x="50913" y="51577"/>
                  <a:pt x="88757" y="29797"/>
                </a:cubicBezTo>
                <a:close/>
              </a:path>
            </a:pathLst>
          </a:custGeom>
          <a:solidFill>
            <a:srgbClr val="B8B8B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3" name="Freeform: Shape 382">
            <a:extLst>
              <a:ext uri="{FF2B5EF4-FFF2-40B4-BE49-F238E27FC236}">
                <a16:creationId xmlns:a16="http://schemas.microsoft.com/office/drawing/2014/main" id="{FBE03FB7-47F9-4354-883E-7FF3BA676B1D}"/>
              </a:ext>
            </a:extLst>
          </p:cNvPr>
          <p:cNvSpPr/>
          <p:nvPr/>
        </p:nvSpPr>
        <p:spPr>
          <a:xfrm>
            <a:off x="5222861" y="4846466"/>
            <a:ext cx="71371" cy="88089"/>
          </a:xfrm>
          <a:custGeom>
            <a:avLst/>
            <a:gdLst>
              <a:gd name="connsiteX0" fmla="*/ 105095 w 190584"/>
              <a:gd name="connsiteY0" fmla="*/ 32099 h 245036"/>
              <a:gd name="connsiteX1" fmla="*/ 190586 w 190584"/>
              <a:gd name="connsiteY1" fmla="*/ 80833 h 245036"/>
              <a:gd name="connsiteX2" fmla="*/ 105911 w 190584"/>
              <a:gd name="connsiteY2" fmla="*/ 227856 h 245036"/>
              <a:gd name="connsiteX3" fmla="*/ 20421 w 190584"/>
              <a:gd name="connsiteY3" fmla="*/ 179121 h 245036"/>
              <a:gd name="connsiteX4" fmla="*/ 105095 w 190584"/>
              <a:gd name="connsiteY4" fmla="*/ 32099 h 245036"/>
              <a:gd name="connsiteX5" fmla="*/ 105639 w 190584"/>
              <a:gd name="connsiteY5" fmla="*/ 208797 h 245036"/>
              <a:gd name="connsiteX6" fmla="*/ 173977 w 190584"/>
              <a:gd name="connsiteY6" fmla="*/ 90363 h 245036"/>
              <a:gd name="connsiteX7" fmla="*/ 105367 w 190584"/>
              <a:gd name="connsiteY7" fmla="*/ 51157 h 245036"/>
              <a:gd name="connsiteX8" fmla="*/ 37029 w 190584"/>
              <a:gd name="connsiteY8" fmla="*/ 169591 h 245036"/>
              <a:gd name="connsiteX9" fmla="*/ 105639 w 190584"/>
              <a:gd name="connsiteY9" fmla="*/ 208797 h 245036"/>
              <a:gd name="connsiteX10" fmla="*/ 105639 w 190584"/>
              <a:gd name="connsiteY10" fmla="*/ 208797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84" h="245036">
                <a:moveTo>
                  <a:pt x="105095" y="32099"/>
                </a:moveTo>
                <a:cubicBezTo>
                  <a:pt x="152197" y="4872"/>
                  <a:pt x="190313" y="26926"/>
                  <a:pt x="190586" y="80833"/>
                </a:cubicBezTo>
                <a:cubicBezTo>
                  <a:pt x="190857" y="134742"/>
                  <a:pt x="152741" y="200630"/>
                  <a:pt x="105911" y="227856"/>
                </a:cubicBezTo>
                <a:cubicBezTo>
                  <a:pt x="58810" y="255082"/>
                  <a:pt x="20693" y="233301"/>
                  <a:pt x="20421" y="179121"/>
                </a:cubicBezTo>
                <a:cubicBezTo>
                  <a:pt x="20149" y="125212"/>
                  <a:pt x="57993" y="59325"/>
                  <a:pt x="105095" y="32099"/>
                </a:cubicBezTo>
                <a:close/>
                <a:moveTo>
                  <a:pt x="105639" y="208797"/>
                </a:moveTo>
                <a:cubicBezTo>
                  <a:pt x="143484" y="187016"/>
                  <a:pt x="174250" y="133925"/>
                  <a:pt x="173977" y="90363"/>
                </a:cubicBezTo>
                <a:cubicBezTo>
                  <a:pt x="173977" y="46800"/>
                  <a:pt x="143211" y="29376"/>
                  <a:pt x="105367" y="51157"/>
                </a:cubicBezTo>
                <a:cubicBezTo>
                  <a:pt x="67522" y="72938"/>
                  <a:pt x="37029" y="126029"/>
                  <a:pt x="37029" y="169591"/>
                </a:cubicBezTo>
                <a:cubicBezTo>
                  <a:pt x="37029" y="213154"/>
                  <a:pt x="67795" y="230578"/>
                  <a:pt x="105639" y="208797"/>
                </a:cubicBezTo>
                <a:lnTo>
                  <a:pt x="105639" y="208797"/>
                </a:lnTo>
                <a:close/>
              </a:path>
            </a:pathLst>
          </a:custGeom>
          <a:solidFill>
            <a:srgbClr val="9999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4" name="Freeform: Shape 383">
            <a:extLst>
              <a:ext uri="{FF2B5EF4-FFF2-40B4-BE49-F238E27FC236}">
                <a16:creationId xmlns:a16="http://schemas.microsoft.com/office/drawing/2014/main" id="{4C8C28A2-6F47-4FC2-BBEC-E00C87AE2054}"/>
              </a:ext>
            </a:extLst>
          </p:cNvPr>
          <p:cNvSpPr/>
          <p:nvPr/>
        </p:nvSpPr>
        <p:spPr>
          <a:xfrm>
            <a:off x="5184420" y="4812289"/>
            <a:ext cx="122351" cy="146815"/>
          </a:xfrm>
          <a:custGeom>
            <a:avLst/>
            <a:gdLst>
              <a:gd name="connsiteX0" fmla="*/ 263015 w 326715"/>
              <a:gd name="connsiteY0" fmla="*/ 29969 h 408394"/>
              <a:gd name="connsiteX1" fmla="*/ 162006 w 326715"/>
              <a:gd name="connsiteY1" fmla="*/ 39770 h 408394"/>
              <a:gd name="connsiteX2" fmla="*/ 104013 w 326715"/>
              <a:gd name="connsiteY2" fmla="*/ 87416 h 408394"/>
              <a:gd name="connsiteX3" fmla="*/ 37037 w 326715"/>
              <a:gd name="connsiteY3" fmla="*/ 197683 h 408394"/>
              <a:gd name="connsiteX4" fmla="*/ 20428 w 326715"/>
              <a:gd name="connsiteY4" fmla="*/ 284535 h 408394"/>
              <a:gd name="connsiteX5" fmla="*/ 61813 w 326715"/>
              <a:gd name="connsiteY5" fmla="*/ 375471 h 408394"/>
              <a:gd name="connsiteX6" fmla="*/ 113543 w 326715"/>
              <a:gd name="connsiteY6" fmla="*/ 405420 h 408394"/>
              <a:gd name="connsiteX7" fmla="*/ 72158 w 326715"/>
              <a:gd name="connsiteY7" fmla="*/ 314483 h 408394"/>
              <a:gd name="connsiteX8" fmla="*/ 88767 w 326715"/>
              <a:gd name="connsiteY8" fmla="*/ 227632 h 408394"/>
              <a:gd name="connsiteX9" fmla="*/ 155471 w 326715"/>
              <a:gd name="connsiteY9" fmla="*/ 117365 h 408394"/>
              <a:gd name="connsiteX10" fmla="*/ 213463 w 326715"/>
              <a:gd name="connsiteY10" fmla="*/ 69719 h 408394"/>
              <a:gd name="connsiteX11" fmla="*/ 314473 w 326715"/>
              <a:gd name="connsiteY11" fmla="*/ 59918 h 408394"/>
              <a:gd name="connsiteX12" fmla="*/ 263015 w 326715"/>
              <a:gd name="connsiteY12" fmla="*/ 29969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715" h="408394">
                <a:moveTo>
                  <a:pt x="263015" y="29969"/>
                </a:moveTo>
                <a:cubicBezTo>
                  <a:pt x="237150" y="14994"/>
                  <a:pt x="201483" y="17172"/>
                  <a:pt x="162006" y="39770"/>
                </a:cubicBezTo>
                <a:cubicBezTo>
                  <a:pt x="141313" y="51749"/>
                  <a:pt x="121710" y="68085"/>
                  <a:pt x="104013" y="87416"/>
                </a:cubicBezTo>
                <a:cubicBezTo>
                  <a:pt x="75426" y="118727"/>
                  <a:pt x="51738" y="157660"/>
                  <a:pt x="37037" y="197683"/>
                </a:cubicBezTo>
                <a:cubicBezTo>
                  <a:pt x="26418" y="226815"/>
                  <a:pt x="20156" y="256764"/>
                  <a:pt x="20428" y="284535"/>
                </a:cubicBezTo>
                <a:cubicBezTo>
                  <a:pt x="20701" y="329186"/>
                  <a:pt x="36492" y="360768"/>
                  <a:pt x="61813" y="375471"/>
                </a:cubicBezTo>
                <a:lnTo>
                  <a:pt x="113543" y="405420"/>
                </a:lnTo>
                <a:cubicBezTo>
                  <a:pt x="88222" y="390717"/>
                  <a:pt x="72158" y="359135"/>
                  <a:pt x="72158" y="314483"/>
                </a:cubicBezTo>
                <a:cubicBezTo>
                  <a:pt x="72158" y="286440"/>
                  <a:pt x="78148" y="256764"/>
                  <a:pt x="88767" y="227632"/>
                </a:cubicBezTo>
                <a:cubicBezTo>
                  <a:pt x="103469" y="187609"/>
                  <a:pt x="126883" y="148675"/>
                  <a:pt x="155471" y="117365"/>
                </a:cubicBezTo>
                <a:cubicBezTo>
                  <a:pt x="173168" y="98034"/>
                  <a:pt x="192771" y="81698"/>
                  <a:pt x="213463" y="69719"/>
                </a:cubicBezTo>
                <a:cubicBezTo>
                  <a:pt x="252941" y="47121"/>
                  <a:pt x="288608" y="44943"/>
                  <a:pt x="314473" y="59918"/>
                </a:cubicBezTo>
                <a:lnTo>
                  <a:pt x="263015" y="29969"/>
                </a:lnTo>
                <a:close/>
              </a:path>
            </a:pathLst>
          </a:custGeom>
          <a:solidFill>
            <a:srgbClr val="2B426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5" name="Freeform: Shape 384">
            <a:extLst>
              <a:ext uri="{FF2B5EF4-FFF2-40B4-BE49-F238E27FC236}">
                <a16:creationId xmlns:a16="http://schemas.microsoft.com/office/drawing/2014/main" id="{966C6BBA-B515-4248-AF5D-F0F61612501E}"/>
              </a:ext>
            </a:extLst>
          </p:cNvPr>
          <p:cNvSpPr/>
          <p:nvPr/>
        </p:nvSpPr>
        <p:spPr>
          <a:xfrm>
            <a:off x="5203897" y="4823117"/>
            <a:ext cx="112155" cy="137028"/>
          </a:xfrm>
          <a:custGeom>
            <a:avLst/>
            <a:gdLst>
              <a:gd name="connsiteX0" fmla="*/ 161725 w 299489"/>
              <a:gd name="connsiteY0" fmla="*/ 39873 h 381168"/>
              <a:gd name="connsiteX1" fmla="*/ 304119 w 299489"/>
              <a:gd name="connsiteY1" fmla="*/ 121007 h 381168"/>
              <a:gd name="connsiteX2" fmla="*/ 162815 w 299489"/>
              <a:gd name="connsiteY2" fmla="*/ 365772 h 381168"/>
              <a:gd name="connsiteX3" fmla="*/ 20421 w 299489"/>
              <a:gd name="connsiteY3" fmla="*/ 284637 h 381168"/>
              <a:gd name="connsiteX4" fmla="*/ 161725 w 299489"/>
              <a:gd name="connsiteY4" fmla="*/ 39873 h 381168"/>
              <a:gd name="connsiteX5" fmla="*/ 162542 w 299489"/>
              <a:gd name="connsiteY5" fmla="*/ 300429 h 381168"/>
              <a:gd name="connsiteX6" fmla="*/ 247488 w 299489"/>
              <a:gd name="connsiteY6" fmla="*/ 153406 h 381168"/>
              <a:gd name="connsiteX7" fmla="*/ 161998 w 299489"/>
              <a:gd name="connsiteY7" fmla="*/ 104672 h 381168"/>
              <a:gd name="connsiteX8" fmla="*/ 77051 w 299489"/>
              <a:gd name="connsiteY8" fmla="*/ 251694 h 381168"/>
              <a:gd name="connsiteX9" fmla="*/ 162542 w 299489"/>
              <a:gd name="connsiteY9" fmla="*/ 300429 h 381168"/>
              <a:gd name="connsiteX10" fmla="*/ 162542 w 299489"/>
              <a:gd name="connsiteY10" fmla="*/ 300429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89" h="381168">
                <a:moveTo>
                  <a:pt x="161725" y="39873"/>
                </a:moveTo>
                <a:cubicBezTo>
                  <a:pt x="240137" y="-5323"/>
                  <a:pt x="303847" y="30888"/>
                  <a:pt x="304119" y="121007"/>
                </a:cubicBezTo>
                <a:cubicBezTo>
                  <a:pt x="304391" y="211127"/>
                  <a:pt x="241227" y="320576"/>
                  <a:pt x="162815" y="365772"/>
                </a:cubicBezTo>
                <a:cubicBezTo>
                  <a:pt x="84403" y="410968"/>
                  <a:pt x="20693" y="374756"/>
                  <a:pt x="20421" y="284637"/>
                </a:cubicBezTo>
                <a:cubicBezTo>
                  <a:pt x="20148" y="194791"/>
                  <a:pt x="83586" y="85069"/>
                  <a:pt x="161725" y="39873"/>
                </a:cubicBezTo>
                <a:close/>
                <a:moveTo>
                  <a:pt x="162542" y="300429"/>
                </a:moveTo>
                <a:cubicBezTo>
                  <a:pt x="209644" y="273203"/>
                  <a:pt x="247488" y="207587"/>
                  <a:pt x="247488" y="153406"/>
                </a:cubicBezTo>
                <a:cubicBezTo>
                  <a:pt x="247216" y="99498"/>
                  <a:pt x="209099" y="77717"/>
                  <a:pt x="161998" y="104672"/>
                </a:cubicBezTo>
                <a:cubicBezTo>
                  <a:pt x="114896" y="131898"/>
                  <a:pt x="77051" y="197513"/>
                  <a:pt x="77051" y="251694"/>
                </a:cubicBezTo>
                <a:cubicBezTo>
                  <a:pt x="77324" y="305874"/>
                  <a:pt x="115440" y="327655"/>
                  <a:pt x="162542" y="300429"/>
                </a:cubicBezTo>
                <a:lnTo>
                  <a:pt x="162542" y="300429"/>
                </a:lnTo>
                <a:close/>
              </a:path>
            </a:pathLst>
          </a:custGeom>
          <a:solidFill>
            <a:srgbClr val="203556"/>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6" name="Freeform: Shape 385">
            <a:extLst>
              <a:ext uri="{FF2B5EF4-FFF2-40B4-BE49-F238E27FC236}">
                <a16:creationId xmlns:a16="http://schemas.microsoft.com/office/drawing/2014/main" id="{E0ADD003-A87C-420F-8436-4C5B16E7A735}"/>
              </a:ext>
            </a:extLst>
          </p:cNvPr>
          <p:cNvSpPr/>
          <p:nvPr/>
        </p:nvSpPr>
        <p:spPr>
          <a:xfrm>
            <a:off x="5247744" y="4756115"/>
            <a:ext cx="71371" cy="156603"/>
          </a:xfrm>
          <a:custGeom>
            <a:avLst/>
            <a:gdLst>
              <a:gd name="connsiteX0" fmla="*/ 195746 w 190584"/>
              <a:gd name="connsiteY0" fmla="*/ 20420 h 435621"/>
              <a:gd name="connsiteX1" fmla="*/ 196018 w 190584"/>
              <a:gd name="connsiteY1" fmla="*/ 181055 h 435621"/>
              <a:gd name="connsiteX2" fmla="*/ 63699 w 190584"/>
              <a:gd name="connsiteY2" fmla="*/ 435076 h 435621"/>
              <a:gd name="connsiteX3" fmla="*/ 62882 w 190584"/>
              <a:gd name="connsiteY3" fmla="*/ 435621 h 435621"/>
              <a:gd name="connsiteX4" fmla="*/ 195746 w 190584"/>
              <a:gd name="connsiteY4" fmla="*/ 20420 h 4356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84" h="435621">
                <a:moveTo>
                  <a:pt x="195746" y="20420"/>
                </a:moveTo>
                <a:lnTo>
                  <a:pt x="196018" y="181055"/>
                </a:lnTo>
                <a:cubicBezTo>
                  <a:pt x="129314" y="226251"/>
                  <a:pt x="111345" y="407578"/>
                  <a:pt x="63699" y="435076"/>
                </a:cubicBezTo>
                <a:cubicBezTo>
                  <a:pt x="63426" y="435349"/>
                  <a:pt x="63154" y="435621"/>
                  <a:pt x="62882" y="435621"/>
                </a:cubicBezTo>
                <a:cubicBezTo>
                  <a:pt x="-4095" y="470743"/>
                  <a:pt x="-13080" y="184594"/>
                  <a:pt x="195746" y="20420"/>
                </a:cubicBezTo>
                <a:close/>
              </a:path>
            </a:pathLst>
          </a:custGeom>
          <a:solidFill>
            <a:srgbClr val="CACACA"/>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7" name="Freeform: Shape 386">
            <a:extLst>
              <a:ext uri="{FF2B5EF4-FFF2-40B4-BE49-F238E27FC236}">
                <a16:creationId xmlns:a16="http://schemas.microsoft.com/office/drawing/2014/main" id="{13E7D8DA-F1A7-41D9-98E9-4CAD5F47BCF1}"/>
              </a:ext>
            </a:extLst>
          </p:cNvPr>
          <p:cNvSpPr/>
          <p:nvPr/>
        </p:nvSpPr>
        <p:spPr>
          <a:xfrm>
            <a:off x="5240750" y="4752200"/>
            <a:ext cx="81567" cy="166391"/>
          </a:xfrm>
          <a:custGeom>
            <a:avLst/>
            <a:gdLst>
              <a:gd name="connsiteX0" fmla="*/ 195636 w 217810"/>
              <a:gd name="connsiteY0" fmla="*/ 20420 h 462847"/>
              <a:gd name="connsiteX1" fmla="*/ 140912 w 217810"/>
              <a:gd name="connsiteY1" fmla="*/ 71333 h 462847"/>
              <a:gd name="connsiteX2" fmla="*/ 46164 w 217810"/>
              <a:gd name="connsiteY2" fmla="*/ 227612 h 462847"/>
              <a:gd name="connsiteX3" fmla="*/ 42897 w 217810"/>
              <a:gd name="connsiteY3" fmla="*/ 436165 h 462847"/>
              <a:gd name="connsiteX4" fmla="*/ 61683 w 217810"/>
              <a:gd name="connsiteY4" fmla="*/ 447056 h 462847"/>
              <a:gd name="connsiteX5" fmla="*/ 64950 w 217810"/>
              <a:gd name="connsiteY5" fmla="*/ 238502 h 462847"/>
              <a:gd name="connsiteX6" fmla="*/ 159426 w 217810"/>
              <a:gd name="connsiteY6" fmla="*/ 82223 h 462847"/>
              <a:gd name="connsiteX7" fmla="*/ 214422 w 217810"/>
              <a:gd name="connsiteY7" fmla="*/ 31310 h 462847"/>
              <a:gd name="connsiteX8" fmla="*/ 195636 w 217810"/>
              <a:gd name="connsiteY8" fmla="*/ 20420 h 46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810" h="462847">
                <a:moveTo>
                  <a:pt x="195636" y="20420"/>
                </a:moveTo>
                <a:cubicBezTo>
                  <a:pt x="175216" y="36211"/>
                  <a:pt x="157248" y="53363"/>
                  <a:pt x="140912" y="71333"/>
                </a:cubicBezTo>
                <a:cubicBezTo>
                  <a:pt x="95716" y="120612"/>
                  <a:pt x="65223" y="175609"/>
                  <a:pt x="46164" y="227612"/>
                </a:cubicBezTo>
                <a:cubicBezTo>
                  <a:pt x="9137" y="329438"/>
                  <a:pt x="15671" y="420374"/>
                  <a:pt x="42897" y="436165"/>
                </a:cubicBezTo>
                <a:lnTo>
                  <a:pt x="61683" y="447056"/>
                </a:lnTo>
                <a:cubicBezTo>
                  <a:pt x="34457" y="431265"/>
                  <a:pt x="27650" y="340329"/>
                  <a:pt x="64950" y="238502"/>
                </a:cubicBezTo>
                <a:cubicBezTo>
                  <a:pt x="84009" y="186228"/>
                  <a:pt x="114502" y="131230"/>
                  <a:pt x="159426" y="82223"/>
                </a:cubicBezTo>
                <a:cubicBezTo>
                  <a:pt x="175762" y="64254"/>
                  <a:pt x="194003" y="47374"/>
                  <a:pt x="214422" y="31310"/>
                </a:cubicBezTo>
                <a:lnTo>
                  <a:pt x="195636" y="20420"/>
                </a:lnTo>
                <a:close/>
              </a:path>
            </a:pathLst>
          </a:custGeom>
          <a:solidFill>
            <a:srgbClr val="E0E0E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8" name="Freeform: Shape 387">
            <a:extLst>
              <a:ext uri="{FF2B5EF4-FFF2-40B4-BE49-F238E27FC236}">
                <a16:creationId xmlns:a16="http://schemas.microsoft.com/office/drawing/2014/main" id="{6CE57E61-0292-4F7F-BEFB-9BA4DA9AF52D}"/>
              </a:ext>
            </a:extLst>
          </p:cNvPr>
          <p:cNvSpPr/>
          <p:nvPr/>
        </p:nvSpPr>
        <p:spPr>
          <a:xfrm>
            <a:off x="5255795" y="4883501"/>
            <a:ext cx="20392" cy="29363"/>
          </a:xfrm>
          <a:custGeom>
            <a:avLst/>
            <a:gdLst>
              <a:gd name="connsiteX0" fmla="*/ 51186 w 54452"/>
              <a:gd name="connsiteY0" fmla="*/ 21649 h 81678"/>
              <a:gd name="connsiteX1" fmla="*/ 38389 w 54452"/>
              <a:gd name="connsiteY1" fmla="*/ 22738 h 81678"/>
              <a:gd name="connsiteX2" fmla="*/ 31038 w 54452"/>
              <a:gd name="connsiteY2" fmla="*/ 28728 h 81678"/>
              <a:gd name="connsiteX3" fmla="*/ 22598 w 54452"/>
              <a:gd name="connsiteY3" fmla="*/ 42613 h 81678"/>
              <a:gd name="connsiteX4" fmla="*/ 20420 w 54452"/>
              <a:gd name="connsiteY4" fmla="*/ 53775 h 81678"/>
              <a:gd name="connsiteX5" fmla="*/ 25593 w 54452"/>
              <a:gd name="connsiteY5" fmla="*/ 65211 h 81678"/>
              <a:gd name="connsiteX6" fmla="*/ 35122 w 54452"/>
              <a:gd name="connsiteY6" fmla="*/ 70656 h 81678"/>
              <a:gd name="connsiteX7" fmla="*/ 29949 w 54452"/>
              <a:gd name="connsiteY7" fmla="*/ 58949 h 81678"/>
              <a:gd name="connsiteX8" fmla="*/ 32127 w 54452"/>
              <a:gd name="connsiteY8" fmla="*/ 48058 h 81678"/>
              <a:gd name="connsiteX9" fmla="*/ 40567 w 54452"/>
              <a:gd name="connsiteY9" fmla="*/ 33900 h 81678"/>
              <a:gd name="connsiteX10" fmla="*/ 47919 w 54452"/>
              <a:gd name="connsiteY10" fmla="*/ 27910 h 81678"/>
              <a:gd name="connsiteX11" fmla="*/ 60715 w 54452"/>
              <a:gd name="connsiteY11" fmla="*/ 26549 h 81678"/>
              <a:gd name="connsiteX12" fmla="*/ 51186 w 54452"/>
              <a:gd name="connsiteY12" fmla="*/ 21649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52" h="81678">
                <a:moveTo>
                  <a:pt x="51186" y="21649"/>
                </a:moveTo>
                <a:cubicBezTo>
                  <a:pt x="47919" y="19743"/>
                  <a:pt x="43562" y="20015"/>
                  <a:pt x="38389" y="22738"/>
                </a:cubicBezTo>
                <a:cubicBezTo>
                  <a:pt x="35666" y="24371"/>
                  <a:pt x="33216" y="26277"/>
                  <a:pt x="31038" y="28728"/>
                </a:cubicBezTo>
                <a:cubicBezTo>
                  <a:pt x="27499" y="32811"/>
                  <a:pt x="24504" y="37712"/>
                  <a:pt x="22598" y="42613"/>
                </a:cubicBezTo>
                <a:cubicBezTo>
                  <a:pt x="21237" y="46425"/>
                  <a:pt x="20420" y="49964"/>
                  <a:pt x="20420" y="53775"/>
                </a:cubicBezTo>
                <a:cubicBezTo>
                  <a:pt x="20420" y="59493"/>
                  <a:pt x="22326" y="63577"/>
                  <a:pt x="25593" y="65211"/>
                </a:cubicBezTo>
                <a:lnTo>
                  <a:pt x="35122" y="70656"/>
                </a:lnTo>
                <a:cubicBezTo>
                  <a:pt x="31855" y="68750"/>
                  <a:pt x="29949" y="64666"/>
                  <a:pt x="29949" y="58949"/>
                </a:cubicBezTo>
                <a:cubicBezTo>
                  <a:pt x="29949" y="55409"/>
                  <a:pt x="30766" y="51869"/>
                  <a:pt x="32127" y="48058"/>
                </a:cubicBezTo>
                <a:cubicBezTo>
                  <a:pt x="34033" y="42885"/>
                  <a:pt x="37028" y="37985"/>
                  <a:pt x="40567" y="33900"/>
                </a:cubicBezTo>
                <a:cubicBezTo>
                  <a:pt x="42746" y="31450"/>
                  <a:pt x="45468" y="29272"/>
                  <a:pt x="47919" y="27910"/>
                </a:cubicBezTo>
                <a:cubicBezTo>
                  <a:pt x="52819" y="24916"/>
                  <a:pt x="57448" y="24643"/>
                  <a:pt x="60715" y="26549"/>
                </a:cubicBezTo>
                <a:lnTo>
                  <a:pt x="51186" y="21649"/>
                </a:lnTo>
                <a:close/>
              </a:path>
            </a:pathLst>
          </a:custGeom>
          <a:solidFill>
            <a:srgbClr val="72727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89" name="Freeform: Shape 388">
            <a:extLst>
              <a:ext uri="{FF2B5EF4-FFF2-40B4-BE49-F238E27FC236}">
                <a16:creationId xmlns:a16="http://schemas.microsoft.com/office/drawing/2014/main" id="{B4CE584C-4148-4D7F-8C6A-04F7BB07CA31}"/>
              </a:ext>
            </a:extLst>
          </p:cNvPr>
          <p:cNvSpPr/>
          <p:nvPr/>
        </p:nvSpPr>
        <p:spPr>
          <a:xfrm>
            <a:off x="5259363" y="4885509"/>
            <a:ext cx="20392" cy="29363"/>
          </a:xfrm>
          <a:custGeom>
            <a:avLst/>
            <a:gdLst>
              <a:gd name="connsiteX0" fmla="*/ 38389 w 54452"/>
              <a:gd name="connsiteY0" fmla="*/ 22870 h 81678"/>
              <a:gd name="connsiteX1" fmla="*/ 56359 w 54452"/>
              <a:gd name="connsiteY1" fmla="*/ 33216 h 81678"/>
              <a:gd name="connsiteX2" fmla="*/ 38389 w 54452"/>
              <a:gd name="connsiteY2" fmla="*/ 64254 h 81678"/>
              <a:gd name="connsiteX3" fmla="*/ 20420 w 54452"/>
              <a:gd name="connsiteY3" fmla="*/ 53908 h 81678"/>
              <a:gd name="connsiteX4" fmla="*/ 38389 w 54452"/>
              <a:gd name="connsiteY4" fmla="*/ 22870 h 8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52" h="81678">
                <a:moveTo>
                  <a:pt x="38389" y="22870"/>
                </a:moveTo>
                <a:cubicBezTo>
                  <a:pt x="48463" y="17153"/>
                  <a:pt x="56359" y="21781"/>
                  <a:pt x="56359" y="33216"/>
                </a:cubicBezTo>
                <a:cubicBezTo>
                  <a:pt x="56359" y="44651"/>
                  <a:pt x="48463" y="58536"/>
                  <a:pt x="38389" y="64254"/>
                </a:cubicBezTo>
                <a:cubicBezTo>
                  <a:pt x="28316" y="69971"/>
                  <a:pt x="20420" y="65343"/>
                  <a:pt x="20420" y="53908"/>
                </a:cubicBezTo>
                <a:cubicBezTo>
                  <a:pt x="20420" y="42473"/>
                  <a:pt x="28316" y="28587"/>
                  <a:pt x="38389" y="22870"/>
                </a:cubicBezTo>
                <a:close/>
              </a:path>
            </a:pathLst>
          </a:custGeom>
          <a:solidFill>
            <a:srgbClr val="67676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0" name="Freeform: Shape 389">
            <a:extLst>
              <a:ext uri="{FF2B5EF4-FFF2-40B4-BE49-F238E27FC236}">
                <a16:creationId xmlns:a16="http://schemas.microsoft.com/office/drawing/2014/main" id="{38D94E96-1DD4-4720-9D14-3639E6AB95D9}"/>
              </a:ext>
            </a:extLst>
          </p:cNvPr>
          <p:cNvSpPr/>
          <p:nvPr/>
        </p:nvSpPr>
        <p:spPr>
          <a:xfrm>
            <a:off x="5236932" y="4705024"/>
            <a:ext cx="91763" cy="97877"/>
          </a:xfrm>
          <a:custGeom>
            <a:avLst/>
            <a:gdLst>
              <a:gd name="connsiteX0" fmla="*/ 245854 w 245036"/>
              <a:gd name="connsiteY0" fmla="*/ 20964 h 272263"/>
              <a:gd name="connsiteX1" fmla="*/ 243132 w 245036"/>
              <a:gd name="connsiteY1" fmla="*/ 198480 h 272263"/>
              <a:gd name="connsiteX2" fmla="*/ 210732 w 245036"/>
              <a:gd name="connsiteY2" fmla="*/ 243675 h 272263"/>
              <a:gd name="connsiteX3" fmla="*/ 53364 w 245036"/>
              <a:gd name="connsiteY3" fmla="*/ 243675 h 272263"/>
              <a:gd name="connsiteX4" fmla="*/ 20420 w 245036"/>
              <a:gd name="connsiteY4" fmla="*/ 197935 h 272263"/>
              <a:gd name="connsiteX5" fmla="*/ 23143 w 245036"/>
              <a:gd name="connsiteY5" fmla="*/ 20420 h 272263"/>
              <a:gd name="connsiteX6" fmla="*/ 56086 w 245036"/>
              <a:gd name="connsiteY6" fmla="*/ 66160 h 272263"/>
              <a:gd name="connsiteX7" fmla="*/ 213454 w 245036"/>
              <a:gd name="connsiteY7" fmla="*/ 66160 h 272263"/>
              <a:gd name="connsiteX8" fmla="*/ 245854 w 245036"/>
              <a:gd name="connsiteY8" fmla="*/ 20964 h 272263"/>
              <a:gd name="connsiteX9" fmla="*/ 245854 w 245036"/>
              <a:gd name="connsiteY9" fmla="*/ 20964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036" h="272263">
                <a:moveTo>
                  <a:pt x="245854" y="20964"/>
                </a:moveTo>
                <a:lnTo>
                  <a:pt x="243132" y="198480"/>
                </a:lnTo>
                <a:cubicBezTo>
                  <a:pt x="243132" y="214815"/>
                  <a:pt x="232241" y="231151"/>
                  <a:pt x="210732" y="243675"/>
                </a:cubicBezTo>
                <a:cubicBezTo>
                  <a:pt x="167443" y="268724"/>
                  <a:pt x="96926" y="268996"/>
                  <a:pt x="53364" y="243675"/>
                </a:cubicBezTo>
                <a:cubicBezTo>
                  <a:pt x="31311" y="230879"/>
                  <a:pt x="20420" y="214271"/>
                  <a:pt x="20420" y="197935"/>
                </a:cubicBezTo>
                <a:lnTo>
                  <a:pt x="23143" y="20420"/>
                </a:lnTo>
                <a:cubicBezTo>
                  <a:pt x="23143" y="37027"/>
                  <a:pt x="34033" y="53636"/>
                  <a:pt x="56086" y="66160"/>
                </a:cubicBezTo>
                <a:cubicBezTo>
                  <a:pt x="99648" y="91208"/>
                  <a:pt x="170165" y="91208"/>
                  <a:pt x="213454" y="66160"/>
                </a:cubicBezTo>
                <a:cubicBezTo>
                  <a:pt x="235236" y="53636"/>
                  <a:pt x="245854" y="37300"/>
                  <a:pt x="245854" y="20964"/>
                </a:cubicBezTo>
                <a:lnTo>
                  <a:pt x="245854" y="20964"/>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1" name="Freeform: Shape 390">
            <a:extLst>
              <a:ext uri="{FF2B5EF4-FFF2-40B4-BE49-F238E27FC236}">
                <a16:creationId xmlns:a16="http://schemas.microsoft.com/office/drawing/2014/main" id="{C522C697-E708-4476-B98E-988DBEB0CBA3}"/>
              </a:ext>
            </a:extLst>
          </p:cNvPr>
          <p:cNvSpPr/>
          <p:nvPr/>
        </p:nvSpPr>
        <p:spPr>
          <a:xfrm>
            <a:off x="5238092" y="4681924"/>
            <a:ext cx="91763" cy="58726"/>
          </a:xfrm>
          <a:custGeom>
            <a:avLst/>
            <a:gdLst>
              <a:gd name="connsiteX0" fmla="*/ 210086 w 245036"/>
              <a:gd name="connsiteY0" fmla="*/ 39206 h 163357"/>
              <a:gd name="connsiteX1" fmla="*/ 210630 w 245036"/>
              <a:gd name="connsiteY1" fmla="*/ 130414 h 163357"/>
              <a:gd name="connsiteX2" fmla="*/ 53262 w 245036"/>
              <a:gd name="connsiteY2" fmla="*/ 130414 h 163357"/>
              <a:gd name="connsiteX3" fmla="*/ 52718 w 245036"/>
              <a:gd name="connsiteY3" fmla="*/ 39206 h 163357"/>
              <a:gd name="connsiteX4" fmla="*/ 210086 w 245036"/>
              <a:gd name="connsiteY4" fmla="*/ 39206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36" h="163357">
                <a:moveTo>
                  <a:pt x="210086" y="39206"/>
                </a:moveTo>
                <a:cubicBezTo>
                  <a:pt x="253648" y="64254"/>
                  <a:pt x="253920" y="105094"/>
                  <a:pt x="210630" y="130414"/>
                </a:cubicBezTo>
                <a:cubicBezTo>
                  <a:pt x="167340" y="155463"/>
                  <a:pt x="96824" y="155463"/>
                  <a:pt x="53262" y="130414"/>
                </a:cubicBezTo>
                <a:cubicBezTo>
                  <a:pt x="9700" y="105094"/>
                  <a:pt x="9428" y="64254"/>
                  <a:pt x="52718" y="39206"/>
                </a:cubicBezTo>
                <a:cubicBezTo>
                  <a:pt x="96008" y="14158"/>
                  <a:pt x="166251" y="14158"/>
                  <a:pt x="210086" y="39206"/>
                </a:cubicBezTo>
                <a:close/>
              </a:path>
            </a:pathLst>
          </a:custGeom>
          <a:solidFill>
            <a:srgbClr val="D3D3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2" name="Freeform: Shape 391">
            <a:extLst>
              <a:ext uri="{FF2B5EF4-FFF2-40B4-BE49-F238E27FC236}">
                <a16:creationId xmlns:a16="http://schemas.microsoft.com/office/drawing/2014/main" id="{E5A82C00-BB81-419A-A5A3-0CC8D333DF8C}"/>
              </a:ext>
            </a:extLst>
          </p:cNvPr>
          <p:cNvSpPr/>
          <p:nvPr/>
        </p:nvSpPr>
        <p:spPr>
          <a:xfrm>
            <a:off x="4071336" y="5194114"/>
            <a:ext cx="61175" cy="195754"/>
          </a:xfrm>
          <a:custGeom>
            <a:avLst/>
            <a:gdLst>
              <a:gd name="connsiteX0" fmla="*/ 167442 w 163357"/>
              <a:gd name="connsiteY0" fmla="*/ 20964 h 544526"/>
              <a:gd name="connsiteX1" fmla="*/ 165808 w 163357"/>
              <a:gd name="connsiteY1" fmla="*/ 484628 h 544526"/>
              <a:gd name="connsiteX2" fmla="*/ 144572 w 163357"/>
              <a:gd name="connsiteY2" fmla="*/ 514305 h 544526"/>
              <a:gd name="connsiteX3" fmla="*/ 41928 w 163357"/>
              <a:gd name="connsiteY3" fmla="*/ 514305 h 544526"/>
              <a:gd name="connsiteX4" fmla="*/ 20420 w 163357"/>
              <a:gd name="connsiteY4" fmla="*/ 484356 h 544526"/>
              <a:gd name="connsiteX5" fmla="*/ 22053 w 163357"/>
              <a:gd name="connsiteY5" fmla="*/ 20420 h 544526"/>
              <a:gd name="connsiteX6" fmla="*/ 43561 w 163357"/>
              <a:gd name="connsiteY6" fmla="*/ 50369 h 544526"/>
              <a:gd name="connsiteX7" fmla="*/ 146205 w 163357"/>
              <a:gd name="connsiteY7" fmla="*/ 50369 h 544526"/>
              <a:gd name="connsiteX8" fmla="*/ 167442 w 163357"/>
              <a:gd name="connsiteY8" fmla="*/ 20964 h 544526"/>
              <a:gd name="connsiteX9" fmla="*/ 167442 w 163357"/>
              <a:gd name="connsiteY9" fmla="*/ 20964 h 5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357" h="544526">
                <a:moveTo>
                  <a:pt x="167442" y="20964"/>
                </a:moveTo>
                <a:lnTo>
                  <a:pt x="165808" y="484628"/>
                </a:lnTo>
                <a:cubicBezTo>
                  <a:pt x="165808" y="495247"/>
                  <a:pt x="158729" y="506137"/>
                  <a:pt x="144572" y="514305"/>
                </a:cubicBezTo>
                <a:cubicBezTo>
                  <a:pt x="116256" y="530641"/>
                  <a:pt x="70244" y="530641"/>
                  <a:pt x="41928" y="514305"/>
                </a:cubicBezTo>
                <a:cubicBezTo>
                  <a:pt x="27771" y="505865"/>
                  <a:pt x="20420" y="495247"/>
                  <a:pt x="20420" y="484356"/>
                </a:cubicBezTo>
                <a:lnTo>
                  <a:pt x="22053" y="20420"/>
                </a:lnTo>
                <a:cubicBezTo>
                  <a:pt x="22053" y="31310"/>
                  <a:pt x="29132" y="42200"/>
                  <a:pt x="43561" y="50369"/>
                </a:cubicBezTo>
                <a:cubicBezTo>
                  <a:pt x="71877" y="66704"/>
                  <a:pt x="118162" y="66704"/>
                  <a:pt x="146205" y="50369"/>
                </a:cubicBezTo>
                <a:cubicBezTo>
                  <a:pt x="160363" y="42200"/>
                  <a:pt x="167442" y="31583"/>
                  <a:pt x="167442" y="20964"/>
                </a:cubicBezTo>
                <a:lnTo>
                  <a:pt x="167442" y="20964"/>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3" name="Freeform: Shape 392">
            <a:extLst>
              <a:ext uri="{FF2B5EF4-FFF2-40B4-BE49-F238E27FC236}">
                <a16:creationId xmlns:a16="http://schemas.microsoft.com/office/drawing/2014/main" id="{DB8B6610-84A8-4A2D-B78F-C9AE1DD3901C}"/>
              </a:ext>
            </a:extLst>
          </p:cNvPr>
          <p:cNvSpPr/>
          <p:nvPr/>
        </p:nvSpPr>
        <p:spPr>
          <a:xfrm>
            <a:off x="5299433" y="4526202"/>
            <a:ext cx="20392" cy="58726"/>
          </a:xfrm>
          <a:custGeom>
            <a:avLst/>
            <a:gdLst>
              <a:gd name="connsiteX0" fmla="*/ 42201 w 54452"/>
              <a:gd name="connsiteY0" fmla="*/ 50369 h 163357"/>
              <a:gd name="connsiteX1" fmla="*/ 41929 w 54452"/>
              <a:gd name="connsiteY1" fmla="*/ 168804 h 163357"/>
              <a:gd name="connsiteX2" fmla="*/ 20420 w 54452"/>
              <a:gd name="connsiteY2" fmla="*/ 138854 h 163357"/>
              <a:gd name="connsiteX3" fmla="*/ 20692 w 54452"/>
              <a:gd name="connsiteY3" fmla="*/ 20420 h 163357"/>
              <a:gd name="connsiteX4" fmla="*/ 42201 w 54452"/>
              <a:gd name="connsiteY4" fmla="*/ 50369 h 163357"/>
              <a:gd name="connsiteX5" fmla="*/ 42201 w 54452"/>
              <a:gd name="connsiteY5" fmla="*/ 50369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 h="163357">
                <a:moveTo>
                  <a:pt x="42201" y="50369"/>
                </a:moveTo>
                <a:lnTo>
                  <a:pt x="41929" y="168804"/>
                </a:lnTo>
                <a:cubicBezTo>
                  <a:pt x="41929" y="157913"/>
                  <a:pt x="34850" y="147023"/>
                  <a:pt x="20420" y="138854"/>
                </a:cubicBezTo>
                <a:lnTo>
                  <a:pt x="20692" y="20420"/>
                </a:lnTo>
                <a:cubicBezTo>
                  <a:pt x="34850" y="28588"/>
                  <a:pt x="42201" y="39479"/>
                  <a:pt x="42201" y="50369"/>
                </a:cubicBezTo>
                <a:lnTo>
                  <a:pt x="42201" y="50369"/>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4" name="Freeform: Shape 393">
            <a:extLst>
              <a:ext uri="{FF2B5EF4-FFF2-40B4-BE49-F238E27FC236}">
                <a16:creationId xmlns:a16="http://schemas.microsoft.com/office/drawing/2014/main" id="{0154358F-6070-4220-8DDF-2147B08CA9C4}"/>
              </a:ext>
            </a:extLst>
          </p:cNvPr>
          <p:cNvSpPr/>
          <p:nvPr/>
        </p:nvSpPr>
        <p:spPr>
          <a:xfrm>
            <a:off x="5252328" y="4536969"/>
            <a:ext cx="61175" cy="195754"/>
          </a:xfrm>
          <a:custGeom>
            <a:avLst/>
            <a:gdLst>
              <a:gd name="connsiteX0" fmla="*/ 167442 w 163357"/>
              <a:gd name="connsiteY0" fmla="*/ 20692 h 544526"/>
              <a:gd name="connsiteX1" fmla="*/ 165808 w 163357"/>
              <a:gd name="connsiteY1" fmla="*/ 484629 h 544526"/>
              <a:gd name="connsiteX2" fmla="*/ 144572 w 163357"/>
              <a:gd name="connsiteY2" fmla="*/ 514033 h 544526"/>
              <a:gd name="connsiteX3" fmla="*/ 41929 w 163357"/>
              <a:gd name="connsiteY3" fmla="*/ 514033 h 544526"/>
              <a:gd name="connsiteX4" fmla="*/ 20420 w 163357"/>
              <a:gd name="connsiteY4" fmla="*/ 484084 h 544526"/>
              <a:gd name="connsiteX5" fmla="*/ 22326 w 163357"/>
              <a:gd name="connsiteY5" fmla="*/ 20420 h 544526"/>
              <a:gd name="connsiteX6" fmla="*/ 43835 w 163357"/>
              <a:gd name="connsiteY6" fmla="*/ 50369 h 544526"/>
              <a:gd name="connsiteX7" fmla="*/ 146478 w 163357"/>
              <a:gd name="connsiteY7" fmla="*/ 50369 h 544526"/>
              <a:gd name="connsiteX8" fmla="*/ 167442 w 163357"/>
              <a:gd name="connsiteY8" fmla="*/ 20692 h 544526"/>
              <a:gd name="connsiteX9" fmla="*/ 167442 w 163357"/>
              <a:gd name="connsiteY9" fmla="*/ 20692 h 5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357" h="544526">
                <a:moveTo>
                  <a:pt x="167442" y="20692"/>
                </a:moveTo>
                <a:lnTo>
                  <a:pt x="165808" y="484629"/>
                </a:lnTo>
                <a:cubicBezTo>
                  <a:pt x="165808" y="495247"/>
                  <a:pt x="158729" y="506137"/>
                  <a:pt x="144572" y="514033"/>
                </a:cubicBezTo>
                <a:cubicBezTo>
                  <a:pt x="116256" y="530369"/>
                  <a:pt x="70516" y="530369"/>
                  <a:pt x="41929" y="514033"/>
                </a:cubicBezTo>
                <a:cubicBezTo>
                  <a:pt x="27499" y="505866"/>
                  <a:pt x="20420" y="494974"/>
                  <a:pt x="20420" y="484084"/>
                </a:cubicBezTo>
                <a:lnTo>
                  <a:pt x="22326" y="20420"/>
                </a:lnTo>
                <a:cubicBezTo>
                  <a:pt x="22326" y="31310"/>
                  <a:pt x="29404" y="42201"/>
                  <a:pt x="43835" y="50369"/>
                </a:cubicBezTo>
                <a:cubicBezTo>
                  <a:pt x="72422" y="66705"/>
                  <a:pt x="118162" y="66705"/>
                  <a:pt x="146478" y="50369"/>
                </a:cubicBezTo>
                <a:cubicBezTo>
                  <a:pt x="160635" y="42201"/>
                  <a:pt x="167442" y="31583"/>
                  <a:pt x="167442" y="20692"/>
                </a:cubicBezTo>
                <a:lnTo>
                  <a:pt x="167442" y="20692"/>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5" name="Freeform: Shape 394">
            <a:extLst>
              <a:ext uri="{FF2B5EF4-FFF2-40B4-BE49-F238E27FC236}">
                <a16:creationId xmlns:a16="http://schemas.microsoft.com/office/drawing/2014/main" id="{95B90FED-72EA-4426-A178-BF3546F360E4}"/>
              </a:ext>
            </a:extLst>
          </p:cNvPr>
          <p:cNvSpPr/>
          <p:nvPr/>
        </p:nvSpPr>
        <p:spPr>
          <a:xfrm>
            <a:off x="5303206" y="4545093"/>
            <a:ext cx="61175" cy="78302"/>
          </a:xfrm>
          <a:custGeom>
            <a:avLst/>
            <a:gdLst>
              <a:gd name="connsiteX0" fmla="*/ 161997 w 163357"/>
              <a:gd name="connsiteY0" fmla="*/ 101826 h 217810"/>
              <a:gd name="connsiteX1" fmla="*/ 161724 w 163357"/>
              <a:gd name="connsiteY1" fmla="*/ 220261 h 217810"/>
              <a:gd name="connsiteX2" fmla="*/ 20420 w 163357"/>
              <a:gd name="connsiteY2" fmla="*/ 138582 h 217810"/>
              <a:gd name="connsiteX3" fmla="*/ 20692 w 163357"/>
              <a:gd name="connsiteY3" fmla="*/ 20420 h 217810"/>
            </a:gdLst>
            <a:ahLst/>
            <a:cxnLst>
              <a:cxn ang="0">
                <a:pos x="connsiteX0" y="connsiteY0"/>
              </a:cxn>
              <a:cxn ang="0">
                <a:pos x="connsiteX1" y="connsiteY1"/>
              </a:cxn>
              <a:cxn ang="0">
                <a:pos x="connsiteX2" y="connsiteY2"/>
              </a:cxn>
              <a:cxn ang="0">
                <a:pos x="connsiteX3" y="connsiteY3"/>
              </a:cxn>
            </a:cxnLst>
            <a:rect l="l" t="t" r="r" b="b"/>
            <a:pathLst>
              <a:path w="163357" h="217810">
                <a:moveTo>
                  <a:pt x="161997" y="101826"/>
                </a:moveTo>
                <a:lnTo>
                  <a:pt x="161724" y="220261"/>
                </a:lnTo>
                <a:lnTo>
                  <a:pt x="20420" y="138582"/>
                </a:lnTo>
                <a:lnTo>
                  <a:pt x="20692" y="20420"/>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6" name="Freeform: Shape 395">
            <a:extLst>
              <a:ext uri="{FF2B5EF4-FFF2-40B4-BE49-F238E27FC236}">
                <a16:creationId xmlns:a16="http://schemas.microsoft.com/office/drawing/2014/main" id="{0CF99D97-564E-428B-A3E2-837B673E2C04}"/>
              </a:ext>
            </a:extLst>
          </p:cNvPr>
          <p:cNvSpPr/>
          <p:nvPr/>
        </p:nvSpPr>
        <p:spPr>
          <a:xfrm>
            <a:off x="5383549" y="4589528"/>
            <a:ext cx="295681" cy="205542"/>
          </a:xfrm>
          <a:custGeom>
            <a:avLst/>
            <a:gdLst>
              <a:gd name="connsiteX0" fmla="*/ 772139 w 789563"/>
              <a:gd name="connsiteY0" fmla="*/ 454407 h 571752"/>
              <a:gd name="connsiteX1" fmla="*/ 771594 w 789563"/>
              <a:gd name="connsiteY1" fmla="*/ 572842 h 571752"/>
              <a:gd name="connsiteX2" fmla="*/ 20420 w 789563"/>
              <a:gd name="connsiteY2" fmla="*/ 138854 h 571752"/>
              <a:gd name="connsiteX3" fmla="*/ 20692 w 789563"/>
              <a:gd name="connsiteY3" fmla="*/ 20420 h 571752"/>
            </a:gdLst>
            <a:ahLst/>
            <a:cxnLst>
              <a:cxn ang="0">
                <a:pos x="connsiteX0" y="connsiteY0"/>
              </a:cxn>
              <a:cxn ang="0">
                <a:pos x="connsiteX1" y="connsiteY1"/>
              </a:cxn>
              <a:cxn ang="0">
                <a:pos x="connsiteX2" y="connsiteY2"/>
              </a:cxn>
              <a:cxn ang="0">
                <a:pos x="connsiteX3" y="connsiteY3"/>
              </a:cxn>
            </a:cxnLst>
            <a:rect l="l" t="t" r="r" b="b"/>
            <a:pathLst>
              <a:path w="789563" h="571752">
                <a:moveTo>
                  <a:pt x="772139" y="454407"/>
                </a:moveTo>
                <a:lnTo>
                  <a:pt x="771594" y="572842"/>
                </a:lnTo>
                <a:lnTo>
                  <a:pt x="20420" y="138854"/>
                </a:lnTo>
                <a:lnTo>
                  <a:pt x="20692" y="20420"/>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7" name="Freeform: Shape 396">
            <a:extLst>
              <a:ext uri="{FF2B5EF4-FFF2-40B4-BE49-F238E27FC236}">
                <a16:creationId xmlns:a16="http://schemas.microsoft.com/office/drawing/2014/main" id="{C543CE09-6BB5-46F3-B3D4-6B7B6DCD3C88}"/>
              </a:ext>
            </a:extLst>
          </p:cNvPr>
          <p:cNvSpPr/>
          <p:nvPr/>
        </p:nvSpPr>
        <p:spPr>
          <a:xfrm>
            <a:off x="5692281" y="4760715"/>
            <a:ext cx="61175" cy="78302"/>
          </a:xfrm>
          <a:custGeom>
            <a:avLst/>
            <a:gdLst>
              <a:gd name="connsiteX0" fmla="*/ 151107 w 163357"/>
              <a:gd name="connsiteY0" fmla="*/ 95564 h 217810"/>
              <a:gd name="connsiteX1" fmla="*/ 150834 w 163357"/>
              <a:gd name="connsiteY1" fmla="*/ 213999 h 217810"/>
              <a:gd name="connsiteX2" fmla="*/ 20420 w 163357"/>
              <a:gd name="connsiteY2" fmla="*/ 138854 h 217810"/>
              <a:gd name="connsiteX3" fmla="*/ 20692 w 163357"/>
              <a:gd name="connsiteY3" fmla="*/ 20420 h 217810"/>
            </a:gdLst>
            <a:ahLst/>
            <a:cxnLst>
              <a:cxn ang="0">
                <a:pos x="connsiteX0" y="connsiteY0"/>
              </a:cxn>
              <a:cxn ang="0">
                <a:pos x="connsiteX1" y="connsiteY1"/>
              </a:cxn>
              <a:cxn ang="0">
                <a:pos x="connsiteX2" y="connsiteY2"/>
              </a:cxn>
              <a:cxn ang="0">
                <a:pos x="connsiteX3" y="connsiteY3"/>
              </a:cxn>
            </a:cxnLst>
            <a:rect l="l" t="t" r="r" b="b"/>
            <a:pathLst>
              <a:path w="163357" h="217810">
                <a:moveTo>
                  <a:pt x="151107" y="95564"/>
                </a:moveTo>
                <a:lnTo>
                  <a:pt x="150834" y="213999"/>
                </a:lnTo>
                <a:lnTo>
                  <a:pt x="20420" y="138854"/>
                </a:lnTo>
                <a:lnTo>
                  <a:pt x="20692" y="20420"/>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8" name="Freeform: Shape 397">
            <a:extLst>
              <a:ext uri="{FF2B5EF4-FFF2-40B4-BE49-F238E27FC236}">
                <a16:creationId xmlns:a16="http://schemas.microsoft.com/office/drawing/2014/main" id="{5D853480-B1E5-48DC-8EFF-770F3153AA64}"/>
              </a:ext>
            </a:extLst>
          </p:cNvPr>
          <p:cNvSpPr/>
          <p:nvPr/>
        </p:nvSpPr>
        <p:spPr>
          <a:xfrm>
            <a:off x="5741018" y="4785374"/>
            <a:ext cx="40784" cy="58726"/>
          </a:xfrm>
          <a:custGeom>
            <a:avLst/>
            <a:gdLst>
              <a:gd name="connsiteX0" fmla="*/ 111356 w 108905"/>
              <a:gd name="connsiteY0" fmla="*/ 32690 h 163357"/>
              <a:gd name="connsiteX1" fmla="*/ 111084 w 108905"/>
              <a:gd name="connsiteY1" fmla="*/ 151124 h 163357"/>
              <a:gd name="connsiteX2" fmla="*/ 20420 w 108905"/>
              <a:gd name="connsiteY2" fmla="*/ 145407 h 163357"/>
              <a:gd name="connsiteX3" fmla="*/ 20692 w 108905"/>
              <a:gd name="connsiteY3" fmla="*/ 26972 h 163357"/>
              <a:gd name="connsiteX4" fmla="*/ 111356 w 108905"/>
              <a:gd name="connsiteY4" fmla="*/ 32690 h 163357"/>
              <a:gd name="connsiteX5" fmla="*/ 111356 w 108905"/>
              <a:gd name="connsiteY5" fmla="*/ 32690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905" h="163357">
                <a:moveTo>
                  <a:pt x="111356" y="32690"/>
                </a:moveTo>
                <a:lnTo>
                  <a:pt x="111084" y="151124"/>
                </a:lnTo>
                <a:cubicBezTo>
                  <a:pt x="86580" y="136966"/>
                  <a:pt x="48463" y="135060"/>
                  <a:pt x="20420" y="145407"/>
                </a:cubicBezTo>
                <a:lnTo>
                  <a:pt x="20692" y="26972"/>
                </a:lnTo>
                <a:cubicBezTo>
                  <a:pt x="49008" y="16627"/>
                  <a:pt x="86852" y="18532"/>
                  <a:pt x="111356" y="32690"/>
                </a:cubicBezTo>
                <a:lnTo>
                  <a:pt x="111356" y="32690"/>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99" name="Freeform: Shape 398">
            <a:extLst>
              <a:ext uri="{FF2B5EF4-FFF2-40B4-BE49-F238E27FC236}">
                <a16:creationId xmlns:a16="http://schemas.microsoft.com/office/drawing/2014/main" id="{D3809735-9DEB-4B01-B73F-C7AE26128043}"/>
              </a:ext>
            </a:extLst>
          </p:cNvPr>
          <p:cNvSpPr/>
          <p:nvPr/>
        </p:nvSpPr>
        <p:spPr>
          <a:xfrm>
            <a:off x="5728069" y="4800453"/>
            <a:ext cx="61175" cy="195754"/>
          </a:xfrm>
          <a:custGeom>
            <a:avLst/>
            <a:gdLst>
              <a:gd name="connsiteX0" fmla="*/ 167169 w 163357"/>
              <a:gd name="connsiteY0" fmla="*/ 20691 h 544526"/>
              <a:gd name="connsiteX1" fmla="*/ 165536 w 163357"/>
              <a:gd name="connsiteY1" fmla="*/ 484357 h 544526"/>
              <a:gd name="connsiteX2" fmla="*/ 144572 w 163357"/>
              <a:gd name="connsiteY2" fmla="*/ 514033 h 544526"/>
              <a:gd name="connsiteX3" fmla="*/ 41929 w 163357"/>
              <a:gd name="connsiteY3" fmla="*/ 514033 h 544526"/>
              <a:gd name="connsiteX4" fmla="*/ 20420 w 163357"/>
              <a:gd name="connsiteY4" fmla="*/ 484084 h 544526"/>
              <a:gd name="connsiteX5" fmla="*/ 22326 w 163357"/>
              <a:gd name="connsiteY5" fmla="*/ 20420 h 544526"/>
              <a:gd name="connsiteX6" fmla="*/ 43834 w 163357"/>
              <a:gd name="connsiteY6" fmla="*/ 50369 h 544526"/>
              <a:gd name="connsiteX7" fmla="*/ 146478 w 163357"/>
              <a:gd name="connsiteY7" fmla="*/ 50369 h 544526"/>
              <a:gd name="connsiteX8" fmla="*/ 167169 w 163357"/>
              <a:gd name="connsiteY8" fmla="*/ 20691 h 544526"/>
              <a:gd name="connsiteX9" fmla="*/ 167169 w 163357"/>
              <a:gd name="connsiteY9" fmla="*/ 20691 h 5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357" h="544526">
                <a:moveTo>
                  <a:pt x="167169" y="20691"/>
                </a:moveTo>
                <a:lnTo>
                  <a:pt x="165536" y="484357"/>
                </a:lnTo>
                <a:cubicBezTo>
                  <a:pt x="165536" y="494974"/>
                  <a:pt x="158457" y="505593"/>
                  <a:pt x="144572" y="514033"/>
                </a:cubicBezTo>
                <a:cubicBezTo>
                  <a:pt x="116256" y="530368"/>
                  <a:pt x="70244" y="530368"/>
                  <a:pt x="41929" y="514033"/>
                </a:cubicBezTo>
                <a:cubicBezTo>
                  <a:pt x="27771" y="505865"/>
                  <a:pt x="20420" y="494974"/>
                  <a:pt x="20420" y="484084"/>
                </a:cubicBezTo>
                <a:lnTo>
                  <a:pt x="22326" y="20420"/>
                </a:lnTo>
                <a:cubicBezTo>
                  <a:pt x="22326" y="31310"/>
                  <a:pt x="29404" y="42200"/>
                  <a:pt x="43834" y="50369"/>
                </a:cubicBezTo>
                <a:cubicBezTo>
                  <a:pt x="72422" y="66704"/>
                  <a:pt x="118162" y="66704"/>
                  <a:pt x="146478" y="50369"/>
                </a:cubicBezTo>
                <a:cubicBezTo>
                  <a:pt x="160091" y="41929"/>
                  <a:pt x="166898" y="31310"/>
                  <a:pt x="167169" y="20691"/>
                </a:cubicBezTo>
                <a:lnTo>
                  <a:pt x="167169" y="20691"/>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0" name="Freeform: Shape 399">
            <a:extLst>
              <a:ext uri="{FF2B5EF4-FFF2-40B4-BE49-F238E27FC236}">
                <a16:creationId xmlns:a16="http://schemas.microsoft.com/office/drawing/2014/main" id="{47A44406-37CE-47DD-A2F6-394FE67DB520}"/>
              </a:ext>
            </a:extLst>
          </p:cNvPr>
          <p:cNvSpPr/>
          <p:nvPr/>
        </p:nvSpPr>
        <p:spPr>
          <a:xfrm>
            <a:off x="4194299" y="4589528"/>
            <a:ext cx="1203117" cy="714501"/>
          </a:xfrm>
          <a:custGeom>
            <a:avLst/>
            <a:gdLst>
              <a:gd name="connsiteX0" fmla="*/ 3196371 w 3212706"/>
              <a:gd name="connsiteY0" fmla="*/ 20420 h 1987521"/>
              <a:gd name="connsiteX1" fmla="*/ 3196098 w 3212706"/>
              <a:gd name="connsiteY1" fmla="*/ 138854 h 1987521"/>
              <a:gd name="connsiteX2" fmla="*/ 20420 w 3212706"/>
              <a:gd name="connsiteY2" fmla="*/ 1979627 h 1987521"/>
              <a:gd name="connsiteX3" fmla="*/ 20691 w 3212706"/>
              <a:gd name="connsiteY3" fmla="*/ 1861192 h 1987521"/>
            </a:gdLst>
            <a:ahLst/>
            <a:cxnLst>
              <a:cxn ang="0">
                <a:pos x="connsiteX0" y="connsiteY0"/>
              </a:cxn>
              <a:cxn ang="0">
                <a:pos x="connsiteX1" y="connsiteY1"/>
              </a:cxn>
              <a:cxn ang="0">
                <a:pos x="connsiteX2" y="connsiteY2"/>
              </a:cxn>
              <a:cxn ang="0">
                <a:pos x="connsiteX3" y="connsiteY3"/>
              </a:cxn>
            </a:cxnLst>
            <a:rect l="l" t="t" r="r" b="b"/>
            <a:pathLst>
              <a:path w="3212706" h="1987521">
                <a:moveTo>
                  <a:pt x="3196371" y="20420"/>
                </a:moveTo>
                <a:lnTo>
                  <a:pt x="3196098" y="138854"/>
                </a:lnTo>
                <a:lnTo>
                  <a:pt x="20420" y="1979627"/>
                </a:lnTo>
                <a:lnTo>
                  <a:pt x="20691" y="1861192"/>
                </a:lnTo>
                <a:close/>
              </a:path>
            </a:pathLst>
          </a:custGeom>
          <a:solidFill>
            <a:srgbClr val="A3A3A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1" name="Freeform: Shape 400">
            <a:extLst>
              <a:ext uri="{FF2B5EF4-FFF2-40B4-BE49-F238E27FC236}">
                <a16:creationId xmlns:a16="http://schemas.microsoft.com/office/drawing/2014/main" id="{5E2DD96B-4FB4-4EEC-954E-7C70874398A4}"/>
              </a:ext>
            </a:extLst>
          </p:cNvPr>
          <p:cNvSpPr/>
          <p:nvPr/>
        </p:nvSpPr>
        <p:spPr>
          <a:xfrm>
            <a:off x="4572669" y="5342789"/>
            <a:ext cx="30588" cy="48939"/>
          </a:xfrm>
          <a:custGeom>
            <a:avLst/>
            <a:gdLst>
              <a:gd name="connsiteX0" fmla="*/ 71878 w 81678"/>
              <a:gd name="connsiteY0" fmla="*/ 20420 h 136131"/>
              <a:gd name="connsiteX1" fmla="*/ 71605 w 81678"/>
              <a:gd name="connsiteY1" fmla="*/ 96381 h 136131"/>
              <a:gd name="connsiteX2" fmla="*/ 20420 w 81678"/>
              <a:gd name="connsiteY2" fmla="*/ 126330 h 136131"/>
              <a:gd name="connsiteX3" fmla="*/ 20692 w 81678"/>
              <a:gd name="connsiteY3" fmla="*/ 50096 h 136131"/>
            </a:gdLst>
            <a:ahLst/>
            <a:cxnLst>
              <a:cxn ang="0">
                <a:pos x="connsiteX0" y="connsiteY0"/>
              </a:cxn>
              <a:cxn ang="0">
                <a:pos x="connsiteX1" y="connsiteY1"/>
              </a:cxn>
              <a:cxn ang="0">
                <a:pos x="connsiteX2" y="connsiteY2"/>
              </a:cxn>
              <a:cxn ang="0">
                <a:pos x="connsiteX3" y="connsiteY3"/>
              </a:cxn>
            </a:cxnLst>
            <a:rect l="l" t="t" r="r" b="b"/>
            <a:pathLst>
              <a:path w="81678" h="136131">
                <a:moveTo>
                  <a:pt x="71878" y="20420"/>
                </a:moveTo>
                <a:lnTo>
                  <a:pt x="71605" y="96381"/>
                </a:lnTo>
                <a:lnTo>
                  <a:pt x="20420" y="126330"/>
                </a:lnTo>
                <a:lnTo>
                  <a:pt x="20692" y="50096"/>
                </a:lnTo>
                <a:close/>
              </a:path>
            </a:pathLst>
          </a:custGeom>
          <a:solidFill>
            <a:srgbClr val="B8B8B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2" name="Freeform: Shape 401">
            <a:extLst>
              <a:ext uri="{FF2B5EF4-FFF2-40B4-BE49-F238E27FC236}">
                <a16:creationId xmlns:a16="http://schemas.microsoft.com/office/drawing/2014/main" id="{E6E1F4A7-F33A-483F-8BEF-8BEA8A1E618F}"/>
              </a:ext>
            </a:extLst>
          </p:cNvPr>
          <p:cNvSpPr/>
          <p:nvPr/>
        </p:nvSpPr>
        <p:spPr>
          <a:xfrm>
            <a:off x="4291262" y="5197540"/>
            <a:ext cx="295681" cy="195754"/>
          </a:xfrm>
          <a:custGeom>
            <a:avLst/>
            <a:gdLst>
              <a:gd name="connsiteX0" fmla="*/ 772139 w 789563"/>
              <a:gd name="connsiteY0" fmla="*/ 454135 h 544526"/>
              <a:gd name="connsiteX1" fmla="*/ 771867 w 789563"/>
              <a:gd name="connsiteY1" fmla="*/ 530368 h 544526"/>
              <a:gd name="connsiteX2" fmla="*/ 20420 w 789563"/>
              <a:gd name="connsiteY2" fmla="*/ 96381 h 544526"/>
              <a:gd name="connsiteX3" fmla="*/ 20692 w 789563"/>
              <a:gd name="connsiteY3" fmla="*/ 20420 h 544526"/>
            </a:gdLst>
            <a:ahLst/>
            <a:cxnLst>
              <a:cxn ang="0">
                <a:pos x="connsiteX0" y="connsiteY0"/>
              </a:cxn>
              <a:cxn ang="0">
                <a:pos x="connsiteX1" y="connsiteY1"/>
              </a:cxn>
              <a:cxn ang="0">
                <a:pos x="connsiteX2" y="connsiteY2"/>
              </a:cxn>
              <a:cxn ang="0">
                <a:pos x="connsiteX3" y="connsiteY3"/>
              </a:cxn>
            </a:cxnLst>
            <a:rect l="l" t="t" r="r" b="b"/>
            <a:pathLst>
              <a:path w="789563" h="544526">
                <a:moveTo>
                  <a:pt x="772139" y="454135"/>
                </a:moveTo>
                <a:lnTo>
                  <a:pt x="771867" y="530368"/>
                </a:lnTo>
                <a:lnTo>
                  <a:pt x="20420" y="96381"/>
                </a:lnTo>
                <a:lnTo>
                  <a:pt x="20692" y="20420"/>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3" name="Freeform: Shape 402">
            <a:extLst>
              <a:ext uri="{FF2B5EF4-FFF2-40B4-BE49-F238E27FC236}">
                <a16:creationId xmlns:a16="http://schemas.microsoft.com/office/drawing/2014/main" id="{D363F2CE-4C6A-4391-ACBF-99C132CF4B75}"/>
              </a:ext>
            </a:extLst>
          </p:cNvPr>
          <p:cNvSpPr/>
          <p:nvPr/>
        </p:nvSpPr>
        <p:spPr>
          <a:xfrm>
            <a:off x="5230509" y="4977415"/>
            <a:ext cx="30588" cy="48939"/>
          </a:xfrm>
          <a:custGeom>
            <a:avLst/>
            <a:gdLst>
              <a:gd name="connsiteX0" fmla="*/ 71877 w 81678"/>
              <a:gd name="connsiteY0" fmla="*/ 20420 h 136131"/>
              <a:gd name="connsiteX1" fmla="*/ 71605 w 81678"/>
              <a:gd name="connsiteY1" fmla="*/ 96654 h 136131"/>
              <a:gd name="connsiteX2" fmla="*/ 20420 w 81678"/>
              <a:gd name="connsiteY2" fmla="*/ 126331 h 136131"/>
              <a:gd name="connsiteX3" fmla="*/ 20691 w 81678"/>
              <a:gd name="connsiteY3" fmla="*/ 50096 h 136131"/>
            </a:gdLst>
            <a:ahLst/>
            <a:cxnLst>
              <a:cxn ang="0">
                <a:pos x="connsiteX0" y="connsiteY0"/>
              </a:cxn>
              <a:cxn ang="0">
                <a:pos x="connsiteX1" y="connsiteY1"/>
              </a:cxn>
              <a:cxn ang="0">
                <a:pos x="connsiteX2" y="connsiteY2"/>
              </a:cxn>
              <a:cxn ang="0">
                <a:pos x="connsiteX3" y="connsiteY3"/>
              </a:cxn>
            </a:cxnLst>
            <a:rect l="l" t="t" r="r" b="b"/>
            <a:pathLst>
              <a:path w="81678" h="136131">
                <a:moveTo>
                  <a:pt x="71877" y="20420"/>
                </a:moveTo>
                <a:lnTo>
                  <a:pt x="71605" y="96654"/>
                </a:lnTo>
                <a:lnTo>
                  <a:pt x="20420" y="126331"/>
                </a:lnTo>
                <a:lnTo>
                  <a:pt x="20691" y="50096"/>
                </a:lnTo>
                <a:close/>
              </a:path>
            </a:pathLst>
          </a:custGeom>
          <a:solidFill>
            <a:srgbClr val="B8B8B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4" name="Freeform: Shape 403">
            <a:extLst>
              <a:ext uri="{FF2B5EF4-FFF2-40B4-BE49-F238E27FC236}">
                <a16:creationId xmlns:a16="http://schemas.microsoft.com/office/drawing/2014/main" id="{DE7B0A19-A0D6-495F-965F-BF5408F107A2}"/>
              </a:ext>
            </a:extLst>
          </p:cNvPr>
          <p:cNvSpPr/>
          <p:nvPr/>
        </p:nvSpPr>
        <p:spPr>
          <a:xfrm>
            <a:off x="4949204" y="4832165"/>
            <a:ext cx="295681" cy="195754"/>
          </a:xfrm>
          <a:custGeom>
            <a:avLst/>
            <a:gdLst>
              <a:gd name="connsiteX0" fmla="*/ 771867 w 789563"/>
              <a:gd name="connsiteY0" fmla="*/ 454135 h 544526"/>
              <a:gd name="connsiteX1" fmla="*/ 771595 w 789563"/>
              <a:gd name="connsiteY1" fmla="*/ 530369 h 544526"/>
              <a:gd name="connsiteX2" fmla="*/ 20420 w 789563"/>
              <a:gd name="connsiteY2" fmla="*/ 96654 h 544526"/>
              <a:gd name="connsiteX3" fmla="*/ 20420 w 789563"/>
              <a:gd name="connsiteY3" fmla="*/ 20420 h 544526"/>
            </a:gdLst>
            <a:ahLst/>
            <a:cxnLst>
              <a:cxn ang="0">
                <a:pos x="connsiteX0" y="connsiteY0"/>
              </a:cxn>
              <a:cxn ang="0">
                <a:pos x="connsiteX1" y="connsiteY1"/>
              </a:cxn>
              <a:cxn ang="0">
                <a:pos x="connsiteX2" y="connsiteY2"/>
              </a:cxn>
              <a:cxn ang="0">
                <a:pos x="connsiteX3" y="connsiteY3"/>
              </a:cxn>
            </a:cxnLst>
            <a:rect l="l" t="t" r="r" b="b"/>
            <a:pathLst>
              <a:path w="789563" h="544526">
                <a:moveTo>
                  <a:pt x="771867" y="454135"/>
                </a:moveTo>
                <a:lnTo>
                  <a:pt x="771595" y="530369"/>
                </a:lnTo>
                <a:lnTo>
                  <a:pt x="20420" y="96654"/>
                </a:lnTo>
                <a:lnTo>
                  <a:pt x="20420" y="20420"/>
                </a:lnTo>
                <a:close/>
              </a:path>
            </a:pathLst>
          </a:custGeom>
          <a:solidFill>
            <a:srgbClr val="AFAFA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5" name="Freeform: Shape 404">
            <a:extLst>
              <a:ext uri="{FF2B5EF4-FFF2-40B4-BE49-F238E27FC236}">
                <a16:creationId xmlns:a16="http://schemas.microsoft.com/office/drawing/2014/main" id="{A6F7AE5A-8D16-422E-BAD3-AD63BF202F67}"/>
              </a:ext>
            </a:extLst>
          </p:cNvPr>
          <p:cNvSpPr/>
          <p:nvPr/>
        </p:nvSpPr>
        <p:spPr>
          <a:xfrm>
            <a:off x="4503031" y="4760715"/>
            <a:ext cx="1203117" cy="714501"/>
          </a:xfrm>
          <a:custGeom>
            <a:avLst/>
            <a:gdLst>
              <a:gd name="connsiteX0" fmla="*/ 3196371 w 3212706"/>
              <a:gd name="connsiteY0" fmla="*/ 20420 h 1987521"/>
              <a:gd name="connsiteX1" fmla="*/ 3196098 w 3212706"/>
              <a:gd name="connsiteY1" fmla="*/ 138854 h 1987521"/>
              <a:gd name="connsiteX2" fmla="*/ 20420 w 3212706"/>
              <a:gd name="connsiteY2" fmla="*/ 1979626 h 1987521"/>
              <a:gd name="connsiteX3" fmla="*/ 20964 w 3212706"/>
              <a:gd name="connsiteY3" fmla="*/ 1861191 h 1987521"/>
            </a:gdLst>
            <a:ahLst/>
            <a:cxnLst>
              <a:cxn ang="0">
                <a:pos x="connsiteX0" y="connsiteY0"/>
              </a:cxn>
              <a:cxn ang="0">
                <a:pos x="connsiteX1" y="connsiteY1"/>
              </a:cxn>
              <a:cxn ang="0">
                <a:pos x="connsiteX2" y="connsiteY2"/>
              </a:cxn>
              <a:cxn ang="0">
                <a:pos x="connsiteX3" y="connsiteY3"/>
              </a:cxn>
            </a:cxnLst>
            <a:rect l="l" t="t" r="r" b="b"/>
            <a:pathLst>
              <a:path w="3212706" h="1987521">
                <a:moveTo>
                  <a:pt x="3196371" y="20420"/>
                </a:moveTo>
                <a:lnTo>
                  <a:pt x="3196098" y="138854"/>
                </a:lnTo>
                <a:lnTo>
                  <a:pt x="20420" y="1979626"/>
                </a:lnTo>
                <a:lnTo>
                  <a:pt x="20964" y="1861191"/>
                </a:lnTo>
                <a:close/>
              </a:path>
            </a:pathLst>
          </a:custGeom>
          <a:solidFill>
            <a:srgbClr val="A3A3A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6" name="Freeform: Shape 405">
            <a:extLst>
              <a:ext uri="{FF2B5EF4-FFF2-40B4-BE49-F238E27FC236}">
                <a16:creationId xmlns:a16="http://schemas.microsoft.com/office/drawing/2014/main" id="{E4041D21-8177-4AD3-B65B-F4FD487F097A}"/>
              </a:ext>
            </a:extLst>
          </p:cNvPr>
          <p:cNvSpPr/>
          <p:nvPr/>
        </p:nvSpPr>
        <p:spPr>
          <a:xfrm>
            <a:off x="4547587" y="5449475"/>
            <a:ext cx="10196" cy="58726"/>
          </a:xfrm>
          <a:custGeom>
            <a:avLst/>
            <a:gdLst>
              <a:gd name="connsiteX0" fmla="*/ 32127 w 27226"/>
              <a:gd name="connsiteY0" fmla="*/ 20420 h 163357"/>
              <a:gd name="connsiteX1" fmla="*/ 31854 w 27226"/>
              <a:gd name="connsiteY1" fmla="*/ 138854 h 163357"/>
              <a:gd name="connsiteX2" fmla="*/ 20420 w 27226"/>
              <a:gd name="connsiteY2" fmla="*/ 161452 h 163357"/>
              <a:gd name="connsiteX3" fmla="*/ 20692 w 27226"/>
              <a:gd name="connsiteY3" fmla="*/ 43017 h 163357"/>
              <a:gd name="connsiteX4" fmla="*/ 32127 w 27226"/>
              <a:gd name="connsiteY4" fmla="*/ 20420 h 163357"/>
              <a:gd name="connsiteX5" fmla="*/ 32127 w 27226"/>
              <a:gd name="connsiteY5" fmla="*/ 20420 h 1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163357">
                <a:moveTo>
                  <a:pt x="32127" y="20420"/>
                </a:moveTo>
                <a:lnTo>
                  <a:pt x="31854" y="138854"/>
                </a:lnTo>
                <a:cubicBezTo>
                  <a:pt x="24231" y="145661"/>
                  <a:pt x="20420" y="153556"/>
                  <a:pt x="20420" y="161452"/>
                </a:cubicBezTo>
                <a:lnTo>
                  <a:pt x="20692" y="43017"/>
                </a:lnTo>
                <a:cubicBezTo>
                  <a:pt x="20692" y="35122"/>
                  <a:pt x="24504" y="27226"/>
                  <a:pt x="32127" y="20420"/>
                </a:cubicBezTo>
                <a:lnTo>
                  <a:pt x="32127" y="20420"/>
                </a:ln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7" name="Freeform: Shape 406">
            <a:extLst>
              <a:ext uri="{FF2B5EF4-FFF2-40B4-BE49-F238E27FC236}">
                <a16:creationId xmlns:a16="http://schemas.microsoft.com/office/drawing/2014/main" id="{3082BCED-0A8C-4F9A-BE8E-B51A6401B5AB}"/>
              </a:ext>
            </a:extLst>
          </p:cNvPr>
          <p:cNvSpPr/>
          <p:nvPr/>
        </p:nvSpPr>
        <p:spPr>
          <a:xfrm>
            <a:off x="4546874" y="5457795"/>
            <a:ext cx="61175" cy="195754"/>
          </a:xfrm>
          <a:custGeom>
            <a:avLst/>
            <a:gdLst>
              <a:gd name="connsiteX0" fmla="*/ 167442 w 163357"/>
              <a:gd name="connsiteY0" fmla="*/ 20420 h 544526"/>
              <a:gd name="connsiteX1" fmla="*/ 165808 w 163357"/>
              <a:gd name="connsiteY1" fmla="*/ 484356 h 544526"/>
              <a:gd name="connsiteX2" fmla="*/ 144572 w 163357"/>
              <a:gd name="connsiteY2" fmla="*/ 514033 h 544526"/>
              <a:gd name="connsiteX3" fmla="*/ 41929 w 163357"/>
              <a:gd name="connsiteY3" fmla="*/ 514033 h 544526"/>
              <a:gd name="connsiteX4" fmla="*/ 20420 w 163357"/>
              <a:gd name="connsiteY4" fmla="*/ 484084 h 544526"/>
              <a:gd name="connsiteX5" fmla="*/ 22053 w 163357"/>
              <a:gd name="connsiteY5" fmla="*/ 20420 h 544526"/>
              <a:gd name="connsiteX6" fmla="*/ 43562 w 163357"/>
              <a:gd name="connsiteY6" fmla="*/ 50368 h 544526"/>
              <a:gd name="connsiteX7" fmla="*/ 146205 w 163357"/>
              <a:gd name="connsiteY7" fmla="*/ 50368 h 544526"/>
              <a:gd name="connsiteX8" fmla="*/ 167442 w 163357"/>
              <a:gd name="connsiteY8" fmla="*/ 20420 h 544526"/>
              <a:gd name="connsiteX9" fmla="*/ 167442 w 163357"/>
              <a:gd name="connsiteY9" fmla="*/ 20420 h 5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357" h="544526">
                <a:moveTo>
                  <a:pt x="167442" y="20420"/>
                </a:moveTo>
                <a:lnTo>
                  <a:pt x="165808" y="484356"/>
                </a:lnTo>
                <a:cubicBezTo>
                  <a:pt x="165808" y="494974"/>
                  <a:pt x="158730" y="505865"/>
                  <a:pt x="144572" y="514033"/>
                </a:cubicBezTo>
                <a:cubicBezTo>
                  <a:pt x="116256" y="530368"/>
                  <a:pt x="70244" y="530368"/>
                  <a:pt x="41929" y="514033"/>
                </a:cubicBezTo>
                <a:cubicBezTo>
                  <a:pt x="27499" y="505865"/>
                  <a:pt x="20420" y="494974"/>
                  <a:pt x="20420" y="484084"/>
                </a:cubicBezTo>
                <a:lnTo>
                  <a:pt x="22053" y="20420"/>
                </a:lnTo>
                <a:cubicBezTo>
                  <a:pt x="22053" y="31310"/>
                  <a:pt x="29132" y="42200"/>
                  <a:pt x="43562" y="50368"/>
                </a:cubicBezTo>
                <a:cubicBezTo>
                  <a:pt x="71878" y="66704"/>
                  <a:pt x="118162" y="66704"/>
                  <a:pt x="146205" y="50368"/>
                </a:cubicBezTo>
                <a:cubicBezTo>
                  <a:pt x="160635" y="41928"/>
                  <a:pt x="167442" y="31310"/>
                  <a:pt x="167442" y="20420"/>
                </a:cubicBezTo>
                <a:lnTo>
                  <a:pt x="167442" y="20420"/>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8" name="Freeform: Shape 407">
            <a:extLst>
              <a:ext uri="{FF2B5EF4-FFF2-40B4-BE49-F238E27FC236}">
                <a16:creationId xmlns:a16="http://schemas.microsoft.com/office/drawing/2014/main" id="{1EB9C1DC-E853-4008-94E9-9FFD552385BB}"/>
              </a:ext>
            </a:extLst>
          </p:cNvPr>
          <p:cNvSpPr/>
          <p:nvPr/>
        </p:nvSpPr>
        <p:spPr>
          <a:xfrm>
            <a:off x="4072101" y="4521994"/>
            <a:ext cx="1723108" cy="959194"/>
          </a:xfrm>
          <a:custGeom>
            <a:avLst/>
            <a:gdLst>
              <a:gd name="connsiteX0" fmla="*/ 4567626 w 4601249"/>
              <a:gd name="connsiteY0" fmla="*/ 765060 h 2668180"/>
              <a:gd name="connsiteX1" fmla="*/ 4556463 w 4601249"/>
              <a:gd name="connsiteY1" fmla="*/ 759887 h 2668180"/>
              <a:gd name="connsiteX2" fmla="*/ 4567898 w 4601249"/>
              <a:gd name="connsiteY2" fmla="*/ 765332 h 2668180"/>
              <a:gd name="connsiteX3" fmla="*/ 3298062 w 4601249"/>
              <a:gd name="connsiteY3" fmla="*/ 32127 h 2668180"/>
              <a:gd name="connsiteX4" fmla="*/ 3316576 w 4601249"/>
              <a:gd name="connsiteY4" fmla="*/ 73511 h 2668180"/>
              <a:gd name="connsiteX5" fmla="*/ 3297789 w 4601249"/>
              <a:gd name="connsiteY5" fmla="*/ 32672 h 2668180"/>
              <a:gd name="connsiteX6" fmla="*/ 3195146 w 4601249"/>
              <a:gd name="connsiteY6" fmla="*/ 32672 h 2668180"/>
              <a:gd name="connsiteX7" fmla="*/ 3195419 w 4601249"/>
              <a:gd name="connsiteY7" fmla="*/ 92025 h 2668180"/>
              <a:gd name="connsiteX8" fmla="*/ 3298062 w 4601249"/>
              <a:gd name="connsiteY8" fmla="*/ 92025 h 2668180"/>
              <a:gd name="connsiteX9" fmla="*/ 3308680 w 4601249"/>
              <a:gd name="connsiteY9" fmla="*/ 84129 h 2668180"/>
              <a:gd name="connsiteX10" fmla="*/ 3308408 w 4601249"/>
              <a:gd name="connsiteY10" fmla="*/ 84402 h 2668180"/>
              <a:gd name="connsiteX11" fmla="*/ 3449713 w 4601249"/>
              <a:gd name="connsiteY11" fmla="*/ 165808 h 2668180"/>
              <a:gd name="connsiteX12" fmla="*/ 274033 w 4601249"/>
              <a:gd name="connsiteY12" fmla="*/ 2006580 h 2668180"/>
              <a:gd name="connsiteX13" fmla="*/ 133001 w 4601249"/>
              <a:gd name="connsiteY13" fmla="*/ 1925173 h 2668180"/>
              <a:gd name="connsiteX14" fmla="*/ 144436 w 4601249"/>
              <a:gd name="connsiteY14" fmla="*/ 1919728 h 2668180"/>
              <a:gd name="connsiteX15" fmla="*/ 144164 w 4601249"/>
              <a:gd name="connsiteY15" fmla="*/ 1860103 h 2668180"/>
              <a:gd name="connsiteX16" fmla="*/ 41520 w 4601249"/>
              <a:gd name="connsiteY16" fmla="*/ 1860103 h 2668180"/>
              <a:gd name="connsiteX17" fmla="*/ 41793 w 4601249"/>
              <a:gd name="connsiteY17" fmla="*/ 1919456 h 2668180"/>
              <a:gd name="connsiteX18" fmla="*/ 47238 w 4601249"/>
              <a:gd name="connsiteY18" fmla="*/ 1922179 h 2668180"/>
              <a:gd name="connsiteX19" fmla="*/ 1305367 w 4601249"/>
              <a:gd name="connsiteY19" fmla="*/ 2648577 h 2668180"/>
              <a:gd name="connsiteX20" fmla="*/ 1311629 w 4601249"/>
              <a:gd name="connsiteY20" fmla="*/ 2652933 h 2668180"/>
              <a:gd name="connsiteX21" fmla="*/ 1414272 w 4601249"/>
              <a:gd name="connsiteY21" fmla="*/ 2652933 h 2668180"/>
              <a:gd name="connsiteX22" fmla="*/ 1414000 w 4601249"/>
              <a:gd name="connsiteY22" fmla="*/ 2593308 h 2668180"/>
              <a:gd name="connsiteX23" fmla="*/ 1311357 w 4601249"/>
              <a:gd name="connsiteY23" fmla="*/ 2593308 h 2668180"/>
              <a:gd name="connsiteX24" fmla="*/ 1302100 w 4601249"/>
              <a:gd name="connsiteY24" fmla="*/ 2599842 h 2668180"/>
              <a:gd name="connsiteX25" fmla="*/ 1171958 w 4601249"/>
              <a:gd name="connsiteY25" fmla="*/ 2524698 h 2668180"/>
              <a:gd name="connsiteX26" fmla="*/ 4347637 w 4601249"/>
              <a:gd name="connsiteY26" fmla="*/ 683925 h 2668180"/>
              <a:gd name="connsiteX27" fmla="*/ 4477778 w 4601249"/>
              <a:gd name="connsiteY27" fmla="*/ 759070 h 2668180"/>
              <a:gd name="connsiteX28" fmla="*/ 4465255 w 4601249"/>
              <a:gd name="connsiteY28" fmla="*/ 764787 h 2668180"/>
              <a:gd name="connsiteX29" fmla="*/ 4465527 w 4601249"/>
              <a:gd name="connsiteY29" fmla="*/ 824413 h 2668180"/>
              <a:gd name="connsiteX30" fmla="*/ 4568170 w 4601249"/>
              <a:gd name="connsiteY30" fmla="*/ 824413 h 2668180"/>
              <a:gd name="connsiteX31" fmla="*/ 4567626 w 4601249"/>
              <a:gd name="connsiteY31" fmla="*/ 765060 h 2668180"/>
              <a:gd name="connsiteX32" fmla="*/ 3314942 w 4601249"/>
              <a:gd name="connsiteY32" fmla="*/ 76506 h 2668180"/>
              <a:gd name="connsiteX33" fmla="*/ 3313309 w 4601249"/>
              <a:gd name="connsiteY33" fmla="*/ 78956 h 2668180"/>
              <a:gd name="connsiteX34" fmla="*/ 3314942 w 4601249"/>
              <a:gd name="connsiteY34" fmla="*/ 76506 h 2668180"/>
              <a:gd name="connsiteX35" fmla="*/ 3163020 w 4601249"/>
              <a:gd name="connsiteY35" fmla="*/ 1286172 h 2668180"/>
              <a:gd name="connsiteX36" fmla="*/ 2413751 w 4601249"/>
              <a:gd name="connsiteY36" fmla="*/ 853545 h 2668180"/>
              <a:gd name="connsiteX37" fmla="*/ 2362565 w 4601249"/>
              <a:gd name="connsiteY37" fmla="*/ 883222 h 2668180"/>
              <a:gd name="connsiteX38" fmla="*/ 3111561 w 4601249"/>
              <a:gd name="connsiteY38" fmla="*/ 1315576 h 2668180"/>
              <a:gd name="connsiteX39" fmla="*/ 1408010 w 4601249"/>
              <a:gd name="connsiteY39" fmla="*/ 2303075 h 2668180"/>
              <a:gd name="connsiteX40" fmla="*/ 657108 w 4601249"/>
              <a:gd name="connsiteY40" fmla="*/ 1869360 h 2668180"/>
              <a:gd name="connsiteX41" fmla="*/ 605922 w 4601249"/>
              <a:gd name="connsiteY41" fmla="*/ 1899309 h 2668180"/>
              <a:gd name="connsiteX42" fmla="*/ 1356824 w 4601249"/>
              <a:gd name="connsiteY42" fmla="*/ 2332751 h 2668180"/>
              <a:gd name="connsiteX43" fmla="*/ 1098174 w 4601249"/>
              <a:gd name="connsiteY43" fmla="*/ 2482769 h 2668180"/>
              <a:gd name="connsiteX44" fmla="*/ 347000 w 4601249"/>
              <a:gd name="connsiteY44" fmla="*/ 2048781 h 2668180"/>
              <a:gd name="connsiteX45" fmla="*/ 3522679 w 4601249"/>
              <a:gd name="connsiteY45" fmla="*/ 208009 h 2668180"/>
              <a:gd name="connsiteX46" fmla="*/ 4274126 w 4601249"/>
              <a:gd name="connsiteY46" fmla="*/ 641725 h 2668180"/>
              <a:gd name="connsiteX47" fmla="*/ 3163020 w 4601249"/>
              <a:gd name="connsiteY47" fmla="*/ 1286172 h 2668180"/>
              <a:gd name="connsiteX48" fmla="*/ 4554829 w 4601249"/>
              <a:gd name="connsiteY48" fmla="*/ 759342 h 2668180"/>
              <a:gd name="connsiteX49" fmla="*/ 4545028 w 4601249"/>
              <a:gd name="connsiteY49" fmla="*/ 756347 h 2668180"/>
              <a:gd name="connsiteX50" fmla="*/ 4554829 w 4601249"/>
              <a:gd name="connsiteY50" fmla="*/ 759342 h 2668180"/>
              <a:gd name="connsiteX51" fmla="*/ 4540127 w 4601249"/>
              <a:gd name="connsiteY51" fmla="*/ 755259 h 2668180"/>
              <a:gd name="connsiteX52" fmla="*/ 4533320 w 4601249"/>
              <a:gd name="connsiteY52" fmla="*/ 754169 h 2668180"/>
              <a:gd name="connsiteX53" fmla="*/ 4540127 w 4601249"/>
              <a:gd name="connsiteY53" fmla="*/ 755259 h 2668180"/>
              <a:gd name="connsiteX54" fmla="*/ 4526241 w 4601249"/>
              <a:gd name="connsiteY54" fmla="*/ 753353 h 2668180"/>
              <a:gd name="connsiteX55" fmla="*/ 4521613 w 4601249"/>
              <a:gd name="connsiteY55" fmla="*/ 753080 h 2668180"/>
              <a:gd name="connsiteX56" fmla="*/ 4526241 w 4601249"/>
              <a:gd name="connsiteY56" fmla="*/ 753353 h 2668180"/>
              <a:gd name="connsiteX57" fmla="*/ 4512628 w 4601249"/>
              <a:gd name="connsiteY57" fmla="*/ 753080 h 2668180"/>
              <a:gd name="connsiteX58" fmla="*/ 4510450 w 4601249"/>
              <a:gd name="connsiteY58" fmla="*/ 753080 h 2668180"/>
              <a:gd name="connsiteX59" fmla="*/ 4512628 w 4601249"/>
              <a:gd name="connsiteY59" fmla="*/ 753080 h 266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4601249" h="2668180">
                <a:moveTo>
                  <a:pt x="4567626" y="765060"/>
                </a:moveTo>
                <a:cubicBezTo>
                  <a:pt x="4564086" y="763154"/>
                  <a:pt x="4560547" y="761248"/>
                  <a:pt x="4556463" y="759887"/>
                </a:cubicBezTo>
                <a:cubicBezTo>
                  <a:pt x="4560547" y="761520"/>
                  <a:pt x="4564359" y="763154"/>
                  <a:pt x="4567898" y="765332"/>
                </a:cubicBezTo>
                <a:cubicBezTo>
                  <a:pt x="4510450" y="732116"/>
                  <a:pt x="3356871" y="66160"/>
                  <a:pt x="3298062" y="32127"/>
                </a:cubicBezTo>
                <a:cubicBezTo>
                  <a:pt x="3317665" y="43290"/>
                  <a:pt x="3323382" y="59081"/>
                  <a:pt x="3316576" y="73511"/>
                </a:cubicBezTo>
                <a:cubicBezTo>
                  <a:pt x="3323110" y="59353"/>
                  <a:pt x="3316848" y="43562"/>
                  <a:pt x="3297789" y="32672"/>
                </a:cubicBezTo>
                <a:cubicBezTo>
                  <a:pt x="3269202" y="16336"/>
                  <a:pt x="3223462" y="16336"/>
                  <a:pt x="3195146" y="32672"/>
                </a:cubicBezTo>
                <a:cubicBezTo>
                  <a:pt x="3166831" y="49008"/>
                  <a:pt x="3167103" y="75689"/>
                  <a:pt x="3195419" y="92025"/>
                </a:cubicBezTo>
                <a:cubicBezTo>
                  <a:pt x="3224006" y="108361"/>
                  <a:pt x="3269746" y="108361"/>
                  <a:pt x="3298062" y="92025"/>
                </a:cubicBezTo>
                <a:cubicBezTo>
                  <a:pt x="3302146" y="89575"/>
                  <a:pt x="3305685" y="86852"/>
                  <a:pt x="3308680" y="84129"/>
                </a:cubicBezTo>
                <a:cubicBezTo>
                  <a:pt x="3308408" y="84129"/>
                  <a:pt x="3308408" y="84402"/>
                  <a:pt x="3308408" y="84402"/>
                </a:cubicBezTo>
                <a:lnTo>
                  <a:pt x="3449713" y="165808"/>
                </a:lnTo>
                <a:lnTo>
                  <a:pt x="274033" y="2006580"/>
                </a:lnTo>
                <a:lnTo>
                  <a:pt x="133001" y="1925173"/>
                </a:lnTo>
                <a:cubicBezTo>
                  <a:pt x="137085" y="1923812"/>
                  <a:pt x="140897" y="1921906"/>
                  <a:pt x="144436" y="1919728"/>
                </a:cubicBezTo>
                <a:cubicBezTo>
                  <a:pt x="172751" y="1903392"/>
                  <a:pt x="172479" y="1876710"/>
                  <a:pt x="144164" y="1860103"/>
                </a:cubicBezTo>
                <a:cubicBezTo>
                  <a:pt x="115849" y="1843767"/>
                  <a:pt x="69836" y="1843767"/>
                  <a:pt x="41520" y="1860103"/>
                </a:cubicBezTo>
                <a:cubicBezTo>
                  <a:pt x="13206" y="1876439"/>
                  <a:pt x="13477" y="1903120"/>
                  <a:pt x="41793" y="1919456"/>
                </a:cubicBezTo>
                <a:cubicBezTo>
                  <a:pt x="43426" y="1920545"/>
                  <a:pt x="45332" y="1921089"/>
                  <a:pt x="47238" y="1922179"/>
                </a:cubicBezTo>
                <a:cubicBezTo>
                  <a:pt x="146070" y="1979082"/>
                  <a:pt x="1197551" y="2586229"/>
                  <a:pt x="1305367" y="2648577"/>
                </a:cubicBezTo>
                <a:cubicBezTo>
                  <a:pt x="1307273" y="2649939"/>
                  <a:pt x="1309451" y="2651572"/>
                  <a:pt x="1311629" y="2652933"/>
                </a:cubicBezTo>
                <a:cubicBezTo>
                  <a:pt x="1339944" y="2669269"/>
                  <a:pt x="1386229" y="2669269"/>
                  <a:pt x="1414272" y="2652933"/>
                </a:cubicBezTo>
                <a:cubicBezTo>
                  <a:pt x="1442588" y="2636597"/>
                  <a:pt x="1442315" y="2609916"/>
                  <a:pt x="1414000" y="2593308"/>
                </a:cubicBezTo>
                <a:cubicBezTo>
                  <a:pt x="1385685" y="2576972"/>
                  <a:pt x="1339672" y="2576972"/>
                  <a:pt x="1311357" y="2593308"/>
                </a:cubicBezTo>
                <a:cubicBezTo>
                  <a:pt x="1307817" y="2595486"/>
                  <a:pt x="1304823" y="2597664"/>
                  <a:pt x="1302100" y="2599842"/>
                </a:cubicBezTo>
                <a:lnTo>
                  <a:pt x="1171958" y="2524698"/>
                </a:lnTo>
                <a:lnTo>
                  <a:pt x="4347637" y="683925"/>
                </a:lnTo>
                <a:lnTo>
                  <a:pt x="4477778" y="759070"/>
                </a:lnTo>
                <a:cubicBezTo>
                  <a:pt x="4473422" y="760703"/>
                  <a:pt x="4469067" y="762610"/>
                  <a:pt x="4465255" y="764787"/>
                </a:cubicBezTo>
                <a:cubicBezTo>
                  <a:pt x="4436939" y="781123"/>
                  <a:pt x="4437212" y="807805"/>
                  <a:pt x="4465527" y="824413"/>
                </a:cubicBezTo>
                <a:cubicBezTo>
                  <a:pt x="4494114" y="840749"/>
                  <a:pt x="4539854" y="840749"/>
                  <a:pt x="4568170" y="824413"/>
                </a:cubicBezTo>
                <a:cubicBezTo>
                  <a:pt x="4596213" y="808350"/>
                  <a:pt x="4595941" y="781667"/>
                  <a:pt x="4567626" y="765060"/>
                </a:cubicBezTo>
                <a:close/>
                <a:moveTo>
                  <a:pt x="3314942" y="76506"/>
                </a:moveTo>
                <a:cubicBezTo>
                  <a:pt x="3314398" y="77322"/>
                  <a:pt x="3313853" y="78139"/>
                  <a:pt x="3313309" y="78956"/>
                </a:cubicBezTo>
                <a:cubicBezTo>
                  <a:pt x="3313581" y="78412"/>
                  <a:pt x="3314125" y="77595"/>
                  <a:pt x="3314942" y="76506"/>
                </a:cubicBezTo>
                <a:close/>
                <a:moveTo>
                  <a:pt x="3163020" y="1286172"/>
                </a:moveTo>
                <a:lnTo>
                  <a:pt x="2413751" y="853545"/>
                </a:lnTo>
                <a:lnTo>
                  <a:pt x="2362565" y="883222"/>
                </a:lnTo>
                <a:lnTo>
                  <a:pt x="3111561" y="1315576"/>
                </a:lnTo>
                <a:lnTo>
                  <a:pt x="1408010" y="2303075"/>
                </a:lnTo>
                <a:lnTo>
                  <a:pt x="657108" y="1869360"/>
                </a:lnTo>
                <a:lnTo>
                  <a:pt x="605922" y="1899309"/>
                </a:lnTo>
                <a:lnTo>
                  <a:pt x="1356824" y="2332751"/>
                </a:lnTo>
                <a:lnTo>
                  <a:pt x="1098174" y="2482769"/>
                </a:lnTo>
                <a:lnTo>
                  <a:pt x="347000" y="2048781"/>
                </a:lnTo>
                <a:lnTo>
                  <a:pt x="3522679" y="208009"/>
                </a:lnTo>
                <a:lnTo>
                  <a:pt x="4274126" y="641725"/>
                </a:lnTo>
                <a:lnTo>
                  <a:pt x="3163020" y="1286172"/>
                </a:lnTo>
                <a:close/>
                <a:moveTo>
                  <a:pt x="4554829" y="759342"/>
                </a:moveTo>
                <a:cubicBezTo>
                  <a:pt x="4551834" y="758253"/>
                  <a:pt x="4548567" y="757164"/>
                  <a:pt x="4545028" y="756347"/>
                </a:cubicBezTo>
                <a:cubicBezTo>
                  <a:pt x="4548295" y="757164"/>
                  <a:pt x="4551562" y="758253"/>
                  <a:pt x="4554829" y="759342"/>
                </a:cubicBezTo>
                <a:close/>
                <a:moveTo>
                  <a:pt x="4540127" y="755259"/>
                </a:moveTo>
                <a:cubicBezTo>
                  <a:pt x="4537949" y="754714"/>
                  <a:pt x="4535498" y="754441"/>
                  <a:pt x="4533320" y="754169"/>
                </a:cubicBezTo>
                <a:cubicBezTo>
                  <a:pt x="4535498" y="754441"/>
                  <a:pt x="4537677" y="754986"/>
                  <a:pt x="4540127" y="755259"/>
                </a:cubicBezTo>
                <a:close/>
                <a:moveTo>
                  <a:pt x="4526241" y="753353"/>
                </a:moveTo>
                <a:cubicBezTo>
                  <a:pt x="4524608" y="753353"/>
                  <a:pt x="4523247" y="753080"/>
                  <a:pt x="4521613" y="753080"/>
                </a:cubicBezTo>
                <a:cubicBezTo>
                  <a:pt x="4522974" y="753353"/>
                  <a:pt x="4524608" y="753353"/>
                  <a:pt x="4526241" y="753353"/>
                </a:cubicBezTo>
                <a:close/>
                <a:moveTo>
                  <a:pt x="4512628" y="753080"/>
                </a:moveTo>
                <a:cubicBezTo>
                  <a:pt x="4511811" y="753080"/>
                  <a:pt x="4511267" y="753080"/>
                  <a:pt x="4510450" y="753080"/>
                </a:cubicBezTo>
                <a:cubicBezTo>
                  <a:pt x="4511267" y="753080"/>
                  <a:pt x="4511811" y="753080"/>
                  <a:pt x="4512628" y="753080"/>
                </a:cubicBezTo>
                <a:close/>
              </a:path>
            </a:pathLst>
          </a:custGeom>
          <a:solidFill>
            <a:srgbClr val="C1C1C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09" name="Freeform: Shape 408">
            <a:extLst>
              <a:ext uri="{FF2B5EF4-FFF2-40B4-BE49-F238E27FC236}">
                <a16:creationId xmlns:a16="http://schemas.microsoft.com/office/drawing/2014/main" id="{9FA8F96C-B28E-43C4-BA15-8D633E55D56D}"/>
              </a:ext>
            </a:extLst>
          </p:cNvPr>
          <p:cNvSpPr/>
          <p:nvPr/>
        </p:nvSpPr>
        <p:spPr>
          <a:xfrm>
            <a:off x="4080105" y="5204783"/>
            <a:ext cx="489404" cy="313206"/>
          </a:xfrm>
          <a:custGeom>
            <a:avLst/>
            <a:gdLst>
              <a:gd name="connsiteX0" fmla="*/ 1290528 w 1306863"/>
              <a:gd name="connsiteY0" fmla="*/ 753625 h 871242"/>
              <a:gd name="connsiteX1" fmla="*/ 1290256 w 1306863"/>
              <a:gd name="connsiteY1" fmla="*/ 872059 h 871242"/>
              <a:gd name="connsiteX2" fmla="*/ 20420 w 1306863"/>
              <a:gd name="connsiteY2" fmla="*/ 138854 h 871242"/>
              <a:gd name="connsiteX3" fmla="*/ 20692 w 1306863"/>
              <a:gd name="connsiteY3" fmla="*/ 20420 h 871242"/>
              <a:gd name="connsiteX4" fmla="*/ 1290528 w 1306863"/>
              <a:gd name="connsiteY4" fmla="*/ 753625 h 871242"/>
              <a:gd name="connsiteX5" fmla="*/ 1290528 w 1306863"/>
              <a:gd name="connsiteY5" fmla="*/ 753625 h 8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6863" h="871242">
                <a:moveTo>
                  <a:pt x="1290528" y="753625"/>
                </a:moveTo>
                <a:lnTo>
                  <a:pt x="1290256" y="872059"/>
                </a:lnTo>
                <a:cubicBezTo>
                  <a:pt x="1231991" y="838299"/>
                  <a:pt x="80590" y="173704"/>
                  <a:pt x="20420" y="138854"/>
                </a:cubicBezTo>
                <a:lnTo>
                  <a:pt x="20692" y="20420"/>
                </a:lnTo>
                <a:cubicBezTo>
                  <a:pt x="80862" y="54997"/>
                  <a:pt x="1231991" y="719864"/>
                  <a:pt x="1290528" y="753625"/>
                </a:cubicBezTo>
                <a:lnTo>
                  <a:pt x="1290528" y="753625"/>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0" name="Freeform: Shape 409">
            <a:extLst>
              <a:ext uri="{FF2B5EF4-FFF2-40B4-BE49-F238E27FC236}">
                <a16:creationId xmlns:a16="http://schemas.microsoft.com/office/drawing/2014/main" id="{C0886E4C-7F5B-4FE0-8E97-FD75BCC51A1F}"/>
              </a:ext>
            </a:extLst>
          </p:cNvPr>
          <p:cNvSpPr/>
          <p:nvPr/>
        </p:nvSpPr>
        <p:spPr>
          <a:xfrm>
            <a:off x="4520058" y="5069909"/>
            <a:ext cx="91763" cy="264268"/>
          </a:xfrm>
          <a:custGeom>
            <a:avLst/>
            <a:gdLst>
              <a:gd name="connsiteX0" fmla="*/ 40295 w 245036"/>
              <a:gd name="connsiteY0" fmla="*/ 739739 h 735110"/>
              <a:gd name="connsiteX1" fmla="*/ 20420 w 245036"/>
              <a:gd name="connsiteY1" fmla="*/ 728304 h 735110"/>
              <a:gd name="connsiteX2" fmla="*/ 231424 w 245036"/>
              <a:gd name="connsiteY2" fmla="*/ 20420 h 735110"/>
              <a:gd name="connsiteX3" fmla="*/ 251299 w 245036"/>
              <a:gd name="connsiteY3" fmla="*/ 31854 h 735110"/>
            </a:gdLst>
            <a:ahLst/>
            <a:cxnLst>
              <a:cxn ang="0">
                <a:pos x="connsiteX0" y="connsiteY0"/>
              </a:cxn>
              <a:cxn ang="0">
                <a:pos x="connsiteX1" y="connsiteY1"/>
              </a:cxn>
              <a:cxn ang="0">
                <a:pos x="connsiteX2" y="connsiteY2"/>
              </a:cxn>
              <a:cxn ang="0">
                <a:pos x="connsiteX3" y="connsiteY3"/>
              </a:cxn>
            </a:cxnLst>
            <a:rect l="l" t="t" r="r" b="b"/>
            <a:pathLst>
              <a:path w="245036" h="735110">
                <a:moveTo>
                  <a:pt x="40295" y="739739"/>
                </a:moveTo>
                <a:lnTo>
                  <a:pt x="20420" y="728304"/>
                </a:lnTo>
                <a:lnTo>
                  <a:pt x="231424" y="20420"/>
                </a:lnTo>
                <a:lnTo>
                  <a:pt x="251299" y="31854"/>
                </a:ln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1" name="Freeform: Shape 410">
            <a:extLst>
              <a:ext uri="{FF2B5EF4-FFF2-40B4-BE49-F238E27FC236}">
                <a16:creationId xmlns:a16="http://schemas.microsoft.com/office/drawing/2014/main" id="{09BE721D-F450-4AC5-AED8-D32B517D6283}"/>
              </a:ext>
            </a:extLst>
          </p:cNvPr>
          <p:cNvSpPr/>
          <p:nvPr/>
        </p:nvSpPr>
        <p:spPr>
          <a:xfrm>
            <a:off x="4599077" y="5059436"/>
            <a:ext cx="40784" cy="19576"/>
          </a:xfrm>
          <a:custGeom>
            <a:avLst/>
            <a:gdLst>
              <a:gd name="connsiteX0" fmla="*/ 40295 w 108905"/>
              <a:gd name="connsiteY0" fmla="*/ 60987 h 54452"/>
              <a:gd name="connsiteX1" fmla="*/ 20420 w 108905"/>
              <a:gd name="connsiteY1" fmla="*/ 49552 h 54452"/>
              <a:gd name="connsiteX2" fmla="*/ 70789 w 108905"/>
              <a:gd name="connsiteY2" fmla="*/ 20420 h 54452"/>
              <a:gd name="connsiteX3" fmla="*/ 90664 w 108905"/>
              <a:gd name="connsiteY3" fmla="*/ 32127 h 54452"/>
            </a:gdLst>
            <a:ahLst/>
            <a:cxnLst>
              <a:cxn ang="0">
                <a:pos x="connsiteX0" y="connsiteY0"/>
              </a:cxn>
              <a:cxn ang="0">
                <a:pos x="connsiteX1" y="connsiteY1"/>
              </a:cxn>
              <a:cxn ang="0">
                <a:pos x="connsiteX2" y="connsiteY2"/>
              </a:cxn>
              <a:cxn ang="0">
                <a:pos x="connsiteX3" y="connsiteY3"/>
              </a:cxn>
            </a:cxnLst>
            <a:rect l="l" t="t" r="r" b="b"/>
            <a:pathLst>
              <a:path w="108905" h="54452">
                <a:moveTo>
                  <a:pt x="40295" y="60987"/>
                </a:moveTo>
                <a:lnTo>
                  <a:pt x="20420" y="49552"/>
                </a:lnTo>
                <a:lnTo>
                  <a:pt x="70789" y="20420"/>
                </a:lnTo>
                <a:lnTo>
                  <a:pt x="90664" y="32127"/>
                </a:lnTo>
                <a:close/>
              </a:path>
            </a:pathLst>
          </a:custGeom>
          <a:solidFill>
            <a:srgbClr val="0869A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2" name="Freeform: Shape 411">
            <a:extLst>
              <a:ext uri="{FF2B5EF4-FFF2-40B4-BE49-F238E27FC236}">
                <a16:creationId xmlns:a16="http://schemas.microsoft.com/office/drawing/2014/main" id="{DBD3AC3B-ACF0-4823-8F6C-29726AC62388}"/>
              </a:ext>
            </a:extLst>
          </p:cNvPr>
          <p:cNvSpPr/>
          <p:nvPr/>
        </p:nvSpPr>
        <p:spPr>
          <a:xfrm>
            <a:off x="4527501" y="5063644"/>
            <a:ext cx="112155" cy="274055"/>
          </a:xfrm>
          <a:custGeom>
            <a:avLst/>
            <a:gdLst>
              <a:gd name="connsiteX0" fmla="*/ 281793 w 299489"/>
              <a:gd name="connsiteY0" fmla="*/ 20420 h 762337"/>
              <a:gd name="connsiteX1" fmla="*/ 70789 w 299489"/>
              <a:gd name="connsiteY1" fmla="*/ 728304 h 762337"/>
              <a:gd name="connsiteX2" fmla="*/ 20420 w 299489"/>
              <a:gd name="connsiteY2" fmla="*/ 757164 h 762337"/>
              <a:gd name="connsiteX3" fmla="*/ 231424 w 299489"/>
              <a:gd name="connsiteY3" fmla="*/ 49280 h 762337"/>
            </a:gdLst>
            <a:ahLst/>
            <a:cxnLst>
              <a:cxn ang="0">
                <a:pos x="connsiteX0" y="connsiteY0"/>
              </a:cxn>
              <a:cxn ang="0">
                <a:pos x="connsiteX1" y="connsiteY1"/>
              </a:cxn>
              <a:cxn ang="0">
                <a:pos x="connsiteX2" y="connsiteY2"/>
              </a:cxn>
              <a:cxn ang="0">
                <a:pos x="connsiteX3" y="connsiteY3"/>
              </a:cxn>
            </a:cxnLst>
            <a:rect l="l" t="t" r="r" b="b"/>
            <a:pathLst>
              <a:path w="299489" h="762337">
                <a:moveTo>
                  <a:pt x="281793" y="20420"/>
                </a:moveTo>
                <a:lnTo>
                  <a:pt x="70789" y="728304"/>
                </a:lnTo>
                <a:lnTo>
                  <a:pt x="20420" y="757164"/>
                </a:lnTo>
                <a:lnTo>
                  <a:pt x="231424" y="49280"/>
                </a:lnTo>
                <a:close/>
              </a:path>
            </a:pathLst>
          </a:custGeom>
          <a:solidFill>
            <a:srgbClr val="B2B2B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3" name="Freeform: Shape 412">
            <a:extLst>
              <a:ext uri="{FF2B5EF4-FFF2-40B4-BE49-F238E27FC236}">
                <a16:creationId xmlns:a16="http://schemas.microsoft.com/office/drawing/2014/main" id="{E331A4D0-29F6-467F-AB1A-FBC944FF677C}"/>
              </a:ext>
            </a:extLst>
          </p:cNvPr>
          <p:cNvSpPr/>
          <p:nvPr/>
        </p:nvSpPr>
        <p:spPr>
          <a:xfrm>
            <a:off x="4341834" y="4971151"/>
            <a:ext cx="91763" cy="264268"/>
          </a:xfrm>
          <a:custGeom>
            <a:avLst/>
            <a:gdLst>
              <a:gd name="connsiteX0" fmla="*/ 40294 w 245036"/>
              <a:gd name="connsiteY0" fmla="*/ 740011 h 735110"/>
              <a:gd name="connsiteX1" fmla="*/ 20420 w 245036"/>
              <a:gd name="connsiteY1" fmla="*/ 728304 h 735110"/>
              <a:gd name="connsiteX2" fmla="*/ 231424 w 245036"/>
              <a:gd name="connsiteY2" fmla="*/ 20420 h 735110"/>
              <a:gd name="connsiteX3" fmla="*/ 251027 w 245036"/>
              <a:gd name="connsiteY3" fmla="*/ 32127 h 735110"/>
            </a:gdLst>
            <a:ahLst/>
            <a:cxnLst>
              <a:cxn ang="0">
                <a:pos x="connsiteX0" y="connsiteY0"/>
              </a:cxn>
              <a:cxn ang="0">
                <a:pos x="connsiteX1" y="connsiteY1"/>
              </a:cxn>
              <a:cxn ang="0">
                <a:pos x="connsiteX2" y="connsiteY2"/>
              </a:cxn>
              <a:cxn ang="0">
                <a:pos x="connsiteX3" y="connsiteY3"/>
              </a:cxn>
            </a:cxnLst>
            <a:rect l="l" t="t" r="r" b="b"/>
            <a:pathLst>
              <a:path w="245036" h="735110">
                <a:moveTo>
                  <a:pt x="40294" y="740011"/>
                </a:moveTo>
                <a:lnTo>
                  <a:pt x="20420" y="728304"/>
                </a:lnTo>
                <a:lnTo>
                  <a:pt x="231424" y="20420"/>
                </a:lnTo>
                <a:lnTo>
                  <a:pt x="251027" y="32127"/>
                </a:ln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4" name="Freeform: Shape 413">
            <a:extLst>
              <a:ext uri="{FF2B5EF4-FFF2-40B4-BE49-F238E27FC236}">
                <a16:creationId xmlns:a16="http://schemas.microsoft.com/office/drawing/2014/main" id="{5D6B9321-76C2-45A4-9FD9-C3DCE572B619}"/>
              </a:ext>
            </a:extLst>
          </p:cNvPr>
          <p:cNvSpPr/>
          <p:nvPr/>
        </p:nvSpPr>
        <p:spPr>
          <a:xfrm>
            <a:off x="4420852" y="4960776"/>
            <a:ext cx="40784" cy="19576"/>
          </a:xfrm>
          <a:custGeom>
            <a:avLst/>
            <a:gdLst>
              <a:gd name="connsiteX0" fmla="*/ 40023 w 108905"/>
              <a:gd name="connsiteY0" fmla="*/ 60987 h 54452"/>
              <a:gd name="connsiteX1" fmla="*/ 20420 w 108905"/>
              <a:gd name="connsiteY1" fmla="*/ 49280 h 54452"/>
              <a:gd name="connsiteX2" fmla="*/ 70516 w 108905"/>
              <a:gd name="connsiteY2" fmla="*/ 20420 h 54452"/>
              <a:gd name="connsiteX3" fmla="*/ 90391 w 108905"/>
              <a:gd name="connsiteY3" fmla="*/ 31854 h 54452"/>
            </a:gdLst>
            <a:ahLst/>
            <a:cxnLst>
              <a:cxn ang="0">
                <a:pos x="connsiteX0" y="connsiteY0"/>
              </a:cxn>
              <a:cxn ang="0">
                <a:pos x="connsiteX1" y="connsiteY1"/>
              </a:cxn>
              <a:cxn ang="0">
                <a:pos x="connsiteX2" y="connsiteY2"/>
              </a:cxn>
              <a:cxn ang="0">
                <a:pos x="connsiteX3" y="connsiteY3"/>
              </a:cxn>
            </a:cxnLst>
            <a:rect l="l" t="t" r="r" b="b"/>
            <a:pathLst>
              <a:path w="108905" h="54452">
                <a:moveTo>
                  <a:pt x="40023" y="60987"/>
                </a:moveTo>
                <a:lnTo>
                  <a:pt x="20420" y="49280"/>
                </a:lnTo>
                <a:lnTo>
                  <a:pt x="70516" y="20420"/>
                </a:lnTo>
                <a:lnTo>
                  <a:pt x="90391" y="31854"/>
                </a:lnTo>
                <a:close/>
              </a:path>
            </a:pathLst>
          </a:custGeom>
          <a:solidFill>
            <a:srgbClr val="0869A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5" name="Freeform: Shape 414">
            <a:extLst>
              <a:ext uri="{FF2B5EF4-FFF2-40B4-BE49-F238E27FC236}">
                <a16:creationId xmlns:a16="http://schemas.microsoft.com/office/drawing/2014/main" id="{45B52B61-D451-4261-A033-47D20F7FF0AB}"/>
              </a:ext>
            </a:extLst>
          </p:cNvPr>
          <p:cNvSpPr/>
          <p:nvPr/>
        </p:nvSpPr>
        <p:spPr>
          <a:xfrm>
            <a:off x="4349277" y="4964887"/>
            <a:ext cx="112155" cy="274055"/>
          </a:xfrm>
          <a:custGeom>
            <a:avLst/>
            <a:gdLst>
              <a:gd name="connsiteX0" fmla="*/ 281520 w 299489"/>
              <a:gd name="connsiteY0" fmla="*/ 20420 h 762337"/>
              <a:gd name="connsiteX1" fmla="*/ 70516 w 299489"/>
              <a:gd name="connsiteY1" fmla="*/ 728304 h 762337"/>
              <a:gd name="connsiteX2" fmla="*/ 20420 w 299489"/>
              <a:gd name="connsiteY2" fmla="*/ 757437 h 762337"/>
              <a:gd name="connsiteX3" fmla="*/ 231152 w 299489"/>
              <a:gd name="connsiteY3" fmla="*/ 49552 h 762337"/>
            </a:gdLst>
            <a:ahLst/>
            <a:cxnLst>
              <a:cxn ang="0">
                <a:pos x="connsiteX0" y="connsiteY0"/>
              </a:cxn>
              <a:cxn ang="0">
                <a:pos x="connsiteX1" y="connsiteY1"/>
              </a:cxn>
              <a:cxn ang="0">
                <a:pos x="connsiteX2" y="connsiteY2"/>
              </a:cxn>
              <a:cxn ang="0">
                <a:pos x="connsiteX3" y="connsiteY3"/>
              </a:cxn>
            </a:cxnLst>
            <a:rect l="l" t="t" r="r" b="b"/>
            <a:pathLst>
              <a:path w="299489" h="762337">
                <a:moveTo>
                  <a:pt x="281520" y="20420"/>
                </a:moveTo>
                <a:lnTo>
                  <a:pt x="70516" y="728304"/>
                </a:lnTo>
                <a:lnTo>
                  <a:pt x="20420" y="757437"/>
                </a:lnTo>
                <a:lnTo>
                  <a:pt x="231152" y="49552"/>
                </a:lnTo>
                <a:close/>
              </a:path>
            </a:pathLst>
          </a:custGeom>
          <a:solidFill>
            <a:srgbClr val="B2B2B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6" name="Freeform: Shape 415">
            <a:extLst>
              <a:ext uri="{FF2B5EF4-FFF2-40B4-BE49-F238E27FC236}">
                <a16:creationId xmlns:a16="http://schemas.microsoft.com/office/drawing/2014/main" id="{140AA193-5C08-40FE-9A31-D62C990AB501}"/>
              </a:ext>
            </a:extLst>
          </p:cNvPr>
          <p:cNvSpPr/>
          <p:nvPr/>
        </p:nvSpPr>
        <p:spPr>
          <a:xfrm>
            <a:off x="5170659" y="4702185"/>
            <a:ext cx="91763" cy="264268"/>
          </a:xfrm>
          <a:custGeom>
            <a:avLst/>
            <a:gdLst>
              <a:gd name="connsiteX0" fmla="*/ 40295 w 245036"/>
              <a:gd name="connsiteY0" fmla="*/ 739740 h 735110"/>
              <a:gd name="connsiteX1" fmla="*/ 20420 w 245036"/>
              <a:gd name="connsiteY1" fmla="*/ 728304 h 735110"/>
              <a:gd name="connsiteX2" fmla="*/ 231424 w 245036"/>
              <a:gd name="connsiteY2" fmla="*/ 20420 h 735110"/>
              <a:gd name="connsiteX3" fmla="*/ 251027 w 245036"/>
              <a:gd name="connsiteY3" fmla="*/ 31855 h 735110"/>
            </a:gdLst>
            <a:ahLst/>
            <a:cxnLst>
              <a:cxn ang="0">
                <a:pos x="connsiteX0" y="connsiteY0"/>
              </a:cxn>
              <a:cxn ang="0">
                <a:pos x="connsiteX1" y="connsiteY1"/>
              </a:cxn>
              <a:cxn ang="0">
                <a:pos x="connsiteX2" y="connsiteY2"/>
              </a:cxn>
              <a:cxn ang="0">
                <a:pos x="connsiteX3" y="connsiteY3"/>
              </a:cxn>
            </a:cxnLst>
            <a:rect l="l" t="t" r="r" b="b"/>
            <a:pathLst>
              <a:path w="245036" h="735110">
                <a:moveTo>
                  <a:pt x="40295" y="739740"/>
                </a:moveTo>
                <a:lnTo>
                  <a:pt x="20420" y="728304"/>
                </a:lnTo>
                <a:lnTo>
                  <a:pt x="231424" y="20420"/>
                </a:lnTo>
                <a:lnTo>
                  <a:pt x="251027" y="31855"/>
                </a:ln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7" name="Freeform: Shape 416">
            <a:extLst>
              <a:ext uri="{FF2B5EF4-FFF2-40B4-BE49-F238E27FC236}">
                <a16:creationId xmlns:a16="http://schemas.microsoft.com/office/drawing/2014/main" id="{6598267B-6A7E-467C-855A-0924849B9F7C}"/>
              </a:ext>
            </a:extLst>
          </p:cNvPr>
          <p:cNvSpPr/>
          <p:nvPr/>
        </p:nvSpPr>
        <p:spPr>
          <a:xfrm>
            <a:off x="5249677" y="4691712"/>
            <a:ext cx="40784" cy="19576"/>
          </a:xfrm>
          <a:custGeom>
            <a:avLst/>
            <a:gdLst>
              <a:gd name="connsiteX0" fmla="*/ 40023 w 108905"/>
              <a:gd name="connsiteY0" fmla="*/ 60988 h 54452"/>
              <a:gd name="connsiteX1" fmla="*/ 20420 w 108905"/>
              <a:gd name="connsiteY1" fmla="*/ 49552 h 54452"/>
              <a:gd name="connsiteX2" fmla="*/ 70516 w 108905"/>
              <a:gd name="connsiteY2" fmla="*/ 20420 h 54452"/>
              <a:gd name="connsiteX3" fmla="*/ 90392 w 108905"/>
              <a:gd name="connsiteY3" fmla="*/ 31855 h 54452"/>
            </a:gdLst>
            <a:ahLst/>
            <a:cxnLst>
              <a:cxn ang="0">
                <a:pos x="connsiteX0" y="connsiteY0"/>
              </a:cxn>
              <a:cxn ang="0">
                <a:pos x="connsiteX1" y="connsiteY1"/>
              </a:cxn>
              <a:cxn ang="0">
                <a:pos x="connsiteX2" y="connsiteY2"/>
              </a:cxn>
              <a:cxn ang="0">
                <a:pos x="connsiteX3" y="connsiteY3"/>
              </a:cxn>
            </a:cxnLst>
            <a:rect l="l" t="t" r="r" b="b"/>
            <a:pathLst>
              <a:path w="108905" h="54452">
                <a:moveTo>
                  <a:pt x="40023" y="60988"/>
                </a:moveTo>
                <a:lnTo>
                  <a:pt x="20420" y="49552"/>
                </a:lnTo>
                <a:lnTo>
                  <a:pt x="70516" y="20420"/>
                </a:lnTo>
                <a:lnTo>
                  <a:pt x="90392" y="31855"/>
                </a:lnTo>
                <a:close/>
              </a:path>
            </a:pathLst>
          </a:custGeom>
          <a:solidFill>
            <a:srgbClr val="0869A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8" name="Freeform: Shape 417">
            <a:extLst>
              <a:ext uri="{FF2B5EF4-FFF2-40B4-BE49-F238E27FC236}">
                <a16:creationId xmlns:a16="http://schemas.microsoft.com/office/drawing/2014/main" id="{4FFB365F-34B1-41A3-BA76-A1CA0E1A99AB}"/>
              </a:ext>
            </a:extLst>
          </p:cNvPr>
          <p:cNvSpPr/>
          <p:nvPr/>
        </p:nvSpPr>
        <p:spPr>
          <a:xfrm>
            <a:off x="5178102" y="4695823"/>
            <a:ext cx="112155" cy="274055"/>
          </a:xfrm>
          <a:custGeom>
            <a:avLst/>
            <a:gdLst>
              <a:gd name="connsiteX0" fmla="*/ 281520 w 299489"/>
              <a:gd name="connsiteY0" fmla="*/ 20420 h 762337"/>
              <a:gd name="connsiteX1" fmla="*/ 70516 w 299489"/>
              <a:gd name="connsiteY1" fmla="*/ 728577 h 762337"/>
              <a:gd name="connsiteX2" fmla="*/ 20420 w 299489"/>
              <a:gd name="connsiteY2" fmla="*/ 757437 h 762337"/>
              <a:gd name="connsiteX3" fmla="*/ 231151 w 299489"/>
              <a:gd name="connsiteY3" fmla="*/ 49552 h 762337"/>
            </a:gdLst>
            <a:ahLst/>
            <a:cxnLst>
              <a:cxn ang="0">
                <a:pos x="connsiteX0" y="connsiteY0"/>
              </a:cxn>
              <a:cxn ang="0">
                <a:pos x="connsiteX1" y="connsiteY1"/>
              </a:cxn>
              <a:cxn ang="0">
                <a:pos x="connsiteX2" y="connsiteY2"/>
              </a:cxn>
              <a:cxn ang="0">
                <a:pos x="connsiteX3" y="connsiteY3"/>
              </a:cxn>
            </a:cxnLst>
            <a:rect l="l" t="t" r="r" b="b"/>
            <a:pathLst>
              <a:path w="299489" h="762337">
                <a:moveTo>
                  <a:pt x="281520" y="20420"/>
                </a:moveTo>
                <a:lnTo>
                  <a:pt x="70516" y="728577"/>
                </a:lnTo>
                <a:lnTo>
                  <a:pt x="20420" y="757437"/>
                </a:lnTo>
                <a:lnTo>
                  <a:pt x="231151" y="49552"/>
                </a:lnTo>
                <a:close/>
              </a:path>
            </a:pathLst>
          </a:custGeom>
          <a:solidFill>
            <a:srgbClr val="B2B2B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19" name="Freeform: Shape 418">
            <a:extLst>
              <a:ext uri="{FF2B5EF4-FFF2-40B4-BE49-F238E27FC236}">
                <a16:creationId xmlns:a16="http://schemas.microsoft.com/office/drawing/2014/main" id="{F1E2045E-DDB8-4113-8204-DF4310C18B93}"/>
              </a:ext>
            </a:extLst>
          </p:cNvPr>
          <p:cNvSpPr/>
          <p:nvPr/>
        </p:nvSpPr>
        <p:spPr>
          <a:xfrm>
            <a:off x="4992333" y="4603427"/>
            <a:ext cx="91763" cy="264268"/>
          </a:xfrm>
          <a:custGeom>
            <a:avLst/>
            <a:gdLst>
              <a:gd name="connsiteX0" fmla="*/ 40295 w 245036"/>
              <a:gd name="connsiteY0" fmla="*/ 740011 h 735110"/>
              <a:gd name="connsiteX1" fmla="*/ 20420 w 245036"/>
              <a:gd name="connsiteY1" fmla="*/ 728304 h 735110"/>
              <a:gd name="connsiteX2" fmla="*/ 231424 w 245036"/>
              <a:gd name="connsiteY2" fmla="*/ 20420 h 735110"/>
              <a:gd name="connsiteX3" fmla="*/ 251299 w 245036"/>
              <a:gd name="connsiteY3" fmla="*/ 31855 h 735110"/>
            </a:gdLst>
            <a:ahLst/>
            <a:cxnLst>
              <a:cxn ang="0">
                <a:pos x="connsiteX0" y="connsiteY0"/>
              </a:cxn>
              <a:cxn ang="0">
                <a:pos x="connsiteX1" y="connsiteY1"/>
              </a:cxn>
              <a:cxn ang="0">
                <a:pos x="connsiteX2" y="connsiteY2"/>
              </a:cxn>
              <a:cxn ang="0">
                <a:pos x="connsiteX3" y="connsiteY3"/>
              </a:cxn>
            </a:cxnLst>
            <a:rect l="l" t="t" r="r" b="b"/>
            <a:pathLst>
              <a:path w="245036" h="735110">
                <a:moveTo>
                  <a:pt x="40295" y="740011"/>
                </a:moveTo>
                <a:lnTo>
                  <a:pt x="20420" y="728304"/>
                </a:lnTo>
                <a:lnTo>
                  <a:pt x="231424" y="20420"/>
                </a:lnTo>
                <a:lnTo>
                  <a:pt x="251299" y="31855"/>
                </a:ln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0" name="Freeform: Shape 419">
            <a:extLst>
              <a:ext uri="{FF2B5EF4-FFF2-40B4-BE49-F238E27FC236}">
                <a16:creationId xmlns:a16="http://schemas.microsoft.com/office/drawing/2014/main" id="{1715667C-CA06-4656-BC22-C0D60123FA5C}"/>
              </a:ext>
            </a:extLst>
          </p:cNvPr>
          <p:cNvSpPr/>
          <p:nvPr/>
        </p:nvSpPr>
        <p:spPr>
          <a:xfrm>
            <a:off x="5071351" y="4593052"/>
            <a:ext cx="40784" cy="19576"/>
          </a:xfrm>
          <a:custGeom>
            <a:avLst/>
            <a:gdLst>
              <a:gd name="connsiteX0" fmla="*/ 40295 w 108905"/>
              <a:gd name="connsiteY0" fmla="*/ 60715 h 54452"/>
              <a:gd name="connsiteX1" fmla="*/ 20420 w 108905"/>
              <a:gd name="connsiteY1" fmla="*/ 49280 h 54452"/>
              <a:gd name="connsiteX2" fmla="*/ 70516 w 108905"/>
              <a:gd name="connsiteY2" fmla="*/ 20420 h 54452"/>
              <a:gd name="connsiteX3" fmla="*/ 90392 w 108905"/>
              <a:gd name="connsiteY3" fmla="*/ 31854 h 54452"/>
            </a:gdLst>
            <a:ahLst/>
            <a:cxnLst>
              <a:cxn ang="0">
                <a:pos x="connsiteX0" y="connsiteY0"/>
              </a:cxn>
              <a:cxn ang="0">
                <a:pos x="connsiteX1" y="connsiteY1"/>
              </a:cxn>
              <a:cxn ang="0">
                <a:pos x="connsiteX2" y="connsiteY2"/>
              </a:cxn>
              <a:cxn ang="0">
                <a:pos x="connsiteX3" y="connsiteY3"/>
              </a:cxn>
            </a:cxnLst>
            <a:rect l="l" t="t" r="r" b="b"/>
            <a:pathLst>
              <a:path w="108905" h="54452">
                <a:moveTo>
                  <a:pt x="40295" y="60715"/>
                </a:moveTo>
                <a:lnTo>
                  <a:pt x="20420" y="49280"/>
                </a:lnTo>
                <a:lnTo>
                  <a:pt x="70516" y="20420"/>
                </a:lnTo>
                <a:lnTo>
                  <a:pt x="90392" y="31854"/>
                </a:lnTo>
                <a:close/>
              </a:path>
            </a:pathLst>
          </a:custGeom>
          <a:solidFill>
            <a:srgbClr val="0869A1"/>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1" name="Freeform: Shape 420">
            <a:extLst>
              <a:ext uri="{FF2B5EF4-FFF2-40B4-BE49-F238E27FC236}">
                <a16:creationId xmlns:a16="http://schemas.microsoft.com/office/drawing/2014/main" id="{416886B1-24FE-4D94-B20F-0F48C4FDBB32}"/>
              </a:ext>
            </a:extLst>
          </p:cNvPr>
          <p:cNvSpPr/>
          <p:nvPr/>
        </p:nvSpPr>
        <p:spPr>
          <a:xfrm>
            <a:off x="4999776" y="4597163"/>
            <a:ext cx="112155" cy="274055"/>
          </a:xfrm>
          <a:custGeom>
            <a:avLst/>
            <a:gdLst>
              <a:gd name="connsiteX0" fmla="*/ 281520 w 299489"/>
              <a:gd name="connsiteY0" fmla="*/ 20420 h 762337"/>
              <a:gd name="connsiteX1" fmla="*/ 70516 w 299489"/>
              <a:gd name="connsiteY1" fmla="*/ 728304 h 762337"/>
              <a:gd name="connsiteX2" fmla="*/ 20420 w 299489"/>
              <a:gd name="connsiteY2" fmla="*/ 757437 h 762337"/>
              <a:gd name="connsiteX3" fmla="*/ 231424 w 299489"/>
              <a:gd name="connsiteY3" fmla="*/ 49280 h 762337"/>
            </a:gdLst>
            <a:ahLst/>
            <a:cxnLst>
              <a:cxn ang="0">
                <a:pos x="connsiteX0" y="connsiteY0"/>
              </a:cxn>
              <a:cxn ang="0">
                <a:pos x="connsiteX1" y="connsiteY1"/>
              </a:cxn>
              <a:cxn ang="0">
                <a:pos x="connsiteX2" y="connsiteY2"/>
              </a:cxn>
              <a:cxn ang="0">
                <a:pos x="connsiteX3" y="connsiteY3"/>
              </a:cxn>
            </a:cxnLst>
            <a:rect l="l" t="t" r="r" b="b"/>
            <a:pathLst>
              <a:path w="299489" h="762337">
                <a:moveTo>
                  <a:pt x="281520" y="20420"/>
                </a:moveTo>
                <a:lnTo>
                  <a:pt x="70516" y="728304"/>
                </a:lnTo>
                <a:lnTo>
                  <a:pt x="20420" y="757437"/>
                </a:lnTo>
                <a:lnTo>
                  <a:pt x="231424" y="49280"/>
                </a:lnTo>
                <a:close/>
              </a:path>
            </a:pathLst>
          </a:custGeom>
          <a:solidFill>
            <a:srgbClr val="B2B2B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2" name="Freeform: Shape 421">
            <a:extLst>
              <a:ext uri="{FF2B5EF4-FFF2-40B4-BE49-F238E27FC236}">
                <a16:creationId xmlns:a16="http://schemas.microsoft.com/office/drawing/2014/main" id="{453AD927-554B-4E04-A2D8-D8CB1614B6C9}"/>
              </a:ext>
            </a:extLst>
          </p:cNvPr>
          <p:cNvSpPr/>
          <p:nvPr/>
        </p:nvSpPr>
        <p:spPr>
          <a:xfrm>
            <a:off x="5319825" y="4187646"/>
            <a:ext cx="448620" cy="274055"/>
          </a:xfrm>
          <a:custGeom>
            <a:avLst/>
            <a:gdLst>
              <a:gd name="connsiteX0" fmla="*/ 1198231 w 1197958"/>
              <a:gd name="connsiteY0" fmla="*/ 700533 h 762337"/>
              <a:gd name="connsiteX1" fmla="*/ 1198231 w 1197958"/>
              <a:gd name="connsiteY1" fmla="*/ 751174 h 762337"/>
              <a:gd name="connsiteX2" fmla="*/ 20420 w 1197958"/>
              <a:gd name="connsiteY2" fmla="*/ 71332 h 762337"/>
              <a:gd name="connsiteX3" fmla="*/ 20420 w 1197958"/>
              <a:gd name="connsiteY3" fmla="*/ 20420 h 762337"/>
            </a:gdLst>
            <a:ahLst/>
            <a:cxnLst>
              <a:cxn ang="0">
                <a:pos x="connsiteX0" y="connsiteY0"/>
              </a:cxn>
              <a:cxn ang="0">
                <a:pos x="connsiteX1" y="connsiteY1"/>
              </a:cxn>
              <a:cxn ang="0">
                <a:pos x="connsiteX2" y="connsiteY2"/>
              </a:cxn>
              <a:cxn ang="0">
                <a:pos x="connsiteX3" y="connsiteY3"/>
              </a:cxn>
            </a:cxnLst>
            <a:rect l="l" t="t" r="r" b="b"/>
            <a:pathLst>
              <a:path w="1197958" h="762337">
                <a:moveTo>
                  <a:pt x="1198231" y="700533"/>
                </a:moveTo>
                <a:lnTo>
                  <a:pt x="1198231" y="751174"/>
                </a:lnTo>
                <a:lnTo>
                  <a:pt x="20420" y="71332"/>
                </a:lnTo>
                <a:lnTo>
                  <a:pt x="20420" y="20420"/>
                </a:lnTo>
                <a:close/>
              </a:path>
            </a:pathLst>
          </a:custGeom>
          <a:solidFill>
            <a:srgbClr val="A3A3A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3" name="Freeform: Shape 422">
            <a:extLst>
              <a:ext uri="{FF2B5EF4-FFF2-40B4-BE49-F238E27FC236}">
                <a16:creationId xmlns:a16="http://schemas.microsoft.com/office/drawing/2014/main" id="{D6C5248A-7402-4CCB-8D7C-AA41E866A140}"/>
              </a:ext>
            </a:extLst>
          </p:cNvPr>
          <p:cNvSpPr/>
          <p:nvPr/>
        </p:nvSpPr>
        <p:spPr>
          <a:xfrm>
            <a:off x="4138834" y="4187646"/>
            <a:ext cx="1192921" cy="685138"/>
          </a:xfrm>
          <a:custGeom>
            <a:avLst/>
            <a:gdLst>
              <a:gd name="connsiteX0" fmla="*/ 3174045 w 3185480"/>
              <a:gd name="connsiteY0" fmla="*/ 20420 h 1905842"/>
              <a:gd name="connsiteX1" fmla="*/ 3174045 w 3185480"/>
              <a:gd name="connsiteY1" fmla="*/ 71332 h 1905842"/>
              <a:gd name="connsiteX2" fmla="*/ 20420 w 3185480"/>
              <a:gd name="connsiteY2" fmla="*/ 1899308 h 1905842"/>
              <a:gd name="connsiteX3" fmla="*/ 20420 w 3185480"/>
              <a:gd name="connsiteY3" fmla="*/ 1848395 h 1905842"/>
            </a:gdLst>
            <a:ahLst/>
            <a:cxnLst>
              <a:cxn ang="0">
                <a:pos x="connsiteX0" y="connsiteY0"/>
              </a:cxn>
              <a:cxn ang="0">
                <a:pos x="connsiteX1" y="connsiteY1"/>
              </a:cxn>
              <a:cxn ang="0">
                <a:pos x="connsiteX2" y="connsiteY2"/>
              </a:cxn>
              <a:cxn ang="0">
                <a:pos x="connsiteX3" y="connsiteY3"/>
              </a:cxn>
            </a:cxnLst>
            <a:rect l="l" t="t" r="r" b="b"/>
            <a:pathLst>
              <a:path w="3185480" h="1905842">
                <a:moveTo>
                  <a:pt x="3174045" y="20420"/>
                </a:moveTo>
                <a:lnTo>
                  <a:pt x="3174045" y="71332"/>
                </a:lnTo>
                <a:lnTo>
                  <a:pt x="20420" y="1899308"/>
                </a:lnTo>
                <a:lnTo>
                  <a:pt x="20420" y="1848395"/>
                </a:lnTo>
                <a:close/>
              </a:path>
            </a:pathLst>
          </a:custGeom>
          <a:solidFill>
            <a:srgbClr val="C7C7C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4" name="Freeform: Shape 423">
            <a:extLst>
              <a:ext uri="{FF2B5EF4-FFF2-40B4-BE49-F238E27FC236}">
                <a16:creationId xmlns:a16="http://schemas.microsoft.com/office/drawing/2014/main" id="{AD72199A-A110-4069-948E-80C2EE5A7591}"/>
              </a:ext>
            </a:extLst>
          </p:cNvPr>
          <p:cNvSpPr/>
          <p:nvPr/>
        </p:nvSpPr>
        <p:spPr>
          <a:xfrm>
            <a:off x="4100293" y="4844792"/>
            <a:ext cx="489404" cy="293631"/>
          </a:xfrm>
          <a:custGeom>
            <a:avLst/>
            <a:gdLst>
              <a:gd name="connsiteX0" fmla="*/ 1301418 w 1306863"/>
              <a:gd name="connsiteY0" fmla="*/ 760159 h 816789"/>
              <a:gd name="connsiteX1" fmla="*/ 1301418 w 1306863"/>
              <a:gd name="connsiteY1" fmla="*/ 810800 h 816789"/>
              <a:gd name="connsiteX2" fmla="*/ 20420 w 1306863"/>
              <a:gd name="connsiteY2" fmla="*/ 71333 h 816789"/>
              <a:gd name="connsiteX3" fmla="*/ 20420 w 1306863"/>
              <a:gd name="connsiteY3" fmla="*/ 20420 h 816789"/>
            </a:gdLst>
            <a:ahLst/>
            <a:cxnLst>
              <a:cxn ang="0">
                <a:pos x="connsiteX0" y="connsiteY0"/>
              </a:cxn>
              <a:cxn ang="0">
                <a:pos x="connsiteX1" y="connsiteY1"/>
              </a:cxn>
              <a:cxn ang="0">
                <a:pos x="connsiteX2" y="connsiteY2"/>
              </a:cxn>
              <a:cxn ang="0">
                <a:pos x="connsiteX3" y="connsiteY3"/>
              </a:cxn>
            </a:cxnLst>
            <a:rect l="l" t="t" r="r" b="b"/>
            <a:pathLst>
              <a:path w="1306863" h="816789">
                <a:moveTo>
                  <a:pt x="1301418" y="760159"/>
                </a:moveTo>
                <a:lnTo>
                  <a:pt x="1301418" y="810800"/>
                </a:lnTo>
                <a:lnTo>
                  <a:pt x="20420" y="71333"/>
                </a:lnTo>
                <a:lnTo>
                  <a:pt x="20420" y="20420"/>
                </a:lnTo>
                <a:close/>
              </a:path>
            </a:pathLst>
          </a:custGeom>
          <a:solidFill>
            <a:srgbClr val="BEBEB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5" name="Freeform: Shape 424">
            <a:extLst>
              <a:ext uri="{FF2B5EF4-FFF2-40B4-BE49-F238E27FC236}">
                <a16:creationId xmlns:a16="http://schemas.microsoft.com/office/drawing/2014/main" id="{3176F422-6A0D-4915-8F75-29834A11FAE8}"/>
              </a:ext>
            </a:extLst>
          </p:cNvPr>
          <p:cNvSpPr/>
          <p:nvPr/>
        </p:nvSpPr>
        <p:spPr>
          <a:xfrm>
            <a:off x="4580010" y="4432143"/>
            <a:ext cx="1233705" cy="704714"/>
          </a:xfrm>
          <a:custGeom>
            <a:avLst/>
            <a:gdLst>
              <a:gd name="connsiteX0" fmla="*/ 3276689 w 3294385"/>
              <a:gd name="connsiteY0" fmla="*/ 20420 h 1960295"/>
              <a:gd name="connsiteX1" fmla="*/ 3276416 w 3294385"/>
              <a:gd name="connsiteY1" fmla="*/ 71060 h 1960295"/>
              <a:gd name="connsiteX2" fmla="*/ 20420 w 3294385"/>
              <a:gd name="connsiteY2" fmla="*/ 1958662 h 1960295"/>
              <a:gd name="connsiteX3" fmla="*/ 20420 w 3294385"/>
              <a:gd name="connsiteY3" fmla="*/ 1908021 h 1960295"/>
            </a:gdLst>
            <a:ahLst/>
            <a:cxnLst>
              <a:cxn ang="0">
                <a:pos x="connsiteX0" y="connsiteY0"/>
              </a:cxn>
              <a:cxn ang="0">
                <a:pos x="connsiteX1" y="connsiteY1"/>
              </a:cxn>
              <a:cxn ang="0">
                <a:pos x="connsiteX2" y="connsiteY2"/>
              </a:cxn>
              <a:cxn ang="0">
                <a:pos x="connsiteX3" y="connsiteY3"/>
              </a:cxn>
            </a:cxnLst>
            <a:rect l="l" t="t" r="r" b="b"/>
            <a:pathLst>
              <a:path w="3294385" h="1960295">
                <a:moveTo>
                  <a:pt x="3276689" y="20420"/>
                </a:moveTo>
                <a:lnTo>
                  <a:pt x="3276416" y="71060"/>
                </a:lnTo>
                <a:lnTo>
                  <a:pt x="20420" y="1958662"/>
                </a:lnTo>
                <a:lnTo>
                  <a:pt x="20420" y="1908021"/>
                </a:lnTo>
                <a:close/>
              </a:path>
            </a:pathLst>
          </a:custGeom>
          <a:solidFill>
            <a:srgbClr val="A3A3A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6" name="Freeform: Shape 425">
            <a:extLst>
              <a:ext uri="{FF2B5EF4-FFF2-40B4-BE49-F238E27FC236}">
                <a16:creationId xmlns:a16="http://schemas.microsoft.com/office/drawing/2014/main" id="{0E42943E-89C2-4315-B79D-E1B378E70500}"/>
              </a:ext>
            </a:extLst>
          </p:cNvPr>
          <p:cNvSpPr/>
          <p:nvPr/>
        </p:nvSpPr>
        <p:spPr>
          <a:xfrm>
            <a:off x="4100395" y="4166309"/>
            <a:ext cx="1712912" cy="949406"/>
          </a:xfrm>
          <a:custGeom>
            <a:avLst/>
            <a:gdLst>
              <a:gd name="connsiteX0" fmla="*/ 3276417 w 4574023"/>
              <a:gd name="connsiteY0" fmla="*/ 20420 h 2640953"/>
              <a:gd name="connsiteX1" fmla="*/ 4557416 w 4574023"/>
              <a:gd name="connsiteY1" fmla="*/ 759887 h 2640953"/>
              <a:gd name="connsiteX2" fmla="*/ 1301419 w 4574023"/>
              <a:gd name="connsiteY2" fmla="*/ 2647488 h 2640953"/>
              <a:gd name="connsiteX3" fmla="*/ 20420 w 4574023"/>
              <a:gd name="connsiteY3" fmla="*/ 1908022 h 2640953"/>
              <a:gd name="connsiteX4" fmla="*/ 3276417 w 4574023"/>
              <a:gd name="connsiteY4" fmla="*/ 20420 h 2640953"/>
              <a:gd name="connsiteX5" fmla="*/ 1300874 w 4574023"/>
              <a:gd name="connsiteY5" fmla="*/ 2587862 h 2640953"/>
              <a:gd name="connsiteX6" fmla="*/ 4454500 w 4574023"/>
              <a:gd name="connsiteY6" fmla="*/ 759887 h 2640953"/>
              <a:gd name="connsiteX7" fmla="*/ 3276689 w 4574023"/>
              <a:gd name="connsiteY7" fmla="*/ 80045 h 2640953"/>
              <a:gd name="connsiteX8" fmla="*/ 123064 w 4574023"/>
              <a:gd name="connsiteY8" fmla="*/ 1908022 h 2640953"/>
              <a:gd name="connsiteX9" fmla="*/ 1300874 w 4574023"/>
              <a:gd name="connsiteY9" fmla="*/ 2587862 h 2640953"/>
              <a:gd name="connsiteX10" fmla="*/ 1300874 w 4574023"/>
              <a:gd name="connsiteY10" fmla="*/ 2587862 h 264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4023" h="2640953">
                <a:moveTo>
                  <a:pt x="3276417" y="20420"/>
                </a:moveTo>
                <a:lnTo>
                  <a:pt x="4557416" y="759887"/>
                </a:lnTo>
                <a:lnTo>
                  <a:pt x="1301419" y="2647488"/>
                </a:lnTo>
                <a:lnTo>
                  <a:pt x="20420" y="1908022"/>
                </a:lnTo>
                <a:lnTo>
                  <a:pt x="3276417" y="20420"/>
                </a:lnTo>
                <a:close/>
                <a:moveTo>
                  <a:pt x="1300874" y="2587862"/>
                </a:moveTo>
                <a:lnTo>
                  <a:pt x="4454500" y="759887"/>
                </a:lnTo>
                <a:lnTo>
                  <a:pt x="3276689" y="80045"/>
                </a:lnTo>
                <a:lnTo>
                  <a:pt x="123064" y="1908022"/>
                </a:lnTo>
                <a:lnTo>
                  <a:pt x="1300874" y="2587862"/>
                </a:lnTo>
                <a:lnTo>
                  <a:pt x="1300874" y="2587862"/>
                </a:lnTo>
                <a:close/>
              </a:path>
            </a:pathLst>
          </a:custGeom>
          <a:solidFill>
            <a:srgbClr val="CBCBC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7" name="Freeform: Shape 426">
            <a:extLst>
              <a:ext uri="{FF2B5EF4-FFF2-40B4-BE49-F238E27FC236}">
                <a16:creationId xmlns:a16="http://schemas.microsoft.com/office/drawing/2014/main" id="{DD4C637B-4517-4405-8F02-75396DCFE2EC}"/>
              </a:ext>
            </a:extLst>
          </p:cNvPr>
          <p:cNvSpPr/>
          <p:nvPr/>
        </p:nvSpPr>
        <p:spPr>
          <a:xfrm>
            <a:off x="5010379" y="4045627"/>
            <a:ext cx="234506" cy="352357"/>
          </a:xfrm>
          <a:custGeom>
            <a:avLst/>
            <a:gdLst>
              <a:gd name="connsiteX0" fmla="*/ 580193 w 626205"/>
              <a:gd name="connsiteY0" fmla="*/ 20420 h 980147"/>
              <a:gd name="connsiteX1" fmla="*/ 615315 w 626205"/>
              <a:gd name="connsiteY1" fmla="*/ 43018 h 980147"/>
              <a:gd name="connsiteX2" fmla="*/ 55542 w 626205"/>
              <a:gd name="connsiteY2" fmla="*/ 982598 h 980147"/>
              <a:gd name="connsiteX3" fmla="*/ 20420 w 626205"/>
              <a:gd name="connsiteY3" fmla="*/ 960273 h 980147"/>
            </a:gdLst>
            <a:ahLst/>
            <a:cxnLst>
              <a:cxn ang="0">
                <a:pos x="connsiteX0" y="connsiteY0"/>
              </a:cxn>
              <a:cxn ang="0">
                <a:pos x="connsiteX1" y="connsiteY1"/>
              </a:cxn>
              <a:cxn ang="0">
                <a:pos x="connsiteX2" y="connsiteY2"/>
              </a:cxn>
              <a:cxn ang="0">
                <a:pos x="connsiteX3" y="connsiteY3"/>
              </a:cxn>
            </a:cxnLst>
            <a:rect l="l" t="t" r="r" b="b"/>
            <a:pathLst>
              <a:path w="626205" h="980147">
                <a:moveTo>
                  <a:pt x="580193" y="20420"/>
                </a:moveTo>
                <a:lnTo>
                  <a:pt x="615315" y="43018"/>
                </a:lnTo>
                <a:lnTo>
                  <a:pt x="55542" y="982598"/>
                </a:lnTo>
                <a:lnTo>
                  <a:pt x="20420" y="960273"/>
                </a:lnTo>
                <a:close/>
              </a:path>
            </a:pathLst>
          </a:custGeom>
          <a:solidFill>
            <a:srgbClr val="C5C5C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8" name="Freeform: Shape 427">
            <a:extLst>
              <a:ext uri="{FF2B5EF4-FFF2-40B4-BE49-F238E27FC236}">
                <a16:creationId xmlns:a16="http://schemas.microsoft.com/office/drawing/2014/main" id="{4D15A1B9-84F8-451F-A177-13B3000B7BA1}"/>
              </a:ext>
            </a:extLst>
          </p:cNvPr>
          <p:cNvSpPr/>
          <p:nvPr/>
        </p:nvSpPr>
        <p:spPr>
          <a:xfrm>
            <a:off x="4993862" y="4374298"/>
            <a:ext cx="40784" cy="29363"/>
          </a:xfrm>
          <a:custGeom>
            <a:avLst/>
            <a:gdLst>
              <a:gd name="connsiteX0" fmla="*/ 64526 w 108905"/>
              <a:gd name="connsiteY0" fmla="*/ 46013 h 81678"/>
              <a:gd name="connsiteX1" fmla="*/ 99648 w 108905"/>
              <a:gd name="connsiteY1" fmla="*/ 68338 h 81678"/>
              <a:gd name="connsiteX2" fmla="*/ 55542 w 108905"/>
              <a:gd name="connsiteY2" fmla="*/ 42746 h 81678"/>
              <a:gd name="connsiteX3" fmla="*/ 20420 w 108905"/>
              <a:gd name="connsiteY3" fmla="*/ 20420 h 81678"/>
            </a:gdLst>
            <a:ahLst/>
            <a:cxnLst>
              <a:cxn ang="0">
                <a:pos x="connsiteX0" y="connsiteY0"/>
              </a:cxn>
              <a:cxn ang="0">
                <a:pos x="connsiteX1" y="connsiteY1"/>
              </a:cxn>
              <a:cxn ang="0">
                <a:pos x="connsiteX2" y="connsiteY2"/>
              </a:cxn>
              <a:cxn ang="0">
                <a:pos x="connsiteX3" y="connsiteY3"/>
              </a:cxn>
            </a:cxnLst>
            <a:rect l="l" t="t" r="r" b="b"/>
            <a:pathLst>
              <a:path w="108905" h="81678">
                <a:moveTo>
                  <a:pt x="64526" y="46013"/>
                </a:moveTo>
                <a:lnTo>
                  <a:pt x="99648" y="68338"/>
                </a:lnTo>
                <a:lnTo>
                  <a:pt x="55542" y="42746"/>
                </a:lnTo>
                <a:lnTo>
                  <a:pt x="20420" y="20420"/>
                </a:lnTo>
                <a:close/>
              </a:path>
            </a:pathLst>
          </a:custGeom>
          <a:solidFill>
            <a:srgbClr val="C5C5C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29" name="Freeform: Shape 428">
            <a:extLst>
              <a:ext uri="{FF2B5EF4-FFF2-40B4-BE49-F238E27FC236}">
                <a16:creationId xmlns:a16="http://schemas.microsoft.com/office/drawing/2014/main" id="{8928F20F-3EB2-48AC-9FB1-8F17BF021A6C}"/>
              </a:ext>
            </a:extLst>
          </p:cNvPr>
          <p:cNvSpPr/>
          <p:nvPr/>
        </p:nvSpPr>
        <p:spPr>
          <a:xfrm>
            <a:off x="5220007" y="4045627"/>
            <a:ext cx="428228" cy="244692"/>
          </a:xfrm>
          <a:custGeom>
            <a:avLst/>
            <a:gdLst>
              <a:gd name="connsiteX0" fmla="*/ 1110018 w 1143505"/>
              <a:gd name="connsiteY0" fmla="*/ 649620 h 680658"/>
              <a:gd name="connsiteX1" fmla="*/ 1145140 w 1143505"/>
              <a:gd name="connsiteY1" fmla="*/ 671946 h 680658"/>
              <a:gd name="connsiteX2" fmla="*/ 55542 w 1143505"/>
              <a:gd name="connsiteY2" fmla="*/ 43018 h 680658"/>
              <a:gd name="connsiteX3" fmla="*/ 20420 w 1143505"/>
              <a:gd name="connsiteY3" fmla="*/ 20420 h 680658"/>
            </a:gdLst>
            <a:ahLst/>
            <a:cxnLst>
              <a:cxn ang="0">
                <a:pos x="connsiteX0" y="connsiteY0"/>
              </a:cxn>
              <a:cxn ang="0">
                <a:pos x="connsiteX1" y="connsiteY1"/>
              </a:cxn>
              <a:cxn ang="0">
                <a:pos x="connsiteX2" y="connsiteY2"/>
              </a:cxn>
              <a:cxn ang="0">
                <a:pos x="connsiteX3" y="connsiteY3"/>
              </a:cxn>
            </a:cxnLst>
            <a:rect l="l" t="t" r="r" b="b"/>
            <a:pathLst>
              <a:path w="1143505" h="680658">
                <a:moveTo>
                  <a:pt x="1110018" y="649620"/>
                </a:moveTo>
                <a:lnTo>
                  <a:pt x="1145140" y="671946"/>
                </a:lnTo>
                <a:lnTo>
                  <a:pt x="55542" y="43018"/>
                </a:lnTo>
                <a:lnTo>
                  <a:pt x="20420" y="20420"/>
                </a:lnTo>
                <a:close/>
              </a:path>
            </a:pathLst>
          </a:custGeom>
          <a:solidFill>
            <a:srgbClr val="C5C5C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0" name="Freeform: Shape 429">
            <a:extLst>
              <a:ext uri="{FF2B5EF4-FFF2-40B4-BE49-F238E27FC236}">
                <a16:creationId xmlns:a16="http://schemas.microsoft.com/office/drawing/2014/main" id="{556CF29A-9A1E-4085-8F8D-D5EA436241DA}"/>
              </a:ext>
            </a:extLst>
          </p:cNvPr>
          <p:cNvSpPr/>
          <p:nvPr/>
        </p:nvSpPr>
        <p:spPr>
          <a:xfrm>
            <a:off x="5418317" y="4609594"/>
            <a:ext cx="40784" cy="29363"/>
          </a:xfrm>
          <a:custGeom>
            <a:avLst/>
            <a:gdLst>
              <a:gd name="connsiteX0" fmla="*/ 64526 w 108905"/>
              <a:gd name="connsiteY0" fmla="*/ 46013 h 81678"/>
              <a:gd name="connsiteX1" fmla="*/ 99921 w 108905"/>
              <a:gd name="connsiteY1" fmla="*/ 68338 h 81678"/>
              <a:gd name="connsiteX2" fmla="*/ 55814 w 108905"/>
              <a:gd name="connsiteY2" fmla="*/ 42746 h 81678"/>
              <a:gd name="connsiteX3" fmla="*/ 20420 w 108905"/>
              <a:gd name="connsiteY3" fmla="*/ 20420 h 81678"/>
            </a:gdLst>
            <a:ahLst/>
            <a:cxnLst>
              <a:cxn ang="0">
                <a:pos x="connsiteX0" y="connsiteY0"/>
              </a:cxn>
              <a:cxn ang="0">
                <a:pos x="connsiteX1" y="connsiteY1"/>
              </a:cxn>
              <a:cxn ang="0">
                <a:pos x="connsiteX2" y="connsiteY2"/>
              </a:cxn>
              <a:cxn ang="0">
                <a:pos x="connsiteX3" y="connsiteY3"/>
              </a:cxn>
            </a:cxnLst>
            <a:rect l="l" t="t" r="r" b="b"/>
            <a:pathLst>
              <a:path w="108905" h="81678">
                <a:moveTo>
                  <a:pt x="64526" y="46013"/>
                </a:moveTo>
                <a:lnTo>
                  <a:pt x="99921" y="68338"/>
                </a:lnTo>
                <a:lnTo>
                  <a:pt x="55814" y="42746"/>
                </a:lnTo>
                <a:lnTo>
                  <a:pt x="20420" y="20420"/>
                </a:lnTo>
                <a:close/>
              </a:path>
            </a:pathLst>
          </a:custGeom>
          <a:solidFill>
            <a:srgbClr val="C5C5C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1" name="Freeform: Shape 430">
            <a:extLst>
              <a:ext uri="{FF2B5EF4-FFF2-40B4-BE49-F238E27FC236}">
                <a16:creationId xmlns:a16="http://schemas.microsoft.com/office/drawing/2014/main" id="{5FF1DBA3-E351-4238-979C-D0348FB91F87}"/>
              </a:ext>
            </a:extLst>
          </p:cNvPr>
          <p:cNvSpPr/>
          <p:nvPr/>
        </p:nvSpPr>
        <p:spPr>
          <a:xfrm>
            <a:off x="5434835" y="4261543"/>
            <a:ext cx="244702" cy="371932"/>
          </a:xfrm>
          <a:custGeom>
            <a:avLst/>
            <a:gdLst>
              <a:gd name="connsiteX0" fmla="*/ 612592 w 653431"/>
              <a:gd name="connsiteY0" fmla="*/ 20420 h 1034600"/>
              <a:gd name="connsiteX1" fmla="*/ 647987 w 653431"/>
              <a:gd name="connsiteY1" fmla="*/ 42745 h 1034600"/>
              <a:gd name="connsiteX2" fmla="*/ 55814 w 653431"/>
              <a:gd name="connsiteY2" fmla="*/ 1036506 h 1034600"/>
              <a:gd name="connsiteX3" fmla="*/ 20420 w 653431"/>
              <a:gd name="connsiteY3" fmla="*/ 1014181 h 1034600"/>
            </a:gdLst>
            <a:ahLst/>
            <a:cxnLst>
              <a:cxn ang="0">
                <a:pos x="connsiteX0" y="connsiteY0"/>
              </a:cxn>
              <a:cxn ang="0">
                <a:pos x="connsiteX1" y="connsiteY1"/>
              </a:cxn>
              <a:cxn ang="0">
                <a:pos x="connsiteX2" y="connsiteY2"/>
              </a:cxn>
              <a:cxn ang="0">
                <a:pos x="connsiteX3" y="connsiteY3"/>
              </a:cxn>
            </a:cxnLst>
            <a:rect l="l" t="t" r="r" b="b"/>
            <a:pathLst>
              <a:path w="653431" h="1034600">
                <a:moveTo>
                  <a:pt x="612592" y="20420"/>
                </a:moveTo>
                <a:lnTo>
                  <a:pt x="647987" y="42745"/>
                </a:lnTo>
                <a:lnTo>
                  <a:pt x="55814" y="1036506"/>
                </a:lnTo>
                <a:lnTo>
                  <a:pt x="20420" y="1014181"/>
                </a:lnTo>
                <a:close/>
              </a:path>
            </a:pathLst>
          </a:custGeom>
          <a:solidFill>
            <a:srgbClr val="C5C5C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2" name="Freeform: Shape 431">
            <a:extLst>
              <a:ext uri="{FF2B5EF4-FFF2-40B4-BE49-F238E27FC236}">
                <a16:creationId xmlns:a16="http://schemas.microsoft.com/office/drawing/2014/main" id="{75D21800-DA1E-4375-A2AE-77837D6129EB}"/>
              </a:ext>
            </a:extLst>
          </p:cNvPr>
          <p:cNvSpPr/>
          <p:nvPr/>
        </p:nvSpPr>
        <p:spPr>
          <a:xfrm>
            <a:off x="4993862" y="4017047"/>
            <a:ext cx="672930" cy="606837"/>
          </a:xfrm>
          <a:custGeom>
            <a:avLst/>
            <a:gdLst>
              <a:gd name="connsiteX0" fmla="*/ 1790131 w 1796937"/>
              <a:gd name="connsiteY0" fmla="*/ 700534 h 1688032"/>
              <a:gd name="connsiteX1" fmla="*/ 1197958 w 1796937"/>
              <a:gd name="connsiteY1" fmla="*/ 1694295 h 1688032"/>
              <a:gd name="connsiteX2" fmla="*/ 1153852 w 1796937"/>
              <a:gd name="connsiteY2" fmla="*/ 1668702 h 1688032"/>
              <a:gd name="connsiteX3" fmla="*/ 1713898 w 1796937"/>
              <a:gd name="connsiteY3" fmla="*/ 729121 h 1688032"/>
              <a:gd name="connsiteX4" fmla="*/ 624300 w 1796937"/>
              <a:gd name="connsiteY4" fmla="*/ 99921 h 1688032"/>
              <a:gd name="connsiteX5" fmla="*/ 64526 w 1796937"/>
              <a:gd name="connsiteY5" fmla="*/ 1039774 h 1688032"/>
              <a:gd name="connsiteX6" fmla="*/ 20420 w 1796937"/>
              <a:gd name="connsiteY6" fmla="*/ 1014181 h 1688032"/>
              <a:gd name="connsiteX7" fmla="*/ 612321 w 1796937"/>
              <a:gd name="connsiteY7" fmla="*/ 20420 h 16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6937" h="1688032">
                <a:moveTo>
                  <a:pt x="1790131" y="700534"/>
                </a:moveTo>
                <a:lnTo>
                  <a:pt x="1197958" y="1694295"/>
                </a:lnTo>
                <a:lnTo>
                  <a:pt x="1153852" y="1668702"/>
                </a:lnTo>
                <a:lnTo>
                  <a:pt x="1713898" y="729121"/>
                </a:lnTo>
                <a:lnTo>
                  <a:pt x="624300" y="99921"/>
                </a:lnTo>
                <a:lnTo>
                  <a:pt x="64526" y="1039774"/>
                </a:lnTo>
                <a:lnTo>
                  <a:pt x="20420" y="1014181"/>
                </a:lnTo>
                <a:lnTo>
                  <a:pt x="612321" y="20420"/>
                </a:lnTo>
                <a:close/>
              </a:path>
            </a:pathLst>
          </a:custGeom>
          <a:solidFill>
            <a:srgbClr val="D8D8D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3" name="Freeform: Shape 432">
            <a:extLst>
              <a:ext uri="{FF2B5EF4-FFF2-40B4-BE49-F238E27FC236}">
                <a16:creationId xmlns:a16="http://schemas.microsoft.com/office/drawing/2014/main" id="{A61AB7F8-8B68-4104-B439-DED56C17C317}"/>
              </a:ext>
            </a:extLst>
          </p:cNvPr>
          <p:cNvSpPr/>
          <p:nvPr/>
        </p:nvSpPr>
        <p:spPr>
          <a:xfrm>
            <a:off x="5375801" y="4584537"/>
            <a:ext cx="132547" cy="88089"/>
          </a:xfrm>
          <a:custGeom>
            <a:avLst/>
            <a:gdLst>
              <a:gd name="connsiteX0" fmla="*/ 347407 w 353942"/>
              <a:gd name="connsiteY0" fmla="*/ 63710 h 245036"/>
              <a:gd name="connsiteX1" fmla="*/ 319092 w 353942"/>
              <a:gd name="connsiteY1" fmla="*/ 20420 h 245036"/>
              <a:gd name="connsiteX2" fmla="*/ 20420 w 353942"/>
              <a:gd name="connsiteY2" fmla="*/ 194124 h 245036"/>
              <a:gd name="connsiteX3" fmla="*/ 55269 w 353942"/>
              <a:gd name="connsiteY3" fmla="*/ 233602 h 245036"/>
              <a:gd name="connsiteX4" fmla="*/ 347407 w 353942"/>
              <a:gd name="connsiteY4" fmla="*/ 63710 h 24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942" h="245036">
                <a:moveTo>
                  <a:pt x="347407" y="63710"/>
                </a:moveTo>
                <a:lnTo>
                  <a:pt x="319092" y="20420"/>
                </a:lnTo>
                <a:lnTo>
                  <a:pt x="20420" y="194124"/>
                </a:lnTo>
                <a:cubicBezTo>
                  <a:pt x="31582" y="206920"/>
                  <a:pt x="43561" y="220261"/>
                  <a:pt x="55269" y="233602"/>
                </a:cubicBezTo>
                <a:lnTo>
                  <a:pt x="347407" y="63710"/>
                </a:lnTo>
                <a:close/>
              </a:path>
            </a:pathLst>
          </a:custGeom>
          <a:solidFill>
            <a:srgbClr val="CBCBC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4" name="Freeform: Shape 433">
            <a:extLst>
              <a:ext uri="{FF2B5EF4-FFF2-40B4-BE49-F238E27FC236}">
                <a16:creationId xmlns:a16="http://schemas.microsoft.com/office/drawing/2014/main" id="{5A54E0EF-533F-4751-915F-6F3638FF200B}"/>
              </a:ext>
            </a:extLst>
          </p:cNvPr>
          <p:cNvSpPr/>
          <p:nvPr/>
        </p:nvSpPr>
        <p:spPr>
          <a:xfrm>
            <a:off x="4153617" y="4571324"/>
            <a:ext cx="1294880" cy="518747"/>
          </a:xfrm>
          <a:custGeom>
            <a:avLst/>
            <a:gdLst>
              <a:gd name="connsiteX0" fmla="*/ 3437869 w 3457743"/>
              <a:gd name="connsiteY0" fmla="*/ 56359 h 1442995"/>
              <a:gd name="connsiteX1" fmla="*/ 1224096 w 3457743"/>
              <a:gd name="connsiteY1" fmla="*/ 1338174 h 1442995"/>
              <a:gd name="connsiteX2" fmla="*/ 1099399 w 3457743"/>
              <a:gd name="connsiteY2" fmla="*/ 1338174 h 1442995"/>
              <a:gd name="connsiteX3" fmla="*/ 46829 w 3457743"/>
              <a:gd name="connsiteY3" fmla="*/ 730482 h 1442995"/>
              <a:gd name="connsiteX4" fmla="*/ 20692 w 3457743"/>
              <a:gd name="connsiteY4" fmla="*/ 693999 h 1442995"/>
              <a:gd name="connsiteX5" fmla="*/ 20420 w 3457743"/>
              <a:gd name="connsiteY5" fmla="*/ 787113 h 1442995"/>
              <a:gd name="connsiteX6" fmla="*/ 46285 w 3457743"/>
              <a:gd name="connsiteY6" fmla="*/ 823596 h 1442995"/>
              <a:gd name="connsiteX7" fmla="*/ 1098855 w 3457743"/>
              <a:gd name="connsiteY7" fmla="*/ 1431288 h 1442995"/>
              <a:gd name="connsiteX8" fmla="*/ 1223824 w 3457743"/>
              <a:gd name="connsiteY8" fmla="*/ 1431288 h 1442995"/>
              <a:gd name="connsiteX9" fmla="*/ 3437596 w 3457743"/>
              <a:gd name="connsiteY9" fmla="*/ 149472 h 1442995"/>
              <a:gd name="connsiteX10" fmla="*/ 3463189 w 3457743"/>
              <a:gd name="connsiteY10" fmla="*/ 113533 h 1442995"/>
              <a:gd name="connsiteX11" fmla="*/ 3463462 w 3457743"/>
              <a:gd name="connsiteY11" fmla="*/ 20420 h 1442995"/>
              <a:gd name="connsiteX12" fmla="*/ 3437869 w 3457743"/>
              <a:gd name="connsiteY12" fmla="*/ 56359 h 144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7743" h="1442995">
                <a:moveTo>
                  <a:pt x="3437869" y="56359"/>
                </a:moveTo>
                <a:lnTo>
                  <a:pt x="1224096" y="1338174"/>
                </a:lnTo>
                <a:cubicBezTo>
                  <a:pt x="1189791" y="1358049"/>
                  <a:pt x="1133705" y="1358049"/>
                  <a:pt x="1099399" y="1338174"/>
                </a:cubicBezTo>
                <a:lnTo>
                  <a:pt x="46829" y="730482"/>
                </a:lnTo>
                <a:cubicBezTo>
                  <a:pt x="29405" y="720408"/>
                  <a:pt x="20692" y="707340"/>
                  <a:pt x="20692" y="693999"/>
                </a:cubicBezTo>
                <a:cubicBezTo>
                  <a:pt x="20692" y="725037"/>
                  <a:pt x="20692" y="756075"/>
                  <a:pt x="20420" y="787113"/>
                </a:cubicBezTo>
                <a:cubicBezTo>
                  <a:pt x="20420" y="800181"/>
                  <a:pt x="29132" y="813523"/>
                  <a:pt x="46285" y="823596"/>
                </a:cubicBezTo>
                <a:lnTo>
                  <a:pt x="1098855" y="1431288"/>
                </a:lnTo>
                <a:cubicBezTo>
                  <a:pt x="1133432" y="1451163"/>
                  <a:pt x="1189247" y="1451163"/>
                  <a:pt x="1223824" y="1431288"/>
                </a:cubicBezTo>
                <a:lnTo>
                  <a:pt x="3437596" y="149472"/>
                </a:lnTo>
                <a:cubicBezTo>
                  <a:pt x="3454749" y="139399"/>
                  <a:pt x="3463189" y="126602"/>
                  <a:pt x="3463189" y="113533"/>
                </a:cubicBezTo>
                <a:cubicBezTo>
                  <a:pt x="3463189" y="82496"/>
                  <a:pt x="3463462" y="51457"/>
                  <a:pt x="3463462" y="20420"/>
                </a:cubicBezTo>
                <a:cubicBezTo>
                  <a:pt x="3463462" y="33489"/>
                  <a:pt x="3454749" y="46557"/>
                  <a:pt x="3437869" y="56359"/>
                </a:cubicBezTo>
                <a:close/>
              </a:path>
            </a:pathLst>
          </a:custGeom>
          <a:solidFill>
            <a:schemeClr val="bg1">
              <a:lumMod val="7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5" name="Freeform: Shape 434">
            <a:extLst>
              <a:ext uri="{FF2B5EF4-FFF2-40B4-BE49-F238E27FC236}">
                <a16:creationId xmlns:a16="http://schemas.microsoft.com/office/drawing/2014/main" id="{4877C884-FF27-43DF-A32C-F146A8B4EF1F}"/>
              </a:ext>
            </a:extLst>
          </p:cNvPr>
          <p:cNvSpPr/>
          <p:nvPr/>
        </p:nvSpPr>
        <p:spPr>
          <a:xfrm>
            <a:off x="4153732" y="4334486"/>
            <a:ext cx="1294880" cy="724289"/>
          </a:xfrm>
          <a:custGeom>
            <a:avLst/>
            <a:gdLst>
              <a:gd name="connsiteX0" fmla="*/ 3437018 w 3457743"/>
              <a:gd name="connsiteY0" fmla="*/ 643017 h 2014748"/>
              <a:gd name="connsiteX1" fmla="*/ 3437563 w 3457743"/>
              <a:gd name="connsiteY1" fmla="*/ 715440 h 2014748"/>
              <a:gd name="connsiteX2" fmla="*/ 1223791 w 3457743"/>
              <a:gd name="connsiteY2" fmla="*/ 1997256 h 2014748"/>
              <a:gd name="connsiteX3" fmla="*/ 1099094 w 3457743"/>
              <a:gd name="connsiteY3" fmla="*/ 1997256 h 2014748"/>
              <a:gd name="connsiteX4" fmla="*/ 46524 w 3457743"/>
              <a:gd name="connsiteY4" fmla="*/ 1389564 h 2014748"/>
              <a:gd name="connsiteX5" fmla="*/ 45980 w 3457743"/>
              <a:gd name="connsiteY5" fmla="*/ 1317142 h 2014748"/>
              <a:gd name="connsiteX6" fmla="*/ 2259752 w 3457743"/>
              <a:gd name="connsiteY6" fmla="*/ 35326 h 2014748"/>
              <a:gd name="connsiteX7" fmla="*/ 2384448 w 3457743"/>
              <a:gd name="connsiteY7" fmla="*/ 35326 h 2014748"/>
              <a:gd name="connsiteX8" fmla="*/ 3437018 w 3457743"/>
              <a:gd name="connsiteY8" fmla="*/ 643017 h 20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57743" h="2014748">
                <a:moveTo>
                  <a:pt x="3437018" y="643017"/>
                </a:moveTo>
                <a:cubicBezTo>
                  <a:pt x="3471596" y="662893"/>
                  <a:pt x="3471868" y="695292"/>
                  <a:pt x="3437563" y="715440"/>
                </a:cubicBezTo>
                <a:lnTo>
                  <a:pt x="1223791" y="1997256"/>
                </a:lnTo>
                <a:cubicBezTo>
                  <a:pt x="1189485" y="2017130"/>
                  <a:pt x="1133399" y="2017130"/>
                  <a:pt x="1099094" y="1997256"/>
                </a:cubicBezTo>
                <a:lnTo>
                  <a:pt x="46524" y="1389564"/>
                </a:lnTo>
                <a:cubicBezTo>
                  <a:pt x="11947" y="1369688"/>
                  <a:pt x="11674" y="1337289"/>
                  <a:pt x="45980" y="1317142"/>
                </a:cubicBezTo>
                <a:lnTo>
                  <a:pt x="2259752" y="35326"/>
                </a:lnTo>
                <a:cubicBezTo>
                  <a:pt x="2294058" y="15451"/>
                  <a:pt x="2349871" y="15451"/>
                  <a:pt x="2384448" y="35326"/>
                </a:cubicBezTo>
                <a:lnTo>
                  <a:pt x="3437018" y="643017"/>
                </a:lnTo>
                <a:close/>
              </a:path>
            </a:pathLst>
          </a:custGeom>
          <a:solidFill>
            <a:schemeClr val="bg1">
              <a:lumMod val="9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6" name="Freeform: Shape 435">
            <a:extLst>
              <a:ext uri="{FF2B5EF4-FFF2-40B4-BE49-F238E27FC236}">
                <a16:creationId xmlns:a16="http://schemas.microsoft.com/office/drawing/2014/main" id="{7FD60C0E-A232-4FFE-9D25-DAFEBB171313}"/>
              </a:ext>
            </a:extLst>
          </p:cNvPr>
          <p:cNvSpPr/>
          <p:nvPr/>
        </p:nvSpPr>
        <p:spPr>
          <a:xfrm>
            <a:off x="5049328" y="4189212"/>
            <a:ext cx="662734" cy="381720"/>
          </a:xfrm>
          <a:custGeom>
            <a:avLst/>
            <a:gdLst>
              <a:gd name="connsiteX0" fmla="*/ 1724788 w 1769711"/>
              <a:gd name="connsiteY0" fmla="*/ 55542 h 1061826"/>
              <a:gd name="connsiteX1" fmla="*/ 1669519 w 1769711"/>
              <a:gd name="connsiteY1" fmla="*/ 20420 h 1061826"/>
              <a:gd name="connsiteX2" fmla="*/ 1684765 w 1769711"/>
              <a:gd name="connsiteY2" fmla="*/ 130959 h 1061826"/>
              <a:gd name="connsiteX3" fmla="*/ 1182984 w 1769711"/>
              <a:gd name="connsiteY3" fmla="*/ 973341 h 1061826"/>
              <a:gd name="connsiteX4" fmla="*/ 1075167 w 1769711"/>
              <a:gd name="connsiteY4" fmla="*/ 1013091 h 1061826"/>
              <a:gd name="connsiteX5" fmla="*/ 22598 w 1769711"/>
              <a:gd name="connsiteY5" fmla="*/ 405400 h 1061826"/>
              <a:gd name="connsiteX6" fmla="*/ 20420 w 1769711"/>
              <a:gd name="connsiteY6" fmla="*/ 404039 h 1061826"/>
              <a:gd name="connsiteX7" fmla="*/ 75689 w 1769711"/>
              <a:gd name="connsiteY7" fmla="*/ 439161 h 1061826"/>
              <a:gd name="connsiteX8" fmla="*/ 77868 w 1769711"/>
              <a:gd name="connsiteY8" fmla="*/ 440522 h 1061826"/>
              <a:gd name="connsiteX9" fmla="*/ 1130438 w 1769711"/>
              <a:gd name="connsiteY9" fmla="*/ 1048214 h 1061826"/>
              <a:gd name="connsiteX10" fmla="*/ 1238254 w 1769711"/>
              <a:gd name="connsiteY10" fmla="*/ 1008463 h 1061826"/>
              <a:gd name="connsiteX11" fmla="*/ 1740035 w 1769711"/>
              <a:gd name="connsiteY11" fmla="*/ 166353 h 1061826"/>
              <a:gd name="connsiteX12" fmla="*/ 1724788 w 1769711"/>
              <a:gd name="connsiteY12" fmla="*/ 55542 h 106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9711" h="1061826">
                <a:moveTo>
                  <a:pt x="1724788" y="55542"/>
                </a:moveTo>
                <a:cubicBezTo>
                  <a:pt x="1706274" y="43834"/>
                  <a:pt x="1687760" y="32127"/>
                  <a:pt x="1669519" y="20420"/>
                </a:cubicBezTo>
                <a:cubicBezTo>
                  <a:pt x="1702191" y="41112"/>
                  <a:pt x="1709269" y="90119"/>
                  <a:pt x="1684765" y="130959"/>
                </a:cubicBezTo>
                <a:lnTo>
                  <a:pt x="1182984" y="973341"/>
                </a:lnTo>
                <a:cubicBezTo>
                  <a:pt x="1157936" y="1015270"/>
                  <a:pt x="1109745" y="1032967"/>
                  <a:pt x="1075167" y="1013091"/>
                </a:cubicBezTo>
                <a:lnTo>
                  <a:pt x="22598" y="405400"/>
                </a:lnTo>
                <a:cubicBezTo>
                  <a:pt x="21782" y="404855"/>
                  <a:pt x="21237" y="404584"/>
                  <a:pt x="20420" y="404039"/>
                </a:cubicBezTo>
                <a:cubicBezTo>
                  <a:pt x="38933" y="415747"/>
                  <a:pt x="57175" y="427454"/>
                  <a:pt x="75689" y="439161"/>
                </a:cubicBezTo>
                <a:cubicBezTo>
                  <a:pt x="76506" y="439433"/>
                  <a:pt x="77051" y="439978"/>
                  <a:pt x="77868" y="440522"/>
                </a:cubicBezTo>
                <a:lnTo>
                  <a:pt x="1130438" y="1048214"/>
                </a:lnTo>
                <a:cubicBezTo>
                  <a:pt x="1165015" y="1068089"/>
                  <a:pt x="1213205" y="1050392"/>
                  <a:pt x="1238254" y="1008463"/>
                </a:cubicBezTo>
                <a:lnTo>
                  <a:pt x="1740035" y="166353"/>
                </a:lnTo>
                <a:cubicBezTo>
                  <a:pt x="1764267" y="125241"/>
                  <a:pt x="1757460" y="76506"/>
                  <a:pt x="1724788" y="55542"/>
                </a:cubicBezTo>
                <a:close/>
              </a:path>
            </a:pathLst>
          </a:custGeom>
          <a:solidFill>
            <a:schemeClr val="bg2">
              <a:lumMod val="7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7" name="Freeform: Shape 436">
            <a:extLst>
              <a:ext uri="{FF2B5EF4-FFF2-40B4-BE49-F238E27FC236}">
                <a16:creationId xmlns:a16="http://schemas.microsoft.com/office/drawing/2014/main" id="{265423A2-8404-441A-BC81-8140292D537F}"/>
              </a:ext>
            </a:extLst>
          </p:cNvPr>
          <p:cNvSpPr/>
          <p:nvPr/>
        </p:nvSpPr>
        <p:spPr>
          <a:xfrm>
            <a:off x="5038133" y="3967331"/>
            <a:ext cx="652538" cy="587262"/>
          </a:xfrm>
          <a:custGeom>
            <a:avLst/>
            <a:gdLst>
              <a:gd name="connsiteX0" fmla="*/ 1697234 w 1742484"/>
              <a:gd name="connsiteY0" fmla="*/ 636263 h 1633579"/>
              <a:gd name="connsiteX1" fmla="*/ 1714660 w 1742484"/>
              <a:gd name="connsiteY1" fmla="*/ 748163 h 1633579"/>
              <a:gd name="connsiteX2" fmla="*/ 1212879 w 1742484"/>
              <a:gd name="connsiteY2" fmla="*/ 1590545 h 1633579"/>
              <a:gd name="connsiteX3" fmla="*/ 1105062 w 1742484"/>
              <a:gd name="connsiteY3" fmla="*/ 1630296 h 1633579"/>
              <a:gd name="connsiteX4" fmla="*/ 52493 w 1742484"/>
              <a:gd name="connsiteY4" fmla="*/ 1022605 h 1633579"/>
              <a:gd name="connsiteX5" fmla="*/ 35067 w 1742484"/>
              <a:gd name="connsiteY5" fmla="*/ 910432 h 1633579"/>
              <a:gd name="connsiteX6" fmla="*/ 536848 w 1742484"/>
              <a:gd name="connsiteY6" fmla="*/ 68322 h 1633579"/>
              <a:gd name="connsiteX7" fmla="*/ 644665 w 1742484"/>
              <a:gd name="connsiteY7" fmla="*/ 28571 h 1633579"/>
              <a:gd name="connsiteX8" fmla="*/ 1697234 w 1742484"/>
              <a:gd name="connsiteY8" fmla="*/ 636263 h 163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2484" h="1633579">
                <a:moveTo>
                  <a:pt x="1697234" y="636263"/>
                </a:moveTo>
                <a:cubicBezTo>
                  <a:pt x="1731812" y="656410"/>
                  <a:pt x="1739708" y="706506"/>
                  <a:pt x="1714660" y="748163"/>
                </a:cubicBezTo>
                <a:lnTo>
                  <a:pt x="1212879" y="1590545"/>
                </a:lnTo>
                <a:cubicBezTo>
                  <a:pt x="1187830" y="1632474"/>
                  <a:pt x="1139640" y="1650171"/>
                  <a:pt x="1105062" y="1630296"/>
                </a:cubicBezTo>
                <a:lnTo>
                  <a:pt x="52493" y="1022605"/>
                </a:lnTo>
                <a:cubicBezTo>
                  <a:pt x="17915" y="1002456"/>
                  <a:pt x="10020" y="952633"/>
                  <a:pt x="35067" y="910432"/>
                </a:cubicBezTo>
                <a:lnTo>
                  <a:pt x="536848" y="68322"/>
                </a:lnTo>
                <a:cubicBezTo>
                  <a:pt x="561897" y="26393"/>
                  <a:pt x="610087" y="8696"/>
                  <a:pt x="644665" y="28571"/>
                </a:cubicBezTo>
                <a:lnTo>
                  <a:pt x="1697234" y="636263"/>
                </a:lnTo>
                <a:close/>
              </a:path>
            </a:pathLst>
          </a:custGeom>
          <a:solidFill>
            <a:schemeClr val="bg1">
              <a:lumMod val="7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8" name="Freeform: Shape 437">
            <a:extLst>
              <a:ext uri="{FF2B5EF4-FFF2-40B4-BE49-F238E27FC236}">
                <a16:creationId xmlns:a16="http://schemas.microsoft.com/office/drawing/2014/main" id="{24A191EE-FC3D-462B-A1CB-923E9DF81FC4}"/>
              </a:ext>
            </a:extLst>
          </p:cNvPr>
          <p:cNvSpPr/>
          <p:nvPr/>
        </p:nvSpPr>
        <p:spPr>
          <a:xfrm>
            <a:off x="5190904" y="4037924"/>
            <a:ext cx="91763" cy="68514"/>
          </a:xfrm>
          <a:custGeom>
            <a:avLst/>
            <a:gdLst>
              <a:gd name="connsiteX0" fmla="*/ 43137 w 245036"/>
              <a:gd name="connsiteY0" fmla="*/ 90037 h 190584"/>
              <a:gd name="connsiteX1" fmla="*/ 237261 w 245036"/>
              <a:gd name="connsiteY1" fmla="*/ 39124 h 190584"/>
              <a:gd name="connsiteX2" fmla="*/ 114470 w 245036"/>
              <a:gd name="connsiteY2" fmla="*/ 177706 h 190584"/>
              <a:gd name="connsiteX3" fmla="*/ 43137 w 245036"/>
              <a:gd name="connsiteY3" fmla="*/ 90037 h 190584"/>
            </a:gdLst>
            <a:ahLst/>
            <a:cxnLst>
              <a:cxn ang="0">
                <a:pos x="connsiteX0" y="connsiteY0"/>
              </a:cxn>
              <a:cxn ang="0">
                <a:pos x="connsiteX1" y="connsiteY1"/>
              </a:cxn>
              <a:cxn ang="0">
                <a:pos x="connsiteX2" y="connsiteY2"/>
              </a:cxn>
              <a:cxn ang="0">
                <a:pos x="connsiteX3" y="connsiteY3"/>
              </a:cxn>
            </a:cxnLst>
            <a:rect l="l" t="t" r="r" b="b"/>
            <a:pathLst>
              <a:path w="245036" h="190584">
                <a:moveTo>
                  <a:pt x="43137" y="90037"/>
                </a:moveTo>
                <a:cubicBezTo>
                  <a:pt x="121549" y="12986"/>
                  <a:pt x="176546" y="6180"/>
                  <a:pt x="237261" y="39124"/>
                </a:cubicBezTo>
                <a:lnTo>
                  <a:pt x="114470" y="177706"/>
                </a:lnTo>
                <a:cubicBezTo>
                  <a:pt x="114470" y="177706"/>
                  <a:pt x="-35275" y="167087"/>
                  <a:pt x="43137" y="90037"/>
                </a:cubicBezTo>
                <a:close/>
              </a:path>
            </a:pathLst>
          </a:custGeom>
          <a:solidFill>
            <a:srgbClr val="BC744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39" name="Freeform: Shape 438">
            <a:extLst>
              <a:ext uri="{FF2B5EF4-FFF2-40B4-BE49-F238E27FC236}">
                <a16:creationId xmlns:a16="http://schemas.microsoft.com/office/drawing/2014/main" id="{6432268D-4679-4228-B302-DC823CF34F50}"/>
              </a:ext>
            </a:extLst>
          </p:cNvPr>
          <p:cNvSpPr/>
          <p:nvPr/>
        </p:nvSpPr>
        <p:spPr>
          <a:xfrm>
            <a:off x="4338071" y="4360144"/>
            <a:ext cx="713713" cy="548111"/>
          </a:xfrm>
          <a:custGeom>
            <a:avLst/>
            <a:gdLst>
              <a:gd name="connsiteX0" fmla="*/ 1744910 w 1905842"/>
              <a:gd name="connsiteY0" fmla="*/ 61151 h 1524674"/>
              <a:gd name="connsiteX1" fmla="*/ 899261 w 1905842"/>
              <a:gd name="connsiteY1" fmla="*/ 72586 h 1524674"/>
              <a:gd name="connsiteX2" fmla="*/ 709220 w 1905842"/>
              <a:gd name="connsiteY2" fmla="*/ 402569 h 1524674"/>
              <a:gd name="connsiteX3" fmla="*/ 341665 w 1905842"/>
              <a:gd name="connsiteY3" fmla="*/ 1048378 h 1524674"/>
              <a:gd name="connsiteX4" fmla="*/ 34552 w 1905842"/>
              <a:gd name="connsiteY4" fmla="*/ 1445338 h 1524674"/>
              <a:gd name="connsiteX5" fmla="*/ 44353 w 1905842"/>
              <a:gd name="connsiteY5" fmla="*/ 1527561 h 1524674"/>
              <a:gd name="connsiteX6" fmla="*/ 292113 w 1905842"/>
              <a:gd name="connsiteY6" fmla="*/ 1366654 h 1524674"/>
              <a:gd name="connsiteX7" fmla="*/ 583162 w 1905842"/>
              <a:gd name="connsiteY7" fmla="*/ 1259654 h 1524674"/>
              <a:gd name="connsiteX8" fmla="*/ 615289 w 1905842"/>
              <a:gd name="connsiteY8" fmla="*/ 1016795 h 1524674"/>
              <a:gd name="connsiteX9" fmla="*/ 1005443 w 1905842"/>
              <a:gd name="connsiteY9" fmla="*/ 431157 h 1524674"/>
              <a:gd name="connsiteX10" fmla="*/ 1299760 w 1905842"/>
              <a:gd name="connsiteY10" fmla="*/ 433063 h 1524674"/>
              <a:gd name="connsiteX11" fmla="*/ 1854904 w 1905842"/>
              <a:gd name="connsiteY11" fmla="*/ 315173 h 1524674"/>
              <a:gd name="connsiteX12" fmla="*/ 1744910 w 1905842"/>
              <a:gd name="connsiteY12" fmla="*/ 61151 h 15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842" h="1524674">
                <a:moveTo>
                  <a:pt x="1744910" y="61151"/>
                </a:moveTo>
                <a:cubicBezTo>
                  <a:pt x="1599521" y="36647"/>
                  <a:pt x="962425" y="-22433"/>
                  <a:pt x="899261" y="72586"/>
                </a:cubicBezTo>
                <a:cubicBezTo>
                  <a:pt x="836367" y="167878"/>
                  <a:pt x="767484" y="337499"/>
                  <a:pt x="709220" y="402569"/>
                </a:cubicBezTo>
                <a:cubicBezTo>
                  <a:pt x="650956" y="467641"/>
                  <a:pt x="470718" y="919598"/>
                  <a:pt x="341665" y="1048378"/>
                </a:cubicBezTo>
                <a:cubicBezTo>
                  <a:pt x="212340" y="1177159"/>
                  <a:pt x="45442" y="1404226"/>
                  <a:pt x="34552" y="1445338"/>
                </a:cubicBezTo>
                <a:cubicBezTo>
                  <a:pt x="23662" y="1486722"/>
                  <a:pt x="4875" y="1527834"/>
                  <a:pt x="44353" y="1527561"/>
                </a:cubicBezTo>
                <a:cubicBezTo>
                  <a:pt x="83832" y="1527561"/>
                  <a:pt x="179941" y="1427369"/>
                  <a:pt x="292113" y="1366654"/>
                </a:cubicBezTo>
                <a:cubicBezTo>
                  <a:pt x="404285" y="1305939"/>
                  <a:pt x="589969" y="1336160"/>
                  <a:pt x="583162" y="1259654"/>
                </a:cubicBezTo>
                <a:cubicBezTo>
                  <a:pt x="576356" y="1183420"/>
                  <a:pt x="454382" y="1185326"/>
                  <a:pt x="615289" y="1016795"/>
                </a:cubicBezTo>
                <a:cubicBezTo>
                  <a:pt x="775924" y="848264"/>
                  <a:pt x="979850" y="733369"/>
                  <a:pt x="1005443" y="431157"/>
                </a:cubicBezTo>
                <a:cubicBezTo>
                  <a:pt x="1024229" y="381878"/>
                  <a:pt x="1142936" y="365814"/>
                  <a:pt x="1299760" y="433063"/>
                </a:cubicBezTo>
                <a:cubicBezTo>
                  <a:pt x="1456855" y="500584"/>
                  <a:pt x="1748177" y="512020"/>
                  <a:pt x="1854904" y="315173"/>
                </a:cubicBezTo>
                <a:cubicBezTo>
                  <a:pt x="1961632" y="118871"/>
                  <a:pt x="1827406" y="75037"/>
                  <a:pt x="1744910" y="61151"/>
                </a:cubicBezTo>
                <a:close/>
              </a:path>
            </a:pathLst>
          </a:custGeom>
          <a:solidFill>
            <a:srgbClr val="D2875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0" name="Freeform: Shape 439">
            <a:extLst>
              <a:ext uri="{FF2B5EF4-FFF2-40B4-BE49-F238E27FC236}">
                <a16:creationId xmlns:a16="http://schemas.microsoft.com/office/drawing/2014/main" id="{531112B0-6D76-49A0-9277-16CB197B75E9}"/>
              </a:ext>
            </a:extLst>
          </p:cNvPr>
          <p:cNvSpPr/>
          <p:nvPr/>
        </p:nvSpPr>
        <p:spPr>
          <a:xfrm>
            <a:off x="4390828" y="4447823"/>
            <a:ext cx="754497" cy="548111"/>
          </a:xfrm>
          <a:custGeom>
            <a:avLst/>
            <a:gdLst>
              <a:gd name="connsiteX0" fmla="*/ 1995003 w 2014748"/>
              <a:gd name="connsiteY0" fmla="*/ 73184 h 1524674"/>
              <a:gd name="connsiteX1" fmla="*/ 1808502 w 2014748"/>
              <a:gd name="connsiteY1" fmla="*/ 407794 h 1524674"/>
              <a:gd name="connsiteX2" fmla="*/ 1373426 w 2014748"/>
              <a:gd name="connsiteY2" fmla="*/ 448362 h 1524674"/>
              <a:gd name="connsiteX3" fmla="*/ 1311894 w 2014748"/>
              <a:gd name="connsiteY3" fmla="*/ 561079 h 1524674"/>
              <a:gd name="connsiteX4" fmla="*/ 1037997 w 2014748"/>
              <a:gd name="connsiteY4" fmla="*/ 872548 h 1524674"/>
              <a:gd name="connsiteX5" fmla="*/ 629875 w 2014748"/>
              <a:gd name="connsiteY5" fmla="*/ 1179389 h 1524674"/>
              <a:gd name="connsiteX6" fmla="*/ 489931 w 2014748"/>
              <a:gd name="connsiteY6" fmla="*/ 1275770 h 1524674"/>
              <a:gd name="connsiteX7" fmla="*/ 184724 w 2014748"/>
              <a:gd name="connsiteY7" fmla="*/ 1510461 h 1524674"/>
              <a:gd name="connsiteX8" fmla="*/ 36341 w 2014748"/>
              <a:gd name="connsiteY8" fmla="*/ 1387942 h 1524674"/>
              <a:gd name="connsiteX9" fmla="*/ 102500 w 2014748"/>
              <a:gd name="connsiteY9" fmla="*/ 1308442 h 1524674"/>
              <a:gd name="connsiteX10" fmla="*/ 429489 w 2014748"/>
              <a:gd name="connsiteY10" fmla="*/ 1123031 h 1524674"/>
              <a:gd name="connsiteX11" fmla="*/ 1040720 w 2014748"/>
              <a:gd name="connsiteY11" fmla="*/ 438833 h 1524674"/>
              <a:gd name="connsiteX12" fmla="*/ 1391940 w 2014748"/>
              <a:gd name="connsiteY12" fmla="*/ 87068 h 1524674"/>
              <a:gd name="connsiteX13" fmla="*/ 1995003 w 2014748"/>
              <a:gd name="connsiteY13" fmla="*/ 73184 h 152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14748" h="1524674">
                <a:moveTo>
                  <a:pt x="1995003" y="73184"/>
                </a:moveTo>
                <a:cubicBezTo>
                  <a:pt x="2031214" y="130086"/>
                  <a:pt x="1971043" y="300795"/>
                  <a:pt x="1808502" y="407794"/>
                </a:cubicBezTo>
                <a:cubicBezTo>
                  <a:pt x="1645961" y="514795"/>
                  <a:pt x="1422433" y="458436"/>
                  <a:pt x="1373426" y="448362"/>
                </a:cubicBezTo>
                <a:cubicBezTo>
                  <a:pt x="1333947" y="465787"/>
                  <a:pt x="1321968" y="511799"/>
                  <a:pt x="1311894" y="561079"/>
                </a:cubicBezTo>
                <a:cubicBezTo>
                  <a:pt x="1301821" y="610087"/>
                  <a:pt x="1234026" y="764732"/>
                  <a:pt x="1037997" y="872548"/>
                </a:cubicBezTo>
                <a:cubicBezTo>
                  <a:pt x="841967" y="980364"/>
                  <a:pt x="659552" y="1121669"/>
                  <a:pt x="629875" y="1179389"/>
                </a:cubicBezTo>
                <a:cubicBezTo>
                  <a:pt x="600198" y="1237109"/>
                  <a:pt x="503000" y="1250450"/>
                  <a:pt x="489931" y="1275770"/>
                </a:cubicBezTo>
                <a:cubicBezTo>
                  <a:pt x="477135" y="1301363"/>
                  <a:pt x="230464" y="1499570"/>
                  <a:pt x="184724" y="1510461"/>
                </a:cubicBezTo>
                <a:cubicBezTo>
                  <a:pt x="138984" y="1521624"/>
                  <a:pt x="-31998" y="1522169"/>
                  <a:pt x="36341" y="1387942"/>
                </a:cubicBezTo>
                <a:cubicBezTo>
                  <a:pt x="49137" y="1362349"/>
                  <a:pt x="66562" y="1366162"/>
                  <a:pt x="102500" y="1308442"/>
                </a:cubicBezTo>
                <a:cubicBezTo>
                  <a:pt x="138712" y="1250722"/>
                  <a:pt x="274843" y="1228941"/>
                  <a:pt x="429489" y="1123031"/>
                </a:cubicBezTo>
                <a:cubicBezTo>
                  <a:pt x="584134" y="1016848"/>
                  <a:pt x="932632" y="622338"/>
                  <a:pt x="1040720" y="438833"/>
                </a:cubicBezTo>
                <a:cubicBezTo>
                  <a:pt x="1148809" y="255328"/>
                  <a:pt x="1119404" y="149689"/>
                  <a:pt x="1391940" y="87068"/>
                </a:cubicBezTo>
                <a:cubicBezTo>
                  <a:pt x="1663930" y="23904"/>
                  <a:pt x="1937283" y="-18025"/>
                  <a:pt x="1995003" y="73184"/>
                </a:cubicBezTo>
                <a:close/>
              </a:path>
            </a:pathLst>
          </a:custGeom>
          <a:solidFill>
            <a:srgbClr val="DD94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1" name="Freeform: Shape 440">
            <a:extLst>
              <a:ext uri="{FF2B5EF4-FFF2-40B4-BE49-F238E27FC236}">
                <a16:creationId xmlns:a16="http://schemas.microsoft.com/office/drawing/2014/main" id="{9CD4CE3B-4C8A-41BC-A2B1-51FDE4A4655E}"/>
              </a:ext>
            </a:extLst>
          </p:cNvPr>
          <p:cNvSpPr/>
          <p:nvPr/>
        </p:nvSpPr>
        <p:spPr>
          <a:xfrm>
            <a:off x="4961133" y="4041611"/>
            <a:ext cx="469012" cy="528535"/>
          </a:xfrm>
          <a:custGeom>
            <a:avLst/>
            <a:gdLst>
              <a:gd name="connsiteX0" fmla="*/ 255655 w 1252411"/>
              <a:gd name="connsiteY0" fmla="*/ 771603 h 1470221"/>
              <a:gd name="connsiteX1" fmla="*/ 509133 w 1252411"/>
              <a:gd name="connsiteY1" fmla="*/ 428006 h 1470221"/>
              <a:gd name="connsiteX2" fmla="*/ 523018 w 1252411"/>
              <a:gd name="connsiteY2" fmla="*/ 236605 h 1470221"/>
              <a:gd name="connsiteX3" fmla="*/ 764243 w 1252411"/>
              <a:gd name="connsiteY3" fmla="*/ 39214 h 1470221"/>
              <a:gd name="connsiteX4" fmla="*/ 800999 w 1252411"/>
              <a:gd name="connsiteY4" fmla="*/ 21790 h 1470221"/>
              <a:gd name="connsiteX5" fmla="*/ 1254589 w 1252411"/>
              <a:gd name="connsiteY5" fmla="*/ 432635 h 1470221"/>
              <a:gd name="connsiteX6" fmla="*/ 633012 w 1252411"/>
              <a:gd name="connsiteY6" fmla="*/ 1063469 h 1470221"/>
              <a:gd name="connsiteX7" fmla="*/ 396960 w 1252411"/>
              <a:gd name="connsiteY7" fmla="*/ 1456889 h 1470221"/>
              <a:gd name="connsiteX8" fmla="*/ 54180 w 1252411"/>
              <a:gd name="connsiteY8" fmla="*/ 1119555 h 1470221"/>
              <a:gd name="connsiteX9" fmla="*/ 20420 w 1252411"/>
              <a:gd name="connsiteY9" fmla="*/ 820066 h 1470221"/>
              <a:gd name="connsiteX10" fmla="*/ 179421 w 1252411"/>
              <a:gd name="connsiteY10" fmla="*/ 809175 h 1470221"/>
              <a:gd name="connsiteX11" fmla="*/ 255655 w 1252411"/>
              <a:gd name="connsiteY11" fmla="*/ 771603 h 1470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2411" h="1470221">
                <a:moveTo>
                  <a:pt x="255655" y="771603"/>
                </a:moveTo>
                <a:cubicBezTo>
                  <a:pt x="318820" y="729674"/>
                  <a:pt x="396688" y="606339"/>
                  <a:pt x="509133" y="428006"/>
                </a:cubicBezTo>
                <a:cubicBezTo>
                  <a:pt x="487079" y="385533"/>
                  <a:pt x="476188" y="292419"/>
                  <a:pt x="523018" y="236605"/>
                </a:cubicBezTo>
                <a:cubicBezTo>
                  <a:pt x="563313" y="188687"/>
                  <a:pt x="683381" y="100474"/>
                  <a:pt x="764243" y="39214"/>
                </a:cubicBezTo>
                <a:cubicBezTo>
                  <a:pt x="772138" y="33225"/>
                  <a:pt x="796643" y="23151"/>
                  <a:pt x="800999" y="21790"/>
                </a:cubicBezTo>
                <a:cubicBezTo>
                  <a:pt x="879410" y="-1897"/>
                  <a:pt x="1287805" y="287519"/>
                  <a:pt x="1254589" y="432635"/>
                </a:cubicBezTo>
                <a:cubicBezTo>
                  <a:pt x="1173999" y="785760"/>
                  <a:pt x="767783" y="906101"/>
                  <a:pt x="633012" y="1063469"/>
                </a:cubicBezTo>
                <a:cubicBezTo>
                  <a:pt x="497970" y="1220837"/>
                  <a:pt x="555417" y="1364592"/>
                  <a:pt x="396960" y="1456889"/>
                </a:cubicBezTo>
                <a:cubicBezTo>
                  <a:pt x="238503" y="1549187"/>
                  <a:pt x="54180" y="1119555"/>
                  <a:pt x="54180" y="1119555"/>
                </a:cubicBezTo>
                <a:lnTo>
                  <a:pt x="20420" y="820066"/>
                </a:lnTo>
                <a:cubicBezTo>
                  <a:pt x="20420" y="820066"/>
                  <a:pt x="90392" y="839941"/>
                  <a:pt x="179421" y="809175"/>
                </a:cubicBezTo>
                <a:cubicBezTo>
                  <a:pt x="203925" y="800735"/>
                  <a:pt x="229518" y="788756"/>
                  <a:pt x="255655" y="771603"/>
                </a:cubicBezTo>
                <a:close/>
              </a:path>
            </a:pathLst>
          </a:custGeom>
          <a:solidFill>
            <a:schemeClr val="accent2">
              <a:lumMod val="20000"/>
              <a:lumOff val="80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2" name="Freeform: Shape 441">
            <a:extLst>
              <a:ext uri="{FF2B5EF4-FFF2-40B4-BE49-F238E27FC236}">
                <a16:creationId xmlns:a16="http://schemas.microsoft.com/office/drawing/2014/main" id="{1731849A-8BEB-4E06-A9A5-6DF140BB1016}"/>
              </a:ext>
            </a:extLst>
          </p:cNvPr>
          <p:cNvSpPr/>
          <p:nvPr/>
        </p:nvSpPr>
        <p:spPr>
          <a:xfrm>
            <a:off x="4281780" y="4059664"/>
            <a:ext cx="1192921" cy="1027707"/>
          </a:xfrm>
          <a:custGeom>
            <a:avLst/>
            <a:gdLst>
              <a:gd name="connsiteX0" fmla="*/ 1983982 w 3185480"/>
              <a:gd name="connsiteY0" fmla="*/ 707771 h 2858764"/>
              <a:gd name="connsiteX1" fmla="*/ 2284289 w 3185480"/>
              <a:gd name="connsiteY1" fmla="*/ 317073 h 2858764"/>
              <a:gd name="connsiteX2" fmla="*/ 2579422 w 3185480"/>
              <a:gd name="connsiteY2" fmla="*/ 117504 h 2858764"/>
              <a:gd name="connsiteX3" fmla="*/ 2899060 w 3185480"/>
              <a:gd name="connsiteY3" fmla="*/ 364175 h 2858764"/>
              <a:gd name="connsiteX4" fmla="*/ 2988090 w 3185480"/>
              <a:gd name="connsiteY4" fmla="*/ 858060 h 2858764"/>
              <a:gd name="connsiteX5" fmla="*/ 3028657 w 3185480"/>
              <a:gd name="connsiteY5" fmla="*/ 1443971 h 2858764"/>
              <a:gd name="connsiteX6" fmla="*/ 3120954 w 3185480"/>
              <a:gd name="connsiteY6" fmla="*/ 1918799 h 2858764"/>
              <a:gd name="connsiteX7" fmla="*/ 2476507 w 3185480"/>
              <a:gd name="connsiteY7" fmla="*/ 2275463 h 2858764"/>
              <a:gd name="connsiteX8" fmla="*/ 1720704 w 3185480"/>
              <a:gd name="connsiteY8" fmla="*/ 2702644 h 2858764"/>
              <a:gd name="connsiteX9" fmla="*/ 1191152 w 3185480"/>
              <a:gd name="connsiteY9" fmla="*/ 2858651 h 2858764"/>
              <a:gd name="connsiteX10" fmla="*/ 1110562 w 3185480"/>
              <a:gd name="connsiteY10" fmla="*/ 2409961 h 2858764"/>
              <a:gd name="connsiteX11" fmla="*/ 833670 w 3185480"/>
              <a:gd name="connsiteY11" fmla="*/ 2176904 h 2858764"/>
              <a:gd name="connsiteX12" fmla="*/ 481634 w 3185480"/>
              <a:gd name="connsiteY12" fmla="*/ 2106388 h 2858764"/>
              <a:gd name="connsiteX13" fmla="*/ 20420 w 3185480"/>
              <a:gd name="connsiteY13" fmla="*/ 1897834 h 2858764"/>
              <a:gd name="connsiteX14" fmla="*/ 359660 w 3185480"/>
              <a:gd name="connsiteY14" fmla="*/ 1655792 h 2858764"/>
              <a:gd name="connsiteX15" fmla="*/ 885400 w 3185480"/>
              <a:gd name="connsiteY15" fmla="*/ 1107181 h 2858764"/>
              <a:gd name="connsiteX16" fmla="*/ 1246694 w 3185480"/>
              <a:gd name="connsiteY16" fmla="*/ 784550 h 2858764"/>
              <a:gd name="connsiteX17" fmla="*/ 1983982 w 3185480"/>
              <a:gd name="connsiteY17" fmla="*/ 707771 h 285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5480" h="2858764">
                <a:moveTo>
                  <a:pt x="1983982" y="707771"/>
                </a:moveTo>
                <a:cubicBezTo>
                  <a:pt x="2089893" y="641611"/>
                  <a:pt x="2227931" y="465729"/>
                  <a:pt x="2284289" y="317073"/>
                </a:cubicBezTo>
                <a:cubicBezTo>
                  <a:pt x="2340648" y="168145"/>
                  <a:pt x="2471062" y="-135156"/>
                  <a:pt x="2579422" y="117504"/>
                </a:cubicBezTo>
                <a:cubicBezTo>
                  <a:pt x="2687783" y="370164"/>
                  <a:pt x="2791243" y="259898"/>
                  <a:pt x="2899060" y="364175"/>
                </a:cubicBezTo>
                <a:cubicBezTo>
                  <a:pt x="3006876" y="468724"/>
                  <a:pt x="3077392" y="571912"/>
                  <a:pt x="2988090" y="858060"/>
                </a:cubicBezTo>
                <a:cubicBezTo>
                  <a:pt x="2899060" y="1144482"/>
                  <a:pt x="2759389" y="1269178"/>
                  <a:pt x="3028657" y="1443971"/>
                </a:cubicBezTo>
                <a:cubicBezTo>
                  <a:pt x="3297925" y="1618491"/>
                  <a:pt x="3131572" y="1717051"/>
                  <a:pt x="3120954" y="1918799"/>
                </a:cubicBezTo>
                <a:cubicBezTo>
                  <a:pt x="2964675" y="1867340"/>
                  <a:pt x="2762928" y="1932683"/>
                  <a:pt x="2476507" y="2275463"/>
                </a:cubicBezTo>
                <a:cubicBezTo>
                  <a:pt x="2190086" y="2618242"/>
                  <a:pt x="2068112" y="2716802"/>
                  <a:pt x="1720704" y="2702644"/>
                </a:cubicBezTo>
                <a:cubicBezTo>
                  <a:pt x="1373296" y="2688487"/>
                  <a:pt x="1271742" y="2672151"/>
                  <a:pt x="1191152" y="2858651"/>
                </a:cubicBezTo>
                <a:cubicBezTo>
                  <a:pt x="1162565" y="2656087"/>
                  <a:pt x="1293795" y="2455429"/>
                  <a:pt x="1110562" y="2409961"/>
                </a:cubicBezTo>
                <a:cubicBezTo>
                  <a:pt x="927601" y="2364493"/>
                  <a:pt x="913444" y="2322292"/>
                  <a:pt x="833670" y="2176904"/>
                </a:cubicBezTo>
                <a:cubicBezTo>
                  <a:pt x="753897" y="2031515"/>
                  <a:pt x="613137" y="2012456"/>
                  <a:pt x="481634" y="2106388"/>
                </a:cubicBezTo>
                <a:cubicBezTo>
                  <a:pt x="350131" y="2200319"/>
                  <a:pt x="150834" y="1881498"/>
                  <a:pt x="20420" y="1897834"/>
                </a:cubicBezTo>
                <a:cubicBezTo>
                  <a:pt x="63982" y="1829495"/>
                  <a:pt x="157641" y="1730936"/>
                  <a:pt x="359660" y="1655792"/>
                </a:cubicBezTo>
                <a:cubicBezTo>
                  <a:pt x="561407" y="1580647"/>
                  <a:pt x="824413" y="1398503"/>
                  <a:pt x="885400" y="1107181"/>
                </a:cubicBezTo>
                <a:cubicBezTo>
                  <a:pt x="946387" y="815587"/>
                  <a:pt x="955917" y="791084"/>
                  <a:pt x="1246694" y="784550"/>
                </a:cubicBezTo>
                <a:cubicBezTo>
                  <a:pt x="1538015" y="778287"/>
                  <a:pt x="1833693" y="801702"/>
                  <a:pt x="1983982" y="707771"/>
                </a:cubicBezTo>
                <a:close/>
              </a:path>
            </a:pathLst>
          </a:custGeom>
          <a:solidFill>
            <a:schemeClr val="bg1">
              <a:lumMod val="8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3" name="Freeform: Shape 442">
            <a:extLst>
              <a:ext uri="{FF2B5EF4-FFF2-40B4-BE49-F238E27FC236}">
                <a16:creationId xmlns:a16="http://schemas.microsoft.com/office/drawing/2014/main" id="{65667FFA-5B12-4538-9FC3-719723EBD925}"/>
              </a:ext>
            </a:extLst>
          </p:cNvPr>
          <p:cNvSpPr/>
          <p:nvPr/>
        </p:nvSpPr>
        <p:spPr>
          <a:xfrm>
            <a:off x="5463683" y="3883523"/>
            <a:ext cx="112155" cy="107665"/>
          </a:xfrm>
          <a:custGeom>
            <a:avLst/>
            <a:gdLst>
              <a:gd name="connsiteX0" fmla="*/ 31328 w 299489"/>
              <a:gd name="connsiteY0" fmla="*/ 102700 h 299489"/>
              <a:gd name="connsiteX1" fmla="*/ 102661 w 299489"/>
              <a:gd name="connsiteY1" fmla="*/ 279943 h 299489"/>
              <a:gd name="connsiteX2" fmla="*/ 279905 w 299489"/>
              <a:gd name="connsiteY2" fmla="*/ 208610 h 299489"/>
              <a:gd name="connsiteX3" fmla="*/ 208572 w 299489"/>
              <a:gd name="connsiteY3" fmla="*/ 31367 h 299489"/>
              <a:gd name="connsiteX4" fmla="*/ 31328 w 299489"/>
              <a:gd name="connsiteY4" fmla="*/ 102700 h 29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89" h="299489">
                <a:moveTo>
                  <a:pt x="31328" y="102700"/>
                </a:moveTo>
                <a:cubicBezTo>
                  <a:pt x="1923" y="171310"/>
                  <a:pt x="34051" y="250811"/>
                  <a:pt x="102661" y="279943"/>
                </a:cubicBezTo>
                <a:cubicBezTo>
                  <a:pt x="171271" y="309075"/>
                  <a:pt x="250772" y="277220"/>
                  <a:pt x="279905" y="208610"/>
                </a:cubicBezTo>
                <a:cubicBezTo>
                  <a:pt x="309309" y="140000"/>
                  <a:pt x="277182" y="60499"/>
                  <a:pt x="208572" y="31367"/>
                </a:cubicBezTo>
                <a:cubicBezTo>
                  <a:pt x="139961" y="1962"/>
                  <a:pt x="60732" y="33817"/>
                  <a:pt x="31328" y="102700"/>
                </a:cubicBezTo>
                <a:close/>
              </a:path>
            </a:pathLst>
          </a:custGeom>
          <a:solidFill>
            <a:srgbClr val="F2E9A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4" name="Freeform: Shape 443">
            <a:extLst>
              <a:ext uri="{FF2B5EF4-FFF2-40B4-BE49-F238E27FC236}">
                <a16:creationId xmlns:a16="http://schemas.microsoft.com/office/drawing/2014/main" id="{F6590068-9AEB-4BE2-8A58-40C50273C322}"/>
              </a:ext>
            </a:extLst>
          </p:cNvPr>
          <p:cNvSpPr/>
          <p:nvPr/>
        </p:nvSpPr>
        <p:spPr>
          <a:xfrm>
            <a:off x="5479113" y="3902652"/>
            <a:ext cx="91763" cy="88089"/>
          </a:xfrm>
          <a:custGeom>
            <a:avLst/>
            <a:gdLst>
              <a:gd name="connsiteX0" fmla="*/ 247412 w 245036"/>
              <a:gd name="connsiteY0" fmla="*/ 78347 h 245036"/>
              <a:gd name="connsiteX1" fmla="*/ 238700 w 245036"/>
              <a:gd name="connsiteY1" fmla="*/ 155398 h 245036"/>
              <a:gd name="connsiteX2" fmla="*/ 61457 w 245036"/>
              <a:gd name="connsiteY2" fmla="*/ 226731 h 245036"/>
              <a:gd name="connsiteX3" fmla="*/ 47571 w 245036"/>
              <a:gd name="connsiteY3" fmla="*/ 219924 h 245036"/>
              <a:gd name="connsiteX4" fmla="*/ 51111 w 245036"/>
              <a:gd name="connsiteY4" fmla="*/ 42136 h 245036"/>
              <a:gd name="connsiteX5" fmla="*/ 247412 w 245036"/>
              <a:gd name="connsiteY5" fmla="*/ 78347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36" h="245036">
                <a:moveTo>
                  <a:pt x="247412" y="78347"/>
                </a:moveTo>
                <a:cubicBezTo>
                  <a:pt x="252041" y="103395"/>
                  <a:pt x="249591" y="130350"/>
                  <a:pt x="238700" y="155398"/>
                </a:cubicBezTo>
                <a:cubicBezTo>
                  <a:pt x="209295" y="224008"/>
                  <a:pt x="130067" y="255863"/>
                  <a:pt x="61457" y="226731"/>
                </a:cubicBezTo>
                <a:cubicBezTo>
                  <a:pt x="56556" y="224825"/>
                  <a:pt x="51927" y="222374"/>
                  <a:pt x="47571" y="219924"/>
                </a:cubicBezTo>
                <a:cubicBezTo>
                  <a:pt x="19800" y="157848"/>
                  <a:pt x="2375" y="77258"/>
                  <a:pt x="51111" y="42136"/>
                </a:cubicBezTo>
                <a:cubicBezTo>
                  <a:pt x="122443" y="-9322"/>
                  <a:pt x="211201" y="42136"/>
                  <a:pt x="247412" y="78347"/>
                </a:cubicBezTo>
                <a:close/>
              </a:path>
            </a:pathLst>
          </a:custGeom>
          <a:solidFill>
            <a:srgbClr val="823C0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5" name="Freeform: Shape 444">
            <a:extLst>
              <a:ext uri="{FF2B5EF4-FFF2-40B4-BE49-F238E27FC236}">
                <a16:creationId xmlns:a16="http://schemas.microsoft.com/office/drawing/2014/main" id="{9EC455B0-8E9D-4288-A30D-8D045345A07F}"/>
              </a:ext>
            </a:extLst>
          </p:cNvPr>
          <p:cNvSpPr/>
          <p:nvPr/>
        </p:nvSpPr>
        <p:spPr>
          <a:xfrm>
            <a:off x="5284184" y="4020864"/>
            <a:ext cx="122351" cy="117452"/>
          </a:xfrm>
          <a:custGeom>
            <a:avLst/>
            <a:gdLst>
              <a:gd name="connsiteX0" fmla="*/ 332858 w 326715"/>
              <a:gd name="connsiteY0" fmla="*/ 74872 h 326715"/>
              <a:gd name="connsiteX1" fmla="*/ 241105 w 326715"/>
              <a:gd name="connsiteY1" fmla="*/ 261100 h 326715"/>
              <a:gd name="connsiteX2" fmla="*/ 57872 w 326715"/>
              <a:gd name="connsiteY2" fmla="*/ 315553 h 326715"/>
              <a:gd name="connsiteX3" fmla="*/ 22478 w 326715"/>
              <a:gd name="connsiteY3" fmla="*/ 262734 h 326715"/>
              <a:gd name="connsiteX4" fmla="*/ 27379 w 326715"/>
              <a:gd name="connsiteY4" fmla="*/ 212365 h 326715"/>
              <a:gd name="connsiteX5" fmla="*/ 106607 w 326715"/>
              <a:gd name="connsiteY5" fmla="*/ 20420 h 326715"/>
              <a:gd name="connsiteX6" fmla="*/ 332858 w 326715"/>
              <a:gd name="connsiteY6" fmla="*/ 74872 h 3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715" h="326715">
                <a:moveTo>
                  <a:pt x="332858" y="74872"/>
                </a:moveTo>
                <a:lnTo>
                  <a:pt x="241105" y="261100"/>
                </a:lnTo>
                <a:cubicBezTo>
                  <a:pt x="235387" y="277436"/>
                  <a:pt x="150714" y="362110"/>
                  <a:pt x="57872" y="315553"/>
                </a:cubicBezTo>
                <a:cubicBezTo>
                  <a:pt x="37180" y="304935"/>
                  <a:pt x="27106" y="281248"/>
                  <a:pt x="22478" y="262734"/>
                </a:cubicBezTo>
                <a:cubicBezTo>
                  <a:pt x="18122" y="245854"/>
                  <a:pt x="21116" y="228429"/>
                  <a:pt x="27379" y="212365"/>
                </a:cubicBezTo>
                <a:lnTo>
                  <a:pt x="106607" y="20420"/>
                </a:lnTo>
                <a:lnTo>
                  <a:pt x="332858" y="74872"/>
                </a:lnTo>
                <a:close/>
              </a:path>
            </a:pathLst>
          </a:custGeom>
          <a:solidFill>
            <a:srgbClr val="BC744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6" name="Freeform: Shape 445">
            <a:extLst>
              <a:ext uri="{FF2B5EF4-FFF2-40B4-BE49-F238E27FC236}">
                <a16:creationId xmlns:a16="http://schemas.microsoft.com/office/drawing/2014/main" id="{DFF2129D-3388-4F19-80A8-7A1B6FD9F5C7}"/>
              </a:ext>
            </a:extLst>
          </p:cNvPr>
          <p:cNvSpPr/>
          <p:nvPr/>
        </p:nvSpPr>
        <p:spPr>
          <a:xfrm>
            <a:off x="5269133" y="3856529"/>
            <a:ext cx="214114" cy="205542"/>
          </a:xfrm>
          <a:custGeom>
            <a:avLst/>
            <a:gdLst>
              <a:gd name="connsiteX0" fmla="*/ 568806 w 571752"/>
              <a:gd name="connsiteY0" fmla="*/ 227884 h 571752"/>
              <a:gd name="connsiteX1" fmla="*/ 298176 w 571752"/>
              <a:gd name="connsiteY1" fmla="*/ 20420 h 571752"/>
              <a:gd name="connsiteX2" fmla="*/ 223304 w 571752"/>
              <a:gd name="connsiteY2" fmla="*/ 100193 h 571752"/>
              <a:gd name="connsiteX3" fmla="*/ 43610 w 571752"/>
              <a:gd name="connsiteY3" fmla="*/ 512944 h 571752"/>
              <a:gd name="connsiteX4" fmla="*/ 361342 w 571752"/>
              <a:gd name="connsiteY4" fmla="*/ 523018 h 571752"/>
              <a:gd name="connsiteX5" fmla="*/ 507818 w 571752"/>
              <a:gd name="connsiteY5" fmla="*/ 392876 h 571752"/>
              <a:gd name="connsiteX6" fmla="*/ 568806 w 571752"/>
              <a:gd name="connsiteY6" fmla="*/ 227884 h 57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752" h="571752">
                <a:moveTo>
                  <a:pt x="568806" y="227884"/>
                </a:moveTo>
                <a:lnTo>
                  <a:pt x="298176" y="20420"/>
                </a:lnTo>
                <a:cubicBezTo>
                  <a:pt x="298176" y="20420"/>
                  <a:pt x="266594" y="52002"/>
                  <a:pt x="223304" y="100193"/>
                </a:cubicBezTo>
                <a:cubicBezTo>
                  <a:pt x="223304" y="100193"/>
                  <a:pt x="-61212" y="402133"/>
                  <a:pt x="43610" y="512944"/>
                </a:cubicBezTo>
                <a:cubicBezTo>
                  <a:pt x="161772" y="637913"/>
                  <a:pt x="361342" y="523018"/>
                  <a:pt x="361342" y="523018"/>
                </a:cubicBezTo>
                <a:lnTo>
                  <a:pt x="507818" y="392876"/>
                </a:lnTo>
                <a:lnTo>
                  <a:pt x="568806" y="227884"/>
                </a:lnTo>
                <a:close/>
              </a:path>
            </a:pathLst>
          </a:custGeom>
          <a:solidFill>
            <a:srgbClr val="D2875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7" name="Freeform: Shape 446">
            <a:extLst>
              <a:ext uri="{FF2B5EF4-FFF2-40B4-BE49-F238E27FC236}">
                <a16:creationId xmlns:a16="http://schemas.microsoft.com/office/drawing/2014/main" id="{BF4BE66E-A512-41EA-9A06-5394A718DDC1}"/>
              </a:ext>
            </a:extLst>
          </p:cNvPr>
          <p:cNvSpPr/>
          <p:nvPr/>
        </p:nvSpPr>
        <p:spPr>
          <a:xfrm>
            <a:off x="5316053" y="3841322"/>
            <a:ext cx="214114" cy="244692"/>
          </a:xfrm>
          <a:custGeom>
            <a:avLst/>
            <a:gdLst>
              <a:gd name="connsiteX0" fmla="*/ 548339 w 571752"/>
              <a:gd name="connsiteY0" fmla="*/ 414757 h 680658"/>
              <a:gd name="connsiteX1" fmla="*/ 287782 w 571752"/>
              <a:gd name="connsiteY1" fmla="*/ 20792 h 680658"/>
              <a:gd name="connsiteX2" fmla="*/ 20420 w 571752"/>
              <a:gd name="connsiteY2" fmla="*/ 234791 h 680658"/>
              <a:gd name="connsiteX3" fmla="*/ 20420 w 571752"/>
              <a:gd name="connsiteY3" fmla="*/ 234791 h 680658"/>
              <a:gd name="connsiteX4" fmla="*/ 103460 w 571752"/>
              <a:gd name="connsiteY4" fmla="*/ 138410 h 680658"/>
              <a:gd name="connsiteX5" fmla="*/ 115984 w 571752"/>
              <a:gd name="connsiteY5" fmla="*/ 141405 h 680658"/>
              <a:gd name="connsiteX6" fmla="*/ 257289 w 571752"/>
              <a:gd name="connsiteY6" fmla="*/ 288155 h 680658"/>
              <a:gd name="connsiteX7" fmla="*/ 265184 w 571752"/>
              <a:gd name="connsiteY7" fmla="*/ 395154 h 680658"/>
              <a:gd name="connsiteX8" fmla="*/ 260556 w 571752"/>
              <a:gd name="connsiteY8" fmla="*/ 542721 h 680658"/>
              <a:gd name="connsiteX9" fmla="*/ 200930 w 571752"/>
              <a:gd name="connsiteY9" fmla="*/ 669051 h 680658"/>
              <a:gd name="connsiteX10" fmla="*/ 548339 w 571752"/>
              <a:gd name="connsiteY10" fmla="*/ 414757 h 6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1752" h="680658">
                <a:moveTo>
                  <a:pt x="548339" y="414757"/>
                </a:moveTo>
                <a:cubicBezTo>
                  <a:pt x="638729" y="217639"/>
                  <a:pt x="417108" y="10446"/>
                  <a:pt x="287782" y="20792"/>
                </a:cubicBezTo>
                <a:cubicBezTo>
                  <a:pt x="102099" y="35494"/>
                  <a:pt x="52547" y="178160"/>
                  <a:pt x="20420" y="234791"/>
                </a:cubicBezTo>
                <a:lnTo>
                  <a:pt x="20420" y="234791"/>
                </a:lnTo>
                <a:cubicBezTo>
                  <a:pt x="64255" y="179521"/>
                  <a:pt x="86035" y="153656"/>
                  <a:pt x="103460" y="138410"/>
                </a:cubicBezTo>
                <a:cubicBezTo>
                  <a:pt x="107816" y="134598"/>
                  <a:pt x="114623" y="135687"/>
                  <a:pt x="115984" y="141405"/>
                </a:cubicBezTo>
                <a:cubicBezTo>
                  <a:pt x="131503" y="205659"/>
                  <a:pt x="222439" y="266918"/>
                  <a:pt x="257289" y="288155"/>
                </a:cubicBezTo>
                <a:cubicBezTo>
                  <a:pt x="296223" y="311297"/>
                  <a:pt x="280703" y="354859"/>
                  <a:pt x="265184" y="395154"/>
                </a:cubicBezTo>
                <a:cubicBezTo>
                  <a:pt x="249666" y="435449"/>
                  <a:pt x="277164" y="485818"/>
                  <a:pt x="260556" y="542721"/>
                </a:cubicBezTo>
                <a:cubicBezTo>
                  <a:pt x="251027" y="574848"/>
                  <a:pt x="234147" y="601530"/>
                  <a:pt x="200930" y="669051"/>
                </a:cubicBezTo>
                <a:cubicBezTo>
                  <a:pt x="290777" y="586555"/>
                  <a:pt x="445967" y="638285"/>
                  <a:pt x="548339" y="414757"/>
                </a:cubicBezTo>
                <a:close/>
              </a:path>
            </a:pathLst>
          </a:custGeom>
          <a:solidFill>
            <a:srgbClr val="823C0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8" name="Freeform: Shape 447">
            <a:extLst>
              <a:ext uri="{FF2B5EF4-FFF2-40B4-BE49-F238E27FC236}">
                <a16:creationId xmlns:a16="http://schemas.microsoft.com/office/drawing/2014/main" id="{07C9E9EB-9BD2-46B2-96BF-1C573BA845B1}"/>
              </a:ext>
            </a:extLst>
          </p:cNvPr>
          <p:cNvSpPr/>
          <p:nvPr/>
        </p:nvSpPr>
        <p:spPr>
          <a:xfrm>
            <a:off x="5372961" y="4005105"/>
            <a:ext cx="71371" cy="48939"/>
          </a:xfrm>
          <a:custGeom>
            <a:avLst/>
            <a:gdLst>
              <a:gd name="connsiteX0" fmla="*/ 149433 w 190584"/>
              <a:gd name="connsiteY0" fmla="*/ 115170 h 136131"/>
              <a:gd name="connsiteX1" fmla="*/ 166586 w 190584"/>
              <a:gd name="connsiteY1" fmla="*/ 37847 h 136131"/>
              <a:gd name="connsiteX2" fmla="*/ 88174 w 190584"/>
              <a:gd name="connsiteY2" fmla="*/ 35125 h 136131"/>
              <a:gd name="connsiteX3" fmla="*/ 50874 w 190584"/>
              <a:gd name="connsiteY3" fmla="*/ 64529 h 136131"/>
              <a:gd name="connsiteX4" fmla="*/ 25009 w 190584"/>
              <a:gd name="connsiteY4" fmla="*/ 128783 h 136131"/>
              <a:gd name="connsiteX5" fmla="*/ 149433 w 190584"/>
              <a:gd name="connsiteY5" fmla="*/ 115170 h 13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84" h="136131">
                <a:moveTo>
                  <a:pt x="149433" y="115170"/>
                </a:moveTo>
                <a:cubicBezTo>
                  <a:pt x="175843" y="94478"/>
                  <a:pt x="183466" y="59900"/>
                  <a:pt x="166586" y="37847"/>
                </a:cubicBezTo>
                <a:cubicBezTo>
                  <a:pt x="149433" y="15794"/>
                  <a:pt x="114311" y="14432"/>
                  <a:pt x="88174" y="35125"/>
                </a:cubicBezTo>
                <a:cubicBezTo>
                  <a:pt x="82184" y="40025"/>
                  <a:pt x="57952" y="58811"/>
                  <a:pt x="50874" y="64529"/>
                </a:cubicBezTo>
                <a:cubicBezTo>
                  <a:pt x="24736" y="84676"/>
                  <a:pt x="13301" y="113536"/>
                  <a:pt x="25009" y="128783"/>
                </a:cubicBezTo>
                <a:cubicBezTo>
                  <a:pt x="47606" y="158187"/>
                  <a:pt x="129285" y="130417"/>
                  <a:pt x="149433" y="115170"/>
                </a:cubicBezTo>
                <a:close/>
              </a:path>
            </a:pathLst>
          </a:custGeom>
          <a:solidFill>
            <a:srgbClr val="DD94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49" name="Freeform: Shape 448">
            <a:extLst>
              <a:ext uri="{FF2B5EF4-FFF2-40B4-BE49-F238E27FC236}">
                <a16:creationId xmlns:a16="http://schemas.microsoft.com/office/drawing/2014/main" id="{2010CCC4-3FC4-4C29-A04E-84ECDAF65A47}"/>
              </a:ext>
            </a:extLst>
          </p:cNvPr>
          <p:cNvSpPr/>
          <p:nvPr/>
        </p:nvSpPr>
        <p:spPr>
          <a:xfrm>
            <a:off x="5357448" y="3883641"/>
            <a:ext cx="71371" cy="137028"/>
          </a:xfrm>
          <a:custGeom>
            <a:avLst/>
            <a:gdLst>
              <a:gd name="connsiteX0" fmla="*/ 59081 w 190584"/>
              <a:gd name="connsiteY0" fmla="*/ 20420 h 381168"/>
              <a:gd name="connsiteX1" fmla="*/ 188678 w 190584"/>
              <a:gd name="connsiteY1" fmla="*/ 98287 h 381168"/>
              <a:gd name="connsiteX2" fmla="*/ 112717 w 190584"/>
              <a:gd name="connsiteY2" fmla="*/ 248032 h 381168"/>
              <a:gd name="connsiteX3" fmla="*/ 20420 w 190584"/>
              <a:gd name="connsiteY3" fmla="*/ 364288 h 381168"/>
              <a:gd name="connsiteX4" fmla="*/ 47919 w 190584"/>
              <a:gd name="connsiteY4" fmla="*/ 184595 h 381168"/>
              <a:gd name="connsiteX5" fmla="*/ 59081 w 190584"/>
              <a:gd name="connsiteY5" fmla="*/ 20420 h 38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84" h="381168">
                <a:moveTo>
                  <a:pt x="59081" y="20420"/>
                </a:moveTo>
                <a:lnTo>
                  <a:pt x="188678" y="98287"/>
                </a:lnTo>
                <a:cubicBezTo>
                  <a:pt x="132320" y="116257"/>
                  <a:pt x="112989" y="159819"/>
                  <a:pt x="112717" y="248032"/>
                </a:cubicBezTo>
                <a:cubicBezTo>
                  <a:pt x="112445" y="326172"/>
                  <a:pt x="55269" y="358843"/>
                  <a:pt x="20420" y="364288"/>
                </a:cubicBezTo>
                <a:cubicBezTo>
                  <a:pt x="92298" y="313647"/>
                  <a:pt x="81952" y="258650"/>
                  <a:pt x="47919" y="184595"/>
                </a:cubicBezTo>
                <a:cubicBezTo>
                  <a:pt x="8985" y="99104"/>
                  <a:pt x="22598" y="39751"/>
                  <a:pt x="59081" y="20420"/>
                </a:cubicBezTo>
                <a:close/>
              </a:path>
            </a:pathLst>
          </a:custGeom>
          <a:solidFill>
            <a:srgbClr val="823C0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0" name="Freeform: Shape 449">
            <a:extLst>
              <a:ext uri="{FF2B5EF4-FFF2-40B4-BE49-F238E27FC236}">
                <a16:creationId xmlns:a16="http://schemas.microsoft.com/office/drawing/2014/main" id="{FC22CF38-0208-40F1-A4DF-E0DCE212DADA}"/>
              </a:ext>
            </a:extLst>
          </p:cNvPr>
          <p:cNvSpPr/>
          <p:nvPr/>
        </p:nvSpPr>
        <p:spPr>
          <a:xfrm>
            <a:off x="5060951" y="4154203"/>
            <a:ext cx="377248" cy="322994"/>
          </a:xfrm>
          <a:custGeom>
            <a:avLst/>
            <a:gdLst>
              <a:gd name="connsiteX0" fmla="*/ 41384 w 1007374"/>
              <a:gd name="connsiteY0" fmla="*/ 676490 h 898468"/>
              <a:gd name="connsiteX1" fmla="*/ 557050 w 1007374"/>
              <a:gd name="connsiteY1" fmla="*/ 681662 h 898468"/>
              <a:gd name="connsiteX2" fmla="*/ 757981 w 1007374"/>
              <a:gd name="connsiteY2" fmla="*/ 121889 h 898468"/>
              <a:gd name="connsiteX3" fmla="*/ 981236 w 1007374"/>
              <a:gd name="connsiteY3" fmla="*/ 166268 h 898468"/>
              <a:gd name="connsiteX4" fmla="*/ 662689 w 1007374"/>
              <a:gd name="connsiteY4" fmla="*/ 887494 h 898468"/>
              <a:gd name="connsiteX5" fmla="*/ 20420 w 1007374"/>
              <a:gd name="connsiteY5" fmla="*/ 780766 h 898468"/>
              <a:gd name="connsiteX6" fmla="*/ 41384 w 1007374"/>
              <a:gd name="connsiteY6" fmla="*/ 676490 h 89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7374" h="898468">
                <a:moveTo>
                  <a:pt x="41384" y="676490"/>
                </a:moveTo>
                <a:cubicBezTo>
                  <a:pt x="41384" y="676490"/>
                  <a:pt x="518389" y="723319"/>
                  <a:pt x="557050" y="681662"/>
                </a:cubicBezTo>
                <a:cubicBezTo>
                  <a:pt x="595712" y="640278"/>
                  <a:pt x="710879" y="227800"/>
                  <a:pt x="757981" y="121889"/>
                </a:cubicBezTo>
                <a:cubicBezTo>
                  <a:pt x="804810" y="15706"/>
                  <a:pt x="1041951" y="-56715"/>
                  <a:pt x="981236" y="166268"/>
                </a:cubicBezTo>
                <a:cubicBezTo>
                  <a:pt x="920522" y="389252"/>
                  <a:pt x="723675" y="863262"/>
                  <a:pt x="662689" y="887494"/>
                </a:cubicBezTo>
                <a:cubicBezTo>
                  <a:pt x="601701" y="911725"/>
                  <a:pt x="20420" y="780766"/>
                  <a:pt x="20420" y="780766"/>
                </a:cubicBezTo>
                <a:lnTo>
                  <a:pt x="41384" y="676490"/>
                </a:lnTo>
                <a:close/>
              </a:path>
            </a:pathLst>
          </a:custGeom>
          <a:solidFill>
            <a:srgbClr val="DD94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1" name="Freeform: Shape 450">
            <a:extLst>
              <a:ext uri="{FF2B5EF4-FFF2-40B4-BE49-F238E27FC236}">
                <a16:creationId xmlns:a16="http://schemas.microsoft.com/office/drawing/2014/main" id="{0A8F8790-7741-41E9-99CA-9E1D2F6C63AF}"/>
              </a:ext>
            </a:extLst>
          </p:cNvPr>
          <p:cNvSpPr/>
          <p:nvPr/>
        </p:nvSpPr>
        <p:spPr>
          <a:xfrm>
            <a:off x="4963485" y="4386153"/>
            <a:ext cx="142743" cy="78302"/>
          </a:xfrm>
          <a:custGeom>
            <a:avLst/>
            <a:gdLst>
              <a:gd name="connsiteX0" fmla="*/ 373800 w 381168"/>
              <a:gd name="connsiteY0" fmla="*/ 124663 h 217810"/>
              <a:gd name="connsiteX1" fmla="*/ 373256 w 381168"/>
              <a:gd name="connsiteY1" fmla="*/ 69394 h 217810"/>
              <a:gd name="connsiteX2" fmla="*/ 319076 w 381168"/>
              <a:gd name="connsiteY2" fmla="*/ 23926 h 217810"/>
              <a:gd name="connsiteX3" fmla="*/ 182127 w 381168"/>
              <a:gd name="connsiteY3" fmla="*/ 29643 h 217810"/>
              <a:gd name="connsiteX4" fmla="*/ 22036 w 381168"/>
              <a:gd name="connsiteY4" fmla="*/ 185106 h 217810"/>
              <a:gd name="connsiteX5" fmla="*/ 199007 w 381168"/>
              <a:gd name="connsiteY5" fmla="*/ 198991 h 217810"/>
              <a:gd name="connsiteX6" fmla="*/ 373800 w 381168"/>
              <a:gd name="connsiteY6" fmla="*/ 124663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168" h="217810">
                <a:moveTo>
                  <a:pt x="373800" y="124663"/>
                </a:moveTo>
                <a:lnTo>
                  <a:pt x="373256" y="69394"/>
                </a:lnTo>
                <a:lnTo>
                  <a:pt x="319076" y="23926"/>
                </a:lnTo>
                <a:cubicBezTo>
                  <a:pt x="319076" y="23926"/>
                  <a:pt x="243386" y="13035"/>
                  <a:pt x="182127" y="29643"/>
                </a:cubicBezTo>
                <a:cubicBezTo>
                  <a:pt x="120868" y="46251"/>
                  <a:pt x="5428" y="156518"/>
                  <a:pt x="22036" y="185106"/>
                </a:cubicBezTo>
                <a:cubicBezTo>
                  <a:pt x="38644" y="213693"/>
                  <a:pt x="139926" y="240375"/>
                  <a:pt x="199007" y="198991"/>
                </a:cubicBezTo>
                <a:cubicBezTo>
                  <a:pt x="258360" y="157879"/>
                  <a:pt x="331599" y="173126"/>
                  <a:pt x="373800" y="124663"/>
                </a:cubicBezTo>
                <a:close/>
              </a:path>
            </a:pathLst>
          </a:custGeom>
          <a:solidFill>
            <a:srgbClr val="DD94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2" name="Freeform: Shape 451">
            <a:extLst>
              <a:ext uri="{FF2B5EF4-FFF2-40B4-BE49-F238E27FC236}">
                <a16:creationId xmlns:a16="http://schemas.microsoft.com/office/drawing/2014/main" id="{3421A55D-9792-4FB3-A339-4AED22180A4B}"/>
              </a:ext>
            </a:extLst>
          </p:cNvPr>
          <p:cNvSpPr/>
          <p:nvPr/>
        </p:nvSpPr>
        <p:spPr>
          <a:xfrm>
            <a:off x="5044912" y="4059766"/>
            <a:ext cx="254898" cy="225117"/>
          </a:xfrm>
          <a:custGeom>
            <a:avLst/>
            <a:gdLst>
              <a:gd name="connsiteX0" fmla="*/ 119606 w 680658"/>
              <a:gd name="connsiteY0" fmla="*/ 281396 h 626205"/>
              <a:gd name="connsiteX1" fmla="*/ 324076 w 680658"/>
              <a:gd name="connsiteY1" fmla="*/ 39627 h 626205"/>
              <a:gd name="connsiteX2" fmla="*/ 571292 w 680658"/>
              <a:gd name="connsiteY2" fmla="*/ 62225 h 626205"/>
              <a:gd name="connsiteX3" fmla="*/ 648342 w 680658"/>
              <a:gd name="connsiteY3" fmla="*/ 197267 h 626205"/>
              <a:gd name="connsiteX4" fmla="*/ 475183 w 680658"/>
              <a:gd name="connsiteY4" fmla="*/ 162689 h 626205"/>
              <a:gd name="connsiteX5" fmla="*/ 371995 w 680658"/>
              <a:gd name="connsiteY5" fmla="*/ 158606 h 626205"/>
              <a:gd name="connsiteX6" fmla="*/ 32755 w 680658"/>
              <a:gd name="connsiteY6" fmla="*/ 621181 h 626205"/>
              <a:gd name="connsiteX7" fmla="*/ 119606 w 680658"/>
              <a:gd name="connsiteY7" fmla="*/ 281396 h 6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658" h="626205">
                <a:moveTo>
                  <a:pt x="119606" y="281396"/>
                </a:moveTo>
                <a:cubicBezTo>
                  <a:pt x="218166" y="134646"/>
                  <a:pt x="298483" y="53512"/>
                  <a:pt x="324076" y="39627"/>
                </a:cubicBezTo>
                <a:cubicBezTo>
                  <a:pt x="353753" y="28192"/>
                  <a:pt x="432437" y="-7203"/>
                  <a:pt x="571292" y="62225"/>
                </a:cubicBezTo>
                <a:cubicBezTo>
                  <a:pt x="711235" y="132196"/>
                  <a:pt x="648342" y="197267"/>
                  <a:pt x="648342" y="197267"/>
                </a:cubicBezTo>
                <a:cubicBezTo>
                  <a:pt x="648342" y="197267"/>
                  <a:pt x="576464" y="231844"/>
                  <a:pt x="475183" y="162689"/>
                </a:cubicBezTo>
                <a:cubicBezTo>
                  <a:pt x="418007" y="158333"/>
                  <a:pt x="394048" y="166774"/>
                  <a:pt x="371995" y="158606"/>
                </a:cubicBezTo>
                <a:cubicBezTo>
                  <a:pt x="355115" y="194272"/>
                  <a:pt x="202647" y="662565"/>
                  <a:pt x="32755" y="621181"/>
                </a:cubicBezTo>
                <a:cubicBezTo>
                  <a:pt x="4711" y="614102"/>
                  <a:pt x="20775" y="428146"/>
                  <a:pt x="119606" y="281396"/>
                </a:cubicBezTo>
                <a:close/>
              </a:path>
            </a:pathLst>
          </a:custGeom>
          <a:solidFill>
            <a:srgbClr val="DD946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4" name="Freeform: Shape 453">
            <a:extLst>
              <a:ext uri="{FF2B5EF4-FFF2-40B4-BE49-F238E27FC236}">
                <a16:creationId xmlns:a16="http://schemas.microsoft.com/office/drawing/2014/main" id="{69D78A08-0D5D-4754-9B2D-55D3329B9751}"/>
              </a:ext>
            </a:extLst>
          </p:cNvPr>
          <p:cNvSpPr/>
          <p:nvPr/>
        </p:nvSpPr>
        <p:spPr>
          <a:xfrm>
            <a:off x="4718593" y="4666605"/>
            <a:ext cx="754497" cy="420871"/>
          </a:xfrm>
          <a:custGeom>
            <a:avLst/>
            <a:gdLst>
              <a:gd name="connsiteX0" fmla="*/ 1954796 w 2014748"/>
              <a:gd name="connsiteY0" fmla="*/ 230476 h 1170732"/>
              <a:gd name="connsiteX1" fmla="*/ 1995363 w 2014748"/>
              <a:gd name="connsiteY1" fmla="*/ 56772 h 1170732"/>
              <a:gd name="connsiteX2" fmla="*/ 1936009 w 2014748"/>
              <a:gd name="connsiteY2" fmla="*/ 112313 h 1170732"/>
              <a:gd name="connsiteX3" fmla="*/ 1748420 w 2014748"/>
              <a:gd name="connsiteY3" fmla="*/ 24917 h 1170732"/>
              <a:gd name="connsiteX4" fmla="*/ 1302180 w 2014748"/>
              <a:gd name="connsiteY4" fmla="*/ 421605 h 1170732"/>
              <a:gd name="connsiteX5" fmla="*/ 805300 w 2014748"/>
              <a:gd name="connsiteY5" fmla="*/ 873289 h 1170732"/>
              <a:gd name="connsiteX6" fmla="*/ 385470 w 2014748"/>
              <a:gd name="connsiteY6" fmla="*/ 798417 h 1170732"/>
              <a:gd name="connsiteX7" fmla="*/ 160580 w 2014748"/>
              <a:gd name="connsiteY7" fmla="*/ 715105 h 1170732"/>
              <a:gd name="connsiteX8" fmla="*/ 40240 w 2014748"/>
              <a:gd name="connsiteY8" fmla="*/ 814753 h 1170732"/>
              <a:gd name="connsiteX9" fmla="*/ 24721 w 2014748"/>
              <a:gd name="connsiteY9" fmla="*/ 1170601 h 1170732"/>
              <a:gd name="connsiteX10" fmla="*/ 554273 w 2014748"/>
              <a:gd name="connsiteY10" fmla="*/ 1014594 h 1170732"/>
              <a:gd name="connsiteX11" fmla="*/ 1310076 w 2014748"/>
              <a:gd name="connsiteY11" fmla="*/ 587413 h 1170732"/>
              <a:gd name="connsiteX12" fmla="*/ 1954796 w 2014748"/>
              <a:gd name="connsiteY12" fmla="*/ 230476 h 117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4748" h="1170732">
                <a:moveTo>
                  <a:pt x="1954796" y="230476"/>
                </a:moveTo>
                <a:cubicBezTo>
                  <a:pt x="1958334" y="163227"/>
                  <a:pt x="1979299" y="107685"/>
                  <a:pt x="1995363" y="56772"/>
                </a:cubicBezTo>
                <a:cubicBezTo>
                  <a:pt x="1974943" y="84270"/>
                  <a:pt x="1954523" y="105779"/>
                  <a:pt x="1936009" y="112313"/>
                </a:cubicBezTo>
                <a:cubicBezTo>
                  <a:pt x="1874478" y="133278"/>
                  <a:pt x="1809407" y="39074"/>
                  <a:pt x="1748420" y="24917"/>
                </a:cubicBezTo>
                <a:cubicBezTo>
                  <a:pt x="1548578" y="-21096"/>
                  <a:pt x="1407001" y="298270"/>
                  <a:pt x="1302180" y="421605"/>
                </a:cubicBezTo>
                <a:cubicBezTo>
                  <a:pt x="1176122" y="569988"/>
                  <a:pt x="1002691" y="818020"/>
                  <a:pt x="805300" y="873289"/>
                </a:cubicBezTo>
                <a:cubicBezTo>
                  <a:pt x="694761" y="904328"/>
                  <a:pt x="494919" y="832994"/>
                  <a:pt x="385470" y="798417"/>
                </a:cubicBezTo>
                <a:cubicBezTo>
                  <a:pt x="319582" y="777725"/>
                  <a:pt x="231097" y="705303"/>
                  <a:pt x="160580" y="715105"/>
                </a:cubicBezTo>
                <a:cubicBezTo>
                  <a:pt x="114023" y="721639"/>
                  <a:pt x="74273" y="768196"/>
                  <a:pt x="40240" y="814753"/>
                </a:cubicBezTo>
                <a:cubicBezTo>
                  <a:pt x="57120" y="902694"/>
                  <a:pt x="5663" y="1036103"/>
                  <a:pt x="24721" y="1170601"/>
                </a:cubicBezTo>
                <a:cubicBezTo>
                  <a:pt x="105310" y="984101"/>
                  <a:pt x="207137" y="1000437"/>
                  <a:pt x="554273" y="1014594"/>
                </a:cubicBezTo>
                <a:cubicBezTo>
                  <a:pt x="901681" y="1028752"/>
                  <a:pt x="1023655" y="930192"/>
                  <a:pt x="1310076" y="587413"/>
                </a:cubicBezTo>
                <a:cubicBezTo>
                  <a:pt x="1596769" y="244361"/>
                  <a:pt x="1798516" y="178746"/>
                  <a:pt x="1954796" y="230476"/>
                </a:cubicBezTo>
                <a:close/>
              </a:path>
            </a:pathLst>
          </a:custGeom>
          <a:solidFill>
            <a:srgbClr val="BFBFBF">
              <a:alpha val="30000"/>
            </a:srgb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6" name="Freeform: Shape 455">
            <a:extLst>
              <a:ext uri="{FF2B5EF4-FFF2-40B4-BE49-F238E27FC236}">
                <a16:creationId xmlns:a16="http://schemas.microsoft.com/office/drawing/2014/main" id="{876A44AC-0667-4A95-9ABC-13193844C718}"/>
              </a:ext>
            </a:extLst>
          </p:cNvPr>
          <p:cNvSpPr/>
          <p:nvPr/>
        </p:nvSpPr>
        <p:spPr>
          <a:xfrm>
            <a:off x="4111304" y="4707274"/>
            <a:ext cx="40784" cy="156603"/>
          </a:xfrm>
          <a:custGeom>
            <a:avLst/>
            <a:gdLst>
              <a:gd name="connsiteX0" fmla="*/ 61259 w 108905"/>
              <a:gd name="connsiteY0" fmla="*/ 50097 h 435621"/>
              <a:gd name="connsiteX1" fmla="*/ 21237 w 108905"/>
              <a:gd name="connsiteY1" fmla="*/ 138310 h 435621"/>
              <a:gd name="connsiteX2" fmla="*/ 20420 w 108905"/>
              <a:gd name="connsiteY2" fmla="*/ 420103 h 435621"/>
              <a:gd name="connsiteX3" fmla="*/ 71605 w 108905"/>
              <a:gd name="connsiteY3" fmla="*/ 390426 h 435621"/>
              <a:gd name="connsiteX4" fmla="*/ 72422 w 108905"/>
              <a:gd name="connsiteY4" fmla="*/ 108361 h 435621"/>
              <a:gd name="connsiteX5" fmla="*/ 112717 w 108905"/>
              <a:gd name="connsiteY5" fmla="*/ 20420 h 435621"/>
              <a:gd name="connsiteX6" fmla="*/ 61259 w 108905"/>
              <a:gd name="connsiteY6" fmla="*/ 50097 h 4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05" h="435621">
                <a:moveTo>
                  <a:pt x="61259" y="50097"/>
                </a:moveTo>
                <a:cubicBezTo>
                  <a:pt x="36483" y="64527"/>
                  <a:pt x="21237" y="95020"/>
                  <a:pt x="21237" y="138310"/>
                </a:cubicBezTo>
                <a:lnTo>
                  <a:pt x="20420" y="420103"/>
                </a:lnTo>
                <a:lnTo>
                  <a:pt x="71605" y="390426"/>
                </a:lnTo>
                <a:lnTo>
                  <a:pt x="72422" y="108361"/>
                </a:lnTo>
                <a:cubicBezTo>
                  <a:pt x="72422" y="65071"/>
                  <a:pt x="87941" y="34578"/>
                  <a:pt x="112717" y="20420"/>
                </a:cubicBezTo>
                <a:lnTo>
                  <a:pt x="61259" y="50097"/>
                </a:lnTo>
                <a:close/>
              </a:path>
            </a:pathLst>
          </a:custGeom>
          <a:solidFill>
            <a:srgbClr val="A3A3A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7" name="Freeform: Shape 456">
            <a:extLst>
              <a:ext uri="{FF2B5EF4-FFF2-40B4-BE49-F238E27FC236}">
                <a16:creationId xmlns:a16="http://schemas.microsoft.com/office/drawing/2014/main" id="{80FFE725-033A-4F79-88CE-AC62417232BA}"/>
              </a:ext>
            </a:extLst>
          </p:cNvPr>
          <p:cNvSpPr/>
          <p:nvPr/>
        </p:nvSpPr>
        <p:spPr>
          <a:xfrm>
            <a:off x="4118748" y="4690329"/>
            <a:ext cx="489404" cy="430658"/>
          </a:xfrm>
          <a:custGeom>
            <a:avLst/>
            <a:gdLst>
              <a:gd name="connsiteX0" fmla="*/ 1137243 w 1306863"/>
              <a:gd name="connsiteY0" fmla="*/ 590030 h 1197958"/>
              <a:gd name="connsiteX1" fmla="*/ 190312 w 1306863"/>
              <a:gd name="connsiteY1" fmla="*/ 43325 h 1197958"/>
              <a:gd name="connsiteX2" fmla="*/ 71605 w 1306863"/>
              <a:gd name="connsiteY2" fmla="*/ 31618 h 1197958"/>
              <a:gd name="connsiteX3" fmla="*/ 20420 w 1306863"/>
              <a:gd name="connsiteY3" fmla="*/ 61295 h 1197958"/>
              <a:gd name="connsiteX4" fmla="*/ 139126 w 1306863"/>
              <a:gd name="connsiteY4" fmla="*/ 73002 h 1197958"/>
              <a:gd name="connsiteX5" fmla="*/ 1086058 w 1306863"/>
              <a:gd name="connsiteY5" fmla="*/ 619706 h 1197958"/>
              <a:gd name="connsiteX6" fmla="*/ 1252411 w 1306863"/>
              <a:gd name="connsiteY6" fmla="*/ 908034 h 1197958"/>
              <a:gd name="connsiteX7" fmla="*/ 1251594 w 1306863"/>
              <a:gd name="connsiteY7" fmla="*/ 1189826 h 1197958"/>
              <a:gd name="connsiteX8" fmla="*/ 1302780 w 1306863"/>
              <a:gd name="connsiteY8" fmla="*/ 1160149 h 1197958"/>
              <a:gd name="connsiteX9" fmla="*/ 1303597 w 1306863"/>
              <a:gd name="connsiteY9" fmla="*/ 878356 h 1197958"/>
              <a:gd name="connsiteX10" fmla="*/ 1137243 w 1306863"/>
              <a:gd name="connsiteY10" fmla="*/ 590030 h 119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6863" h="1197958">
                <a:moveTo>
                  <a:pt x="1137243" y="590030"/>
                </a:moveTo>
                <a:lnTo>
                  <a:pt x="190312" y="43325"/>
                </a:lnTo>
                <a:cubicBezTo>
                  <a:pt x="144028" y="16371"/>
                  <a:pt x="101826" y="14193"/>
                  <a:pt x="71605" y="31618"/>
                </a:cubicBezTo>
                <a:lnTo>
                  <a:pt x="20420" y="61295"/>
                </a:lnTo>
                <a:cubicBezTo>
                  <a:pt x="50913" y="43598"/>
                  <a:pt x="92842" y="46048"/>
                  <a:pt x="139126" y="73002"/>
                </a:cubicBezTo>
                <a:lnTo>
                  <a:pt x="1086058" y="619706"/>
                </a:lnTo>
                <a:cubicBezTo>
                  <a:pt x="1178355" y="673070"/>
                  <a:pt x="1252955" y="801850"/>
                  <a:pt x="1252411" y="908034"/>
                </a:cubicBezTo>
                <a:lnTo>
                  <a:pt x="1251594" y="1189826"/>
                </a:lnTo>
                <a:lnTo>
                  <a:pt x="1302780" y="1160149"/>
                </a:lnTo>
                <a:lnTo>
                  <a:pt x="1303597" y="878356"/>
                </a:lnTo>
                <a:cubicBezTo>
                  <a:pt x="1304141" y="772174"/>
                  <a:pt x="1229541" y="643121"/>
                  <a:pt x="1137243" y="590030"/>
                </a:cubicBezTo>
                <a:close/>
              </a:path>
            </a:pathLst>
          </a:custGeom>
          <a:solidFill>
            <a:schemeClr val="accent2">
              <a:lumMod val="20000"/>
              <a:lumOff val="80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8" name="Freeform: Shape 457">
            <a:extLst>
              <a:ext uri="{FF2B5EF4-FFF2-40B4-BE49-F238E27FC236}">
                <a16:creationId xmlns:a16="http://schemas.microsoft.com/office/drawing/2014/main" id="{3D7F3F83-B9B0-496F-8A1B-C8589532D17E}"/>
              </a:ext>
            </a:extLst>
          </p:cNvPr>
          <p:cNvSpPr/>
          <p:nvPr/>
        </p:nvSpPr>
        <p:spPr>
          <a:xfrm>
            <a:off x="4100191" y="4701033"/>
            <a:ext cx="489404" cy="420871"/>
          </a:xfrm>
          <a:custGeom>
            <a:avLst/>
            <a:gdLst>
              <a:gd name="connsiteX0" fmla="*/ 1135610 w 1306863"/>
              <a:gd name="connsiteY0" fmla="*/ 589931 h 1170732"/>
              <a:gd name="connsiteX1" fmla="*/ 1301963 w 1306863"/>
              <a:gd name="connsiteY1" fmla="*/ 878259 h 1170732"/>
              <a:gd name="connsiteX2" fmla="*/ 1301146 w 1306863"/>
              <a:gd name="connsiteY2" fmla="*/ 1160051 h 1170732"/>
              <a:gd name="connsiteX3" fmla="*/ 1271742 w 1306863"/>
              <a:gd name="connsiteY3" fmla="*/ 1142899 h 1170732"/>
              <a:gd name="connsiteX4" fmla="*/ 1272558 w 1306863"/>
              <a:gd name="connsiteY4" fmla="*/ 861106 h 1170732"/>
              <a:gd name="connsiteX5" fmla="*/ 1135610 w 1306863"/>
              <a:gd name="connsiteY5" fmla="*/ 623693 h 1170732"/>
              <a:gd name="connsiteX6" fmla="*/ 188678 w 1306863"/>
              <a:gd name="connsiteY6" fmla="*/ 76988 h 1170732"/>
              <a:gd name="connsiteX7" fmla="*/ 50641 w 1306863"/>
              <a:gd name="connsiteY7" fmla="*/ 155672 h 1170732"/>
              <a:gd name="connsiteX8" fmla="*/ 49824 w 1306863"/>
              <a:gd name="connsiteY8" fmla="*/ 437465 h 1170732"/>
              <a:gd name="connsiteX9" fmla="*/ 20420 w 1306863"/>
              <a:gd name="connsiteY9" fmla="*/ 420585 h 1170732"/>
              <a:gd name="connsiteX10" fmla="*/ 21237 w 1306863"/>
              <a:gd name="connsiteY10" fmla="*/ 138792 h 1170732"/>
              <a:gd name="connsiteX11" fmla="*/ 188678 w 1306863"/>
              <a:gd name="connsiteY11" fmla="*/ 43227 h 1170732"/>
              <a:gd name="connsiteX12" fmla="*/ 1135610 w 1306863"/>
              <a:gd name="connsiteY12" fmla="*/ 589931 h 1170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6863" h="1170732">
                <a:moveTo>
                  <a:pt x="1135610" y="589931"/>
                </a:moveTo>
                <a:cubicBezTo>
                  <a:pt x="1227908" y="643296"/>
                  <a:pt x="1302507" y="772076"/>
                  <a:pt x="1301963" y="878259"/>
                </a:cubicBezTo>
                <a:lnTo>
                  <a:pt x="1301146" y="1160051"/>
                </a:lnTo>
                <a:lnTo>
                  <a:pt x="1271742" y="1142899"/>
                </a:lnTo>
                <a:lnTo>
                  <a:pt x="1272558" y="861106"/>
                </a:lnTo>
                <a:cubicBezTo>
                  <a:pt x="1272831" y="773982"/>
                  <a:pt x="1211299" y="667527"/>
                  <a:pt x="1135610" y="623693"/>
                </a:cubicBezTo>
                <a:lnTo>
                  <a:pt x="188678" y="76988"/>
                </a:lnTo>
                <a:cubicBezTo>
                  <a:pt x="112717" y="33154"/>
                  <a:pt x="50913" y="68276"/>
                  <a:pt x="50641" y="155672"/>
                </a:cubicBezTo>
                <a:lnTo>
                  <a:pt x="49824" y="437465"/>
                </a:lnTo>
                <a:lnTo>
                  <a:pt x="20420" y="420585"/>
                </a:lnTo>
                <a:lnTo>
                  <a:pt x="21237" y="138792"/>
                </a:lnTo>
                <a:cubicBezTo>
                  <a:pt x="21509" y="32881"/>
                  <a:pt x="96381" y="-9865"/>
                  <a:pt x="188678" y="43227"/>
                </a:cubicBezTo>
                <a:lnTo>
                  <a:pt x="1135610" y="589931"/>
                </a:lnTo>
                <a:close/>
              </a:path>
            </a:pathLst>
          </a:custGeom>
          <a:solidFill>
            <a:srgbClr val="BCBCB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59" name="Freeform: Shape 458">
            <a:extLst>
              <a:ext uri="{FF2B5EF4-FFF2-40B4-BE49-F238E27FC236}">
                <a16:creationId xmlns:a16="http://schemas.microsoft.com/office/drawing/2014/main" id="{B1A10546-0CCA-4004-BE1D-D5A4D41CBC45}"/>
              </a:ext>
            </a:extLst>
          </p:cNvPr>
          <p:cNvSpPr/>
          <p:nvPr/>
        </p:nvSpPr>
        <p:spPr>
          <a:xfrm>
            <a:off x="5634515" y="3709378"/>
            <a:ext cx="254898" cy="724289"/>
          </a:xfrm>
          <a:custGeom>
            <a:avLst/>
            <a:gdLst>
              <a:gd name="connsiteX0" fmla="*/ 680812 w 680658"/>
              <a:gd name="connsiteY0" fmla="*/ 182261 h 2014748"/>
              <a:gd name="connsiteX1" fmla="*/ 436864 w 680658"/>
              <a:gd name="connsiteY1" fmla="*/ 70361 h 2014748"/>
              <a:gd name="connsiteX2" fmla="*/ 332859 w 680658"/>
              <a:gd name="connsiteY2" fmla="*/ 974003 h 2014748"/>
              <a:gd name="connsiteX3" fmla="*/ 88912 w 680658"/>
              <a:gd name="connsiteY3" fmla="*/ 1693594 h 2014748"/>
              <a:gd name="connsiteX4" fmla="*/ 34187 w 680658"/>
              <a:gd name="connsiteY4" fmla="*/ 1920117 h 2014748"/>
              <a:gd name="connsiteX5" fmla="*/ 191555 w 680658"/>
              <a:gd name="connsiteY5" fmla="*/ 1991995 h 2014748"/>
              <a:gd name="connsiteX6" fmla="*/ 220687 w 680658"/>
              <a:gd name="connsiteY6" fmla="*/ 1758938 h 2014748"/>
              <a:gd name="connsiteX7" fmla="*/ 599678 w 680658"/>
              <a:gd name="connsiteY7" fmla="*/ 1025733 h 2014748"/>
              <a:gd name="connsiteX8" fmla="*/ 680812 w 680658"/>
              <a:gd name="connsiteY8" fmla="*/ 182261 h 20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658" h="2014748">
                <a:moveTo>
                  <a:pt x="680812" y="182261"/>
                </a:moveTo>
                <a:cubicBezTo>
                  <a:pt x="664748" y="70361"/>
                  <a:pt x="504930" y="-49707"/>
                  <a:pt x="436864" y="70361"/>
                </a:cubicBezTo>
                <a:cubicBezTo>
                  <a:pt x="368798" y="190429"/>
                  <a:pt x="376966" y="853935"/>
                  <a:pt x="332859" y="974003"/>
                </a:cubicBezTo>
                <a:cubicBezTo>
                  <a:pt x="288753" y="1093799"/>
                  <a:pt x="88912" y="1693594"/>
                  <a:pt x="88912" y="1693594"/>
                </a:cubicBezTo>
                <a:cubicBezTo>
                  <a:pt x="88912" y="1693594"/>
                  <a:pt x="-16454" y="1874922"/>
                  <a:pt x="34187" y="1920117"/>
                </a:cubicBezTo>
                <a:cubicBezTo>
                  <a:pt x="84828" y="1965586"/>
                  <a:pt x="202446" y="2042636"/>
                  <a:pt x="191555" y="1991995"/>
                </a:cubicBezTo>
                <a:cubicBezTo>
                  <a:pt x="180664" y="1941354"/>
                  <a:pt x="231306" y="1864304"/>
                  <a:pt x="220687" y="1758938"/>
                </a:cubicBezTo>
                <a:cubicBezTo>
                  <a:pt x="220687" y="1758938"/>
                  <a:pt x="567006" y="1185551"/>
                  <a:pt x="599678" y="1025733"/>
                </a:cubicBezTo>
                <a:cubicBezTo>
                  <a:pt x="632894" y="865914"/>
                  <a:pt x="696875" y="294161"/>
                  <a:pt x="680812" y="182261"/>
                </a:cubicBezTo>
                <a:close/>
              </a:path>
            </a:pathLst>
          </a:custGeom>
          <a:solidFill>
            <a:srgbClr val="F7DC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0" name="Freeform: Shape 459">
            <a:extLst>
              <a:ext uri="{FF2B5EF4-FFF2-40B4-BE49-F238E27FC236}">
                <a16:creationId xmlns:a16="http://schemas.microsoft.com/office/drawing/2014/main" id="{D48B73F7-D470-4C81-B6DE-F3B409548E85}"/>
              </a:ext>
            </a:extLst>
          </p:cNvPr>
          <p:cNvSpPr/>
          <p:nvPr/>
        </p:nvSpPr>
        <p:spPr>
          <a:xfrm>
            <a:off x="5756033" y="3709400"/>
            <a:ext cx="142743" cy="185966"/>
          </a:xfrm>
          <a:custGeom>
            <a:avLst/>
            <a:gdLst>
              <a:gd name="connsiteX0" fmla="*/ 32054 w 381168"/>
              <a:gd name="connsiteY0" fmla="*/ 472430 h 517300"/>
              <a:gd name="connsiteX1" fmla="*/ 380551 w 381168"/>
              <a:gd name="connsiteY1" fmla="*/ 488494 h 517300"/>
              <a:gd name="connsiteX2" fmla="*/ 200313 w 381168"/>
              <a:gd name="connsiteY2" fmla="*/ 20473 h 517300"/>
              <a:gd name="connsiteX3" fmla="*/ 25792 w 381168"/>
              <a:gd name="connsiteY3" fmla="*/ 470252 h 517300"/>
              <a:gd name="connsiteX4" fmla="*/ 32054 w 381168"/>
              <a:gd name="connsiteY4" fmla="*/ 472430 h 517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168" h="517300">
                <a:moveTo>
                  <a:pt x="32054" y="472430"/>
                </a:moveTo>
                <a:cubicBezTo>
                  <a:pt x="32054" y="472430"/>
                  <a:pt x="215287" y="551931"/>
                  <a:pt x="380551" y="488494"/>
                </a:cubicBezTo>
                <a:cubicBezTo>
                  <a:pt x="382185" y="389390"/>
                  <a:pt x="427925" y="26463"/>
                  <a:pt x="200313" y="20473"/>
                </a:cubicBezTo>
                <a:cubicBezTo>
                  <a:pt x="-27299" y="14755"/>
                  <a:pt x="25792" y="470252"/>
                  <a:pt x="25792" y="470252"/>
                </a:cubicBezTo>
                <a:lnTo>
                  <a:pt x="32054" y="472430"/>
                </a:lnTo>
                <a:close/>
              </a:path>
            </a:pathLst>
          </a:custGeom>
          <a:solidFill>
            <a:schemeClr val="bg1">
              <a:lumMod val="65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1" name="Freeform: Shape 460">
            <a:extLst>
              <a:ext uri="{FF2B5EF4-FFF2-40B4-BE49-F238E27FC236}">
                <a16:creationId xmlns:a16="http://schemas.microsoft.com/office/drawing/2014/main" id="{F4DD79D0-4F9E-421D-A7AC-2D124F4C5607}"/>
              </a:ext>
            </a:extLst>
          </p:cNvPr>
          <p:cNvSpPr/>
          <p:nvPr/>
        </p:nvSpPr>
        <p:spPr>
          <a:xfrm>
            <a:off x="3036384" y="4973975"/>
            <a:ext cx="448620" cy="489384"/>
          </a:xfrm>
          <a:custGeom>
            <a:avLst/>
            <a:gdLst>
              <a:gd name="connsiteX0" fmla="*/ 111538 w 1197958"/>
              <a:gd name="connsiteY0" fmla="*/ 1029197 h 1361316"/>
              <a:gd name="connsiteX1" fmla="*/ 190766 w 1197958"/>
              <a:gd name="connsiteY1" fmla="*/ 975833 h 1361316"/>
              <a:gd name="connsiteX2" fmla="*/ 190494 w 1197958"/>
              <a:gd name="connsiteY2" fmla="*/ 975288 h 1361316"/>
              <a:gd name="connsiteX3" fmla="*/ 989859 w 1197958"/>
              <a:gd name="connsiteY3" fmla="*/ 54766 h 1361316"/>
              <a:gd name="connsiteX4" fmla="*/ 1076711 w 1197958"/>
              <a:gd name="connsiteY4" fmla="*/ 31352 h 1361316"/>
              <a:gd name="connsiteX5" fmla="*/ 1187795 w 1197958"/>
              <a:gd name="connsiteY5" fmla="*/ 181097 h 1361316"/>
              <a:gd name="connsiteX6" fmla="*/ 298310 w 1197958"/>
              <a:gd name="connsiteY6" fmla="*/ 1051522 h 1361316"/>
              <a:gd name="connsiteX7" fmla="*/ 187771 w 1197958"/>
              <a:gd name="connsiteY7" fmla="*/ 1302821 h 1361316"/>
              <a:gd name="connsiteX8" fmla="*/ 172253 w 1197958"/>
              <a:gd name="connsiteY8" fmla="*/ 1315073 h 1361316"/>
              <a:gd name="connsiteX9" fmla="*/ 126785 w 1197958"/>
              <a:gd name="connsiteY9" fmla="*/ 1342572 h 1361316"/>
              <a:gd name="connsiteX10" fmla="*/ 108543 w 1197958"/>
              <a:gd name="connsiteY10" fmla="*/ 1335765 h 1361316"/>
              <a:gd name="connsiteX11" fmla="*/ 88668 w 1197958"/>
              <a:gd name="connsiteY11" fmla="*/ 1307177 h 1361316"/>
              <a:gd name="connsiteX12" fmla="*/ 81589 w 1197958"/>
              <a:gd name="connsiteY12" fmla="*/ 1285124 h 1361316"/>
              <a:gd name="connsiteX13" fmla="*/ 79411 w 1197958"/>
              <a:gd name="connsiteY13" fmla="*/ 1221142 h 1361316"/>
              <a:gd name="connsiteX14" fmla="*/ 75599 w 1197958"/>
              <a:gd name="connsiteY14" fmla="*/ 1220598 h 1361316"/>
              <a:gd name="connsiteX15" fmla="*/ 56813 w 1197958"/>
              <a:gd name="connsiteY15" fmla="*/ 1284851 h 1361316"/>
              <a:gd name="connsiteX16" fmla="*/ 55179 w 1197958"/>
              <a:gd name="connsiteY16" fmla="*/ 1308266 h 1361316"/>
              <a:gd name="connsiteX17" fmla="*/ 60080 w 1197958"/>
              <a:gd name="connsiteY17" fmla="*/ 1344750 h 1361316"/>
              <a:gd name="connsiteX18" fmla="*/ 47828 w 1197958"/>
              <a:gd name="connsiteY18" fmla="*/ 1357819 h 1361316"/>
              <a:gd name="connsiteX19" fmla="*/ 30403 w 1197958"/>
              <a:gd name="connsiteY19" fmla="*/ 1349923 h 1361316"/>
              <a:gd name="connsiteX20" fmla="*/ 111538 w 1197958"/>
              <a:gd name="connsiteY20" fmla="*/ 1029197 h 136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97958" h="1361316">
                <a:moveTo>
                  <a:pt x="111538" y="1029197"/>
                </a:moveTo>
                <a:cubicBezTo>
                  <a:pt x="120250" y="1013677"/>
                  <a:pt x="146660" y="990535"/>
                  <a:pt x="190766" y="975833"/>
                </a:cubicBezTo>
                <a:cubicBezTo>
                  <a:pt x="190766" y="975561"/>
                  <a:pt x="190766" y="975561"/>
                  <a:pt x="190494" y="975288"/>
                </a:cubicBezTo>
                <a:cubicBezTo>
                  <a:pt x="474192" y="879724"/>
                  <a:pt x="874419" y="264953"/>
                  <a:pt x="989859" y="54766"/>
                </a:cubicBezTo>
                <a:cubicBezTo>
                  <a:pt x="1007284" y="22912"/>
                  <a:pt x="1047851" y="9026"/>
                  <a:pt x="1076711" y="31352"/>
                </a:cubicBezTo>
                <a:cubicBezTo>
                  <a:pt x="1116189" y="61845"/>
                  <a:pt x="1165197" y="111669"/>
                  <a:pt x="1187795" y="181097"/>
                </a:cubicBezTo>
                <a:cubicBezTo>
                  <a:pt x="1045401" y="599293"/>
                  <a:pt x="459763" y="992985"/>
                  <a:pt x="298310" y="1051522"/>
                </a:cubicBezTo>
                <a:cubicBezTo>
                  <a:pt x="290959" y="1103252"/>
                  <a:pt x="252026" y="1098623"/>
                  <a:pt x="187771" y="1302821"/>
                </a:cubicBezTo>
                <a:cubicBezTo>
                  <a:pt x="185593" y="1309627"/>
                  <a:pt x="179331" y="1314528"/>
                  <a:pt x="172253" y="1315073"/>
                </a:cubicBezTo>
                <a:cubicBezTo>
                  <a:pt x="142848" y="1325147"/>
                  <a:pt x="148021" y="1336854"/>
                  <a:pt x="126785" y="1342572"/>
                </a:cubicBezTo>
                <a:cubicBezTo>
                  <a:pt x="119978" y="1344477"/>
                  <a:pt x="112627" y="1341754"/>
                  <a:pt x="108543" y="1335765"/>
                </a:cubicBezTo>
                <a:lnTo>
                  <a:pt x="88668" y="1307177"/>
                </a:lnTo>
                <a:cubicBezTo>
                  <a:pt x="84311" y="1300643"/>
                  <a:pt x="81589" y="1293020"/>
                  <a:pt x="81589" y="1285124"/>
                </a:cubicBezTo>
                <a:lnTo>
                  <a:pt x="79411" y="1221142"/>
                </a:lnTo>
                <a:cubicBezTo>
                  <a:pt x="79411" y="1218964"/>
                  <a:pt x="76144" y="1218692"/>
                  <a:pt x="75599" y="1220598"/>
                </a:cubicBezTo>
                <a:lnTo>
                  <a:pt x="56813" y="1284851"/>
                </a:lnTo>
                <a:cubicBezTo>
                  <a:pt x="54635" y="1292475"/>
                  <a:pt x="54090" y="1300371"/>
                  <a:pt x="55179" y="1308266"/>
                </a:cubicBezTo>
                <a:lnTo>
                  <a:pt x="60080" y="1344750"/>
                </a:lnTo>
                <a:cubicBezTo>
                  <a:pt x="61169" y="1351829"/>
                  <a:pt x="54907" y="1357546"/>
                  <a:pt x="47828" y="1357819"/>
                </a:cubicBezTo>
                <a:cubicBezTo>
                  <a:pt x="30131" y="1358363"/>
                  <a:pt x="32309" y="1357819"/>
                  <a:pt x="30403" y="1349923"/>
                </a:cubicBezTo>
                <a:cubicBezTo>
                  <a:pt x="5900" y="1250818"/>
                  <a:pt x="24141" y="1182208"/>
                  <a:pt x="111538" y="1029197"/>
                </a:cubicBezTo>
                <a:close/>
              </a:path>
            </a:pathLst>
          </a:custGeom>
          <a:solidFill>
            <a:srgbClr val="D1B5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2" name="Freeform: Shape 461">
            <a:extLst>
              <a:ext uri="{FF2B5EF4-FFF2-40B4-BE49-F238E27FC236}">
                <a16:creationId xmlns:a16="http://schemas.microsoft.com/office/drawing/2014/main" id="{BBEE3C05-4DCD-4E82-8CFE-36D6E85F5CF0}"/>
              </a:ext>
            </a:extLst>
          </p:cNvPr>
          <p:cNvSpPr/>
          <p:nvPr/>
        </p:nvSpPr>
        <p:spPr>
          <a:xfrm>
            <a:off x="3376282" y="4982505"/>
            <a:ext cx="50980" cy="58726"/>
          </a:xfrm>
          <a:custGeom>
            <a:avLst/>
            <a:gdLst>
              <a:gd name="connsiteX0" fmla="*/ 67794 w 136131"/>
              <a:gd name="connsiteY0" fmla="*/ 20420 h 163357"/>
              <a:gd name="connsiteX1" fmla="*/ 119796 w 136131"/>
              <a:gd name="connsiteY1" fmla="*/ 63164 h 163357"/>
              <a:gd name="connsiteX2" fmla="*/ 119796 w 136131"/>
              <a:gd name="connsiteY2" fmla="*/ 153556 h 163357"/>
              <a:gd name="connsiteX3" fmla="*/ 20420 w 136131"/>
              <a:gd name="connsiteY3" fmla="*/ 104004 h 163357"/>
              <a:gd name="connsiteX4" fmla="*/ 67794 w 136131"/>
              <a:gd name="connsiteY4" fmla="*/ 20420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31" h="163357">
                <a:moveTo>
                  <a:pt x="67794" y="20420"/>
                </a:moveTo>
                <a:lnTo>
                  <a:pt x="119796" y="63164"/>
                </a:lnTo>
                <a:lnTo>
                  <a:pt x="119796" y="153556"/>
                </a:lnTo>
                <a:cubicBezTo>
                  <a:pt x="119796" y="153556"/>
                  <a:pt x="38661" y="128780"/>
                  <a:pt x="20420" y="104004"/>
                </a:cubicBezTo>
                <a:cubicBezTo>
                  <a:pt x="34033" y="86034"/>
                  <a:pt x="67794" y="20420"/>
                  <a:pt x="67794" y="20420"/>
                </a:cubicBezTo>
                <a:close/>
              </a:path>
            </a:pathLst>
          </a:custGeom>
          <a:solidFill>
            <a:srgbClr val="36C18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3" name="Freeform: Shape 462">
            <a:extLst>
              <a:ext uri="{FF2B5EF4-FFF2-40B4-BE49-F238E27FC236}">
                <a16:creationId xmlns:a16="http://schemas.microsoft.com/office/drawing/2014/main" id="{9812D693-AB55-4698-BE38-DEBA40A56D66}"/>
              </a:ext>
            </a:extLst>
          </p:cNvPr>
          <p:cNvSpPr/>
          <p:nvPr/>
        </p:nvSpPr>
        <p:spPr>
          <a:xfrm>
            <a:off x="3371591" y="5369013"/>
            <a:ext cx="254898" cy="773228"/>
          </a:xfrm>
          <a:custGeom>
            <a:avLst/>
            <a:gdLst>
              <a:gd name="connsiteX0" fmla="*/ 20420 w 680658"/>
              <a:gd name="connsiteY0" fmla="*/ 103754 h 2150879"/>
              <a:gd name="connsiteX1" fmla="*/ 429087 w 680658"/>
              <a:gd name="connsiteY1" fmla="*/ 2133477 h 2150879"/>
              <a:gd name="connsiteX2" fmla="*/ 630834 w 680658"/>
              <a:gd name="connsiteY2" fmla="*/ 2116052 h 2150879"/>
              <a:gd name="connsiteX3" fmla="*/ 636007 w 680658"/>
              <a:gd name="connsiteY3" fmla="*/ 1346364 h 2150879"/>
              <a:gd name="connsiteX4" fmla="*/ 523834 w 680658"/>
              <a:gd name="connsiteY4" fmla="*/ 213476 h 2150879"/>
              <a:gd name="connsiteX5" fmla="*/ 337062 w 680658"/>
              <a:gd name="connsiteY5" fmla="*/ 20442 h 2150879"/>
              <a:gd name="connsiteX6" fmla="*/ 20420 w 680658"/>
              <a:gd name="connsiteY6" fmla="*/ 103754 h 2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658" h="2150879">
                <a:moveTo>
                  <a:pt x="20420" y="103754"/>
                </a:moveTo>
                <a:cubicBezTo>
                  <a:pt x="54725" y="543459"/>
                  <a:pt x="556506" y="1764833"/>
                  <a:pt x="429087" y="2133477"/>
                </a:cubicBezTo>
                <a:cubicBezTo>
                  <a:pt x="497425" y="2195825"/>
                  <a:pt x="630834" y="2116052"/>
                  <a:pt x="630834" y="2116052"/>
                </a:cubicBezTo>
                <a:cubicBezTo>
                  <a:pt x="630834" y="2116052"/>
                  <a:pt x="716869" y="1638775"/>
                  <a:pt x="636007" y="1346364"/>
                </a:cubicBezTo>
                <a:cubicBezTo>
                  <a:pt x="555145" y="1053681"/>
                  <a:pt x="459853" y="738127"/>
                  <a:pt x="523834" y="213476"/>
                </a:cubicBezTo>
                <a:cubicBezTo>
                  <a:pt x="449234" y="14179"/>
                  <a:pt x="337062" y="20442"/>
                  <a:pt x="337062" y="20442"/>
                </a:cubicBezTo>
                <a:lnTo>
                  <a:pt x="20420" y="103754"/>
                </a:lnTo>
                <a:close/>
              </a:path>
            </a:pathLst>
          </a:custGeom>
          <a:solidFill>
            <a:srgbClr val="D1B5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4" name="Freeform: Shape 463">
            <a:extLst>
              <a:ext uri="{FF2B5EF4-FFF2-40B4-BE49-F238E27FC236}">
                <a16:creationId xmlns:a16="http://schemas.microsoft.com/office/drawing/2014/main" id="{84F69480-0B84-41BA-9356-C10A51BB68BE}"/>
              </a:ext>
            </a:extLst>
          </p:cNvPr>
          <p:cNvSpPr/>
          <p:nvPr/>
        </p:nvSpPr>
        <p:spPr>
          <a:xfrm>
            <a:off x="3379353" y="6081470"/>
            <a:ext cx="265094" cy="195754"/>
          </a:xfrm>
          <a:custGeom>
            <a:avLst/>
            <a:gdLst>
              <a:gd name="connsiteX0" fmla="*/ 405639 w 707884"/>
              <a:gd name="connsiteY0" fmla="*/ 111889 h 544526"/>
              <a:gd name="connsiteX1" fmla="*/ 228396 w 707884"/>
              <a:gd name="connsiteY1" fmla="*/ 295667 h 544526"/>
              <a:gd name="connsiteX2" fmla="*/ 85458 w 707884"/>
              <a:gd name="connsiteY2" fmla="*/ 375440 h 544526"/>
              <a:gd name="connsiteX3" fmla="*/ 24743 w 707884"/>
              <a:gd name="connsiteY3" fmla="*/ 469099 h 544526"/>
              <a:gd name="connsiteX4" fmla="*/ 362078 w 707884"/>
              <a:gd name="connsiteY4" fmla="*/ 514567 h 544526"/>
              <a:gd name="connsiteX5" fmla="*/ 696961 w 707884"/>
              <a:gd name="connsiteY5" fmla="*/ 302201 h 544526"/>
              <a:gd name="connsiteX6" fmla="*/ 626173 w 707884"/>
              <a:gd name="connsiteY6" fmla="*/ 50358 h 544526"/>
              <a:gd name="connsiteX7" fmla="*/ 405639 w 707884"/>
              <a:gd name="connsiteY7" fmla="*/ 111889 h 54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884" h="544526">
                <a:moveTo>
                  <a:pt x="405639" y="111889"/>
                </a:moveTo>
                <a:cubicBezTo>
                  <a:pt x="405639" y="111889"/>
                  <a:pt x="288022" y="248293"/>
                  <a:pt x="228396" y="295667"/>
                </a:cubicBezTo>
                <a:cubicBezTo>
                  <a:pt x="215328" y="306013"/>
                  <a:pt x="138821" y="356109"/>
                  <a:pt x="85458" y="375440"/>
                </a:cubicBezTo>
                <a:cubicBezTo>
                  <a:pt x="32367" y="394771"/>
                  <a:pt x="10313" y="434249"/>
                  <a:pt x="24743" y="469099"/>
                </a:cubicBezTo>
                <a:cubicBezTo>
                  <a:pt x="50880" y="531720"/>
                  <a:pt x="214238" y="577732"/>
                  <a:pt x="362078" y="514567"/>
                </a:cubicBezTo>
                <a:cubicBezTo>
                  <a:pt x="509644" y="451402"/>
                  <a:pt x="684709" y="340590"/>
                  <a:pt x="696961" y="302201"/>
                </a:cubicBezTo>
                <a:cubicBezTo>
                  <a:pt x="709213" y="263813"/>
                  <a:pt x="667557" y="82213"/>
                  <a:pt x="626173" y="50358"/>
                </a:cubicBezTo>
                <a:cubicBezTo>
                  <a:pt x="501204" y="-43029"/>
                  <a:pt x="405639" y="111889"/>
                  <a:pt x="405639" y="111889"/>
                </a:cubicBezTo>
                <a:close/>
              </a:path>
            </a:pathLst>
          </a:custGeom>
          <a:solidFill>
            <a:srgbClr val="69696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5" name="Freeform: Shape 464">
            <a:extLst>
              <a:ext uri="{FF2B5EF4-FFF2-40B4-BE49-F238E27FC236}">
                <a16:creationId xmlns:a16="http://schemas.microsoft.com/office/drawing/2014/main" id="{9E2A587C-3B6C-4973-8047-09AFB6E15184}"/>
              </a:ext>
            </a:extLst>
          </p:cNvPr>
          <p:cNvSpPr/>
          <p:nvPr/>
        </p:nvSpPr>
        <p:spPr>
          <a:xfrm>
            <a:off x="3377964" y="6162117"/>
            <a:ext cx="275289" cy="117452"/>
          </a:xfrm>
          <a:custGeom>
            <a:avLst/>
            <a:gdLst>
              <a:gd name="connsiteX0" fmla="*/ 42063 w 735110"/>
              <a:gd name="connsiteY0" fmla="*/ 180238 h 326715"/>
              <a:gd name="connsiteX1" fmla="*/ 42063 w 735110"/>
              <a:gd name="connsiteY1" fmla="*/ 180238 h 326715"/>
              <a:gd name="connsiteX2" fmla="*/ 42063 w 735110"/>
              <a:gd name="connsiteY2" fmla="*/ 180238 h 326715"/>
              <a:gd name="connsiteX3" fmla="*/ 348360 w 735110"/>
              <a:gd name="connsiteY3" fmla="*/ 277709 h 326715"/>
              <a:gd name="connsiteX4" fmla="*/ 688144 w 735110"/>
              <a:gd name="connsiteY4" fmla="*/ 53908 h 326715"/>
              <a:gd name="connsiteX5" fmla="*/ 699307 w 735110"/>
              <a:gd name="connsiteY5" fmla="*/ 20420 h 326715"/>
              <a:gd name="connsiteX6" fmla="*/ 699307 w 735110"/>
              <a:gd name="connsiteY6" fmla="*/ 20420 h 326715"/>
              <a:gd name="connsiteX7" fmla="*/ 700124 w 735110"/>
              <a:gd name="connsiteY7" fmla="*/ 82496 h 326715"/>
              <a:gd name="connsiteX8" fmla="*/ 365512 w 735110"/>
              <a:gd name="connsiteY8" fmla="*/ 289960 h 326715"/>
              <a:gd name="connsiteX9" fmla="*/ 42880 w 735110"/>
              <a:gd name="connsiteY9" fmla="*/ 267634 h 326715"/>
              <a:gd name="connsiteX10" fmla="*/ 43152 w 735110"/>
              <a:gd name="connsiteY10" fmla="*/ 268180 h 326715"/>
              <a:gd name="connsiteX11" fmla="*/ 42063 w 735110"/>
              <a:gd name="connsiteY11" fmla="*/ 180238 h 3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110" h="326715">
                <a:moveTo>
                  <a:pt x="42063" y="180238"/>
                </a:moveTo>
                <a:lnTo>
                  <a:pt x="42063" y="180238"/>
                </a:lnTo>
                <a:lnTo>
                  <a:pt x="42063" y="180238"/>
                </a:lnTo>
                <a:cubicBezTo>
                  <a:pt x="-7217" y="233874"/>
                  <a:pt x="165671" y="332433"/>
                  <a:pt x="348360" y="277709"/>
                </a:cubicBezTo>
                <a:cubicBezTo>
                  <a:pt x="440112" y="250210"/>
                  <a:pt x="624435" y="115712"/>
                  <a:pt x="688144" y="53908"/>
                </a:cubicBezTo>
                <a:cubicBezTo>
                  <a:pt x="697129" y="45196"/>
                  <a:pt x="700940" y="32672"/>
                  <a:pt x="699307" y="20420"/>
                </a:cubicBezTo>
                <a:cubicBezTo>
                  <a:pt x="699307" y="20420"/>
                  <a:pt x="699307" y="20420"/>
                  <a:pt x="699307" y="20420"/>
                </a:cubicBezTo>
                <a:cubicBezTo>
                  <a:pt x="734157" y="38389"/>
                  <a:pt x="700124" y="82496"/>
                  <a:pt x="700124" y="82496"/>
                </a:cubicBezTo>
                <a:cubicBezTo>
                  <a:pt x="679159" y="123879"/>
                  <a:pt x="508723" y="228701"/>
                  <a:pt x="365512" y="289960"/>
                </a:cubicBezTo>
                <a:cubicBezTo>
                  <a:pt x="235098" y="345502"/>
                  <a:pt x="91888" y="328077"/>
                  <a:pt x="42880" y="267634"/>
                </a:cubicBezTo>
                <a:cubicBezTo>
                  <a:pt x="43152" y="267907"/>
                  <a:pt x="43152" y="268180"/>
                  <a:pt x="43152" y="268180"/>
                </a:cubicBezTo>
                <a:cubicBezTo>
                  <a:pt x="8030" y="230335"/>
                  <a:pt x="18376" y="189768"/>
                  <a:pt x="42063" y="180238"/>
                </a:cubicBezTo>
                <a:close/>
              </a:path>
            </a:pathLst>
          </a:custGeom>
          <a:solidFill>
            <a:srgbClr val="CECEC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6" name="Freeform: Shape 465">
            <a:extLst>
              <a:ext uri="{FF2B5EF4-FFF2-40B4-BE49-F238E27FC236}">
                <a16:creationId xmlns:a16="http://schemas.microsoft.com/office/drawing/2014/main" id="{181C6DB6-BC91-4CB8-BCDA-606A6C8AFF4C}"/>
              </a:ext>
            </a:extLst>
          </p:cNvPr>
          <p:cNvSpPr/>
          <p:nvPr/>
        </p:nvSpPr>
        <p:spPr>
          <a:xfrm>
            <a:off x="3516475" y="6084113"/>
            <a:ext cx="50980" cy="78302"/>
          </a:xfrm>
          <a:custGeom>
            <a:avLst/>
            <a:gdLst>
              <a:gd name="connsiteX0" fmla="*/ 137493 w 136131"/>
              <a:gd name="connsiteY0" fmla="*/ 103720 h 217810"/>
              <a:gd name="connsiteX1" fmla="*/ 67521 w 136131"/>
              <a:gd name="connsiteY1" fmla="*/ 208814 h 217810"/>
              <a:gd name="connsiteX2" fmla="*/ 33216 w 136131"/>
              <a:gd name="connsiteY2" fmla="*/ 193839 h 217810"/>
              <a:gd name="connsiteX3" fmla="*/ 32399 w 136131"/>
              <a:gd name="connsiteY3" fmla="*/ 118422 h 217810"/>
              <a:gd name="connsiteX4" fmla="*/ 20420 w 136131"/>
              <a:gd name="connsiteY4" fmla="*/ 22585 h 217810"/>
              <a:gd name="connsiteX5" fmla="*/ 137493 w 136131"/>
              <a:gd name="connsiteY5" fmla="*/ 103720 h 21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217810">
                <a:moveTo>
                  <a:pt x="137493" y="103720"/>
                </a:moveTo>
                <a:cubicBezTo>
                  <a:pt x="127419" y="158989"/>
                  <a:pt x="94475" y="193295"/>
                  <a:pt x="67521" y="208814"/>
                </a:cubicBezTo>
                <a:cubicBezTo>
                  <a:pt x="40839" y="224332"/>
                  <a:pt x="33216" y="193839"/>
                  <a:pt x="33216" y="193839"/>
                </a:cubicBezTo>
                <a:lnTo>
                  <a:pt x="32399" y="118422"/>
                </a:lnTo>
                <a:cubicBezTo>
                  <a:pt x="40295" y="100453"/>
                  <a:pt x="38934" y="51173"/>
                  <a:pt x="20420" y="22585"/>
                </a:cubicBezTo>
                <a:cubicBezTo>
                  <a:pt x="35939" y="9244"/>
                  <a:pt x="142938" y="60158"/>
                  <a:pt x="137493" y="103720"/>
                </a:cubicBezTo>
                <a:close/>
              </a:path>
            </a:pathLst>
          </a:custGeom>
          <a:solidFill>
            <a:srgbClr val="69696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7" name="Freeform: Shape 466">
            <a:extLst>
              <a:ext uri="{FF2B5EF4-FFF2-40B4-BE49-F238E27FC236}">
                <a16:creationId xmlns:a16="http://schemas.microsoft.com/office/drawing/2014/main" id="{9377B913-C628-45DB-A530-33F294E49B79}"/>
              </a:ext>
            </a:extLst>
          </p:cNvPr>
          <p:cNvSpPr/>
          <p:nvPr/>
        </p:nvSpPr>
        <p:spPr>
          <a:xfrm>
            <a:off x="3377505" y="5369013"/>
            <a:ext cx="265094" cy="773228"/>
          </a:xfrm>
          <a:custGeom>
            <a:avLst/>
            <a:gdLst>
              <a:gd name="connsiteX0" fmla="*/ 20420 w 707884"/>
              <a:gd name="connsiteY0" fmla="*/ 175360 h 2150879"/>
              <a:gd name="connsiteX1" fmla="*/ 347408 w 707884"/>
              <a:gd name="connsiteY1" fmla="*/ 2119863 h 2150879"/>
              <a:gd name="connsiteX2" fmla="*/ 686648 w 707884"/>
              <a:gd name="connsiteY2" fmla="*/ 2084742 h 2150879"/>
              <a:gd name="connsiteX3" fmla="*/ 620488 w 707884"/>
              <a:gd name="connsiteY3" fmla="*/ 1346364 h 2150879"/>
              <a:gd name="connsiteX4" fmla="*/ 508316 w 707884"/>
              <a:gd name="connsiteY4" fmla="*/ 213476 h 2150879"/>
              <a:gd name="connsiteX5" fmla="*/ 321543 w 707884"/>
              <a:gd name="connsiteY5" fmla="*/ 20442 h 2150879"/>
              <a:gd name="connsiteX6" fmla="*/ 20420 w 707884"/>
              <a:gd name="connsiteY6" fmla="*/ 175360 h 2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884" h="2150879">
                <a:moveTo>
                  <a:pt x="20420" y="175360"/>
                </a:moveTo>
                <a:cubicBezTo>
                  <a:pt x="54453" y="615065"/>
                  <a:pt x="474555" y="1751220"/>
                  <a:pt x="347408" y="2119863"/>
                </a:cubicBezTo>
                <a:cubicBezTo>
                  <a:pt x="415746" y="2182212"/>
                  <a:pt x="686648" y="2084742"/>
                  <a:pt x="686648" y="2084742"/>
                </a:cubicBezTo>
                <a:cubicBezTo>
                  <a:pt x="686648" y="2084742"/>
                  <a:pt x="701350" y="1638775"/>
                  <a:pt x="620488" y="1346364"/>
                </a:cubicBezTo>
                <a:cubicBezTo>
                  <a:pt x="539626" y="1053681"/>
                  <a:pt x="444334" y="738127"/>
                  <a:pt x="508316" y="213476"/>
                </a:cubicBezTo>
                <a:cubicBezTo>
                  <a:pt x="433716" y="14179"/>
                  <a:pt x="321543" y="20442"/>
                  <a:pt x="321543" y="20442"/>
                </a:cubicBezTo>
                <a:lnTo>
                  <a:pt x="20420" y="175360"/>
                </a:lnTo>
                <a:close/>
              </a:path>
            </a:pathLst>
          </a:custGeom>
          <a:solidFill>
            <a:schemeClr val="bg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8" name="Freeform: Shape 467">
            <a:extLst>
              <a:ext uri="{FF2B5EF4-FFF2-40B4-BE49-F238E27FC236}">
                <a16:creationId xmlns:a16="http://schemas.microsoft.com/office/drawing/2014/main" id="{ED52267B-608F-477B-89FA-61F49C258763}"/>
              </a:ext>
            </a:extLst>
          </p:cNvPr>
          <p:cNvSpPr/>
          <p:nvPr/>
        </p:nvSpPr>
        <p:spPr>
          <a:xfrm>
            <a:off x="3228135" y="5472672"/>
            <a:ext cx="407836" cy="792803"/>
          </a:xfrm>
          <a:custGeom>
            <a:avLst/>
            <a:gdLst>
              <a:gd name="connsiteX0" fmla="*/ 582099 w 1089053"/>
              <a:gd name="connsiteY0" fmla="*/ 139944 h 2205332"/>
              <a:gd name="connsiteX1" fmla="*/ 20420 w 1089053"/>
              <a:gd name="connsiteY1" fmla="*/ 2141351 h 2205332"/>
              <a:gd name="connsiteX2" fmla="*/ 292411 w 1089053"/>
              <a:gd name="connsiteY2" fmla="*/ 2172116 h 2205332"/>
              <a:gd name="connsiteX3" fmla="*/ 736200 w 1089053"/>
              <a:gd name="connsiteY3" fmla="*/ 1121453 h 2205332"/>
              <a:gd name="connsiteX4" fmla="*/ 1075712 w 1089053"/>
              <a:gd name="connsiteY4" fmla="*/ 288054 h 2205332"/>
              <a:gd name="connsiteX5" fmla="*/ 1050664 w 1089053"/>
              <a:gd name="connsiteY5" fmla="*/ 20420 h 2205332"/>
              <a:gd name="connsiteX6" fmla="*/ 582099 w 1089053"/>
              <a:gd name="connsiteY6" fmla="*/ 139944 h 220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9053" h="2205332">
                <a:moveTo>
                  <a:pt x="582099" y="139944"/>
                </a:moveTo>
                <a:cubicBezTo>
                  <a:pt x="563313" y="301940"/>
                  <a:pt x="310108" y="1838594"/>
                  <a:pt x="20420" y="2141351"/>
                </a:cubicBezTo>
                <a:cubicBezTo>
                  <a:pt x="107544" y="2247261"/>
                  <a:pt x="292411" y="2172116"/>
                  <a:pt x="292411" y="2172116"/>
                </a:cubicBezTo>
                <a:cubicBezTo>
                  <a:pt x="292411" y="2172116"/>
                  <a:pt x="564946" y="1662984"/>
                  <a:pt x="736200" y="1121453"/>
                </a:cubicBezTo>
                <a:cubicBezTo>
                  <a:pt x="855996" y="742462"/>
                  <a:pt x="1057471" y="418197"/>
                  <a:pt x="1075712" y="288054"/>
                </a:cubicBezTo>
                <a:cubicBezTo>
                  <a:pt x="1106750" y="63982"/>
                  <a:pt x="1050664" y="20420"/>
                  <a:pt x="1050664" y="20420"/>
                </a:cubicBezTo>
                <a:lnTo>
                  <a:pt x="582099" y="139944"/>
                </a:lnTo>
                <a:close/>
              </a:path>
            </a:pathLst>
          </a:custGeom>
          <a:solidFill>
            <a:srgbClr val="F7DC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69" name="Freeform: Shape 468">
            <a:extLst>
              <a:ext uri="{FF2B5EF4-FFF2-40B4-BE49-F238E27FC236}">
                <a16:creationId xmlns:a16="http://schemas.microsoft.com/office/drawing/2014/main" id="{BD19CD83-CAF3-4DB5-8E25-FEC5564DE336}"/>
              </a:ext>
            </a:extLst>
          </p:cNvPr>
          <p:cNvSpPr/>
          <p:nvPr/>
        </p:nvSpPr>
        <p:spPr>
          <a:xfrm>
            <a:off x="3065367" y="6201758"/>
            <a:ext cx="285485" cy="146815"/>
          </a:xfrm>
          <a:custGeom>
            <a:avLst/>
            <a:gdLst>
              <a:gd name="connsiteX0" fmla="*/ 520677 w 762337"/>
              <a:gd name="connsiteY0" fmla="*/ 52817 h 408394"/>
              <a:gd name="connsiteX1" fmla="*/ 280269 w 762337"/>
              <a:gd name="connsiteY1" fmla="*/ 138308 h 408394"/>
              <a:gd name="connsiteX2" fmla="*/ 116639 w 762337"/>
              <a:gd name="connsiteY2" fmla="*/ 145931 h 408394"/>
              <a:gd name="connsiteX3" fmla="*/ 20530 w 762337"/>
              <a:gd name="connsiteY3" fmla="*/ 202834 h 408394"/>
              <a:gd name="connsiteX4" fmla="*/ 302050 w 762337"/>
              <a:gd name="connsiteY4" fmla="*/ 393691 h 408394"/>
              <a:gd name="connsiteX5" fmla="*/ 696287 w 762337"/>
              <a:gd name="connsiteY5" fmla="*/ 352579 h 408394"/>
              <a:gd name="connsiteX6" fmla="*/ 745022 w 762337"/>
              <a:gd name="connsiteY6" fmla="*/ 95562 h 408394"/>
              <a:gd name="connsiteX7" fmla="*/ 520677 w 762337"/>
              <a:gd name="connsiteY7" fmla="*/ 52817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337" h="408394">
                <a:moveTo>
                  <a:pt x="520677" y="52817"/>
                </a:moveTo>
                <a:cubicBezTo>
                  <a:pt x="520677" y="52817"/>
                  <a:pt x="354597" y="122789"/>
                  <a:pt x="280269" y="138308"/>
                </a:cubicBezTo>
                <a:cubicBezTo>
                  <a:pt x="264206" y="141575"/>
                  <a:pt x="172997" y="152465"/>
                  <a:pt x="116639" y="145931"/>
                </a:cubicBezTo>
                <a:cubicBezTo>
                  <a:pt x="60552" y="139669"/>
                  <a:pt x="22980" y="164989"/>
                  <a:pt x="20530" y="202834"/>
                </a:cubicBezTo>
                <a:cubicBezTo>
                  <a:pt x="16174" y="270627"/>
                  <a:pt x="141959" y="384434"/>
                  <a:pt x="302050" y="393691"/>
                </a:cubicBezTo>
                <a:cubicBezTo>
                  <a:pt x="462141" y="402948"/>
                  <a:pt x="668516" y="381439"/>
                  <a:pt x="696287" y="352579"/>
                </a:cubicBezTo>
                <a:cubicBezTo>
                  <a:pt x="724330" y="323447"/>
                  <a:pt x="767893" y="142392"/>
                  <a:pt x="745022" y="95562"/>
                </a:cubicBezTo>
                <a:cubicBezTo>
                  <a:pt x="675323" y="-43292"/>
                  <a:pt x="520677" y="52817"/>
                  <a:pt x="520677" y="52817"/>
                </a:cubicBezTo>
                <a:close/>
              </a:path>
            </a:pathLst>
          </a:custGeom>
          <a:solidFill>
            <a:srgbClr val="87878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0" name="Freeform: Shape 469">
            <a:extLst>
              <a:ext uri="{FF2B5EF4-FFF2-40B4-BE49-F238E27FC236}">
                <a16:creationId xmlns:a16="http://schemas.microsoft.com/office/drawing/2014/main" id="{AD702D22-5336-4110-87E9-F30B88DDBAE3}"/>
              </a:ext>
            </a:extLst>
          </p:cNvPr>
          <p:cNvSpPr/>
          <p:nvPr/>
        </p:nvSpPr>
        <p:spPr>
          <a:xfrm>
            <a:off x="3065027" y="6248895"/>
            <a:ext cx="275289" cy="97877"/>
          </a:xfrm>
          <a:custGeom>
            <a:avLst/>
            <a:gdLst>
              <a:gd name="connsiteX0" fmla="*/ 62550 w 735110"/>
              <a:gd name="connsiteY0" fmla="*/ 20526 h 272263"/>
              <a:gd name="connsiteX1" fmla="*/ 62550 w 735110"/>
              <a:gd name="connsiteY1" fmla="*/ 20526 h 272263"/>
              <a:gd name="connsiteX2" fmla="*/ 62550 w 735110"/>
              <a:gd name="connsiteY2" fmla="*/ 20526 h 272263"/>
              <a:gd name="connsiteX3" fmla="*/ 293429 w 735110"/>
              <a:gd name="connsiteY3" fmla="*/ 244326 h 272263"/>
              <a:gd name="connsiteX4" fmla="*/ 697196 w 735110"/>
              <a:gd name="connsiteY4" fmla="*/ 195319 h 272263"/>
              <a:gd name="connsiteX5" fmla="*/ 722244 w 735110"/>
              <a:gd name="connsiteY5" fmla="*/ 170270 h 272263"/>
              <a:gd name="connsiteX6" fmla="*/ 722244 w 735110"/>
              <a:gd name="connsiteY6" fmla="*/ 170270 h 272263"/>
              <a:gd name="connsiteX7" fmla="*/ 695290 w 735110"/>
              <a:gd name="connsiteY7" fmla="*/ 226357 h 272263"/>
              <a:gd name="connsiteX8" fmla="*/ 303231 w 735110"/>
              <a:gd name="connsiteY8" fmla="*/ 263112 h 272263"/>
              <a:gd name="connsiteX9" fmla="*/ 24161 w 735110"/>
              <a:gd name="connsiteY9" fmla="*/ 99482 h 272263"/>
              <a:gd name="connsiteX10" fmla="*/ 24433 w 735110"/>
              <a:gd name="connsiteY10" fmla="*/ 100299 h 272263"/>
              <a:gd name="connsiteX11" fmla="*/ 62550 w 735110"/>
              <a:gd name="connsiteY11" fmla="*/ 20526 h 2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5110" h="272263">
                <a:moveTo>
                  <a:pt x="62550" y="20526"/>
                </a:moveTo>
                <a:lnTo>
                  <a:pt x="62550" y="20526"/>
                </a:lnTo>
                <a:lnTo>
                  <a:pt x="62550" y="20526"/>
                </a:lnTo>
                <a:cubicBezTo>
                  <a:pt x="-5516" y="46663"/>
                  <a:pt x="105568" y="211654"/>
                  <a:pt x="293429" y="244326"/>
                </a:cubicBezTo>
                <a:cubicBezTo>
                  <a:pt x="387905" y="260662"/>
                  <a:pt x="612794" y="222273"/>
                  <a:pt x="697196" y="195319"/>
                </a:cubicBezTo>
                <a:cubicBezTo>
                  <a:pt x="709175" y="191507"/>
                  <a:pt x="718160" y="181978"/>
                  <a:pt x="722244" y="170270"/>
                </a:cubicBezTo>
                <a:cubicBezTo>
                  <a:pt x="722244" y="170270"/>
                  <a:pt x="722244" y="170270"/>
                  <a:pt x="722244" y="170270"/>
                </a:cubicBezTo>
                <a:cubicBezTo>
                  <a:pt x="745386" y="201853"/>
                  <a:pt x="695290" y="226357"/>
                  <a:pt x="695290" y="226357"/>
                </a:cubicBezTo>
                <a:cubicBezTo>
                  <a:pt x="658262" y="254128"/>
                  <a:pt x="458965" y="272097"/>
                  <a:pt x="303231" y="263112"/>
                </a:cubicBezTo>
                <a:cubicBezTo>
                  <a:pt x="161654" y="254945"/>
                  <a:pt x="41314" y="175443"/>
                  <a:pt x="24161" y="99482"/>
                </a:cubicBezTo>
                <a:cubicBezTo>
                  <a:pt x="24161" y="99754"/>
                  <a:pt x="24161" y="100027"/>
                  <a:pt x="24433" y="100299"/>
                </a:cubicBezTo>
                <a:cubicBezTo>
                  <a:pt x="10003" y="49931"/>
                  <a:pt x="37229" y="18348"/>
                  <a:pt x="62550" y="20526"/>
                </a:cubicBezTo>
                <a:close/>
              </a:path>
            </a:pathLst>
          </a:custGeom>
          <a:solidFill>
            <a:srgbClr val="EDEDE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1" name="Freeform: Shape 470">
            <a:extLst>
              <a:ext uri="{FF2B5EF4-FFF2-40B4-BE49-F238E27FC236}">
                <a16:creationId xmlns:a16="http://schemas.microsoft.com/office/drawing/2014/main" id="{60694AD0-33A8-40BE-9BD4-CFA52051FC12}"/>
              </a:ext>
            </a:extLst>
          </p:cNvPr>
          <p:cNvSpPr/>
          <p:nvPr/>
        </p:nvSpPr>
        <p:spPr>
          <a:xfrm>
            <a:off x="3201739" y="6201757"/>
            <a:ext cx="81567" cy="68514"/>
          </a:xfrm>
          <a:custGeom>
            <a:avLst/>
            <a:gdLst>
              <a:gd name="connsiteX0" fmla="*/ 86548 w 217810"/>
              <a:gd name="connsiteY0" fmla="*/ 96109 h 190584"/>
              <a:gd name="connsiteX1" fmla="*/ 135011 w 217810"/>
              <a:gd name="connsiteY1" fmla="*/ 20420 h 190584"/>
              <a:gd name="connsiteX2" fmla="*/ 201716 w 217810"/>
              <a:gd name="connsiteY2" fmla="*/ 111628 h 190584"/>
              <a:gd name="connsiteX3" fmla="*/ 52788 w 217810"/>
              <a:gd name="connsiteY3" fmla="*/ 173704 h 190584"/>
              <a:gd name="connsiteX4" fmla="*/ 42713 w 217810"/>
              <a:gd name="connsiteY4" fmla="*/ 120613 h 190584"/>
              <a:gd name="connsiteX5" fmla="*/ 86548 w 217810"/>
              <a:gd name="connsiteY5" fmla="*/ 96109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810" h="190584">
                <a:moveTo>
                  <a:pt x="86548" y="96109"/>
                </a:moveTo>
                <a:cubicBezTo>
                  <a:pt x="102339" y="88214"/>
                  <a:pt x="128204" y="56631"/>
                  <a:pt x="135011" y="20420"/>
                </a:cubicBezTo>
                <a:cubicBezTo>
                  <a:pt x="158698" y="27226"/>
                  <a:pt x="228669" y="68883"/>
                  <a:pt x="201716" y="111628"/>
                </a:cubicBezTo>
                <a:cubicBezTo>
                  <a:pt x="174489" y="154374"/>
                  <a:pt x="117042" y="182689"/>
                  <a:pt x="52788" y="173704"/>
                </a:cubicBezTo>
                <a:cubicBezTo>
                  <a:pt x="-11467" y="164720"/>
                  <a:pt x="39174" y="123064"/>
                  <a:pt x="42713" y="120613"/>
                </a:cubicBezTo>
                <a:cubicBezTo>
                  <a:pt x="45981" y="118707"/>
                  <a:pt x="86548" y="96109"/>
                  <a:pt x="86548" y="96109"/>
                </a:cubicBezTo>
                <a:close/>
              </a:path>
            </a:pathLst>
          </a:custGeom>
          <a:solidFill>
            <a:srgbClr val="87878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2" name="Freeform: Shape 471">
            <a:extLst>
              <a:ext uri="{FF2B5EF4-FFF2-40B4-BE49-F238E27FC236}">
                <a16:creationId xmlns:a16="http://schemas.microsoft.com/office/drawing/2014/main" id="{C6A79046-089E-4EF0-AB99-240B62EF2E1E}"/>
              </a:ext>
            </a:extLst>
          </p:cNvPr>
          <p:cNvSpPr/>
          <p:nvPr/>
        </p:nvSpPr>
        <p:spPr>
          <a:xfrm>
            <a:off x="3213759" y="5472770"/>
            <a:ext cx="428228" cy="792803"/>
          </a:xfrm>
          <a:custGeom>
            <a:avLst/>
            <a:gdLst>
              <a:gd name="connsiteX0" fmla="*/ 620488 w 1143505"/>
              <a:gd name="connsiteY0" fmla="*/ 139671 h 2205332"/>
              <a:gd name="connsiteX1" fmla="*/ 20420 w 1143505"/>
              <a:gd name="connsiteY1" fmla="*/ 2095338 h 2205332"/>
              <a:gd name="connsiteX2" fmla="*/ 379535 w 1143505"/>
              <a:gd name="connsiteY2" fmla="*/ 2197709 h 2205332"/>
              <a:gd name="connsiteX3" fmla="*/ 774589 w 1143505"/>
              <a:gd name="connsiteY3" fmla="*/ 1121453 h 2205332"/>
              <a:gd name="connsiteX4" fmla="*/ 1114101 w 1143505"/>
              <a:gd name="connsiteY4" fmla="*/ 288054 h 2205332"/>
              <a:gd name="connsiteX5" fmla="*/ 1089053 w 1143505"/>
              <a:gd name="connsiteY5" fmla="*/ 20420 h 2205332"/>
              <a:gd name="connsiteX6" fmla="*/ 620488 w 1143505"/>
              <a:gd name="connsiteY6" fmla="*/ 139671 h 220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3505" h="2205332">
                <a:moveTo>
                  <a:pt x="620488" y="139671"/>
                </a:moveTo>
                <a:cubicBezTo>
                  <a:pt x="601702" y="301667"/>
                  <a:pt x="310108" y="1792309"/>
                  <a:pt x="20420" y="2095338"/>
                </a:cubicBezTo>
                <a:cubicBezTo>
                  <a:pt x="107544" y="2201249"/>
                  <a:pt x="379535" y="2197709"/>
                  <a:pt x="379535" y="2197709"/>
                </a:cubicBezTo>
                <a:cubicBezTo>
                  <a:pt x="379535" y="2197709"/>
                  <a:pt x="603336" y="1662711"/>
                  <a:pt x="774589" y="1121453"/>
                </a:cubicBezTo>
                <a:cubicBezTo>
                  <a:pt x="894385" y="742462"/>
                  <a:pt x="1095860" y="418196"/>
                  <a:pt x="1114101" y="288054"/>
                </a:cubicBezTo>
                <a:cubicBezTo>
                  <a:pt x="1145139" y="63982"/>
                  <a:pt x="1089053" y="20420"/>
                  <a:pt x="1089053" y="20420"/>
                </a:cubicBezTo>
                <a:lnTo>
                  <a:pt x="620488" y="139671"/>
                </a:lnTo>
                <a:close/>
              </a:path>
            </a:pathLst>
          </a:custGeom>
          <a:solidFill>
            <a:schemeClr val="bg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3" name="Freeform: Shape 472">
            <a:extLst>
              <a:ext uri="{FF2B5EF4-FFF2-40B4-BE49-F238E27FC236}">
                <a16:creationId xmlns:a16="http://schemas.microsoft.com/office/drawing/2014/main" id="{F329033C-1447-4030-B9E9-FED28EDC7642}"/>
              </a:ext>
            </a:extLst>
          </p:cNvPr>
          <p:cNvSpPr/>
          <p:nvPr/>
        </p:nvSpPr>
        <p:spPr>
          <a:xfrm>
            <a:off x="3329886" y="4960948"/>
            <a:ext cx="336465" cy="606837"/>
          </a:xfrm>
          <a:custGeom>
            <a:avLst/>
            <a:gdLst>
              <a:gd name="connsiteX0" fmla="*/ 33226 w 898468"/>
              <a:gd name="connsiteY0" fmla="*/ 632805 h 1688032"/>
              <a:gd name="connsiteX1" fmla="*/ 40849 w 898468"/>
              <a:gd name="connsiteY1" fmla="*/ 489867 h 1688032"/>
              <a:gd name="connsiteX2" fmla="*/ 185149 w 898468"/>
              <a:gd name="connsiteY2" fmla="*/ 139192 h 1688032"/>
              <a:gd name="connsiteX3" fmla="*/ 879693 w 898468"/>
              <a:gd name="connsiteY3" fmla="*/ 254087 h 1688032"/>
              <a:gd name="connsiteX4" fmla="*/ 820067 w 898468"/>
              <a:gd name="connsiteY4" fmla="*/ 538330 h 1688032"/>
              <a:gd name="connsiteX5" fmla="*/ 722052 w 898468"/>
              <a:gd name="connsiteY5" fmla="*/ 1052363 h 1688032"/>
              <a:gd name="connsiteX6" fmla="*/ 861723 w 898468"/>
              <a:gd name="connsiteY6" fmla="*/ 1521473 h 1688032"/>
              <a:gd name="connsiteX7" fmla="*/ 141315 w 898468"/>
              <a:gd name="connsiteY7" fmla="*/ 1486078 h 1688032"/>
              <a:gd name="connsiteX8" fmla="*/ 153566 w 898468"/>
              <a:gd name="connsiteY8" fmla="*/ 734632 h 1688032"/>
              <a:gd name="connsiteX9" fmla="*/ 33226 w 898468"/>
              <a:gd name="connsiteY9" fmla="*/ 632805 h 168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8468" h="1688032">
                <a:moveTo>
                  <a:pt x="33226" y="632805"/>
                </a:moveTo>
                <a:cubicBezTo>
                  <a:pt x="10084" y="599862"/>
                  <a:pt x="21791" y="525533"/>
                  <a:pt x="40849" y="489867"/>
                </a:cubicBezTo>
                <a:cubicBezTo>
                  <a:pt x="99931" y="379601"/>
                  <a:pt x="162824" y="231489"/>
                  <a:pt x="185149" y="139192"/>
                </a:cubicBezTo>
                <a:cubicBezTo>
                  <a:pt x="249948" y="-129804"/>
                  <a:pt x="871252" y="124218"/>
                  <a:pt x="879693" y="254087"/>
                </a:cubicBezTo>
                <a:cubicBezTo>
                  <a:pt x="886772" y="361904"/>
                  <a:pt x="841031" y="453384"/>
                  <a:pt x="820067" y="538330"/>
                </a:cubicBezTo>
                <a:cubicBezTo>
                  <a:pt x="773510" y="724830"/>
                  <a:pt x="728042" y="878931"/>
                  <a:pt x="722052" y="1052363"/>
                </a:cubicBezTo>
                <a:cubicBezTo>
                  <a:pt x="713068" y="1305023"/>
                  <a:pt x="830686" y="1381529"/>
                  <a:pt x="861723" y="1521473"/>
                </a:cubicBezTo>
                <a:cubicBezTo>
                  <a:pt x="469664" y="1764876"/>
                  <a:pt x="234157" y="1677208"/>
                  <a:pt x="141315" y="1486078"/>
                </a:cubicBezTo>
                <a:cubicBezTo>
                  <a:pt x="135597" y="1367644"/>
                  <a:pt x="122801" y="1086668"/>
                  <a:pt x="153566" y="734632"/>
                </a:cubicBezTo>
                <a:cubicBezTo>
                  <a:pt x="115450" y="720474"/>
                  <a:pt x="62631" y="674461"/>
                  <a:pt x="33226" y="632805"/>
                </a:cubicBezTo>
                <a:close/>
              </a:path>
            </a:pathLst>
          </a:custGeom>
          <a:solidFill>
            <a:schemeClr val="bg2">
              <a:lumMod val="90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4" name="Freeform: Shape 473">
            <a:extLst>
              <a:ext uri="{FF2B5EF4-FFF2-40B4-BE49-F238E27FC236}">
                <a16:creationId xmlns:a16="http://schemas.microsoft.com/office/drawing/2014/main" id="{C781560F-9D0C-49C7-997A-0B9B91612D83}"/>
              </a:ext>
            </a:extLst>
          </p:cNvPr>
          <p:cNvSpPr/>
          <p:nvPr/>
        </p:nvSpPr>
        <p:spPr>
          <a:xfrm>
            <a:off x="3467535" y="5224260"/>
            <a:ext cx="112155" cy="39151"/>
          </a:xfrm>
          <a:custGeom>
            <a:avLst/>
            <a:gdLst>
              <a:gd name="connsiteX0" fmla="*/ 20420 w 299489"/>
              <a:gd name="connsiteY0" fmla="*/ 47102 h 108905"/>
              <a:gd name="connsiteX1" fmla="*/ 49280 w 299489"/>
              <a:gd name="connsiteY1" fmla="*/ 71878 h 108905"/>
              <a:gd name="connsiteX2" fmla="*/ 84674 w 299489"/>
              <a:gd name="connsiteY2" fmla="*/ 85763 h 108905"/>
              <a:gd name="connsiteX3" fmla="*/ 160091 w 299489"/>
              <a:gd name="connsiteY3" fmla="*/ 95292 h 108905"/>
              <a:gd name="connsiteX4" fmla="*/ 235235 w 299489"/>
              <a:gd name="connsiteY4" fmla="*/ 78139 h 108905"/>
              <a:gd name="connsiteX5" fmla="*/ 267090 w 299489"/>
              <a:gd name="connsiteY5" fmla="*/ 54725 h 108905"/>
              <a:gd name="connsiteX6" fmla="*/ 284243 w 299489"/>
              <a:gd name="connsiteY6" fmla="*/ 20420 h 108905"/>
              <a:gd name="connsiteX7" fmla="*/ 227340 w 299489"/>
              <a:gd name="connsiteY7" fmla="*/ 58809 h 108905"/>
              <a:gd name="connsiteX8" fmla="*/ 159274 w 299489"/>
              <a:gd name="connsiteY8" fmla="*/ 68611 h 108905"/>
              <a:gd name="connsiteX9" fmla="*/ 88758 w 299489"/>
              <a:gd name="connsiteY9" fmla="*/ 65616 h 108905"/>
              <a:gd name="connsiteX10" fmla="*/ 53636 w 299489"/>
              <a:gd name="connsiteY10" fmla="*/ 59898 h 108905"/>
              <a:gd name="connsiteX11" fmla="*/ 20420 w 299489"/>
              <a:gd name="connsiteY11" fmla="*/ 47102 h 10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9489" h="108905">
                <a:moveTo>
                  <a:pt x="20420" y="47102"/>
                </a:moveTo>
                <a:cubicBezTo>
                  <a:pt x="26137" y="58809"/>
                  <a:pt x="38389" y="65616"/>
                  <a:pt x="49280" y="71878"/>
                </a:cubicBezTo>
                <a:cubicBezTo>
                  <a:pt x="60715" y="77595"/>
                  <a:pt x="72694" y="82224"/>
                  <a:pt x="84674" y="85763"/>
                </a:cubicBezTo>
                <a:cubicBezTo>
                  <a:pt x="109178" y="92569"/>
                  <a:pt x="134498" y="96109"/>
                  <a:pt x="160091" y="95292"/>
                </a:cubicBezTo>
                <a:cubicBezTo>
                  <a:pt x="185684" y="94475"/>
                  <a:pt x="211549" y="89575"/>
                  <a:pt x="235235" y="78139"/>
                </a:cubicBezTo>
                <a:cubicBezTo>
                  <a:pt x="247215" y="72422"/>
                  <a:pt x="258106" y="64526"/>
                  <a:pt x="267090" y="54725"/>
                </a:cubicBezTo>
                <a:cubicBezTo>
                  <a:pt x="275803" y="44652"/>
                  <a:pt x="282337" y="32944"/>
                  <a:pt x="284243" y="20420"/>
                </a:cubicBezTo>
                <a:cubicBezTo>
                  <a:pt x="269268" y="40839"/>
                  <a:pt x="249121" y="52002"/>
                  <a:pt x="227340" y="58809"/>
                </a:cubicBezTo>
                <a:cubicBezTo>
                  <a:pt x="205559" y="65343"/>
                  <a:pt x="182416" y="67794"/>
                  <a:pt x="159274" y="68611"/>
                </a:cubicBezTo>
                <a:cubicBezTo>
                  <a:pt x="135860" y="69428"/>
                  <a:pt x="112445" y="68338"/>
                  <a:pt x="88758" y="65616"/>
                </a:cubicBezTo>
                <a:cubicBezTo>
                  <a:pt x="77051" y="64255"/>
                  <a:pt x="65343" y="62621"/>
                  <a:pt x="53636" y="59898"/>
                </a:cubicBezTo>
                <a:cubicBezTo>
                  <a:pt x="42201" y="56903"/>
                  <a:pt x="30494" y="54453"/>
                  <a:pt x="20420" y="47102"/>
                </a:cubicBezTo>
                <a:close/>
              </a:path>
            </a:pathLst>
          </a:custGeom>
          <a:solidFill>
            <a:schemeClr val="bg2">
              <a:lumMod val="90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5" name="Freeform: Shape 474">
            <a:extLst>
              <a:ext uri="{FF2B5EF4-FFF2-40B4-BE49-F238E27FC236}">
                <a16:creationId xmlns:a16="http://schemas.microsoft.com/office/drawing/2014/main" id="{D00A9ADA-BC4D-4AAF-B6FC-A1B91C05E0EB}"/>
              </a:ext>
            </a:extLst>
          </p:cNvPr>
          <p:cNvSpPr/>
          <p:nvPr/>
        </p:nvSpPr>
        <p:spPr>
          <a:xfrm>
            <a:off x="3427534" y="4961559"/>
            <a:ext cx="183526" cy="166391"/>
          </a:xfrm>
          <a:custGeom>
            <a:avLst/>
            <a:gdLst>
              <a:gd name="connsiteX0" fmla="*/ 62710 w 490073"/>
              <a:gd name="connsiteY0" fmla="*/ 466660 h 462847"/>
              <a:gd name="connsiteX1" fmla="*/ 127236 w 490073"/>
              <a:gd name="connsiteY1" fmla="*/ 20420 h 462847"/>
              <a:gd name="connsiteX2" fmla="*/ 473283 w 490073"/>
              <a:gd name="connsiteY2" fmla="*/ 111901 h 462847"/>
              <a:gd name="connsiteX3" fmla="*/ 62710 w 490073"/>
              <a:gd name="connsiteY3" fmla="*/ 466660 h 462847"/>
            </a:gdLst>
            <a:ahLst/>
            <a:cxnLst>
              <a:cxn ang="0">
                <a:pos x="connsiteX0" y="connsiteY0"/>
              </a:cxn>
              <a:cxn ang="0">
                <a:pos x="connsiteX1" y="connsiteY1"/>
              </a:cxn>
              <a:cxn ang="0">
                <a:pos x="connsiteX2" y="connsiteY2"/>
              </a:cxn>
              <a:cxn ang="0">
                <a:pos x="connsiteX3" y="connsiteY3"/>
              </a:cxn>
            </a:cxnLst>
            <a:rect l="l" t="t" r="r" b="b"/>
            <a:pathLst>
              <a:path w="490073" h="462847">
                <a:moveTo>
                  <a:pt x="62710" y="466660"/>
                </a:moveTo>
                <a:cubicBezTo>
                  <a:pt x="-30132" y="433715"/>
                  <a:pt x="47463" y="133954"/>
                  <a:pt x="127236" y="20420"/>
                </a:cubicBezTo>
                <a:cubicBezTo>
                  <a:pt x="236686" y="21509"/>
                  <a:pt x="369278" y="61259"/>
                  <a:pt x="473283" y="111901"/>
                </a:cubicBezTo>
                <a:cubicBezTo>
                  <a:pt x="437072" y="209098"/>
                  <a:pt x="163175" y="502054"/>
                  <a:pt x="62710" y="466660"/>
                </a:cubicBezTo>
                <a:close/>
              </a:path>
            </a:pathLst>
          </a:custGeom>
          <a:solidFill>
            <a:srgbClr val="D1B5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6" name="Freeform: Shape 475">
            <a:extLst>
              <a:ext uri="{FF2B5EF4-FFF2-40B4-BE49-F238E27FC236}">
                <a16:creationId xmlns:a16="http://schemas.microsoft.com/office/drawing/2014/main" id="{3A986C96-8854-4387-96AF-9451F6A7979B}"/>
              </a:ext>
            </a:extLst>
          </p:cNvPr>
          <p:cNvSpPr/>
          <p:nvPr/>
        </p:nvSpPr>
        <p:spPr>
          <a:xfrm>
            <a:off x="3477579" y="5265613"/>
            <a:ext cx="61175" cy="58726"/>
          </a:xfrm>
          <a:custGeom>
            <a:avLst/>
            <a:gdLst>
              <a:gd name="connsiteX0" fmla="*/ 151783 w 163357"/>
              <a:gd name="connsiteY0" fmla="*/ 95975 h 163357"/>
              <a:gd name="connsiteX1" fmla="*/ 76910 w 163357"/>
              <a:gd name="connsiteY1" fmla="*/ 151789 h 163357"/>
              <a:gd name="connsiteX2" fmla="*/ 21097 w 163357"/>
              <a:gd name="connsiteY2" fmla="*/ 76917 h 163357"/>
              <a:gd name="connsiteX3" fmla="*/ 95969 w 163357"/>
              <a:gd name="connsiteY3" fmla="*/ 21102 h 163357"/>
              <a:gd name="connsiteX4" fmla="*/ 151783 w 163357"/>
              <a:gd name="connsiteY4" fmla="*/ 95975 h 163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57" h="163357">
                <a:moveTo>
                  <a:pt x="151783" y="95975"/>
                </a:moveTo>
                <a:cubicBezTo>
                  <a:pt x="146610" y="131914"/>
                  <a:pt x="113121" y="156962"/>
                  <a:pt x="76910" y="151789"/>
                </a:cubicBezTo>
                <a:cubicBezTo>
                  <a:pt x="40972" y="146616"/>
                  <a:pt x="15923" y="113127"/>
                  <a:pt x="21097" y="76917"/>
                </a:cubicBezTo>
                <a:cubicBezTo>
                  <a:pt x="26269" y="40705"/>
                  <a:pt x="59758" y="15929"/>
                  <a:pt x="95969" y="21102"/>
                </a:cubicBezTo>
                <a:cubicBezTo>
                  <a:pt x="131907" y="26548"/>
                  <a:pt x="156956" y="60036"/>
                  <a:pt x="151783" y="95975"/>
                </a:cubicBezTo>
                <a:close/>
              </a:path>
            </a:pathLst>
          </a:custGeom>
          <a:solidFill>
            <a:srgbClr val="B2B2B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7" name="Freeform: Shape 476">
            <a:extLst>
              <a:ext uri="{FF2B5EF4-FFF2-40B4-BE49-F238E27FC236}">
                <a16:creationId xmlns:a16="http://schemas.microsoft.com/office/drawing/2014/main" id="{B2DCB2CB-BE54-4C28-A928-2DF3F2B9F6B3}"/>
              </a:ext>
            </a:extLst>
          </p:cNvPr>
          <p:cNvSpPr/>
          <p:nvPr/>
        </p:nvSpPr>
        <p:spPr>
          <a:xfrm>
            <a:off x="3487453" y="5275096"/>
            <a:ext cx="40784" cy="39151"/>
          </a:xfrm>
          <a:custGeom>
            <a:avLst/>
            <a:gdLst>
              <a:gd name="connsiteX0" fmla="*/ 99279 w 108905"/>
              <a:gd name="connsiteY0" fmla="*/ 65785 h 108905"/>
              <a:gd name="connsiteX1" fmla="*/ 54355 w 108905"/>
              <a:gd name="connsiteY1" fmla="*/ 99273 h 108905"/>
              <a:gd name="connsiteX2" fmla="*/ 20867 w 108905"/>
              <a:gd name="connsiteY2" fmla="*/ 54350 h 108905"/>
              <a:gd name="connsiteX3" fmla="*/ 65791 w 108905"/>
              <a:gd name="connsiteY3" fmla="*/ 20861 h 108905"/>
              <a:gd name="connsiteX4" fmla="*/ 99279 w 108905"/>
              <a:gd name="connsiteY4" fmla="*/ 65785 h 10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5" h="108905">
                <a:moveTo>
                  <a:pt x="99279" y="65785"/>
                </a:moveTo>
                <a:cubicBezTo>
                  <a:pt x="96284" y="87566"/>
                  <a:pt x="76137" y="102540"/>
                  <a:pt x="54355" y="99273"/>
                </a:cubicBezTo>
                <a:cubicBezTo>
                  <a:pt x="32575" y="96278"/>
                  <a:pt x="17600" y="76131"/>
                  <a:pt x="20867" y="54350"/>
                </a:cubicBezTo>
                <a:cubicBezTo>
                  <a:pt x="24135" y="32841"/>
                  <a:pt x="44010" y="17594"/>
                  <a:pt x="65791" y="20861"/>
                </a:cubicBezTo>
                <a:cubicBezTo>
                  <a:pt x="87572" y="24129"/>
                  <a:pt x="102546" y="44276"/>
                  <a:pt x="99279" y="65785"/>
                </a:cubicBezTo>
                <a:close/>
              </a:path>
            </a:pathLst>
          </a:custGeom>
          <a:solidFill>
            <a:srgbClr val="5B5B5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8" name="Freeform: Shape 477">
            <a:extLst>
              <a:ext uri="{FF2B5EF4-FFF2-40B4-BE49-F238E27FC236}">
                <a16:creationId xmlns:a16="http://schemas.microsoft.com/office/drawing/2014/main" id="{CBB1EF25-5A50-4B3D-897C-795B46F43C1A}"/>
              </a:ext>
            </a:extLst>
          </p:cNvPr>
          <p:cNvSpPr/>
          <p:nvPr/>
        </p:nvSpPr>
        <p:spPr>
          <a:xfrm>
            <a:off x="3391859" y="4961552"/>
            <a:ext cx="173331" cy="342569"/>
          </a:xfrm>
          <a:custGeom>
            <a:avLst/>
            <a:gdLst>
              <a:gd name="connsiteX0" fmla="*/ 330042 w 462847"/>
              <a:gd name="connsiteY0" fmla="*/ 927892 h 952921"/>
              <a:gd name="connsiteX1" fmla="*/ 316974 w 462847"/>
              <a:gd name="connsiteY1" fmla="*/ 933610 h 952921"/>
              <a:gd name="connsiteX2" fmla="*/ 310167 w 462847"/>
              <a:gd name="connsiteY2" fmla="*/ 920268 h 952921"/>
              <a:gd name="connsiteX3" fmla="*/ 360808 w 462847"/>
              <a:gd name="connsiteY3" fmla="*/ 53382 h 952921"/>
              <a:gd name="connsiteX4" fmla="*/ 215964 w 462847"/>
              <a:gd name="connsiteY4" fmla="*/ 60734 h 952921"/>
              <a:gd name="connsiteX5" fmla="*/ 40626 w 462847"/>
              <a:gd name="connsiteY5" fmla="*/ 300598 h 952921"/>
              <a:gd name="connsiteX6" fmla="*/ 27558 w 462847"/>
              <a:gd name="connsiteY6" fmla="*/ 306315 h 952921"/>
              <a:gd name="connsiteX7" fmla="*/ 21023 w 462847"/>
              <a:gd name="connsiteY7" fmla="*/ 292429 h 952921"/>
              <a:gd name="connsiteX8" fmla="*/ 206163 w 462847"/>
              <a:gd name="connsiteY8" fmla="*/ 41947 h 952921"/>
              <a:gd name="connsiteX9" fmla="*/ 367615 w 462847"/>
              <a:gd name="connsiteY9" fmla="*/ 33507 h 952921"/>
              <a:gd name="connsiteX10" fmla="*/ 330042 w 462847"/>
              <a:gd name="connsiteY10" fmla="*/ 927892 h 95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2847" h="952921">
                <a:moveTo>
                  <a:pt x="330042" y="927892"/>
                </a:moveTo>
                <a:cubicBezTo>
                  <a:pt x="328136" y="933337"/>
                  <a:pt x="322147" y="935516"/>
                  <a:pt x="316974" y="933610"/>
                </a:cubicBezTo>
                <a:cubicBezTo>
                  <a:pt x="311528" y="931704"/>
                  <a:pt x="308533" y="925714"/>
                  <a:pt x="310167" y="920268"/>
                </a:cubicBezTo>
                <a:cubicBezTo>
                  <a:pt x="339571" y="829877"/>
                  <a:pt x="568000" y="126349"/>
                  <a:pt x="360808" y="53382"/>
                </a:cubicBezTo>
                <a:cubicBezTo>
                  <a:pt x="309622" y="35413"/>
                  <a:pt x="260887" y="37864"/>
                  <a:pt x="215964" y="60734"/>
                </a:cubicBezTo>
                <a:cubicBezTo>
                  <a:pt x="110870" y="114097"/>
                  <a:pt x="53695" y="263025"/>
                  <a:pt x="40626" y="300598"/>
                </a:cubicBezTo>
                <a:cubicBezTo>
                  <a:pt x="38720" y="305771"/>
                  <a:pt x="33003" y="307948"/>
                  <a:pt x="27558" y="306315"/>
                </a:cubicBezTo>
                <a:cubicBezTo>
                  <a:pt x="21840" y="304409"/>
                  <a:pt x="19117" y="298147"/>
                  <a:pt x="21023" y="292429"/>
                </a:cubicBezTo>
                <a:cubicBezTo>
                  <a:pt x="35453" y="250229"/>
                  <a:pt x="94262" y="98850"/>
                  <a:pt x="206163" y="41947"/>
                </a:cubicBezTo>
                <a:cubicBezTo>
                  <a:pt x="256531" y="16355"/>
                  <a:pt x="310712" y="13632"/>
                  <a:pt x="367615" y="33507"/>
                </a:cubicBezTo>
                <a:cubicBezTo>
                  <a:pt x="594955" y="113280"/>
                  <a:pt x="360808" y="835595"/>
                  <a:pt x="330042" y="927892"/>
                </a:cubicBezTo>
                <a:close/>
              </a:path>
            </a:pathLst>
          </a:custGeom>
          <a:solidFill>
            <a:srgbClr val="162C3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79" name="Freeform: Shape 478">
            <a:extLst>
              <a:ext uri="{FF2B5EF4-FFF2-40B4-BE49-F238E27FC236}">
                <a16:creationId xmlns:a16="http://schemas.microsoft.com/office/drawing/2014/main" id="{6295D3DB-53BB-4597-912E-8ED2E76D574F}"/>
              </a:ext>
            </a:extLst>
          </p:cNvPr>
          <p:cNvSpPr/>
          <p:nvPr/>
        </p:nvSpPr>
        <p:spPr>
          <a:xfrm>
            <a:off x="3387905" y="4768973"/>
            <a:ext cx="101959" cy="313206"/>
          </a:xfrm>
          <a:custGeom>
            <a:avLst/>
            <a:gdLst>
              <a:gd name="connsiteX0" fmla="*/ 68338 w 272263"/>
              <a:gd name="connsiteY0" fmla="*/ 867061 h 871242"/>
              <a:gd name="connsiteX1" fmla="*/ 233602 w 272263"/>
              <a:gd name="connsiteY1" fmla="*/ 593435 h 871242"/>
              <a:gd name="connsiteX2" fmla="*/ 228429 w 272263"/>
              <a:gd name="connsiteY2" fmla="*/ 127048 h 871242"/>
              <a:gd name="connsiteX3" fmla="*/ 60987 w 272263"/>
              <a:gd name="connsiteY3" fmla="*/ 20594 h 871242"/>
              <a:gd name="connsiteX4" fmla="*/ 20420 w 272263"/>
              <a:gd name="connsiteY4" fmla="*/ 133855 h 871242"/>
              <a:gd name="connsiteX5" fmla="*/ 23687 w 272263"/>
              <a:gd name="connsiteY5" fmla="*/ 532993 h 871242"/>
              <a:gd name="connsiteX6" fmla="*/ 37300 w 272263"/>
              <a:gd name="connsiteY6" fmla="*/ 680015 h 871242"/>
              <a:gd name="connsiteX7" fmla="*/ 54181 w 272263"/>
              <a:gd name="connsiteY7" fmla="*/ 816964 h 871242"/>
              <a:gd name="connsiteX8" fmla="*/ 68338 w 272263"/>
              <a:gd name="connsiteY8" fmla="*/ 867061 h 8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63" h="871242">
                <a:moveTo>
                  <a:pt x="68338" y="867061"/>
                </a:moveTo>
                <a:cubicBezTo>
                  <a:pt x="76234" y="789738"/>
                  <a:pt x="174521" y="636998"/>
                  <a:pt x="233602" y="593435"/>
                </a:cubicBezTo>
                <a:cubicBezTo>
                  <a:pt x="292683" y="549873"/>
                  <a:pt x="228429" y="127048"/>
                  <a:pt x="228429" y="127048"/>
                </a:cubicBezTo>
                <a:cubicBezTo>
                  <a:pt x="228429" y="127048"/>
                  <a:pt x="64526" y="15421"/>
                  <a:pt x="60987" y="20594"/>
                </a:cubicBezTo>
                <a:cubicBezTo>
                  <a:pt x="57720" y="25766"/>
                  <a:pt x="20420" y="133855"/>
                  <a:pt x="20420" y="133855"/>
                </a:cubicBezTo>
                <a:lnTo>
                  <a:pt x="23687" y="532993"/>
                </a:lnTo>
                <a:lnTo>
                  <a:pt x="37300" y="680015"/>
                </a:lnTo>
                <a:lnTo>
                  <a:pt x="54181" y="816964"/>
                </a:lnTo>
                <a:lnTo>
                  <a:pt x="68338" y="867061"/>
                </a:lnTo>
                <a:close/>
              </a:path>
            </a:pathLst>
          </a:custGeom>
          <a:solidFill>
            <a:srgbClr val="0000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0" name="Freeform: Shape 479">
            <a:extLst>
              <a:ext uri="{FF2B5EF4-FFF2-40B4-BE49-F238E27FC236}">
                <a16:creationId xmlns:a16="http://schemas.microsoft.com/office/drawing/2014/main" id="{8BC0A309-4D8B-435A-BD99-D0C51CCCD223}"/>
              </a:ext>
            </a:extLst>
          </p:cNvPr>
          <p:cNvSpPr/>
          <p:nvPr/>
        </p:nvSpPr>
        <p:spPr>
          <a:xfrm>
            <a:off x="3450610" y="4886526"/>
            <a:ext cx="132547" cy="146815"/>
          </a:xfrm>
          <a:custGeom>
            <a:avLst/>
            <a:gdLst>
              <a:gd name="connsiteX0" fmla="*/ 76506 w 353942"/>
              <a:gd name="connsiteY0" fmla="*/ 107709 h 408394"/>
              <a:gd name="connsiteX1" fmla="*/ 96653 w 353942"/>
              <a:gd name="connsiteY1" fmla="*/ 53528 h 408394"/>
              <a:gd name="connsiteX2" fmla="*/ 299490 w 353942"/>
              <a:gd name="connsiteY2" fmla="*/ 23034 h 408394"/>
              <a:gd name="connsiteX3" fmla="*/ 326443 w 353942"/>
              <a:gd name="connsiteY3" fmla="*/ 114243 h 408394"/>
              <a:gd name="connsiteX4" fmla="*/ 319637 w 353942"/>
              <a:gd name="connsiteY4" fmla="*/ 305371 h 408394"/>
              <a:gd name="connsiteX5" fmla="*/ 94748 w 353942"/>
              <a:gd name="connsiteY5" fmla="*/ 405020 h 408394"/>
              <a:gd name="connsiteX6" fmla="*/ 20420 w 353942"/>
              <a:gd name="connsiteY6" fmla="*/ 197011 h 408394"/>
              <a:gd name="connsiteX7" fmla="*/ 76506 w 353942"/>
              <a:gd name="connsiteY7" fmla="*/ 107709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942" h="408394">
                <a:moveTo>
                  <a:pt x="76506" y="107709"/>
                </a:moveTo>
                <a:cubicBezTo>
                  <a:pt x="78139" y="85655"/>
                  <a:pt x="93386" y="70409"/>
                  <a:pt x="96653" y="53528"/>
                </a:cubicBezTo>
                <a:cubicBezTo>
                  <a:pt x="99921" y="36648"/>
                  <a:pt x="226795" y="38281"/>
                  <a:pt x="299490" y="23034"/>
                </a:cubicBezTo>
                <a:cubicBezTo>
                  <a:pt x="372184" y="7788"/>
                  <a:pt x="311197" y="61969"/>
                  <a:pt x="326443" y="114243"/>
                </a:cubicBezTo>
                <a:cubicBezTo>
                  <a:pt x="304390" y="159166"/>
                  <a:pt x="316370" y="246291"/>
                  <a:pt x="319637" y="305371"/>
                </a:cubicBezTo>
                <a:cubicBezTo>
                  <a:pt x="302757" y="354379"/>
                  <a:pt x="145388" y="422172"/>
                  <a:pt x="94748" y="405020"/>
                </a:cubicBezTo>
                <a:cubicBezTo>
                  <a:pt x="59353" y="371259"/>
                  <a:pt x="23687" y="262898"/>
                  <a:pt x="20420" y="197011"/>
                </a:cubicBezTo>
                <a:lnTo>
                  <a:pt x="76506" y="107709"/>
                </a:lnTo>
                <a:close/>
              </a:path>
            </a:pathLst>
          </a:custGeom>
          <a:solidFill>
            <a:srgbClr val="E3C7A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1" name="Freeform: Shape 480">
            <a:extLst>
              <a:ext uri="{FF2B5EF4-FFF2-40B4-BE49-F238E27FC236}">
                <a16:creationId xmlns:a16="http://schemas.microsoft.com/office/drawing/2014/main" id="{1D3CFECF-397D-4BF7-AE57-43D711F26240}"/>
              </a:ext>
            </a:extLst>
          </p:cNvPr>
          <p:cNvSpPr/>
          <p:nvPr/>
        </p:nvSpPr>
        <p:spPr>
          <a:xfrm>
            <a:off x="3454994" y="4886879"/>
            <a:ext cx="112155" cy="107665"/>
          </a:xfrm>
          <a:custGeom>
            <a:avLst/>
            <a:gdLst>
              <a:gd name="connsiteX0" fmla="*/ 22598 w 299489"/>
              <a:gd name="connsiteY0" fmla="*/ 275530 h 299489"/>
              <a:gd name="connsiteX1" fmla="*/ 20420 w 299489"/>
              <a:gd name="connsiteY1" fmla="*/ 178060 h 299489"/>
              <a:gd name="connsiteX2" fmla="*/ 64799 w 299489"/>
              <a:gd name="connsiteY2" fmla="*/ 106999 h 299489"/>
              <a:gd name="connsiteX3" fmla="*/ 67794 w 299489"/>
              <a:gd name="connsiteY3" fmla="*/ 93114 h 299489"/>
              <a:gd name="connsiteX4" fmla="*/ 287238 w 299489"/>
              <a:gd name="connsiteY4" fmla="*/ 22598 h 299489"/>
              <a:gd name="connsiteX5" fmla="*/ 288055 w 299489"/>
              <a:gd name="connsiteY5" fmla="*/ 22326 h 299489"/>
              <a:gd name="connsiteX6" fmla="*/ 298673 w 299489"/>
              <a:gd name="connsiteY6" fmla="*/ 20420 h 299489"/>
              <a:gd name="connsiteX7" fmla="*/ 300306 w 299489"/>
              <a:gd name="connsiteY7" fmla="*/ 65343 h 299489"/>
              <a:gd name="connsiteX8" fmla="*/ 248304 w 299489"/>
              <a:gd name="connsiteY8" fmla="*/ 198208 h 299489"/>
              <a:gd name="connsiteX9" fmla="*/ 30493 w 299489"/>
              <a:gd name="connsiteY9" fmla="*/ 301123 h 299489"/>
              <a:gd name="connsiteX10" fmla="*/ 22598 w 299489"/>
              <a:gd name="connsiteY10" fmla="*/ 275530 h 29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489" h="299489">
                <a:moveTo>
                  <a:pt x="22598" y="275530"/>
                </a:moveTo>
                <a:lnTo>
                  <a:pt x="20420" y="178060"/>
                </a:lnTo>
                <a:lnTo>
                  <a:pt x="64799" y="106999"/>
                </a:lnTo>
                <a:cubicBezTo>
                  <a:pt x="65071" y="102099"/>
                  <a:pt x="66160" y="97471"/>
                  <a:pt x="67794" y="93114"/>
                </a:cubicBezTo>
                <a:lnTo>
                  <a:pt x="287238" y="22598"/>
                </a:lnTo>
                <a:cubicBezTo>
                  <a:pt x="287510" y="22598"/>
                  <a:pt x="287782" y="22598"/>
                  <a:pt x="288055" y="22326"/>
                </a:cubicBezTo>
                <a:cubicBezTo>
                  <a:pt x="292138" y="21509"/>
                  <a:pt x="295406" y="20965"/>
                  <a:pt x="298673" y="20420"/>
                </a:cubicBezTo>
                <a:lnTo>
                  <a:pt x="300306" y="65343"/>
                </a:lnTo>
                <a:cubicBezTo>
                  <a:pt x="292955" y="102644"/>
                  <a:pt x="282065" y="128781"/>
                  <a:pt x="248304" y="198208"/>
                </a:cubicBezTo>
                <a:cubicBezTo>
                  <a:pt x="211276" y="271175"/>
                  <a:pt x="112172" y="301123"/>
                  <a:pt x="30493" y="301123"/>
                </a:cubicBezTo>
                <a:cubicBezTo>
                  <a:pt x="27498" y="292683"/>
                  <a:pt x="25048" y="283970"/>
                  <a:pt x="22598" y="275530"/>
                </a:cubicBezTo>
                <a:close/>
              </a:path>
            </a:pathLst>
          </a:custGeom>
          <a:solidFill>
            <a:srgbClr val="D3D3D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2" name="Freeform: Shape 481">
            <a:extLst>
              <a:ext uri="{FF2B5EF4-FFF2-40B4-BE49-F238E27FC236}">
                <a16:creationId xmlns:a16="http://schemas.microsoft.com/office/drawing/2014/main" id="{F5DEA0A5-6ECB-4DA1-B0D8-52EB0A8C04FA}"/>
              </a:ext>
            </a:extLst>
          </p:cNvPr>
          <p:cNvSpPr/>
          <p:nvPr/>
        </p:nvSpPr>
        <p:spPr>
          <a:xfrm>
            <a:off x="3397674" y="4761276"/>
            <a:ext cx="173331" cy="225117"/>
          </a:xfrm>
          <a:custGeom>
            <a:avLst/>
            <a:gdLst>
              <a:gd name="connsiteX0" fmla="*/ 23192 w 462847"/>
              <a:gd name="connsiteY0" fmla="*/ 53983 h 626205"/>
              <a:gd name="connsiteX1" fmla="*/ 43067 w 462847"/>
              <a:gd name="connsiteY1" fmla="*/ 42821 h 626205"/>
              <a:gd name="connsiteX2" fmla="*/ 402999 w 462847"/>
              <a:gd name="connsiteY2" fmla="*/ 32202 h 626205"/>
              <a:gd name="connsiteX3" fmla="*/ 462897 w 462847"/>
              <a:gd name="connsiteY3" fmla="*/ 207812 h 626205"/>
              <a:gd name="connsiteX4" fmla="*/ 385302 w 462847"/>
              <a:gd name="connsiteY4" fmla="*/ 511658 h 626205"/>
              <a:gd name="connsiteX5" fmla="*/ 149794 w 462847"/>
              <a:gd name="connsiteY5" fmla="*/ 614301 h 626205"/>
              <a:gd name="connsiteX6" fmla="*/ 20469 w 462847"/>
              <a:gd name="connsiteY6" fmla="*/ 196921 h 626205"/>
              <a:gd name="connsiteX7" fmla="*/ 23192 w 462847"/>
              <a:gd name="connsiteY7" fmla="*/ 53983 h 62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847" h="626205">
                <a:moveTo>
                  <a:pt x="23192" y="53983"/>
                </a:moveTo>
                <a:cubicBezTo>
                  <a:pt x="26459" y="-14355"/>
                  <a:pt x="43067" y="42821"/>
                  <a:pt x="43067" y="42821"/>
                </a:cubicBezTo>
                <a:lnTo>
                  <a:pt x="402999" y="32202"/>
                </a:lnTo>
                <a:lnTo>
                  <a:pt x="462897" y="207812"/>
                </a:lnTo>
                <a:cubicBezTo>
                  <a:pt x="430770" y="404931"/>
                  <a:pt x="450101" y="379065"/>
                  <a:pt x="385302" y="511658"/>
                </a:cubicBezTo>
                <a:cubicBezTo>
                  <a:pt x="345552" y="589798"/>
                  <a:pt x="234196" y="619202"/>
                  <a:pt x="149794" y="614301"/>
                </a:cubicBezTo>
                <a:cubicBezTo>
                  <a:pt x="71927" y="609945"/>
                  <a:pt x="18563" y="343671"/>
                  <a:pt x="20469" y="196921"/>
                </a:cubicBezTo>
                <a:cubicBezTo>
                  <a:pt x="21558" y="114154"/>
                  <a:pt x="23192" y="53983"/>
                  <a:pt x="23192" y="53983"/>
                </a:cubicBezTo>
                <a:close/>
              </a:path>
            </a:pathLst>
          </a:custGeom>
          <a:solidFill>
            <a:srgbClr val="F7DC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3" name="Freeform: Shape 482">
            <a:extLst>
              <a:ext uri="{FF2B5EF4-FFF2-40B4-BE49-F238E27FC236}">
                <a16:creationId xmlns:a16="http://schemas.microsoft.com/office/drawing/2014/main" id="{72C9D39E-EBDD-4A0D-877E-1B5469727C91}"/>
              </a:ext>
            </a:extLst>
          </p:cNvPr>
          <p:cNvSpPr/>
          <p:nvPr/>
        </p:nvSpPr>
        <p:spPr>
          <a:xfrm>
            <a:off x="3531370" y="4852676"/>
            <a:ext cx="50980" cy="68514"/>
          </a:xfrm>
          <a:custGeom>
            <a:avLst/>
            <a:gdLst>
              <a:gd name="connsiteX0" fmla="*/ 137742 w 136131"/>
              <a:gd name="connsiteY0" fmla="*/ 96230 h 190584"/>
              <a:gd name="connsiteX1" fmla="*/ 100169 w 136131"/>
              <a:gd name="connsiteY1" fmla="*/ 21630 h 190584"/>
              <a:gd name="connsiteX2" fmla="*/ 34282 w 136131"/>
              <a:gd name="connsiteY2" fmla="*/ 71727 h 190584"/>
              <a:gd name="connsiteX3" fmla="*/ 23119 w 136131"/>
              <a:gd name="connsiteY3" fmla="*/ 120734 h 190584"/>
              <a:gd name="connsiteX4" fmla="*/ 44900 w 136131"/>
              <a:gd name="connsiteY4" fmla="*/ 190706 h 190584"/>
              <a:gd name="connsiteX5" fmla="*/ 137742 w 136131"/>
              <a:gd name="connsiteY5" fmla="*/ 96230 h 19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31" h="190584">
                <a:moveTo>
                  <a:pt x="137742" y="96230"/>
                </a:moveTo>
                <a:cubicBezTo>
                  <a:pt x="145637" y="61653"/>
                  <a:pt x="128757" y="28437"/>
                  <a:pt x="100169" y="21630"/>
                </a:cubicBezTo>
                <a:cubicBezTo>
                  <a:pt x="71582" y="14824"/>
                  <a:pt x="42177" y="37421"/>
                  <a:pt x="34282" y="71727"/>
                </a:cubicBezTo>
                <a:cubicBezTo>
                  <a:pt x="32376" y="79622"/>
                  <a:pt x="25297" y="111204"/>
                  <a:pt x="23119" y="120734"/>
                </a:cubicBezTo>
                <a:cubicBezTo>
                  <a:pt x="15223" y="154767"/>
                  <a:pt x="25297" y="186077"/>
                  <a:pt x="44900" y="190706"/>
                </a:cubicBezTo>
                <a:cubicBezTo>
                  <a:pt x="83289" y="199690"/>
                  <a:pt x="131752" y="122367"/>
                  <a:pt x="137742" y="96230"/>
                </a:cubicBezTo>
                <a:close/>
              </a:path>
            </a:pathLst>
          </a:custGeom>
          <a:solidFill>
            <a:srgbClr val="F7E3CD"/>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4" name="Freeform: Shape 483">
            <a:extLst>
              <a:ext uri="{FF2B5EF4-FFF2-40B4-BE49-F238E27FC236}">
                <a16:creationId xmlns:a16="http://schemas.microsoft.com/office/drawing/2014/main" id="{1473DD9F-7A64-4AC5-82F5-EA58A7A58AC5}"/>
              </a:ext>
            </a:extLst>
          </p:cNvPr>
          <p:cNvSpPr/>
          <p:nvPr/>
        </p:nvSpPr>
        <p:spPr>
          <a:xfrm>
            <a:off x="3417353" y="4886879"/>
            <a:ext cx="30588" cy="29363"/>
          </a:xfrm>
          <a:custGeom>
            <a:avLst/>
            <a:gdLst>
              <a:gd name="connsiteX0" fmla="*/ 80094 w 81678"/>
              <a:gd name="connsiteY0" fmla="*/ 81135 h 81678"/>
              <a:gd name="connsiteX1" fmla="*/ 31631 w 81678"/>
              <a:gd name="connsiteY1" fmla="*/ 20420 h 81678"/>
              <a:gd name="connsiteX2" fmla="*/ 20468 w 81678"/>
              <a:gd name="connsiteY2" fmla="*/ 59353 h 81678"/>
              <a:gd name="connsiteX3" fmla="*/ 32720 w 81678"/>
              <a:gd name="connsiteY3" fmla="*/ 80318 h 81678"/>
              <a:gd name="connsiteX4" fmla="*/ 39799 w 81678"/>
              <a:gd name="connsiteY4" fmla="*/ 82496 h 81678"/>
              <a:gd name="connsiteX5" fmla="*/ 80094 w 81678"/>
              <a:gd name="connsiteY5" fmla="*/ 81135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81678">
                <a:moveTo>
                  <a:pt x="80094" y="81135"/>
                </a:moveTo>
                <a:cubicBezTo>
                  <a:pt x="7127" y="72150"/>
                  <a:pt x="37893" y="65071"/>
                  <a:pt x="31631" y="20420"/>
                </a:cubicBezTo>
                <a:cubicBezTo>
                  <a:pt x="30814" y="22870"/>
                  <a:pt x="20740" y="56903"/>
                  <a:pt x="20468" y="59353"/>
                </a:cubicBezTo>
                <a:cubicBezTo>
                  <a:pt x="19923" y="68066"/>
                  <a:pt x="24007" y="76506"/>
                  <a:pt x="32720" y="80318"/>
                </a:cubicBezTo>
                <a:cubicBezTo>
                  <a:pt x="34898" y="81135"/>
                  <a:pt x="37621" y="81952"/>
                  <a:pt x="39799" y="82496"/>
                </a:cubicBezTo>
                <a:cubicBezTo>
                  <a:pt x="53139" y="85219"/>
                  <a:pt x="65664" y="85763"/>
                  <a:pt x="80094" y="81135"/>
                </a:cubicBezTo>
                <a:close/>
              </a:path>
            </a:pathLst>
          </a:custGeom>
          <a:solidFill>
            <a:srgbClr val="CEB093"/>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5" name="Freeform: Shape 484">
            <a:extLst>
              <a:ext uri="{FF2B5EF4-FFF2-40B4-BE49-F238E27FC236}">
                <a16:creationId xmlns:a16="http://schemas.microsoft.com/office/drawing/2014/main" id="{8A769C8D-773A-4309-9BB8-EDA9AAAF7CEB}"/>
              </a:ext>
            </a:extLst>
          </p:cNvPr>
          <p:cNvSpPr/>
          <p:nvPr/>
        </p:nvSpPr>
        <p:spPr>
          <a:xfrm>
            <a:off x="3381119" y="4701733"/>
            <a:ext cx="254898" cy="391508"/>
          </a:xfrm>
          <a:custGeom>
            <a:avLst/>
            <a:gdLst>
              <a:gd name="connsiteX0" fmla="*/ 22478 w 680658"/>
              <a:gd name="connsiteY0" fmla="*/ 268347 h 1089053"/>
              <a:gd name="connsiteX1" fmla="*/ 179029 w 680658"/>
              <a:gd name="connsiteY1" fmla="*/ 48630 h 1089053"/>
              <a:gd name="connsiteX2" fmla="*/ 629897 w 680658"/>
              <a:gd name="connsiteY2" fmla="*/ 186124 h 1089053"/>
              <a:gd name="connsiteX3" fmla="*/ 663658 w 680658"/>
              <a:gd name="connsiteY3" fmla="*/ 780747 h 1089053"/>
              <a:gd name="connsiteX4" fmla="*/ 282489 w 680658"/>
              <a:gd name="connsiteY4" fmla="*/ 1081597 h 1089053"/>
              <a:gd name="connsiteX5" fmla="*/ 349194 w 680658"/>
              <a:gd name="connsiteY5" fmla="*/ 372624 h 1089053"/>
              <a:gd name="connsiteX6" fmla="*/ 295830 w 680658"/>
              <a:gd name="connsiteY6" fmla="*/ 853713 h 1089053"/>
              <a:gd name="connsiteX7" fmla="*/ 242739 w 680658"/>
              <a:gd name="connsiteY7" fmla="*/ 250650 h 1089053"/>
              <a:gd name="connsiteX8" fmla="*/ 164599 w 680658"/>
              <a:gd name="connsiteY8" fmla="*/ 211988 h 1089053"/>
              <a:gd name="connsiteX9" fmla="*/ 77202 w 680658"/>
              <a:gd name="connsiteY9" fmla="*/ 300746 h 1089053"/>
              <a:gd name="connsiteX10" fmla="*/ 86187 w 680658"/>
              <a:gd name="connsiteY10" fmla="*/ 1054371 h 1089053"/>
              <a:gd name="connsiteX11" fmla="*/ 22478 w 680658"/>
              <a:gd name="connsiteY11" fmla="*/ 268347 h 10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658" h="1089053">
                <a:moveTo>
                  <a:pt x="22478" y="268347"/>
                </a:moveTo>
                <a:cubicBezTo>
                  <a:pt x="30101" y="165159"/>
                  <a:pt x="84282" y="84025"/>
                  <a:pt x="179029" y="48630"/>
                </a:cubicBezTo>
                <a:cubicBezTo>
                  <a:pt x="263703" y="17049"/>
                  <a:pt x="535422" y="-32504"/>
                  <a:pt x="629897" y="186124"/>
                </a:cubicBezTo>
                <a:cubicBezTo>
                  <a:pt x="724644" y="405024"/>
                  <a:pt x="589330" y="674019"/>
                  <a:pt x="663658" y="780747"/>
                </a:cubicBezTo>
                <a:cubicBezTo>
                  <a:pt x="600492" y="853713"/>
                  <a:pt x="428967" y="1076969"/>
                  <a:pt x="282489" y="1081597"/>
                </a:cubicBezTo>
                <a:cubicBezTo>
                  <a:pt x="320061" y="957990"/>
                  <a:pt x="419710" y="593702"/>
                  <a:pt x="349194" y="372624"/>
                </a:cubicBezTo>
                <a:cubicBezTo>
                  <a:pt x="371791" y="548506"/>
                  <a:pt x="322512" y="772034"/>
                  <a:pt x="295830" y="853713"/>
                </a:cubicBezTo>
                <a:cubicBezTo>
                  <a:pt x="353277" y="510661"/>
                  <a:pt x="287662" y="329334"/>
                  <a:pt x="242739" y="250650"/>
                </a:cubicBezTo>
                <a:cubicBezTo>
                  <a:pt x="226403" y="222334"/>
                  <a:pt x="195637" y="202187"/>
                  <a:pt x="164599" y="211988"/>
                </a:cubicBezTo>
                <a:cubicBezTo>
                  <a:pt x="118042" y="226418"/>
                  <a:pt x="82920" y="272159"/>
                  <a:pt x="77202" y="300746"/>
                </a:cubicBezTo>
                <a:cubicBezTo>
                  <a:pt x="57055" y="403934"/>
                  <a:pt x="38813" y="837922"/>
                  <a:pt x="86187" y="1054371"/>
                </a:cubicBezTo>
                <a:cubicBezTo>
                  <a:pt x="36908" y="979771"/>
                  <a:pt x="12948" y="398489"/>
                  <a:pt x="22478" y="268347"/>
                </a:cubicBezTo>
                <a:close/>
              </a:path>
            </a:pathLst>
          </a:custGeom>
          <a:solidFill>
            <a:srgbClr val="2B0B0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6" name="Freeform: Shape 485">
            <a:extLst>
              <a:ext uri="{FF2B5EF4-FFF2-40B4-BE49-F238E27FC236}">
                <a16:creationId xmlns:a16="http://schemas.microsoft.com/office/drawing/2014/main" id="{9FBC7018-AD63-473A-AFE4-25678D176189}"/>
              </a:ext>
            </a:extLst>
          </p:cNvPr>
          <p:cNvSpPr/>
          <p:nvPr/>
        </p:nvSpPr>
        <p:spPr>
          <a:xfrm>
            <a:off x="3691994" y="5533747"/>
            <a:ext cx="40784" cy="88089"/>
          </a:xfrm>
          <a:custGeom>
            <a:avLst/>
            <a:gdLst>
              <a:gd name="connsiteX0" fmla="*/ 43982 w 108905"/>
              <a:gd name="connsiteY0" fmla="*/ 20420 h 245036"/>
              <a:gd name="connsiteX1" fmla="*/ 23017 w 108905"/>
              <a:gd name="connsiteY1" fmla="*/ 150290 h 245036"/>
              <a:gd name="connsiteX2" fmla="*/ 90811 w 108905"/>
              <a:gd name="connsiteY2" fmla="*/ 236597 h 245036"/>
              <a:gd name="connsiteX3" fmla="*/ 72569 w 108905"/>
              <a:gd name="connsiteY3" fmla="*/ 98832 h 245036"/>
              <a:gd name="connsiteX4" fmla="*/ 43982 w 108905"/>
              <a:gd name="connsiteY4" fmla="*/ 20420 h 245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5" h="245036">
                <a:moveTo>
                  <a:pt x="43982" y="20420"/>
                </a:moveTo>
                <a:cubicBezTo>
                  <a:pt x="25196" y="40839"/>
                  <a:pt x="15394" y="132865"/>
                  <a:pt x="23017" y="150290"/>
                </a:cubicBezTo>
                <a:cubicBezTo>
                  <a:pt x="39353" y="187862"/>
                  <a:pt x="90811" y="236597"/>
                  <a:pt x="90811" y="236597"/>
                </a:cubicBezTo>
                <a:cubicBezTo>
                  <a:pt x="90811" y="236597"/>
                  <a:pt x="76381" y="105094"/>
                  <a:pt x="72569" y="98832"/>
                </a:cubicBezTo>
                <a:cubicBezTo>
                  <a:pt x="68758" y="92570"/>
                  <a:pt x="43982" y="20420"/>
                  <a:pt x="43982" y="20420"/>
                </a:cubicBezTo>
                <a:close/>
              </a:path>
            </a:pathLst>
          </a:custGeom>
          <a:solidFill>
            <a:srgbClr val="E3C7A8"/>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7" name="Freeform: Shape 486">
            <a:extLst>
              <a:ext uri="{FF2B5EF4-FFF2-40B4-BE49-F238E27FC236}">
                <a16:creationId xmlns:a16="http://schemas.microsoft.com/office/drawing/2014/main" id="{635A7917-F8EF-4707-9753-72668D518EAC}"/>
              </a:ext>
            </a:extLst>
          </p:cNvPr>
          <p:cNvSpPr/>
          <p:nvPr/>
        </p:nvSpPr>
        <p:spPr>
          <a:xfrm>
            <a:off x="3656261" y="5469163"/>
            <a:ext cx="163134" cy="313206"/>
          </a:xfrm>
          <a:custGeom>
            <a:avLst/>
            <a:gdLst>
              <a:gd name="connsiteX0" fmla="*/ 23415 w 435621"/>
              <a:gd name="connsiteY0" fmla="*/ 464713 h 871242"/>
              <a:gd name="connsiteX1" fmla="*/ 23415 w 435621"/>
              <a:gd name="connsiteY1" fmla="*/ 464713 h 871242"/>
              <a:gd name="connsiteX2" fmla="*/ 20420 w 435621"/>
              <a:gd name="connsiteY2" fmla="*/ 484862 h 871242"/>
              <a:gd name="connsiteX3" fmla="*/ 23142 w 435621"/>
              <a:gd name="connsiteY3" fmla="*/ 500652 h 871242"/>
              <a:gd name="connsiteX4" fmla="*/ 145661 w 435621"/>
              <a:gd name="connsiteY4" fmla="*/ 848605 h 871242"/>
              <a:gd name="connsiteX5" fmla="*/ 159546 w 435621"/>
              <a:gd name="connsiteY5" fmla="*/ 863307 h 871242"/>
              <a:gd name="connsiteX6" fmla="*/ 167442 w 435621"/>
              <a:gd name="connsiteY6" fmla="*/ 864668 h 871242"/>
              <a:gd name="connsiteX7" fmla="*/ 153556 w 435621"/>
              <a:gd name="connsiteY7" fmla="*/ 850238 h 871242"/>
              <a:gd name="connsiteX8" fmla="*/ 31038 w 435621"/>
              <a:gd name="connsiteY8" fmla="*/ 502286 h 871242"/>
              <a:gd name="connsiteX9" fmla="*/ 28315 w 435621"/>
              <a:gd name="connsiteY9" fmla="*/ 486495 h 871242"/>
              <a:gd name="connsiteX10" fmla="*/ 31310 w 435621"/>
              <a:gd name="connsiteY10" fmla="*/ 466347 h 871242"/>
              <a:gd name="connsiteX11" fmla="*/ 41384 w 435621"/>
              <a:gd name="connsiteY11" fmla="*/ 447017 h 871242"/>
              <a:gd name="connsiteX12" fmla="*/ 400772 w 435621"/>
              <a:gd name="connsiteY12" fmla="*/ 30454 h 871242"/>
              <a:gd name="connsiteX13" fmla="*/ 418741 w 435621"/>
              <a:gd name="connsiteY13" fmla="*/ 22014 h 871242"/>
              <a:gd name="connsiteX14" fmla="*/ 410845 w 435621"/>
              <a:gd name="connsiteY14" fmla="*/ 20652 h 871242"/>
              <a:gd name="connsiteX15" fmla="*/ 392876 w 435621"/>
              <a:gd name="connsiteY15" fmla="*/ 29092 h 871242"/>
              <a:gd name="connsiteX16" fmla="*/ 33488 w 435621"/>
              <a:gd name="connsiteY16" fmla="*/ 445927 h 871242"/>
              <a:gd name="connsiteX17" fmla="*/ 23415 w 435621"/>
              <a:gd name="connsiteY17" fmla="*/ 464713 h 8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5621" h="871242">
                <a:moveTo>
                  <a:pt x="23415" y="464713"/>
                </a:moveTo>
                <a:lnTo>
                  <a:pt x="23415" y="464713"/>
                </a:lnTo>
                <a:cubicBezTo>
                  <a:pt x="21509" y="471248"/>
                  <a:pt x="20420" y="478055"/>
                  <a:pt x="20420" y="484862"/>
                </a:cubicBezTo>
                <a:cubicBezTo>
                  <a:pt x="20420" y="490579"/>
                  <a:pt x="21237" y="496024"/>
                  <a:pt x="23142" y="500652"/>
                </a:cubicBezTo>
                <a:lnTo>
                  <a:pt x="145661" y="848605"/>
                </a:lnTo>
                <a:cubicBezTo>
                  <a:pt x="148656" y="857045"/>
                  <a:pt x="153829" y="862218"/>
                  <a:pt x="159546" y="863307"/>
                </a:cubicBezTo>
                <a:lnTo>
                  <a:pt x="167442" y="864668"/>
                </a:lnTo>
                <a:cubicBezTo>
                  <a:pt x="161724" y="863580"/>
                  <a:pt x="156551" y="858678"/>
                  <a:pt x="153556" y="850238"/>
                </a:cubicBezTo>
                <a:lnTo>
                  <a:pt x="31038" y="502286"/>
                </a:lnTo>
                <a:cubicBezTo>
                  <a:pt x="29404" y="497658"/>
                  <a:pt x="28587" y="492212"/>
                  <a:pt x="28315" y="486495"/>
                </a:cubicBezTo>
                <a:cubicBezTo>
                  <a:pt x="28315" y="479688"/>
                  <a:pt x="29132" y="472882"/>
                  <a:pt x="31310" y="466347"/>
                </a:cubicBezTo>
                <a:cubicBezTo>
                  <a:pt x="33488" y="458996"/>
                  <a:pt x="37028" y="452190"/>
                  <a:pt x="41384" y="447017"/>
                </a:cubicBezTo>
                <a:lnTo>
                  <a:pt x="400772" y="30454"/>
                </a:lnTo>
                <a:cubicBezTo>
                  <a:pt x="406489" y="23647"/>
                  <a:pt x="413023" y="20925"/>
                  <a:pt x="418741" y="22014"/>
                </a:cubicBezTo>
                <a:lnTo>
                  <a:pt x="410845" y="20652"/>
                </a:lnTo>
                <a:cubicBezTo>
                  <a:pt x="405127" y="19564"/>
                  <a:pt x="398593" y="22286"/>
                  <a:pt x="392876" y="29092"/>
                </a:cubicBezTo>
                <a:lnTo>
                  <a:pt x="33488" y="445927"/>
                </a:lnTo>
                <a:cubicBezTo>
                  <a:pt x="29132" y="450829"/>
                  <a:pt x="25592" y="457363"/>
                  <a:pt x="23415" y="464713"/>
                </a:cubicBezTo>
                <a:close/>
              </a:path>
            </a:pathLst>
          </a:custGeom>
          <a:solidFill>
            <a:srgbClr val="72960E"/>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8" name="Freeform: Shape 487">
            <a:extLst>
              <a:ext uri="{FF2B5EF4-FFF2-40B4-BE49-F238E27FC236}">
                <a16:creationId xmlns:a16="http://schemas.microsoft.com/office/drawing/2014/main" id="{340A9DC8-573B-4ACD-8BB4-7B98F46AC71B}"/>
              </a:ext>
            </a:extLst>
          </p:cNvPr>
          <p:cNvSpPr/>
          <p:nvPr/>
        </p:nvSpPr>
        <p:spPr>
          <a:xfrm>
            <a:off x="3659257" y="5469554"/>
            <a:ext cx="203918" cy="313206"/>
          </a:xfrm>
          <a:custGeom>
            <a:avLst/>
            <a:gdLst>
              <a:gd name="connsiteX0" fmla="*/ 23040 w 544526"/>
              <a:gd name="connsiteY0" fmla="*/ 500924 h 871242"/>
              <a:gd name="connsiteX1" fmla="*/ 33385 w 544526"/>
              <a:gd name="connsiteY1" fmla="*/ 445655 h 871242"/>
              <a:gd name="connsiteX2" fmla="*/ 392773 w 544526"/>
              <a:gd name="connsiteY2" fmla="*/ 29092 h 871242"/>
              <a:gd name="connsiteX3" fmla="*/ 424628 w 544526"/>
              <a:gd name="connsiteY3" fmla="*/ 35082 h 871242"/>
              <a:gd name="connsiteX4" fmla="*/ 547146 w 544526"/>
              <a:gd name="connsiteY4" fmla="*/ 383035 h 871242"/>
              <a:gd name="connsiteX5" fmla="*/ 536800 w 544526"/>
              <a:gd name="connsiteY5" fmla="*/ 438304 h 871242"/>
              <a:gd name="connsiteX6" fmla="*/ 177413 w 544526"/>
              <a:gd name="connsiteY6" fmla="*/ 855139 h 871242"/>
              <a:gd name="connsiteX7" fmla="*/ 145558 w 544526"/>
              <a:gd name="connsiteY7" fmla="*/ 849149 h 871242"/>
              <a:gd name="connsiteX8" fmla="*/ 23040 w 544526"/>
              <a:gd name="connsiteY8" fmla="*/ 500924 h 8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6" h="871242">
                <a:moveTo>
                  <a:pt x="23040" y="500924"/>
                </a:moveTo>
                <a:cubicBezTo>
                  <a:pt x="17050" y="484044"/>
                  <a:pt x="21678" y="459268"/>
                  <a:pt x="33385" y="445655"/>
                </a:cubicBezTo>
                <a:lnTo>
                  <a:pt x="392773" y="29092"/>
                </a:lnTo>
                <a:cubicBezTo>
                  <a:pt x="404480" y="15479"/>
                  <a:pt x="418638" y="18202"/>
                  <a:pt x="424628" y="35082"/>
                </a:cubicBezTo>
                <a:lnTo>
                  <a:pt x="547146" y="383035"/>
                </a:lnTo>
                <a:cubicBezTo>
                  <a:pt x="553136" y="399915"/>
                  <a:pt x="548507" y="424691"/>
                  <a:pt x="536800" y="438304"/>
                </a:cubicBezTo>
                <a:lnTo>
                  <a:pt x="177413" y="855139"/>
                </a:lnTo>
                <a:cubicBezTo>
                  <a:pt x="165705" y="868752"/>
                  <a:pt x="151548" y="866029"/>
                  <a:pt x="145558" y="849149"/>
                </a:cubicBezTo>
                <a:lnTo>
                  <a:pt x="23040" y="500924"/>
                </a:lnTo>
                <a:close/>
              </a:path>
            </a:pathLst>
          </a:custGeom>
          <a:solidFill>
            <a:srgbClr val="83B21B"/>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89" name="Freeform: Shape 488">
            <a:extLst>
              <a:ext uri="{FF2B5EF4-FFF2-40B4-BE49-F238E27FC236}">
                <a16:creationId xmlns:a16="http://schemas.microsoft.com/office/drawing/2014/main" id="{8F897652-F694-4408-9C92-FF86F77AD444}"/>
              </a:ext>
            </a:extLst>
          </p:cNvPr>
          <p:cNvSpPr/>
          <p:nvPr/>
        </p:nvSpPr>
        <p:spPr>
          <a:xfrm>
            <a:off x="3680120" y="5503895"/>
            <a:ext cx="163134" cy="244692"/>
          </a:xfrm>
          <a:custGeom>
            <a:avLst/>
            <a:gdLst>
              <a:gd name="connsiteX0" fmla="*/ 123063 w 435621"/>
              <a:gd name="connsiteY0" fmla="*/ 675485 h 680658"/>
              <a:gd name="connsiteX1" fmla="*/ 436438 w 435621"/>
              <a:gd name="connsiteY1" fmla="*/ 312286 h 680658"/>
              <a:gd name="connsiteX2" fmla="*/ 333795 w 435621"/>
              <a:gd name="connsiteY2" fmla="*/ 20420 h 680658"/>
              <a:gd name="connsiteX3" fmla="*/ 20420 w 435621"/>
              <a:gd name="connsiteY3" fmla="*/ 383619 h 680658"/>
              <a:gd name="connsiteX4" fmla="*/ 123063 w 435621"/>
              <a:gd name="connsiteY4" fmla="*/ 675485 h 680658"/>
              <a:gd name="connsiteX5" fmla="*/ 331889 w 435621"/>
              <a:gd name="connsiteY5" fmla="*/ 30221 h 680658"/>
              <a:gd name="connsiteX6" fmla="*/ 430720 w 435621"/>
              <a:gd name="connsiteY6" fmla="*/ 311197 h 680658"/>
              <a:gd name="connsiteX7" fmla="*/ 124969 w 435621"/>
              <a:gd name="connsiteY7" fmla="*/ 665956 h 680658"/>
              <a:gd name="connsiteX8" fmla="*/ 26137 w 435621"/>
              <a:gd name="connsiteY8" fmla="*/ 384980 h 680658"/>
              <a:gd name="connsiteX9" fmla="*/ 331889 w 435621"/>
              <a:gd name="connsiteY9" fmla="*/ 30221 h 680658"/>
              <a:gd name="connsiteX10" fmla="*/ 331889 w 435621"/>
              <a:gd name="connsiteY10" fmla="*/ 30221 h 6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621" h="680658">
                <a:moveTo>
                  <a:pt x="123063" y="675485"/>
                </a:moveTo>
                <a:lnTo>
                  <a:pt x="436438" y="312286"/>
                </a:lnTo>
                <a:lnTo>
                  <a:pt x="333795" y="20420"/>
                </a:lnTo>
                <a:lnTo>
                  <a:pt x="20420" y="383619"/>
                </a:lnTo>
                <a:lnTo>
                  <a:pt x="123063" y="675485"/>
                </a:lnTo>
                <a:close/>
                <a:moveTo>
                  <a:pt x="331889" y="30221"/>
                </a:moveTo>
                <a:lnTo>
                  <a:pt x="430720" y="311197"/>
                </a:lnTo>
                <a:lnTo>
                  <a:pt x="124969" y="665956"/>
                </a:lnTo>
                <a:lnTo>
                  <a:pt x="26137" y="384980"/>
                </a:lnTo>
                <a:lnTo>
                  <a:pt x="331889" y="30221"/>
                </a:lnTo>
                <a:lnTo>
                  <a:pt x="331889" y="30221"/>
                </a:lnTo>
                <a:close/>
              </a:path>
            </a:pathLst>
          </a:custGeom>
          <a:solidFill>
            <a:srgbClr val="CCF2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0" name="Freeform: Shape 489">
            <a:extLst>
              <a:ext uri="{FF2B5EF4-FFF2-40B4-BE49-F238E27FC236}">
                <a16:creationId xmlns:a16="http://schemas.microsoft.com/office/drawing/2014/main" id="{9A000C57-46DC-44DA-9F0D-5516FAD06032}"/>
              </a:ext>
            </a:extLst>
          </p:cNvPr>
          <p:cNvSpPr/>
          <p:nvPr/>
        </p:nvSpPr>
        <p:spPr>
          <a:xfrm>
            <a:off x="3670943" y="5488822"/>
            <a:ext cx="183526" cy="274055"/>
          </a:xfrm>
          <a:custGeom>
            <a:avLst/>
            <a:gdLst>
              <a:gd name="connsiteX0" fmla="*/ 139671 w 490073"/>
              <a:gd name="connsiteY0" fmla="*/ 759343 h 762337"/>
              <a:gd name="connsiteX1" fmla="*/ 484901 w 490073"/>
              <a:gd name="connsiteY1" fmla="*/ 358843 h 762337"/>
              <a:gd name="connsiteX2" fmla="*/ 365650 w 490073"/>
              <a:gd name="connsiteY2" fmla="*/ 20420 h 762337"/>
              <a:gd name="connsiteX3" fmla="*/ 20420 w 490073"/>
              <a:gd name="connsiteY3" fmla="*/ 420920 h 762337"/>
              <a:gd name="connsiteX4" fmla="*/ 139671 w 490073"/>
              <a:gd name="connsiteY4" fmla="*/ 759343 h 762337"/>
              <a:gd name="connsiteX5" fmla="*/ 360749 w 490073"/>
              <a:gd name="connsiteY5" fmla="*/ 48735 h 762337"/>
              <a:gd name="connsiteX6" fmla="*/ 468837 w 490073"/>
              <a:gd name="connsiteY6" fmla="*/ 355848 h 762337"/>
              <a:gd name="connsiteX7" fmla="*/ 145116 w 490073"/>
              <a:gd name="connsiteY7" fmla="*/ 731300 h 762337"/>
              <a:gd name="connsiteX8" fmla="*/ 37028 w 490073"/>
              <a:gd name="connsiteY8" fmla="*/ 424458 h 762337"/>
              <a:gd name="connsiteX9" fmla="*/ 360749 w 490073"/>
              <a:gd name="connsiteY9" fmla="*/ 48735 h 762337"/>
              <a:gd name="connsiteX10" fmla="*/ 360749 w 490073"/>
              <a:gd name="connsiteY10" fmla="*/ 48735 h 76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0073" h="762337">
                <a:moveTo>
                  <a:pt x="139671" y="759343"/>
                </a:moveTo>
                <a:lnTo>
                  <a:pt x="484901" y="358843"/>
                </a:lnTo>
                <a:lnTo>
                  <a:pt x="365650" y="20420"/>
                </a:lnTo>
                <a:lnTo>
                  <a:pt x="20420" y="420920"/>
                </a:lnTo>
                <a:lnTo>
                  <a:pt x="139671" y="759343"/>
                </a:lnTo>
                <a:close/>
                <a:moveTo>
                  <a:pt x="360749" y="48735"/>
                </a:moveTo>
                <a:lnTo>
                  <a:pt x="468837" y="355848"/>
                </a:lnTo>
                <a:lnTo>
                  <a:pt x="145116" y="731300"/>
                </a:lnTo>
                <a:lnTo>
                  <a:pt x="37028" y="424458"/>
                </a:lnTo>
                <a:lnTo>
                  <a:pt x="360749" y="48735"/>
                </a:lnTo>
                <a:lnTo>
                  <a:pt x="360749" y="48735"/>
                </a:lnTo>
                <a:close/>
              </a:path>
            </a:pathLst>
          </a:custGeom>
          <a:solidFill>
            <a:srgbClr val="CCF2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1" name="Freeform: Shape 490">
            <a:extLst>
              <a:ext uri="{FF2B5EF4-FFF2-40B4-BE49-F238E27FC236}">
                <a16:creationId xmlns:a16="http://schemas.microsoft.com/office/drawing/2014/main" id="{D8EE00D0-D17D-4766-8A73-C181F8342072}"/>
              </a:ext>
            </a:extLst>
          </p:cNvPr>
          <p:cNvSpPr/>
          <p:nvPr/>
        </p:nvSpPr>
        <p:spPr>
          <a:xfrm>
            <a:off x="3677163" y="5499099"/>
            <a:ext cx="173331" cy="254480"/>
          </a:xfrm>
          <a:custGeom>
            <a:avLst/>
            <a:gdLst>
              <a:gd name="connsiteX0" fmla="*/ 20420 w 462847"/>
              <a:gd name="connsiteY0" fmla="*/ 395599 h 707884"/>
              <a:gd name="connsiteX1" fmla="*/ 128508 w 462847"/>
              <a:gd name="connsiteY1" fmla="*/ 702439 h 707884"/>
              <a:gd name="connsiteX2" fmla="*/ 452229 w 462847"/>
              <a:gd name="connsiteY2" fmla="*/ 327260 h 707884"/>
              <a:gd name="connsiteX3" fmla="*/ 344141 w 462847"/>
              <a:gd name="connsiteY3" fmla="*/ 20420 h 707884"/>
              <a:gd name="connsiteX4" fmla="*/ 20420 w 462847"/>
              <a:gd name="connsiteY4" fmla="*/ 395599 h 707884"/>
              <a:gd name="connsiteX5" fmla="*/ 28316 w 462847"/>
              <a:gd name="connsiteY5" fmla="*/ 397232 h 707884"/>
              <a:gd name="connsiteX6" fmla="*/ 341691 w 462847"/>
              <a:gd name="connsiteY6" fmla="*/ 34033 h 707884"/>
              <a:gd name="connsiteX7" fmla="*/ 444334 w 462847"/>
              <a:gd name="connsiteY7" fmla="*/ 325899 h 707884"/>
              <a:gd name="connsiteX8" fmla="*/ 130959 w 462847"/>
              <a:gd name="connsiteY8" fmla="*/ 689098 h 707884"/>
              <a:gd name="connsiteX9" fmla="*/ 130959 w 462847"/>
              <a:gd name="connsiteY9" fmla="*/ 689098 h 707884"/>
              <a:gd name="connsiteX10" fmla="*/ 130959 w 462847"/>
              <a:gd name="connsiteY10" fmla="*/ 689098 h 707884"/>
              <a:gd name="connsiteX11" fmla="*/ 28316 w 462847"/>
              <a:gd name="connsiteY11" fmla="*/ 397232 h 707884"/>
              <a:gd name="connsiteX12" fmla="*/ 28316 w 462847"/>
              <a:gd name="connsiteY12" fmla="*/ 397232 h 707884"/>
              <a:gd name="connsiteX13" fmla="*/ 28316 w 462847"/>
              <a:gd name="connsiteY13" fmla="*/ 397232 h 7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2847" h="707884">
                <a:moveTo>
                  <a:pt x="20420" y="395599"/>
                </a:moveTo>
                <a:lnTo>
                  <a:pt x="128508" y="702439"/>
                </a:lnTo>
                <a:lnTo>
                  <a:pt x="452229" y="327260"/>
                </a:lnTo>
                <a:lnTo>
                  <a:pt x="344141" y="20420"/>
                </a:lnTo>
                <a:lnTo>
                  <a:pt x="20420" y="395599"/>
                </a:lnTo>
                <a:close/>
                <a:moveTo>
                  <a:pt x="28316" y="397232"/>
                </a:moveTo>
                <a:lnTo>
                  <a:pt x="341691" y="34033"/>
                </a:lnTo>
                <a:lnTo>
                  <a:pt x="444334" y="325899"/>
                </a:lnTo>
                <a:lnTo>
                  <a:pt x="130959" y="689098"/>
                </a:lnTo>
                <a:lnTo>
                  <a:pt x="130959" y="689098"/>
                </a:lnTo>
                <a:lnTo>
                  <a:pt x="130959" y="689098"/>
                </a:lnTo>
                <a:lnTo>
                  <a:pt x="28316" y="397232"/>
                </a:lnTo>
                <a:lnTo>
                  <a:pt x="28316" y="397232"/>
                </a:lnTo>
                <a:lnTo>
                  <a:pt x="28316" y="397232"/>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2" name="Freeform: Shape 491">
            <a:extLst>
              <a:ext uri="{FF2B5EF4-FFF2-40B4-BE49-F238E27FC236}">
                <a16:creationId xmlns:a16="http://schemas.microsoft.com/office/drawing/2014/main" id="{EA996456-574F-428D-97A5-52C3E621F734}"/>
              </a:ext>
            </a:extLst>
          </p:cNvPr>
          <p:cNvSpPr/>
          <p:nvPr/>
        </p:nvSpPr>
        <p:spPr>
          <a:xfrm>
            <a:off x="3682261" y="5507418"/>
            <a:ext cx="163134" cy="234905"/>
          </a:xfrm>
          <a:custGeom>
            <a:avLst/>
            <a:gdLst>
              <a:gd name="connsiteX0" fmla="*/ 119251 w 435621"/>
              <a:gd name="connsiteY0" fmla="*/ 656155 h 653431"/>
              <a:gd name="connsiteX1" fmla="*/ 425003 w 435621"/>
              <a:gd name="connsiteY1" fmla="*/ 301396 h 653431"/>
              <a:gd name="connsiteX2" fmla="*/ 326172 w 435621"/>
              <a:gd name="connsiteY2" fmla="*/ 20420 h 653431"/>
              <a:gd name="connsiteX3" fmla="*/ 20420 w 435621"/>
              <a:gd name="connsiteY3" fmla="*/ 375179 h 653431"/>
            </a:gdLst>
            <a:ahLst/>
            <a:cxnLst>
              <a:cxn ang="0">
                <a:pos x="connsiteX0" y="connsiteY0"/>
              </a:cxn>
              <a:cxn ang="0">
                <a:pos x="connsiteX1" y="connsiteY1"/>
              </a:cxn>
              <a:cxn ang="0">
                <a:pos x="connsiteX2" y="connsiteY2"/>
              </a:cxn>
              <a:cxn ang="0">
                <a:pos x="connsiteX3" y="connsiteY3"/>
              </a:cxn>
            </a:cxnLst>
            <a:rect l="l" t="t" r="r" b="b"/>
            <a:pathLst>
              <a:path w="435621" h="653431">
                <a:moveTo>
                  <a:pt x="119251" y="656155"/>
                </a:moveTo>
                <a:lnTo>
                  <a:pt x="425003" y="301396"/>
                </a:lnTo>
                <a:lnTo>
                  <a:pt x="326172" y="20420"/>
                </a:lnTo>
                <a:lnTo>
                  <a:pt x="20420" y="375179"/>
                </a:lnTo>
                <a:close/>
              </a:path>
            </a:pathLst>
          </a:custGeom>
          <a:solidFill>
            <a:srgbClr val="FFFFF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3" name="Freeform: Shape 492">
            <a:extLst>
              <a:ext uri="{FF2B5EF4-FFF2-40B4-BE49-F238E27FC236}">
                <a16:creationId xmlns:a16="http://schemas.microsoft.com/office/drawing/2014/main" id="{74A125B9-00A2-48AF-8D95-F4E04B8ABEA4}"/>
              </a:ext>
            </a:extLst>
          </p:cNvPr>
          <p:cNvSpPr/>
          <p:nvPr/>
        </p:nvSpPr>
        <p:spPr>
          <a:xfrm>
            <a:off x="3675006" y="5655986"/>
            <a:ext cx="40784" cy="88089"/>
          </a:xfrm>
          <a:custGeom>
            <a:avLst/>
            <a:gdLst>
              <a:gd name="connsiteX0" fmla="*/ 58033 w 108905"/>
              <a:gd name="connsiteY0" fmla="*/ 201500 h 245036"/>
              <a:gd name="connsiteX1" fmla="*/ 62933 w 108905"/>
              <a:gd name="connsiteY1" fmla="*/ 195783 h 245036"/>
              <a:gd name="connsiteX2" fmla="*/ 71373 w 108905"/>
              <a:gd name="connsiteY2" fmla="*/ 220014 h 245036"/>
              <a:gd name="connsiteX3" fmla="*/ 107040 w 108905"/>
              <a:gd name="connsiteY3" fmla="*/ 230632 h 245036"/>
              <a:gd name="connsiteX4" fmla="*/ 108401 w 108905"/>
              <a:gd name="connsiteY4" fmla="*/ 223281 h 245036"/>
              <a:gd name="connsiteX5" fmla="*/ 37613 w 108905"/>
              <a:gd name="connsiteY5" fmla="*/ 22350 h 245036"/>
              <a:gd name="connsiteX6" fmla="*/ 33257 w 108905"/>
              <a:gd name="connsiteY6" fmla="*/ 21806 h 245036"/>
              <a:gd name="connsiteX7" fmla="*/ 23455 w 108905"/>
              <a:gd name="connsiteY7" fmla="*/ 84971 h 245036"/>
              <a:gd name="connsiteX8" fmla="*/ 31895 w 108905"/>
              <a:gd name="connsiteY8" fmla="*/ 109202 h 245036"/>
              <a:gd name="connsiteX9" fmla="*/ 26995 w 108905"/>
              <a:gd name="connsiteY9" fmla="*/ 114921 h 245036"/>
              <a:gd name="connsiteX10" fmla="*/ 58033 w 108905"/>
              <a:gd name="connsiteY10" fmla="*/ 201500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05" h="245036">
                <a:moveTo>
                  <a:pt x="58033" y="201500"/>
                </a:moveTo>
                <a:lnTo>
                  <a:pt x="62933" y="195783"/>
                </a:lnTo>
                <a:lnTo>
                  <a:pt x="71373" y="220014"/>
                </a:lnTo>
                <a:cubicBezTo>
                  <a:pt x="78180" y="239073"/>
                  <a:pt x="93699" y="243156"/>
                  <a:pt x="107040" y="230632"/>
                </a:cubicBezTo>
                <a:cubicBezTo>
                  <a:pt x="108674" y="228999"/>
                  <a:pt x="109218" y="225731"/>
                  <a:pt x="108401" y="223281"/>
                </a:cubicBezTo>
                <a:lnTo>
                  <a:pt x="37613" y="22350"/>
                </a:lnTo>
                <a:cubicBezTo>
                  <a:pt x="36796" y="20173"/>
                  <a:pt x="34890" y="19628"/>
                  <a:pt x="33257" y="21806"/>
                </a:cubicBezTo>
                <a:cubicBezTo>
                  <a:pt x="21277" y="38686"/>
                  <a:pt x="16921" y="65913"/>
                  <a:pt x="23455" y="84971"/>
                </a:cubicBezTo>
                <a:lnTo>
                  <a:pt x="31895" y="109202"/>
                </a:lnTo>
                <a:lnTo>
                  <a:pt x="26995" y="114921"/>
                </a:lnTo>
                <a:lnTo>
                  <a:pt x="58033" y="201500"/>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4" name="Freeform: Shape 493">
            <a:extLst>
              <a:ext uri="{FF2B5EF4-FFF2-40B4-BE49-F238E27FC236}">
                <a16:creationId xmlns:a16="http://schemas.microsoft.com/office/drawing/2014/main" id="{0EFF8ABE-131B-4288-A52C-6A6EA7219264}"/>
              </a:ext>
            </a:extLst>
          </p:cNvPr>
          <p:cNvSpPr/>
          <p:nvPr/>
        </p:nvSpPr>
        <p:spPr>
          <a:xfrm>
            <a:off x="3693680" y="5720496"/>
            <a:ext cx="20392" cy="29363"/>
          </a:xfrm>
          <a:custGeom>
            <a:avLst/>
            <a:gdLst>
              <a:gd name="connsiteX0" fmla="*/ 45740 w 54452"/>
              <a:gd name="connsiteY0" fmla="*/ 62076 h 81678"/>
              <a:gd name="connsiteX1" fmla="*/ 53636 w 54452"/>
              <a:gd name="connsiteY1" fmla="*/ 63437 h 81678"/>
              <a:gd name="connsiteX2" fmla="*/ 36755 w 54452"/>
              <a:gd name="connsiteY2" fmla="*/ 46013 h 81678"/>
              <a:gd name="connsiteX3" fmla="*/ 28315 w 54452"/>
              <a:gd name="connsiteY3" fmla="*/ 21781 h 81678"/>
              <a:gd name="connsiteX4" fmla="*/ 20420 w 54452"/>
              <a:gd name="connsiteY4" fmla="*/ 20420 h 81678"/>
              <a:gd name="connsiteX5" fmla="*/ 29132 w 54452"/>
              <a:gd name="connsiteY5" fmla="*/ 44651 h 81678"/>
              <a:gd name="connsiteX6" fmla="*/ 45740 w 54452"/>
              <a:gd name="connsiteY6" fmla="*/ 62076 h 8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2" h="81678">
                <a:moveTo>
                  <a:pt x="45740" y="62076"/>
                </a:moveTo>
                <a:lnTo>
                  <a:pt x="53636" y="63437"/>
                </a:lnTo>
                <a:cubicBezTo>
                  <a:pt x="46557" y="62076"/>
                  <a:pt x="40567" y="56086"/>
                  <a:pt x="36755" y="46013"/>
                </a:cubicBezTo>
                <a:lnTo>
                  <a:pt x="28315" y="21781"/>
                </a:lnTo>
                <a:lnTo>
                  <a:pt x="20420" y="20420"/>
                </a:lnTo>
                <a:lnTo>
                  <a:pt x="29132" y="44651"/>
                </a:lnTo>
                <a:cubicBezTo>
                  <a:pt x="32399" y="54724"/>
                  <a:pt x="38661" y="60714"/>
                  <a:pt x="45740" y="62076"/>
                </a:cubicBezTo>
                <a:close/>
              </a:path>
            </a:pathLst>
          </a:custGeom>
          <a:solidFill>
            <a:srgbClr val="B5B5B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5" name="Freeform: Shape 494">
            <a:extLst>
              <a:ext uri="{FF2B5EF4-FFF2-40B4-BE49-F238E27FC236}">
                <a16:creationId xmlns:a16="http://schemas.microsoft.com/office/drawing/2014/main" id="{E5160935-A4BE-4825-B508-749B1C72E5B3}"/>
              </a:ext>
            </a:extLst>
          </p:cNvPr>
          <p:cNvSpPr/>
          <p:nvPr/>
        </p:nvSpPr>
        <p:spPr>
          <a:xfrm>
            <a:off x="3677876" y="5730186"/>
            <a:ext cx="20392" cy="9788"/>
          </a:xfrm>
          <a:custGeom>
            <a:avLst/>
            <a:gdLst>
              <a:gd name="connsiteX0" fmla="*/ 26954 w 54452"/>
              <a:gd name="connsiteY0" fmla="*/ 27499 h 27226"/>
              <a:gd name="connsiteX1" fmla="*/ 29132 w 54452"/>
              <a:gd name="connsiteY1" fmla="*/ 29949 h 27226"/>
              <a:gd name="connsiteX2" fmla="*/ 37028 w 54452"/>
              <a:gd name="connsiteY2" fmla="*/ 31310 h 27226"/>
              <a:gd name="connsiteX3" fmla="*/ 34850 w 54452"/>
              <a:gd name="connsiteY3" fmla="*/ 28860 h 27226"/>
              <a:gd name="connsiteX4" fmla="*/ 28315 w 54452"/>
              <a:gd name="connsiteY4" fmla="*/ 22053 h 27226"/>
              <a:gd name="connsiteX5" fmla="*/ 20420 w 54452"/>
              <a:gd name="connsiteY5" fmla="*/ 20420 h 27226"/>
              <a:gd name="connsiteX6" fmla="*/ 26954 w 54452"/>
              <a:gd name="connsiteY6" fmla="*/ 27499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52" h="27226">
                <a:moveTo>
                  <a:pt x="26954" y="27499"/>
                </a:moveTo>
                <a:cubicBezTo>
                  <a:pt x="27498" y="28860"/>
                  <a:pt x="28315" y="29677"/>
                  <a:pt x="29132" y="29949"/>
                </a:cubicBezTo>
                <a:lnTo>
                  <a:pt x="37028" y="31310"/>
                </a:lnTo>
                <a:cubicBezTo>
                  <a:pt x="35939" y="31038"/>
                  <a:pt x="35122" y="30222"/>
                  <a:pt x="34850" y="28860"/>
                </a:cubicBezTo>
                <a:cubicBezTo>
                  <a:pt x="33488" y="24776"/>
                  <a:pt x="31038" y="22326"/>
                  <a:pt x="28315" y="22053"/>
                </a:cubicBezTo>
                <a:lnTo>
                  <a:pt x="20420" y="20420"/>
                </a:lnTo>
                <a:cubicBezTo>
                  <a:pt x="23143" y="21237"/>
                  <a:pt x="25593" y="23415"/>
                  <a:pt x="26954" y="27499"/>
                </a:cubicBezTo>
                <a:close/>
              </a:path>
            </a:pathLst>
          </a:custGeom>
          <a:solidFill>
            <a:srgbClr val="B5B5B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6" name="Freeform: Shape 495">
            <a:extLst>
              <a:ext uri="{FF2B5EF4-FFF2-40B4-BE49-F238E27FC236}">
                <a16:creationId xmlns:a16="http://schemas.microsoft.com/office/drawing/2014/main" id="{73C8A00F-FEEA-4F17-9575-5E42ED7A1032}"/>
              </a:ext>
            </a:extLst>
          </p:cNvPr>
          <p:cNvSpPr/>
          <p:nvPr/>
        </p:nvSpPr>
        <p:spPr>
          <a:xfrm>
            <a:off x="3670229" y="5716973"/>
            <a:ext cx="20392" cy="19576"/>
          </a:xfrm>
          <a:custGeom>
            <a:avLst/>
            <a:gdLst>
              <a:gd name="connsiteX0" fmla="*/ 32944 w 54452"/>
              <a:gd name="connsiteY0" fmla="*/ 26955 h 54452"/>
              <a:gd name="connsiteX1" fmla="*/ 34033 w 54452"/>
              <a:gd name="connsiteY1" fmla="*/ 34033 h 54452"/>
              <a:gd name="connsiteX2" fmla="*/ 32672 w 54452"/>
              <a:gd name="connsiteY2" fmla="*/ 43018 h 54452"/>
              <a:gd name="connsiteX3" fmla="*/ 28315 w 54452"/>
              <a:gd name="connsiteY3" fmla="*/ 51458 h 54452"/>
              <a:gd name="connsiteX4" fmla="*/ 20420 w 54452"/>
              <a:gd name="connsiteY4" fmla="*/ 55269 h 54452"/>
              <a:gd name="connsiteX5" fmla="*/ 28315 w 54452"/>
              <a:gd name="connsiteY5" fmla="*/ 56631 h 54452"/>
              <a:gd name="connsiteX6" fmla="*/ 36211 w 54452"/>
              <a:gd name="connsiteY6" fmla="*/ 52819 h 54452"/>
              <a:gd name="connsiteX7" fmla="*/ 40567 w 54452"/>
              <a:gd name="connsiteY7" fmla="*/ 44379 h 54452"/>
              <a:gd name="connsiteX8" fmla="*/ 41928 w 54452"/>
              <a:gd name="connsiteY8" fmla="*/ 35395 h 54452"/>
              <a:gd name="connsiteX9" fmla="*/ 40839 w 54452"/>
              <a:gd name="connsiteY9" fmla="*/ 28316 h 54452"/>
              <a:gd name="connsiteX10" fmla="*/ 34578 w 54452"/>
              <a:gd name="connsiteY10" fmla="*/ 21782 h 54452"/>
              <a:gd name="connsiteX11" fmla="*/ 26682 w 54452"/>
              <a:gd name="connsiteY11" fmla="*/ 20420 h 54452"/>
              <a:gd name="connsiteX12" fmla="*/ 32944 w 54452"/>
              <a:gd name="connsiteY12" fmla="*/ 26955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452" h="54452">
                <a:moveTo>
                  <a:pt x="32944" y="26955"/>
                </a:moveTo>
                <a:cubicBezTo>
                  <a:pt x="33761" y="29132"/>
                  <a:pt x="34033" y="31583"/>
                  <a:pt x="34033" y="34033"/>
                </a:cubicBezTo>
                <a:cubicBezTo>
                  <a:pt x="34033" y="37028"/>
                  <a:pt x="33488" y="40023"/>
                  <a:pt x="32672" y="43018"/>
                </a:cubicBezTo>
                <a:cubicBezTo>
                  <a:pt x="31583" y="46285"/>
                  <a:pt x="30221" y="49280"/>
                  <a:pt x="28315" y="51458"/>
                </a:cubicBezTo>
                <a:cubicBezTo>
                  <a:pt x="25593" y="54453"/>
                  <a:pt x="22870" y="55814"/>
                  <a:pt x="20420" y="55269"/>
                </a:cubicBezTo>
                <a:lnTo>
                  <a:pt x="28315" y="56631"/>
                </a:lnTo>
                <a:cubicBezTo>
                  <a:pt x="30766" y="57175"/>
                  <a:pt x="33761" y="55814"/>
                  <a:pt x="36211" y="52819"/>
                </a:cubicBezTo>
                <a:cubicBezTo>
                  <a:pt x="38117" y="50641"/>
                  <a:pt x="39751" y="47646"/>
                  <a:pt x="40567" y="44379"/>
                </a:cubicBezTo>
                <a:cubicBezTo>
                  <a:pt x="41384" y="41385"/>
                  <a:pt x="41928" y="38389"/>
                  <a:pt x="41928" y="35395"/>
                </a:cubicBezTo>
                <a:cubicBezTo>
                  <a:pt x="41928" y="32944"/>
                  <a:pt x="41384" y="30493"/>
                  <a:pt x="40839" y="28316"/>
                </a:cubicBezTo>
                <a:cubicBezTo>
                  <a:pt x="39478" y="24504"/>
                  <a:pt x="37300" y="22326"/>
                  <a:pt x="34578" y="21782"/>
                </a:cubicBezTo>
                <a:lnTo>
                  <a:pt x="26682" y="20420"/>
                </a:lnTo>
                <a:cubicBezTo>
                  <a:pt x="29404" y="20965"/>
                  <a:pt x="31583" y="23143"/>
                  <a:pt x="32944" y="26955"/>
                </a:cubicBezTo>
                <a:close/>
              </a:path>
            </a:pathLst>
          </a:custGeom>
          <a:solidFill>
            <a:srgbClr val="A0A0A0"/>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7" name="Freeform: Shape 496">
            <a:extLst>
              <a:ext uri="{FF2B5EF4-FFF2-40B4-BE49-F238E27FC236}">
                <a16:creationId xmlns:a16="http://schemas.microsoft.com/office/drawing/2014/main" id="{AA31BC56-3F70-4DD1-874A-EF660A320EF4}"/>
              </a:ext>
            </a:extLst>
          </p:cNvPr>
          <p:cNvSpPr/>
          <p:nvPr/>
        </p:nvSpPr>
        <p:spPr>
          <a:xfrm>
            <a:off x="3664195" y="5657634"/>
            <a:ext cx="30588" cy="88089"/>
          </a:xfrm>
          <a:custGeom>
            <a:avLst/>
            <a:gdLst>
              <a:gd name="connsiteX0" fmla="*/ 60222 w 81678"/>
              <a:gd name="connsiteY0" fmla="*/ 40909 h 245036"/>
              <a:gd name="connsiteX1" fmla="*/ 56682 w 81678"/>
              <a:gd name="connsiteY1" fmla="*/ 65140 h 245036"/>
              <a:gd name="connsiteX2" fmla="*/ 59950 w 81678"/>
              <a:gd name="connsiteY2" fmla="*/ 84471 h 245036"/>
              <a:gd name="connsiteX3" fmla="*/ 68390 w 81678"/>
              <a:gd name="connsiteY3" fmla="*/ 108703 h 245036"/>
              <a:gd name="connsiteX4" fmla="*/ 37896 w 81678"/>
              <a:gd name="connsiteY4" fmla="*/ 143824 h 245036"/>
              <a:gd name="connsiteX5" fmla="*/ 36263 w 81678"/>
              <a:gd name="connsiteY5" fmla="*/ 147091 h 245036"/>
              <a:gd name="connsiteX6" fmla="*/ 35718 w 81678"/>
              <a:gd name="connsiteY6" fmla="*/ 150359 h 245036"/>
              <a:gd name="connsiteX7" fmla="*/ 36263 w 81678"/>
              <a:gd name="connsiteY7" fmla="*/ 153081 h 245036"/>
              <a:gd name="connsiteX8" fmla="*/ 37352 w 81678"/>
              <a:gd name="connsiteY8" fmla="*/ 160433 h 245036"/>
              <a:gd name="connsiteX9" fmla="*/ 35990 w 81678"/>
              <a:gd name="connsiteY9" fmla="*/ 169962 h 245036"/>
              <a:gd name="connsiteX10" fmla="*/ 31362 w 81678"/>
              <a:gd name="connsiteY10" fmla="*/ 178946 h 245036"/>
              <a:gd name="connsiteX11" fmla="*/ 30545 w 81678"/>
              <a:gd name="connsiteY11" fmla="*/ 180036 h 245036"/>
              <a:gd name="connsiteX12" fmla="*/ 22650 w 81678"/>
              <a:gd name="connsiteY12" fmla="*/ 195010 h 245036"/>
              <a:gd name="connsiteX13" fmla="*/ 20471 w 81678"/>
              <a:gd name="connsiteY13" fmla="*/ 210529 h 245036"/>
              <a:gd name="connsiteX14" fmla="*/ 22377 w 81678"/>
              <a:gd name="connsiteY14" fmla="*/ 222780 h 245036"/>
              <a:gd name="connsiteX15" fmla="*/ 33268 w 81678"/>
              <a:gd name="connsiteY15" fmla="*/ 234216 h 245036"/>
              <a:gd name="connsiteX16" fmla="*/ 41163 w 81678"/>
              <a:gd name="connsiteY16" fmla="*/ 235577 h 245036"/>
              <a:gd name="connsiteX17" fmla="*/ 30273 w 81678"/>
              <a:gd name="connsiteY17" fmla="*/ 224415 h 245036"/>
              <a:gd name="connsiteX18" fmla="*/ 28367 w 81678"/>
              <a:gd name="connsiteY18" fmla="*/ 211890 h 245036"/>
              <a:gd name="connsiteX19" fmla="*/ 30545 w 81678"/>
              <a:gd name="connsiteY19" fmla="*/ 196372 h 245036"/>
              <a:gd name="connsiteX20" fmla="*/ 38440 w 81678"/>
              <a:gd name="connsiteY20" fmla="*/ 181397 h 245036"/>
              <a:gd name="connsiteX21" fmla="*/ 39258 w 81678"/>
              <a:gd name="connsiteY21" fmla="*/ 180580 h 245036"/>
              <a:gd name="connsiteX22" fmla="*/ 43886 w 81678"/>
              <a:gd name="connsiteY22" fmla="*/ 171596 h 245036"/>
              <a:gd name="connsiteX23" fmla="*/ 45247 w 81678"/>
              <a:gd name="connsiteY23" fmla="*/ 162066 h 245036"/>
              <a:gd name="connsiteX24" fmla="*/ 44158 w 81678"/>
              <a:gd name="connsiteY24" fmla="*/ 154715 h 245036"/>
              <a:gd name="connsiteX25" fmla="*/ 43614 w 81678"/>
              <a:gd name="connsiteY25" fmla="*/ 151993 h 245036"/>
              <a:gd name="connsiteX26" fmla="*/ 44158 w 81678"/>
              <a:gd name="connsiteY26" fmla="*/ 148726 h 245036"/>
              <a:gd name="connsiteX27" fmla="*/ 45792 w 81678"/>
              <a:gd name="connsiteY27" fmla="*/ 145458 h 245036"/>
              <a:gd name="connsiteX28" fmla="*/ 76285 w 81678"/>
              <a:gd name="connsiteY28" fmla="*/ 110336 h 245036"/>
              <a:gd name="connsiteX29" fmla="*/ 67845 w 81678"/>
              <a:gd name="connsiteY29" fmla="*/ 86104 h 245036"/>
              <a:gd name="connsiteX30" fmla="*/ 64578 w 81678"/>
              <a:gd name="connsiteY30" fmla="*/ 67047 h 245036"/>
              <a:gd name="connsiteX31" fmla="*/ 68118 w 81678"/>
              <a:gd name="connsiteY31" fmla="*/ 42815 h 245036"/>
              <a:gd name="connsiteX32" fmla="*/ 77374 w 81678"/>
              <a:gd name="connsiteY32" fmla="*/ 23212 h 245036"/>
              <a:gd name="connsiteX33" fmla="*/ 79825 w 81678"/>
              <a:gd name="connsiteY33" fmla="*/ 21851 h 245036"/>
              <a:gd name="connsiteX34" fmla="*/ 71929 w 81678"/>
              <a:gd name="connsiteY34" fmla="*/ 20489 h 245036"/>
              <a:gd name="connsiteX35" fmla="*/ 69479 w 81678"/>
              <a:gd name="connsiteY35" fmla="*/ 21851 h 245036"/>
              <a:gd name="connsiteX36" fmla="*/ 60222 w 81678"/>
              <a:gd name="connsiteY36" fmla="*/ 40909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1678" h="245036">
                <a:moveTo>
                  <a:pt x="60222" y="40909"/>
                </a:moveTo>
                <a:cubicBezTo>
                  <a:pt x="57771" y="48805"/>
                  <a:pt x="56682" y="57245"/>
                  <a:pt x="56682" y="65140"/>
                </a:cubicBezTo>
                <a:cubicBezTo>
                  <a:pt x="56682" y="71947"/>
                  <a:pt x="57771" y="78481"/>
                  <a:pt x="59950" y="84471"/>
                </a:cubicBezTo>
                <a:lnTo>
                  <a:pt x="68390" y="108703"/>
                </a:lnTo>
                <a:lnTo>
                  <a:pt x="37896" y="143824"/>
                </a:lnTo>
                <a:cubicBezTo>
                  <a:pt x="37080" y="144641"/>
                  <a:pt x="36535" y="145730"/>
                  <a:pt x="36263" y="147091"/>
                </a:cubicBezTo>
                <a:cubicBezTo>
                  <a:pt x="35990" y="148180"/>
                  <a:pt x="35718" y="149270"/>
                  <a:pt x="35718" y="150359"/>
                </a:cubicBezTo>
                <a:cubicBezTo>
                  <a:pt x="35718" y="151447"/>
                  <a:pt x="35990" y="152264"/>
                  <a:pt x="36263" y="153081"/>
                </a:cubicBezTo>
                <a:cubicBezTo>
                  <a:pt x="37080" y="155260"/>
                  <a:pt x="37352" y="157982"/>
                  <a:pt x="37352" y="160433"/>
                </a:cubicBezTo>
                <a:cubicBezTo>
                  <a:pt x="37352" y="163700"/>
                  <a:pt x="36807" y="166694"/>
                  <a:pt x="35990" y="169962"/>
                </a:cubicBezTo>
                <a:cubicBezTo>
                  <a:pt x="34901" y="173501"/>
                  <a:pt x="33268" y="176496"/>
                  <a:pt x="31362" y="178946"/>
                </a:cubicBezTo>
                <a:lnTo>
                  <a:pt x="30545" y="180036"/>
                </a:lnTo>
                <a:cubicBezTo>
                  <a:pt x="27005" y="184119"/>
                  <a:pt x="24555" y="189292"/>
                  <a:pt x="22650" y="195010"/>
                </a:cubicBezTo>
                <a:cubicBezTo>
                  <a:pt x="21016" y="199910"/>
                  <a:pt x="20199" y="205356"/>
                  <a:pt x="20471" y="210529"/>
                </a:cubicBezTo>
                <a:cubicBezTo>
                  <a:pt x="20471" y="214885"/>
                  <a:pt x="21288" y="219242"/>
                  <a:pt x="22377" y="222780"/>
                </a:cubicBezTo>
                <a:cubicBezTo>
                  <a:pt x="24827" y="229315"/>
                  <a:pt x="28639" y="233126"/>
                  <a:pt x="33268" y="234216"/>
                </a:cubicBezTo>
                <a:lnTo>
                  <a:pt x="41163" y="235577"/>
                </a:lnTo>
                <a:cubicBezTo>
                  <a:pt x="36535" y="234760"/>
                  <a:pt x="32723" y="230949"/>
                  <a:pt x="30273" y="224415"/>
                </a:cubicBezTo>
                <a:cubicBezTo>
                  <a:pt x="28912" y="220603"/>
                  <a:pt x="28367" y="216519"/>
                  <a:pt x="28367" y="211890"/>
                </a:cubicBezTo>
                <a:cubicBezTo>
                  <a:pt x="28367" y="206717"/>
                  <a:pt x="29184" y="201272"/>
                  <a:pt x="30545" y="196372"/>
                </a:cubicBezTo>
                <a:cubicBezTo>
                  <a:pt x="32179" y="190653"/>
                  <a:pt x="34901" y="185480"/>
                  <a:pt x="38440" y="181397"/>
                </a:cubicBezTo>
                <a:lnTo>
                  <a:pt x="39258" y="180580"/>
                </a:lnTo>
                <a:cubicBezTo>
                  <a:pt x="41435" y="178130"/>
                  <a:pt x="43069" y="175134"/>
                  <a:pt x="43886" y="171596"/>
                </a:cubicBezTo>
                <a:cubicBezTo>
                  <a:pt x="44703" y="168600"/>
                  <a:pt x="45247" y="165333"/>
                  <a:pt x="45247" y="162066"/>
                </a:cubicBezTo>
                <a:cubicBezTo>
                  <a:pt x="45247" y="159343"/>
                  <a:pt x="44703" y="156893"/>
                  <a:pt x="44158" y="154715"/>
                </a:cubicBezTo>
                <a:cubicBezTo>
                  <a:pt x="43886" y="153898"/>
                  <a:pt x="43614" y="153081"/>
                  <a:pt x="43614" y="151993"/>
                </a:cubicBezTo>
                <a:cubicBezTo>
                  <a:pt x="43614" y="150903"/>
                  <a:pt x="43886" y="149814"/>
                  <a:pt x="44158" y="148726"/>
                </a:cubicBezTo>
                <a:cubicBezTo>
                  <a:pt x="44430" y="147364"/>
                  <a:pt x="44975" y="146547"/>
                  <a:pt x="45792" y="145458"/>
                </a:cubicBezTo>
                <a:lnTo>
                  <a:pt x="76285" y="110336"/>
                </a:lnTo>
                <a:lnTo>
                  <a:pt x="67845" y="86104"/>
                </a:lnTo>
                <a:cubicBezTo>
                  <a:pt x="65939" y="80387"/>
                  <a:pt x="64850" y="73853"/>
                  <a:pt x="64578" y="67047"/>
                </a:cubicBezTo>
                <a:cubicBezTo>
                  <a:pt x="64578" y="58878"/>
                  <a:pt x="65667" y="50711"/>
                  <a:pt x="68118" y="42815"/>
                </a:cubicBezTo>
                <a:cubicBezTo>
                  <a:pt x="70296" y="35736"/>
                  <a:pt x="73563" y="28657"/>
                  <a:pt x="77374" y="23212"/>
                </a:cubicBezTo>
                <a:cubicBezTo>
                  <a:pt x="78191" y="22122"/>
                  <a:pt x="79008" y="21851"/>
                  <a:pt x="79825" y="21851"/>
                </a:cubicBezTo>
                <a:lnTo>
                  <a:pt x="71929" y="20489"/>
                </a:lnTo>
                <a:cubicBezTo>
                  <a:pt x="71112" y="20217"/>
                  <a:pt x="70296" y="20761"/>
                  <a:pt x="69479" y="21851"/>
                </a:cubicBezTo>
                <a:cubicBezTo>
                  <a:pt x="65667" y="26751"/>
                  <a:pt x="62400" y="33558"/>
                  <a:pt x="60222" y="40909"/>
                </a:cubicBezTo>
                <a:close/>
              </a:path>
            </a:pathLst>
          </a:custGeom>
          <a:solidFill>
            <a:srgbClr val="B5B5B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8" name="Freeform: Shape 497">
            <a:extLst>
              <a:ext uri="{FF2B5EF4-FFF2-40B4-BE49-F238E27FC236}">
                <a16:creationId xmlns:a16="http://schemas.microsoft.com/office/drawing/2014/main" id="{319AC976-F040-4AE7-BBF1-B88845EF5D01}"/>
              </a:ext>
            </a:extLst>
          </p:cNvPr>
          <p:cNvSpPr/>
          <p:nvPr/>
        </p:nvSpPr>
        <p:spPr>
          <a:xfrm>
            <a:off x="3667534" y="5657944"/>
            <a:ext cx="61175" cy="88089"/>
          </a:xfrm>
          <a:custGeom>
            <a:avLst/>
            <a:gdLst>
              <a:gd name="connsiteX0" fmla="*/ 68731 w 163357"/>
              <a:gd name="connsiteY0" fmla="*/ 21807 h 245036"/>
              <a:gd name="connsiteX1" fmla="*/ 73087 w 163357"/>
              <a:gd name="connsiteY1" fmla="*/ 22351 h 245036"/>
              <a:gd name="connsiteX2" fmla="*/ 143876 w 163357"/>
              <a:gd name="connsiteY2" fmla="*/ 223281 h 245036"/>
              <a:gd name="connsiteX3" fmla="*/ 142515 w 163357"/>
              <a:gd name="connsiteY3" fmla="*/ 230360 h 245036"/>
              <a:gd name="connsiteX4" fmla="*/ 106848 w 163357"/>
              <a:gd name="connsiteY4" fmla="*/ 219742 h 245036"/>
              <a:gd name="connsiteX5" fmla="*/ 98408 w 163357"/>
              <a:gd name="connsiteY5" fmla="*/ 195511 h 245036"/>
              <a:gd name="connsiteX6" fmla="*/ 68187 w 163357"/>
              <a:gd name="connsiteY6" fmla="*/ 230632 h 245036"/>
              <a:gd name="connsiteX7" fmla="*/ 63014 w 163357"/>
              <a:gd name="connsiteY7" fmla="*/ 229544 h 245036"/>
              <a:gd name="connsiteX8" fmla="*/ 48039 w 163357"/>
              <a:gd name="connsiteY8" fmla="*/ 226548 h 245036"/>
              <a:gd name="connsiteX9" fmla="*/ 47222 w 163357"/>
              <a:gd name="connsiteY9" fmla="*/ 227637 h 245036"/>
              <a:gd name="connsiteX10" fmla="*/ 22446 w 163357"/>
              <a:gd name="connsiteY10" fmla="*/ 222737 h 245036"/>
              <a:gd name="connsiteX11" fmla="*/ 30614 w 163357"/>
              <a:gd name="connsiteY11" fmla="*/ 179719 h 245036"/>
              <a:gd name="connsiteX12" fmla="*/ 31431 w 163357"/>
              <a:gd name="connsiteY12" fmla="*/ 178902 h 245036"/>
              <a:gd name="connsiteX13" fmla="*/ 36332 w 163357"/>
              <a:gd name="connsiteY13" fmla="*/ 153037 h 245036"/>
              <a:gd name="connsiteX14" fmla="*/ 37966 w 163357"/>
              <a:gd name="connsiteY14" fmla="*/ 143780 h 245036"/>
              <a:gd name="connsiteX15" fmla="*/ 68459 w 163357"/>
              <a:gd name="connsiteY15" fmla="*/ 108659 h 245036"/>
              <a:gd name="connsiteX16" fmla="*/ 60019 w 163357"/>
              <a:gd name="connsiteY16" fmla="*/ 84427 h 245036"/>
              <a:gd name="connsiteX17" fmla="*/ 68731 w 163357"/>
              <a:gd name="connsiteY17" fmla="*/ 21807 h 245036"/>
              <a:gd name="connsiteX18" fmla="*/ 48039 w 163357"/>
              <a:gd name="connsiteY18" fmla="*/ 192515 h 245036"/>
              <a:gd name="connsiteX19" fmla="*/ 33881 w 163357"/>
              <a:gd name="connsiteY19" fmla="*/ 189793 h 245036"/>
              <a:gd name="connsiteX20" fmla="*/ 29253 w 163357"/>
              <a:gd name="connsiteY20" fmla="*/ 214296 h 245036"/>
              <a:gd name="connsiteX21" fmla="*/ 43411 w 163357"/>
              <a:gd name="connsiteY21" fmla="*/ 217019 h 245036"/>
              <a:gd name="connsiteX22" fmla="*/ 48039 w 163357"/>
              <a:gd name="connsiteY22" fmla="*/ 192515 h 245036"/>
              <a:gd name="connsiteX23" fmla="*/ 48039 w 163357"/>
              <a:gd name="connsiteY23" fmla="*/ 192515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3357" h="245036">
                <a:moveTo>
                  <a:pt x="68731" y="21807"/>
                </a:moveTo>
                <a:cubicBezTo>
                  <a:pt x="70092" y="19628"/>
                  <a:pt x="72271" y="20173"/>
                  <a:pt x="73087" y="22351"/>
                </a:cubicBezTo>
                <a:lnTo>
                  <a:pt x="143876" y="223281"/>
                </a:lnTo>
                <a:cubicBezTo>
                  <a:pt x="144693" y="225459"/>
                  <a:pt x="144148" y="228998"/>
                  <a:pt x="142515" y="230360"/>
                </a:cubicBezTo>
                <a:cubicBezTo>
                  <a:pt x="128901" y="243157"/>
                  <a:pt x="113655" y="238800"/>
                  <a:pt x="106848" y="219742"/>
                </a:cubicBezTo>
                <a:lnTo>
                  <a:pt x="98408" y="195511"/>
                </a:lnTo>
                <a:lnTo>
                  <a:pt x="68187" y="230632"/>
                </a:lnTo>
                <a:cubicBezTo>
                  <a:pt x="66281" y="232811"/>
                  <a:pt x="63831" y="232266"/>
                  <a:pt x="63014" y="229544"/>
                </a:cubicBezTo>
                <a:cubicBezTo>
                  <a:pt x="60019" y="221375"/>
                  <a:pt x="53484" y="220286"/>
                  <a:pt x="48039" y="226548"/>
                </a:cubicBezTo>
                <a:lnTo>
                  <a:pt x="47222" y="227637"/>
                </a:lnTo>
                <a:cubicBezTo>
                  <a:pt x="38238" y="238255"/>
                  <a:pt x="27075" y="236078"/>
                  <a:pt x="22446" y="222737"/>
                </a:cubicBezTo>
                <a:cubicBezTo>
                  <a:pt x="17818" y="209668"/>
                  <a:pt x="21358" y="190338"/>
                  <a:pt x="30614" y="179719"/>
                </a:cubicBezTo>
                <a:lnTo>
                  <a:pt x="31431" y="178902"/>
                </a:lnTo>
                <a:cubicBezTo>
                  <a:pt x="36876" y="172640"/>
                  <a:pt x="39054" y="160933"/>
                  <a:pt x="36332" y="153037"/>
                </a:cubicBezTo>
                <a:cubicBezTo>
                  <a:pt x="35243" y="150042"/>
                  <a:pt x="36060" y="145959"/>
                  <a:pt x="37966" y="143780"/>
                </a:cubicBezTo>
                <a:lnTo>
                  <a:pt x="68459" y="108659"/>
                </a:lnTo>
                <a:lnTo>
                  <a:pt x="60019" y="84427"/>
                </a:lnTo>
                <a:cubicBezTo>
                  <a:pt x="52123" y="65641"/>
                  <a:pt x="56479" y="38687"/>
                  <a:pt x="68731" y="21807"/>
                </a:cubicBezTo>
                <a:close/>
                <a:moveTo>
                  <a:pt x="48039" y="192515"/>
                </a:moveTo>
                <a:cubicBezTo>
                  <a:pt x="45316" y="184892"/>
                  <a:pt x="39054" y="183803"/>
                  <a:pt x="33881" y="189793"/>
                </a:cubicBezTo>
                <a:cubicBezTo>
                  <a:pt x="28708" y="195782"/>
                  <a:pt x="26803" y="206673"/>
                  <a:pt x="29253" y="214296"/>
                </a:cubicBezTo>
                <a:cubicBezTo>
                  <a:pt x="31976" y="221919"/>
                  <a:pt x="38238" y="223009"/>
                  <a:pt x="43411" y="217019"/>
                </a:cubicBezTo>
                <a:cubicBezTo>
                  <a:pt x="48584" y="211029"/>
                  <a:pt x="50762" y="200139"/>
                  <a:pt x="48039" y="192515"/>
                </a:cubicBezTo>
                <a:lnTo>
                  <a:pt x="48039" y="192515"/>
                </a:lnTo>
                <a:close/>
              </a:path>
            </a:pathLst>
          </a:custGeom>
          <a:solidFill>
            <a:srgbClr val="CCCCC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499" name="Freeform: Shape 498">
            <a:extLst>
              <a:ext uri="{FF2B5EF4-FFF2-40B4-BE49-F238E27FC236}">
                <a16:creationId xmlns:a16="http://schemas.microsoft.com/office/drawing/2014/main" id="{DC77A584-032E-444E-A898-63E393F99B25}"/>
              </a:ext>
            </a:extLst>
          </p:cNvPr>
          <p:cNvSpPr/>
          <p:nvPr/>
        </p:nvSpPr>
        <p:spPr>
          <a:xfrm>
            <a:off x="3586058" y="5025904"/>
            <a:ext cx="224310" cy="636200"/>
          </a:xfrm>
          <a:custGeom>
            <a:avLst/>
            <a:gdLst>
              <a:gd name="connsiteX0" fmla="*/ 91356 w 598979"/>
              <a:gd name="connsiteY0" fmla="*/ 30111 h 1769711"/>
              <a:gd name="connsiteX1" fmla="*/ 299093 w 598979"/>
              <a:gd name="connsiteY1" fmla="*/ 202454 h 1769711"/>
              <a:gd name="connsiteX2" fmla="*/ 486682 w 598979"/>
              <a:gd name="connsiteY2" fmla="*/ 866776 h 1769711"/>
              <a:gd name="connsiteX3" fmla="*/ 459456 w 598979"/>
              <a:gd name="connsiteY3" fmla="*/ 1390066 h 1769711"/>
              <a:gd name="connsiteX4" fmla="*/ 465174 w 598979"/>
              <a:gd name="connsiteY4" fmla="*/ 1396600 h 1769711"/>
              <a:gd name="connsiteX5" fmla="*/ 592049 w 598979"/>
              <a:gd name="connsiteY5" fmla="*/ 1622851 h 1769711"/>
              <a:gd name="connsiteX6" fmla="*/ 550392 w 598979"/>
              <a:gd name="connsiteY6" fmla="*/ 1724133 h 1769711"/>
              <a:gd name="connsiteX7" fmla="*/ 532967 w 598979"/>
              <a:gd name="connsiteY7" fmla="*/ 1725222 h 1769711"/>
              <a:gd name="connsiteX8" fmla="*/ 488044 w 598979"/>
              <a:gd name="connsiteY8" fmla="*/ 1692823 h 1769711"/>
              <a:gd name="connsiteX9" fmla="*/ 485321 w 598979"/>
              <a:gd name="connsiteY9" fmla="*/ 1695273 h 1769711"/>
              <a:gd name="connsiteX10" fmla="*/ 516904 w 598979"/>
              <a:gd name="connsiteY10" fmla="*/ 1742375 h 1769711"/>
              <a:gd name="connsiteX11" fmla="*/ 514453 w 598979"/>
              <a:gd name="connsiteY11" fmla="*/ 1757349 h 1769711"/>
              <a:gd name="connsiteX12" fmla="*/ 429779 w 598979"/>
              <a:gd name="connsiteY12" fmla="*/ 1723316 h 1769711"/>
              <a:gd name="connsiteX13" fmla="*/ 338299 w 598979"/>
              <a:gd name="connsiteY13" fmla="*/ 1582828 h 1769711"/>
              <a:gd name="connsiteX14" fmla="*/ 327953 w 598979"/>
              <a:gd name="connsiteY14" fmla="*/ 1449147 h 1769711"/>
              <a:gd name="connsiteX15" fmla="*/ 328770 w 598979"/>
              <a:gd name="connsiteY15" fmla="*/ 1435534 h 1769711"/>
              <a:gd name="connsiteX16" fmla="*/ 328225 w 598979"/>
              <a:gd name="connsiteY16" fmla="*/ 1432539 h 1769711"/>
              <a:gd name="connsiteX17" fmla="*/ 270233 w 598979"/>
              <a:gd name="connsiteY17" fmla="*/ 721660 h 1769711"/>
              <a:gd name="connsiteX18" fmla="*/ 65219 w 598979"/>
              <a:gd name="connsiteY18" fmla="*/ 283316 h 1769711"/>
              <a:gd name="connsiteX19" fmla="*/ 91356 w 598979"/>
              <a:gd name="connsiteY19" fmla="*/ 30111 h 176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8979" h="1769711">
                <a:moveTo>
                  <a:pt x="91356" y="30111"/>
                </a:moveTo>
                <a:cubicBezTo>
                  <a:pt x="188826" y="-15357"/>
                  <a:pt x="253897" y="108795"/>
                  <a:pt x="299093" y="202454"/>
                </a:cubicBezTo>
                <a:cubicBezTo>
                  <a:pt x="396019" y="389771"/>
                  <a:pt x="526160" y="600775"/>
                  <a:pt x="486682" y="866776"/>
                </a:cubicBezTo>
                <a:cubicBezTo>
                  <a:pt x="452649" y="1096566"/>
                  <a:pt x="461090" y="1342148"/>
                  <a:pt x="459456" y="1390066"/>
                </a:cubicBezTo>
                <a:cubicBezTo>
                  <a:pt x="461090" y="1392516"/>
                  <a:pt x="462996" y="1394694"/>
                  <a:pt x="465174" y="1396600"/>
                </a:cubicBezTo>
                <a:cubicBezTo>
                  <a:pt x="481782" y="1409397"/>
                  <a:pt x="527522" y="1567854"/>
                  <a:pt x="592049" y="1622851"/>
                </a:cubicBezTo>
                <a:cubicBezTo>
                  <a:pt x="605934" y="1634559"/>
                  <a:pt x="606751" y="1673764"/>
                  <a:pt x="550392" y="1724133"/>
                </a:cubicBezTo>
                <a:cubicBezTo>
                  <a:pt x="545491" y="1728489"/>
                  <a:pt x="538140" y="1729034"/>
                  <a:pt x="532967" y="1725222"/>
                </a:cubicBezTo>
                <a:lnTo>
                  <a:pt x="488044" y="1692823"/>
                </a:lnTo>
                <a:cubicBezTo>
                  <a:pt x="486410" y="1691462"/>
                  <a:pt x="484232" y="1693639"/>
                  <a:pt x="485321" y="1695273"/>
                </a:cubicBezTo>
                <a:lnTo>
                  <a:pt x="516904" y="1742375"/>
                </a:lnTo>
                <a:cubicBezTo>
                  <a:pt x="520171" y="1747275"/>
                  <a:pt x="519354" y="1754082"/>
                  <a:pt x="514453" y="1757349"/>
                </a:cubicBezTo>
                <a:cubicBezTo>
                  <a:pt x="497301" y="1769056"/>
                  <a:pt x="478514" y="1748092"/>
                  <a:pt x="429779" y="1723316"/>
                </a:cubicBezTo>
                <a:cubicBezTo>
                  <a:pt x="394385" y="1705347"/>
                  <a:pt x="378594" y="1660968"/>
                  <a:pt x="338299" y="1582828"/>
                </a:cubicBezTo>
                <a:cubicBezTo>
                  <a:pt x="328770" y="1564042"/>
                  <a:pt x="334487" y="1551246"/>
                  <a:pt x="327953" y="1449147"/>
                </a:cubicBezTo>
                <a:cubicBezTo>
                  <a:pt x="327681" y="1443975"/>
                  <a:pt x="327953" y="1439618"/>
                  <a:pt x="328770" y="1435534"/>
                </a:cubicBezTo>
                <a:cubicBezTo>
                  <a:pt x="328497" y="1434445"/>
                  <a:pt x="328225" y="1433628"/>
                  <a:pt x="328225" y="1432539"/>
                </a:cubicBezTo>
                <a:cubicBezTo>
                  <a:pt x="324958" y="1397145"/>
                  <a:pt x="273228" y="854796"/>
                  <a:pt x="270233" y="721660"/>
                </a:cubicBezTo>
                <a:cubicBezTo>
                  <a:pt x="267510" y="600775"/>
                  <a:pt x="126750" y="376430"/>
                  <a:pt x="65219" y="283316"/>
                </a:cubicBezTo>
                <a:cubicBezTo>
                  <a:pt x="8588" y="196736"/>
                  <a:pt x="-6114" y="75306"/>
                  <a:pt x="91356" y="30111"/>
                </a:cubicBezTo>
                <a:close/>
              </a:path>
            </a:pathLst>
          </a:custGeom>
          <a:solidFill>
            <a:srgbClr val="D1B59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0" name="Freeform: Shape 499">
            <a:extLst>
              <a:ext uri="{FF2B5EF4-FFF2-40B4-BE49-F238E27FC236}">
                <a16:creationId xmlns:a16="http://schemas.microsoft.com/office/drawing/2014/main" id="{5FD443C8-1D22-4115-B685-8FD0D6DB0CA5}"/>
              </a:ext>
            </a:extLst>
          </p:cNvPr>
          <p:cNvSpPr/>
          <p:nvPr/>
        </p:nvSpPr>
        <p:spPr>
          <a:xfrm>
            <a:off x="3579425" y="5023891"/>
            <a:ext cx="112155" cy="117452"/>
          </a:xfrm>
          <a:custGeom>
            <a:avLst/>
            <a:gdLst>
              <a:gd name="connsiteX0" fmla="*/ 305642 w 299489"/>
              <a:gd name="connsiteY0" fmla="*/ 148972 h 326715"/>
              <a:gd name="connsiteX1" fmla="*/ 86743 w 299489"/>
              <a:gd name="connsiteY1" fmla="*/ 36255 h 326715"/>
              <a:gd name="connsiteX2" fmla="*/ 75580 w 299489"/>
              <a:gd name="connsiteY2" fmla="*/ 315869 h 326715"/>
              <a:gd name="connsiteX3" fmla="*/ 305642 w 299489"/>
              <a:gd name="connsiteY3" fmla="*/ 148972 h 326715"/>
            </a:gdLst>
            <a:ahLst/>
            <a:cxnLst>
              <a:cxn ang="0">
                <a:pos x="connsiteX0" y="connsiteY0"/>
              </a:cxn>
              <a:cxn ang="0">
                <a:pos x="connsiteX1" y="connsiteY1"/>
              </a:cxn>
              <a:cxn ang="0">
                <a:pos x="connsiteX2" y="connsiteY2"/>
              </a:cxn>
              <a:cxn ang="0">
                <a:pos x="connsiteX3" y="connsiteY3"/>
              </a:cxn>
            </a:cxnLst>
            <a:rect l="l" t="t" r="r" b="b"/>
            <a:pathLst>
              <a:path w="299489" h="326715">
                <a:moveTo>
                  <a:pt x="305642" y="148972"/>
                </a:moveTo>
                <a:cubicBezTo>
                  <a:pt x="272427" y="89619"/>
                  <a:pt x="180402" y="-20648"/>
                  <a:pt x="86743" y="36255"/>
                </a:cubicBezTo>
                <a:cubicBezTo>
                  <a:pt x="-23251" y="103232"/>
                  <a:pt x="25756" y="239091"/>
                  <a:pt x="75580" y="315869"/>
                </a:cubicBezTo>
                <a:cubicBezTo>
                  <a:pt x="145552" y="351808"/>
                  <a:pt x="308093" y="230107"/>
                  <a:pt x="305642" y="148972"/>
                </a:cubicBezTo>
                <a:close/>
              </a:path>
            </a:pathLst>
          </a:custGeom>
          <a:solidFill>
            <a:schemeClr val="bg2">
              <a:lumMod val="90000"/>
            </a:schemeClr>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1" name="Freeform: Shape 500">
            <a:extLst>
              <a:ext uri="{FF2B5EF4-FFF2-40B4-BE49-F238E27FC236}">
                <a16:creationId xmlns:a16="http://schemas.microsoft.com/office/drawing/2014/main" id="{9BB79D27-9E24-494B-A031-C1DC1E625A54}"/>
              </a:ext>
            </a:extLst>
          </p:cNvPr>
          <p:cNvSpPr/>
          <p:nvPr/>
        </p:nvSpPr>
        <p:spPr>
          <a:xfrm>
            <a:off x="3328565" y="5145176"/>
            <a:ext cx="10196" cy="9788"/>
          </a:xfrm>
          <a:custGeom>
            <a:avLst/>
            <a:gdLst>
              <a:gd name="connsiteX0" fmla="*/ 20420 w 27226"/>
              <a:gd name="connsiteY0" fmla="*/ 23143 h 27226"/>
              <a:gd name="connsiteX1" fmla="*/ 28860 w 27226"/>
              <a:gd name="connsiteY1" fmla="*/ 20420 h 27226"/>
              <a:gd name="connsiteX2" fmla="*/ 31855 w 27226"/>
              <a:gd name="connsiteY2" fmla="*/ 24231 h 27226"/>
              <a:gd name="connsiteX3" fmla="*/ 23415 w 27226"/>
              <a:gd name="connsiteY3" fmla="*/ 26954 h 27226"/>
              <a:gd name="connsiteX4" fmla="*/ 20420 w 27226"/>
              <a:gd name="connsiteY4" fmla="*/ 23143 h 27226"/>
              <a:gd name="connsiteX5" fmla="*/ 20420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3"/>
                </a:moveTo>
                <a:lnTo>
                  <a:pt x="28860" y="20420"/>
                </a:lnTo>
                <a:cubicBezTo>
                  <a:pt x="29404" y="22053"/>
                  <a:pt x="30493" y="23687"/>
                  <a:pt x="31855" y="24231"/>
                </a:cubicBezTo>
                <a:lnTo>
                  <a:pt x="23415" y="26954"/>
                </a:lnTo>
                <a:cubicBezTo>
                  <a:pt x="22325" y="26410"/>
                  <a:pt x="21237" y="25048"/>
                  <a:pt x="20420" y="23143"/>
                </a:cubicBezTo>
                <a:lnTo>
                  <a:pt x="20420" y="23143"/>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2" name="Freeform: Shape 501">
            <a:extLst>
              <a:ext uri="{FF2B5EF4-FFF2-40B4-BE49-F238E27FC236}">
                <a16:creationId xmlns:a16="http://schemas.microsoft.com/office/drawing/2014/main" id="{3BE96A33-457A-4989-BEEC-83165A6316EF}"/>
              </a:ext>
            </a:extLst>
          </p:cNvPr>
          <p:cNvSpPr/>
          <p:nvPr/>
        </p:nvSpPr>
        <p:spPr>
          <a:xfrm>
            <a:off x="3329788" y="5146546"/>
            <a:ext cx="20392" cy="19576"/>
          </a:xfrm>
          <a:custGeom>
            <a:avLst/>
            <a:gdLst>
              <a:gd name="connsiteX0" fmla="*/ 20420 w 54452"/>
              <a:gd name="connsiteY0" fmla="*/ 23415 h 54452"/>
              <a:gd name="connsiteX1" fmla="*/ 28588 w 54452"/>
              <a:gd name="connsiteY1" fmla="*/ 20420 h 54452"/>
              <a:gd name="connsiteX2" fmla="*/ 55542 w 54452"/>
              <a:gd name="connsiteY2" fmla="*/ 35939 h 54452"/>
              <a:gd name="connsiteX3" fmla="*/ 47101 w 54452"/>
              <a:gd name="connsiteY3" fmla="*/ 38662 h 54452"/>
            </a:gdLst>
            <a:ahLst/>
            <a:cxnLst>
              <a:cxn ang="0">
                <a:pos x="connsiteX0" y="connsiteY0"/>
              </a:cxn>
              <a:cxn ang="0">
                <a:pos x="connsiteX1" y="connsiteY1"/>
              </a:cxn>
              <a:cxn ang="0">
                <a:pos x="connsiteX2" y="connsiteY2"/>
              </a:cxn>
              <a:cxn ang="0">
                <a:pos x="connsiteX3" y="connsiteY3"/>
              </a:cxn>
            </a:cxnLst>
            <a:rect l="l" t="t" r="r" b="b"/>
            <a:pathLst>
              <a:path w="54452" h="54452">
                <a:moveTo>
                  <a:pt x="20420" y="23415"/>
                </a:moveTo>
                <a:lnTo>
                  <a:pt x="28588" y="20420"/>
                </a:lnTo>
                <a:lnTo>
                  <a:pt x="55542" y="35939"/>
                </a:lnTo>
                <a:lnTo>
                  <a:pt x="47101" y="38662"/>
                </a:lnTo>
                <a:close/>
              </a:path>
            </a:pathLst>
          </a:custGeom>
          <a:solidFill>
            <a:srgbClr val="B4B4B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3" name="Freeform: Shape 502">
            <a:extLst>
              <a:ext uri="{FF2B5EF4-FFF2-40B4-BE49-F238E27FC236}">
                <a16:creationId xmlns:a16="http://schemas.microsoft.com/office/drawing/2014/main" id="{3E7BDE99-9A5A-4CDD-8ED3-456DCCC5AE77}"/>
              </a:ext>
            </a:extLst>
          </p:cNvPr>
          <p:cNvSpPr/>
          <p:nvPr/>
        </p:nvSpPr>
        <p:spPr>
          <a:xfrm>
            <a:off x="3338761" y="5152125"/>
            <a:ext cx="10196" cy="19576"/>
          </a:xfrm>
          <a:custGeom>
            <a:avLst/>
            <a:gdLst>
              <a:gd name="connsiteX0" fmla="*/ 23142 w 27226"/>
              <a:gd name="connsiteY0" fmla="*/ 23143 h 54452"/>
              <a:gd name="connsiteX1" fmla="*/ 31582 w 27226"/>
              <a:gd name="connsiteY1" fmla="*/ 20420 h 54452"/>
              <a:gd name="connsiteX2" fmla="*/ 28860 w 27226"/>
              <a:gd name="connsiteY2" fmla="*/ 36483 h 54452"/>
              <a:gd name="connsiteX3" fmla="*/ 20420 w 27226"/>
              <a:gd name="connsiteY3" fmla="*/ 39206 h 54452"/>
            </a:gdLst>
            <a:ahLst/>
            <a:cxnLst>
              <a:cxn ang="0">
                <a:pos x="connsiteX0" y="connsiteY0"/>
              </a:cxn>
              <a:cxn ang="0">
                <a:pos x="connsiteX1" y="connsiteY1"/>
              </a:cxn>
              <a:cxn ang="0">
                <a:pos x="connsiteX2" y="connsiteY2"/>
              </a:cxn>
              <a:cxn ang="0">
                <a:pos x="connsiteX3" y="connsiteY3"/>
              </a:cxn>
            </a:cxnLst>
            <a:rect l="l" t="t" r="r" b="b"/>
            <a:pathLst>
              <a:path w="27226" h="54452">
                <a:moveTo>
                  <a:pt x="23142" y="23143"/>
                </a:moveTo>
                <a:lnTo>
                  <a:pt x="31582" y="20420"/>
                </a:lnTo>
                <a:lnTo>
                  <a:pt x="28860" y="36483"/>
                </a:lnTo>
                <a:lnTo>
                  <a:pt x="20420" y="39206"/>
                </a:lnTo>
                <a:close/>
              </a:path>
            </a:pathLst>
          </a:custGeom>
          <a:solidFill>
            <a:srgbClr val="ACACAC"/>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4" name="Freeform: Shape 503">
            <a:extLst>
              <a:ext uri="{FF2B5EF4-FFF2-40B4-BE49-F238E27FC236}">
                <a16:creationId xmlns:a16="http://schemas.microsoft.com/office/drawing/2014/main" id="{3165ACDD-8760-4747-84F1-17BF2CA0848A}"/>
              </a:ext>
            </a:extLst>
          </p:cNvPr>
          <p:cNvSpPr/>
          <p:nvPr/>
        </p:nvSpPr>
        <p:spPr>
          <a:xfrm>
            <a:off x="3346714" y="5162011"/>
            <a:ext cx="10196" cy="9788"/>
          </a:xfrm>
          <a:custGeom>
            <a:avLst/>
            <a:gdLst>
              <a:gd name="connsiteX0" fmla="*/ 23142 w 27226"/>
              <a:gd name="connsiteY0" fmla="*/ 23143 h 27226"/>
              <a:gd name="connsiteX1" fmla="*/ 31310 w 27226"/>
              <a:gd name="connsiteY1" fmla="*/ 20420 h 27226"/>
              <a:gd name="connsiteX2" fmla="*/ 28587 w 27226"/>
              <a:gd name="connsiteY2" fmla="*/ 24231 h 27226"/>
              <a:gd name="connsiteX3" fmla="*/ 20420 w 27226"/>
              <a:gd name="connsiteY3" fmla="*/ 26954 h 27226"/>
              <a:gd name="connsiteX4" fmla="*/ 23142 w 27226"/>
              <a:gd name="connsiteY4" fmla="*/ 23143 h 27226"/>
              <a:gd name="connsiteX5" fmla="*/ 23142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3142" y="23143"/>
                </a:moveTo>
                <a:lnTo>
                  <a:pt x="31310" y="20420"/>
                </a:lnTo>
                <a:cubicBezTo>
                  <a:pt x="31038" y="22325"/>
                  <a:pt x="29949" y="23687"/>
                  <a:pt x="28587" y="24231"/>
                </a:cubicBezTo>
                <a:lnTo>
                  <a:pt x="20420" y="26954"/>
                </a:lnTo>
                <a:cubicBezTo>
                  <a:pt x="21781" y="26410"/>
                  <a:pt x="22870" y="25048"/>
                  <a:pt x="23142" y="23143"/>
                </a:cubicBezTo>
                <a:lnTo>
                  <a:pt x="23142" y="23143"/>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5" name="Freeform: Shape 504">
            <a:extLst>
              <a:ext uri="{FF2B5EF4-FFF2-40B4-BE49-F238E27FC236}">
                <a16:creationId xmlns:a16="http://schemas.microsoft.com/office/drawing/2014/main" id="{6B0711F4-62F2-475E-AE03-EF569693962B}"/>
              </a:ext>
            </a:extLst>
          </p:cNvPr>
          <p:cNvSpPr/>
          <p:nvPr/>
        </p:nvSpPr>
        <p:spPr>
          <a:xfrm>
            <a:off x="3339780" y="5152125"/>
            <a:ext cx="20392" cy="9788"/>
          </a:xfrm>
          <a:custGeom>
            <a:avLst/>
            <a:gdLst>
              <a:gd name="connsiteX0" fmla="*/ 20420 w 54452"/>
              <a:gd name="connsiteY0" fmla="*/ 23143 h 27226"/>
              <a:gd name="connsiteX1" fmla="*/ 28860 w 54452"/>
              <a:gd name="connsiteY1" fmla="*/ 20420 h 27226"/>
              <a:gd name="connsiteX2" fmla="*/ 47101 w 54452"/>
              <a:gd name="connsiteY2" fmla="*/ 26682 h 27226"/>
              <a:gd name="connsiteX3" fmla="*/ 38661 w 54452"/>
              <a:gd name="connsiteY3" fmla="*/ 29404 h 27226"/>
            </a:gdLst>
            <a:ahLst/>
            <a:cxnLst>
              <a:cxn ang="0">
                <a:pos x="connsiteX0" y="connsiteY0"/>
              </a:cxn>
              <a:cxn ang="0">
                <a:pos x="connsiteX1" y="connsiteY1"/>
              </a:cxn>
              <a:cxn ang="0">
                <a:pos x="connsiteX2" y="connsiteY2"/>
              </a:cxn>
              <a:cxn ang="0">
                <a:pos x="connsiteX3" y="connsiteY3"/>
              </a:cxn>
            </a:cxnLst>
            <a:rect l="l" t="t" r="r" b="b"/>
            <a:pathLst>
              <a:path w="54452" h="27226">
                <a:moveTo>
                  <a:pt x="20420" y="23143"/>
                </a:moveTo>
                <a:lnTo>
                  <a:pt x="28860" y="20420"/>
                </a:lnTo>
                <a:lnTo>
                  <a:pt x="47101" y="26682"/>
                </a:lnTo>
                <a:lnTo>
                  <a:pt x="38661" y="29404"/>
                </a:lnTo>
                <a:close/>
              </a:path>
            </a:pathLst>
          </a:custGeom>
          <a:solidFill>
            <a:srgbClr val="454545"/>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6" name="Freeform: Shape 505">
            <a:extLst>
              <a:ext uri="{FF2B5EF4-FFF2-40B4-BE49-F238E27FC236}">
                <a16:creationId xmlns:a16="http://schemas.microsoft.com/office/drawing/2014/main" id="{1261592E-CF66-4421-B0F4-C07468121D5E}"/>
              </a:ext>
            </a:extLst>
          </p:cNvPr>
          <p:cNvSpPr/>
          <p:nvPr/>
        </p:nvSpPr>
        <p:spPr>
          <a:xfrm>
            <a:off x="3346612" y="5154279"/>
            <a:ext cx="10196" cy="9788"/>
          </a:xfrm>
          <a:custGeom>
            <a:avLst/>
            <a:gdLst>
              <a:gd name="connsiteX0" fmla="*/ 20420 w 27226"/>
              <a:gd name="connsiteY0" fmla="*/ 23414 h 27226"/>
              <a:gd name="connsiteX1" fmla="*/ 28588 w 27226"/>
              <a:gd name="connsiteY1" fmla="*/ 20420 h 27226"/>
              <a:gd name="connsiteX2" fmla="*/ 29404 w 27226"/>
              <a:gd name="connsiteY2" fmla="*/ 20964 h 27226"/>
              <a:gd name="connsiteX3" fmla="*/ 20964 w 27226"/>
              <a:gd name="connsiteY3" fmla="*/ 23687 h 27226"/>
              <a:gd name="connsiteX4" fmla="*/ 20420 w 27226"/>
              <a:gd name="connsiteY4" fmla="*/ 23414 h 27226"/>
              <a:gd name="connsiteX5" fmla="*/ 20420 w 27226"/>
              <a:gd name="connsiteY5" fmla="*/ 23414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414"/>
                </a:moveTo>
                <a:lnTo>
                  <a:pt x="28588" y="20420"/>
                </a:lnTo>
                <a:cubicBezTo>
                  <a:pt x="28860" y="20692"/>
                  <a:pt x="29132" y="20692"/>
                  <a:pt x="29404" y="20964"/>
                </a:cubicBezTo>
                <a:lnTo>
                  <a:pt x="20964" y="23687"/>
                </a:lnTo>
                <a:cubicBezTo>
                  <a:pt x="20964" y="23687"/>
                  <a:pt x="20692" y="23414"/>
                  <a:pt x="20420" y="23414"/>
                </a:cubicBezTo>
                <a:lnTo>
                  <a:pt x="20420" y="23414"/>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7" name="Freeform: Shape 506">
            <a:extLst>
              <a:ext uri="{FF2B5EF4-FFF2-40B4-BE49-F238E27FC236}">
                <a16:creationId xmlns:a16="http://schemas.microsoft.com/office/drawing/2014/main" id="{021DB6D1-8A72-4B31-B830-698360CD9CAC}"/>
              </a:ext>
            </a:extLst>
          </p:cNvPr>
          <p:cNvSpPr/>
          <p:nvPr/>
        </p:nvSpPr>
        <p:spPr>
          <a:xfrm>
            <a:off x="3347733" y="5157802"/>
            <a:ext cx="10196" cy="19576"/>
          </a:xfrm>
          <a:custGeom>
            <a:avLst/>
            <a:gdLst>
              <a:gd name="connsiteX0" fmla="*/ 22326 w 27226"/>
              <a:gd name="connsiteY0" fmla="*/ 23143 h 54452"/>
              <a:gd name="connsiteX1" fmla="*/ 30766 w 27226"/>
              <a:gd name="connsiteY1" fmla="*/ 20420 h 54452"/>
              <a:gd name="connsiteX2" fmla="*/ 28588 w 27226"/>
              <a:gd name="connsiteY2" fmla="*/ 31855 h 54452"/>
              <a:gd name="connsiteX3" fmla="*/ 20420 w 27226"/>
              <a:gd name="connsiteY3" fmla="*/ 34850 h 54452"/>
            </a:gdLst>
            <a:ahLst/>
            <a:cxnLst>
              <a:cxn ang="0">
                <a:pos x="connsiteX0" y="connsiteY0"/>
              </a:cxn>
              <a:cxn ang="0">
                <a:pos x="connsiteX1" y="connsiteY1"/>
              </a:cxn>
              <a:cxn ang="0">
                <a:pos x="connsiteX2" y="connsiteY2"/>
              </a:cxn>
              <a:cxn ang="0">
                <a:pos x="connsiteX3" y="connsiteY3"/>
              </a:cxn>
            </a:cxnLst>
            <a:rect l="l" t="t" r="r" b="b"/>
            <a:pathLst>
              <a:path w="27226" h="54452">
                <a:moveTo>
                  <a:pt x="22326" y="23143"/>
                </a:moveTo>
                <a:lnTo>
                  <a:pt x="30766" y="20420"/>
                </a:lnTo>
                <a:lnTo>
                  <a:pt x="28588" y="31855"/>
                </a:lnTo>
                <a:lnTo>
                  <a:pt x="20420" y="34850"/>
                </a:lnTo>
                <a:close/>
              </a:path>
            </a:pathLst>
          </a:custGeom>
          <a:solidFill>
            <a:srgbClr val="42424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8" name="Freeform: Shape 507">
            <a:extLst>
              <a:ext uri="{FF2B5EF4-FFF2-40B4-BE49-F238E27FC236}">
                <a16:creationId xmlns:a16="http://schemas.microsoft.com/office/drawing/2014/main" id="{D027176D-F716-436E-AD5C-2276AAA80FD2}"/>
              </a:ext>
            </a:extLst>
          </p:cNvPr>
          <p:cNvSpPr/>
          <p:nvPr/>
        </p:nvSpPr>
        <p:spPr>
          <a:xfrm>
            <a:off x="3346917" y="5154572"/>
            <a:ext cx="10196" cy="9788"/>
          </a:xfrm>
          <a:custGeom>
            <a:avLst/>
            <a:gdLst>
              <a:gd name="connsiteX0" fmla="*/ 20420 w 27226"/>
              <a:gd name="connsiteY0" fmla="*/ 23143 h 27226"/>
              <a:gd name="connsiteX1" fmla="*/ 28860 w 27226"/>
              <a:gd name="connsiteY1" fmla="*/ 20420 h 27226"/>
              <a:gd name="connsiteX2" fmla="*/ 32944 w 27226"/>
              <a:gd name="connsiteY2" fmla="*/ 29677 h 27226"/>
              <a:gd name="connsiteX3" fmla="*/ 24776 w 27226"/>
              <a:gd name="connsiteY3" fmla="*/ 32399 h 27226"/>
              <a:gd name="connsiteX4" fmla="*/ 20420 w 27226"/>
              <a:gd name="connsiteY4" fmla="*/ 23143 h 27226"/>
              <a:gd name="connsiteX5" fmla="*/ 20420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3"/>
                </a:moveTo>
                <a:lnTo>
                  <a:pt x="28860" y="20420"/>
                </a:lnTo>
                <a:cubicBezTo>
                  <a:pt x="31583" y="21781"/>
                  <a:pt x="33489" y="26137"/>
                  <a:pt x="32944" y="29677"/>
                </a:cubicBezTo>
                <a:lnTo>
                  <a:pt x="24776" y="32399"/>
                </a:lnTo>
                <a:cubicBezTo>
                  <a:pt x="25049" y="28587"/>
                  <a:pt x="23143" y="24504"/>
                  <a:pt x="20420" y="23143"/>
                </a:cubicBezTo>
                <a:lnTo>
                  <a:pt x="20420" y="23143"/>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09" name="Freeform: Shape 508">
            <a:extLst>
              <a:ext uri="{FF2B5EF4-FFF2-40B4-BE49-F238E27FC236}">
                <a16:creationId xmlns:a16="http://schemas.microsoft.com/office/drawing/2014/main" id="{337D6199-5860-41F8-9212-6654D827E4F8}"/>
              </a:ext>
            </a:extLst>
          </p:cNvPr>
          <p:cNvSpPr/>
          <p:nvPr/>
        </p:nvSpPr>
        <p:spPr>
          <a:xfrm>
            <a:off x="3338863" y="5153202"/>
            <a:ext cx="20392" cy="19576"/>
          </a:xfrm>
          <a:custGeom>
            <a:avLst/>
            <a:gdLst>
              <a:gd name="connsiteX0" fmla="*/ 41928 w 54452"/>
              <a:gd name="connsiteY0" fmla="*/ 26954 h 54452"/>
              <a:gd name="connsiteX1" fmla="*/ 46013 w 54452"/>
              <a:gd name="connsiteY1" fmla="*/ 36211 h 54452"/>
              <a:gd name="connsiteX2" fmla="*/ 44107 w 54452"/>
              <a:gd name="connsiteY2" fmla="*/ 47918 h 54452"/>
              <a:gd name="connsiteX3" fmla="*/ 38117 w 54452"/>
              <a:gd name="connsiteY3" fmla="*/ 51185 h 54452"/>
              <a:gd name="connsiteX4" fmla="*/ 37300 w 54452"/>
              <a:gd name="connsiteY4" fmla="*/ 50368 h 54452"/>
              <a:gd name="connsiteX5" fmla="*/ 20420 w 54452"/>
              <a:gd name="connsiteY5" fmla="*/ 36211 h 54452"/>
              <a:gd name="connsiteX6" fmla="*/ 23143 w 54452"/>
              <a:gd name="connsiteY6" fmla="*/ 20420 h 54452"/>
              <a:gd name="connsiteX7" fmla="*/ 41384 w 54452"/>
              <a:gd name="connsiteY7" fmla="*/ 26681 h 54452"/>
              <a:gd name="connsiteX8" fmla="*/ 41928 w 54452"/>
              <a:gd name="connsiteY8" fmla="*/ 2695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 h="54452">
                <a:moveTo>
                  <a:pt x="41928" y="26954"/>
                </a:moveTo>
                <a:cubicBezTo>
                  <a:pt x="44651" y="28587"/>
                  <a:pt x="46557" y="32671"/>
                  <a:pt x="46013" y="36211"/>
                </a:cubicBezTo>
                <a:lnTo>
                  <a:pt x="44107" y="47918"/>
                </a:lnTo>
                <a:cubicBezTo>
                  <a:pt x="43562" y="51457"/>
                  <a:pt x="40839" y="52818"/>
                  <a:pt x="38117" y="51185"/>
                </a:cubicBezTo>
                <a:cubicBezTo>
                  <a:pt x="37845" y="50913"/>
                  <a:pt x="37572" y="50913"/>
                  <a:pt x="37300" y="50368"/>
                </a:cubicBezTo>
                <a:lnTo>
                  <a:pt x="20420" y="36211"/>
                </a:lnTo>
                <a:lnTo>
                  <a:pt x="23143" y="20420"/>
                </a:lnTo>
                <a:lnTo>
                  <a:pt x="41384" y="26681"/>
                </a:lnTo>
                <a:cubicBezTo>
                  <a:pt x="41384" y="26409"/>
                  <a:pt x="41656" y="26681"/>
                  <a:pt x="41928" y="26954"/>
                </a:cubicBezTo>
                <a:close/>
              </a:path>
            </a:pathLst>
          </a:custGeom>
          <a:solidFill>
            <a:srgbClr val="47474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0" name="Freeform: Shape 509">
            <a:extLst>
              <a:ext uri="{FF2B5EF4-FFF2-40B4-BE49-F238E27FC236}">
                <a16:creationId xmlns:a16="http://schemas.microsoft.com/office/drawing/2014/main" id="{3A560C47-F7C0-4A96-A97E-1C0F8BA931C2}"/>
              </a:ext>
            </a:extLst>
          </p:cNvPr>
          <p:cNvSpPr/>
          <p:nvPr/>
        </p:nvSpPr>
        <p:spPr>
          <a:xfrm>
            <a:off x="3400446" y="5184660"/>
            <a:ext cx="10196" cy="9788"/>
          </a:xfrm>
          <a:custGeom>
            <a:avLst/>
            <a:gdLst>
              <a:gd name="connsiteX0" fmla="*/ 20420 w 27226"/>
              <a:gd name="connsiteY0" fmla="*/ 23305 h 27226"/>
              <a:gd name="connsiteX1" fmla="*/ 28860 w 27226"/>
              <a:gd name="connsiteY1" fmla="*/ 20582 h 27226"/>
              <a:gd name="connsiteX2" fmla="*/ 32127 w 27226"/>
              <a:gd name="connsiteY2" fmla="*/ 21127 h 27226"/>
              <a:gd name="connsiteX3" fmla="*/ 23687 w 27226"/>
              <a:gd name="connsiteY3" fmla="*/ 23850 h 27226"/>
              <a:gd name="connsiteX4" fmla="*/ 20420 w 27226"/>
              <a:gd name="connsiteY4" fmla="*/ 23305 h 27226"/>
              <a:gd name="connsiteX5" fmla="*/ 20420 w 27226"/>
              <a:gd name="connsiteY5" fmla="*/ 23305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305"/>
                </a:moveTo>
                <a:lnTo>
                  <a:pt x="28860" y="20582"/>
                </a:lnTo>
                <a:cubicBezTo>
                  <a:pt x="29949" y="20310"/>
                  <a:pt x="31038" y="20310"/>
                  <a:pt x="32127" y="21127"/>
                </a:cubicBezTo>
                <a:lnTo>
                  <a:pt x="23687" y="23850"/>
                </a:lnTo>
                <a:cubicBezTo>
                  <a:pt x="22598" y="23033"/>
                  <a:pt x="21237" y="22761"/>
                  <a:pt x="20420" y="23305"/>
                </a:cubicBezTo>
                <a:lnTo>
                  <a:pt x="20420" y="23305"/>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1" name="Freeform: Shape 510">
            <a:extLst>
              <a:ext uri="{FF2B5EF4-FFF2-40B4-BE49-F238E27FC236}">
                <a16:creationId xmlns:a16="http://schemas.microsoft.com/office/drawing/2014/main" id="{C7FE79E7-36A4-4A03-BB6F-8046D0AED5C1}"/>
              </a:ext>
            </a:extLst>
          </p:cNvPr>
          <p:cNvSpPr/>
          <p:nvPr/>
        </p:nvSpPr>
        <p:spPr>
          <a:xfrm>
            <a:off x="3401669" y="5184816"/>
            <a:ext cx="10196" cy="9788"/>
          </a:xfrm>
          <a:custGeom>
            <a:avLst/>
            <a:gdLst>
              <a:gd name="connsiteX0" fmla="*/ 20420 w 27226"/>
              <a:gd name="connsiteY0" fmla="*/ 23143 h 27226"/>
              <a:gd name="connsiteX1" fmla="*/ 28860 w 27226"/>
              <a:gd name="connsiteY1" fmla="*/ 20420 h 27226"/>
              <a:gd name="connsiteX2" fmla="*/ 29677 w 27226"/>
              <a:gd name="connsiteY2" fmla="*/ 20965 h 27226"/>
              <a:gd name="connsiteX3" fmla="*/ 21237 w 27226"/>
              <a:gd name="connsiteY3" fmla="*/ 23687 h 27226"/>
              <a:gd name="connsiteX4" fmla="*/ 20420 w 27226"/>
              <a:gd name="connsiteY4" fmla="*/ 23143 h 27226"/>
              <a:gd name="connsiteX5" fmla="*/ 20420 w 27226"/>
              <a:gd name="connsiteY5" fmla="*/ 23143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3"/>
                </a:moveTo>
                <a:lnTo>
                  <a:pt x="28860" y="20420"/>
                </a:lnTo>
                <a:cubicBezTo>
                  <a:pt x="29132" y="20692"/>
                  <a:pt x="29404" y="20692"/>
                  <a:pt x="29677" y="20965"/>
                </a:cubicBezTo>
                <a:lnTo>
                  <a:pt x="21237" y="23687"/>
                </a:lnTo>
                <a:cubicBezTo>
                  <a:pt x="20964" y="23687"/>
                  <a:pt x="20692" y="23415"/>
                  <a:pt x="20420" y="23143"/>
                </a:cubicBezTo>
                <a:lnTo>
                  <a:pt x="20420" y="23143"/>
                </a:lnTo>
                <a:close/>
              </a:path>
            </a:pathLst>
          </a:custGeom>
          <a:solidFill>
            <a:srgbClr val="49494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2" name="Freeform: Shape 511">
            <a:extLst>
              <a:ext uri="{FF2B5EF4-FFF2-40B4-BE49-F238E27FC236}">
                <a16:creationId xmlns:a16="http://schemas.microsoft.com/office/drawing/2014/main" id="{41428D13-0775-4E43-B5DD-A0B55D90AB72}"/>
              </a:ext>
            </a:extLst>
          </p:cNvPr>
          <p:cNvSpPr/>
          <p:nvPr/>
        </p:nvSpPr>
        <p:spPr>
          <a:xfrm>
            <a:off x="3401975" y="5185012"/>
            <a:ext cx="20392" cy="19576"/>
          </a:xfrm>
          <a:custGeom>
            <a:avLst/>
            <a:gdLst>
              <a:gd name="connsiteX0" fmla="*/ 20420 w 54452"/>
              <a:gd name="connsiteY0" fmla="*/ 23414 h 54452"/>
              <a:gd name="connsiteX1" fmla="*/ 28860 w 54452"/>
              <a:gd name="connsiteY1" fmla="*/ 20420 h 54452"/>
              <a:gd name="connsiteX2" fmla="*/ 45740 w 54452"/>
              <a:gd name="connsiteY2" fmla="*/ 34577 h 54452"/>
              <a:gd name="connsiteX3" fmla="*/ 37300 w 54452"/>
              <a:gd name="connsiteY3" fmla="*/ 37572 h 54452"/>
            </a:gdLst>
            <a:ahLst/>
            <a:cxnLst>
              <a:cxn ang="0">
                <a:pos x="connsiteX0" y="connsiteY0"/>
              </a:cxn>
              <a:cxn ang="0">
                <a:pos x="connsiteX1" y="connsiteY1"/>
              </a:cxn>
              <a:cxn ang="0">
                <a:pos x="connsiteX2" y="connsiteY2"/>
              </a:cxn>
              <a:cxn ang="0">
                <a:pos x="connsiteX3" y="connsiteY3"/>
              </a:cxn>
            </a:cxnLst>
            <a:rect l="l" t="t" r="r" b="b"/>
            <a:pathLst>
              <a:path w="54452" h="54452">
                <a:moveTo>
                  <a:pt x="20420" y="23414"/>
                </a:moveTo>
                <a:lnTo>
                  <a:pt x="28860" y="20420"/>
                </a:lnTo>
                <a:lnTo>
                  <a:pt x="45740" y="34577"/>
                </a:lnTo>
                <a:lnTo>
                  <a:pt x="37300" y="37572"/>
                </a:lnTo>
                <a:close/>
              </a:path>
            </a:pathLst>
          </a:custGeom>
          <a:solidFill>
            <a:srgbClr val="44444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3" name="Freeform: Shape 512">
            <a:extLst>
              <a:ext uri="{FF2B5EF4-FFF2-40B4-BE49-F238E27FC236}">
                <a16:creationId xmlns:a16="http://schemas.microsoft.com/office/drawing/2014/main" id="{5DE33A56-69C3-4FFF-96B4-B9AE2054DE0B}"/>
              </a:ext>
            </a:extLst>
          </p:cNvPr>
          <p:cNvSpPr/>
          <p:nvPr/>
        </p:nvSpPr>
        <p:spPr>
          <a:xfrm>
            <a:off x="3407277" y="5190101"/>
            <a:ext cx="10196" cy="19576"/>
          </a:xfrm>
          <a:custGeom>
            <a:avLst/>
            <a:gdLst>
              <a:gd name="connsiteX0" fmla="*/ 23142 w 27226"/>
              <a:gd name="connsiteY0" fmla="*/ 23414 h 54452"/>
              <a:gd name="connsiteX1" fmla="*/ 31582 w 27226"/>
              <a:gd name="connsiteY1" fmla="*/ 20420 h 54452"/>
              <a:gd name="connsiteX2" fmla="*/ 28860 w 27226"/>
              <a:gd name="connsiteY2" fmla="*/ 36483 h 54452"/>
              <a:gd name="connsiteX3" fmla="*/ 20420 w 27226"/>
              <a:gd name="connsiteY3" fmla="*/ 39206 h 54452"/>
            </a:gdLst>
            <a:ahLst/>
            <a:cxnLst>
              <a:cxn ang="0">
                <a:pos x="connsiteX0" y="connsiteY0"/>
              </a:cxn>
              <a:cxn ang="0">
                <a:pos x="connsiteX1" y="connsiteY1"/>
              </a:cxn>
              <a:cxn ang="0">
                <a:pos x="connsiteX2" y="connsiteY2"/>
              </a:cxn>
              <a:cxn ang="0">
                <a:pos x="connsiteX3" y="connsiteY3"/>
              </a:cxn>
            </a:cxnLst>
            <a:rect l="l" t="t" r="r" b="b"/>
            <a:pathLst>
              <a:path w="27226" h="54452">
                <a:moveTo>
                  <a:pt x="23142" y="23414"/>
                </a:moveTo>
                <a:lnTo>
                  <a:pt x="31582" y="20420"/>
                </a:lnTo>
                <a:lnTo>
                  <a:pt x="28860" y="36483"/>
                </a:lnTo>
                <a:lnTo>
                  <a:pt x="20420" y="39206"/>
                </a:lnTo>
                <a:close/>
              </a:path>
            </a:pathLst>
          </a:custGeom>
          <a:solidFill>
            <a:srgbClr val="424242"/>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4" name="Freeform: Shape 513">
            <a:extLst>
              <a:ext uri="{FF2B5EF4-FFF2-40B4-BE49-F238E27FC236}">
                <a16:creationId xmlns:a16="http://schemas.microsoft.com/office/drawing/2014/main" id="{D7E90551-DE46-49DF-BFE8-CA0A3427C180}"/>
              </a:ext>
            </a:extLst>
          </p:cNvPr>
          <p:cNvSpPr/>
          <p:nvPr/>
        </p:nvSpPr>
        <p:spPr>
          <a:xfrm>
            <a:off x="3398474" y="5185607"/>
            <a:ext cx="20392" cy="19576"/>
          </a:xfrm>
          <a:custGeom>
            <a:avLst/>
            <a:gdLst>
              <a:gd name="connsiteX0" fmla="*/ 28953 w 54452"/>
              <a:gd name="connsiteY0" fmla="*/ 20944 h 54452"/>
              <a:gd name="connsiteX1" fmla="*/ 29770 w 54452"/>
              <a:gd name="connsiteY1" fmla="*/ 21760 h 54452"/>
              <a:gd name="connsiteX2" fmla="*/ 46650 w 54452"/>
              <a:gd name="connsiteY2" fmla="*/ 35918 h 54452"/>
              <a:gd name="connsiteX3" fmla="*/ 43928 w 54452"/>
              <a:gd name="connsiteY3" fmla="*/ 51710 h 54452"/>
              <a:gd name="connsiteX4" fmla="*/ 25686 w 54452"/>
              <a:gd name="connsiteY4" fmla="*/ 45447 h 54452"/>
              <a:gd name="connsiteX5" fmla="*/ 24597 w 54452"/>
              <a:gd name="connsiteY5" fmla="*/ 44903 h 54452"/>
              <a:gd name="connsiteX6" fmla="*/ 20513 w 54452"/>
              <a:gd name="connsiteY6" fmla="*/ 35646 h 54452"/>
              <a:gd name="connsiteX7" fmla="*/ 22419 w 54452"/>
              <a:gd name="connsiteY7" fmla="*/ 24211 h 54452"/>
              <a:gd name="connsiteX8" fmla="*/ 28953 w 54452"/>
              <a:gd name="connsiteY8" fmla="*/ 20944 h 5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52" h="54452">
                <a:moveTo>
                  <a:pt x="28953" y="20944"/>
                </a:moveTo>
                <a:cubicBezTo>
                  <a:pt x="29225" y="21216"/>
                  <a:pt x="29497" y="21488"/>
                  <a:pt x="29770" y="21760"/>
                </a:cubicBezTo>
                <a:lnTo>
                  <a:pt x="46650" y="35918"/>
                </a:lnTo>
                <a:lnTo>
                  <a:pt x="43928" y="51710"/>
                </a:lnTo>
                <a:lnTo>
                  <a:pt x="25686" y="45447"/>
                </a:lnTo>
                <a:cubicBezTo>
                  <a:pt x="25413" y="45447"/>
                  <a:pt x="25141" y="45175"/>
                  <a:pt x="24597" y="44903"/>
                </a:cubicBezTo>
                <a:cubicBezTo>
                  <a:pt x="21874" y="43269"/>
                  <a:pt x="19968" y="39186"/>
                  <a:pt x="20513" y="35646"/>
                </a:cubicBezTo>
                <a:lnTo>
                  <a:pt x="22419" y="24211"/>
                </a:lnTo>
                <a:cubicBezTo>
                  <a:pt x="23508" y="20944"/>
                  <a:pt x="26230" y="19583"/>
                  <a:pt x="28953" y="20944"/>
                </a:cubicBezTo>
                <a:close/>
              </a:path>
            </a:pathLst>
          </a:custGeom>
          <a:solidFill>
            <a:srgbClr val="474747"/>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5" name="Freeform: Shape 514">
            <a:extLst>
              <a:ext uri="{FF2B5EF4-FFF2-40B4-BE49-F238E27FC236}">
                <a16:creationId xmlns:a16="http://schemas.microsoft.com/office/drawing/2014/main" id="{7D633E52-7A2B-4BFE-A949-9968A8A285E9}"/>
              </a:ext>
            </a:extLst>
          </p:cNvPr>
          <p:cNvSpPr/>
          <p:nvPr/>
        </p:nvSpPr>
        <p:spPr>
          <a:xfrm>
            <a:off x="3408399" y="5190101"/>
            <a:ext cx="20392" cy="19576"/>
          </a:xfrm>
          <a:custGeom>
            <a:avLst/>
            <a:gdLst>
              <a:gd name="connsiteX0" fmla="*/ 20420 w 54452"/>
              <a:gd name="connsiteY0" fmla="*/ 23414 h 54452"/>
              <a:gd name="connsiteX1" fmla="*/ 28588 w 54452"/>
              <a:gd name="connsiteY1" fmla="*/ 20420 h 54452"/>
              <a:gd name="connsiteX2" fmla="*/ 55270 w 54452"/>
              <a:gd name="connsiteY2" fmla="*/ 35939 h 54452"/>
              <a:gd name="connsiteX3" fmla="*/ 47102 w 54452"/>
              <a:gd name="connsiteY3" fmla="*/ 38661 h 54452"/>
            </a:gdLst>
            <a:ahLst/>
            <a:cxnLst>
              <a:cxn ang="0">
                <a:pos x="connsiteX0" y="connsiteY0"/>
              </a:cxn>
              <a:cxn ang="0">
                <a:pos x="connsiteX1" y="connsiteY1"/>
              </a:cxn>
              <a:cxn ang="0">
                <a:pos x="connsiteX2" y="connsiteY2"/>
              </a:cxn>
              <a:cxn ang="0">
                <a:pos x="connsiteX3" y="connsiteY3"/>
              </a:cxn>
            </a:cxnLst>
            <a:rect l="l" t="t" r="r" b="b"/>
            <a:pathLst>
              <a:path w="54452" h="54452">
                <a:moveTo>
                  <a:pt x="20420" y="23414"/>
                </a:moveTo>
                <a:lnTo>
                  <a:pt x="28588" y="20420"/>
                </a:lnTo>
                <a:lnTo>
                  <a:pt x="55270" y="35939"/>
                </a:lnTo>
                <a:lnTo>
                  <a:pt x="47102" y="38661"/>
                </a:lnTo>
                <a:close/>
              </a:path>
            </a:pathLst>
          </a:custGeom>
          <a:solidFill>
            <a:srgbClr val="B4B4B4"/>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6" name="Freeform: Shape 515">
            <a:extLst>
              <a:ext uri="{FF2B5EF4-FFF2-40B4-BE49-F238E27FC236}">
                <a16:creationId xmlns:a16="http://schemas.microsoft.com/office/drawing/2014/main" id="{584B375F-B642-4558-A943-2B2FA363DF8F}"/>
              </a:ext>
            </a:extLst>
          </p:cNvPr>
          <p:cNvSpPr/>
          <p:nvPr/>
        </p:nvSpPr>
        <p:spPr>
          <a:xfrm>
            <a:off x="3418391" y="5195681"/>
            <a:ext cx="10196" cy="9788"/>
          </a:xfrm>
          <a:custGeom>
            <a:avLst/>
            <a:gdLst>
              <a:gd name="connsiteX0" fmla="*/ 20420 w 27226"/>
              <a:gd name="connsiteY0" fmla="*/ 23142 h 27226"/>
              <a:gd name="connsiteX1" fmla="*/ 28860 w 27226"/>
              <a:gd name="connsiteY1" fmla="*/ 20420 h 27226"/>
              <a:gd name="connsiteX2" fmla="*/ 31855 w 27226"/>
              <a:gd name="connsiteY2" fmla="*/ 20964 h 27226"/>
              <a:gd name="connsiteX3" fmla="*/ 23415 w 27226"/>
              <a:gd name="connsiteY3" fmla="*/ 23687 h 27226"/>
              <a:gd name="connsiteX4" fmla="*/ 20420 w 27226"/>
              <a:gd name="connsiteY4" fmla="*/ 23142 h 27226"/>
              <a:gd name="connsiteX5" fmla="*/ 20420 w 27226"/>
              <a:gd name="connsiteY5" fmla="*/ 23142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6" h="27226">
                <a:moveTo>
                  <a:pt x="20420" y="23142"/>
                </a:moveTo>
                <a:lnTo>
                  <a:pt x="28860" y="20420"/>
                </a:lnTo>
                <a:cubicBezTo>
                  <a:pt x="29949" y="20964"/>
                  <a:pt x="31038" y="21237"/>
                  <a:pt x="31855" y="20964"/>
                </a:cubicBezTo>
                <a:lnTo>
                  <a:pt x="23415" y="23687"/>
                </a:lnTo>
                <a:cubicBezTo>
                  <a:pt x="22598" y="23958"/>
                  <a:pt x="21509" y="23958"/>
                  <a:pt x="20420" y="23142"/>
                </a:cubicBezTo>
                <a:lnTo>
                  <a:pt x="20420" y="23142"/>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7" name="Freeform: Shape 516">
            <a:extLst>
              <a:ext uri="{FF2B5EF4-FFF2-40B4-BE49-F238E27FC236}">
                <a16:creationId xmlns:a16="http://schemas.microsoft.com/office/drawing/2014/main" id="{8E123994-2C78-4F16-9672-CE6560736061}"/>
              </a:ext>
            </a:extLst>
          </p:cNvPr>
          <p:cNvSpPr/>
          <p:nvPr/>
        </p:nvSpPr>
        <p:spPr>
          <a:xfrm>
            <a:off x="3328250" y="5066091"/>
            <a:ext cx="61175" cy="88089"/>
          </a:xfrm>
          <a:custGeom>
            <a:avLst/>
            <a:gdLst>
              <a:gd name="connsiteX0" fmla="*/ 147863 w 163357"/>
              <a:gd name="connsiteY0" fmla="*/ 23143 h 245036"/>
              <a:gd name="connsiteX1" fmla="*/ 156031 w 163357"/>
              <a:gd name="connsiteY1" fmla="*/ 20420 h 245036"/>
              <a:gd name="connsiteX2" fmla="*/ 29157 w 163357"/>
              <a:gd name="connsiteY2" fmla="*/ 236325 h 245036"/>
              <a:gd name="connsiteX3" fmla="*/ 29429 w 163357"/>
              <a:gd name="connsiteY3" fmla="*/ 240409 h 245036"/>
              <a:gd name="connsiteX4" fmla="*/ 20989 w 163357"/>
              <a:gd name="connsiteY4" fmla="*/ 243132 h 245036"/>
              <a:gd name="connsiteX5" fmla="*/ 20717 w 163357"/>
              <a:gd name="connsiteY5" fmla="*/ 238775 h 245036"/>
              <a:gd name="connsiteX6" fmla="*/ 147863 w 163357"/>
              <a:gd name="connsiteY6" fmla="*/ 23143 h 245036"/>
              <a:gd name="connsiteX7" fmla="*/ 147863 w 163357"/>
              <a:gd name="connsiteY7" fmla="*/ 23143 h 2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357" h="245036">
                <a:moveTo>
                  <a:pt x="147863" y="23143"/>
                </a:moveTo>
                <a:lnTo>
                  <a:pt x="156031" y="20420"/>
                </a:lnTo>
                <a:cubicBezTo>
                  <a:pt x="88782" y="43018"/>
                  <a:pt x="39775" y="199569"/>
                  <a:pt x="29157" y="236325"/>
                </a:cubicBezTo>
                <a:cubicBezTo>
                  <a:pt x="28612" y="237959"/>
                  <a:pt x="29157" y="239592"/>
                  <a:pt x="29429" y="240409"/>
                </a:cubicBezTo>
                <a:lnTo>
                  <a:pt x="20989" y="243132"/>
                </a:lnTo>
                <a:cubicBezTo>
                  <a:pt x="20444" y="242042"/>
                  <a:pt x="20172" y="240409"/>
                  <a:pt x="20717" y="238775"/>
                </a:cubicBezTo>
                <a:cubicBezTo>
                  <a:pt x="31607" y="202292"/>
                  <a:pt x="80614" y="45741"/>
                  <a:pt x="147863" y="23143"/>
                </a:cubicBezTo>
                <a:lnTo>
                  <a:pt x="147863" y="23143"/>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8" name="Freeform: Shape 517">
            <a:extLst>
              <a:ext uri="{FF2B5EF4-FFF2-40B4-BE49-F238E27FC236}">
                <a16:creationId xmlns:a16="http://schemas.microsoft.com/office/drawing/2014/main" id="{BB3C0B01-B1D6-4111-A2EB-90374E63197A}"/>
              </a:ext>
            </a:extLst>
          </p:cNvPr>
          <p:cNvSpPr/>
          <p:nvPr/>
        </p:nvSpPr>
        <p:spPr>
          <a:xfrm>
            <a:off x="3373835" y="5058796"/>
            <a:ext cx="30588" cy="9788"/>
          </a:xfrm>
          <a:custGeom>
            <a:avLst/>
            <a:gdLst>
              <a:gd name="connsiteX0" fmla="*/ 20420 w 81678"/>
              <a:gd name="connsiteY0" fmla="*/ 26282 h 27226"/>
              <a:gd name="connsiteX1" fmla="*/ 28588 w 81678"/>
              <a:gd name="connsiteY1" fmla="*/ 23559 h 27226"/>
              <a:gd name="connsiteX2" fmla="*/ 80045 w 81678"/>
              <a:gd name="connsiteY2" fmla="*/ 29821 h 27226"/>
              <a:gd name="connsiteX3" fmla="*/ 71605 w 81678"/>
              <a:gd name="connsiteY3" fmla="*/ 32544 h 27226"/>
              <a:gd name="connsiteX4" fmla="*/ 20420 w 81678"/>
              <a:gd name="connsiteY4" fmla="*/ 26282 h 27226"/>
              <a:gd name="connsiteX5" fmla="*/ 20420 w 81678"/>
              <a:gd name="connsiteY5" fmla="*/ 26282 h 2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78" h="27226">
                <a:moveTo>
                  <a:pt x="20420" y="26282"/>
                </a:moveTo>
                <a:lnTo>
                  <a:pt x="28588" y="23559"/>
                </a:lnTo>
                <a:cubicBezTo>
                  <a:pt x="44651" y="18114"/>
                  <a:pt x="61804" y="19475"/>
                  <a:pt x="80045" y="29821"/>
                </a:cubicBezTo>
                <a:lnTo>
                  <a:pt x="71605" y="32544"/>
                </a:lnTo>
                <a:cubicBezTo>
                  <a:pt x="53908" y="22198"/>
                  <a:pt x="36484" y="20837"/>
                  <a:pt x="20420" y="26282"/>
                </a:cubicBezTo>
                <a:lnTo>
                  <a:pt x="20420" y="26282"/>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19" name="Freeform: Shape 518">
            <a:extLst>
              <a:ext uri="{FF2B5EF4-FFF2-40B4-BE49-F238E27FC236}">
                <a16:creationId xmlns:a16="http://schemas.microsoft.com/office/drawing/2014/main" id="{51E59650-D3A0-4152-AB6D-52222140C5B5}"/>
              </a:ext>
            </a:extLst>
          </p:cNvPr>
          <p:cNvSpPr/>
          <p:nvPr/>
        </p:nvSpPr>
        <p:spPr>
          <a:xfrm>
            <a:off x="3323423" y="5059773"/>
            <a:ext cx="112155" cy="156603"/>
          </a:xfrm>
          <a:custGeom>
            <a:avLst/>
            <a:gdLst>
              <a:gd name="connsiteX0" fmla="*/ 206492 w 299489"/>
              <a:gd name="connsiteY0" fmla="*/ 29828 h 435621"/>
              <a:gd name="connsiteX1" fmla="*/ 292255 w 299489"/>
              <a:gd name="connsiteY1" fmla="*/ 403373 h 435621"/>
              <a:gd name="connsiteX2" fmla="*/ 285449 w 299489"/>
              <a:gd name="connsiteY2" fmla="*/ 417259 h 435621"/>
              <a:gd name="connsiteX3" fmla="*/ 271019 w 299489"/>
              <a:gd name="connsiteY3" fmla="*/ 416986 h 435621"/>
              <a:gd name="connsiteX4" fmla="*/ 244337 w 299489"/>
              <a:gd name="connsiteY4" fmla="*/ 401740 h 435621"/>
              <a:gd name="connsiteX5" fmla="*/ 247060 w 299489"/>
              <a:gd name="connsiteY5" fmla="*/ 385948 h 435621"/>
              <a:gd name="connsiteX6" fmla="*/ 273741 w 299489"/>
              <a:gd name="connsiteY6" fmla="*/ 401467 h 435621"/>
              <a:gd name="connsiteX7" fmla="*/ 277553 w 299489"/>
              <a:gd name="connsiteY7" fmla="*/ 401467 h 435621"/>
              <a:gd name="connsiteX8" fmla="*/ 279187 w 299489"/>
              <a:gd name="connsiteY8" fmla="*/ 398200 h 435621"/>
              <a:gd name="connsiteX9" fmla="*/ 203770 w 299489"/>
              <a:gd name="connsiteY9" fmla="*/ 45891 h 435621"/>
              <a:gd name="connsiteX10" fmla="*/ 33877 w 299489"/>
              <a:gd name="connsiteY10" fmla="*/ 256623 h 435621"/>
              <a:gd name="connsiteX11" fmla="*/ 34150 w 299489"/>
              <a:gd name="connsiteY11" fmla="*/ 260979 h 435621"/>
              <a:gd name="connsiteX12" fmla="*/ 37145 w 299489"/>
              <a:gd name="connsiteY12" fmla="*/ 264791 h 435621"/>
              <a:gd name="connsiteX13" fmla="*/ 63827 w 299489"/>
              <a:gd name="connsiteY13" fmla="*/ 280310 h 435621"/>
              <a:gd name="connsiteX14" fmla="*/ 61104 w 299489"/>
              <a:gd name="connsiteY14" fmla="*/ 296101 h 435621"/>
              <a:gd name="connsiteX15" fmla="*/ 34422 w 299489"/>
              <a:gd name="connsiteY15" fmla="*/ 280582 h 435621"/>
              <a:gd name="connsiteX16" fmla="*/ 22715 w 299489"/>
              <a:gd name="connsiteY16" fmla="*/ 265608 h 435621"/>
              <a:gd name="connsiteX17" fmla="*/ 21354 w 299489"/>
              <a:gd name="connsiteY17" fmla="*/ 247094 h 435621"/>
              <a:gd name="connsiteX18" fmla="*/ 206492 w 299489"/>
              <a:gd name="connsiteY18" fmla="*/ 29828 h 43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9489" h="435621">
                <a:moveTo>
                  <a:pt x="206492" y="29828"/>
                </a:moveTo>
                <a:cubicBezTo>
                  <a:pt x="303418" y="85641"/>
                  <a:pt x="296612" y="329862"/>
                  <a:pt x="292255" y="403373"/>
                </a:cubicBezTo>
                <a:cubicBezTo>
                  <a:pt x="291983" y="409635"/>
                  <a:pt x="289533" y="414536"/>
                  <a:pt x="285449" y="417259"/>
                </a:cubicBezTo>
                <a:cubicBezTo>
                  <a:pt x="281365" y="419981"/>
                  <a:pt x="276192" y="419981"/>
                  <a:pt x="271019" y="416986"/>
                </a:cubicBezTo>
                <a:lnTo>
                  <a:pt x="244337" y="401740"/>
                </a:lnTo>
                <a:lnTo>
                  <a:pt x="247060" y="385948"/>
                </a:lnTo>
                <a:lnTo>
                  <a:pt x="273741" y="401467"/>
                </a:lnTo>
                <a:cubicBezTo>
                  <a:pt x="275103" y="402284"/>
                  <a:pt x="276464" y="402284"/>
                  <a:pt x="277553" y="401467"/>
                </a:cubicBezTo>
                <a:cubicBezTo>
                  <a:pt x="278098" y="401195"/>
                  <a:pt x="278914" y="400106"/>
                  <a:pt x="279187" y="398200"/>
                </a:cubicBezTo>
                <a:cubicBezTo>
                  <a:pt x="282182" y="348376"/>
                  <a:pt x="292528" y="97077"/>
                  <a:pt x="203770" y="45891"/>
                </a:cubicBezTo>
                <a:cubicBezTo>
                  <a:pt x="115012" y="-5294"/>
                  <a:pt x="46674" y="212245"/>
                  <a:pt x="33877" y="256623"/>
                </a:cubicBezTo>
                <a:cubicBezTo>
                  <a:pt x="33333" y="258256"/>
                  <a:pt x="33877" y="259891"/>
                  <a:pt x="34150" y="260979"/>
                </a:cubicBezTo>
                <a:cubicBezTo>
                  <a:pt x="34694" y="262613"/>
                  <a:pt x="36056" y="263974"/>
                  <a:pt x="37145" y="264791"/>
                </a:cubicBezTo>
                <a:lnTo>
                  <a:pt x="63827" y="280310"/>
                </a:lnTo>
                <a:lnTo>
                  <a:pt x="61104" y="296101"/>
                </a:lnTo>
                <a:lnTo>
                  <a:pt x="34422" y="280582"/>
                </a:lnTo>
                <a:cubicBezTo>
                  <a:pt x="29521" y="277588"/>
                  <a:pt x="25165" y="272142"/>
                  <a:pt x="22715" y="265608"/>
                </a:cubicBezTo>
                <a:cubicBezTo>
                  <a:pt x="20264" y="259346"/>
                  <a:pt x="19720" y="252539"/>
                  <a:pt x="21354" y="247094"/>
                </a:cubicBezTo>
                <a:cubicBezTo>
                  <a:pt x="40412" y="182023"/>
                  <a:pt x="109567" y="-25986"/>
                  <a:pt x="206492" y="29828"/>
                </a:cubicBezTo>
                <a:close/>
              </a:path>
            </a:pathLst>
          </a:custGeom>
          <a:solidFill>
            <a:srgbClr val="B9B9B9"/>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520" name="Freeform: Shape 519">
            <a:extLst>
              <a:ext uri="{FF2B5EF4-FFF2-40B4-BE49-F238E27FC236}">
                <a16:creationId xmlns:a16="http://schemas.microsoft.com/office/drawing/2014/main" id="{3EE09495-CE33-4475-BF19-D2063B0769E9}"/>
              </a:ext>
            </a:extLst>
          </p:cNvPr>
          <p:cNvSpPr/>
          <p:nvPr/>
        </p:nvSpPr>
        <p:spPr>
          <a:xfrm>
            <a:off x="3393105" y="5062176"/>
            <a:ext cx="50980" cy="146815"/>
          </a:xfrm>
          <a:custGeom>
            <a:avLst/>
            <a:gdLst>
              <a:gd name="connsiteX0" fmla="*/ 20420 w 136131"/>
              <a:gd name="connsiteY0" fmla="*/ 23143 h 408394"/>
              <a:gd name="connsiteX1" fmla="*/ 28860 w 136131"/>
              <a:gd name="connsiteY1" fmla="*/ 20420 h 408394"/>
              <a:gd name="connsiteX2" fmla="*/ 114623 w 136131"/>
              <a:gd name="connsiteY2" fmla="*/ 393965 h 408394"/>
              <a:gd name="connsiteX3" fmla="*/ 107816 w 136131"/>
              <a:gd name="connsiteY3" fmla="*/ 408122 h 408394"/>
              <a:gd name="connsiteX4" fmla="*/ 105094 w 136131"/>
              <a:gd name="connsiteY4" fmla="*/ 409484 h 408394"/>
              <a:gd name="connsiteX5" fmla="*/ 96654 w 136131"/>
              <a:gd name="connsiteY5" fmla="*/ 412207 h 408394"/>
              <a:gd name="connsiteX6" fmla="*/ 99376 w 136131"/>
              <a:gd name="connsiteY6" fmla="*/ 410845 h 408394"/>
              <a:gd name="connsiteX7" fmla="*/ 106183 w 136131"/>
              <a:gd name="connsiteY7" fmla="*/ 396960 h 408394"/>
              <a:gd name="connsiteX8" fmla="*/ 20420 w 136131"/>
              <a:gd name="connsiteY8" fmla="*/ 23143 h 408394"/>
              <a:gd name="connsiteX9" fmla="*/ 20420 w 136131"/>
              <a:gd name="connsiteY9" fmla="*/ 23143 h 40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131" h="408394">
                <a:moveTo>
                  <a:pt x="20420" y="23143"/>
                </a:moveTo>
                <a:lnTo>
                  <a:pt x="28860" y="20420"/>
                </a:lnTo>
                <a:cubicBezTo>
                  <a:pt x="125786" y="76506"/>
                  <a:pt x="118979" y="320454"/>
                  <a:pt x="114623" y="393965"/>
                </a:cubicBezTo>
                <a:cubicBezTo>
                  <a:pt x="114351" y="400227"/>
                  <a:pt x="111900" y="405400"/>
                  <a:pt x="107816" y="408122"/>
                </a:cubicBezTo>
                <a:cubicBezTo>
                  <a:pt x="107000" y="408667"/>
                  <a:pt x="105911" y="409212"/>
                  <a:pt x="105094" y="409484"/>
                </a:cubicBezTo>
                <a:lnTo>
                  <a:pt x="96654" y="412207"/>
                </a:lnTo>
                <a:cubicBezTo>
                  <a:pt x="97743" y="411934"/>
                  <a:pt x="98560" y="411390"/>
                  <a:pt x="99376" y="410845"/>
                </a:cubicBezTo>
                <a:cubicBezTo>
                  <a:pt x="103188" y="408122"/>
                  <a:pt x="105638" y="402950"/>
                  <a:pt x="106183" y="396960"/>
                </a:cubicBezTo>
                <a:cubicBezTo>
                  <a:pt x="110539" y="323176"/>
                  <a:pt x="117618" y="79229"/>
                  <a:pt x="20420" y="23143"/>
                </a:cubicBezTo>
                <a:lnTo>
                  <a:pt x="20420" y="23143"/>
                </a:lnTo>
                <a:close/>
              </a:path>
            </a:pathLst>
          </a:custGeom>
          <a:solidFill>
            <a:srgbClr val="BFBFBF"/>
          </a:solidFill>
          <a:ln w="9525" cap="flat">
            <a:noFill/>
            <a:prstDash val="solid"/>
            <a:miter/>
          </a:ln>
        </p:spPr>
        <p:txBody>
          <a:bodyPr rtlCol="0" anchor="ctr"/>
          <a:lstStyle/>
          <a:p>
            <a:pPr defTabSz="228600">
              <a:buClrTx/>
              <a:defRPr/>
            </a:pPr>
            <a:endParaRPr lang="en-US" sz="900" kern="1200">
              <a:solidFill>
                <a:srgbClr val="272E3A"/>
              </a:solidFill>
              <a:latin typeface="Montserrat Light"/>
              <a:ea typeface="+mn-ea"/>
              <a:cs typeface="+mn-cs"/>
            </a:endParaRPr>
          </a:p>
        </p:txBody>
      </p:sp>
      <p:sp>
        <p:nvSpPr>
          <p:cNvPr id="3" name="TextBox 2">
            <a:extLst>
              <a:ext uri="{FF2B5EF4-FFF2-40B4-BE49-F238E27FC236}">
                <a16:creationId xmlns:a16="http://schemas.microsoft.com/office/drawing/2014/main" id="{9AE850EB-87E4-4F70-AA3D-AED96BCD8CF9}"/>
              </a:ext>
            </a:extLst>
          </p:cNvPr>
          <p:cNvSpPr txBox="1"/>
          <p:nvPr/>
        </p:nvSpPr>
        <p:spPr>
          <a:xfrm>
            <a:off x="7248855" y="1946487"/>
            <a:ext cx="4463361" cy="369332"/>
          </a:xfrm>
          <a:prstGeom prst="rect">
            <a:avLst/>
          </a:prstGeom>
          <a:noFill/>
        </p:spPr>
        <p:txBody>
          <a:bodyPr wrap="square" rtlCol="0">
            <a:spAutoFit/>
          </a:bodyPr>
          <a:lstStyle/>
          <a:p>
            <a:pPr defTabSz="228600">
              <a:buClrTx/>
              <a:defRPr/>
            </a:pPr>
            <a:r>
              <a:rPr lang="en-US" sz="1800" b="1" kern="1200" dirty="0" err="1">
                <a:solidFill>
                  <a:schemeClr val="bg1">
                    <a:lumMod val="50000"/>
                  </a:schemeClr>
                </a:solidFill>
                <a:latin typeface="Verdana" panose="020B0604030504040204" pitchFamily="34" charset="0"/>
                <a:ea typeface="Verdana" panose="020B0604030504040204" pitchFamily="34" charset="0"/>
                <a:cs typeface="+mn-cs"/>
              </a:rPr>
              <a:t>Urgencias</a:t>
            </a:r>
            <a:endParaRPr lang="en-US" sz="1800" b="1" kern="1200" dirty="0">
              <a:solidFill>
                <a:schemeClr val="bg1">
                  <a:lumMod val="50000"/>
                </a:schemeClr>
              </a:solidFill>
              <a:latin typeface="Verdana" panose="020B0604030504040204" pitchFamily="34" charset="0"/>
              <a:ea typeface="Verdana" panose="020B0604030504040204" pitchFamily="34" charset="0"/>
              <a:cs typeface="+mn-cs"/>
            </a:endParaRPr>
          </a:p>
        </p:txBody>
      </p:sp>
      <p:sp>
        <p:nvSpPr>
          <p:cNvPr id="4" name="Rectangle 3">
            <a:extLst>
              <a:ext uri="{FF2B5EF4-FFF2-40B4-BE49-F238E27FC236}">
                <a16:creationId xmlns:a16="http://schemas.microsoft.com/office/drawing/2014/main" id="{87644C1D-1D93-4831-8186-0D8630DAA6AC}"/>
              </a:ext>
            </a:extLst>
          </p:cNvPr>
          <p:cNvSpPr/>
          <p:nvPr/>
        </p:nvSpPr>
        <p:spPr>
          <a:xfrm>
            <a:off x="7175282" y="2313425"/>
            <a:ext cx="4463361" cy="1600438"/>
          </a:xfrm>
          <a:prstGeom prst="rect">
            <a:avLst/>
          </a:prstGeom>
        </p:spPr>
        <p:txBody>
          <a:bodyPr wrap="square">
            <a:spAutoFit/>
          </a:bodyPr>
          <a:lstStyle/>
          <a:p>
            <a:pPr marL="171450" indent="-171450" defTabSz="228600">
              <a:buClrTx/>
              <a:buFont typeface="Arial" panose="020B0604020202020204" pitchFamily="34" charset="0"/>
              <a:buChar char="•"/>
              <a:defRPr/>
            </a:pPr>
            <a:r>
              <a:rPr lang="es-ES" kern="1200" dirty="0">
                <a:solidFill>
                  <a:schemeClr val="bg1">
                    <a:lumMod val="50000"/>
                  </a:schemeClr>
                </a:solidFill>
                <a:latin typeface="Verdana" panose="020B0604030504040204" pitchFamily="34" charset="0"/>
                <a:ea typeface="Verdana" panose="020B0604030504040204" pitchFamily="34" charset="0"/>
                <a:cs typeface="+mn-cs"/>
              </a:rPr>
              <a:t>Inicio de atención con el mismo enfoque que todas las aperturas: de menor a mayor complejidad.</a:t>
            </a:r>
          </a:p>
          <a:p>
            <a:pPr defTabSz="228600">
              <a:buClrTx/>
              <a:defRPr/>
            </a:pPr>
            <a:endParaRPr lang="es-ES" kern="1200" dirty="0">
              <a:solidFill>
                <a:schemeClr val="bg1">
                  <a:lumMod val="50000"/>
                </a:schemeClr>
              </a:solidFill>
              <a:latin typeface="Verdana" panose="020B0604030504040204" pitchFamily="34" charset="0"/>
              <a:ea typeface="Verdana" panose="020B0604030504040204" pitchFamily="34" charset="0"/>
              <a:cs typeface="+mn-cs"/>
            </a:endParaRPr>
          </a:p>
          <a:p>
            <a:pPr marL="171450" indent="-171450" defTabSz="228600">
              <a:buClrTx/>
              <a:buFont typeface="Arial" panose="020B0604020202020204" pitchFamily="34" charset="0"/>
              <a:buChar char="•"/>
              <a:defRPr/>
            </a:pPr>
            <a:r>
              <a:rPr lang="es-ES" kern="1200" dirty="0">
                <a:solidFill>
                  <a:schemeClr val="bg1">
                    <a:lumMod val="50000"/>
                  </a:schemeClr>
                </a:solidFill>
                <a:latin typeface="Verdana" panose="020B0604030504040204" pitchFamily="34" charset="0"/>
                <a:ea typeface="Verdana" panose="020B0604030504040204" pitchFamily="34" charset="0"/>
                <a:cs typeface="+mn-cs"/>
              </a:rPr>
              <a:t>Prioridad de atención según el estado de salud del usuario (categorización).</a:t>
            </a:r>
          </a:p>
          <a:p>
            <a:pPr marL="171450" indent="-171450" defTabSz="228600">
              <a:buClrTx/>
              <a:buFont typeface="Arial" panose="020B0604020202020204" pitchFamily="34" charset="0"/>
              <a:buChar char="•"/>
              <a:defRPr/>
            </a:pPr>
            <a:endParaRPr lang="en-US" kern="1200" dirty="0">
              <a:solidFill>
                <a:schemeClr val="bg1">
                  <a:lumMod val="50000"/>
                </a:schemeClr>
              </a:solidFill>
              <a:latin typeface="Verdana" panose="020B0604030504040204" pitchFamily="34" charset="0"/>
              <a:ea typeface="Verdana" panose="020B0604030504040204" pitchFamily="34" charset="0"/>
              <a:cs typeface="+mn-cs"/>
            </a:endParaRPr>
          </a:p>
        </p:txBody>
      </p:sp>
      <p:sp>
        <p:nvSpPr>
          <p:cNvPr id="522" name="Rectángulo 521"/>
          <p:cNvSpPr/>
          <p:nvPr/>
        </p:nvSpPr>
        <p:spPr>
          <a:xfrm rot="5400000">
            <a:off x="3955382" y="-2431442"/>
            <a:ext cx="411015" cy="7531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s-CL" sz="1800" b="1" dirty="0">
                <a:solidFill>
                  <a:schemeClr val="bg1">
                    <a:lumMod val="50000"/>
                  </a:schemeClr>
                </a:solidFill>
                <a:latin typeface="Verdana" panose="020B0604030504040204" pitchFamily="34" charset="0"/>
                <a:ea typeface="Verdana" panose="020B0604030504040204" pitchFamily="34" charset="0"/>
              </a:rPr>
              <a:t>Próximas implementaciones</a:t>
            </a:r>
          </a:p>
        </p:txBody>
      </p:sp>
    </p:spTree>
    <p:extLst>
      <p:ext uri="{BB962C8B-B14F-4D97-AF65-F5344CB8AC3E}">
        <p14:creationId xmlns:p14="http://schemas.microsoft.com/office/powerpoint/2010/main" val="189221630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Freeform 5"/>
          <p:cNvSpPr>
            <a:spLocks/>
          </p:cNvSpPr>
          <p:nvPr/>
        </p:nvSpPr>
        <p:spPr bwMode="auto">
          <a:xfrm>
            <a:off x="6190527" y="1913730"/>
            <a:ext cx="1403663" cy="1614022"/>
          </a:xfrm>
          <a:custGeom>
            <a:avLst/>
            <a:gdLst>
              <a:gd name="T0" fmla="*/ 0 w 884"/>
              <a:gd name="T1" fmla="*/ 266 h 1015"/>
              <a:gd name="T2" fmla="*/ 0 w 884"/>
              <a:gd name="T3" fmla="*/ 749 h 1015"/>
              <a:gd name="T4" fmla="*/ 11 w 884"/>
              <a:gd name="T5" fmla="*/ 770 h 1015"/>
              <a:gd name="T6" fmla="*/ 426 w 884"/>
              <a:gd name="T7" fmla="*/ 1009 h 1015"/>
              <a:gd name="T8" fmla="*/ 457 w 884"/>
              <a:gd name="T9" fmla="*/ 1009 h 1015"/>
              <a:gd name="T10" fmla="*/ 870 w 884"/>
              <a:gd name="T11" fmla="*/ 771 h 1015"/>
              <a:gd name="T12" fmla="*/ 884 w 884"/>
              <a:gd name="T13" fmla="*/ 748 h 1015"/>
              <a:gd name="T14" fmla="*/ 884 w 884"/>
              <a:gd name="T15" fmla="*/ 264 h 1015"/>
              <a:gd name="T16" fmla="*/ 873 w 884"/>
              <a:gd name="T17" fmla="*/ 247 h 1015"/>
              <a:gd name="T18" fmla="*/ 453 w 884"/>
              <a:gd name="T19" fmla="*/ 4 h 1015"/>
              <a:gd name="T20" fmla="*/ 430 w 884"/>
              <a:gd name="T21" fmla="*/ 4 h 1015"/>
              <a:gd name="T22" fmla="*/ 11 w 884"/>
              <a:gd name="T23" fmla="*/ 246 h 1015"/>
              <a:gd name="T24" fmla="*/ 0 w 884"/>
              <a:gd name="T25" fmla="*/ 266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4" h="1015">
                <a:moveTo>
                  <a:pt x="0" y="266"/>
                </a:moveTo>
                <a:cubicBezTo>
                  <a:pt x="0" y="749"/>
                  <a:pt x="0" y="749"/>
                  <a:pt x="0" y="749"/>
                </a:cubicBezTo>
                <a:cubicBezTo>
                  <a:pt x="0" y="758"/>
                  <a:pt x="4" y="766"/>
                  <a:pt x="11" y="770"/>
                </a:cubicBezTo>
                <a:cubicBezTo>
                  <a:pt x="426" y="1009"/>
                  <a:pt x="426" y="1009"/>
                  <a:pt x="426" y="1009"/>
                </a:cubicBezTo>
                <a:cubicBezTo>
                  <a:pt x="436" y="1015"/>
                  <a:pt x="448" y="1015"/>
                  <a:pt x="457" y="1009"/>
                </a:cubicBezTo>
                <a:cubicBezTo>
                  <a:pt x="870" y="771"/>
                  <a:pt x="870" y="771"/>
                  <a:pt x="870" y="771"/>
                </a:cubicBezTo>
                <a:cubicBezTo>
                  <a:pt x="878" y="766"/>
                  <a:pt x="884" y="757"/>
                  <a:pt x="884" y="748"/>
                </a:cubicBezTo>
                <a:cubicBezTo>
                  <a:pt x="884" y="264"/>
                  <a:pt x="884" y="264"/>
                  <a:pt x="884" y="264"/>
                </a:cubicBezTo>
                <a:cubicBezTo>
                  <a:pt x="884" y="257"/>
                  <a:pt x="880" y="250"/>
                  <a:pt x="873" y="247"/>
                </a:cubicBezTo>
                <a:cubicBezTo>
                  <a:pt x="453" y="4"/>
                  <a:pt x="453" y="4"/>
                  <a:pt x="453" y="4"/>
                </a:cubicBezTo>
                <a:cubicBezTo>
                  <a:pt x="446" y="0"/>
                  <a:pt x="437" y="0"/>
                  <a:pt x="430" y="4"/>
                </a:cubicBezTo>
                <a:cubicBezTo>
                  <a:pt x="11" y="246"/>
                  <a:pt x="11" y="246"/>
                  <a:pt x="11" y="246"/>
                </a:cubicBezTo>
                <a:cubicBezTo>
                  <a:pt x="4" y="250"/>
                  <a:pt x="0" y="258"/>
                  <a:pt x="0" y="266"/>
                </a:cubicBezTo>
                <a:close/>
              </a:path>
            </a:pathLst>
          </a:custGeom>
          <a:solidFill>
            <a:srgbClr val="A18400"/>
          </a:solidFill>
          <a:ln>
            <a:noFill/>
          </a:ln>
          <a:effectLst>
            <a:outerShdw blurRad="381000" dist="38100" dir="5400000" algn="ctr" rotWithShape="0">
              <a:schemeClr val="bg1">
                <a:lumMod val="50000"/>
                <a:alpha val="50000"/>
              </a:schemeClr>
            </a:outerShdw>
          </a:effec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endParaRPr>
          </a:p>
        </p:txBody>
      </p:sp>
      <p:sp>
        <p:nvSpPr>
          <p:cNvPr id="127" name="Freeform 6"/>
          <p:cNvSpPr>
            <a:spLocks/>
          </p:cNvSpPr>
          <p:nvPr/>
        </p:nvSpPr>
        <p:spPr bwMode="auto">
          <a:xfrm>
            <a:off x="4305717" y="1910670"/>
            <a:ext cx="1403663" cy="1617081"/>
          </a:xfrm>
          <a:custGeom>
            <a:avLst/>
            <a:gdLst>
              <a:gd name="T0" fmla="*/ 0 w 884"/>
              <a:gd name="T1" fmla="*/ 263 h 1017"/>
              <a:gd name="T2" fmla="*/ 0 w 884"/>
              <a:gd name="T3" fmla="*/ 753 h 1017"/>
              <a:gd name="T4" fmla="*/ 9 w 884"/>
              <a:gd name="T5" fmla="*/ 769 h 1017"/>
              <a:gd name="T6" fmla="*/ 433 w 884"/>
              <a:gd name="T7" fmla="*/ 1014 h 1017"/>
              <a:gd name="T8" fmla="*/ 451 w 884"/>
              <a:gd name="T9" fmla="*/ 1014 h 1017"/>
              <a:gd name="T10" fmla="*/ 875 w 884"/>
              <a:gd name="T11" fmla="*/ 769 h 1017"/>
              <a:gd name="T12" fmla="*/ 884 w 884"/>
              <a:gd name="T13" fmla="*/ 753 h 1017"/>
              <a:gd name="T14" fmla="*/ 884 w 884"/>
              <a:gd name="T15" fmla="*/ 263 h 1017"/>
              <a:gd name="T16" fmla="*/ 875 w 884"/>
              <a:gd name="T17" fmla="*/ 248 h 1017"/>
              <a:gd name="T18" fmla="*/ 451 w 884"/>
              <a:gd name="T19" fmla="*/ 3 h 1017"/>
              <a:gd name="T20" fmla="*/ 433 w 884"/>
              <a:gd name="T21" fmla="*/ 3 h 1017"/>
              <a:gd name="T22" fmla="*/ 9 w 884"/>
              <a:gd name="T23" fmla="*/ 248 h 1017"/>
              <a:gd name="T24" fmla="*/ 0 w 884"/>
              <a:gd name="T25" fmla="*/ 26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4" h="1017">
                <a:moveTo>
                  <a:pt x="0" y="263"/>
                </a:moveTo>
                <a:cubicBezTo>
                  <a:pt x="0" y="753"/>
                  <a:pt x="0" y="753"/>
                  <a:pt x="0" y="753"/>
                </a:cubicBezTo>
                <a:cubicBezTo>
                  <a:pt x="0" y="760"/>
                  <a:pt x="3" y="765"/>
                  <a:pt x="9" y="769"/>
                </a:cubicBezTo>
                <a:cubicBezTo>
                  <a:pt x="433" y="1014"/>
                  <a:pt x="433" y="1014"/>
                  <a:pt x="433" y="1014"/>
                </a:cubicBezTo>
                <a:cubicBezTo>
                  <a:pt x="438" y="1017"/>
                  <a:pt x="445" y="1017"/>
                  <a:pt x="451" y="1014"/>
                </a:cubicBezTo>
                <a:cubicBezTo>
                  <a:pt x="875" y="769"/>
                  <a:pt x="875" y="769"/>
                  <a:pt x="875" y="769"/>
                </a:cubicBezTo>
                <a:cubicBezTo>
                  <a:pt x="880" y="765"/>
                  <a:pt x="884" y="760"/>
                  <a:pt x="884" y="753"/>
                </a:cubicBezTo>
                <a:cubicBezTo>
                  <a:pt x="884" y="263"/>
                  <a:pt x="884" y="263"/>
                  <a:pt x="884" y="263"/>
                </a:cubicBezTo>
                <a:cubicBezTo>
                  <a:pt x="884" y="257"/>
                  <a:pt x="880" y="251"/>
                  <a:pt x="875" y="248"/>
                </a:cubicBezTo>
                <a:cubicBezTo>
                  <a:pt x="451" y="3"/>
                  <a:pt x="451" y="3"/>
                  <a:pt x="451" y="3"/>
                </a:cubicBezTo>
                <a:cubicBezTo>
                  <a:pt x="445" y="0"/>
                  <a:pt x="438" y="0"/>
                  <a:pt x="433" y="3"/>
                </a:cubicBezTo>
                <a:cubicBezTo>
                  <a:pt x="9" y="248"/>
                  <a:pt x="9" y="248"/>
                  <a:pt x="9" y="248"/>
                </a:cubicBezTo>
                <a:cubicBezTo>
                  <a:pt x="3" y="251"/>
                  <a:pt x="0" y="257"/>
                  <a:pt x="0" y="263"/>
                </a:cubicBezTo>
                <a:close/>
              </a:path>
            </a:pathLst>
          </a:custGeom>
          <a:solidFill>
            <a:srgbClr val="E60F56"/>
          </a:solidFill>
          <a:ln>
            <a:noFill/>
          </a:ln>
          <a:effectLst>
            <a:outerShdw blurRad="381000" dist="38100" dir="5400000" algn="ctr" rotWithShape="0">
              <a:schemeClr val="bg1">
                <a:lumMod val="50000"/>
                <a:alpha val="50000"/>
              </a:schemeClr>
            </a:outerShdw>
          </a:effec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endParaRPr>
          </a:p>
        </p:txBody>
      </p:sp>
      <p:grpSp>
        <p:nvGrpSpPr>
          <p:cNvPr id="133" name="Group 132"/>
          <p:cNvGrpSpPr/>
          <p:nvPr/>
        </p:nvGrpSpPr>
        <p:grpSpPr>
          <a:xfrm flipV="1">
            <a:off x="4902772" y="3597184"/>
            <a:ext cx="209550" cy="685889"/>
            <a:chOff x="5998762" y="2751987"/>
            <a:chExt cx="209550" cy="685889"/>
          </a:xfrm>
          <a:solidFill>
            <a:srgbClr val="E60F56"/>
          </a:solidFill>
        </p:grpSpPr>
        <p:cxnSp>
          <p:nvCxnSpPr>
            <p:cNvPr id="134" name="Straight Connector 133">
              <a:extLst>
                <a:ext uri="{FF2B5EF4-FFF2-40B4-BE49-F238E27FC236}">
                  <a16:creationId xmlns:a16="http://schemas.microsoft.com/office/drawing/2014/main" id="{B2992E8D-ECE3-416C-A44A-147B299A9CF6}"/>
                </a:ext>
              </a:extLst>
            </p:cNvPr>
            <p:cNvCxnSpPr>
              <a:cxnSpLocks/>
              <a:stCxn id="136" idx="4"/>
            </p:cNvCxnSpPr>
            <p:nvPr/>
          </p:nvCxnSpPr>
          <p:spPr>
            <a:xfrm>
              <a:off x="6103537" y="2961537"/>
              <a:ext cx="0" cy="476339"/>
            </a:xfrm>
            <a:prstGeom prst="line">
              <a:avLst/>
            </a:prstGeom>
            <a:grpFill/>
            <a:ln>
              <a:solidFill>
                <a:srgbClr val="E60F56">
                  <a:alpha val="5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55F982EB-01B2-4899-AF7E-E937B3A9DE59}"/>
                </a:ext>
              </a:extLst>
            </p:cNvPr>
            <p:cNvGrpSpPr/>
            <p:nvPr/>
          </p:nvGrpSpPr>
          <p:grpSpPr>
            <a:xfrm>
              <a:off x="5998762" y="2751987"/>
              <a:ext cx="209550" cy="209550"/>
              <a:chOff x="7506587" y="3567720"/>
              <a:chExt cx="209550" cy="209550"/>
            </a:xfrm>
            <a:grpFill/>
          </p:grpSpPr>
          <p:sp>
            <p:nvSpPr>
              <p:cNvPr id="136" name="Oval 135">
                <a:extLst>
                  <a:ext uri="{FF2B5EF4-FFF2-40B4-BE49-F238E27FC236}">
                    <a16:creationId xmlns:a16="http://schemas.microsoft.com/office/drawing/2014/main" id="{F9E5C7D8-B709-4272-A02C-A9137E30F60C}"/>
                  </a:ext>
                </a:extLst>
              </p:cNvPr>
              <p:cNvSpPr/>
              <p:nvPr/>
            </p:nvSpPr>
            <p:spPr>
              <a:xfrm>
                <a:off x="7506587" y="3567720"/>
                <a:ext cx="209550" cy="209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37" name="Oval 136">
                <a:extLst>
                  <a:ext uri="{FF2B5EF4-FFF2-40B4-BE49-F238E27FC236}">
                    <a16:creationId xmlns:a16="http://schemas.microsoft.com/office/drawing/2014/main" id="{C5E1404E-9C09-4DD9-82C0-DEC2F1E9F5FE}"/>
                  </a:ext>
                </a:extLst>
              </p:cNvPr>
              <p:cNvSpPr/>
              <p:nvPr/>
            </p:nvSpPr>
            <p:spPr>
              <a:xfrm flipV="1">
                <a:off x="7576020" y="3637153"/>
                <a:ext cx="70684" cy="70684"/>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grpSp>
      <p:grpSp>
        <p:nvGrpSpPr>
          <p:cNvPr id="140" name="Group 139"/>
          <p:cNvGrpSpPr/>
          <p:nvPr/>
        </p:nvGrpSpPr>
        <p:grpSpPr>
          <a:xfrm flipV="1">
            <a:off x="6790527" y="3597184"/>
            <a:ext cx="209550" cy="685889"/>
            <a:chOff x="5998762" y="2751987"/>
            <a:chExt cx="209550" cy="685889"/>
          </a:xfrm>
          <a:solidFill>
            <a:srgbClr val="A18400"/>
          </a:solidFill>
        </p:grpSpPr>
        <p:cxnSp>
          <p:nvCxnSpPr>
            <p:cNvPr id="141" name="Straight Connector 140">
              <a:extLst>
                <a:ext uri="{FF2B5EF4-FFF2-40B4-BE49-F238E27FC236}">
                  <a16:creationId xmlns:a16="http://schemas.microsoft.com/office/drawing/2014/main" id="{B2992E8D-ECE3-416C-A44A-147B299A9CF6}"/>
                </a:ext>
              </a:extLst>
            </p:cNvPr>
            <p:cNvCxnSpPr>
              <a:cxnSpLocks/>
              <a:stCxn id="143" idx="4"/>
            </p:cNvCxnSpPr>
            <p:nvPr/>
          </p:nvCxnSpPr>
          <p:spPr>
            <a:xfrm>
              <a:off x="6103537" y="2961537"/>
              <a:ext cx="0" cy="476339"/>
            </a:xfrm>
            <a:prstGeom prst="line">
              <a:avLst/>
            </a:prstGeom>
            <a:grpFill/>
            <a:ln>
              <a:solidFill>
                <a:srgbClr val="A18400">
                  <a:alpha val="5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55F982EB-01B2-4899-AF7E-E937B3A9DE59}"/>
                </a:ext>
              </a:extLst>
            </p:cNvPr>
            <p:cNvGrpSpPr/>
            <p:nvPr/>
          </p:nvGrpSpPr>
          <p:grpSpPr>
            <a:xfrm>
              <a:off x="5998762" y="2751987"/>
              <a:ext cx="209550" cy="209550"/>
              <a:chOff x="7506587" y="3567720"/>
              <a:chExt cx="209550" cy="209550"/>
            </a:xfrm>
            <a:grpFill/>
          </p:grpSpPr>
          <p:sp>
            <p:nvSpPr>
              <p:cNvPr id="143" name="Oval 142">
                <a:extLst>
                  <a:ext uri="{FF2B5EF4-FFF2-40B4-BE49-F238E27FC236}">
                    <a16:creationId xmlns:a16="http://schemas.microsoft.com/office/drawing/2014/main" id="{F9E5C7D8-B709-4272-A02C-A9137E30F60C}"/>
                  </a:ext>
                </a:extLst>
              </p:cNvPr>
              <p:cNvSpPr/>
              <p:nvPr/>
            </p:nvSpPr>
            <p:spPr>
              <a:xfrm>
                <a:off x="7506587" y="3567720"/>
                <a:ext cx="209550" cy="209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144" name="Oval 143">
                <a:extLst>
                  <a:ext uri="{FF2B5EF4-FFF2-40B4-BE49-F238E27FC236}">
                    <a16:creationId xmlns:a16="http://schemas.microsoft.com/office/drawing/2014/main" id="{C5E1404E-9C09-4DD9-82C0-DEC2F1E9F5FE}"/>
                  </a:ext>
                </a:extLst>
              </p:cNvPr>
              <p:cNvSpPr/>
              <p:nvPr/>
            </p:nvSpPr>
            <p:spPr>
              <a:xfrm flipV="1">
                <a:off x="7576020" y="3637153"/>
                <a:ext cx="70684" cy="70684"/>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grpSp>
      <p:sp>
        <p:nvSpPr>
          <p:cNvPr id="33" name="Freeform 6"/>
          <p:cNvSpPr>
            <a:spLocks/>
          </p:cNvSpPr>
          <p:nvPr/>
        </p:nvSpPr>
        <p:spPr bwMode="auto">
          <a:xfrm>
            <a:off x="2563486" y="1910670"/>
            <a:ext cx="1403663" cy="1617081"/>
          </a:xfrm>
          <a:custGeom>
            <a:avLst/>
            <a:gdLst>
              <a:gd name="T0" fmla="*/ 0 w 884"/>
              <a:gd name="T1" fmla="*/ 263 h 1017"/>
              <a:gd name="T2" fmla="*/ 0 w 884"/>
              <a:gd name="T3" fmla="*/ 753 h 1017"/>
              <a:gd name="T4" fmla="*/ 9 w 884"/>
              <a:gd name="T5" fmla="*/ 769 h 1017"/>
              <a:gd name="T6" fmla="*/ 433 w 884"/>
              <a:gd name="T7" fmla="*/ 1014 h 1017"/>
              <a:gd name="T8" fmla="*/ 451 w 884"/>
              <a:gd name="T9" fmla="*/ 1014 h 1017"/>
              <a:gd name="T10" fmla="*/ 875 w 884"/>
              <a:gd name="T11" fmla="*/ 769 h 1017"/>
              <a:gd name="T12" fmla="*/ 884 w 884"/>
              <a:gd name="T13" fmla="*/ 753 h 1017"/>
              <a:gd name="T14" fmla="*/ 884 w 884"/>
              <a:gd name="T15" fmla="*/ 263 h 1017"/>
              <a:gd name="T16" fmla="*/ 875 w 884"/>
              <a:gd name="T17" fmla="*/ 248 h 1017"/>
              <a:gd name="T18" fmla="*/ 451 w 884"/>
              <a:gd name="T19" fmla="*/ 3 h 1017"/>
              <a:gd name="T20" fmla="*/ 433 w 884"/>
              <a:gd name="T21" fmla="*/ 3 h 1017"/>
              <a:gd name="T22" fmla="*/ 9 w 884"/>
              <a:gd name="T23" fmla="*/ 248 h 1017"/>
              <a:gd name="T24" fmla="*/ 0 w 884"/>
              <a:gd name="T25" fmla="*/ 263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4" h="1017">
                <a:moveTo>
                  <a:pt x="0" y="263"/>
                </a:moveTo>
                <a:cubicBezTo>
                  <a:pt x="0" y="753"/>
                  <a:pt x="0" y="753"/>
                  <a:pt x="0" y="753"/>
                </a:cubicBezTo>
                <a:cubicBezTo>
                  <a:pt x="0" y="760"/>
                  <a:pt x="3" y="765"/>
                  <a:pt x="9" y="769"/>
                </a:cubicBezTo>
                <a:cubicBezTo>
                  <a:pt x="433" y="1014"/>
                  <a:pt x="433" y="1014"/>
                  <a:pt x="433" y="1014"/>
                </a:cubicBezTo>
                <a:cubicBezTo>
                  <a:pt x="438" y="1017"/>
                  <a:pt x="445" y="1017"/>
                  <a:pt x="451" y="1014"/>
                </a:cubicBezTo>
                <a:cubicBezTo>
                  <a:pt x="875" y="769"/>
                  <a:pt x="875" y="769"/>
                  <a:pt x="875" y="769"/>
                </a:cubicBezTo>
                <a:cubicBezTo>
                  <a:pt x="880" y="765"/>
                  <a:pt x="884" y="760"/>
                  <a:pt x="884" y="753"/>
                </a:cubicBezTo>
                <a:cubicBezTo>
                  <a:pt x="884" y="263"/>
                  <a:pt x="884" y="263"/>
                  <a:pt x="884" y="263"/>
                </a:cubicBezTo>
                <a:cubicBezTo>
                  <a:pt x="884" y="257"/>
                  <a:pt x="880" y="251"/>
                  <a:pt x="875" y="248"/>
                </a:cubicBezTo>
                <a:cubicBezTo>
                  <a:pt x="451" y="3"/>
                  <a:pt x="451" y="3"/>
                  <a:pt x="451" y="3"/>
                </a:cubicBezTo>
                <a:cubicBezTo>
                  <a:pt x="445" y="0"/>
                  <a:pt x="438" y="0"/>
                  <a:pt x="433" y="3"/>
                </a:cubicBezTo>
                <a:cubicBezTo>
                  <a:pt x="9" y="248"/>
                  <a:pt x="9" y="248"/>
                  <a:pt x="9" y="248"/>
                </a:cubicBezTo>
                <a:cubicBezTo>
                  <a:pt x="3" y="251"/>
                  <a:pt x="0" y="257"/>
                  <a:pt x="0" y="263"/>
                </a:cubicBezTo>
                <a:close/>
              </a:path>
            </a:pathLst>
          </a:custGeom>
          <a:solidFill>
            <a:srgbClr val="C25812"/>
          </a:solidFill>
          <a:ln>
            <a:noFill/>
          </a:ln>
          <a:effectLst>
            <a:outerShdw blurRad="381000" dist="38100" dir="5400000" algn="ctr" rotWithShape="0">
              <a:schemeClr val="bg1">
                <a:lumMod val="50000"/>
                <a:alpha val="50000"/>
              </a:schemeClr>
            </a:outerShdw>
          </a:effec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endParaRPr>
          </a:p>
        </p:txBody>
      </p:sp>
      <p:grpSp>
        <p:nvGrpSpPr>
          <p:cNvPr id="36" name="Group 132"/>
          <p:cNvGrpSpPr/>
          <p:nvPr/>
        </p:nvGrpSpPr>
        <p:grpSpPr>
          <a:xfrm flipV="1">
            <a:off x="3160541" y="3597184"/>
            <a:ext cx="209550" cy="685889"/>
            <a:chOff x="5998762" y="2751987"/>
            <a:chExt cx="209550" cy="685889"/>
          </a:xfrm>
          <a:solidFill>
            <a:srgbClr val="C25812"/>
          </a:solidFill>
        </p:grpSpPr>
        <p:cxnSp>
          <p:nvCxnSpPr>
            <p:cNvPr id="37" name="Straight Connector 133">
              <a:extLst>
                <a:ext uri="{FF2B5EF4-FFF2-40B4-BE49-F238E27FC236}">
                  <a16:creationId xmlns:a16="http://schemas.microsoft.com/office/drawing/2014/main" id="{B2992E8D-ECE3-416C-A44A-147B299A9CF6}"/>
                </a:ext>
              </a:extLst>
            </p:cNvPr>
            <p:cNvCxnSpPr>
              <a:cxnSpLocks/>
              <a:stCxn id="39" idx="4"/>
            </p:cNvCxnSpPr>
            <p:nvPr/>
          </p:nvCxnSpPr>
          <p:spPr>
            <a:xfrm>
              <a:off x="6103537" y="2961537"/>
              <a:ext cx="0" cy="476339"/>
            </a:xfrm>
            <a:prstGeom prst="line">
              <a:avLst/>
            </a:prstGeom>
            <a:grpFill/>
            <a:ln>
              <a:solidFill>
                <a:srgbClr val="C25812">
                  <a:alpha val="5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38" name="Group 134">
              <a:extLst>
                <a:ext uri="{FF2B5EF4-FFF2-40B4-BE49-F238E27FC236}">
                  <a16:creationId xmlns:a16="http://schemas.microsoft.com/office/drawing/2014/main" id="{55F982EB-01B2-4899-AF7E-E937B3A9DE59}"/>
                </a:ext>
              </a:extLst>
            </p:cNvPr>
            <p:cNvGrpSpPr/>
            <p:nvPr/>
          </p:nvGrpSpPr>
          <p:grpSpPr>
            <a:xfrm>
              <a:off x="5998762" y="2751987"/>
              <a:ext cx="209550" cy="209550"/>
              <a:chOff x="7506587" y="3567720"/>
              <a:chExt cx="209550" cy="209550"/>
            </a:xfrm>
            <a:grpFill/>
          </p:grpSpPr>
          <p:sp>
            <p:nvSpPr>
              <p:cNvPr id="39" name="Oval 135">
                <a:extLst>
                  <a:ext uri="{FF2B5EF4-FFF2-40B4-BE49-F238E27FC236}">
                    <a16:creationId xmlns:a16="http://schemas.microsoft.com/office/drawing/2014/main" id="{F9E5C7D8-B709-4272-A02C-A9137E30F60C}"/>
                  </a:ext>
                </a:extLst>
              </p:cNvPr>
              <p:cNvSpPr/>
              <p:nvPr/>
            </p:nvSpPr>
            <p:spPr>
              <a:xfrm>
                <a:off x="7506587" y="3567720"/>
                <a:ext cx="209550" cy="209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40" name="Oval 136">
                <a:extLst>
                  <a:ext uri="{FF2B5EF4-FFF2-40B4-BE49-F238E27FC236}">
                    <a16:creationId xmlns:a16="http://schemas.microsoft.com/office/drawing/2014/main" id="{C5E1404E-9C09-4DD9-82C0-DEC2F1E9F5FE}"/>
                  </a:ext>
                </a:extLst>
              </p:cNvPr>
              <p:cNvSpPr/>
              <p:nvPr/>
            </p:nvSpPr>
            <p:spPr>
              <a:xfrm flipV="1">
                <a:off x="7576020" y="3637153"/>
                <a:ext cx="70684" cy="70684"/>
              </a:xfrm>
              <a:prstGeom prst="ellipse">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grpSp>
      <p:sp>
        <p:nvSpPr>
          <p:cNvPr id="42" name="CuadroTexto 41">
            <a:extLst>
              <a:ext uri="{FF2B5EF4-FFF2-40B4-BE49-F238E27FC236}">
                <a16:creationId xmlns:a16="http://schemas.microsoft.com/office/drawing/2014/main" id="{24BFB9EE-8752-3681-D677-8181BBFFA4DB}"/>
              </a:ext>
            </a:extLst>
          </p:cNvPr>
          <p:cNvSpPr txBox="1"/>
          <p:nvPr/>
        </p:nvSpPr>
        <p:spPr>
          <a:xfrm>
            <a:off x="393000" y="1057121"/>
            <a:ext cx="3362530" cy="369332"/>
          </a:xfrm>
          <a:prstGeom prst="rect">
            <a:avLst/>
          </a:prstGeom>
          <a:noFill/>
        </p:spPr>
        <p:txBody>
          <a:bodyPr wrap="square" rtlCol="0">
            <a:spAutoFit/>
          </a:bodyPr>
          <a:lstStyle/>
          <a:p>
            <a:r>
              <a:rPr lang="es-ES" sz="1800" b="1" dirty="0">
                <a:solidFill>
                  <a:schemeClr val="bg1">
                    <a:lumMod val="65000"/>
                  </a:schemeClr>
                </a:solidFill>
                <a:latin typeface="Verdana" panose="020B0604030504040204" pitchFamily="34" charset="0"/>
                <a:ea typeface="Verdana" panose="020B0604030504040204" pitchFamily="34" charset="0"/>
                <a:cs typeface="Poppins SemiBold" panose="00000700000000000000" pitchFamily="2" charset="0"/>
              </a:rPr>
              <a:t>Desafíos</a:t>
            </a:r>
          </a:p>
        </p:txBody>
      </p:sp>
      <p:sp>
        <p:nvSpPr>
          <p:cNvPr id="43" name="Freeform 5"/>
          <p:cNvSpPr>
            <a:spLocks/>
          </p:cNvSpPr>
          <p:nvPr/>
        </p:nvSpPr>
        <p:spPr bwMode="auto">
          <a:xfrm>
            <a:off x="8113870" y="1913730"/>
            <a:ext cx="1403663" cy="1614022"/>
          </a:xfrm>
          <a:custGeom>
            <a:avLst/>
            <a:gdLst>
              <a:gd name="T0" fmla="*/ 0 w 884"/>
              <a:gd name="T1" fmla="*/ 266 h 1015"/>
              <a:gd name="T2" fmla="*/ 0 w 884"/>
              <a:gd name="T3" fmla="*/ 749 h 1015"/>
              <a:gd name="T4" fmla="*/ 11 w 884"/>
              <a:gd name="T5" fmla="*/ 770 h 1015"/>
              <a:gd name="T6" fmla="*/ 426 w 884"/>
              <a:gd name="T7" fmla="*/ 1009 h 1015"/>
              <a:gd name="T8" fmla="*/ 457 w 884"/>
              <a:gd name="T9" fmla="*/ 1009 h 1015"/>
              <a:gd name="T10" fmla="*/ 870 w 884"/>
              <a:gd name="T11" fmla="*/ 771 h 1015"/>
              <a:gd name="T12" fmla="*/ 884 w 884"/>
              <a:gd name="T13" fmla="*/ 748 h 1015"/>
              <a:gd name="T14" fmla="*/ 884 w 884"/>
              <a:gd name="T15" fmla="*/ 264 h 1015"/>
              <a:gd name="T16" fmla="*/ 873 w 884"/>
              <a:gd name="T17" fmla="*/ 247 h 1015"/>
              <a:gd name="T18" fmla="*/ 453 w 884"/>
              <a:gd name="T19" fmla="*/ 4 h 1015"/>
              <a:gd name="T20" fmla="*/ 430 w 884"/>
              <a:gd name="T21" fmla="*/ 4 h 1015"/>
              <a:gd name="T22" fmla="*/ 11 w 884"/>
              <a:gd name="T23" fmla="*/ 246 h 1015"/>
              <a:gd name="T24" fmla="*/ 0 w 884"/>
              <a:gd name="T25" fmla="*/ 266 h 10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4" h="1015">
                <a:moveTo>
                  <a:pt x="0" y="266"/>
                </a:moveTo>
                <a:cubicBezTo>
                  <a:pt x="0" y="749"/>
                  <a:pt x="0" y="749"/>
                  <a:pt x="0" y="749"/>
                </a:cubicBezTo>
                <a:cubicBezTo>
                  <a:pt x="0" y="758"/>
                  <a:pt x="4" y="766"/>
                  <a:pt x="11" y="770"/>
                </a:cubicBezTo>
                <a:cubicBezTo>
                  <a:pt x="426" y="1009"/>
                  <a:pt x="426" y="1009"/>
                  <a:pt x="426" y="1009"/>
                </a:cubicBezTo>
                <a:cubicBezTo>
                  <a:pt x="436" y="1015"/>
                  <a:pt x="448" y="1015"/>
                  <a:pt x="457" y="1009"/>
                </a:cubicBezTo>
                <a:cubicBezTo>
                  <a:pt x="870" y="771"/>
                  <a:pt x="870" y="771"/>
                  <a:pt x="870" y="771"/>
                </a:cubicBezTo>
                <a:cubicBezTo>
                  <a:pt x="878" y="766"/>
                  <a:pt x="884" y="757"/>
                  <a:pt x="884" y="748"/>
                </a:cubicBezTo>
                <a:cubicBezTo>
                  <a:pt x="884" y="264"/>
                  <a:pt x="884" y="264"/>
                  <a:pt x="884" y="264"/>
                </a:cubicBezTo>
                <a:cubicBezTo>
                  <a:pt x="884" y="257"/>
                  <a:pt x="880" y="250"/>
                  <a:pt x="873" y="247"/>
                </a:cubicBezTo>
                <a:cubicBezTo>
                  <a:pt x="453" y="4"/>
                  <a:pt x="453" y="4"/>
                  <a:pt x="453" y="4"/>
                </a:cubicBezTo>
                <a:cubicBezTo>
                  <a:pt x="446" y="0"/>
                  <a:pt x="437" y="0"/>
                  <a:pt x="430" y="4"/>
                </a:cubicBezTo>
                <a:cubicBezTo>
                  <a:pt x="11" y="246"/>
                  <a:pt x="11" y="246"/>
                  <a:pt x="11" y="246"/>
                </a:cubicBezTo>
                <a:cubicBezTo>
                  <a:pt x="4" y="250"/>
                  <a:pt x="0" y="258"/>
                  <a:pt x="0" y="266"/>
                </a:cubicBezTo>
                <a:close/>
              </a:path>
            </a:pathLst>
          </a:custGeom>
          <a:solidFill>
            <a:srgbClr val="F8AB08"/>
          </a:solidFill>
          <a:ln>
            <a:noFill/>
          </a:ln>
          <a:effectLst>
            <a:outerShdw blurRad="381000" dist="38100" dir="5400000" algn="ctr" rotWithShape="0">
              <a:schemeClr val="bg1">
                <a:lumMod val="50000"/>
                <a:alpha val="50000"/>
              </a:schemeClr>
            </a:outerShdw>
          </a:effec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endParaRPr>
          </a:p>
        </p:txBody>
      </p:sp>
      <p:grpSp>
        <p:nvGrpSpPr>
          <p:cNvPr id="47" name="Group 139"/>
          <p:cNvGrpSpPr/>
          <p:nvPr/>
        </p:nvGrpSpPr>
        <p:grpSpPr>
          <a:xfrm flipV="1">
            <a:off x="8713870" y="3597184"/>
            <a:ext cx="209550" cy="685889"/>
            <a:chOff x="5998762" y="2751987"/>
            <a:chExt cx="209550" cy="685889"/>
          </a:xfrm>
          <a:solidFill>
            <a:srgbClr val="A18400"/>
          </a:solidFill>
        </p:grpSpPr>
        <p:cxnSp>
          <p:nvCxnSpPr>
            <p:cNvPr id="48" name="Straight Connector 140">
              <a:extLst>
                <a:ext uri="{FF2B5EF4-FFF2-40B4-BE49-F238E27FC236}">
                  <a16:creationId xmlns:a16="http://schemas.microsoft.com/office/drawing/2014/main" id="{B2992E8D-ECE3-416C-A44A-147B299A9CF6}"/>
                </a:ext>
              </a:extLst>
            </p:cNvPr>
            <p:cNvCxnSpPr>
              <a:cxnSpLocks/>
              <a:stCxn id="50" idx="4"/>
            </p:cNvCxnSpPr>
            <p:nvPr/>
          </p:nvCxnSpPr>
          <p:spPr>
            <a:xfrm>
              <a:off x="6103537" y="2961537"/>
              <a:ext cx="0" cy="476339"/>
            </a:xfrm>
            <a:prstGeom prst="line">
              <a:avLst/>
            </a:prstGeom>
            <a:grpFill/>
            <a:ln>
              <a:solidFill>
                <a:srgbClr val="F8AB08">
                  <a:alpha val="5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49" name="Group 141">
              <a:extLst>
                <a:ext uri="{FF2B5EF4-FFF2-40B4-BE49-F238E27FC236}">
                  <a16:creationId xmlns:a16="http://schemas.microsoft.com/office/drawing/2014/main" id="{55F982EB-01B2-4899-AF7E-E937B3A9DE59}"/>
                </a:ext>
              </a:extLst>
            </p:cNvPr>
            <p:cNvGrpSpPr/>
            <p:nvPr/>
          </p:nvGrpSpPr>
          <p:grpSpPr>
            <a:xfrm>
              <a:off x="5998762" y="2751987"/>
              <a:ext cx="209550" cy="209550"/>
              <a:chOff x="7506587" y="3567720"/>
              <a:chExt cx="209550" cy="209550"/>
            </a:xfrm>
            <a:grpFill/>
          </p:grpSpPr>
          <p:sp>
            <p:nvSpPr>
              <p:cNvPr id="50" name="Oval 142">
                <a:extLst>
                  <a:ext uri="{FF2B5EF4-FFF2-40B4-BE49-F238E27FC236}">
                    <a16:creationId xmlns:a16="http://schemas.microsoft.com/office/drawing/2014/main" id="{F9E5C7D8-B709-4272-A02C-A9137E30F60C}"/>
                  </a:ext>
                </a:extLst>
              </p:cNvPr>
              <p:cNvSpPr/>
              <p:nvPr/>
            </p:nvSpPr>
            <p:spPr>
              <a:xfrm>
                <a:off x="7506587" y="3567720"/>
                <a:ext cx="209550" cy="209550"/>
              </a:xfrm>
              <a:prstGeom prst="ellipse">
                <a:avLst/>
              </a:prstGeom>
              <a:solidFill>
                <a:srgbClr val="F8AB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sp>
            <p:nvSpPr>
              <p:cNvPr id="51" name="Oval 143">
                <a:extLst>
                  <a:ext uri="{FF2B5EF4-FFF2-40B4-BE49-F238E27FC236}">
                    <a16:creationId xmlns:a16="http://schemas.microsoft.com/office/drawing/2014/main" id="{C5E1404E-9C09-4DD9-82C0-DEC2F1E9F5FE}"/>
                  </a:ext>
                </a:extLst>
              </p:cNvPr>
              <p:cNvSpPr/>
              <p:nvPr/>
            </p:nvSpPr>
            <p:spPr>
              <a:xfrm flipV="1">
                <a:off x="7576020" y="3637153"/>
                <a:ext cx="70684" cy="70684"/>
              </a:xfrm>
              <a:prstGeom prst="ellipse">
                <a:avLst/>
              </a:prstGeom>
              <a:solidFill>
                <a:srgbClr val="F8AB08"/>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endParaRPr>
              </a:p>
            </p:txBody>
          </p:sp>
        </p:grpSp>
      </p:grpSp>
      <p:sp>
        <p:nvSpPr>
          <p:cNvPr id="41" name="Rectangle 67"/>
          <p:cNvSpPr>
            <a:spLocks noChangeArrowheads="1"/>
          </p:cNvSpPr>
          <p:nvPr/>
        </p:nvSpPr>
        <p:spPr bwMode="auto">
          <a:xfrm>
            <a:off x="2172398" y="4574746"/>
            <a:ext cx="172269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s-ES" altLang="ru-RU" sz="1200" dirty="0">
                <a:solidFill>
                  <a:schemeClr val="tx1">
                    <a:lumMod val="65000"/>
                    <a:lumOff val="35000"/>
                  </a:schemeClr>
                </a:solidFill>
                <a:latin typeface="Verdana" panose="020B0604030504040204" pitchFamily="34" charset="0"/>
                <a:ea typeface="Verdana" panose="020B0604030504040204" pitchFamily="34" charset="0"/>
              </a:rPr>
              <a:t>Operatividad plena </a:t>
            </a:r>
            <a:endParaRPr lang="ru-RU" altLang="ru-RU" sz="12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46" name="Rectangle 68"/>
          <p:cNvSpPr>
            <a:spLocks noChangeArrowheads="1"/>
          </p:cNvSpPr>
          <p:nvPr/>
        </p:nvSpPr>
        <p:spPr bwMode="auto">
          <a:xfrm>
            <a:off x="3895095" y="4574746"/>
            <a:ext cx="19440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s-ES" altLang="ru-RU" sz="1200" dirty="0">
                <a:solidFill>
                  <a:schemeClr val="tx1">
                    <a:lumMod val="65000"/>
                    <a:lumOff val="35000"/>
                  </a:schemeClr>
                </a:solidFill>
                <a:latin typeface="Verdana" panose="020B0604030504040204" pitchFamily="34" charset="0"/>
                <a:ea typeface="Verdana" panose="020B0604030504040204" pitchFamily="34" charset="0"/>
              </a:rPr>
              <a:t>Mejorar el rendimiento de los pabellones a través de Estrategia Centro de Resolución (CRR)</a:t>
            </a:r>
            <a:endParaRPr lang="ru-RU" altLang="ru-RU" sz="12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53" name="Rectangle 69"/>
          <p:cNvSpPr>
            <a:spLocks noChangeArrowheads="1"/>
          </p:cNvSpPr>
          <p:nvPr/>
        </p:nvSpPr>
        <p:spPr bwMode="auto">
          <a:xfrm>
            <a:off x="5784112" y="4551845"/>
            <a:ext cx="229306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s-ES" altLang="ru-RU" sz="1200" dirty="0">
                <a:solidFill>
                  <a:schemeClr val="tx1">
                    <a:lumMod val="65000"/>
                    <a:lumOff val="35000"/>
                  </a:schemeClr>
                </a:solidFill>
                <a:latin typeface="Verdana" panose="020B0604030504040204" pitchFamily="34" charset="0"/>
                <a:ea typeface="Verdana" panose="020B0604030504040204" pitchFamily="34" charset="0"/>
              </a:rPr>
              <a:t>Garantizar la excelencia y calidez en la atención al paciente</a:t>
            </a:r>
            <a:endParaRPr lang="ru-RU" altLang="ru-RU" sz="1200" dirty="0">
              <a:solidFill>
                <a:schemeClr val="tx1">
                  <a:lumMod val="65000"/>
                  <a:lumOff val="35000"/>
                </a:schemeClr>
              </a:solidFill>
              <a:latin typeface="Verdana" panose="020B0604030504040204" pitchFamily="34" charset="0"/>
              <a:ea typeface="Verdana" panose="020B0604030504040204" pitchFamily="34" charset="0"/>
            </a:endParaRPr>
          </a:p>
        </p:txBody>
      </p:sp>
      <p:sp>
        <p:nvSpPr>
          <p:cNvPr id="55" name="Rectangle 69"/>
          <p:cNvSpPr>
            <a:spLocks noChangeArrowheads="1"/>
          </p:cNvSpPr>
          <p:nvPr/>
        </p:nvSpPr>
        <p:spPr bwMode="auto">
          <a:xfrm>
            <a:off x="7960410" y="4563647"/>
            <a:ext cx="16457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77"/>
            <a:r>
              <a:rPr lang="es-ES" altLang="ru-RU" sz="1200" dirty="0">
                <a:solidFill>
                  <a:schemeClr val="tx1">
                    <a:lumMod val="65000"/>
                    <a:lumOff val="35000"/>
                  </a:schemeClr>
                </a:solidFill>
                <a:latin typeface="Verdana" panose="020B0604030504040204" pitchFamily="34" charset="0"/>
                <a:ea typeface="Verdana" panose="020B0604030504040204" pitchFamily="34" charset="0"/>
              </a:rPr>
              <a:t>Incrementar Campo Clínico y Prácticas</a:t>
            </a:r>
            <a:endParaRPr lang="ru-RU" altLang="ru-RU" sz="1200" dirty="0">
              <a:solidFill>
                <a:schemeClr val="tx1">
                  <a:lumMod val="65000"/>
                  <a:lumOff val="35000"/>
                </a:schemeClr>
              </a:solidFill>
              <a:latin typeface="Verdana" panose="020B0604030504040204" pitchFamily="34" charset="0"/>
              <a:ea typeface="Verdana" panose="020B060403050404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270" y="2182776"/>
            <a:ext cx="1022175" cy="102217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4007" y="2350302"/>
            <a:ext cx="759959" cy="759959"/>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9921" y="2127759"/>
            <a:ext cx="1115252" cy="1115252"/>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3772" y="2297508"/>
            <a:ext cx="703091" cy="703091"/>
          </a:xfrm>
          <a:prstGeom prst="rect">
            <a:avLst/>
          </a:prstGeom>
        </p:spPr>
      </p:pic>
    </p:spTree>
    <p:extLst>
      <p:ext uri="{BB962C8B-B14F-4D97-AF65-F5344CB8AC3E}">
        <p14:creationId xmlns:p14="http://schemas.microsoft.com/office/powerpoint/2010/main" val="243717709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pic>
        <p:nvPicPr>
          <p:cNvPr id="884" name="Google Shape;884;p27"/>
          <p:cNvPicPr preferRelativeResize="0"/>
          <p:nvPr/>
        </p:nvPicPr>
        <p:blipFill rotWithShape="1">
          <a:blip r:embed="rId3">
            <a:alphaModFix/>
          </a:blip>
          <a:srcRect t="3724"/>
          <a:stretch/>
        </p:blipFill>
        <p:spPr>
          <a:xfrm>
            <a:off x="0" y="0"/>
            <a:ext cx="12192000" cy="6711350"/>
          </a:xfrm>
          <a:prstGeom prst="rect">
            <a:avLst/>
          </a:prstGeom>
          <a:noFill/>
          <a:ln>
            <a:noFill/>
          </a:ln>
        </p:spPr>
      </p:pic>
      <p:pic>
        <p:nvPicPr>
          <p:cNvPr id="885" name="Google Shape;885;p27"/>
          <p:cNvPicPr preferRelativeResize="0"/>
          <p:nvPr/>
        </p:nvPicPr>
        <p:blipFill rotWithShape="1">
          <a:blip r:embed="rId4">
            <a:alphaModFix/>
          </a:blip>
          <a:srcRect/>
          <a:stretch/>
        </p:blipFill>
        <p:spPr>
          <a:xfrm>
            <a:off x="4011869" y="2155277"/>
            <a:ext cx="4168263" cy="805233"/>
          </a:xfrm>
          <a:prstGeom prst="rect">
            <a:avLst/>
          </a:prstGeom>
          <a:noFill/>
          <a:ln>
            <a:noFill/>
          </a:ln>
        </p:spPr>
      </p:pic>
      <p:pic>
        <p:nvPicPr>
          <p:cNvPr id="886" name="Google Shape;886;p27"/>
          <p:cNvPicPr preferRelativeResize="0"/>
          <p:nvPr/>
        </p:nvPicPr>
        <p:blipFill rotWithShape="1">
          <a:blip r:embed="rId5">
            <a:alphaModFix/>
          </a:blip>
          <a:srcRect/>
          <a:stretch/>
        </p:blipFill>
        <p:spPr>
          <a:xfrm>
            <a:off x="0" y="6711350"/>
            <a:ext cx="12192000" cy="146649"/>
          </a:xfrm>
          <a:prstGeom prst="rect">
            <a:avLst/>
          </a:prstGeom>
          <a:noFill/>
          <a:ln>
            <a:noFill/>
          </a:ln>
        </p:spPr>
      </p:pic>
      <p:pic>
        <p:nvPicPr>
          <p:cNvPr id="887" name="Google Shape;887;p27"/>
          <p:cNvPicPr preferRelativeResize="0"/>
          <p:nvPr/>
        </p:nvPicPr>
        <p:blipFill rotWithShape="1">
          <a:blip r:embed="rId6">
            <a:alphaModFix/>
          </a:blip>
          <a:srcRect/>
          <a:stretch/>
        </p:blipFill>
        <p:spPr>
          <a:xfrm>
            <a:off x="4138613" y="475258"/>
            <a:ext cx="3914775" cy="1352550"/>
          </a:xfrm>
          <a:prstGeom prst="rect">
            <a:avLst/>
          </a:prstGeom>
          <a:noFill/>
          <a:ln>
            <a:noFill/>
          </a:ln>
        </p:spPr>
      </p:pic>
    </p:spTree>
    <p:extLst>
      <p:ext uri="{BB962C8B-B14F-4D97-AF65-F5344CB8AC3E}">
        <p14:creationId xmlns:p14="http://schemas.microsoft.com/office/powerpoint/2010/main" val="394516097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
          <p:cNvSpPr/>
          <p:nvPr/>
        </p:nvSpPr>
        <p:spPr>
          <a:xfrm>
            <a:off x="0" y="882336"/>
            <a:ext cx="12192000" cy="5975663"/>
          </a:xfrm>
          <a:prstGeom prst="rect">
            <a:avLst/>
          </a:prstGeom>
          <a:solidFill>
            <a:srgbClr val="C2581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8"/>
          <p:cNvSpPr txBox="1"/>
          <p:nvPr/>
        </p:nvSpPr>
        <p:spPr>
          <a:xfrm>
            <a:off x="749136" y="3223877"/>
            <a:ext cx="11047626" cy="1015622"/>
          </a:xfrm>
          <a:prstGeom prst="rect">
            <a:avLst/>
          </a:prstGeom>
          <a:noFill/>
          <a:ln>
            <a:noFill/>
          </a:ln>
        </p:spPr>
        <p:txBody>
          <a:bodyPr spcFirstLastPara="1" wrap="square" lIns="91425" tIns="45700" rIns="91425" bIns="45700" anchor="t" anchorCtr="0">
            <a:spAutoFit/>
          </a:bodyPr>
          <a:lstStyle/>
          <a:p>
            <a:pPr lvl="0" algn="ctr"/>
            <a:r>
              <a:rPr lang="es-ES" sz="3600" b="1" dirty="0">
                <a:solidFill>
                  <a:schemeClr val="lt1"/>
                </a:solidFill>
                <a:latin typeface="Verdana" panose="020B0604030504040204" pitchFamily="34" charset="0"/>
                <a:ea typeface="Verdana" panose="020B0604030504040204" pitchFamily="34" charset="0"/>
                <a:cs typeface="Poppins SemiBold"/>
                <a:sym typeface="Poppins SemiBold"/>
              </a:rPr>
              <a:t>Hospital Alto Hospicio</a:t>
            </a:r>
          </a:p>
          <a:p>
            <a:pPr lvl="0" algn="ctr"/>
            <a:r>
              <a:rPr lang="es-ES" sz="2400" dirty="0">
                <a:solidFill>
                  <a:schemeClr val="lt1"/>
                </a:solidFill>
                <a:latin typeface="Verdana" panose="020B0604030504040204" pitchFamily="34" charset="0"/>
                <a:ea typeface="Verdana" panose="020B0604030504040204" pitchFamily="34" charset="0"/>
                <a:cs typeface="Poppins SemiBold"/>
                <a:sym typeface="Poppins SemiBold"/>
              </a:rPr>
              <a:t>Mediana Complejidad</a:t>
            </a:r>
          </a:p>
        </p:txBody>
      </p:sp>
      <p:pic>
        <p:nvPicPr>
          <p:cNvPr id="595" name="Google Shape;595;p8"/>
          <p:cNvPicPr preferRelativeResize="0"/>
          <p:nvPr/>
        </p:nvPicPr>
        <p:blipFill rotWithShape="1">
          <a:blip r:embed="rId3">
            <a:alphaModFix/>
          </a:blip>
          <a:srcRect/>
          <a:stretch/>
        </p:blipFill>
        <p:spPr>
          <a:xfrm>
            <a:off x="0" y="6711350"/>
            <a:ext cx="12192000" cy="146650"/>
          </a:xfrm>
          <a:prstGeom prst="rect">
            <a:avLst/>
          </a:prstGeom>
          <a:noFill/>
          <a:ln>
            <a:noFill/>
          </a:ln>
        </p:spPr>
      </p:pic>
      <p:pic>
        <p:nvPicPr>
          <p:cNvPr id="596" name="Google Shape;596;p8"/>
          <p:cNvPicPr preferRelativeResize="0"/>
          <p:nvPr/>
        </p:nvPicPr>
        <p:blipFill rotWithShape="1">
          <a:blip r:embed="rId4">
            <a:alphaModFix/>
          </a:blip>
          <a:srcRect/>
          <a:stretch/>
        </p:blipFill>
        <p:spPr>
          <a:xfrm>
            <a:off x="395238" y="0"/>
            <a:ext cx="1002241" cy="718205"/>
          </a:xfrm>
          <a:prstGeom prst="rect">
            <a:avLst/>
          </a:prstGeom>
          <a:noFill/>
          <a:ln>
            <a:noFill/>
          </a:ln>
        </p:spPr>
      </p:pic>
      <p:pic>
        <p:nvPicPr>
          <p:cNvPr id="597" name="Google Shape;597;p8"/>
          <p:cNvPicPr preferRelativeResize="0"/>
          <p:nvPr/>
        </p:nvPicPr>
        <p:blipFill rotWithShape="1">
          <a:blip r:embed="rId5">
            <a:alphaModFix/>
          </a:blip>
          <a:srcRect/>
          <a:stretch/>
        </p:blipFill>
        <p:spPr>
          <a:xfrm>
            <a:off x="10914877" y="141989"/>
            <a:ext cx="881885" cy="602090"/>
          </a:xfrm>
          <a:prstGeom prst="rect">
            <a:avLst/>
          </a:prstGeom>
          <a:noFill/>
          <a:ln>
            <a:noFill/>
          </a:ln>
        </p:spPr>
      </p:pic>
    </p:spTree>
    <p:extLst>
      <p:ext uri="{BB962C8B-B14F-4D97-AF65-F5344CB8AC3E}">
        <p14:creationId xmlns:p14="http://schemas.microsoft.com/office/powerpoint/2010/main" val="64737209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riángulo isósceles 132"/>
          <p:cNvSpPr/>
          <p:nvPr/>
        </p:nvSpPr>
        <p:spPr>
          <a:xfrm rot="16200000">
            <a:off x="4937037" y="4454285"/>
            <a:ext cx="535023" cy="28661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iángulo isósceles 130"/>
          <p:cNvSpPr/>
          <p:nvPr/>
        </p:nvSpPr>
        <p:spPr>
          <a:xfrm rot="5400000">
            <a:off x="6713680" y="4441522"/>
            <a:ext cx="535023" cy="28661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iángulo isósceles 94"/>
          <p:cNvSpPr/>
          <p:nvPr/>
        </p:nvSpPr>
        <p:spPr>
          <a:xfrm>
            <a:off x="5826766" y="3598047"/>
            <a:ext cx="535023" cy="286616"/>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ángulo redondeado 76"/>
          <p:cNvSpPr/>
          <p:nvPr/>
        </p:nvSpPr>
        <p:spPr>
          <a:xfrm>
            <a:off x="6757700" y="1323964"/>
            <a:ext cx="4120264" cy="475018"/>
          </a:xfrm>
          <a:prstGeom prst="roundRect">
            <a:avLst/>
          </a:prstGeom>
          <a:solidFill>
            <a:srgbClr val="E60F56"/>
          </a:solidFill>
          <a:ln w="38100">
            <a:solidFill>
              <a:srgbClr val="E60F5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1" name="Group 20">
            <a:extLst>
              <a:ext uri="{FF2B5EF4-FFF2-40B4-BE49-F238E27FC236}">
                <a16:creationId xmlns:a16="http://schemas.microsoft.com/office/drawing/2014/main" id="{F336BCDD-F819-4CE3-9951-4A902B814569}"/>
              </a:ext>
            </a:extLst>
          </p:cNvPr>
          <p:cNvGrpSpPr/>
          <p:nvPr/>
        </p:nvGrpSpPr>
        <p:grpSpPr>
          <a:xfrm>
            <a:off x="5263598" y="1377017"/>
            <a:ext cx="1331113" cy="987953"/>
            <a:chOff x="3725611" y="7784810"/>
            <a:chExt cx="2988941" cy="2376879"/>
          </a:xfrm>
        </p:grpSpPr>
        <p:sp>
          <p:nvSpPr>
            <p:cNvPr id="7" name="Freeform: Shape 6">
              <a:extLst>
                <a:ext uri="{FF2B5EF4-FFF2-40B4-BE49-F238E27FC236}">
                  <a16:creationId xmlns:a16="http://schemas.microsoft.com/office/drawing/2014/main" id="{E34ADDA8-74D9-477D-BE59-26E6D34F5B4C}"/>
                </a:ext>
              </a:extLst>
            </p:cNvPr>
            <p:cNvSpPr/>
            <p:nvPr/>
          </p:nvSpPr>
          <p:spPr>
            <a:xfrm>
              <a:off x="3752407" y="9903441"/>
              <a:ext cx="2940565" cy="237142"/>
            </a:xfrm>
            <a:custGeom>
              <a:avLst/>
              <a:gdLst>
                <a:gd name="connsiteX0" fmla="*/ 3437728 w 3448295"/>
                <a:gd name="connsiteY0" fmla="*/ 148499 h 278088"/>
                <a:gd name="connsiteX1" fmla="*/ 3310085 w 3448295"/>
                <a:gd name="connsiteY1" fmla="*/ 275863 h 278088"/>
                <a:gd name="connsiteX2" fmla="*/ 148499 w 3448295"/>
                <a:gd name="connsiteY2" fmla="*/ 275863 h 278088"/>
                <a:gd name="connsiteX3" fmla="*/ 20857 w 3448295"/>
                <a:gd name="connsiteY3" fmla="*/ 148499 h 278088"/>
                <a:gd name="connsiteX4" fmla="*/ 20857 w 3448295"/>
                <a:gd name="connsiteY4" fmla="*/ 148499 h 278088"/>
                <a:gd name="connsiteX5" fmla="*/ 148499 w 3448295"/>
                <a:gd name="connsiteY5" fmla="*/ 20857 h 278088"/>
                <a:gd name="connsiteX6" fmla="*/ 3310085 w 3448295"/>
                <a:gd name="connsiteY6" fmla="*/ 20857 h 278088"/>
                <a:gd name="connsiteX7" fmla="*/ 3437728 w 3448295"/>
                <a:gd name="connsiteY7" fmla="*/ 148499 h 278088"/>
                <a:gd name="connsiteX8" fmla="*/ 3437728 w 3448295"/>
                <a:gd name="connsiteY8" fmla="*/ 148499 h 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295" h="278088">
                  <a:moveTo>
                    <a:pt x="3437728" y="148499"/>
                  </a:moveTo>
                  <a:cubicBezTo>
                    <a:pt x="3437728" y="218855"/>
                    <a:pt x="3380720" y="275863"/>
                    <a:pt x="3310085" y="275863"/>
                  </a:cubicBezTo>
                  <a:lnTo>
                    <a:pt x="148499" y="275863"/>
                  </a:lnTo>
                  <a:cubicBezTo>
                    <a:pt x="78143" y="275863"/>
                    <a:pt x="20857" y="218855"/>
                    <a:pt x="20857" y="148499"/>
                  </a:cubicBezTo>
                  <a:lnTo>
                    <a:pt x="20857" y="148499"/>
                  </a:lnTo>
                  <a:cubicBezTo>
                    <a:pt x="20857" y="78143"/>
                    <a:pt x="77865" y="20857"/>
                    <a:pt x="148499" y="20857"/>
                  </a:cubicBezTo>
                  <a:lnTo>
                    <a:pt x="3310085" y="20857"/>
                  </a:lnTo>
                  <a:cubicBezTo>
                    <a:pt x="3380720" y="20857"/>
                    <a:pt x="3437728" y="78143"/>
                    <a:pt x="3437728" y="148499"/>
                  </a:cubicBezTo>
                  <a:lnTo>
                    <a:pt x="3437728" y="148499"/>
                  </a:lnTo>
                  <a:close/>
                </a:path>
              </a:pathLst>
            </a:custGeom>
            <a:solidFill>
              <a:srgbClr val="D9D9D9"/>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8" name="Freeform: Shape 7">
              <a:extLst>
                <a:ext uri="{FF2B5EF4-FFF2-40B4-BE49-F238E27FC236}">
                  <a16:creationId xmlns:a16="http://schemas.microsoft.com/office/drawing/2014/main" id="{D189B8ED-9293-4DE5-A4C4-9E8C22475AD3}"/>
                </a:ext>
              </a:extLst>
            </p:cNvPr>
            <p:cNvSpPr/>
            <p:nvPr/>
          </p:nvSpPr>
          <p:spPr>
            <a:xfrm>
              <a:off x="3726321" y="9877118"/>
              <a:ext cx="2987994" cy="284571"/>
            </a:xfrm>
            <a:custGeom>
              <a:avLst/>
              <a:gdLst>
                <a:gd name="connsiteX0" fmla="*/ 3340953 w 3503912"/>
                <a:gd name="connsiteY0" fmla="*/ 337600 h 333706"/>
                <a:gd name="connsiteX1" fmla="*/ 179089 w 3503912"/>
                <a:gd name="connsiteY1" fmla="*/ 337600 h 333706"/>
                <a:gd name="connsiteX2" fmla="*/ 20857 w 3503912"/>
                <a:gd name="connsiteY2" fmla="*/ 179367 h 333706"/>
                <a:gd name="connsiteX3" fmla="*/ 179089 w 3503912"/>
                <a:gd name="connsiteY3" fmla="*/ 20857 h 333706"/>
                <a:gd name="connsiteX4" fmla="*/ 3340675 w 3503912"/>
                <a:gd name="connsiteY4" fmla="*/ 20857 h 333706"/>
                <a:gd name="connsiteX5" fmla="*/ 3498907 w 3503912"/>
                <a:gd name="connsiteY5" fmla="*/ 179367 h 333706"/>
                <a:gd name="connsiteX6" fmla="*/ 3340953 w 3503912"/>
                <a:gd name="connsiteY6" fmla="*/ 337600 h 333706"/>
                <a:gd name="connsiteX7" fmla="*/ 179089 w 3503912"/>
                <a:gd name="connsiteY7" fmla="*/ 82592 h 333706"/>
                <a:gd name="connsiteX8" fmla="*/ 82314 w 3503912"/>
                <a:gd name="connsiteY8" fmla="*/ 179367 h 333706"/>
                <a:gd name="connsiteX9" fmla="*/ 179089 w 3503912"/>
                <a:gd name="connsiteY9" fmla="*/ 276142 h 333706"/>
                <a:gd name="connsiteX10" fmla="*/ 3340675 w 3503912"/>
                <a:gd name="connsiteY10" fmla="*/ 276142 h 333706"/>
                <a:gd name="connsiteX11" fmla="*/ 3437450 w 3503912"/>
                <a:gd name="connsiteY11" fmla="*/ 179367 h 333706"/>
                <a:gd name="connsiteX12" fmla="*/ 3340675 w 3503912"/>
                <a:gd name="connsiteY12" fmla="*/ 82592 h 333706"/>
                <a:gd name="connsiteX13" fmla="*/ 179089 w 3503912"/>
                <a:gd name="connsiteY13" fmla="*/ 82592 h 33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3912" h="333706">
                  <a:moveTo>
                    <a:pt x="3340953" y="337600"/>
                  </a:moveTo>
                  <a:lnTo>
                    <a:pt x="179089" y="337600"/>
                  </a:lnTo>
                  <a:cubicBezTo>
                    <a:pt x="91769" y="337600"/>
                    <a:pt x="20857" y="266687"/>
                    <a:pt x="20857" y="179367"/>
                  </a:cubicBezTo>
                  <a:cubicBezTo>
                    <a:pt x="20857" y="92047"/>
                    <a:pt x="91769" y="20857"/>
                    <a:pt x="179089" y="20857"/>
                  </a:cubicBezTo>
                  <a:lnTo>
                    <a:pt x="3340675" y="20857"/>
                  </a:lnTo>
                  <a:cubicBezTo>
                    <a:pt x="3427995" y="20857"/>
                    <a:pt x="3498907" y="92047"/>
                    <a:pt x="3498907" y="179367"/>
                  </a:cubicBezTo>
                  <a:cubicBezTo>
                    <a:pt x="3499185" y="266687"/>
                    <a:pt x="3427995" y="337600"/>
                    <a:pt x="3340953" y="337600"/>
                  </a:cubicBezTo>
                  <a:close/>
                  <a:moveTo>
                    <a:pt x="179089" y="82592"/>
                  </a:moveTo>
                  <a:cubicBezTo>
                    <a:pt x="125696" y="82592"/>
                    <a:pt x="82314" y="125974"/>
                    <a:pt x="82314" y="179367"/>
                  </a:cubicBezTo>
                  <a:cubicBezTo>
                    <a:pt x="82314" y="232760"/>
                    <a:pt x="125696" y="276142"/>
                    <a:pt x="179089" y="276142"/>
                  </a:cubicBezTo>
                  <a:lnTo>
                    <a:pt x="3340675" y="276142"/>
                  </a:lnTo>
                  <a:cubicBezTo>
                    <a:pt x="3394068" y="276142"/>
                    <a:pt x="3437450" y="232760"/>
                    <a:pt x="3437450" y="179367"/>
                  </a:cubicBezTo>
                  <a:cubicBezTo>
                    <a:pt x="3437450" y="125974"/>
                    <a:pt x="3394068" y="82592"/>
                    <a:pt x="3340675" y="82592"/>
                  </a:cubicBezTo>
                  <a:lnTo>
                    <a:pt x="179089" y="82592"/>
                  </a:lnTo>
                  <a:close/>
                </a:path>
              </a:pathLst>
            </a:custGeom>
            <a:solidFill>
              <a:srgbClr val="E60F56"/>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9" name="Freeform: Shape 8">
              <a:extLst>
                <a:ext uri="{FF2B5EF4-FFF2-40B4-BE49-F238E27FC236}">
                  <a16:creationId xmlns:a16="http://schemas.microsoft.com/office/drawing/2014/main" id="{6FF8B634-3A56-4C88-8250-28899D326DE7}"/>
                </a:ext>
              </a:extLst>
            </p:cNvPr>
            <p:cNvSpPr/>
            <p:nvPr/>
          </p:nvSpPr>
          <p:spPr>
            <a:xfrm>
              <a:off x="3990261" y="7810660"/>
              <a:ext cx="2466281" cy="2229138"/>
            </a:xfrm>
            <a:custGeom>
              <a:avLst/>
              <a:gdLst>
                <a:gd name="connsiteX0" fmla="*/ 2789226 w 2892118"/>
                <a:gd name="connsiteY0" fmla="*/ 2598179 h 2614030"/>
                <a:gd name="connsiteX1" fmla="*/ 113460 w 2892118"/>
                <a:gd name="connsiteY1" fmla="*/ 2598179 h 2614030"/>
                <a:gd name="connsiteX2" fmla="*/ 20857 w 2892118"/>
                <a:gd name="connsiteY2" fmla="*/ 2505575 h 2614030"/>
                <a:gd name="connsiteX3" fmla="*/ 20857 w 2892118"/>
                <a:gd name="connsiteY3" fmla="*/ 113460 h 2614030"/>
                <a:gd name="connsiteX4" fmla="*/ 113460 w 2892118"/>
                <a:gd name="connsiteY4" fmla="*/ 20857 h 2614030"/>
                <a:gd name="connsiteX5" fmla="*/ 2789226 w 2892118"/>
                <a:gd name="connsiteY5" fmla="*/ 20857 h 2614030"/>
                <a:gd name="connsiteX6" fmla="*/ 2881830 w 2892118"/>
                <a:gd name="connsiteY6" fmla="*/ 113460 h 2614030"/>
                <a:gd name="connsiteX7" fmla="*/ 2881830 w 2892118"/>
                <a:gd name="connsiteY7" fmla="*/ 2505575 h 2614030"/>
                <a:gd name="connsiteX8" fmla="*/ 2789226 w 2892118"/>
                <a:gd name="connsiteY8" fmla="*/ 2598179 h 26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2118" h="2614030">
                  <a:moveTo>
                    <a:pt x="2789226" y="2598179"/>
                  </a:moveTo>
                  <a:lnTo>
                    <a:pt x="113460" y="2598179"/>
                  </a:lnTo>
                  <a:cubicBezTo>
                    <a:pt x="62292" y="2598179"/>
                    <a:pt x="20857" y="2556744"/>
                    <a:pt x="20857" y="2505575"/>
                  </a:cubicBezTo>
                  <a:lnTo>
                    <a:pt x="20857" y="113460"/>
                  </a:lnTo>
                  <a:cubicBezTo>
                    <a:pt x="20857" y="62292"/>
                    <a:pt x="62292" y="20857"/>
                    <a:pt x="113460" y="20857"/>
                  </a:cubicBezTo>
                  <a:lnTo>
                    <a:pt x="2789226" y="20857"/>
                  </a:lnTo>
                  <a:cubicBezTo>
                    <a:pt x="2840394" y="20857"/>
                    <a:pt x="2881830" y="62292"/>
                    <a:pt x="2881830" y="113460"/>
                  </a:cubicBezTo>
                  <a:lnTo>
                    <a:pt x="2881830" y="2505575"/>
                  </a:lnTo>
                  <a:cubicBezTo>
                    <a:pt x="2881830" y="2556744"/>
                    <a:pt x="2840394" y="2598179"/>
                    <a:pt x="2789226" y="2598179"/>
                  </a:cubicBezTo>
                  <a:close/>
                </a:path>
              </a:pathLst>
            </a:custGeom>
            <a:solidFill>
              <a:schemeClr val="bg1">
                <a:lumMod val="95000"/>
              </a:schemeClr>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0" name="Freeform: Shape 9">
              <a:extLst>
                <a:ext uri="{FF2B5EF4-FFF2-40B4-BE49-F238E27FC236}">
                  <a16:creationId xmlns:a16="http://schemas.microsoft.com/office/drawing/2014/main" id="{24AE344A-7689-4CCC-816C-771F2DD7B2B1}"/>
                </a:ext>
              </a:extLst>
            </p:cNvPr>
            <p:cNvSpPr/>
            <p:nvPr/>
          </p:nvSpPr>
          <p:spPr>
            <a:xfrm>
              <a:off x="3964175" y="7784810"/>
              <a:ext cx="2513709" cy="2276567"/>
            </a:xfrm>
            <a:custGeom>
              <a:avLst/>
              <a:gdLst>
                <a:gd name="connsiteX0" fmla="*/ 2819816 w 2947736"/>
                <a:gd name="connsiteY0" fmla="*/ 2659359 h 2669648"/>
                <a:gd name="connsiteX1" fmla="*/ 144050 w 2947736"/>
                <a:gd name="connsiteY1" fmla="*/ 2659359 h 2669648"/>
                <a:gd name="connsiteX2" fmla="*/ 20857 w 2947736"/>
                <a:gd name="connsiteY2" fmla="*/ 2536166 h 2669648"/>
                <a:gd name="connsiteX3" fmla="*/ 20857 w 2947736"/>
                <a:gd name="connsiteY3" fmla="*/ 144050 h 2669648"/>
                <a:gd name="connsiteX4" fmla="*/ 144050 w 2947736"/>
                <a:gd name="connsiteY4" fmla="*/ 20857 h 2669648"/>
                <a:gd name="connsiteX5" fmla="*/ 2819816 w 2947736"/>
                <a:gd name="connsiteY5" fmla="*/ 20857 h 2669648"/>
                <a:gd name="connsiteX6" fmla="*/ 2943009 w 2947736"/>
                <a:gd name="connsiteY6" fmla="*/ 144050 h 2669648"/>
                <a:gd name="connsiteX7" fmla="*/ 2943009 w 2947736"/>
                <a:gd name="connsiteY7" fmla="*/ 2536166 h 2669648"/>
                <a:gd name="connsiteX8" fmla="*/ 2819816 w 2947736"/>
                <a:gd name="connsiteY8" fmla="*/ 2659359 h 2669648"/>
                <a:gd name="connsiteX9" fmla="*/ 144050 w 2947736"/>
                <a:gd name="connsiteY9" fmla="*/ 82036 h 2669648"/>
                <a:gd name="connsiteX10" fmla="*/ 82314 w 2947736"/>
                <a:gd name="connsiteY10" fmla="*/ 143772 h 2669648"/>
                <a:gd name="connsiteX11" fmla="*/ 82314 w 2947736"/>
                <a:gd name="connsiteY11" fmla="*/ 2535888 h 2669648"/>
                <a:gd name="connsiteX12" fmla="*/ 144050 w 2947736"/>
                <a:gd name="connsiteY12" fmla="*/ 2597623 h 2669648"/>
                <a:gd name="connsiteX13" fmla="*/ 2819816 w 2947736"/>
                <a:gd name="connsiteY13" fmla="*/ 2597623 h 2669648"/>
                <a:gd name="connsiteX14" fmla="*/ 2881551 w 2947736"/>
                <a:gd name="connsiteY14" fmla="*/ 2535888 h 2669648"/>
                <a:gd name="connsiteX15" fmla="*/ 2881551 w 2947736"/>
                <a:gd name="connsiteY15" fmla="*/ 143772 h 2669648"/>
                <a:gd name="connsiteX16" fmla="*/ 2819816 w 2947736"/>
                <a:gd name="connsiteY16" fmla="*/ 82036 h 2669648"/>
                <a:gd name="connsiteX17" fmla="*/ 144050 w 2947736"/>
                <a:gd name="connsiteY17" fmla="*/ 82036 h 266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47736" h="2669648">
                  <a:moveTo>
                    <a:pt x="2819816" y="2659359"/>
                  </a:moveTo>
                  <a:lnTo>
                    <a:pt x="144050" y="2659359"/>
                  </a:lnTo>
                  <a:cubicBezTo>
                    <a:pt x="76196" y="2659359"/>
                    <a:pt x="20857" y="2604020"/>
                    <a:pt x="20857" y="2536166"/>
                  </a:cubicBezTo>
                  <a:lnTo>
                    <a:pt x="20857" y="144050"/>
                  </a:lnTo>
                  <a:cubicBezTo>
                    <a:pt x="20857" y="75918"/>
                    <a:pt x="76196" y="20857"/>
                    <a:pt x="144050" y="20857"/>
                  </a:cubicBezTo>
                  <a:lnTo>
                    <a:pt x="2819816" y="20857"/>
                  </a:lnTo>
                  <a:cubicBezTo>
                    <a:pt x="2887947" y="20857"/>
                    <a:pt x="2943009" y="76197"/>
                    <a:pt x="2943009" y="144050"/>
                  </a:cubicBezTo>
                  <a:lnTo>
                    <a:pt x="2943009" y="2536166"/>
                  </a:lnTo>
                  <a:cubicBezTo>
                    <a:pt x="2943287" y="2604020"/>
                    <a:pt x="2887947" y="2659359"/>
                    <a:pt x="2819816" y="2659359"/>
                  </a:cubicBezTo>
                  <a:close/>
                  <a:moveTo>
                    <a:pt x="144050" y="82036"/>
                  </a:moveTo>
                  <a:cubicBezTo>
                    <a:pt x="110123" y="82036"/>
                    <a:pt x="82314" y="109567"/>
                    <a:pt x="82314" y="143772"/>
                  </a:cubicBezTo>
                  <a:lnTo>
                    <a:pt x="82314" y="2535888"/>
                  </a:lnTo>
                  <a:cubicBezTo>
                    <a:pt x="82314" y="2569815"/>
                    <a:pt x="109845" y="2597623"/>
                    <a:pt x="144050" y="2597623"/>
                  </a:cubicBezTo>
                  <a:lnTo>
                    <a:pt x="2819816" y="2597623"/>
                  </a:lnTo>
                  <a:cubicBezTo>
                    <a:pt x="2853743" y="2597623"/>
                    <a:pt x="2881551" y="2570093"/>
                    <a:pt x="2881551" y="2535888"/>
                  </a:cubicBezTo>
                  <a:lnTo>
                    <a:pt x="2881551" y="143772"/>
                  </a:lnTo>
                  <a:cubicBezTo>
                    <a:pt x="2881551" y="109845"/>
                    <a:pt x="2854021" y="82036"/>
                    <a:pt x="2819816" y="82036"/>
                  </a:cubicBezTo>
                  <a:lnTo>
                    <a:pt x="144050" y="82036"/>
                  </a:lnTo>
                  <a:close/>
                </a:path>
              </a:pathLst>
            </a:custGeom>
            <a:solidFill>
              <a:schemeClr val="bg1">
                <a:lumMod val="75000"/>
              </a:schemeClr>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1" name="Freeform: Shape 10">
              <a:extLst>
                <a:ext uri="{FF2B5EF4-FFF2-40B4-BE49-F238E27FC236}">
                  <a16:creationId xmlns:a16="http://schemas.microsoft.com/office/drawing/2014/main" id="{724EE889-5FE8-497E-8EE3-50E88B6211AD}"/>
                </a:ext>
              </a:extLst>
            </p:cNvPr>
            <p:cNvSpPr/>
            <p:nvPr/>
          </p:nvSpPr>
          <p:spPr>
            <a:xfrm>
              <a:off x="3760760" y="8175266"/>
              <a:ext cx="2940565" cy="355714"/>
            </a:xfrm>
            <a:custGeom>
              <a:avLst/>
              <a:gdLst>
                <a:gd name="connsiteX0" fmla="*/ 3439118 w 3448295"/>
                <a:gd name="connsiteY0" fmla="*/ 405731 h 417132"/>
                <a:gd name="connsiteX1" fmla="*/ 20857 w 3448295"/>
                <a:gd name="connsiteY1" fmla="*/ 405731 h 417132"/>
                <a:gd name="connsiteX2" fmla="*/ 301170 w 3448295"/>
                <a:gd name="connsiteY2" fmla="*/ 20857 h 417132"/>
                <a:gd name="connsiteX3" fmla="*/ 3162143 w 3448295"/>
                <a:gd name="connsiteY3" fmla="*/ 20857 h 417132"/>
              </a:gdLst>
              <a:ahLst/>
              <a:cxnLst>
                <a:cxn ang="0">
                  <a:pos x="connsiteX0" y="connsiteY0"/>
                </a:cxn>
                <a:cxn ang="0">
                  <a:pos x="connsiteX1" y="connsiteY1"/>
                </a:cxn>
                <a:cxn ang="0">
                  <a:pos x="connsiteX2" y="connsiteY2"/>
                </a:cxn>
                <a:cxn ang="0">
                  <a:pos x="connsiteX3" y="connsiteY3"/>
                </a:cxn>
              </a:cxnLst>
              <a:rect l="l" t="t" r="r" b="b"/>
              <a:pathLst>
                <a:path w="3448295" h="417132">
                  <a:moveTo>
                    <a:pt x="3439118" y="405731"/>
                  </a:moveTo>
                  <a:lnTo>
                    <a:pt x="20857" y="405731"/>
                  </a:lnTo>
                  <a:lnTo>
                    <a:pt x="301170" y="20857"/>
                  </a:lnTo>
                  <a:lnTo>
                    <a:pt x="3162143" y="20857"/>
                  </a:lnTo>
                  <a:close/>
                </a:path>
              </a:pathLst>
            </a:custGeom>
            <a:solidFill>
              <a:schemeClr val="bg1">
                <a:lumMod val="85000"/>
              </a:schemeClr>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2" name="Freeform: Shape 11">
              <a:extLst>
                <a:ext uri="{FF2B5EF4-FFF2-40B4-BE49-F238E27FC236}">
                  <a16:creationId xmlns:a16="http://schemas.microsoft.com/office/drawing/2014/main" id="{9FC84775-145A-4AEE-B16D-3468914B8EB3}"/>
                </a:ext>
              </a:extLst>
            </p:cNvPr>
            <p:cNvSpPr/>
            <p:nvPr/>
          </p:nvSpPr>
          <p:spPr>
            <a:xfrm>
              <a:off x="3725611" y="8154752"/>
              <a:ext cx="2987994" cy="403142"/>
            </a:xfrm>
            <a:custGeom>
              <a:avLst/>
              <a:gdLst>
                <a:gd name="connsiteX0" fmla="*/ 3470540 w 3503912"/>
                <a:gd name="connsiteY0" fmla="*/ 468023 h 472750"/>
                <a:gd name="connsiteX1" fmla="*/ 3469984 w 3503912"/>
                <a:gd name="connsiteY1" fmla="*/ 468023 h 472750"/>
                <a:gd name="connsiteX2" fmla="*/ 51722 w 3503912"/>
                <a:gd name="connsiteY2" fmla="*/ 468023 h 472750"/>
                <a:gd name="connsiteX3" fmla="*/ 24192 w 3503912"/>
                <a:gd name="connsiteY3" fmla="*/ 451059 h 472750"/>
                <a:gd name="connsiteX4" fmla="*/ 26694 w 3503912"/>
                <a:gd name="connsiteY4" fmla="*/ 418801 h 472750"/>
                <a:gd name="connsiteX5" fmla="*/ 307007 w 3503912"/>
                <a:gd name="connsiteY5" fmla="*/ 33648 h 472750"/>
                <a:gd name="connsiteX6" fmla="*/ 332035 w 3503912"/>
                <a:gd name="connsiteY6" fmla="*/ 20857 h 472750"/>
                <a:gd name="connsiteX7" fmla="*/ 3193008 w 3503912"/>
                <a:gd name="connsiteY7" fmla="*/ 20857 h 472750"/>
                <a:gd name="connsiteX8" fmla="*/ 3218036 w 3503912"/>
                <a:gd name="connsiteY8" fmla="*/ 33648 h 472750"/>
                <a:gd name="connsiteX9" fmla="*/ 3491953 w 3503912"/>
                <a:gd name="connsiteY9" fmla="*/ 414630 h 472750"/>
                <a:gd name="connsiteX10" fmla="*/ 3501408 w 3503912"/>
                <a:gd name="connsiteY10" fmla="*/ 436877 h 472750"/>
                <a:gd name="connsiteX11" fmla="*/ 3470540 w 3503912"/>
                <a:gd name="connsiteY11" fmla="*/ 468023 h 472750"/>
                <a:gd name="connsiteX12" fmla="*/ 112346 w 3503912"/>
                <a:gd name="connsiteY12" fmla="*/ 406565 h 472750"/>
                <a:gd name="connsiteX13" fmla="*/ 3409917 w 3503912"/>
                <a:gd name="connsiteY13" fmla="*/ 406565 h 472750"/>
                <a:gd name="connsiteX14" fmla="*/ 3177157 w 3503912"/>
                <a:gd name="connsiteY14" fmla="*/ 83149 h 472750"/>
                <a:gd name="connsiteX15" fmla="*/ 347886 w 3503912"/>
                <a:gd name="connsiteY15" fmla="*/ 83149 h 472750"/>
                <a:gd name="connsiteX16" fmla="*/ 112346 w 3503912"/>
                <a:gd name="connsiteY16" fmla="*/ 406565 h 47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03912" h="472750">
                  <a:moveTo>
                    <a:pt x="3470540" y="468023"/>
                  </a:moveTo>
                  <a:cubicBezTo>
                    <a:pt x="3470262" y="468023"/>
                    <a:pt x="3470262" y="468023"/>
                    <a:pt x="3469984" y="468023"/>
                  </a:cubicBezTo>
                  <a:lnTo>
                    <a:pt x="51722" y="468023"/>
                  </a:lnTo>
                  <a:cubicBezTo>
                    <a:pt x="40043" y="468023"/>
                    <a:pt x="29475" y="461627"/>
                    <a:pt x="24192" y="451059"/>
                  </a:cubicBezTo>
                  <a:cubicBezTo>
                    <a:pt x="18908" y="440770"/>
                    <a:pt x="20020" y="428256"/>
                    <a:pt x="26694" y="418801"/>
                  </a:cubicBezTo>
                  <a:lnTo>
                    <a:pt x="307007" y="33648"/>
                  </a:lnTo>
                  <a:cubicBezTo>
                    <a:pt x="312847" y="25585"/>
                    <a:pt x="322024" y="20857"/>
                    <a:pt x="332035" y="20857"/>
                  </a:cubicBezTo>
                  <a:lnTo>
                    <a:pt x="3193008" y="20857"/>
                  </a:lnTo>
                  <a:cubicBezTo>
                    <a:pt x="3203019" y="20857"/>
                    <a:pt x="3212196" y="25585"/>
                    <a:pt x="3218036" y="33648"/>
                  </a:cubicBezTo>
                  <a:lnTo>
                    <a:pt x="3491953" y="414630"/>
                  </a:lnTo>
                  <a:cubicBezTo>
                    <a:pt x="3497793" y="420192"/>
                    <a:pt x="3501408" y="427978"/>
                    <a:pt x="3501408" y="436877"/>
                  </a:cubicBezTo>
                  <a:cubicBezTo>
                    <a:pt x="3501408" y="454396"/>
                    <a:pt x="3487782" y="468023"/>
                    <a:pt x="3470540" y="468023"/>
                  </a:cubicBezTo>
                  <a:close/>
                  <a:moveTo>
                    <a:pt x="112346" y="406565"/>
                  </a:moveTo>
                  <a:lnTo>
                    <a:pt x="3409917" y="406565"/>
                  </a:lnTo>
                  <a:lnTo>
                    <a:pt x="3177157" y="83149"/>
                  </a:lnTo>
                  <a:lnTo>
                    <a:pt x="347886" y="83149"/>
                  </a:lnTo>
                  <a:lnTo>
                    <a:pt x="112346" y="406565"/>
                  </a:lnTo>
                  <a:close/>
                </a:path>
              </a:pathLst>
            </a:custGeom>
            <a:solidFill>
              <a:schemeClr val="bg1">
                <a:lumMod val="75000"/>
              </a:schemeClr>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3" name="Freeform: Shape 12">
              <a:extLst>
                <a:ext uri="{FF2B5EF4-FFF2-40B4-BE49-F238E27FC236}">
                  <a16:creationId xmlns:a16="http://schemas.microsoft.com/office/drawing/2014/main" id="{47D946E1-586C-4C23-B6F9-7E07E0F4EFC9}"/>
                </a:ext>
              </a:extLst>
            </p:cNvPr>
            <p:cNvSpPr/>
            <p:nvPr/>
          </p:nvSpPr>
          <p:spPr>
            <a:xfrm>
              <a:off x="3751933" y="8509755"/>
              <a:ext cx="2940565" cy="450571"/>
            </a:xfrm>
            <a:custGeom>
              <a:avLst/>
              <a:gdLst>
                <a:gd name="connsiteX0" fmla="*/ 20857 w 3448295"/>
                <a:gd name="connsiteY0" fmla="*/ 20857 h 528367"/>
                <a:gd name="connsiteX1" fmla="*/ 20857 w 3448295"/>
                <a:gd name="connsiteY1" fmla="*/ 384040 h 528367"/>
                <a:gd name="connsiteX2" fmla="*/ 163238 w 3448295"/>
                <a:gd name="connsiteY2" fmla="*/ 526421 h 528367"/>
                <a:gd name="connsiteX3" fmla="*/ 305619 w 3448295"/>
                <a:gd name="connsiteY3" fmla="*/ 384040 h 528367"/>
                <a:gd name="connsiteX4" fmla="*/ 448000 w 3448295"/>
                <a:gd name="connsiteY4" fmla="*/ 526421 h 528367"/>
                <a:gd name="connsiteX5" fmla="*/ 590382 w 3448295"/>
                <a:gd name="connsiteY5" fmla="*/ 384040 h 528367"/>
                <a:gd name="connsiteX6" fmla="*/ 732763 w 3448295"/>
                <a:gd name="connsiteY6" fmla="*/ 526421 h 528367"/>
                <a:gd name="connsiteX7" fmla="*/ 875144 w 3448295"/>
                <a:gd name="connsiteY7" fmla="*/ 384040 h 528367"/>
                <a:gd name="connsiteX8" fmla="*/ 1017525 w 3448295"/>
                <a:gd name="connsiteY8" fmla="*/ 526421 h 528367"/>
                <a:gd name="connsiteX9" fmla="*/ 1159906 w 3448295"/>
                <a:gd name="connsiteY9" fmla="*/ 384040 h 528367"/>
                <a:gd name="connsiteX10" fmla="*/ 1302288 w 3448295"/>
                <a:gd name="connsiteY10" fmla="*/ 526421 h 528367"/>
                <a:gd name="connsiteX11" fmla="*/ 1444669 w 3448295"/>
                <a:gd name="connsiteY11" fmla="*/ 384040 h 528367"/>
                <a:gd name="connsiteX12" fmla="*/ 1587050 w 3448295"/>
                <a:gd name="connsiteY12" fmla="*/ 526421 h 528367"/>
                <a:gd name="connsiteX13" fmla="*/ 1729431 w 3448295"/>
                <a:gd name="connsiteY13" fmla="*/ 384040 h 528367"/>
                <a:gd name="connsiteX14" fmla="*/ 1871813 w 3448295"/>
                <a:gd name="connsiteY14" fmla="*/ 526421 h 528367"/>
                <a:gd name="connsiteX15" fmla="*/ 2014194 w 3448295"/>
                <a:gd name="connsiteY15" fmla="*/ 384040 h 528367"/>
                <a:gd name="connsiteX16" fmla="*/ 2156575 w 3448295"/>
                <a:gd name="connsiteY16" fmla="*/ 526421 h 528367"/>
                <a:gd name="connsiteX17" fmla="*/ 2298956 w 3448295"/>
                <a:gd name="connsiteY17" fmla="*/ 384040 h 528367"/>
                <a:gd name="connsiteX18" fmla="*/ 2441338 w 3448295"/>
                <a:gd name="connsiteY18" fmla="*/ 526421 h 528367"/>
                <a:gd name="connsiteX19" fmla="*/ 2583719 w 3448295"/>
                <a:gd name="connsiteY19" fmla="*/ 384040 h 528367"/>
                <a:gd name="connsiteX20" fmla="*/ 2726100 w 3448295"/>
                <a:gd name="connsiteY20" fmla="*/ 526421 h 528367"/>
                <a:gd name="connsiteX21" fmla="*/ 2868481 w 3448295"/>
                <a:gd name="connsiteY21" fmla="*/ 384040 h 528367"/>
                <a:gd name="connsiteX22" fmla="*/ 3010862 w 3448295"/>
                <a:gd name="connsiteY22" fmla="*/ 526421 h 528367"/>
                <a:gd name="connsiteX23" fmla="*/ 3153243 w 3448295"/>
                <a:gd name="connsiteY23" fmla="*/ 384040 h 528367"/>
                <a:gd name="connsiteX24" fmla="*/ 3295625 w 3448295"/>
                <a:gd name="connsiteY24" fmla="*/ 526421 h 528367"/>
                <a:gd name="connsiteX25" fmla="*/ 3438006 w 3448295"/>
                <a:gd name="connsiteY25" fmla="*/ 384040 h 528367"/>
                <a:gd name="connsiteX26" fmla="*/ 3438006 w 3448295"/>
                <a:gd name="connsiteY26" fmla="*/ 20857 h 528367"/>
                <a:gd name="connsiteX27" fmla="*/ 20857 w 3448295"/>
                <a:gd name="connsiteY27" fmla="*/ 20857 h 52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48295" h="528367">
                  <a:moveTo>
                    <a:pt x="20857" y="20857"/>
                  </a:moveTo>
                  <a:lnTo>
                    <a:pt x="20857" y="384040"/>
                  </a:lnTo>
                  <a:cubicBezTo>
                    <a:pt x="20857" y="462739"/>
                    <a:pt x="84539" y="526421"/>
                    <a:pt x="163238" y="526421"/>
                  </a:cubicBezTo>
                  <a:cubicBezTo>
                    <a:pt x="241937" y="526421"/>
                    <a:pt x="305619" y="462461"/>
                    <a:pt x="305619" y="384040"/>
                  </a:cubicBezTo>
                  <a:cubicBezTo>
                    <a:pt x="305619" y="462739"/>
                    <a:pt x="369301" y="526421"/>
                    <a:pt x="448000" y="526421"/>
                  </a:cubicBezTo>
                  <a:cubicBezTo>
                    <a:pt x="526699" y="526421"/>
                    <a:pt x="590382" y="462461"/>
                    <a:pt x="590382" y="384040"/>
                  </a:cubicBezTo>
                  <a:cubicBezTo>
                    <a:pt x="590382" y="462739"/>
                    <a:pt x="654064" y="526421"/>
                    <a:pt x="732763" y="526421"/>
                  </a:cubicBezTo>
                  <a:cubicBezTo>
                    <a:pt x="811462" y="526421"/>
                    <a:pt x="875144" y="462461"/>
                    <a:pt x="875144" y="384040"/>
                  </a:cubicBezTo>
                  <a:cubicBezTo>
                    <a:pt x="875144" y="462739"/>
                    <a:pt x="939104" y="526421"/>
                    <a:pt x="1017525" y="526421"/>
                  </a:cubicBezTo>
                  <a:cubicBezTo>
                    <a:pt x="1096224" y="526421"/>
                    <a:pt x="1159906" y="462461"/>
                    <a:pt x="1159906" y="384040"/>
                  </a:cubicBezTo>
                  <a:cubicBezTo>
                    <a:pt x="1159906" y="462739"/>
                    <a:pt x="1223589" y="526421"/>
                    <a:pt x="1302288" y="526421"/>
                  </a:cubicBezTo>
                  <a:cubicBezTo>
                    <a:pt x="1380987" y="526421"/>
                    <a:pt x="1444669" y="462461"/>
                    <a:pt x="1444669" y="384040"/>
                  </a:cubicBezTo>
                  <a:cubicBezTo>
                    <a:pt x="1444669" y="462739"/>
                    <a:pt x="1508351" y="526421"/>
                    <a:pt x="1587050" y="526421"/>
                  </a:cubicBezTo>
                  <a:cubicBezTo>
                    <a:pt x="1665749" y="526421"/>
                    <a:pt x="1729431" y="462461"/>
                    <a:pt x="1729431" y="384040"/>
                  </a:cubicBezTo>
                  <a:cubicBezTo>
                    <a:pt x="1729431" y="462739"/>
                    <a:pt x="1793114" y="526421"/>
                    <a:pt x="1871813" y="526421"/>
                  </a:cubicBezTo>
                  <a:cubicBezTo>
                    <a:pt x="1950512" y="526421"/>
                    <a:pt x="2014194" y="462461"/>
                    <a:pt x="2014194" y="384040"/>
                  </a:cubicBezTo>
                  <a:cubicBezTo>
                    <a:pt x="2014194" y="462739"/>
                    <a:pt x="2077876" y="526421"/>
                    <a:pt x="2156575" y="526421"/>
                  </a:cubicBezTo>
                  <a:cubicBezTo>
                    <a:pt x="2235274" y="526421"/>
                    <a:pt x="2298956" y="462461"/>
                    <a:pt x="2298956" y="384040"/>
                  </a:cubicBezTo>
                  <a:cubicBezTo>
                    <a:pt x="2298956" y="462739"/>
                    <a:pt x="2362639" y="526421"/>
                    <a:pt x="2441338" y="526421"/>
                  </a:cubicBezTo>
                  <a:cubicBezTo>
                    <a:pt x="2520036" y="526421"/>
                    <a:pt x="2583719" y="462461"/>
                    <a:pt x="2583719" y="384040"/>
                  </a:cubicBezTo>
                  <a:cubicBezTo>
                    <a:pt x="2583719" y="462739"/>
                    <a:pt x="2647401" y="526421"/>
                    <a:pt x="2726100" y="526421"/>
                  </a:cubicBezTo>
                  <a:cubicBezTo>
                    <a:pt x="2804799" y="526421"/>
                    <a:pt x="2868481" y="462461"/>
                    <a:pt x="2868481" y="384040"/>
                  </a:cubicBezTo>
                  <a:cubicBezTo>
                    <a:pt x="2868481" y="462739"/>
                    <a:pt x="2932163" y="526421"/>
                    <a:pt x="3010862" y="526421"/>
                  </a:cubicBezTo>
                  <a:cubicBezTo>
                    <a:pt x="3089561" y="526421"/>
                    <a:pt x="3153243" y="462461"/>
                    <a:pt x="3153243" y="384040"/>
                  </a:cubicBezTo>
                  <a:cubicBezTo>
                    <a:pt x="3153243" y="462739"/>
                    <a:pt x="3216926" y="526421"/>
                    <a:pt x="3295625" y="526421"/>
                  </a:cubicBezTo>
                  <a:cubicBezTo>
                    <a:pt x="3374324" y="526421"/>
                    <a:pt x="3438006" y="462461"/>
                    <a:pt x="3438006" y="384040"/>
                  </a:cubicBezTo>
                  <a:lnTo>
                    <a:pt x="3438006" y="20857"/>
                  </a:lnTo>
                  <a:lnTo>
                    <a:pt x="20857" y="20857"/>
                  </a:lnTo>
                  <a:close/>
                </a:path>
              </a:pathLst>
            </a:custGeom>
            <a:solidFill>
              <a:srgbClr val="E60F56"/>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4" name="Freeform: Shape 13">
              <a:extLst>
                <a:ext uri="{FF2B5EF4-FFF2-40B4-BE49-F238E27FC236}">
                  <a16:creationId xmlns:a16="http://schemas.microsoft.com/office/drawing/2014/main" id="{12250593-EAAA-4196-B0E1-1BD2EC06CB71}"/>
                </a:ext>
              </a:extLst>
            </p:cNvPr>
            <p:cNvSpPr/>
            <p:nvPr/>
          </p:nvSpPr>
          <p:spPr>
            <a:xfrm>
              <a:off x="3726558" y="8483669"/>
              <a:ext cx="2987994" cy="497999"/>
            </a:xfrm>
            <a:custGeom>
              <a:avLst/>
              <a:gdLst>
                <a:gd name="connsiteX0" fmla="*/ 3326493 w 3503912"/>
                <a:gd name="connsiteY0" fmla="*/ 588158 h 583985"/>
                <a:gd name="connsiteX1" fmla="*/ 3184112 w 3503912"/>
                <a:gd name="connsiteY1" fmla="*/ 513352 h 583985"/>
                <a:gd name="connsiteX2" fmla="*/ 3041730 w 3503912"/>
                <a:gd name="connsiteY2" fmla="*/ 588158 h 583985"/>
                <a:gd name="connsiteX3" fmla="*/ 2899349 w 3503912"/>
                <a:gd name="connsiteY3" fmla="*/ 513352 h 583985"/>
                <a:gd name="connsiteX4" fmla="*/ 2756968 w 3503912"/>
                <a:gd name="connsiteY4" fmla="*/ 588158 h 583985"/>
                <a:gd name="connsiteX5" fmla="*/ 2614587 w 3503912"/>
                <a:gd name="connsiteY5" fmla="*/ 513352 h 583985"/>
                <a:gd name="connsiteX6" fmla="*/ 2472205 w 3503912"/>
                <a:gd name="connsiteY6" fmla="*/ 588158 h 583985"/>
                <a:gd name="connsiteX7" fmla="*/ 2329824 w 3503912"/>
                <a:gd name="connsiteY7" fmla="*/ 513352 h 583985"/>
                <a:gd name="connsiteX8" fmla="*/ 2187443 w 3503912"/>
                <a:gd name="connsiteY8" fmla="*/ 588158 h 583985"/>
                <a:gd name="connsiteX9" fmla="*/ 2045062 w 3503912"/>
                <a:gd name="connsiteY9" fmla="*/ 513352 h 583985"/>
                <a:gd name="connsiteX10" fmla="*/ 1902680 w 3503912"/>
                <a:gd name="connsiteY10" fmla="*/ 588158 h 583985"/>
                <a:gd name="connsiteX11" fmla="*/ 1760299 w 3503912"/>
                <a:gd name="connsiteY11" fmla="*/ 513352 h 583985"/>
                <a:gd name="connsiteX12" fmla="*/ 1617918 w 3503912"/>
                <a:gd name="connsiteY12" fmla="*/ 588158 h 583985"/>
                <a:gd name="connsiteX13" fmla="*/ 1475537 w 3503912"/>
                <a:gd name="connsiteY13" fmla="*/ 513352 h 583985"/>
                <a:gd name="connsiteX14" fmla="*/ 1333155 w 3503912"/>
                <a:gd name="connsiteY14" fmla="*/ 588158 h 583985"/>
                <a:gd name="connsiteX15" fmla="*/ 1190774 w 3503912"/>
                <a:gd name="connsiteY15" fmla="*/ 513352 h 583985"/>
                <a:gd name="connsiteX16" fmla="*/ 1048393 w 3503912"/>
                <a:gd name="connsiteY16" fmla="*/ 588158 h 583985"/>
                <a:gd name="connsiteX17" fmla="*/ 906012 w 3503912"/>
                <a:gd name="connsiteY17" fmla="*/ 513352 h 583985"/>
                <a:gd name="connsiteX18" fmla="*/ 763631 w 3503912"/>
                <a:gd name="connsiteY18" fmla="*/ 588158 h 583985"/>
                <a:gd name="connsiteX19" fmla="*/ 621249 w 3503912"/>
                <a:gd name="connsiteY19" fmla="*/ 513352 h 583985"/>
                <a:gd name="connsiteX20" fmla="*/ 478868 w 3503912"/>
                <a:gd name="connsiteY20" fmla="*/ 588158 h 583985"/>
                <a:gd name="connsiteX21" fmla="*/ 336487 w 3503912"/>
                <a:gd name="connsiteY21" fmla="*/ 513352 h 583985"/>
                <a:gd name="connsiteX22" fmla="*/ 194106 w 3503912"/>
                <a:gd name="connsiteY22" fmla="*/ 588158 h 583985"/>
                <a:gd name="connsiteX23" fmla="*/ 20857 w 3503912"/>
                <a:gd name="connsiteY23" fmla="*/ 414908 h 583985"/>
                <a:gd name="connsiteX24" fmla="*/ 20857 w 3503912"/>
                <a:gd name="connsiteY24" fmla="*/ 51725 h 583985"/>
                <a:gd name="connsiteX25" fmla="*/ 51724 w 3503912"/>
                <a:gd name="connsiteY25" fmla="*/ 20857 h 583985"/>
                <a:gd name="connsiteX26" fmla="*/ 3469986 w 3503912"/>
                <a:gd name="connsiteY26" fmla="*/ 20857 h 583985"/>
                <a:gd name="connsiteX27" fmla="*/ 3500854 w 3503912"/>
                <a:gd name="connsiteY27" fmla="*/ 51725 h 583985"/>
                <a:gd name="connsiteX28" fmla="*/ 3500854 w 3503912"/>
                <a:gd name="connsiteY28" fmla="*/ 414908 h 583985"/>
                <a:gd name="connsiteX29" fmla="*/ 3326493 w 3503912"/>
                <a:gd name="connsiteY29" fmla="*/ 588158 h 583985"/>
                <a:gd name="connsiteX30" fmla="*/ 3214979 w 3503912"/>
                <a:gd name="connsiteY30" fmla="*/ 414908 h 583985"/>
                <a:gd name="connsiteX31" fmla="*/ 3326493 w 3503912"/>
                <a:gd name="connsiteY31" fmla="*/ 526422 h 583985"/>
                <a:gd name="connsiteX32" fmla="*/ 3438006 w 3503912"/>
                <a:gd name="connsiteY32" fmla="*/ 414908 h 583985"/>
                <a:gd name="connsiteX33" fmla="*/ 3438006 w 3503912"/>
                <a:gd name="connsiteY33" fmla="*/ 82592 h 583985"/>
                <a:gd name="connsiteX34" fmla="*/ 81480 w 3503912"/>
                <a:gd name="connsiteY34" fmla="*/ 82592 h 583985"/>
                <a:gd name="connsiteX35" fmla="*/ 81480 w 3503912"/>
                <a:gd name="connsiteY35" fmla="*/ 414908 h 583985"/>
                <a:gd name="connsiteX36" fmla="*/ 192993 w 3503912"/>
                <a:gd name="connsiteY36" fmla="*/ 526422 h 583985"/>
                <a:gd name="connsiteX37" fmla="*/ 304507 w 3503912"/>
                <a:gd name="connsiteY37" fmla="*/ 414908 h 583985"/>
                <a:gd name="connsiteX38" fmla="*/ 335375 w 3503912"/>
                <a:gd name="connsiteY38" fmla="*/ 384040 h 583985"/>
                <a:gd name="connsiteX39" fmla="*/ 366242 w 3503912"/>
                <a:gd name="connsiteY39" fmla="*/ 414908 h 583985"/>
                <a:gd name="connsiteX40" fmla="*/ 477756 w 3503912"/>
                <a:gd name="connsiteY40" fmla="*/ 526422 h 583985"/>
                <a:gd name="connsiteX41" fmla="*/ 589269 w 3503912"/>
                <a:gd name="connsiteY41" fmla="*/ 414908 h 583985"/>
                <a:gd name="connsiteX42" fmla="*/ 620137 w 3503912"/>
                <a:gd name="connsiteY42" fmla="*/ 384040 h 583985"/>
                <a:gd name="connsiteX43" fmla="*/ 651005 w 3503912"/>
                <a:gd name="connsiteY43" fmla="*/ 414908 h 583985"/>
                <a:gd name="connsiteX44" fmla="*/ 762518 w 3503912"/>
                <a:gd name="connsiteY44" fmla="*/ 526422 h 583985"/>
                <a:gd name="connsiteX45" fmla="*/ 874032 w 3503912"/>
                <a:gd name="connsiteY45" fmla="*/ 414908 h 583985"/>
                <a:gd name="connsiteX46" fmla="*/ 904899 w 3503912"/>
                <a:gd name="connsiteY46" fmla="*/ 384040 h 583985"/>
                <a:gd name="connsiteX47" fmla="*/ 935767 w 3503912"/>
                <a:gd name="connsiteY47" fmla="*/ 414908 h 583985"/>
                <a:gd name="connsiteX48" fmla="*/ 1047281 w 3503912"/>
                <a:gd name="connsiteY48" fmla="*/ 526422 h 583985"/>
                <a:gd name="connsiteX49" fmla="*/ 1158794 w 3503912"/>
                <a:gd name="connsiteY49" fmla="*/ 414908 h 583985"/>
                <a:gd name="connsiteX50" fmla="*/ 1189662 w 3503912"/>
                <a:gd name="connsiteY50" fmla="*/ 384040 h 583985"/>
                <a:gd name="connsiteX51" fmla="*/ 1220530 w 3503912"/>
                <a:gd name="connsiteY51" fmla="*/ 414908 h 583985"/>
                <a:gd name="connsiteX52" fmla="*/ 1332043 w 3503912"/>
                <a:gd name="connsiteY52" fmla="*/ 526422 h 583985"/>
                <a:gd name="connsiteX53" fmla="*/ 1443557 w 3503912"/>
                <a:gd name="connsiteY53" fmla="*/ 414908 h 583985"/>
                <a:gd name="connsiteX54" fmla="*/ 1474424 w 3503912"/>
                <a:gd name="connsiteY54" fmla="*/ 384040 h 583985"/>
                <a:gd name="connsiteX55" fmla="*/ 1505292 w 3503912"/>
                <a:gd name="connsiteY55" fmla="*/ 414908 h 583985"/>
                <a:gd name="connsiteX56" fmla="*/ 1616806 w 3503912"/>
                <a:gd name="connsiteY56" fmla="*/ 526422 h 583985"/>
                <a:gd name="connsiteX57" fmla="*/ 1728319 w 3503912"/>
                <a:gd name="connsiteY57" fmla="*/ 414908 h 583985"/>
                <a:gd name="connsiteX58" fmla="*/ 1759187 w 3503912"/>
                <a:gd name="connsiteY58" fmla="*/ 384040 h 583985"/>
                <a:gd name="connsiteX59" fmla="*/ 1790055 w 3503912"/>
                <a:gd name="connsiteY59" fmla="*/ 414908 h 583985"/>
                <a:gd name="connsiteX60" fmla="*/ 1901568 w 3503912"/>
                <a:gd name="connsiteY60" fmla="*/ 526422 h 583985"/>
                <a:gd name="connsiteX61" fmla="*/ 2013081 w 3503912"/>
                <a:gd name="connsiteY61" fmla="*/ 414908 h 583985"/>
                <a:gd name="connsiteX62" fmla="*/ 2043949 w 3503912"/>
                <a:gd name="connsiteY62" fmla="*/ 384040 h 583985"/>
                <a:gd name="connsiteX63" fmla="*/ 2074817 w 3503912"/>
                <a:gd name="connsiteY63" fmla="*/ 414908 h 583985"/>
                <a:gd name="connsiteX64" fmla="*/ 2186330 w 3503912"/>
                <a:gd name="connsiteY64" fmla="*/ 526422 h 583985"/>
                <a:gd name="connsiteX65" fmla="*/ 2297844 w 3503912"/>
                <a:gd name="connsiteY65" fmla="*/ 414908 h 583985"/>
                <a:gd name="connsiteX66" fmla="*/ 2328712 w 3503912"/>
                <a:gd name="connsiteY66" fmla="*/ 384040 h 583985"/>
                <a:gd name="connsiteX67" fmla="*/ 2359580 w 3503912"/>
                <a:gd name="connsiteY67" fmla="*/ 414908 h 583985"/>
                <a:gd name="connsiteX68" fmla="*/ 2471093 w 3503912"/>
                <a:gd name="connsiteY68" fmla="*/ 526422 h 583985"/>
                <a:gd name="connsiteX69" fmla="*/ 2582606 w 3503912"/>
                <a:gd name="connsiteY69" fmla="*/ 414908 h 583985"/>
                <a:gd name="connsiteX70" fmla="*/ 2613474 w 3503912"/>
                <a:gd name="connsiteY70" fmla="*/ 384040 h 583985"/>
                <a:gd name="connsiteX71" fmla="*/ 2644342 w 3503912"/>
                <a:gd name="connsiteY71" fmla="*/ 414908 h 583985"/>
                <a:gd name="connsiteX72" fmla="*/ 2755855 w 3503912"/>
                <a:gd name="connsiteY72" fmla="*/ 526422 h 583985"/>
                <a:gd name="connsiteX73" fmla="*/ 2867369 w 3503912"/>
                <a:gd name="connsiteY73" fmla="*/ 414908 h 583985"/>
                <a:gd name="connsiteX74" fmla="*/ 2898237 w 3503912"/>
                <a:gd name="connsiteY74" fmla="*/ 384040 h 583985"/>
                <a:gd name="connsiteX75" fmla="*/ 2929104 w 3503912"/>
                <a:gd name="connsiteY75" fmla="*/ 414908 h 583985"/>
                <a:gd name="connsiteX76" fmla="*/ 3040618 w 3503912"/>
                <a:gd name="connsiteY76" fmla="*/ 526422 h 583985"/>
                <a:gd name="connsiteX77" fmla="*/ 3152131 w 3503912"/>
                <a:gd name="connsiteY77" fmla="*/ 414908 h 583985"/>
                <a:gd name="connsiteX78" fmla="*/ 3182999 w 3503912"/>
                <a:gd name="connsiteY78" fmla="*/ 384040 h 583985"/>
                <a:gd name="connsiteX79" fmla="*/ 3214979 w 3503912"/>
                <a:gd name="connsiteY79" fmla="*/ 414908 h 58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503912" h="583985">
                  <a:moveTo>
                    <a:pt x="3326493" y="588158"/>
                  </a:moveTo>
                  <a:cubicBezTo>
                    <a:pt x="3267538" y="588158"/>
                    <a:pt x="3215257" y="558679"/>
                    <a:pt x="3184112" y="513352"/>
                  </a:cubicBezTo>
                  <a:cubicBezTo>
                    <a:pt x="3152687" y="558402"/>
                    <a:pt x="3100685" y="588158"/>
                    <a:pt x="3041730" y="588158"/>
                  </a:cubicBezTo>
                  <a:cubicBezTo>
                    <a:pt x="2982775" y="588158"/>
                    <a:pt x="2930495" y="558679"/>
                    <a:pt x="2899349" y="513352"/>
                  </a:cubicBezTo>
                  <a:cubicBezTo>
                    <a:pt x="2867925" y="558402"/>
                    <a:pt x="2815922" y="588158"/>
                    <a:pt x="2756968" y="588158"/>
                  </a:cubicBezTo>
                  <a:cubicBezTo>
                    <a:pt x="2698013" y="588158"/>
                    <a:pt x="2645732" y="558679"/>
                    <a:pt x="2614587" y="513352"/>
                  </a:cubicBezTo>
                  <a:cubicBezTo>
                    <a:pt x="2583163" y="558402"/>
                    <a:pt x="2531160" y="588158"/>
                    <a:pt x="2472205" y="588158"/>
                  </a:cubicBezTo>
                  <a:cubicBezTo>
                    <a:pt x="2413251" y="588158"/>
                    <a:pt x="2360970" y="558679"/>
                    <a:pt x="2329824" y="513352"/>
                  </a:cubicBezTo>
                  <a:cubicBezTo>
                    <a:pt x="2298400" y="558402"/>
                    <a:pt x="2246398" y="588158"/>
                    <a:pt x="2187443" y="588158"/>
                  </a:cubicBezTo>
                  <a:cubicBezTo>
                    <a:pt x="2128488" y="588158"/>
                    <a:pt x="2076207" y="558679"/>
                    <a:pt x="2045062" y="513352"/>
                  </a:cubicBezTo>
                  <a:cubicBezTo>
                    <a:pt x="2013638" y="558402"/>
                    <a:pt x="1961635" y="588158"/>
                    <a:pt x="1902680" y="588158"/>
                  </a:cubicBezTo>
                  <a:cubicBezTo>
                    <a:pt x="1843726" y="588158"/>
                    <a:pt x="1791445" y="558679"/>
                    <a:pt x="1760299" y="513352"/>
                  </a:cubicBezTo>
                  <a:cubicBezTo>
                    <a:pt x="1728875" y="558402"/>
                    <a:pt x="1676873" y="588158"/>
                    <a:pt x="1617918" y="588158"/>
                  </a:cubicBezTo>
                  <a:cubicBezTo>
                    <a:pt x="1558963" y="588158"/>
                    <a:pt x="1506683" y="558679"/>
                    <a:pt x="1475537" y="513352"/>
                  </a:cubicBezTo>
                  <a:cubicBezTo>
                    <a:pt x="1444113" y="558402"/>
                    <a:pt x="1392110" y="588158"/>
                    <a:pt x="1333155" y="588158"/>
                  </a:cubicBezTo>
                  <a:cubicBezTo>
                    <a:pt x="1274201" y="588158"/>
                    <a:pt x="1222198" y="558679"/>
                    <a:pt x="1190774" y="513352"/>
                  </a:cubicBezTo>
                  <a:cubicBezTo>
                    <a:pt x="1159350" y="558402"/>
                    <a:pt x="1107348" y="588158"/>
                    <a:pt x="1048393" y="588158"/>
                  </a:cubicBezTo>
                  <a:cubicBezTo>
                    <a:pt x="989438" y="588158"/>
                    <a:pt x="937158" y="558679"/>
                    <a:pt x="906012" y="513352"/>
                  </a:cubicBezTo>
                  <a:cubicBezTo>
                    <a:pt x="874588" y="558402"/>
                    <a:pt x="822585" y="588158"/>
                    <a:pt x="763631" y="588158"/>
                  </a:cubicBezTo>
                  <a:cubicBezTo>
                    <a:pt x="704676" y="588158"/>
                    <a:pt x="652395" y="558679"/>
                    <a:pt x="621249" y="513352"/>
                  </a:cubicBezTo>
                  <a:cubicBezTo>
                    <a:pt x="589825" y="558402"/>
                    <a:pt x="537823" y="588158"/>
                    <a:pt x="478868" y="588158"/>
                  </a:cubicBezTo>
                  <a:cubicBezTo>
                    <a:pt x="419913" y="588158"/>
                    <a:pt x="367633" y="558679"/>
                    <a:pt x="336487" y="513352"/>
                  </a:cubicBezTo>
                  <a:cubicBezTo>
                    <a:pt x="305063" y="558402"/>
                    <a:pt x="253060" y="588158"/>
                    <a:pt x="194106" y="588158"/>
                  </a:cubicBezTo>
                  <a:cubicBezTo>
                    <a:pt x="98443" y="588158"/>
                    <a:pt x="20857" y="510292"/>
                    <a:pt x="20857" y="414908"/>
                  </a:cubicBezTo>
                  <a:lnTo>
                    <a:pt x="20857" y="51725"/>
                  </a:lnTo>
                  <a:cubicBezTo>
                    <a:pt x="20857" y="34761"/>
                    <a:pt x="34761" y="20857"/>
                    <a:pt x="51724" y="20857"/>
                  </a:cubicBezTo>
                  <a:lnTo>
                    <a:pt x="3469986" y="20857"/>
                  </a:lnTo>
                  <a:cubicBezTo>
                    <a:pt x="3486950" y="20857"/>
                    <a:pt x="3500854" y="34761"/>
                    <a:pt x="3500854" y="51725"/>
                  </a:cubicBezTo>
                  <a:lnTo>
                    <a:pt x="3500854" y="414908"/>
                  </a:lnTo>
                  <a:cubicBezTo>
                    <a:pt x="3499742" y="510292"/>
                    <a:pt x="3421877" y="588158"/>
                    <a:pt x="3326493" y="588158"/>
                  </a:cubicBezTo>
                  <a:close/>
                  <a:moveTo>
                    <a:pt x="3214979" y="414908"/>
                  </a:moveTo>
                  <a:cubicBezTo>
                    <a:pt x="3214979" y="476365"/>
                    <a:pt x="3265035" y="526422"/>
                    <a:pt x="3326493" y="526422"/>
                  </a:cubicBezTo>
                  <a:cubicBezTo>
                    <a:pt x="3387950" y="526422"/>
                    <a:pt x="3438006" y="476365"/>
                    <a:pt x="3438006" y="414908"/>
                  </a:cubicBezTo>
                  <a:lnTo>
                    <a:pt x="3438006" y="82592"/>
                  </a:lnTo>
                  <a:lnTo>
                    <a:pt x="81480" y="82592"/>
                  </a:lnTo>
                  <a:lnTo>
                    <a:pt x="81480" y="414908"/>
                  </a:lnTo>
                  <a:cubicBezTo>
                    <a:pt x="81480" y="476365"/>
                    <a:pt x="131536" y="526422"/>
                    <a:pt x="192993" y="526422"/>
                  </a:cubicBezTo>
                  <a:cubicBezTo>
                    <a:pt x="254451" y="526422"/>
                    <a:pt x="304507" y="476365"/>
                    <a:pt x="304507" y="414908"/>
                  </a:cubicBezTo>
                  <a:cubicBezTo>
                    <a:pt x="304507" y="397944"/>
                    <a:pt x="318411" y="384040"/>
                    <a:pt x="335375" y="384040"/>
                  </a:cubicBezTo>
                  <a:cubicBezTo>
                    <a:pt x="352338" y="384040"/>
                    <a:pt x="366242" y="397944"/>
                    <a:pt x="366242" y="414908"/>
                  </a:cubicBezTo>
                  <a:cubicBezTo>
                    <a:pt x="366242" y="476365"/>
                    <a:pt x="416298" y="526422"/>
                    <a:pt x="477756" y="526422"/>
                  </a:cubicBezTo>
                  <a:cubicBezTo>
                    <a:pt x="539213" y="526422"/>
                    <a:pt x="589269" y="476365"/>
                    <a:pt x="589269" y="414908"/>
                  </a:cubicBezTo>
                  <a:cubicBezTo>
                    <a:pt x="589269" y="397944"/>
                    <a:pt x="603174" y="384040"/>
                    <a:pt x="620137" y="384040"/>
                  </a:cubicBezTo>
                  <a:cubicBezTo>
                    <a:pt x="637100" y="384040"/>
                    <a:pt x="651005" y="397944"/>
                    <a:pt x="651005" y="414908"/>
                  </a:cubicBezTo>
                  <a:cubicBezTo>
                    <a:pt x="651005" y="476365"/>
                    <a:pt x="701061" y="526422"/>
                    <a:pt x="762518" y="526422"/>
                  </a:cubicBezTo>
                  <a:cubicBezTo>
                    <a:pt x="823976" y="526422"/>
                    <a:pt x="874032" y="476365"/>
                    <a:pt x="874032" y="414908"/>
                  </a:cubicBezTo>
                  <a:cubicBezTo>
                    <a:pt x="874032" y="397944"/>
                    <a:pt x="887936" y="384040"/>
                    <a:pt x="904899" y="384040"/>
                  </a:cubicBezTo>
                  <a:cubicBezTo>
                    <a:pt x="921863" y="384040"/>
                    <a:pt x="935767" y="397944"/>
                    <a:pt x="935767" y="414908"/>
                  </a:cubicBezTo>
                  <a:cubicBezTo>
                    <a:pt x="935767" y="476365"/>
                    <a:pt x="985823" y="526422"/>
                    <a:pt x="1047281" y="526422"/>
                  </a:cubicBezTo>
                  <a:cubicBezTo>
                    <a:pt x="1108738" y="526422"/>
                    <a:pt x="1158794" y="476365"/>
                    <a:pt x="1158794" y="414908"/>
                  </a:cubicBezTo>
                  <a:cubicBezTo>
                    <a:pt x="1158794" y="397944"/>
                    <a:pt x="1172699" y="384040"/>
                    <a:pt x="1189662" y="384040"/>
                  </a:cubicBezTo>
                  <a:cubicBezTo>
                    <a:pt x="1206625" y="384040"/>
                    <a:pt x="1220530" y="397944"/>
                    <a:pt x="1220530" y="414908"/>
                  </a:cubicBezTo>
                  <a:cubicBezTo>
                    <a:pt x="1220530" y="476365"/>
                    <a:pt x="1270586" y="526422"/>
                    <a:pt x="1332043" y="526422"/>
                  </a:cubicBezTo>
                  <a:cubicBezTo>
                    <a:pt x="1393501" y="526422"/>
                    <a:pt x="1443557" y="476365"/>
                    <a:pt x="1443557" y="414908"/>
                  </a:cubicBezTo>
                  <a:cubicBezTo>
                    <a:pt x="1443557" y="397944"/>
                    <a:pt x="1457461" y="384040"/>
                    <a:pt x="1474424" y="384040"/>
                  </a:cubicBezTo>
                  <a:cubicBezTo>
                    <a:pt x="1491388" y="384040"/>
                    <a:pt x="1505292" y="397944"/>
                    <a:pt x="1505292" y="414908"/>
                  </a:cubicBezTo>
                  <a:cubicBezTo>
                    <a:pt x="1505292" y="476365"/>
                    <a:pt x="1555348" y="526422"/>
                    <a:pt x="1616806" y="526422"/>
                  </a:cubicBezTo>
                  <a:cubicBezTo>
                    <a:pt x="1678263" y="526422"/>
                    <a:pt x="1728319" y="476365"/>
                    <a:pt x="1728319" y="414908"/>
                  </a:cubicBezTo>
                  <a:cubicBezTo>
                    <a:pt x="1728319" y="397944"/>
                    <a:pt x="1742223" y="384040"/>
                    <a:pt x="1759187" y="384040"/>
                  </a:cubicBezTo>
                  <a:cubicBezTo>
                    <a:pt x="1776150" y="384040"/>
                    <a:pt x="1790055" y="397944"/>
                    <a:pt x="1790055" y="414908"/>
                  </a:cubicBezTo>
                  <a:cubicBezTo>
                    <a:pt x="1790055" y="476365"/>
                    <a:pt x="1840111" y="526422"/>
                    <a:pt x="1901568" y="526422"/>
                  </a:cubicBezTo>
                  <a:cubicBezTo>
                    <a:pt x="1963026" y="526422"/>
                    <a:pt x="2013081" y="476365"/>
                    <a:pt x="2013081" y="414908"/>
                  </a:cubicBezTo>
                  <a:cubicBezTo>
                    <a:pt x="2013081" y="397944"/>
                    <a:pt x="2026986" y="384040"/>
                    <a:pt x="2043949" y="384040"/>
                  </a:cubicBezTo>
                  <a:cubicBezTo>
                    <a:pt x="2060913" y="384040"/>
                    <a:pt x="2074817" y="397944"/>
                    <a:pt x="2074817" y="414908"/>
                  </a:cubicBezTo>
                  <a:cubicBezTo>
                    <a:pt x="2074817" y="476365"/>
                    <a:pt x="2124873" y="526422"/>
                    <a:pt x="2186330" y="526422"/>
                  </a:cubicBezTo>
                  <a:cubicBezTo>
                    <a:pt x="2247788" y="526422"/>
                    <a:pt x="2297844" y="476365"/>
                    <a:pt x="2297844" y="414908"/>
                  </a:cubicBezTo>
                  <a:cubicBezTo>
                    <a:pt x="2297844" y="397944"/>
                    <a:pt x="2311748" y="384040"/>
                    <a:pt x="2328712" y="384040"/>
                  </a:cubicBezTo>
                  <a:cubicBezTo>
                    <a:pt x="2345675" y="384040"/>
                    <a:pt x="2359580" y="397944"/>
                    <a:pt x="2359580" y="414908"/>
                  </a:cubicBezTo>
                  <a:cubicBezTo>
                    <a:pt x="2359580" y="476365"/>
                    <a:pt x="2409635" y="526422"/>
                    <a:pt x="2471093" y="526422"/>
                  </a:cubicBezTo>
                  <a:cubicBezTo>
                    <a:pt x="2532551" y="526422"/>
                    <a:pt x="2582606" y="476365"/>
                    <a:pt x="2582606" y="414908"/>
                  </a:cubicBezTo>
                  <a:cubicBezTo>
                    <a:pt x="2582606" y="397944"/>
                    <a:pt x="2596511" y="384040"/>
                    <a:pt x="2613474" y="384040"/>
                  </a:cubicBezTo>
                  <a:cubicBezTo>
                    <a:pt x="2630438" y="384040"/>
                    <a:pt x="2644342" y="397944"/>
                    <a:pt x="2644342" y="414908"/>
                  </a:cubicBezTo>
                  <a:cubicBezTo>
                    <a:pt x="2644342" y="476365"/>
                    <a:pt x="2694398" y="526422"/>
                    <a:pt x="2755855" y="526422"/>
                  </a:cubicBezTo>
                  <a:cubicBezTo>
                    <a:pt x="2817313" y="526422"/>
                    <a:pt x="2867369" y="476365"/>
                    <a:pt x="2867369" y="414908"/>
                  </a:cubicBezTo>
                  <a:cubicBezTo>
                    <a:pt x="2867369" y="397944"/>
                    <a:pt x="2881273" y="384040"/>
                    <a:pt x="2898237" y="384040"/>
                  </a:cubicBezTo>
                  <a:cubicBezTo>
                    <a:pt x="2915200" y="384040"/>
                    <a:pt x="2929104" y="397944"/>
                    <a:pt x="2929104" y="414908"/>
                  </a:cubicBezTo>
                  <a:cubicBezTo>
                    <a:pt x="2929104" y="476365"/>
                    <a:pt x="2979160" y="526422"/>
                    <a:pt x="3040618" y="526422"/>
                  </a:cubicBezTo>
                  <a:cubicBezTo>
                    <a:pt x="3102076" y="526422"/>
                    <a:pt x="3152131" y="476365"/>
                    <a:pt x="3152131" y="414908"/>
                  </a:cubicBezTo>
                  <a:cubicBezTo>
                    <a:pt x="3152131" y="397944"/>
                    <a:pt x="3166036" y="384040"/>
                    <a:pt x="3182999" y="384040"/>
                  </a:cubicBezTo>
                  <a:cubicBezTo>
                    <a:pt x="3199962" y="384040"/>
                    <a:pt x="3214979" y="397667"/>
                    <a:pt x="3214979" y="414908"/>
                  </a:cubicBezTo>
                  <a:close/>
                </a:path>
              </a:pathLst>
            </a:custGeom>
            <a:solidFill>
              <a:schemeClr val="bg1">
                <a:lumMod val="75000"/>
              </a:schemeClr>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5" name="Freeform: Shape 14">
              <a:extLst>
                <a:ext uri="{FF2B5EF4-FFF2-40B4-BE49-F238E27FC236}">
                  <a16:creationId xmlns:a16="http://schemas.microsoft.com/office/drawing/2014/main" id="{E6A2B3C1-FE0E-4BEB-81E3-5659BA4D6282}"/>
                </a:ext>
              </a:extLst>
            </p:cNvPr>
            <p:cNvSpPr/>
            <p:nvPr/>
          </p:nvSpPr>
          <p:spPr>
            <a:xfrm>
              <a:off x="5709780" y="9182764"/>
              <a:ext cx="497999" cy="853712"/>
            </a:xfrm>
            <a:custGeom>
              <a:avLst/>
              <a:gdLst>
                <a:gd name="connsiteX0" fmla="*/ 113182 w 583985"/>
                <a:gd name="connsiteY0" fmla="*/ 20857 h 1001118"/>
                <a:gd name="connsiteX1" fmla="*/ 489435 w 583985"/>
                <a:gd name="connsiteY1" fmla="*/ 20857 h 1001118"/>
                <a:gd name="connsiteX2" fmla="*/ 582039 w 583985"/>
                <a:gd name="connsiteY2" fmla="*/ 113460 h 1001118"/>
                <a:gd name="connsiteX3" fmla="*/ 582039 w 583985"/>
                <a:gd name="connsiteY3" fmla="*/ 989438 h 1001118"/>
                <a:gd name="connsiteX4" fmla="*/ 20857 w 583985"/>
                <a:gd name="connsiteY4" fmla="*/ 989438 h 1001118"/>
                <a:gd name="connsiteX5" fmla="*/ 20857 w 583985"/>
                <a:gd name="connsiteY5" fmla="*/ 113460 h 1001118"/>
                <a:gd name="connsiteX6" fmla="*/ 113182 w 583985"/>
                <a:gd name="connsiteY6" fmla="*/ 20857 h 10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985" h="1001118">
                  <a:moveTo>
                    <a:pt x="113182" y="20857"/>
                  </a:moveTo>
                  <a:lnTo>
                    <a:pt x="489435" y="20857"/>
                  </a:lnTo>
                  <a:cubicBezTo>
                    <a:pt x="540604" y="20857"/>
                    <a:pt x="582039" y="62292"/>
                    <a:pt x="582039" y="113460"/>
                  </a:cubicBezTo>
                  <a:lnTo>
                    <a:pt x="582039" y="989438"/>
                  </a:lnTo>
                  <a:lnTo>
                    <a:pt x="20857" y="989438"/>
                  </a:lnTo>
                  <a:lnTo>
                    <a:pt x="20857" y="113460"/>
                  </a:lnTo>
                  <a:cubicBezTo>
                    <a:pt x="20857" y="62292"/>
                    <a:pt x="62292" y="20857"/>
                    <a:pt x="113182" y="20857"/>
                  </a:cubicBezTo>
                  <a:close/>
                </a:path>
              </a:pathLst>
            </a:custGeom>
            <a:solidFill>
              <a:srgbClr val="F2F2F2"/>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6" name="Freeform: Shape 15">
              <a:extLst>
                <a:ext uri="{FF2B5EF4-FFF2-40B4-BE49-F238E27FC236}">
                  <a16:creationId xmlns:a16="http://schemas.microsoft.com/office/drawing/2014/main" id="{037D1290-365C-4044-99CA-723877BECB4F}"/>
                </a:ext>
              </a:extLst>
            </p:cNvPr>
            <p:cNvSpPr/>
            <p:nvPr/>
          </p:nvSpPr>
          <p:spPr>
            <a:xfrm>
              <a:off x="5683457" y="9156442"/>
              <a:ext cx="545427" cy="901141"/>
            </a:xfrm>
            <a:custGeom>
              <a:avLst/>
              <a:gdLst>
                <a:gd name="connsiteX0" fmla="*/ 612907 w 639603"/>
                <a:gd name="connsiteY0" fmla="*/ 1050895 h 1056735"/>
                <a:gd name="connsiteX1" fmla="*/ 51724 w 639603"/>
                <a:gd name="connsiteY1" fmla="*/ 1050895 h 1056735"/>
                <a:gd name="connsiteX2" fmla="*/ 20857 w 639603"/>
                <a:gd name="connsiteY2" fmla="*/ 1020028 h 1056735"/>
                <a:gd name="connsiteX3" fmla="*/ 20857 w 639603"/>
                <a:gd name="connsiteY3" fmla="*/ 144050 h 1056735"/>
                <a:gd name="connsiteX4" fmla="*/ 144050 w 639603"/>
                <a:gd name="connsiteY4" fmla="*/ 20857 h 1056735"/>
                <a:gd name="connsiteX5" fmla="*/ 520303 w 639603"/>
                <a:gd name="connsiteY5" fmla="*/ 20857 h 1056735"/>
                <a:gd name="connsiteX6" fmla="*/ 643496 w 639603"/>
                <a:gd name="connsiteY6" fmla="*/ 144050 h 1056735"/>
                <a:gd name="connsiteX7" fmla="*/ 643496 w 639603"/>
                <a:gd name="connsiteY7" fmla="*/ 1020028 h 1056735"/>
                <a:gd name="connsiteX8" fmla="*/ 612907 w 639603"/>
                <a:gd name="connsiteY8" fmla="*/ 1050895 h 1056735"/>
                <a:gd name="connsiteX9" fmla="*/ 82592 w 639603"/>
                <a:gd name="connsiteY9" fmla="*/ 989160 h 1056735"/>
                <a:gd name="connsiteX10" fmla="*/ 582039 w 639603"/>
                <a:gd name="connsiteY10" fmla="*/ 989160 h 1056735"/>
                <a:gd name="connsiteX11" fmla="*/ 582039 w 639603"/>
                <a:gd name="connsiteY11" fmla="*/ 144050 h 1056735"/>
                <a:gd name="connsiteX12" fmla="*/ 520303 w 639603"/>
                <a:gd name="connsiteY12" fmla="*/ 82314 h 1056735"/>
                <a:gd name="connsiteX13" fmla="*/ 144050 w 639603"/>
                <a:gd name="connsiteY13" fmla="*/ 82314 h 1056735"/>
                <a:gd name="connsiteX14" fmla="*/ 82314 w 639603"/>
                <a:gd name="connsiteY14" fmla="*/ 144050 h 1056735"/>
                <a:gd name="connsiteX15" fmla="*/ 82314 w 639603"/>
                <a:gd name="connsiteY15" fmla="*/ 989160 h 105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9603" h="1056735">
                  <a:moveTo>
                    <a:pt x="612907" y="1050895"/>
                  </a:moveTo>
                  <a:lnTo>
                    <a:pt x="51724" y="1050895"/>
                  </a:lnTo>
                  <a:cubicBezTo>
                    <a:pt x="34761" y="1050895"/>
                    <a:pt x="20857" y="1036991"/>
                    <a:pt x="20857" y="1020028"/>
                  </a:cubicBezTo>
                  <a:lnTo>
                    <a:pt x="20857" y="144050"/>
                  </a:lnTo>
                  <a:cubicBezTo>
                    <a:pt x="20857" y="75918"/>
                    <a:pt x="76196" y="20857"/>
                    <a:pt x="144050" y="20857"/>
                  </a:cubicBezTo>
                  <a:lnTo>
                    <a:pt x="520303" y="20857"/>
                  </a:lnTo>
                  <a:cubicBezTo>
                    <a:pt x="588157" y="20857"/>
                    <a:pt x="643496" y="76196"/>
                    <a:pt x="643496" y="144050"/>
                  </a:cubicBezTo>
                  <a:lnTo>
                    <a:pt x="643496" y="1020028"/>
                  </a:lnTo>
                  <a:cubicBezTo>
                    <a:pt x="643775" y="1036991"/>
                    <a:pt x="629870" y="1050895"/>
                    <a:pt x="612907" y="1050895"/>
                  </a:cubicBezTo>
                  <a:close/>
                  <a:moveTo>
                    <a:pt x="82592" y="989160"/>
                  </a:moveTo>
                  <a:lnTo>
                    <a:pt x="582039" y="989160"/>
                  </a:lnTo>
                  <a:lnTo>
                    <a:pt x="582039" y="144050"/>
                  </a:lnTo>
                  <a:cubicBezTo>
                    <a:pt x="582039" y="110123"/>
                    <a:pt x="554508" y="82314"/>
                    <a:pt x="520303" y="82314"/>
                  </a:cubicBezTo>
                  <a:lnTo>
                    <a:pt x="144050" y="82314"/>
                  </a:lnTo>
                  <a:cubicBezTo>
                    <a:pt x="110123" y="82314"/>
                    <a:pt x="82314" y="109844"/>
                    <a:pt x="82314" y="144050"/>
                  </a:cubicBezTo>
                  <a:lnTo>
                    <a:pt x="82314" y="989160"/>
                  </a:lnTo>
                  <a:close/>
                </a:path>
              </a:pathLst>
            </a:custGeom>
            <a:solidFill>
              <a:srgbClr val="E60F56"/>
            </a:solidFill>
            <a:ln w="9525" cap="flat">
              <a:solidFill>
                <a:srgbClr val="E60F56"/>
              </a:solidFill>
              <a:prstDash val="solid"/>
              <a:miter/>
            </a:ln>
          </p:spPr>
          <p:txBody>
            <a:bodyPr rtlCol="0" anchor="ctr"/>
            <a:lstStyle/>
            <a:p>
              <a:pPr defTabSz="228577"/>
              <a:endParaRPr lang="en-US" sz="900">
                <a:solidFill>
                  <a:srgbClr val="878787"/>
                </a:solidFill>
                <a:latin typeface="Montserrat Light"/>
              </a:endParaRPr>
            </a:p>
          </p:txBody>
        </p:sp>
        <p:sp>
          <p:nvSpPr>
            <p:cNvPr id="17" name="Freeform: Shape 16">
              <a:extLst>
                <a:ext uri="{FF2B5EF4-FFF2-40B4-BE49-F238E27FC236}">
                  <a16:creationId xmlns:a16="http://schemas.microsoft.com/office/drawing/2014/main" id="{98081B07-E447-4691-A972-7B4215886210}"/>
                </a:ext>
              </a:extLst>
            </p:cNvPr>
            <p:cNvSpPr/>
            <p:nvPr/>
          </p:nvSpPr>
          <p:spPr>
            <a:xfrm>
              <a:off x="4231909" y="9182527"/>
              <a:ext cx="474285" cy="474285"/>
            </a:xfrm>
            <a:custGeom>
              <a:avLst/>
              <a:gdLst>
                <a:gd name="connsiteX0" fmla="*/ 463851 w 556176"/>
                <a:gd name="connsiteY0" fmla="*/ 556455 h 556176"/>
                <a:gd name="connsiteX1" fmla="*/ 113460 w 556176"/>
                <a:gd name="connsiteY1" fmla="*/ 556455 h 556176"/>
                <a:gd name="connsiteX2" fmla="*/ 20857 w 556176"/>
                <a:gd name="connsiteY2" fmla="*/ 463852 h 556176"/>
                <a:gd name="connsiteX3" fmla="*/ 20857 w 556176"/>
                <a:gd name="connsiteY3" fmla="*/ 113461 h 556176"/>
                <a:gd name="connsiteX4" fmla="*/ 113460 w 556176"/>
                <a:gd name="connsiteY4" fmla="*/ 20857 h 556176"/>
                <a:gd name="connsiteX5" fmla="*/ 463851 w 556176"/>
                <a:gd name="connsiteY5" fmla="*/ 20857 h 556176"/>
                <a:gd name="connsiteX6" fmla="*/ 556455 w 556176"/>
                <a:gd name="connsiteY6" fmla="*/ 113461 h 556176"/>
                <a:gd name="connsiteX7" fmla="*/ 556455 w 556176"/>
                <a:gd name="connsiteY7" fmla="*/ 463852 h 556176"/>
                <a:gd name="connsiteX8" fmla="*/ 463851 w 556176"/>
                <a:gd name="connsiteY8" fmla="*/ 556455 h 55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176" h="556176">
                  <a:moveTo>
                    <a:pt x="463851" y="556455"/>
                  </a:moveTo>
                  <a:lnTo>
                    <a:pt x="113460" y="556455"/>
                  </a:lnTo>
                  <a:cubicBezTo>
                    <a:pt x="62292" y="556455"/>
                    <a:pt x="20857" y="515020"/>
                    <a:pt x="20857" y="463852"/>
                  </a:cubicBezTo>
                  <a:lnTo>
                    <a:pt x="20857" y="113461"/>
                  </a:lnTo>
                  <a:cubicBezTo>
                    <a:pt x="20857" y="62292"/>
                    <a:pt x="62292" y="20857"/>
                    <a:pt x="113460" y="20857"/>
                  </a:cubicBezTo>
                  <a:lnTo>
                    <a:pt x="463851" y="20857"/>
                  </a:lnTo>
                  <a:cubicBezTo>
                    <a:pt x="515020" y="20857"/>
                    <a:pt x="556455" y="62292"/>
                    <a:pt x="556455" y="113461"/>
                  </a:cubicBezTo>
                  <a:lnTo>
                    <a:pt x="556455" y="463852"/>
                  </a:lnTo>
                  <a:cubicBezTo>
                    <a:pt x="556177" y="515020"/>
                    <a:pt x="514741" y="556455"/>
                    <a:pt x="463851" y="556455"/>
                  </a:cubicBezTo>
                  <a:close/>
                </a:path>
              </a:pathLst>
            </a:custGeom>
            <a:solidFill>
              <a:srgbClr val="F2F2F2"/>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8" name="Freeform: Shape 17">
              <a:extLst>
                <a:ext uri="{FF2B5EF4-FFF2-40B4-BE49-F238E27FC236}">
                  <a16:creationId xmlns:a16="http://schemas.microsoft.com/office/drawing/2014/main" id="{22FEBCB2-634A-4241-8D02-9EB51549C855}"/>
                </a:ext>
              </a:extLst>
            </p:cNvPr>
            <p:cNvSpPr/>
            <p:nvPr/>
          </p:nvSpPr>
          <p:spPr>
            <a:xfrm>
              <a:off x="4205823" y="9156679"/>
              <a:ext cx="521713" cy="521713"/>
            </a:xfrm>
            <a:custGeom>
              <a:avLst/>
              <a:gdLst>
                <a:gd name="connsiteX0" fmla="*/ 494441 w 611794"/>
                <a:gd name="connsiteY0" fmla="*/ 617634 h 611794"/>
                <a:gd name="connsiteX1" fmla="*/ 144050 w 611794"/>
                <a:gd name="connsiteY1" fmla="*/ 617634 h 611794"/>
                <a:gd name="connsiteX2" fmla="*/ 20857 w 611794"/>
                <a:gd name="connsiteY2" fmla="*/ 494441 h 611794"/>
                <a:gd name="connsiteX3" fmla="*/ 20857 w 611794"/>
                <a:gd name="connsiteY3" fmla="*/ 144050 h 611794"/>
                <a:gd name="connsiteX4" fmla="*/ 144050 w 611794"/>
                <a:gd name="connsiteY4" fmla="*/ 20857 h 611794"/>
                <a:gd name="connsiteX5" fmla="*/ 494441 w 611794"/>
                <a:gd name="connsiteY5" fmla="*/ 20857 h 611794"/>
                <a:gd name="connsiteX6" fmla="*/ 617634 w 611794"/>
                <a:gd name="connsiteY6" fmla="*/ 144050 h 611794"/>
                <a:gd name="connsiteX7" fmla="*/ 617634 w 611794"/>
                <a:gd name="connsiteY7" fmla="*/ 494441 h 611794"/>
                <a:gd name="connsiteX8" fmla="*/ 494441 w 611794"/>
                <a:gd name="connsiteY8" fmla="*/ 617634 h 611794"/>
                <a:gd name="connsiteX9" fmla="*/ 144050 w 611794"/>
                <a:gd name="connsiteY9" fmla="*/ 82314 h 611794"/>
                <a:gd name="connsiteX10" fmla="*/ 82314 w 611794"/>
                <a:gd name="connsiteY10" fmla="*/ 144050 h 611794"/>
                <a:gd name="connsiteX11" fmla="*/ 82314 w 611794"/>
                <a:gd name="connsiteY11" fmla="*/ 494441 h 611794"/>
                <a:gd name="connsiteX12" fmla="*/ 144050 w 611794"/>
                <a:gd name="connsiteY12" fmla="*/ 556177 h 611794"/>
                <a:gd name="connsiteX13" fmla="*/ 494441 w 611794"/>
                <a:gd name="connsiteY13" fmla="*/ 556177 h 611794"/>
                <a:gd name="connsiteX14" fmla="*/ 556177 w 611794"/>
                <a:gd name="connsiteY14" fmla="*/ 494441 h 611794"/>
                <a:gd name="connsiteX15" fmla="*/ 556177 w 611794"/>
                <a:gd name="connsiteY15" fmla="*/ 144050 h 611794"/>
                <a:gd name="connsiteX16" fmla="*/ 494441 w 611794"/>
                <a:gd name="connsiteY16" fmla="*/ 82314 h 611794"/>
                <a:gd name="connsiteX17" fmla="*/ 144050 w 611794"/>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794" h="611794">
                  <a:moveTo>
                    <a:pt x="494441" y="617634"/>
                  </a:moveTo>
                  <a:lnTo>
                    <a:pt x="144050" y="617634"/>
                  </a:lnTo>
                  <a:cubicBezTo>
                    <a:pt x="76196" y="617634"/>
                    <a:pt x="20857" y="562295"/>
                    <a:pt x="20857" y="494441"/>
                  </a:cubicBezTo>
                  <a:lnTo>
                    <a:pt x="20857" y="144050"/>
                  </a:lnTo>
                  <a:cubicBezTo>
                    <a:pt x="20857" y="75918"/>
                    <a:pt x="76196" y="20857"/>
                    <a:pt x="144050" y="20857"/>
                  </a:cubicBezTo>
                  <a:lnTo>
                    <a:pt x="494441" y="20857"/>
                  </a:lnTo>
                  <a:cubicBezTo>
                    <a:pt x="562295" y="20857"/>
                    <a:pt x="617634" y="76197"/>
                    <a:pt x="617634" y="144050"/>
                  </a:cubicBezTo>
                  <a:lnTo>
                    <a:pt x="617634" y="494441"/>
                  </a:lnTo>
                  <a:cubicBezTo>
                    <a:pt x="617634" y="562295"/>
                    <a:pt x="562295" y="617634"/>
                    <a:pt x="494441" y="617634"/>
                  </a:cubicBezTo>
                  <a:close/>
                  <a:moveTo>
                    <a:pt x="144050" y="82314"/>
                  </a:moveTo>
                  <a:cubicBezTo>
                    <a:pt x="110123" y="82314"/>
                    <a:pt x="82314" y="109845"/>
                    <a:pt x="82314" y="144050"/>
                  </a:cubicBezTo>
                  <a:lnTo>
                    <a:pt x="82314" y="494441"/>
                  </a:lnTo>
                  <a:cubicBezTo>
                    <a:pt x="82314" y="528368"/>
                    <a:pt x="109845" y="556177"/>
                    <a:pt x="144050" y="556177"/>
                  </a:cubicBezTo>
                  <a:lnTo>
                    <a:pt x="494441" y="556177"/>
                  </a:lnTo>
                  <a:cubicBezTo>
                    <a:pt x="528368" y="556177"/>
                    <a:pt x="556177" y="528646"/>
                    <a:pt x="556177" y="494441"/>
                  </a:cubicBezTo>
                  <a:lnTo>
                    <a:pt x="556177" y="144050"/>
                  </a:lnTo>
                  <a:cubicBezTo>
                    <a:pt x="556177" y="110123"/>
                    <a:pt x="528646" y="82314"/>
                    <a:pt x="494441" y="82314"/>
                  </a:cubicBezTo>
                  <a:lnTo>
                    <a:pt x="144050" y="82314"/>
                  </a:lnTo>
                  <a:close/>
                </a:path>
              </a:pathLst>
            </a:custGeom>
            <a:solidFill>
              <a:srgbClr val="E60F56"/>
            </a:solidFill>
            <a:ln w="9525" cap="flat">
              <a:solidFill>
                <a:srgbClr val="E60F56"/>
              </a:solidFill>
              <a:prstDash val="solid"/>
              <a:miter/>
            </a:ln>
          </p:spPr>
          <p:txBody>
            <a:bodyPr rtlCol="0" anchor="ctr"/>
            <a:lstStyle/>
            <a:p>
              <a:pPr defTabSz="228577"/>
              <a:endParaRPr lang="en-US" sz="900">
                <a:solidFill>
                  <a:srgbClr val="878787"/>
                </a:solidFill>
                <a:latin typeface="Montserrat Light"/>
              </a:endParaRPr>
            </a:p>
          </p:txBody>
        </p:sp>
        <p:sp>
          <p:nvSpPr>
            <p:cNvPr id="19" name="Freeform: Shape 18">
              <a:extLst>
                <a:ext uri="{FF2B5EF4-FFF2-40B4-BE49-F238E27FC236}">
                  <a16:creationId xmlns:a16="http://schemas.microsoft.com/office/drawing/2014/main" id="{AD9FC074-9317-4A4C-8FD5-E60B623BE267}"/>
                </a:ext>
              </a:extLst>
            </p:cNvPr>
            <p:cNvSpPr/>
            <p:nvPr/>
          </p:nvSpPr>
          <p:spPr>
            <a:xfrm>
              <a:off x="5009024" y="9182527"/>
              <a:ext cx="474285" cy="474285"/>
            </a:xfrm>
            <a:custGeom>
              <a:avLst/>
              <a:gdLst>
                <a:gd name="connsiteX0" fmla="*/ 463851 w 556176"/>
                <a:gd name="connsiteY0" fmla="*/ 556455 h 556176"/>
                <a:gd name="connsiteX1" fmla="*/ 113460 w 556176"/>
                <a:gd name="connsiteY1" fmla="*/ 556455 h 556176"/>
                <a:gd name="connsiteX2" fmla="*/ 20857 w 556176"/>
                <a:gd name="connsiteY2" fmla="*/ 463852 h 556176"/>
                <a:gd name="connsiteX3" fmla="*/ 20857 w 556176"/>
                <a:gd name="connsiteY3" fmla="*/ 113461 h 556176"/>
                <a:gd name="connsiteX4" fmla="*/ 113460 w 556176"/>
                <a:gd name="connsiteY4" fmla="*/ 20857 h 556176"/>
                <a:gd name="connsiteX5" fmla="*/ 463851 w 556176"/>
                <a:gd name="connsiteY5" fmla="*/ 20857 h 556176"/>
                <a:gd name="connsiteX6" fmla="*/ 556455 w 556176"/>
                <a:gd name="connsiteY6" fmla="*/ 113461 h 556176"/>
                <a:gd name="connsiteX7" fmla="*/ 556455 w 556176"/>
                <a:gd name="connsiteY7" fmla="*/ 463852 h 556176"/>
                <a:gd name="connsiteX8" fmla="*/ 463851 w 556176"/>
                <a:gd name="connsiteY8" fmla="*/ 556455 h 55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176" h="556176">
                  <a:moveTo>
                    <a:pt x="463851" y="556455"/>
                  </a:moveTo>
                  <a:lnTo>
                    <a:pt x="113460" y="556455"/>
                  </a:lnTo>
                  <a:cubicBezTo>
                    <a:pt x="62292" y="556455"/>
                    <a:pt x="20857" y="515020"/>
                    <a:pt x="20857" y="463852"/>
                  </a:cubicBezTo>
                  <a:lnTo>
                    <a:pt x="20857" y="113461"/>
                  </a:lnTo>
                  <a:cubicBezTo>
                    <a:pt x="20857" y="62292"/>
                    <a:pt x="62292" y="20857"/>
                    <a:pt x="113460" y="20857"/>
                  </a:cubicBezTo>
                  <a:lnTo>
                    <a:pt x="463851" y="20857"/>
                  </a:lnTo>
                  <a:cubicBezTo>
                    <a:pt x="515020" y="20857"/>
                    <a:pt x="556455" y="62292"/>
                    <a:pt x="556455" y="113461"/>
                  </a:cubicBezTo>
                  <a:lnTo>
                    <a:pt x="556455" y="463852"/>
                  </a:lnTo>
                  <a:cubicBezTo>
                    <a:pt x="556455" y="515020"/>
                    <a:pt x="515020" y="556455"/>
                    <a:pt x="463851" y="556455"/>
                  </a:cubicBezTo>
                  <a:close/>
                </a:path>
              </a:pathLst>
            </a:custGeom>
            <a:solidFill>
              <a:srgbClr val="F2F2F2"/>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20" name="Freeform: Shape 19">
              <a:extLst>
                <a:ext uri="{FF2B5EF4-FFF2-40B4-BE49-F238E27FC236}">
                  <a16:creationId xmlns:a16="http://schemas.microsoft.com/office/drawing/2014/main" id="{D8008C46-1437-4078-874F-4FC900450CFE}"/>
                </a:ext>
              </a:extLst>
            </p:cNvPr>
            <p:cNvSpPr/>
            <p:nvPr/>
          </p:nvSpPr>
          <p:spPr>
            <a:xfrm>
              <a:off x="4982938" y="9156679"/>
              <a:ext cx="521713" cy="521713"/>
            </a:xfrm>
            <a:custGeom>
              <a:avLst/>
              <a:gdLst>
                <a:gd name="connsiteX0" fmla="*/ 494441 w 611794"/>
                <a:gd name="connsiteY0" fmla="*/ 617634 h 611794"/>
                <a:gd name="connsiteX1" fmla="*/ 144050 w 611794"/>
                <a:gd name="connsiteY1" fmla="*/ 617634 h 611794"/>
                <a:gd name="connsiteX2" fmla="*/ 20857 w 611794"/>
                <a:gd name="connsiteY2" fmla="*/ 494441 h 611794"/>
                <a:gd name="connsiteX3" fmla="*/ 20857 w 611794"/>
                <a:gd name="connsiteY3" fmla="*/ 144050 h 611794"/>
                <a:gd name="connsiteX4" fmla="*/ 144050 w 611794"/>
                <a:gd name="connsiteY4" fmla="*/ 20857 h 611794"/>
                <a:gd name="connsiteX5" fmla="*/ 494441 w 611794"/>
                <a:gd name="connsiteY5" fmla="*/ 20857 h 611794"/>
                <a:gd name="connsiteX6" fmla="*/ 617634 w 611794"/>
                <a:gd name="connsiteY6" fmla="*/ 144050 h 611794"/>
                <a:gd name="connsiteX7" fmla="*/ 617634 w 611794"/>
                <a:gd name="connsiteY7" fmla="*/ 494441 h 611794"/>
                <a:gd name="connsiteX8" fmla="*/ 494441 w 611794"/>
                <a:gd name="connsiteY8" fmla="*/ 617634 h 611794"/>
                <a:gd name="connsiteX9" fmla="*/ 144328 w 611794"/>
                <a:gd name="connsiteY9" fmla="*/ 82314 h 611794"/>
                <a:gd name="connsiteX10" fmla="*/ 82592 w 611794"/>
                <a:gd name="connsiteY10" fmla="*/ 144050 h 611794"/>
                <a:gd name="connsiteX11" fmla="*/ 82592 w 611794"/>
                <a:gd name="connsiteY11" fmla="*/ 494441 h 611794"/>
                <a:gd name="connsiteX12" fmla="*/ 144328 w 611794"/>
                <a:gd name="connsiteY12" fmla="*/ 556177 h 611794"/>
                <a:gd name="connsiteX13" fmla="*/ 494719 w 611794"/>
                <a:gd name="connsiteY13" fmla="*/ 556177 h 611794"/>
                <a:gd name="connsiteX14" fmla="*/ 556455 w 611794"/>
                <a:gd name="connsiteY14" fmla="*/ 494441 h 611794"/>
                <a:gd name="connsiteX15" fmla="*/ 556455 w 611794"/>
                <a:gd name="connsiteY15" fmla="*/ 144050 h 611794"/>
                <a:gd name="connsiteX16" fmla="*/ 494719 w 611794"/>
                <a:gd name="connsiteY16" fmla="*/ 82314 h 611794"/>
                <a:gd name="connsiteX17" fmla="*/ 144328 w 611794"/>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1794" h="611794">
                  <a:moveTo>
                    <a:pt x="494441" y="617634"/>
                  </a:moveTo>
                  <a:lnTo>
                    <a:pt x="144050" y="617634"/>
                  </a:lnTo>
                  <a:cubicBezTo>
                    <a:pt x="75918" y="617634"/>
                    <a:pt x="20857" y="562295"/>
                    <a:pt x="20857" y="494441"/>
                  </a:cubicBezTo>
                  <a:lnTo>
                    <a:pt x="20857" y="144050"/>
                  </a:lnTo>
                  <a:cubicBezTo>
                    <a:pt x="20857" y="75918"/>
                    <a:pt x="76196" y="20857"/>
                    <a:pt x="144050" y="20857"/>
                  </a:cubicBezTo>
                  <a:lnTo>
                    <a:pt x="494441" y="20857"/>
                  </a:lnTo>
                  <a:cubicBezTo>
                    <a:pt x="562295" y="20857"/>
                    <a:pt x="617634" y="76197"/>
                    <a:pt x="617634" y="144050"/>
                  </a:cubicBezTo>
                  <a:lnTo>
                    <a:pt x="617634" y="494441"/>
                  </a:lnTo>
                  <a:cubicBezTo>
                    <a:pt x="617912" y="562295"/>
                    <a:pt x="562573" y="617634"/>
                    <a:pt x="494441" y="617634"/>
                  </a:cubicBezTo>
                  <a:close/>
                  <a:moveTo>
                    <a:pt x="144328" y="82314"/>
                  </a:moveTo>
                  <a:cubicBezTo>
                    <a:pt x="110401" y="82314"/>
                    <a:pt x="82592" y="109845"/>
                    <a:pt x="82592" y="144050"/>
                  </a:cubicBezTo>
                  <a:lnTo>
                    <a:pt x="82592" y="494441"/>
                  </a:lnTo>
                  <a:cubicBezTo>
                    <a:pt x="82592" y="528368"/>
                    <a:pt x="110123" y="556177"/>
                    <a:pt x="144328" y="556177"/>
                  </a:cubicBezTo>
                  <a:lnTo>
                    <a:pt x="494719" y="556177"/>
                  </a:lnTo>
                  <a:cubicBezTo>
                    <a:pt x="528646" y="556177"/>
                    <a:pt x="556455" y="528646"/>
                    <a:pt x="556455" y="494441"/>
                  </a:cubicBezTo>
                  <a:lnTo>
                    <a:pt x="556455" y="144050"/>
                  </a:lnTo>
                  <a:cubicBezTo>
                    <a:pt x="556455" y="110123"/>
                    <a:pt x="528924" y="82314"/>
                    <a:pt x="494719" y="82314"/>
                  </a:cubicBezTo>
                  <a:lnTo>
                    <a:pt x="144328" y="82314"/>
                  </a:lnTo>
                  <a:close/>
                </a:path>
              </a:pathLst>
            </a:custGeom>
            <a:solidFill>
              <a:srgbClr val="E60F56"/>
            </a:solidFill>
            <a:ln w="9525" cap="flat">
              <a:solidFill>
                <a:srgbClr val="E60F56"/>
              </a:solidFill>
              <a:prstDash val="solid"/>
              <a:miter/>
            </a:ln>
          </p:spPr>
          <p:txBody>
            <a:bodyPr rtlCol="0" anchor="ctr"/>
            <a:lstStyle/>
            <a:p>
              <a:pPr defTabSz="228577"/>
              <a:endParaRPr lang="en-US" sz="900">
                <a:solidFill>
                  <a:srgbClr val="878787"/>
                </a:solidFill>
                <a:latin typeface="Montserrat Light"/>
              </a:endParaRPr>
            </a:p>
          </p:txBody>
        </p:sp>
      </p:grpSp>
      <p:grpSp>
        <p:nvGrpSpPr>
          <p:cNvPr id="27" name="Group 26">
            <a:extLst>
              <a:ext uri="{FF2B5EF4-FFF2-40B4-BE49-F238E27FC236}">
                <a16:creationId xmlns:a16="http://schemas.microsoft.com/office/drawing/2014/main" id="{2C33A10F-9D8A-4822-9B85-EB6DE9BC0543}"/>
              </a:ext>
            </a:extLst>
          </p:cNvPr>
          <p:cNvGrpSpPr/>
          <p:nvPr/>
        </p:nvGrpSpPr>
        <p:grpSpPr>
          <a:xfrm>
            <a:off x="8077426" y="3524007"/>
            <a:ext cx="1320133" cy="1654688"/>
            <a:chOff x="9759933" y="5764476"/>
            <a:chExt cx="3634919" cy="4414762"/>
          </a:xfrm>
        </p:grpSpPr>
        <p:sp>
          <p:nvSpPr>
            <p:cNvPr id="22" name="Freeform: Shape 21">
              <a:extLst>
                <a:ext uri="{FF2B5EF4-FFF2-40B4-BE49-F238E27FC236}">
                  <a16:creationId xmlns:a16="http://schemas.microsoft.com/office/drawing/2014/main" id="{CABDCD37-D3BD-4F45-84B8-30688FFA1225}"/>
                </a:ext>
              </a:extLst>
            </p:cNvPr>
            <p:cNvSpPr/>
            <p:nvPr/>
          </p:nvSpPr>
          <p:spPr>
            <a:xfrm>
              <a:off x="9766575" y="9847238"/>
              <a:ext cx="3628277" cy="332000"/>
            </a:xfrm>
            <a:custGeom>
              <a:avLst/>
              <a:gdLst>
                <a:gd name="connsiteX0" fmla="*/ 4068710 w 4254751"/>
                <a:gd name="connsiteY0" fmla="*/ 394052 h 389323"/>
                <a:gd name="connsiteX1" fmla="*/ 207454 w 4254751"/>
                <a:gd name="connsiteY1" fmla="*/ 394052 h 389323"/>
                <a:gd name="connsiteX2" fmla="*/ 20857 w 4254751"/>
                <a:gd name="connsiteY2" fmla="*/ 207455 h 389323"/>
                <a:gd name="connsiteX3" fmla="*/ 207454 w 4254751"/>
                <a:gd name="connsiteY3" fmla="*/ 20857 h 389323"/>
                <a:gd name="connsiteX4" fmla="*/ 4068710 w 4254751"/>
                <a:gd name="connsiteY4" fmla="*/ 20857 h 389323"/>
                <a:gd name="connsiteX5" fmla="*/ 4255308 w 4254751"/>
                <a:gd name="connsiteY5" fmla="*/ 207455 h 389323"/>
                <a:gd name="connsiteX6" fmla="*/ 4068710 w 4254751"/>
                <a:gd name="connsiteY6" fmla="*/ 394052 h 389323"/>
                <a:gd name="connsiteX7" fmla="*/ 207454 w 4254751"/>
                <a:gd name="connsiteY7" fmla="*/ 82592 h 389323"/>
                <a:gd name="connsiteX8" fmla="*/ 82591 w 4254751"/>
                <a:gd name="connsiteY8" fmla="*/ 207455 h 389323"/>
                <a:gd name="connsiteX9" fmla="*/ 207454 w 4254751"/>
                <a:gd name="connsiteY9" fmla="*/ 332316 h 389323"/>
                <a:gd name="connsiteX10" fmla="*/ 4068710 w 4254751"/>
                <a:gd name="connsiteY10" fmla="*/ 332316 h 389323"/>
                <a:gd name="connsiteX11" fmla="*/ 4193572 w 4254751"/>
                <a:gd name="connsiteY11" fmla="*/ 207455 h 389323"/>
                <a:gd name="connsiteX12" fmla="*/ 4068710 w 4254751"/>
                <a:gd name="connsiteY12" fmla="*/ 82592 h 389323"/>
                <a:gd name="connsiteX13" fmla="*/ 207454 w 4254751"/>
                <a:gd name="connsiteY13" fmla="*/ 82592 h 38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54751" h="389323">
                  <a:moveTo>
                    <a:pt x="4068710" y="394052"/>
                  </a:moveTo>
                  <a:lnTo>
                    <a:pt x="207454" y="394052"/>
                  </a:lnTo>
                  <a:cubicBezTo>
                    <a:pt x="104561" y="394052"/>
                    <a:pt x="20857" y="310347"/>
                    <a:pt x="20857" y="207455"/>
                  </a:cubicBezTo>
                  <a:cubicBezTo>
                    <a:pt x="20857" y="104561"/>
                    <a:pt x="104561" y="20857"/>
                    <a:pt x="207454" y="20857"/>
                  </a:cubicBezTo>
                  <a:lnTo>
                    <a:pt x="4068710" y="20857"/>
                  </a:lnTo>
                  <a:cubicBezTo>
                    <a:pt x="4171603" y="20857"/>
                    <a:pt x="4255308" y="104561"/>
                    <a:pt x="4255308" y="207455"/>
                  </a:cubicBezTo>
                  <a:cubicBezTo>
                    <a:pt x="4255308" y="310347"/>
                    <a:pt x="4171603" y="394052"/>
                    <a:pt x="4068710" y="394052"/>
                  </a:cubicBezTo>
                  <a:close/>
                  <a:moveTo>
                    <a:pt x="207454" y="82592"/>
                  </a:moveTo>
                  <a:cubicBezTo>
                    <a:pt x="138487" y="82592"/>
                    <a:pt x="82591" y="138767"/>
                    <a:pt x="82591" y="207455"/>
                  </a:cubicBezTo>
                  <a:cubicBezTo>
                    <a:pt x="82591" y="276420"/>
                    <a:pt x="138766" y="332316"/>
                    <a:pt x="207454" y="332316"/>
                  </a:cubicBezTo>
                  <a:lnTo>
                    <a:pt x="4068710" y="332316"/>
                  </a:lnTo>
                  <a:cubicBezTo>
                    <a:pt x="4137676" y="332316"/>
                    <a:pt x="4193572" y="276420"/>
                    <a:pt x="4193572" y="207455"/>
                  </a:cubicBezTo>
                  <a:cubicBezTo>
                    <a:pt x="4193572" y="138488"/>
                    <a:pt x="4137398" y="82592"/>
                    <a:pt x="4068710" y="82592"/>
                  </a:cubicBezTo>
                  <a:lnTo>
                    <a:pt x="207454" y="82592"/>
                  </a:lnTo>
                  <a:close/>
                </a:path>
              </a:pathLst>
            </a:custGeom>
            <a:solidFill>
              <a:srgbClr val="FFA100"/>
            </a:solidFill>
            <a:ln w="9525" cap="flat">
              <a:solidFill>
                <a:srgbClr val="FFA100"/>
              </a:solidFill>
              <a:prstDash val="solid"/>
              <a:miter/>
            </a:ln>
          </p:spPr>
          <p:txBody>
            <a:bodyPr rtlCol="0" anchor="ctr"/>
            <a:lstStyle/>
            <a:p>
              <a:pPr defTabSz="228577"/>
              <a:endParaRPr lang="en-US" sz="900">
                <a:solidFill>
                  <a:srgbClr val="878787"/>
                </a:solidFill>
                <a:latin typeface="Montserrat Light"/>
              </a:endParaRPr>
            </a:p>
          </p:txBody>
        </p:sp>
        <p:sp>
          <p:nvSpPr>
            <p:cNvPr id="23" name="Freeform: Shape 22">
              <a:extLst>
                <a:ext uri="{FF2B5EF4-FFF2-40B4-BE49-F238E27FC236}">
                  <a16:creationId xmlns:a16="http://schemas.microsoft.com/office/drawing/2014/main" id="{5FE5A547-41B4-4BC0-91A1-1BC922D74ABD}"/>
                </a:ext>
              </a:extLst>
            </p:cNvPr>
            <p:cNvSpPr/>
            <p:nvPr/>
          </p:nvSpPr>
          <p:spPr>
            <a:xfrm>
              <a:off x="10608429" y="5789969"/>
              <a:ext cx="1944567" cy="806284"/>
            </a:xfrm>
            <a:custGeom>
              <a:avLst/>
              <a:gdLst>
                <a:gd name="connsiteX0" fmla="*/ 1085379 w 2280324"/>
                <a:gd name="connsiteY0" fmla="*/ 42548 h 945500"/>
                <a:gd name="connsiteX1" fmla="*/ 20857 w 2280324"/>
                <a:gd name="connsiteY1" fmla="*/ 936602 h 945500"/>
                <a:gd name="connsiteX2" fmla="*/ 2268644 w 2280324"/>
                <a:gd name="connsiteY2" fmla="*/ 936602 h 945500"/>
                <a:gd name="connsiteX3" fmla="*/ 1204401 w 2280324"/>
                <a:gd name="connsiteY3" fmla="*/ 42548 h 945500"/>
                <a:gd name="connsiteX4" fmla="*/ 1085379 w 2280324"/>
                <a:gd name="connsiteY4" fmla="*/ 42548 h 94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324" h="945500">
                  <a:moveTo>
                    <a:pt x="1085379" y="42548"/>
                  </a:moveTo>
                  <a:lnTo>
                    <a:pt x="20857" y="936602"/>
                  </a:lnTo>
                  <a:lnTo>
                    <a:pt x="2268644" y="936602"/>
                  </a:lnTo>
                  <a:lnTo>
                    <a:pt x="1204401" y="42548"/>
                  </a:lnTo>
                  <a:cubicBezTo>
                    <a:pt x="1169917" y="13626"/>
                    <a:pt x="1119861" y="13626"/>
                    <a:pt x="1085379" y="42548"/>
                  </a:cubicBezTo>
                  <a:close/>
                </a:path>
              </a:pathLst>
            </a:custGeom>
            <a:solidFill>
              <a:srgbClr val="BFBFBF"/>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24" name="Freeform: Shape 23">
              <a:extLst>
                <a:ext uri="{FF2B5EF4-FFF2-40B4-BE49-F238E27FC236}">
                  <a16:creationId xmlns:a16="http://schemas.microsoft.com/office/drawing/2014/main" id="{42638543-DCCB-4A08-9D28-66CFFECCB828}"/>
                </a:ext>
              </a:extLst>
            </p:cNvPr>
            <p:cNvSpPr/>
            <p:nvPr/>
          </p:nvSpPr>
          <p:spPr>
            <a:xfrm>
              <a:off x="10582402" y="5764476"/>
              <a:ext cx="1991996" cy="853712"/>
            </a:xfrm>
            <a:custGeom>
              <a:avLst/>
              <a:gdLst>
                <a:gd name="connsiteX0" fmla="*/ 2299166 w 2335941"/>
                <a:gd name="connsiteY0" fmla="*/ 997364 h 1001118"/>
                <a:gd name="connsiteX1" fmla="*/ 51655 w 2335941"/>
                <a:gd name="connsiteY1" fmla="*/ 997364 h 1001118"/>
                <a:gd name="connsiteX2" fmla="*/ 22734 w 2335941"/>
                <a:gd name="connsiteY2" fmla="*/ 977063 h 1001118"/>
                <a:gd name="connsiteX3" fmla="*/ 31911 w 2335941"/>
                <a:gd name="connsiteY3" fmla="*/ 942858 h 1001118"/>
                <a:gd name="connsiteX4" fmla="*/ 1096155 w 2335941"/>
                <a:gd name="connsiteY4" fmla="*/ 48804 h 1001118"/>
                <a:gd name="connsiteX5" fmla="*/ 1254666 w 2335941"/>
                <a:gd name="connsiteY5" fmla="*/ 48804 h 1001118"/>
                <a:gd name="connsiteX6" fmla="*/ 2318910 w 2335941"/>
                <a:gd name="connsiteY6" fmla="*/ 942858 h 1001118"/>
                <a:gd name="connsiteX7" fmla="*/ 2328087 w 2335941"/>
                <a:gd name="connsiteY7" fmla="*/ 977063 h 1001118"/>
                <a:gd name="connsiteX8" fmla="*/ 2299166 w 2335941"/>
                <a:gd name="connsiteY8" fmla="*/ 997364 h 1001118"/>
                <a:gd name="connsiteX9" fmla="*/ 136195 w 2335941"/>
                <a:gd name="connsiteY9" fmla="*/ 935906 h 1001118"/>
                <a:gd name="connsiteX10" fmla="*/ 2214627 w 2335941"/>
                <a:gd name="connsiteY10" fmla="*/ 935906 h 1001118"/>
                <a:gd name="connsiteX11" fmla="*/ 1215177 w 2335941"/>
                <a:gd name="connsiteY11" fmla="*/ 96358 h 1001118"/>
                <a:gd name="connsiteX12" fmla="*/ 1135922 w 2335941"/>
                <a:gd name="connsiteY12" fmla="*/ 96358 h 1001118"/>
                <a:gd name="connsiteX13" fmla="*/ 136195 w 2335941"/>
                <a:gd name="connsiteY13" fmla="*/ 935906 h 10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35941" h="1001118">
                  <a:moveTo>
                    <a:pt x="2299166" y="997364"/>
                  </a:moveTo>
                  <a:lnTo>
                    <a:pt x="51655" y="997364"/>
                  </a:lnTo>
                  <a:cubicBezTo>
                    <a:pt x="38585" y="997364"/>
                    <a:pt x="27184" y="989299"/>
                    <a:pt x="22734" y="977063"/>
                  </a:cubicBezTo>
                  <a:cubicBezTo>
                    <a:pt x="18285" y="964828"/>
                    <a:pt x="21900" y="951201"/>
                    <a:pt x="31911" y="942858"/>
                  </a:cubicBezTo>
                  <a:lnTo>
                    <a:pt x="1096155" y="48804"/>
                  </a:lnTo>
                  <a:cubicBezTo>
                    <a:pt x="1140371" y="11541"/>
                    <a:pt x="1210450" y="11541"/>
                    <a:pt x="1254666" y="48804"/>
                  </a:cubicBezTo>
                  <a:lnTo>
                    <a:pt x="2318910" y="942858"/>
                  </a:lnTo>
                  <a:cubicBezTo>
                    <a:pt x="2328921" y="951201"/>
                    <a:pt x="2332537" y="964828"/>
                    <a:pt x="2328087" y="977063"/>
                  </a:cubicBezTo>
                  <a:cubicBezTo>
                    <a:pt x="2323638" y="989299"/>
                    <a:pt x="2312236" y="997364"/>
                    <a:pt x="2299166" y="997364"/>
                  </a:cubicBezTo>
                  <a:close/>
                  <a:moveTo>
                    <a:pt x="136195" y="935906"/>
                  </a:moveTo>
                  <a:lnTo>
                    <a:pt x="2214627" y="935906"/>
                  </a:lnTo>
                  <a:lnTo>
                    <a:pt x="1215177" y="96358"/>
                  </a:lnTo>
                  <a:cubicBezTo>
                    <a:pt x="1192930" y="77725"/>
                    <a:pt x="1158169" y="77725"/>
                    <a:pt x="1135922" y="96358"/>
                  </a:cubicBezTo>
                  <a:lnTo>
                    <a:pt x="136195" y="935906"/>
                  </a:lnTo>
                  <a:close/>
                </a:path>
              </a:pathLst>
            </a:custGeom>
            <a:solidFill>
              <a:schemeClr val="bg1">
                <a:lumMod val="85000"/>
              </a:schemeClr>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25" name="Freeform: Shape 24">
              <a:extLst>
                <a:ext uri="{FF2B5EF4-FFF2-40B4-BE49-F238E27FC236}">
                  <a16:creationId xmlns:a16="http://schemas.microsoft.com/office/drawing/2014/main" id="{67F400AD-89AE-4ECC-BF50-A2C769A2F4F9}"/>
                </a:ext>
              </a:extLst>
            </p:cNvPr>
            <p:cNvSpPr/>
            <p:nvPr/>
          </p:nvSpPr>
          <p:spPr>
            <a:xfrm>
              <a:off x="10130586" y="5985728"/>
              <a:ext cx="2916850" cy="4055135"/>
            </a:xfrm>
            <a:custGeom>
              <a:avLst/>
              <a:gdLst>
                <a:gd name="connsiteX0" fmla="*/ 2540616 w 3420486"/>
                <a:gd name="connsiteY0" fmla="*/ 683541 h 4755310"/>
                <a:gd name="connsiteX1" fmla="*/ 1777541 w 3420486"/>
                <a:gd name="connsiteY1" fmla="*/ 42547 h 4755310"/>
                <a:gd name="connsiteX2" fmla="*/ 1658519 w 3420486"/>
                <a:gd name="connsiteY2" fmla="*/ 42547 h 4755310"/>
                <a:gd name="connsiteX3" fmla="*/ 895445 w 3420486"/>
                <a:gd name="connsiteY3" fmla="*/ 683541 h 4755310"/>
                <a:gd name="connsiteX4" fmla="*/ 835933 w 3420486"/>
                <a:gd name="connsiteY4" fmla="*/ 705232 h 4755310"/>
                <a:gd name="connsiteX5" fmla="*/ 113460 w 3420486"/>
                <a:gd name="connsiteY5" fmla="*/ 705232 h 4755310"/>
                <a:gd name="connsiteX6" fmla="*/ 20857 w 3420486"/>
                <a:gd name="connsiteY6" fmla="*/ 797835 h 4755310"/>
                <a:gd name="connsiteX7" fmla="*/ 20857 w 3420486"/>
                <a:gd name="connsiteY7" fmla="*/ 4648247 h 4755310"/>
                <a:gd name="connsiteX8" fmla="*/ 113460 w 3420486"/>
                <a:gd name="connsiteY8" fmla="*/ 4740850 h 4755310"/>
                <a:gd name="connsiteX9" fmla="*/ 3322877 w 3420486"/>
                <a:gd name="connsiteY9" fmla="*/ 4740850 h 4755310"/>
                <a:gd name="connsiteX10" fmla="*/ 3415481 w 3420486"/>
                <a:gd name="connsiteY10" fmla="*/ 4648247 h 4755310"/>
                <a:gd name="connsiteX11" fmla="*/ 3415481 w 3420486"/>
                <a:gd name="connsiteY11" fmla="*/ 797557 h 4755310"/>
                <a:gd name="connsiteX12" fmla="*/ 3322877 w 3420486"/>
                <a:gd name="connsiteY12" fmla="*/ 704954 h 4755310"/>
                <a:gd name="connsiteX13" fmla="*/ 2600404 w 3420486"/>
                <a:gd name="connsiteY13" fmla="*/ 704954 h 4755310"/>
                <a:gd name="connsiteX14" fmla="*/ 2540616 w 3420486"/>
                <a:gd name="connsiteY14" fmla="*/ 683541 h 47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20486" h="4755310">
                  <a:moveTo>
                    <a:pt x="2540616" y="683541"/>
                  </a:moveTo>
                  <a:lnTo>
                    <a:pt x="1777541" y="42547"/>
                  </a:lnTo>
                  <a:cubicBezTo>
                    <a:pt x="1743057" y="13626"/>
                    <a:pt x="1693002" y="13626"/>
                    <a:pt x="1658519" y="42547"/>
                  </a:cubicBezTo>
                  <a:lnTo>
                    <a:pt x="895445" y="683541"/>
                  </a:lnTo>
                  <a:cubicBezTo>
                    <a:pt x="878759" y="697446"/>
                    <a:pt x="857624" y="705232"/>
                    <a:pt x="835933" y="705232"/>
                  </a:cubicBezTo>
                  <a:lnTo>
                    <a:pt x="113460" y="705232"/>
                  </a:lnTo>
                  <a:cubicBezTo>
                    <a:pt x="62292" y="705232"/>
                    <a:pt x="20857" y="746667"/>
                    <a:pt x="20857" y="797835"/>
                  </a:cubicBezTo>
                  <a:lnTo>
                    <a:pt x="20857" y="4648247"/>
                  </a:lnTo>
                  <a:cubicBezTo>
                    <a:pt x="20857" y="4699415"/>
                    <a:pt x="62292" y="4740850"/>
                    <a:pt x="113460" y="4740850"/>
                  </a:cubicBezTo>
                  <a:lnTo>
                    <a:pt x="3322877" y="4740850"/>
                  </a:lnTo>
                  <a:cubicBezTo>
                    <a:pt x="3374045" y="4740850"/>
                    <a:pt x="3415481" y="4699415"/>
                    <a:pt x="3415481" y="4648247"/>
                  </a:cubicBezTo>
                  <a:lnTo>
                    <a:pt x="3415481" y="797557"/>
                  </a:lnTo>
                  <a:cubicBezTo>
                    <a:pt x="3415481" y="746389"/>
                    <a:pt x="3374045" y="704954"/>
                    <a:pt x="3322877" y="704954"/>
                  </a:cubicBezTo>
                  <a:lnTo>
                    <a:pt x="2600404" y="704954"/>
                  </a:lnTo>
                  <a:cubicBezTo>
                    <a:pt x="2578435" y="705232"/>
                    <a:pt x="2557300" y="697446"/>
                    <a:pt x="2540616" y="683541"/>
                  </a:cubicBezTo>
                  <a:close/>
                </a:path>
              </a:pathLst>
            </a:custGeom>
            <a:solidFill>
              <a:srgbClr val="F2F2F2"/>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26" name="Freeform: Shape 25">
              <a:extLst>
                <a:ext uri="{FF2B5EF4-FFF2-40B4-BE49-F238E27FC236}">
                  <a16:creationId xmlns:a16="http://schemas.microsoft.com/office/drawing/2014/main" id="{B95C52F1-FB72-4723-8B70-63175B7E2F7E}"/>
                </a:ext>
              </a:extLst>
            </p:cNvPr>
            <p:cNvSpPr/>
            <p:nvPr/>
          </p:nvSpPr>
          <p:spPr>
            <a:xfrm>
              <a:off x="10093593" y="5962016"/>
              <a:ext cx="2964279" cy="4102563"/>
            </a:xfrm>
            <a:custGeom>
              <a:avLst/>
              <a:gdLst>
                <a:gd name="connsiteX0" fmla="*/ 3353190 w 3476104"/>
                <a:gd name="connsiteY0" fmla="*/ 4801334 h 4810928"/>
                <a:gd name="connsiteX1" fmla="*/ 144050 w 3476104"/>
                <a:gd name="connsiteY1" fmla="*/ 4801334 h 4810928"/>
                <a:gd name="connsiteX2" fmla="*/ 20857 w 3476104"/>
                <a:gd name="connsiteY2" fmla="*/ 4678141 h 4810928"/>
                <a:gd name="connsiteX3" fmla="*/ 20857 w 3476104"/>
                <a:gd name="connsiteY3" fmla="*/ 827452 h 4810928"/>
                <a:gd name="connsiteX4" fmla="*/ 144050 w 3476104"/>
                <a:gd name="connsiteY4" fmla="*/ 704258 h 4810928"/>
                <a:gd name="connsiteX5" fmla="*/ 866523 w 3476104"/>
                <a:gd name="connsiteY5" fmla="*/ 704258 h 4810928"/>
                <a:gd name="connsiteX6" fmla="*/ 906290 w 3476104"/>
                <a:gd name="connsiteY6" fmla="*/ 689798 h 4810928"/>
                <a:gd name="connsiteX7" fmla="*/ 1669364 w 3476104"/>
                <a:gd name="connsiteY7" fmla="*/ 48804 h 4810928"/>
                <a:gd name="connsiteX8" fmla="*/ 1827875 w 3476104"/>
                <a:gd name="connsiteY8" fmla="*/ 48804 h 4810928"/>
                <a:gd name="connsiteX9" fmla="*/ 2590949 w 3476104"/>
                <a:gd name="connsiteY9" fmla="*/ 689798 h 4810928"/>
                <a:gd name="connsiteX10" fmla="*/ 2630716 w 3476104"/>
                <a:gd name="connsiteY10" fmla="*/ 704258 h 4810928"/>
                <a:gd name="connsiteX11" fmla="*/ 3353190 w 3476104"/>
                <a:gd name="connsiteY11" fmla="*/ 704258 h 4810928"/>
                <a:gd name="connsiteX12" fmla="*/ 3476383 w 3476104"/>
                <a:gd name="connsiteY12" fmla="*/ 827452 h 4810928"/>
                <a:gd name="connsiteX13" fmla="*/ 3476383 w 3476104"/>
                <a:gd name="connsiteY13" fmla="*/ 4677863 h 4810928"/>
                <a:gd name="connsiteX14" fmla="*/ 3353190 w 3476104"/>
                <a:gd name="connsiteY14" fmla="*/ 4801334 h 4810928"/>
                <a:gd name="connsiteX15" fmla="*/ 144050 w 3476104"/>
                <a:gd name="connsiteY15" fmla="*/ 765716 h 4810928"/>
                <a:gd name="connsiteX16" fmla="*/ 82315 w 3476104"/>
                <a:gd name="connsiteY16" fmla="*/ 827452 h 4810928"/>
                <a:gd name="connsiteX17" fmla="*/ 82315 w 3476104"/>
                <a:gd name="connsiteY17" fmla="*/ 4677863 h 4810928"/>
                <a:gd name="connsiteX18" fmla="*/ 144050 w 3476104"/>
                <a:gd name="connsiteY18" fmla="*/ 4739599 h 4810928"/>
                <a:gd name="connsiteX19" fmla="*/ 3353467 w 3476104"/>
                <a:gd name="connsiteY19" fmla="*/ 4739599 h 4810928"/>
                <a:gd name="connsiteX20" fmla="*/ 3415203 w 3476104"/>
                <a:gd name="connsiteY20" fmla="*/ 4677863 h 4810928"/>
                <a:gd name="connsiteX21" fmla="*/ 3415203 w 3476104"/>
                <a:gd name="connsiteY21" fmla="*/ 827452 h 4810928"/>
                <a:gd name="connsiteX22" fmla="*/ 3353467 w 3476104"/>
                <a:gd name="connsiteY22" fmla="*/ 765716 h 4810928"/>
                <a:gd name="connsiteX23" fmla="*/ 2630994 w 3476104"/>
                <a:gd name="connsiteY23" fmla="*/ 765716 h 4810928"/>
                <a:gd name="connsiteX24" fmla="*/ 2551739 w 3476104"/>
                <a:gd name="connsiteY24" fmla="*/ 736795 h 4810928"/>
                <a:gd name="connsiteX25" fmla="*/ 1788664 w 3476104"/>
                <a:gd name="connsiteY25" fmla="*/ 95801 h 4810928"/>
                <a:gd name="connsiteX26" fmla="*/ 1709409 w 3476104"/>
                <a:gd name="connsiteY26" fmla="*/ 95801 h 4810928"/>
                <a:gd name="connsiteX27" fmla="*/ 946335 w 3476104"/>
                <a:gd name="connsiteY27" fmla="*/ 736795 h 4810928"/>
                <a:gd name="connsiteX28" fmla="*/ 867079 w 3476104"/>
                <a:gd name="connsiteY28" fmla="*/ 765716 h 4810928"/>
                <a:gd name="connsiteX29" fmla="*/ 144050 w 3476104"/>
                <a:gd name="connsiteY29" fmla="*/ 765716 h 48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76104" h="4810928">
                  <a:moveTo>
                    <a:pt x="3353190" y="4801334"/>
                  </a:moveTo>
                  <a:lnTo>
                    <a:pt x="144050" y="4801334"/>
                  </a:lnTo>
                  <a:cubicBezTo>
                    <a:pt x="75918" y="4801334"/>
                    <a:pt x="20857" y="4745995"/>
                    <a:pt x="20857" y="4678141"/>
                  </a:cubicBezTo>
                  <a:lnTo>
                    <a:pt x="20857" y="827452"/>
                  </a:lnTo>
                  <a:cubicBezTo>
                    <a:pt x="20857" y="759320"/>
                    <a:pt x="76197" y="704258"/>
                    <a:pt x="144050" y="704258"/>
                  </a:cubicBezTo>
                  <a:lnTo>
                    <a:pt x="866523" y="704258"/>
                  </a:lnTo>
                  <a:cubicBezTo>
                    <a:pt x="880984" y="704258"/>
                    <a:pt x="895166" y="699253"/>
                    <a:pt x="906290" y="689798"/>
                  </a:cubicBezTo>
                  <a:lnTo>
                    <a:pt x="1669364" y="48804"/>
                  </a:lnTo>
                  <a:cubicBezTo>
                    <a:pt x="1713580" y="11541"/>
                    <a:pt x="1783659" y="11541"/>
                    <a:pt x="1827875" y="48804"/>
                  </a:cubicBezTo>
                  <a:lnTo>
                    <a:pt x="2590949" y="689798"/>
                  </a:lnTo>
                  <a:cubicBezTo>
                    <a:pt x="2602073" y="699253"/>
                    <a:pt x="2616256" y="704258"/>
                    <a:pt x="2630716" y="704258"/>
                  </a:cubicBezTo>
                  <a:lnTo>
                    <a:pt x="3353190" y="704258"/>
                  </a:lnTo>
                  <a:cubicBezTo>
                    <a:pt x="3421321" y="704258"/>
                    <a:pt x="3476383" y="759598"/>
                    <a:pt x="3476383" y="827452"/>
                  </a:cubicBezTo>
                  <a:lnTo>
                    <a:pt x="3476383" y="4677863"/>
                  </a:lnTo>
                  <a:cubicBezTo>
                    <a:pt x="3476661" y="4745995"/>
                    <a:pt x="3421321" y="4801334"/>
                    <a:pt x="3353190" y="4801334"/>
                  </a:cubicBezTo>
                  <a:close/>
                  <a:moveTo>
                    <a:pt x="144050" y="765716"/>
                  </a:moveTo>
                  <a:cubicBezTo>
                    <a:pt x="110124" y="765716"/>
                    <a:pt x="82315" y="793247"/>
                    <a:pt x="82315" y="827452"/>
                  </a:cubicBezTo>
                  <a:lnTo>
                    <a:pt x="82315" y="4677863"/>
                  </a:lnTo>
                  <a:cubicBezTo>
                    <a:pt x="82315" y="4711790"/>
                    <a:pt x="109845" y="4739599"/>
                    <a:pt x="144050" y="4739599"/>
                  </a:cubicBezTo>
                  <a:lnTo>
                    <a:pt x="3353467" y="4739599"/>
                  </a:lnTo>
                  <a:cubicBezTo>
                    <a:pt x="3387394" y="4739599"/>
                    <a:pt x="3415203" y="4712068"/>
                    <a:pt x="3415203" y="4677863"/>
                  </a:cubicBezTo>
                  <a:lnTo>
                    <a:pt x="3415203" y="827452"/>
                  </a:lnTo>
                  <a:cubicBezTo>
                    <a:pt x="3415203" y="793525"/>
                    <a:pt x="3387672" y="765716"/>
                    <a:pt x="3353467" y="765716"/>
                  </a:cubicBezTo>
                  <a:lnTo>
                    <a:pt x="2630994" y="765716"/>
                  </a:lnTo>
                  <a:cubicBezTo>
                    <a:pt x="2602073" y="765716"/>
                    <a:pt x="2573986" y="755427"/>
                    <a:pt x="2551739" y="736795"/>
                  </a:cubicBezTo>
                  <a:lnTo>
                    <a:pt x="1788664" y="95801"/>
                  </a:lnTo>
                  <a:cubicBezTo>
                    <a:pt x="1766418" y="77170"/>
                    <a:pt x="1731657" y="77170"/>
                    <a:pt x="1709409" y="95801"/>
                  </a:cubicBezTo>
                  <a:lnTo>
                    <a:pt x="946335" y="736795"/>
                  </a:lnTo>
                  <a:cubicBezTo>
                    <a:pt x="924088" y="755427"/>
                    <a:pt x="896001" y="765716"/>
                    <a:pt x="867079" y="765716"/>
                  </a:cubicBezTo>
                  <a:lnTo>
                    <a:pt x="144050" y="765716"/>
                  </a:lnTo>
                  <a:close/>
                </a:path>
              </a:pathLst>
            </a:custGeom>
            <a:solidFill>
              <a:srgbClr val="BFBFBF"/>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28" name="Freeform: Shape 27">
              <a:extLst>
                <a:ext uri="{FF2B5EF4-FFF2-40B4-BE49-F238E27FC236}">
                  <a16:creationId xmlns:a16="http://schemas.microsoft.com/office/drawing/2014/main" id="{C54482B9-B906-40B4-B8A7-2EB02C482383}"/>
                </a:ext>
              </a:extLst>
            </p:cNvPr>
            <p:cNvSpPr/>
            <p:nvPr/>
          </p:nvSpPr>
          <p:spPr>
            <a:xfrm>
              <a:off x="11234722" y="9006568"/>
              <a:ext cx="1541425" cy="711427"/>
            </a:xfrm>
            <a:custGeom>
              <a:avLst/>
              <a:gdLst>
                <a:gd name="connsiteX0" fmla="*/ 1676595 w 1807574"/>
                <a:gd name="connsiteY0" fmla="*/ 839270 h 834265"/>
                <a:gd name="connsiteX1" fmla="*/ 144050 w 1807574"/>
                <a:gd name="connsiteY1" fmla="*/ 839270 h 834265"/>
                <a:gd name="connsiteX2" fmla="*/ 20857 w 1807574"/>
                <a:gd name="connsiteY2" fmla="*/ 716077 h 834265"/>
                <a:gd name="connsiteX3" fmla="*/ 20857 w 1807574"/>
                <a:gd name="connsiteY3" fmla="*/ 144050 h 834265"/>
                <a:gd name="connsiteX4" fmla="*/ 144050 w 1807574"/>
                <a:gd name="connsiteY4" fmla="*/ 20857 h 834265"/>
                <a:gd name="connsiteX5" fmla="*/ 1676595 w 1807574"/>
                <a:gd name="connsiteY5" fmla="*/ 20857 h 834265"/>
                <a:gd name="connsiteX6" fmla="*/ 1799788 w 1807574"/>
                <a:gd name="connsiteY6" fmla="*/ 144050 h 834265"/>
                <a:gd name="connsiteX7" fmla="*/ 1799788 w 1807574"/>
                <a:gd name="connsiteY7" fmla="*/ 716077 h 834265"/>
                <a:gd name="connsiteX8" fmla="*/ 1676595 w 1807574"/>
                <a:gd name="connsiteY8" fmla="*/ 839270 h 834265"/>
                <a:gd name="connsiteX9" fmla="*/ 144050 w 1807574"/>
                <a:gd name="connsiteY9" fmla="*/ 82314 h 834265"/>
                <a:gd name="connsiteX10" fmla="*/ 82315 w 1807574"/>
                <a:gd name="connsiteY10" fmla="*/ 144050 h 834265"/>
                <a:gd name="connsiteX11" fmla="*/ 82315 w 1807574"/>
                <a:gd name="connsiteY11" fmla="*/ 716077 h 834265"/>
                <a:gd name="connsiteX12" fmla="*/ 144050 w 1807574"/>
                <a:gd name="connsiteY12" fmla="*/ 777813 h 834265"/>
                <a:gd name="connsiteX13" fmla="*/ 1676595 w 1807574"/>
                <a:gd name="connsiteY13" fmla="*/ 777813 h 834265"/>
                <a:gd name="connsiteX14" fmla="*/ 1738330 w 1807574"/>
                <a:gd name="connsiteY14" fmla="*/ 716077 h 834265"/>
                <a:gd name="connsiteX15" fmla="*/ 1738330 w 1807574"/>
                <a:gd name="connsiteY15" fmla="*/ 144050 h 834265"/>
                <a:gd name="connsiteX16" fmla="*/ 1676595 w 1807574"/>
                <a:gd name="connsiteY16" fmla="*/ 82314 h 834265"/>
                <a:gd name="connsiteX17" fmla="*/ 144050 w 1807574"/>
                <a:gd name="connsiteY17" fmla="*/ 82314 h 83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7574" h="834265">
                  <a:moveTo>
                    <a:pt x="1676595" y="839270"/>
                  </a:moveTo>
                  <a:lnTo>
                    <a:pt x="144050" y="839270"/>
                  </a:lnTo>
                  <a:cubicBezTo>
                    <a:pt x="76197" y="839270"/>
                    <a:pt x="20857" y="783931"/>
                    <a:pt x="20857" y="716077"/>
                  </a:cubicBezTo>
                  <a:lnTo>
                    <a:pt x="20857" y="144050"/>
                  </a:lnTo>
                  <a:cubicBezTo>
                    <a:pt x="20857" y="75918"/>
                    <a:pt x="76197" y="20857"/>
                    <a:pt x="144050" y="20857"/>
                  </a:cubicBezTo>
                  <a:lnTo>
                    <a:pt x="1676595" y="20857"/>
                  </a:lnTo>
                  <a:cubicBezTo>
                    <a:pt x="1744727" y="20857"/>
                    <a:pt x="1799788" y="76196"/>
                    <a:pt x="1799788" y="144050"/>
                  </a:cubicBezTo>
                  <a:lnTo>
                    <a:pt x="1799788" y="716077"/>
                  </a:lnTo>
                  <a:cubicBezTo>
                    <a:pt x="1799788" y="783931"/>
                    <a:pt x="1744448" y="839270"/>
                    <a:pt x="1676595" y="839270"/>
                  </a:cubicBezTo>
                  <a:close/>
                  <a:moveTo>
                    <a:pt x="144050" y="82314"/>
                  </a:moveTo>
                  <a:cubicBezTo>
                    <a:pt x="110124" y="82314"/>
                    <a:pt x="82315" y="109844"/>
                    <a:pt x="82315" y="144050"/>
                  </a:cubicBezTo>
                  <a:lnTo>
                    <a:pt x="82315" y="716077"/>
                  </a:lnTo>
                  <a:cubicBezTo>
                    <a:pt x="82315" y="750004"/>
                    <a:pt x="109845" y="777813"/>
                    <a:pt x="144050" y="777813"/>
                  </a:cubicBezTo>
                  <a:lnTo>
                    <a:pt x="1676595" y="777813"/>
                  </a:lnTo>
                  <a:cubicBezTo>
                    <a:pt x="1710522" y="777813"/>
                    <a:pt x="1738330" y="750282"/>
                    <a:pt x="1738330" y="716077"/>
                  </a:cubicBezTo>
                  <a:lnTo>
                    <a:pt x="1738330" y="144050"/>
                  </a:lnTo>
                  <a:cubicBezTo>
                    <a:pt x="1738330" y="110123"/>
                    <a:pt x="1710800" y="82314"/>
                    <a:pt x="1676595" y="82314"/>
                  </a:cubicBezTo>
                  <a:lnTo>
                    <a:pt x="144050" y="82314"/>
                  </a:lnTo>
                  <a:close/>
                </a:path>
              </a:pathLst>
            </a:custGeom>
            <a:solidFill>
              <a:srgbClr val="FFA100"/>
            </a:solidFill>
            <a:ln w="9525" cap="flat">
              <a:solidFill>
                <a:srgbClr val="FFA100"/>
              </a:solidFill>
              <a:prstDash val="solid"/>
              <a:miter/>
            </a:ln>
          </p:spPr>
          <p:txBody>
            <a:bodyPr rtlCol="0" anchor="ctr"/>
            <a:lstStyle/>
            <a:p>
              <a:pPr defTabSz="228577"/>
              <a:endParaRPr lang="en-US" sz="900">
                <a:solidFill>
                  <a:srgbClr val="878787"/>
                </a:solidFill>
                <a:latin typeface="Montserrat Light"/>
              </a:endParaRPr>
            </a:p>
          </p:txBody>
        </p:sp>
        <p:sp>
          <p:nvSpPr>
            <p:cNvPr id="30" name="Freeform: Shape 29">
              <a:extLst>
                <a:ext uri="{FF2B5EF4-FFF2-40B4-BE49-F238E27FC236}">
                  <a16:creationId xmlns:a16="http://schemas.microsoft.com/office/drawing/2014/main" id="{824533B1-B98F-45DE-9E2E-9FD9557D8A7A}"/>
                </a:ext>
              </a:extLst>
            </p:cNvPr>
            <p:cNvSpPr/>
            <p:nvPr/>
          </p:nvSpPr>
          <p:spPr>
            <a:xfrm>
              <a:off x="10380298" y="9006331"/>
              <a:ext cx="640284" cy="1067141"/>
            </a:xfrm>
            <a:custGeom>
              <a:avLst/>
              <a:gdLst>
                <a:gd name="connsiteX0" fmla="*/ 717468 w 750838"/>
                <a:gd name="connsiteY0" fmla="*/ 1231375 h 1251397"/>
                <a:gd name="connsiteX1" fmla="*/ 51725 w 750838"/>
                <a:gd name="connsiteY1" fmla="*/ 1231375 h 1251397"/>
                <a:gd name="connsiteX2" fmla="*/ 20857 w 750838"/>
                <a:gd name="connsiteY2" fmla="*/ 1200508 h 1251397"/>
                <a:gd name="connsiteX3" fmla="*/ 20857 w 750838"/>
                <a:gd name="connsiteY3" fmla="*/ 144050 h 1251397"/>
                <a:gd name="connsiteX4" fmla="*/ 144050 w 750838"/>
                <a:gd name="connsiteY4" fmla="*/ 20857 h 1251397"/>
                <a:gd name="connsiteX5" fmla="*/ 624865 w 750838"/>
                <a:gd name="connsiteY5" fmla="*/ 20857 h 1251397"/>
                <a:gd name="connsiteX6" fmla="*/ 748058 w 750838"/>
                <a:gd name="connsiteY6" fmla="*/ 144050 h 1251397"/>
                <a:gd name="connsiteX7" fmla="*/ 748058 w 750838"/>
                <a:gd name="connsiteY7" fmla="*/ 1200508 h 1251397"/>
                <a:gd name="connsiteX8" fmla="*/ 717468 w 750838"/>
                <a:gd name="connsiteY8" fmla="*/ 1231375 h 1251397"/>
                <a:gd name="connsiteX9" fmla="*/ 82315 w 750838"/>
                <a:gd name="connsiteY9" fmla="*/ 1169640 h 1251397"/>
                <a:gd name="connsiteX10" fmla="*/ 686323 w 750838"/>
                <a:gd name="connsiteY10" fmla="*/ 1169640 h 1251397"/>
                <a:gd name="connsiteX11" fmla="*/ 686323 w 750838"/>
                <a:gd name="connsiteY11" fmla="*/ 144050 h 1251397"/>
                <a:gd name="connsiteX12" fmla="*/ 624587 w 750838"/>
                <a:gd name="connsiteY12" fmla="*/ 82314 h 1251397"/>
                <a:gd name="connsiteX13" fmla="*/ 144050 w 750838"/>
                <a:gd name="connsiteY13" fmla="*/ 82314 h 1251397"/>
                <a:gd name="connsiteX14" fmla="*/ 82315 w 750838"/>
                <a:gd name="connsiteY14" fmla="*/ 144050 h 1251397"/>
                <a:gd name="connsiteX15" fmla="*/ 82315 w 750838"/>
                <a:gd name="connsiteY15" fmla="*/ 1169640 h 125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0838" h="1251397">
                  <a:moveTo>
                    <a:pt x="717468" y="1231375"/>
                  </a:moveTo>
                  <a:lnTo>
                    <a:pt x="51725" y="1231375"/>
                  </a:lnTo>
                  <a:cubicBezTo>
                    <a:pt x="34761" y="1231375"/>
                    <a:pt x="20857" y="1217471"/>
                    <a:pt x="20857" y="1200508"/>
                  </a:cubicBezTo>
                  <a:lnTo>
                    <a:pt x="20857" y="144050"/>
                  </a:lnTo>
                  <a:cubicBezTo>
                    <a:pt x="20857" y="75918"/>
                    <a:pt x="76197" y="20857"/>
                    <a:pt x="144050" y="20857"/>
                  </a:cubicBezTo>
                  <a:lnTo>
                    <a:pt x="624865" y="20857"/>
                  </a:lnTo>
                  <a:cubicBezTo>
                    <a:pt x="692718" y="20857"/>
                    <a:pt x="748058" y="76196"/>
                    <a:pt x="748058" y="144050"/>
                  </a:cubicBezTo>
                  <a:lnTo>
                    <a:pt x="748058" y="1200508"/>
                  </a:lnTo>
                  <a:cubicBezTo>
                    <a:pt x="748058" y="1217471"/>
                    <a:pt x="734431" y="1231375"/>
                    <a:pt x="717468" y="1231375"/>
                  </a:cubicBezTo>
                  <a:close/>
                  <a:moveTo>
                    <a:pt x="82315" y="1169640"/>
                  </a:moveTo>
                  <a:lnTo>
                    <a:pt x="686323" y="1169640"/>
                  </a:lnTo>
                  <a:lnTo>
                    <a:pt x="686323" y="144050"/>
                  </a:lnTo>
                  <a:cubicBezTo>
                    <a:pt x="686323" y="110123"/>
                    <a:pt x="658791" y="82314"/>
                    <a:pt x="624587" y="82314"/>
                  </a:cubicBezTo>
                  <a:lnTo>
                    <a:pt x="144050" y="82314"/>
                  </a:lnTo>
                  <a:cubicBezTo>
                    <a:pt x="110124" y="82314"/>
                    <a:pt x="82315" y="109845"/>
                    <a:pt x="82315" y="144050"/>
                  </a:cubicBezTo>
                  <a:lnTo>
                    <a:pt x="82315" y="1169640"/>
                  </a:lnTo>
                  <a:close/>
                </a:path>
              </a:pathLst>
            </a:custGeom>
            <a:solidFill>
              <a:srgbClr val="FFA100"/>
            </a:solidFill>
            <a:ln w="9525" cap="flat">
              <a:solidFill>
                <a:srgbClr val="FFA100"/>
              </a:solidFill>
              <a:prstDash val="solid"/>
              <a:miter/>
            </a:ln>
          </p:spPr>
          <p:txBody>
            <a:bodyPr rtlCol="0" anchor="ctr"/>
            <a:lstStyle/>
            <a:p>
              <a:pPr defTabSz="228577"/>
              <a:endParaRPr lang="en-US" sz="900">
                <a:solidFill>
                  <a:srgbClr val="878787"/>
                </a:solidFill>
                <a:latin typeface="Montserrat Light"/>
              </a:endParaRPr>
            </a:p>
          </p:txBody>
        </p:sp>
        <p:sp>
          <p:nvSpPr>
            <p:cNvPr id="32" name="Freeform: Shape 31">
              <a:extLst>
                <a:ext uri="{FF2B5EF4-FFF2-40B4-BE49-F238E27FC236}">
                  <a16:creationId xmlns:a16="http://schemas.microsoft.com/office/drawing/2014/main" id="{8C245A3E-240B-4941-9BB1-E37B420227C0}"/>
                </a:ext>
              </a:extLst>
            </p:cNvPr>
            <p:cNvSpPr/>
            <p:nvPr/>
          </p:nvSpPr>
          <p:spPr>
            <a:xfrm>
              <a:off x="10380298" y="7232269"/>
              <a:ext cx="474285" cy="758856"/>
            </a:xfrm>
            <a:custGeom>
              <a:avLst/>
              <a:gdLst>
                <a:gd name="connsiteX0" fmla="*/ 434652 w 556176"/>
                <a:gd name="connsiteY0" fmla="*/ 870973 h 889882"/>
                <a:gd name="connsiteX1" fmla="*/ 144050 w 556176"/>
                <a:gd name="connsiteY1" fmla="*/ 870973 h 889882"/>
                <a:gd name="connsiteX2" fmla="*/ 20857 w 556176"/>
                <a:gd name="connsiteY2" fmla="*/ 747780 h 889882"/>
                <a:gd name="connsiteX3" fmla="*/ 20857 w 556176"/>
                <a:gd name="connsiteY3" fmla="*/ 144050 h 889882"/>
                <a:gd name="connsiteX4" fmla="*/ 144050 w 556176"/>
                <a:gd name="connsiteY4" fmla="*/ 20857 h 889882"/>
                <a:gd name="connsiteX5" fmla="*/ 434652 w 556176"/>
                <a:gd name="connsiteY5" fmla="*/ 20857 h 889882"/>
                <a:gd name="connsiteX6" fmla="*/ 557845 w 556176"/>
                <a:gd name="connsiteY6" fmla="*/ 144050 h 889882"/>
                <a:gd name="connsiteX7" fmla="*/ 557845 w 556176"/>
                <a:gd name="connsiteY7" fmla="*/ 747780 h 889882"/>
                <a:gd name="connsiteX8" fmla="*/ 434652 w 556176"/>
                <a:gd name="connsiteY8" fmla="*/ 870973 h 889882"/>
                <a:gd name="connsiteX9" fmla="*/ 144050 w 556176"/>
                <a:gd name="connsiteY9" fmla="*/ 82314 h 889882"/>
                <a:gd name="connsiteX10" fmla="*/ 82315 w 556176"/>
                <a:gd name="connsiteY10" fmla="*/ 144050 h 889882"/>
                <a:gd name="connsiteX11" fmla="*/ 82315 w 556176"/>
                <a:gd name="connsiteY11" fmla="*/ 747780 h 889882"/>
                <a:gd name="connsiteX12" fmla="*/ 144050 w 556176"/>
                <a:gd name="connsiteY12" fmla="*/ 809515 h 889882"/>
                <a:gd name="connsiteX13" fmla="*/ 434652 w 556176"/>
                <a:gd name="connsiteY13" fmla="*/ 809515 h 889882"/>
                <a:gd name="connsiteX14" fmla="*/ 496388 w 556176"/>
                <a:gd name="connsiteY14" fmla="*/ 747780 h 889882"/>
                <a:gd name="connsiteX15" fmla="*/ 496388 w 556176"/>
                <a:gd name="connsiteY15" fmla="*/ 144050 h 889882"/>
                <a:gd name="connsiteX16" fmla="*/ 434652 w 556176"/>
                <a:gd name="connsiteY16" fmla="*/ 82314 h 889882"/>
                <a:gd name="connsiteX17" fmla="*/ 144050 w 556176"/>
                <a:gd name="connsiteY17" fmla="*/ 82314 h 88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76" h="889882">
                  <a:moveTo>
                    <a:pt x="434652" y="870973"/>
                  </a:moveTo>
                  <a:lnTo>
                    <a:pt x="144050" y="870973"/>
                  </a:lnTo>
                  <a:cubicBezTo>
                    <a:pt x="75918" y="870973"/>
                    <a:pt x="20857" y="815633"/>
                    <a:pt x="20857" y="747780"/>
                  </a:cubicBezTo>
                  <a:lnTo>
                    <a:pt x="20857" y="144050"/>
                  </a:lnTo>
                  <a:cubicBezTo>
                    <a:pt x="20857" y="75918"/>
                    <a:pt x="76197" y="20857"/>
                    <a:pt x="144050" y="20857"/>
                  </a:cubicBezTo>
                  <a:lnTo>
                    <a:pt x="434652" y="20857"/>
                  </a:lnTo>
                  <a:cubicBezTo>
                    <a:pt x="502784" y="20857"/>
                    <a:pt x="557845" y="76196"/>
                    <a:pt x="557845" y="144050"/>
                  </a:cubicBezTo>
                  <a:lnTo>
                    <a:pt x="557845" y="747780"/>
                  </a:lnTo>
                  <a:cubicBezTo>
                    <a:pt x="558124" y="815911"/>
                    <a:pt x="502784" y="870973"/>
                    <a:pt x="434652" y="870973"/>
                  </a:cubicBezTo>
                  <a:close/>
                  <a:moveTo>
                    <a:pt x="144050" y="82314"/>
                  </a:moveTo>
                  <a:cubicBezTo>
                    <a:pt x="110124" y="82314"/>
                    <a:pt x="82315" y="109845"/>
                    <a:pt x="82315" y="144050"/>
                  </a:cubicBezTo>
                  <a:lnTo>
                    <a:pt x="82315" y="747780"/>
                  </a:lnTo>
                  <a:cubicBezTo>
                    <a:pt x="82315" y="781706"/>
                    <a:pt x="109845" y="809515"/>
                    <a:pt x="144050" y="809515"/>
                  </a:cubicBezTo>
                  <a:lnTo>
                    <a:pt x="434652" y="809515"/>
                  </a:lnTo>
                  <a:cubicBezTo>
                    <a:pt x="468579" y="809515"/>
                    <a:pt x="496388" y="781984"/>
                    <a:pt x="496388" y="747780"/>
                  </a:cubicBezTo>
                  <a:lnTo>
                    <a:pt x="496388" y="144050"/>
                  </a:lnTo>
                  <a:cubicBezTo>
                    <a:pt x="496388" y="110123"/>
                    <a:pt x="468857" y="82314"/>
                    <a:pt x="434652" y="82314"/>
                  </a:cubicBezTo>
                  <a:lnTo>
                    <a:pt x="144050" y="82314"/>
                  </a:lnTo>
                  <a:close/>
                </a:path>
              </a:pathLst>
            </a:custGeom>
            <a:solidFill>
              <a:schemeClr val="accent4"/>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34" name="Freeform: Shape 33">
              <a:extLst>
                <a:ext uri="{FF2B5EF4-FFF2-40B4-BE49-F238E27FC236}">
                  <a16:creationId xmlns:a16="http://schemas.microsoft.com/office/drawing/2014/main" id="{89596E2D-8ABB-4B12-9B90-779432DB1464}"/>
                </a:ext>
              </a:extLst>
            </p:cNvPr>
            <p:cNvSpPr/>
            <p:nvPr/>
          </p:nvSpPr>
          <p:spPr>
            <a:xfrm>
              <a:off x="11018212" y="7232269"/>
              <a:ext cx="474285" cy="758856"/>
            </a:xfrm>
            <a:custGeom>
              <a:avLst/>
              <a:gdLst>
                <a:gd name="connsiteX0" fmla="*/ 434651 w 556176"/>
                <a:gd name="connsiteY0" fmla="*/ 870973 h 889882"/>
                <a:gd name="connsiteX1" fmla="*/ 144050 w 556176"/>
                <a:gd name="connsiteY1" fmla="*/ 870973 h 889882"/>
                <a:gd name="connsiteX2" fmla="*/ 20857 w 556176"/>
                <a:gd name="connsiteY2" fmla="*/ 747780 h 889882"/>
                <a:gd name="connsiteX3" fmla="*/ 20857 w 556176"/>
                <a:gd name="connsiteY3" fmla="*/ 144050 h 889882"/>
                <a:gd name="connsiteX4" fmla="*/ 144050 w 556176"/>
                <a:gd name="connsiteY4" fmla="*/ 20857 h 889882"/>
                <a:gd name="connsiteX5" fmla="*/ 434651 w 556176"/>
                <a:gd name="connsiteY5" fmla="*/ 20857 h 889882"/>
                <a:gd name="connsiteX6" fmla="*/ 557845 w 556176"/>
                <a:gd name="connsiteY6" fmla="*/ 144050 h 889882"/>
                <a:gd name="connsiteX7" fmla="*/ 557845 w 556176"/>
                <a:gd name="connsiteY7" fmla="*/ 747780 h 889882"/>
                <a:gd name="connsiteX8" fmla="*/ 434651 w 556176"/>
                <a:gd name="connsiteY8" fmla="*/ 870973 h 889882"/>
                <a:gd name="connsiteX9" fmla="*/ 143771 w 556176"/>
                <a:gd name="connsiteY9" fmla="*/ 82314 h 889882"/>
                <a:gd name="connsiteX10" fmla="*/ 82036 w 556176"/>
                <a:gd name="connsiteY10" fmla="*/ 144050 h 889882"/>
                <a:gd name="connsiteX11" fmla="*/ 82036 w 556176"/>
                <a:gd name="connsiteY11" fmla="*/ 747780 h 889882"/>
                <a:gd name="connsiteX12" fmla="*/ 143771 w 556176"/>
                <a:gd name="connsiteY12" fmla="*/ 809515 h 889882"/>
                <a:gd name="connsiteX13" fmla="*/ 434374 w 556176"/>
                <a:gd name="connsiteY13" fmla="*/ 809515 h 889882"/>
                <a:gd name="connsiteX14" fmla="*/ 496109 w 556176"/>
                <a:gd name="connsiteY14" fmla="*/ 747780 h 889882"/>
                <a:gd name="connsiteX15" fmla="*/ 496109 w 556176"/>
                <a:gd name="connsiteY15" fmla="*/ 144050 h 889882"/>
                <a:gd name="connsiteX16" fmla="*/ 434374 w 556176"/>
                <a:gd name="connsiteY16" fmla="*/ 82314 h 889882"/>
                <a:gd name="connsiteX17" fmla="*/ 143771 w 556176"/>
                <a:gd name="connsiteY17" fmla="*/ 82314 h 88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76" h="889882">
                  <a:moveTo>
                    <a:pt x="434651" y="870973"/>
                  </a:moveTo>
                  <a:lnTo>
                    <a:pt x="144050" y="870973"/>
                  </a:lnTo>
                  <a:cubicBezTo>
                    <a:pt x="75918" y="870973"/>
                    <a:pt x="20857" y="815633"/>
                    <a:pt x="20857" y="747780"/>
                  </a:cubicBezTo>
                  <a:lnTo>
                    <a:pt x="20857" y="144050"/>
                  </a:lnTo>
                  <a:cubicBezTo>
                    <a:pt x="20857" y="75918"/>
                    <a:pt x="76196" y="20857"/>
                    <a:pt x="144050" y="20857"/>
                  </a:cubicBezTo>
                  <a:lnTo>
                    <a:pt x="434651" y="20857"/>
                  </a:lnTo>
                  <a:cubicBezTo>
                    <a:pt x="502505" y="20857"/>
                    <a:pt x="557845" y="76196"/>
                    <a:pt x="557845" y="144050"/>
                  </a:cubicBezTo>
                  <a:lnTo>
                    <a:pt x="557845" y="747780"/>
                  </a:lnTo>
                  <a:cubicBezTo>
                    <a:pt x="557845" y="815911"/>
                    <a:pt x="502505" y="870973"/>
                    <a:pt x="434651" y="870973"/>
                  </a:cubicBezTo>
                  <a:close/>
                  <a:moveTo>
                    <a:pt x="143771" y="82314"/>
                  </a:moveTo>
                  <a:cubicBezTo>
                    <a:pt x="109844" y="82314"/>
                    <a:pt x="82036" y="109845"/>
                    <a:pt x="82036" y="144050"/>
                  </a:cubicBezTo>
                  <a:lnTo>
                    <a:pt x="82036" y="747780"/>
                  </a:lnTo>
                  <a:cubicBezTo>
                    <a:pt x="82036" y="781706"/>
                    <a:pt x="109566" y="809515"/>
                    <a:pt x="143771" y="809515"/>
                  </a:cubicBezTo>
                  <a:lnTo>
                    <a:pt x="434374" y="809515"/>
                  </a:lnTo>
                  <a:cubicBezTo>
                    <a:pt x="468301" y="809515"/>
                    <a:pt x="496109" y="781984"/>
                    <a:pt x="496109" y="747780"/>
                  </a:cubicBezTo>
                  <a:lnTo>
                    <a:pt x="496109" y="144050"/>
                  </a:lnTo>
                  <a:cubicBezTo>
                    <a:pt x="496109" y="110123"/>
                    <a:pt x="468578" y="82314"/>
                    <a:pt x="434374" y="82314"/>
                  </a:cubicBezTo>
                  <a:lnTo>
                    <a:pt x="143771" y="82314"/>
                  </a:lnTo>
                  <a:close/>
                </a:path>
              </a:pathLst>
            </a:custGeom>
            <a:solidFill>
              <a:schemeClr val="accent4"/>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36" name="Freeform: Shape 35">
              <a:extLst>
                <a:ext uri="{FF2B5EF4-FFF2-40B4-BE49-F238E27FC236}">
                  <a16:creationId xmlns:a16="http://schemas.microsoft.com/office/drawing/2014/main" id="{3DFD2271-F434-46F0-9E1D-F71CAEDAA844}"/>
                </a:ext>
              </a:extLst>
            </p:cNvPr>
            <p:cNvSpPr/>
            <p:nvPr/>
          </p:nvSpPr>
          <p:spPr>
            <a:xfrm>
              <a:off x="11655887" y="7232269"/>
              <a:ext cx="474285" cy="758856"/>
            </a:xfrm>
            <a:custGeom>
              <a:avLst/>
              <a:gdLst>
                <a:gd name="connsiteX0" fmla="*/ 434652 w 556176"/>
                <a:gd name="connsiteY0" fmla="*/ 870973 h 889882"/>
                <a:gd name="connsiteX1" fmla="*/ 144050 w 556176"/>
                <a:gd name="connsiteY1" fmla="*/ 870973 h 889882"/>
                <a:gd name="connsiteX2" fmla="*/ 20857 w 556176"/>
                <a:gd name="connsiteY2" fmla="*/ 747780 h 889882"/>
                <a:gd name="connsiteX3" fmla="*/ 20857 w 556176"/>
                <a:gd name="connsiteY3" fmla="*/ 144050 h 889882"/>
                <a:gd name="connsiteX4" fmla="*/ 144050 w 556176"/>
                <a:gd name="connsiteY4" fmla="*/ 20857 h 889882"/>
                <a:gd name="connsiteX5" fmla="*/ 434652 w 556176"/>
                <a:gd name="connsiteY5" fmla="*/ 20857 h 889882"/>
                <a:gd name="connsiteX6" fmla="*/ 557845 w 556176"/>
                <a:gd name="connsiteY6" fmla="*/ 144050 h 889882"/>
                <a:gd name="connsiteX7" fmla="*/ 557845 w 556176"/>
                <a:gd name="connsiteY7" fmla="*/ 747780 h 889882"/>
                <a:gd name="connsiteX8" fmla="*/ 434652 w 556176"/>
                <a:gd name="connsiteY8" fmla="*/ 870973 h 889882"/>
                <a:gd name="connsiteX9" fmla="*/ 144050 w 556176"/>
                <a:gd name="connsiteY9" fmla="*/ 82314 h 889882"/>
                <a:gd name="connsiteX10" fmla="*/ 82314 w 556176"/>
                <a:gd name="connsiteY10" fmla="*/ 144050 h 889882"/>
                <a:gd name="connsiteX11" fmla="*/ 82314 w 556176"/>
                <a:gd name="connsiteY11" fmla="*/ 747780 h 889882"/>
                <a:gd name="connsiteX12" fmla="*/ 144050 w 556176"/>
                <a:gd name="connsiteY12" fmla="*/ 809515 h 889882"/>
                <a:gd name="connsiteX13" fmla="*/ 434652 w 556176"/>
                <a:gd name="connsiteY13" fmla="*/ 809515 h 889882"/>
                <a:gd name="connsiteX14" fmla="*/ 496388 w 556176"/>
                <a:gd name="connsiteY14" fmla="*/ 747780 h 889882"/>
                <a:gd name="connsiteX15" fmla="*/ 496388 w 556176"/>
                <a:gd name="connsiteY15" fmla="*/ 144050 h 889882"/>
                <a:gd name="connsiteX16" fmla="*/ 434652 w 556176"/>
                <a:gd name="connsiteY16" fmla="*/ 82314 h 889882"/>
                <a:gd name="connsiteX17" fmla="*/ 144050 w 556176"/>
                <a:gd name="connsiteY17" fmla="*/ 82314 h 88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76" h="889882">
                  <a:moveTo>
                    <a:pt x="434652" y="870973"/>
                  </a:moveTo>
                  <a:lnTo>
                    <a:pt x="144050" y="870973"/>
                  </a:lnTo>
                  <a:cubicBezTo>
                    <a:pt x="75918" y="870973"/>
                    <a:pt x="20857" y="815633"/>
                    <a:pt x="20857" y="747780"/>
                  </a:cubicBezTo>
                  <a:lnTo>
                    <a:pt x="20857" y="144050"/>
                  </a:lnTo>
                  <a:cubicBezTo>
                    <a:pt x="20857" y="75918"/>
                    <a:pt x="76196" y="20857"/>
                    <a:pt x="144050" y="20857"/>
                  </a:cubicBezTo>
                  <a:lnTo>
                    <a:pt x="434652" y="20857"/>
                  </a:lnTo>
                  <a:cubicBezTo>
                    <a:pt x="502784" y="20857"/>
                    <a:pt x="557845" y="76196"/>
                    <a:pt x="557845" y="144050"/>
                  </a:cubicBezTo>
                  <a:lnTo>
                    <a:pt x="557845" y="747780"/>
                  </a:lnTo>
                  <a:cubicBezTo>
                    <a:pt x="558124" y="815911"/>
                    <a:pt x="502784" y="870973"/>
                    <a:pt x="434652" y="870973"/>
                  </a:cubicBezTo>
                  <a:close/>
                  <a:moveTo>
                    <a:pt x="144050" y="82314"/>
                  </a:moveTo>
                  <a:cubicBezTo>
                    <a:pt x="110123" y="82314"/>
                    <a:pt x="82314" y="109845"/>
                    <a:pt x="82314" y="144050"/>
                  </a:cubicBezTo>
                  <a:lnTo>
                    <a:pt x="82314" y="747780"/>
                  </a:lnTo>
                  <a:cubicBezTo>
                    <a:pt x="82314" y="781706"/>
                    <a:pt x="109845" y="809515"/>
                    <a:pt x="144050" y="809515"/>
                  </a:cubicBezTo>
                  <a:lnTo>
                    <a:pt x="434652" y="809515"/>
                  </a:lnTo>
                  <a:cubicBezTo>
                    <a:pt x="468579" y="809515"/>
                    <a:pt x="496388" y="781984"/>
                    <a:pt x="496388" y="747780"/>
                  </a:cubicBezTo>
                  <a:lnTo>
                    <a:pt x="496388" y="144050"/>
                  </a:lnTo>
                  <a:cubicBezTo>
                    <a:pt x="496388" y="110123"/>
                    <a:pt x="468857" y="82314"/>
                    <a:pt x="434652" y="82314"/>
                  </a:cubicBezTo>
                  <a:lnTo>
                    <a:pt x="144050" y="82314"/>
                  </a:lnTo>
                  <a:close/>
                </a:path>
              </a:pathLst>
            </a:custGeom>
            <a:solidFill>
              <a:schemeClr val="accent4"/>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38" name="Freeform: Shape 37">
              <a:extLst>
                <a:ext uri="{FF2B5EF4-FFF2-40B4-BE49-F238E27FC236}">
                  <a16:creationId xmlns:a16="http://schemas.microsoft.com/office/drawing/2014/main" id="{435620B3-5255-4B01-9EC3-C2D505DF220C}"/>
                </a:ext>
              </a:extLst>
            </p:cNvPr>
            <p:cNvSpPr/>
            <p:nvPr/>
          </p:nvSpPr>
          <p:spPr>
            <a:xfrm>
              <a:off x="12293799" y="7228712"/>
              <a:ext cx="474285" cy="758856"/>
            </a:xfrm>
            <a:custGeom>
              <a:avLst/>
              <a:gdLst>
                <a:gd name="connsiteX0" fmla="*/ 434652 w 556176"/>
                <a:gd name="connsiteY0" fmla="*/ 870973 h 889882"/>
                <a:gd name="connsiteX1" fmla="*/ 144050 w 556176"/>
                <a:gd name="connsiteY1" fmla="*/ 870973 h 889882"/>
                <a:gd name="connsiteX2" fmla="*/ 20857 w 556176"/>
                <a:gd name="connsiteY2" fmla="*/ 747779 h 889882"/>
                <a:gd name="connsiteX3" fmla="*/ 20857 w 556176"/>
                <a:gd name="connsiteY3" fmla="*/ 144050 h 889882"/>
                <a:gd name="connsiteX4" fmla="*/ 144050 w 556176"/>
                <a:gd name="connsiteY4" fmla="*/ 20857 h 889882"/>
                <a:gd name="connsiteX5" fmla="*/ 434652 w 556176"/>
                <a:gd name="connsiteY5" fmla="*/ 20857 h 889882"/>
                <a:gd name="connsiteX6" fmla="*/ 557845 w 556176"/>
                <a:gd name="connsiteY6" fmla="*/ 144050 h 889882"/>
                <a:gd name="connsiteX7" fmla="*/ 557845 w 556176"/>
                <a:gd name="connsiteY7" fmla="*/ 747779 h 889882"/>
                <a:gd name="connsiteX8" fmla="*/ 434652 w 556176"/>
                <a:gd name="connsiteY8" fmla="*/ 870973 h 889882"/>
                <a:gd name="connsiteX9" fmla="*/ 144050 w 556176"/>
                <a:gd name="connsiteY9" fmla="*/ 82314 h 889882"/>
                <a:gd name="connsiteX10" fmla="*/ 82315 w 556176"/>
                <a:gd name="connsiteY10" fmla="*/ 144050 h 889882"/>
                <a:gd name="connsiteX11" fmla="*/ 82315 w 556176"/>
                <a:gd name="connsiteY11" fmla="*/ 747779 h 889882"/>
                <a:gd name="connsiteX12" fmla="*/ 144050 w 556176"/>
                <a:gd name="connsiteY12" fmla="*/ 809515 h 889882"/>
                <a:gd name="connsiteX13" fmla="*/ 434652 w 556176"/>
                <a:gd name="connsiteY13" fmla="*/ 809515 h 889882"/>
                <a:gd name="connsiteX14" fmla="*/ 496388 w 556176"/>
                <a:gd name="connsiteY14" fmla="*/ 747779 h 889882"/>
                <a:gd name="connsiteX15" fmla="*/ 496388 w 556176"/>
                <a:gd name="connsiteY15" fmla="*/ 144050 h 889882"/>
                <a:gd name="connsiteX16" fmla="*/ 434652 w 556176"/>
                <a:gd name="connsiteY16" fmla="*/ 82314 h 889882"/>
                <a:gd name="connsiteX17" fmla="*/ 144050 w 556176"/>
                <a:gd name="connsiteY17" fmla="*/ 82314 h 88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176" h="889882">
                  <a:moveTo>
                    <a:pt x="434652" y="870973"/>
                  </a:moveTo>
                  <a:lnTo>
                    <a:pt x="144050" y="870973"/>
                  </a:lnTo>
                  <a:cubicBezTo>
                    <a:pt x="75918" y="870973"/>
                    <a:pt x="20857" y="815633"/>
                    <a:pt x="20857" y="747779"/>
                  </a:cubicBezTo>
                  <a:lnTo>
                    <a:pt x="20857" y="144050"/>
                  </a:lnTo>
                  <a:cubicBezTo>
                    <a:pt x="20857" y="75918"/>
                    <a:pt x="76197" y="20857"/>
                    <a:pt x="144050" y="20857"/>
                  </a:cubicBezTo>
                  <a:lnTo>
                    <a:pt x="434652" y="20857"/>
                  </a:lnTo>
                  <a:cubicBezTo>
                    <a:pt x="502784" y="20857"/>
                    <a:pt x="557845" y="76196"/>
                    <a:pt x="557845" y="144050"/>
                  </a:cubicBezTo>
                  <a:lnTo>
                    <a:pt x="557845" y="747779"/>
                  </a:lnTo>
                  <a:cubicBezTo>
                    <a:pt x="557845" y="815633"/>
                    <a:pt x="502506" y="870973"/>
                    <a:pt x="434652" y="870973"/>
                  </a:cubicBezTo>
                  <a:close/>
                  <a:moveTo>
                    <a:pt x="144050" y="82314"/>
                  </a:moveTo>
                  <a:cubicBezTo>
                    <a:pt x="110124" y="82314"/>
                    <a:pt x="82315" y="109844"/>
                    <a:pt x="82315" y="144050"/>
                  </a:cubicBezTo>
                  <a:lnTo>
                    <a:pt x="82315" y="747779"/>
                  </a:lnTo>
                  <a:cubicBezTo>
                    <a:pt x="82315" y="781706"/>
                    <a:pt x="109845" y="809515"/>
                    <a:pt x="144050" y="809515"/>
                  </a:cubicBezTo>
                  <a:lnTo>
                    <a:pt x="434652" y="809515"/>
                  </a:lnTo>
                  <a:cubicBezTo>
                    <a:pt x="468579" y="809515"/>
                    <a:pt x="496388" y="781984"/>
                    <a:pt x="496388" y="747779"/>
                  </a:cubicBezTo>
                  <a:lnTo>
                    <a:pt x="496388" y="144050"/>
                  </a:lnTo>
                  <a:cubicBezTo>
                    <a:pt x="496388" y="110123"/>
                    <a:pt x="468857" y="82314"/>
                    <a:pt x="434652" y="82314"/>
                  </a:cubicBezTo>
                  <a:lnTo>
                    <a:pt x="144050" y="82314"/>
                  </a:lnTo>
                  <a:close/>
                </a:path>
              </a:pathLst>
            </a:custGeom>
            <a:solidFill>
              <a:schemeClr val="accent4"/>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39" name="Freeform: Shape 38">
              <a:extLst>
                <a:ext uri="{FF2B5EF4-FFF2-40B4-BE49-F238E27FC236}">
                  <a16:creationId xmlns:a16="http://schemas.microsoft.com/office/drawing/2014/main" id="{732D11A9-072B-4DEB-9E5A-842127C80CCD}"/>
                </a:ext>
              </a:extLst>
            </p:cNvPr>
            <p:cNvSpPr/>
            <p:nvPr/>
          </p:nvSpPr>
          <p:spPr>
            <a:xfrm>
              <a:off x="9934233" y="6775770"/>
              <a:ext cx="3296279" cy="189714"/>
            </a:xfrm>
            <a:custGeom>
              <a:avLst/>
              <a:gdLst>
                <a:gd name="connsiteX0" fmla="*/ 3757529 w 3865427"/>
                <a:gd name="connsiteY0" fmla="*/ 20857 h 222470"/>
                <a:gd name="connsiteX1" fmla="*/ 113461 w 3865427"/>
                <a:gd name="connsiteY1" fmla="*/ 20857 h 222470"/>
                <a:gd name="connsiteX2" fmla="*/ 20857 w 3865427"/>
                <a:gd name="connsiteY2" fmla="*/ 113460 h 222470"/>
                <a:gd name="connsiteX3" fmla="*/ 20857 w 3865427"/>
                <a:gd name="connsiteY3" fmla="*/ 125418 h 222470"/>
                <a:gd name="connsiteX4" fmla="*/ 113461 w 3865427"/>
                <a:gd name="connsiteY4" fmla="*/ 218021 h 222470"/>
                <a:gd name="connsiteX5" fmla="*/ 3757529 w 3865427"/>
                <a:gd name="connsiteY5" fmla="*/ 218021 h 222470"/>
                <a:gd name="connsiteX6" fmla="*/ 3850133 w 3865427"/>
                <a:gd name="connsiteY6" fmla="*/ 125418 h 222470"/>
                <a:gd name="connsiteX7" fmla="*/ 3850133 w 3865427"/>
                <a:gd name="connsiteY7" fmla="*/ 113460 h 222470"/>
                <a:gd name="connsiteX8" fmla="*/ 3757529 w 3865427"/>
                <a:gd name="connsiteY8" fmla="*/ 20857 h 22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427" h="222470">
                  <a:moveTo>
                    <a:pt x="3757529" y="20857"/>
                  </a:moveTo>
                  <a:lnTo>
                    <a:pt x="113461" y="20857"/>
                  </a:lnTo>
                  <a:cubicBezTo>
                    <a:pt x="62292" y="20857"/>
                    <a:pt x="20857" y="62292"/>
                    <a:pt x="20857" y="113460"/>
                  </a:cubicBezTo>
                  <a:lnTo>
                    <a:pt x="20857" y="125418"/>
                  </a:lnTo>
                  <a:cubicBezTo>
                    <a:pt x="20857" y="176586"/>
                    <a:pt x="62292" y="218021"/>
                    <a:pt x="113461" y="218021"/>
                  </a:cubicBezTo>
                  <a:lnTo>
                    <a:pt x="3757529" y="218021"/>
                  </a:lnTo>
                  <a:cubicBezTo>
                    <a:pt x="3808698" y="218021"/>
                    <a:pt x="3850133" y="176586"/>
                    <a:pt x="3850133" y="125418"/>
                  </a:cubicBezTo>
                  <a:lnTo>
                    <a:pt x="3850133" y="113460"/>
                  </a:lnTo>
                  <a:cubicBezTo>
                    <a:pt x="3849855" y="62292"/>
                    <a:pt x="3808698" y="20857"/>
                    <a:pt x="3757529" y="20857"/>
                  </a:cubicBezTo>
                  <a:close/>
                </a:path>
              </a:pathLst>
            </a:custGeom>
            <a:solidFill>
              <a:srgbClr val="FFA100"/>
            </a:solidFill>
            <a:ln w="9525" cap="flat">
              <a:solidFill>
                <a:srgbClr val="FFA100"/>
              </a:solidFill>
              <a:prstDash val="solid"/>
              <a:miter/>
            </a:ln>
          </p:spPr>
          <p:txBody>
            <a:bodyPr rtlCol="0" anchor="ctr"/>
            <a:lstStyle/>
            <a:p>
              <a:pPr defTabSz="228577"/>
              <a:endParaRPr lang="en-US" sz="900">
                <a:solidFill>
                  <a:srgbClr val="878787"/>
                </a:solidFill>
                <a:latin typeface="Montserrat Light"/>
              </a:endParaRPr>
            </a:p>
          </p:txBody>
        </p:sp>
        <p:sp>
          <p:nvSpPr>
            <p:cNvPr id="40" name="Freeform: Shape 39">
              <a:extLst>
                <a:ext uri="{FF2B5EF4-FFF2-40B4-BE49-F238E27FC236}">
                  <a16:creationId xmlns:a16="http://schemas.microsoft.com/office/drawing/2014/main" id="{2C5E8968-54A0-4CCD-B2CD-3FD1A5DF0A04}"/>
                </a:ext>
              </a:extLst>
            </p:cNvPr>
            <p:cNvSpPr/>
            <p:nvPr/>
          </p:nvSpPr>
          <p:spPr>
            <a:xfrm>
              <a:off x="9908147" y="6749684"/>
              <a:ext cx="3343707" cy="237142"/>
            </a:xfrm>
            <a:custGeom>
              <a:avLst/>
              <a:gdLst>
                <a:gd name="connsiteX0" fmla="*/ 3788119 w 3921045"/>
                <a:gd name="connsiteY0" fmla="*/ 279201 h 278088"/>
                <a:gd name="connsiteX1" fmla="*/ 144050 w 3921045"/>
                <a:gd name="connsiteY1" fmla="*/ 279201 h 278088"/>
                <a:gd name="connsiteX2" fmla="*/ 20857 w 3921045"/>
                <a:gd name="connsiteY2" fmla="*/ 156008 h 278088"/>
                <a:gd name="connsiteX3" fmla="*/ 20857 w 3921045"/>
                <a:gd name="connsiteY3" fmla="*/ 144050 h 278088"/>
                <a:gd name="connsiteX4" fmla="*/ 144050 w 3921045"/>
                <a:gd name="connsiteY4" fmla="*/ 20857 h 278088"/>
                <a:gd name="connsiteX5" fmla="*/ 3788119 w 3921045"/>
                <a:gd name="connsiteY5" fmla="*/ 20857 h 278088"/>
                <a:gd name="connsiteX6" fmla="*/ 3911313 w 3921045"/>
                <a:gd name="connsiteY6" fmla="*/ 144050 h 278088"/>
                <a:gd name="connsiteX7" fmla="*/ 3911313 w 3921045"/>
                <a:gd name="connsiteY7" fmla="*/ 156008 h 278088"/>
                <a:gd name="connsiteX8" fmla="*/ 3788119 w 3921045"/>
                <a:gd name="connsiteY8" fmla="*/ 279201 h 278088"/>
                <a:gd name="connsiteX9" fmla="*/ 144050 w 3921045"/>
                <a:gd name="connsiteY9" fmla="*/ 82314 h 278088"/>
                <a:gd name="connsiteX10" fmla="*/ 82315 w 3921045"/>
                <a:gd name="connsiteY10" fmla="*/ 144050 h 278088"/>
                <a:gd name="connsiteX11" fmla="*/ 82315 w 3921045"/>
                <a:gd name="connsiteY11" fmla="*/ 156008 h 278088"/>
                <a:gd name="connsiteX12" fmla="*/ 144050 w 3921045"/>
                <a:gd name="connsiteY12" fmla="*/ 217744 h 278088"/>
                <a:gd name="connsiteX13" fmla="*/ 3788119 w 3921045"/>
                <a:gd name="connsiteY13" fmla="*/ 217744 h 278088"/>
                <a:gd name="connsiteX14" fmla="*/ 3849855 w 3921045"/>
                <a:gd name="connsiteY14" fmla="*/ 156008 h 278088"/>
                <a:gd name="connsiteX15" fmla="*/ 3849855 w 3921045"/>
                <a:gd name="connsiteY15" fmla="*/ 144050 h 278088"/>
                <a:gd name="connsiteX16" fmla="*/ 3788119 w 3921045"/>
                <a:gd name="connsiteY16" fmla="*/ 82314 h 278088"/>
                <a:gd name="connsiteX17" fmla="*/ 144050 w 3921045"/>
                <a:gd name="connsiteY17" fmla="*/ 82314 h 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1045" h="278088">
                  <a:moveTo>
                    <a:pt x="3788119" y="279201"/>
                  </a:moveTo>
                  <a:lnTo>
                    <a:pt x="144050" y="279201"/>
                  </a:lnTo>
                  <a:cubicBezTo>
                    <a:pt x="75918" y="279201"/>
                    <a:pt x="20857" y="223862"/>
                    <a:pt x="20857" y="156008"/>
                  </a:cubicBezTo>
                  <a:lnTo>
                    <a:pt x="20857" y="144050"/>
                  </a:lnTo>
                  <a:cubicBezTo>
                    <a:pt x="20857" y="75918"/>
                    <a:pt x="76197" y="20857"/>
                    <a:pt x="144050" y="20857"/>
                  </a:cubicBezTo>
                  <a:lnTo>
                    <a:pt x="3788119" y="20857"/>
                  </a:lnTo>
                  <a:cubicBezTo>
                    <a:pt x="3856251" y="20857"/>
                    <a:pt x="3911313" y="76196"/>
                    <a:pt x="3911313" y="144050"/>
                  </a:cubicBezTo>
                  <a:lnTo>
                    <a:pt x="3911313" y="156008"/>
                  </a:lnTo>
                  <a:cubicBezTo>
                    <a:pt x="3911313" y="223862"/>
                    <a:pt x="3855973" y="279201"/>
                    <a:pt x="3788119" y="279201"/>
                  </a:cubicBezTo>
                  <a:close/>
                  <a:moveTo>
                    <a:pt x="144050" y="82314"/>
                  </a:moveTo>
                  <a:cubicBezTo>
                    <a:pt x="110124" y="82314"/>
                    <a:pt x="82315" y="109845"/>
                    <a:pt x="82315" y="144050"/>
                  </a:cubicBezTo>
                  <a:lnTo>
                    <a:pt x="82315" y="156008"/>
                  </a:lnTo>
                  <a:cubicBezTo>
                    <a:pt x="82315" y="189935"/>
                    <a:pt x="109845" y="217744"/>
                    <a:pt x="144050" y="217744"/>
                  </a:cubicBezTo>
                  <a:lnTo>
                    <a:pt x="3788119" y="217744"/>
                  </a:lnTo>
                  <a:cubicBezTo>
                    <a:pt x="3822046" y="217744"/>
                    <a:pt x="3849855" y="190212"/>
                    <a:pt x="3849855" y="156008"/>
                  </a:cubicBezTo>
                  <a:lnTo>
                    <a:pt x="3849855" y="144050"/>
                  </a:lnTo>
                  <a:cubicBezTo>
                    <a:pt x="3849855" y="110123"/>
                    <a:pt x="3822325" y="82314"/>
                    <a:pt x="3788119" y="82314"/>
                  </a:cubicBezTo>
                  <a:lnTo>
                    <a:pt x="144050" y="82314"/>
                  </a:lnTo>
                  <a:close/>
                </a:path>
              </a:pathLst>
            </a:custGeom>
            <a:solidFill>
              <a:srgbClr val="FFA100"/>
            </a:solidFill>
            <a:ln w="9525" cap="flat">
              <a:solidFill>
                <a:srgbClr val="FFA100"/>
              </a:solidFill>
              <a:prstDash val="solid"/>
              <a:miter/>
            </a:ln>
          </p:spPr>
          <p:txBody>
            <a:bodyPr rtlCol="0" anchor="ctr"/>
            <a:lstStyle/>
            <a:p>
              <a:pPr defTabSz="228577"/>
              <a:endParaRPr lang="en-US" sz="900">
                <a:solidFill>
                  <a:srgbClr val="878787"/>
                </a:solidFill>
                <a:latin typeface="Montserrat Light"/>
              </a:endParaRPr>
            </a:p>
          </p:txBody>
        </p:sp>
        <p:grpSp>
          <p:nvGrpSpPr>
            <p:cNvPr id="2" name="Group 1">
              <a:extLst>
                <a:ext uri="{FF2B5EF4-FFF2-40B4-BE49-F238E27FC236}">
                  <a16:creationId xmlns:a16="http://schemas.microsoft.com/office/drawing/2014/main" id="{C7500158-9049-470D-9E33-D4755FD81278}"/>
                </a:ext>
              </a:extLst>
            </p:cNvPr>
            <p:cNvGrpSpPr/>
            <p:nvPr/>
          </p:nvGrpSpPr>
          <p:grpSpPr>
            <a:xfrm>
              <a:off x="9759933" y="8184159"/>
              <a:ext cx="3627237" cy="593330"/>
              <a:chOff x="9759933" y="8184159"/>
              <a:chExt cx="3627237" cy="593330"/>
            </a:xfrm>
            <a:solidFill>
              <a:schemeClr val="bg1">
                <a:lumMod val="75000"/>
              </a:schemeClr>
            </a:solidFill>
          </p:grpSpPr>
          <p:sp>
            <p:nvSpPr>
              <p:cNvPr id="41" name="Freeform: Shape 40">
                <a:extLst>
                  <a:ext uri="{FF2B5EF4-FFF2-40B4-BE49-F238E27FC236}">
                    <a16:creationId xmlns:a16="http://schemas.microsoft.com/office/drawing/2014/main" id="{E17D96C1-2838-4C1B-8EA2-C45D93F25FB1}"/>
                  </a:ext>
                </a:extLst>
              </p:cNvPr>
              <p:cNvSpPr/>
              <p:nvPr/>
            </p:nvSpPr>
            <p:spPr>
              <a:xfrm>
                <a:off x="10676489" y="8210719"/>
                <a:ext cx="426856" cy="545427"/>
              </a:xfrm>
              <a:custGeom>
                <a:avLst/>
                <a:gdLst>
                  <a:gd name="connsiteX0" fmla="*/ 20857 w 500558"/>
                  <a:gd name="connsiteY0" fmla="*/ 496665 h 639603"/>
                  <a:gd name="connsiteX1" fmla="*/ 20857 w 500558"/>
                  <a:gd name="connsiteY1" fmla="*/ 541994 h 639603"/>
                  <a:gd name="connsiteX2" fmla="*/ 113460 w 500558"/>
                  <a:gd name="connsiteY2" fmla="*/ 634597 h 639603"/>
                  <a:gd name="connsiteX3" fmla="*/ 276420 w 500558"/>
                  <a:gd name="connsiteY3" fmla="*/ 634597 h 639603"/>
                  <a:gd name="connsiteX4" fmla="*/ 369023 w 500558"/>
                  <a:gd name="connsiteY4" fmla="*/ 541994 h 639603"/>
                  <a:gd name="connsiteX5" fmla="*/ 369023 w 500558"/>
                  <a:gd name="connsiteY5" fmla="*/ 490826 h 639603"/>
                  <a:gd name="connsiteX6" fmla="*/ 372638 w 500558"/>
                  <a:gd name="connsiteY6" fmla="*/ 465520 h 639603"/>
                  <a:gd name="connsiteX7" fmla="*/ 499446 w 500558"/>
                  <a:gd name="connsiteY7" fmla="*/ 20857 h 639603"/>
                  <a:gd name="connsiteX8" fmla="*/ 216630 w 500558"/>
                  <a:gd name="connsiteY8" fmla="*/ 20857 h 639603"/>
                  <a:gd name="connsiteX9" fmla="*/ 28365 w 500558"/>
                  <a:gd name="connsiteY9" fmla="*/ 460514 h 639603"/>
                  <a:gd name="connsiteX10" fmla="*/ 20857 w 500558"/>
                  <a:gd name="connsiteY10" fmla="*/ 496665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558" h="639603">
                    <a:moveTo>
                      <a:pt x="20857" y="496665"/>
                    </a:moveTo>
                    <a:lnTo>
                      <a:pt x="20857" y="541994"/>
                    </a:lnTo>
                    <a:cubicBezTo>
                      <a:pt x="20857" y="593162"/>
                      <a:pt x="62292" y="634597"/>
                      <a:pt x="113460" y="634597"/>
                    </a:cubicBezTo>
                    <a:lnTo>
                      <a:pt x="276420" y="634597"/>
                    </a:lnTo>
                    <a:cubicBezTo>
                      <a:pt x="327588" y="634597"/>
                      <a:pt x="369023" y="593162"/>
                      <a:pt x="369023" y="541994"/>
                    </a:cubicBezTo>
                    <a:lnTo>
                      <a:pt x="369023" y="490826"/>
                    </a:lnTo>
                    <a:cubicBezTo>
                      <a:pt x="369023" y="482205"/>
                      <a:pt x="370136" y="473584"/>
                      <a:pt x="372638" y="465520"/>
                    </a:cubicBezTo>
                    <a:lnTo>
                      <a:pt x="499446" y="20857"/>
                    </a:lnTo>
                    <a:lnTo>
                      <a:pt x="216630" y="20857"/>
                    </a:lnTo>
                    <a:lnTo>
                      <a:pt x="28365" y="460514"/>
                    </a:lnTo>
                    <a:cubicBezTo>
                      <a:pt x="23359" y="471638"/>
                      <a:pt x="20857" y="484152"/>
                      <a:pt x="20857" y="496665"/>
                    </a:cubicBez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2" name="Freeform: Shape 41">
                <a:extLst>
                  <a:ext uri="{FF2B5EF4-FFF2-40B4-BE49-F238E27FC236}">
                    <a16:creationId xmlns:a16="http://schemas.microsoft.com/office/drawing/2014/main" id="{92733692-8554-43D2-8351-CE71F85011C2}"/>
                  </a:ext>
                </a:extLst>
              </p:cNvPr>
              <p:cNvSpPr/>
              <p:nvPr/>
            </p:nvSpPr>
            <p:spPr>
              <a:xfrm>
                <a:off x="10650403" y="8184159"/>
                <a:ext cx="474285" cy="592856"/>
              </a:xfrm>
              <a:custGeom>
                <a:avLst/>
                <a:gdLst>
                  <a:gd name="connsiteX0" fmla="*/ 307010 w 556176"/>
                  <a:gd name="connsiteY0" fmla="*/ 696333 h 695220"/>
                  <a:gd name="connsiteX1" fmla="*/ 144050 w 556176"/>
                  <a:gd name="connsiteY1" fmla="*/ 696333 h 695220"/>
                  <a:gd name="connsiteX2" fmla="*/ 20857 w 556176"/>
                  <a:gd name="connsiteY2" fmla="*/ 573140 h 695220"/>
                  <a:gd name="connsiteX3" fmla="*/ 20857 w 556176"/>
                  <a:gd name="connsiteY3" fmla="*/ 527811 h 695220"/>
                  <a:gd name="connsiteX4" fmla="*/ 30867 w 556176"/>
                  <a:gd name="connsiteY4" fmla="*/ 479146 h 695220"/>
                  <a:gd name="connsiteX5" fmla="*/ 219134 w 556176"/>
                  <a:gd name="connsiteY5" fmla="*/ 39488 h 695220"/>
                  <a:gd name="connsiteX6" fmla="*/ 247498 w 556176"/>
                  <a:gd name="connsiteY6" fmla="*/ 20857 h 695220"/>
                  <a:gd name="connsiteX7" fmla="*/ 530315 w 556176"/>
                  <a:gd name="connsiteY7" fmla="*/ 20857 h 695220"/>
                  <a:gd name="connsiteX8" fmla="*/ 554786 w 556176"/>
                  <a:gd name="connsiteY8" fmla="*/ 33092 h 695220"/>
                  <a:gd name="connsiteX9" fmla="*/ 559792 w 556176"/>
                  <a:gd name="connsiteY9" fmla="*/ 60066 h 695220"/>
                  <a:gd name="connsiteX10" fmla="*/ 432984 w 556176"/>
                  <a:gd name="connsiteY10" fmla="*/ 504730 h 695220"/>
                  <a:gd name="connsiteX11" fmla="*/ 430759 w 556176"/>
                  <a:gd name="connsiteY11" fmla="*/ 521693 h 695220"/>
                  <a:gd name="connsiteX12" fmla="*/ 430759 w 556176"/>
                  <a:gd name="connsiteY12" fmla="*/ 573140 h 695220"/>
                  <a:gd name="connsiteX13" fmla="*/ 307010 w 556176"/>
                  <a:gd name="connsiteY13" fmla="*/ 696333 h 695220"/>
                  <a:gd name="connsiteX14" fmla="*/ 267521 w 556176"/>
                  <a:gd name="connsiteY14" fmla="*/ 82591 h 695220"/>
                  <a:gd name="connsiteX15" fmla="*/ 87319 w 556176"/>
                  <a:gd name="connsiteY15" fmla="*/ 503618 h 695220"/>
                  <a:gd name="connsiteX16" fmla="*/ 82314 w 556176"/>
                  <a:gd name="connsiteY16" fmla="*/ 527811 h 695220"/>
                  <a:gd name="connsiteX17" fmla="*/ 82314 w 556176"/>
                  <a:gd name="connsiteY17" fmla="*/ 573140 h 695220"/>
                  <a:gd name="connsiteX18" fmla="*/ 144050 w 556176"/>
                  <a:gd name="connsiteY18" fmla="*/ 634875 h 695220"/>
                  <a:gd name="connsiteX19" fmla="*/ 307010 w 556176"/>
                  <a:gd name="connsiteY19" fmla="*/ 634875 h 695220"/>
                  <a:gd name="connsiteX20" fmla="*/ 368745 w 556176"/>
                  <a:gd name="connsiteY20" fmla="*/ 573140 h 695220"/>
                  <a:gd name="connsiteX21" fmla="*/ 368745 w 556176"/>
                  <a:gd name="connsiteY21" fmla="*/ 521972 h 695220"/>
                  <a:gd name="connsiteX22" fmla="*/ 373472 w 556176"/>
                  <a:gd name="connsiteY22" fmla="*/ 488045 h 695220"/>
                  <a:gd name="connsiteX23" fmla="*/ 489157 w 556176"/>
                  <a:gd name="connsiteY23" fmla="*/ 82591 h 695220"/>
                  <a:gd name="connsiteX24" fmla="*/ 267521 w 556176"/>
                  <a:gd name="connsiteY24" fmla="*/ 82591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176" h="695220">
                    <a:moveTo>
                      <a:pt x="307010" y="696333"/>
                    </a:moveTo>
                    <a:lnTo>
                      <a:pt x="144050" y="696333"/>
                    </a:lnTo>
                    <a:cubicBezTo>
                      <a:pt x="75918" y="696333"/>
                      <a:pt x="20857" y="640993"/>
                      <a:pt x="20857" y="573140"/>
                    </a:cubicBezTo>
                    <a:lnTo>
                      <a:pt x="20857" y="527811"/>
                    </a:lnTo>
                    <a:cubicBezTo>
                      <a:pt x="20857" y="511126"/>
                      <a:pt x="24194" y="494719"/>
                      <a:pt x="30867" y="479146"/>
                    </a:cubicBezTo>
                    <a:lnTo>
                      <a:pt x="219134" y="39488"/>
                    </a:lnTo>
                    <a:cubicBezTo>
                      <a:pt x="223861" y="28086"/>
                      <a:pt x="235262" y="20857"/>
                      <a:pt x="247498" y="20857"/>
                    </a:cubicBezTo>
                    <a:lnTo>
                      <a:pt x="530315" y="20857"/>
                    </a:lnTo>
                    <a:cubicBezTo>
                      <a:pt x="540047" y="20857"/>
                      <a:pt x="549224" y="25305"/>
                      <a:pt x="554786" y="33092"/>
                    </a:cubicBezTo>
                    <a:cubicBezTo>
                      <a:pt x="560626" y="40878"/>
                      <a:pt x="562573" y="50890"/>
                      <a:pt x="559792" y="60066"/>
                    </a:cubicBezTo>
                    <a:lnTo>
                      <a:pt x="432984" y="504730"/>
                    </a:lnTo>
                    <a:cubicBezTo>
                      <a:pt x="431315" y="510291"/>
                      <a:pt x="430759" y="515854"/>
                      <a:pt x="430759" y="521693"/>
                    </a:cubicBezTo>
                    <a:lnTo>
                      <a:pt x="430759" y="573140"/>
                    </a:lnTo>
                    <a:cubicBezTo>
                      <a:pt x="430203" y="640993"/>
                      <a:pt x="375141" y="696333"/>
                      <a:pt x="307010" y="696333"/>
                    </a:cubicBezTo>
                    <a:close/>
                    <a:moveTo>
                      <a:pt x="267521" y="82591"/>
                    </a:moveTo>
                    <a:lnTo>
                      <a:pt x="87319" y="503618"/>
                    </a:lnTo>
                    <a:cubicBezTo>
                      <a:pt x="83982" y="511404"/>
                      <a:pt x="82314" y="519469"/>
                      <a:pt x="82314" y="527811"/>
                    </a:cubicBezTo>
                    <a:lnTo>
                      <a:pt x="82314" y="573140"/>
                    </a:lnTo>
                    <a:cubicBezTo>
                      <a:pt x="82314" y="607066"/>
                      <a:pt x="109844" y="634875"/>
                      <a:pt x="144050" y="634875"/>
                    </a:cubicBezTo>
                    <a:lnTo>
                      <a:pt x="307010" y="634875"/>
                    </a:lnTo>
                    <a:cubicBezTo>
                      <a:pt x="340937" y="634875"/>
                      <a:pt x="368745" y="607345"/>
                      <a:pt x="368745" y="573140"/>
                    </a:cubicBezTo>
                    <a:lnTo>
                      <a:pt x="368745" y="521972"/>
                    </a:lnTo>
                    <a:cubicBezTo>
                      <a:pt x="368745" y="510570"/>
                      <a:pt x="370414" y="499168"/>
                      <a:pt x="373472" y="488045"/>
                    </a:cubicBezTo>
                    <a:lnTo>
                      <a:pt x="489157" y="82591"/>
                    </a:lnTo>
                    <a:lnTo>
                      <a:pt x="267521" y="82591"/>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3" name="Freeform: Shape 42">
                <a:extLst>
                  <a:ext uri="{FF2B5EF4-FFF2-40B4-BE49-F238E27FC236}">
                    <a16:creationId xmlns:a16="http://schemas.microsoft.com/office/drawing/2014/main" id="{112767BF-0D73-437B-BF15-37FFDBD99003}"/>
                  </a:ext>
                </a:extLst>
              </p:cNvPr>
              <p:cNvSpPr/>
              <p:nvPr/>
            </p:nvSpPr>
            <p:spPr>
              <a:xfrm>
                <a:off x="10082922" y="8210481"/>
                <a:ext cx="545427" cy="545427"/>
              </a:xfrm>
              <a:custGeom>
                <a:avLst/>
                <a:gdLst>
                  <a:gd name="connsiteX0" fmla="*/ 20857 w 639603"/>
                  <a:gd name="connsiteY0" fmla="*/ 507511 h 639603"/>
                  <a:gd name="connsiteX1" fmla="*/ 20857 w 639603"/>
                  <a:gd name="connsiteY1" fmla="*/ 542272 h 639603"/>
                  <a:gd name="connsiteX2" fmla="*/ 113460 w 639603"/>
                  <a:gd name="connsiteY2" fmla="*/ 634875 h 639603"/>
                  <a:gd name="connsiteX3" fmla="*/ 276697 w 639603"/>
                  <a:gd name="connsiteY3" fmla="*/ 634875 h 639603"/>
                  <a:gd name="connsiteX4" fmla="*/ 369301 w 639603"/>
                  <a:gd name="connsiteY4" fmla="*/ 542272 h 639603"/>
                  <a:gd name="connsiteX5" fmla="*/ 369301 w 639603"/>
                  <a:gd name="connsiteY5" fmla="*/ 502506 h 639603"/>
                  <a:gd name="connsiteX6" fmla="*/ 381537 w 639603"/>
                  <a:gd name="connsiteY6" fmla="*/ 456621 h 639603"/>
                  <a:gd name="connsiteX7" fmla="*/ 630426 w 639603"/>
                  <a:gd name="connsiteY7" fmla="*/ 20857 h 639603"/>
                  <a:gd name="connsiteX8" fmla="*/ 347610 w 639603"/>
                  <a:gd name="connsiteY8" fmla="*/ 20857 h 639603"/>
                  <a:gd name="connsiteX9" fmla="*/ 38654 w 639603"/>
                  <a:gd name="connsiteY9" fmla="*/ 453840 h 639603"/>
                  <a:gd name="connsiteX10" fmla="*/ 20857 w 639603"/>
                  <a:gd name="connsiteY10" fmla="*/ 507511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603" h="639603">
                    <a:moveTo>
                      <a:pt x="20857" y="507511"/>
                    </a:moveTo>
                    <a:lnTo>
                      <a:pt x="20857" y="542272"/>
                    </a:lnTo>
                    <a:cubicBezTo>
                      <a:pt x="20857" y="593440"/>
                      <a:pt x="62292" y="634875"/>
                      <a:pt x="113460" y="634875"/>
                    </a:cubicBezTo>
                    <a:lnTo>
                      <a:pt x="276697" y="634875"/>
                    </a:lnTo>
                    <a:cubicBezTo>
                      <a:pt x="327866" y="634875"/>
                      <a:pt x="369301" y="593440"/>
                      <a:pt x="369301" y="542272"/>
                    </a:cubicBezTo>
                    <a:lnTo>
                      <a:pt x="369301" y="502506"/>
                    </a:lnTo>
                    <a:cubicBezTo>
                      <a:pt x="369301" y="486376"/>
                      <a:pt x="373472" y="470526"/>
                      <a:pt x="381537" y="456621"/>
                    </a:cubicBezTo>
                    <a:lnTo>
                      <a:pt x="630426" y="20857"/>
                    </a:lnTo>
                    <a:lnTo>
                      <a:pt x="347610" y="20857"/>
                    </a:lnTo>
                    <a:lnTo>
                      <a:pt x="38654" y="453840"/>
                    </a:lnTo>
                    <a:cubicBezTo>
                      <a:pt x="26696" y="469413"/>
                      <a:pt x="20857" y="488323"/>
                      <a:pt x="20857" y="507511"/>
                    </a:cubicBez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4" name="Freeform: Shape 43">
                <a:extLst>
                  <a:ext uri="{FF2B5EF4-FFF2-40B4-BE49-F238E27FC236}">
                    <a16:creationId xmlns:a16="http://schemas.microsoft.com/office/drawing/2014/main" id="{0D4ED25D-3F20-418A-90E7-4E548D411653}"/>
                  </a:ext>
                </a:extLst>
              </p:cNvPr>
              <p:cNvSpPr/>
              <p:nvPr/>
            </p:nvSpPr>
            <p:spPr>
              <a:xfrm>
                <a:off x="10056599" y="8184395"/>
                <a:ext cx="592856" cy="592856"/>
              </a:xfrm>
              <a:custGeom>
                <a:avLst/>
                <a:gdLst>
                  <a:gd name="connsiteX0" fmla="*/ 307288 w 695220"/>
                  <a:gd name="connsiteY0" fmla="*/ 696055 h 695220"/>
                  <a:gd name="connsiteX1" fmla="*/ 144050 w 695220"/>
                  <a:gd name="connsiteY1" fmla="*/ 696055 h 695220"/>
                  <a:gd name="connsiteX2" fmla="*/ 20857 w 695220"/>
                  <a:gd name="connsiteY2" fmla="*/ 572862 h 695220"/>
                  <a:gd name="connsiteX3" fmla="*/ 20857 w 695220"/>
                  <a:gd name="connsiteY3" fmla="*/ 538379 h 695220"/>
                  <a:gd name="connsiteX4" fmla="*/ 43938 w 695220"/>
                  <a:gd name="connsiteY4" fmla="*/ 466632 h 695220"/>
                  <a:gd name="connsiteX5" fmla="*/ 352894 w 695220"/>
                  <a:gd name="connsiteY5" fmla="*/ 33648 h 695220"/>
                  <a:gd name="connsiteX6" fmla="*/ 377922 w 695220"/>
                  <a:gd name="connsiteY6" fmla="*/ 20857 h 695220"/>
                  <a:gd name="connsiteX7" fmla="*/ 660738 w 695220"/>
                  <a:gd name="connsiteY7" fmla="*/ 20857 h 695220"/>
                  <a:gd name="connsiteX8" fmla="*/ 687434 w 695220"/>
                  <a:gd name="connsiteY8" fmla="*/ 36152 h 695220"/>
                  <a:gd name="connsiteX9" fmla="*/ 687434 w 695220"/>
                  <a:gd name="connsiteY9" fmla="*/ 67019 h 695220"/>
                  <a:gd name="connsiteX10" fmla="*/ 438546 w 695220"/>
                  <a:gd name="connsiteY10" fmla="*/ 502784 h 695220"/>
                  <a:gd name="connsiteX11" fmla="*/ 430481 w 695220"/>
                  <a:gd name="connsiteY11" fmla="*/ 533373 h 695220"/>
                  <a:gd name="connsiteX12" fmla="*/ 430481 w 695220"/>
                  <a:gd name="connsiteY12" fmla="*/ 572862 h 695220"/>
                  <a:gd name="connsiteX13" fmla="*/ 307288 w 695220"/>
                  <a:gd name="connsiteY13" fmla="*/ 696055 h 695220"/>
                  <a:gd name="connsiteX14" fmla="*/ 393495 w 695220"/>
                  <a:gd name="connsiteY14" fmla="*/ 82314 h 695220"/>
                  <a:gd name="connsiteX15" fmla="*/ 93716 w 695220"/>
                  <a:gd name="connsiteY15" fmla="*/ 502227 h 695220"/>
                  <a:gd name="connsiteX16" fmla="*/ 82314 w 695220"/>
                  <a:gd name="connsiteY16" fmla="*/ 538101 h 695220"/>
                  <a:gd name="connsiteX17" fmla="*/ 82314 w 695220"/>
                  <a:gd name="connsiteY17" fmla="*/ 572862 h 695220"/>
                  <a:gd name="connsiteX18" fmla="*/ 144050 w 695220"/>
                  <a:gd name="connsiteY18" fmla="*/ 634598 h 695220"/>
                  <a:gd name="connsiteX19" fmla="*/ 307288 w 695220"/>
                  <a:gd name="connsiteY19" fmla="*/ 634598 h 695220"/>
                  <a:gd name="connsiteX20" fmla="*/ 369024 w 695220"/>
                  <a:gd name="connsiteY20" fmla="*/ 572862 h 695220"/>
                  <a:gd name="connsiteX21" fmla="*/ 369024 w 695220"/>
                  <a:gd name="connsiteY21" fmla="*/ 533096 h 695220"/>
                  <a:gd name="connsiteX22" fmla="*/ 385153 w 695220"/>
                  <a:gd name="connsiteY22" fmla="*/ 471916 h 695220"/>
                  <a:gd name="connsiteX23" fmla="*/ 607623 w 695220"/>
                  <a:gd name="connsiteY23" fmla="*/ 82314 h 695220"/>
                  <a:gd name="connsiteX24" fmla="*/ 393495 w 695220"/>
                  <a:gd name="connsiteY24" fmla="*/ 82314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5220" h="695220">
                    <a:moveTo>
                      <a:pt x="307288" y="696055"/>
                    </a:moveTo>
                    <a:lnTo>
                      <a:pt x="144050" y="696055"/>
                    </a:lnTo>
                    <a:cubicBezTo>
                      <a:pt x="75918" y="696055"/>
                      <a:pt x="20857" y="640716"/>
                      <a:pt x="20857" y="572862"/>
                    </a:cubicBezTo>
                    <a:lnTo>
                      <a:pt x="20857" y="538379"/>
                    </a:lnTo>
                    <a:cubicBezTo>
                      <a:pt x="20857" y="512517"/>
                      <a:pt x="28921" y="487767"/>
                      <a:pt x="43938" y="466632"/>
                    </a:cubicBezTo>
                    <a:lnTo>
                      <a:pt x="352894" y="33648"/>
                    </a:lnTo>
                    <a:cubicBezTo>
                      <a:pt x="358734" y="25585"/>
                      <a:pt x="367911" y="20857"/>
                      <a:pt x="377922" y="20857"/>
                    </a:cubicBezTo>
                    <a:lnTo>
                      <a:pt x="660738" y="20857"/>
                    </a:lnTo>
                    <a:cubicBezTo>
                      <a:pt x="671862" y="20857"/>
                      <a:pt x="681873" y="26696"/>
                      <a:pt x="687434" y="36152"/>
                    </a:cubicBezTo>
                    <a:cubicBezTo>
                      <a:pt x="692997" y="45607"/>
                      <a:pt x="692997" y="57286"/>
                      <a:pt x="687434" y="67019"/>
                    </a:cubicBezTo>
                    <a:lnTo>
                      <a:pt x="438546" y="502784"/>
                    </a:lnTo>
                    <a:cubicBezTo>
                      <a:pt x="433262" y="511961"/>
                      <a:pt x="430481" y="522528"/>
                      <a:pt x="430481" y="533373"/>
                    </a:cubicBezTo>
                    <a:lnTo>
                      <a:pt x="430481" y="572862"/>
                    </a:lnTo>
                    <a:cubicBezTo>
                      <a:pt x="430481" y="640716"/>
                      <a:pt x="375141" y="696055"/>
                      <a:pt x="307288" y="696055"/>
                    </a:cubicBezTo>
                    <a:close/>
                    <a:moveTo>
                      <a:pt x="393495" y="82314"/>
                    </a:moveTo>
                    <a:lnTo>
                      <a:pt x="93716" y="502227"/>
                    </a:lnTo>
                    <a:cubicBezTo>
                      <a:pt x="86208" y="512795"/>
                      <a:pt x="82314" y="525031"/>
                      <a:pt x="82314" y="538101"/>
                    </a:cubicBezTo>
                    <a:lnTo>
                      <a:pt x="82314" y="572862"/>
                    </a:lnTo>
                    <a:cubicBezTo>
                      <a:pt x="82314" y="606789"/>
                      <a:pt x="109845" y="634598"/>
                      <a:pt x="144050" y="634598"/>
                    </a:cubicBezTo>
                    <a:lnTo>
                      <a:pt x="307288" y="634598"/>
                    </a:lnTo>
                    <a:cubicBezTo>
                      <a:pt x="341215" y="634598"/>
                      <a:pt x="369024" y="607067"/>
                      <a:pt x="369024" y="572862"/>
                    </a:cubicBezTo>
                    <a:lnTo>
                      <a:pt x="369024" y="533096"/>
                    </a:lnTo>
                    <a:cubicBezTo>
                      <a:pt x="369024" y="511682"/>
                      <a:pt x="374585" y="490548"/>
                      <a:pt x="385153" y="471916"/>
                    </a:cubicBezTo>
                    <a:lnTo>
                      <a:pt x="607623" y="82314"/>
                    </a:lnTo>
                    <a:lnTo>
                      <a:pt x="393495" y="82314"/>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5" name="Freeform: Shape 44">
                <a:extLst>
                  <a:ext uri="{FF2B5EF4-FFF2-40B4-BE49-F238E27FC236}">
                    <a16:creationId xmlns:a16="http://schemas.microsoft.com/office/drawing/2014/main" id="{DFF908B2-AD6F-4910-BF38-01483711E3F2}"/>
                  </a:ext>
                </a:extLst>
              </p:cNvPr>
              <p:cNvSpPr/>
              <p:nvPr/>
            </p:nvSpPr>
            <p:spPr>
              <a:xfrm>
                <a:off x="11270056" y="8210719"/>
                <a:ext cx="332000" cy="545427"/>
              </a:xfrm>
              <a:custGeom>
                <a:avLst/>
                <a:gdLst>
                  <a:gd name="connsiteX0" fmla="*/ 20857 w 389323"/>
                  <a:gd name="connsiteY0" fmla="*/ 484152 h 639603"/>
                  <a:gd name="connsiteX1" fmla="*/ 20857 w 389323"/>
                  <a:gd name="connsiteY1" fmla="*/ 541994 h 639603"/>
                  <a:gd name="connsiteX2" fmla="*/ 113460 w 389323"/>
                  <a:gd name="connsiteY2" fmla="*/ 634597 h 639603"/>
                  <a:gd name="connsiteX3" fmla="*/ 276420 w 389323"/>
                  <a:gd name="connsiteY3" fmla="*/ 634597 h 639603"/>
                  <a:gd name="connsiteX4" fmla="*/ 369023 w 389323"/>
                  <a:gd name="connsiteY4" fmla="*/ 541994 h 639603"/>
                  <a:gd name="connsiteX5" fmla="*/ 369023 w 389323"/>
                  <a:gd name="connsiteY5" fmla="*/ 477756 h 639603"/>
                  <a:gd name="connsiteX6" fmla="*/ 369023 w 389323"/>
                  <a:gd name="connsiteY6" fmla="*/ 20857 h 639603"/>
                  <a:gd name="connsiteX7" fmla="*/ 86208 w 389323"/>
                  <a:gd name="connsiteY7" fmla="*/ 20857 h 639603"/>
                  <a:gd name="connsiteX8" fmla="*/ 21968 w 389323"/>
                  <a:gd name="connsiteY8" fmla="*/ 471359 h 639603"/>
                  <a:gd name="connsiteX9" fmla="*/ 20857 w 389323"/>
                  <a:gd name="connsiteY9" fmla="*/ 484152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323" h="639603">
                    <a:moveTo>
                      <a:pt x="20857" y="484152"/>
                    </a:moveTo>
                    <a:lnTo>
                      <a:pt x="20857" y="541994"/>
                    </a:lnTo>
                    <a:cubicBezTo>
                      <a:pt x="20857" y="593162"/>
                      <a:pt x="62292" y="634597"/>
                      <a:pt x="113460" y="634597"/>
                    </a:cubicBezTo>
                    <a:lnTo>
                      <a:pt x="276420" y="634597"/>
                    </a:lnTo>
                    <a:cubicBezTo>
                      <a:pt x="327588" y="634597"/>
                      <a:pt x="369023" y="593162"/>
                      <a:pt x="369023" y="541994"/>
                    </a:cubicBezTo>
                    <a:lnTo>
                      <a:pt x="369023" y="477756"/>
                    </a:lnTo>
                    <a:lnTo>
                      <a:pt x="369023" y="20857"/>
                    </a:lnTo>
                    <a:lnTo>
                      <a:pt x="86208" y="20857"/>
                    </a:lnTo>
                    <a:lnTo>
                      <a:pt x="21968" y="471359"/>
                    </a:lnTo>
                    <a:cubicBezTo>
                      <a:pt x="21412" y="475530"/>
                      <a:pt x="20857" y="479980"/>
                      <a:pt x="20857" y="484152"/>
                    </a:cubicBez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6" name="Freeform: Shape 45">
                <a:extLst>
                  <a:ext uri="{FF2B5EF4-FFF2-40B4-BE49-F238E27FC236}">
                    <a16:creationId xmlns:a16="http://schemas.microsoft.com/office/drawing/2014/main" id="{B0DDAA92-933D-4ABB-AFB2-0BE305B0DB32}"/>
                  </a:ext>
                </a:extLst>
              </p:cNvPr>
              <p:cNvSpPr/>
              <p:nvPr/>
            </p:nvSpPr>
            <p:spPr>
              <a:xfrm>
                <a:off x="11243970" y="8184395"/>
                <a:ext cx="379427" cy="592856"/>
              </a:xfrm>
              <a:custGeom>
                <a:avLst/>
                <a:gdLst>
                  <a:gd name="connsiteX0" fmla="*/ 307010 w 444941"/>
                  <a:gd name="connsiteY0" fmla="*/ 696055 h 695220"/>
                  <a:gd name="connsiteX1" fmla="*/ 144050 w 444941"/>
                  <a:gd name="connsiteY1" fmla="*/ 696055 h 695220"/>
                  <a:gd name="connsiteX2" fmla="*/ 20857 w 444941"/>
                  <a:gd name="connsiteY2" fmla="*/ 572862 h 695220"/>
                  <a:gd name="connsiteX3" fmla="*/ 20857 w 444941"/>
                  <a:gd name="connsiteY3" fmla="*/ 515298 h 695220"/>
                  <a:gd name="connsiteX4" fmla="*/ 21969 w 444941"/>
                  <a:gd name="connsiteY4" fmla="*/ 497778 h 695220"/>
                  <a:gd name="connsiteX5" fmla="*/ 86208 w 444941"/>
                  <a:gd name="connsiteY5" fmla="*/ 47275 h 695220"/>
                  <a:gd name="connsiteX6" fmla="*/ 116797 w 444941"/>
                  <a:gd name="connsiteY6" fmla="*/ 20857 h 695220"/>
                  <a:gd name="connsiteX7" fmla="*/ 399613 w 444941"/>
                  <a:gd name="connsiteY7" fmla="*/ 20857 h 695220"/>
                  <a:gd name="connsiteX8" fmla="*/ 430481 w 444941"/>
                  <a:gd name="connsiteY8" fmla="*/ 51725 h 695220"/>
                  <a:gd name="connsiteX9" fmla="*/ 430481 w 444941"/>
                  <a:gd name="connsiteY9" fmla="*/ 572862 h 695220"/>
                  <a:gd name="connsiteX10" fmla="*/ 307010 w 444941"/>
                  <a:gd name="connsiteY10" fmla="*/ 696055 h 695220"/>
                  <a:gd name="connsiteX11" fmla="*/ 143494 w 444941"/>
                  <a:gd name="connsiteY11" fmla="*/ 82314 h 695220"/>
                  <a:gd name="connsiteX12" fmla="*/ 82871 w 444941"/>
                  <a:gd name="connsiteY12" fmla="*/ 506399 h 695220"/>
                  <a:gd name="connsiteX13" fmla="*/ 82314 w 444941"/>
                  <a:gd name="connsiteY13" fmla="*/ 515020 h 695220"/>
                  <a:gd name="connsiteX14" fmla="*/ 82314 w 444941"/>
                  <a:gd name="connsiteY14" fmla="*/ 572862 h 695220"/>
                  <a:gd name="connsiteX15" fmla="*/ 144050 w 444941"/>
                  <a:gd name="connsiteY15" fmla="*/ 634598 h 695220"/>
                  <a:gd name="connsiteX16" fmla="*/ 307010 w 444941"/>
                  <a:gd name="connsiteY16" fmla="*/ 634598 h 695220"/>
                  <a:gd name="connsiteX17" fmla="*/ 368745 w 444941"/>
                  <a:gd name="connsiteY17" fmla="*/ 572862 h 695220"/>
                  <a:gd name="connsiteX18" fmla="*/ 368745 w 444941"/>
                  <a:gd name="connsiteY18" fmla="*/ 82314 h 695220"/>
                  <a:gd name="connsiteX19" fmla="*/ 143494 w 444941"/>
                  <a:gd name="connsiteY19" fmla="*/ 82314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941" h="695220">
                    <a:moveTo>
                      <a:pt x="307010" y="696055"/>
                    </a:moveTo>
                    <a:lnTo>
                      <a:pt x="144050" y="696055"/>
                    </a:lnTo>
                    <a:cubicBezTo>
                      <a:pt x="75918" y="696055"/>
                      <a:pt x="20857" y="640716"/>
                      <a:pt x="20857" y="572862"/>
                    </a:cubicBezTo>
                    <a:lnTo>
                      <a:pt x="20857" y="515298"/>
                    </a:lnTo>
                    <a:cubicBezTo>
                      <a:pt x="20857" y="509458"/>
                      <a:pt x="21412" y="503618"/>
                      <a:pt x="21969" y="497778"/>
                    </a:cubicBezTo>
                    <a:lnTo>
                      <a:pt x="86208" y="47275"/>
                    </a:lnTo>
                    <a:cubicBezTo>
                      <a:pt x="88432" y="31980"/>
                      <a:pt x="101502" y="20857"/>
                      <a:pt x="116797" y="20857"/>
                    </a:cubicBezTo>
                    <a:lnTo>
                      <a:pt x="399613" y="20857"/>
                    </a:lnTo>
                    <a:cubicBezTo>
                      <a:pt x="416577" y="20857"/>
                      <a:pt x="430481" y="34761"/>
                      <a:pt x="430481" y="51725"/>
                    </a:cubicBezTo>
                    <a:lnTo>
                      <a:pt x="430481" y="572862"/>
                    </a:lnTo>
                    <a:cubicBezTo>
                      <a:pt x="430481" y="640716"/>
                      <a:pt x="375141" y="696055"/>
                      <a:pt x="307010" y="696055"/>
                    </a:cubicBezTo>
                    <a:close/>
                    <a:moveTo>
                      <a:pt x="143494" y="82314"/>
                    </a:moveTo>
                    <a:lnTo>
                      <a:pt x="82871" y="506399"/>
                    </a:lnTo>
                    <a:cubicBezTo>
                      <a:pt x="82592" y="509180"/>
                      <a:pt x="82314" y="512239"/>
                      <a:pt x="82314" y="515020"/>
                    </a:cubicBezTo>
                    <a:lnTo>
                      <a:pt x="82314" y="572862"/>
                    </a:lnTo>
                    <a:cubicBezTo>
                      <a:pt x="82314" y="606789"/>
                      <a:pt x="109845" y="634598"/>
                      <a:pt x="144050" y="634598"/>
                    </a:cubicBezTo>
                    <a:lnTo>
                      <a:pt x="307010" y="634598"/>
                    </a:lnTo>
                    <a:cubicBezTo>
                      <a:pt x="340937" y="634598"/>
                      <a:pt x="368745" y="607067"/>
                      <a:pt x="368745" y="572862"/>
                    </a:cubicBezTo>
                    <a:lnTo>
                      <a:pt x="368745" y="82314"/>
                    </a:lnTo>
                    <a:lnTo>
                      <a:pt x="143494" y="82314"/>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7" name="Freeform: Shape 46">
                <a:extLst>
                  <a:ext uri="{FF2B5EF4-FFF2-40B4-BE49-F238E27FC236}">
                    <a16:creationId xmlns:a16="http://schemas.microsoft.com/office/drawing/2014/main" id="{8BDAB8C9-70AB-4E2D-81E5-00CC9517B276}"/>
                  </a:ext>
                </a:extLst>
              </p:cNvPr>
              <p:cNvSpPr/>
              <p:nvPr/>
            </p:nvSpPr>
            <p:spPr>
              <a:xfrm>
                <a:off x="12773064" y="8210481"/>
                <a:ext cx="592856" cy="545427"/>
              </a:xfrm>
              <a:custGeom>
                <a:avLst/>
                <a:gdLst>
                  <a:gd name="connsiteX0" fmla="*/ 303672 w 695220"/>
                  <a:gd name="connsiteY0" fmla="*/ 20857 h 639603"/>
                  <a:gd name="connsiteX1" fmla="*/ 20857 w 695220"/>
                  <a:gd name="connsiteY1" fmla="*/ 20857 h 639603"/>
                  <a:gd name="connsiteX2" fmla="*/ 329812 w 695220"/>
                  <a:gd name="connsiteY2" fmla="*/ 453840 h 639603"/>
                  <a:gd name="connsiteX3" fmla="*/ 347054 w 695220"/>
                  <a:gd name="connsiteY3" fmla="*/ 507511 h 639603"/>
                  <a:gd name="connsiteX4" fmla="*/ 347054 w 695220"/>
                  <a:gd name="connsiteY4" fmla="*/ 542272 h 639603"/>
                  <a:gd name="connsiteX5" fmla="*/ 439658 w 695220"/>
                  <a:gd name="connsiteY5" fmla="*/ 634875 h 639603"/>
                  <a:gd name="connsiteX6" fmla="*/ 602617 w 695220"/>
                  <a:gd name="connsiteY6" fmla="*/ 634875 h 639603"/>
                  <a:gd name="connsiteX7" fmla="*/ 695221 w 695220"/>
                  <a:gd name="connsiteY7" fmla="*/ 542272 h 639603"/>
                  <a:gd name="connsiteX8" fmla="*/ 695221 w 695220"/>
                  <a:gd name="connsiteY8" fmla="*/ 512239 h 639603"/>
                  <a:gd name="connsiteX9" fmla="*/ 672973 w 695220"/>
                  <a:gd name="connsiteY9" fmla="*/ 452172 h 639603"/>
                  <a:gd name="connsiteX10" fmla="*/ 303672 w 695220"/>
                  <a:gd name="connsiteY10" fmla="*/ 20857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220" h="639603">
                    <a:moveTo>
                      <a:pt x="303672" y="20857"/>
                    </a:moveTo>
                    <a:lnTo>
                      <a:pt x="20857" y="20857"/>
                    </a:lnTo>
                    <a:lnTo>
                      <a:pt x="329812" y="453840"/>
                    </a:lnTo>
                    <a:cubicBezTo>
                      <a:pt x="340936" y="469413"/>
                      <a:pt x="347054" y="488323"/>
                      <a:pt x="347054" y="507511"/>
                    </a:cubicBezTo>
                    <a:lnTo>
                      <a:pt x="347054" y="542272"/>
                    </a:lnTo>
                    <a:cubicBezTo>
                      <a:pt x="347054" y="593440"/>
                      <a:pt x="388489" y="634875"/>
                      <a:pt x="439658" y="634875"/>
                    </a:cubicBezTo>
                    <a:lnTo>
                      <a:pt x="602617" y="634875"/>
                    </a:lnTo>
                    <a:cubicBezTo>
                      <a:pt x="653785" y="634875"/>
                      <a:pt x="695221" y="593440"/>
                      <a:pt x="695221" y="542272"/>
                    </a:cubicBezTo>
                    <a:lnTo>
                      <a:pt x="695221" y="512239"/>
                    </a:lnTo>
                    <a:cubicBezTo>
                      <a:pt x="695221" y="490270"/>
                      <a:pt x="687434" y="468857"/>
                      <a:pt x="672973" y="452172"/>
                    </a:cubicBezTo>
                    <a:lnTo>
                      <a:pt x="303672" y="20857"/>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8" name="Freeform: Shape 47">
                <a:extLst>
                  <a:ext uri="{FF2B5EF4-FFF2-40B4-BE49-F238E27FC236}">
                    <a16:creationId xmlns:a16="http://schemas.microsoft.com/office/drawing/2014/main" id="{98B53A6A-A1A3-40F2-8413-BC4B540D7FD8}"/>
                  </a:ext>
                </a:extLst>
              </p:cNvPr>
              <p:cNvSpPr/>
              <p:nvPr/>
            </p:nvSpPr>
            <p:spPr>
              <a:xfrm>
                <a:off x="12746886" y="8184395"/>
                <a:ext cx="640284" cy="592856"/>
              </a:xfrm>
              <a:custGeom>
                <a:avLst/>
                <a:gdLst>
                  <a:gd name="connsiteX0" fmla="*/ 633037 w 750838"/>
                  <a:gd name="connsiteY0" fmla="*/ 696055 h 695220"/>
                  <a:gd name="connsiteX1" fmla="*/ 470077 w 750838"/>
                  <a:gd name="connsiteY1" fmla="*/ 696055 h 695220"/>
                  <a:gd name="connsiteX2" fmla="*/ 346884 w 750838"/>
                  <a:gd name="connsiteY2" fmla="*/ 572862 h 695220"/>
                  <a:gd name="connsiteX3" fmla="*/ 346884 w 750838"/>
                  <a:gd name="connsiteY3" fmla="*/ 538379 h 695220"/>
                  <a:gd name="connsiteX4" fmla="*/ 335483 w 750838"/>
                  <a:gd name="connsiteY4" fmla="*/ 502506 h 695220"/>
                  <a:gd name="connsiteX5" fmla="*/ 26526 w 750838"/>
                  <a:gd name="connsiteY5" fmla="*/ 69522 h 695220"/>
                  <a:gd name="connsiteX6" fmla="*/ 24302 w 750838"/>
                  <a:gd name="connsiteY6" fmla="*/ 37542 h 695220"/>
                  <a:gd name="connsiteX7" fmla="*/ 51832 w 750838"/>
                  <a:gd name="connsiteY7" fmla="*/ 20857 h 695220"/>
                  <a:gd name="connsiteX8" fmla="*/ 334649 w 750838"/>
                  <a:gd name="connsiteY8" fmla="*/ 20857 h 695220"/>
                  <a:gd name="connsiteX9" fmla="*/ 358008 w 750838"/>
                  <a:gd name="connsiteY9" fmla="*/ 31702 h 695220"/>
                  <a:gd name="connsiteX10" fmla="*/ 727031 w 750838"/>
                  <a:gd name="connsiteY10" fmla="*/ 462739 h 695220"/>
                  <a:gd name="connsiteX11" fmla="*/ 756786 w 750838"/>
                  <a:gd name="connsiteY11" fmla="*/ 542829 h 695220"/>
                  <a:gd name="connsiteX12" fmla="*/ 756786 w 750838"/>
                  <a:gd name="connsiteY12" fmla="*/ 572862 h 695220"/>
                  <a:gd name="connsiteX13" fmla="*/ 633037 w 750838"/>
                  <a:gd name="connsiteY13" fmla="*/ 696055 h 695220"/>
                  <a:gd name="connsiteX14" fmla="*/ 111344 w 750838"/>
                  <a:gd name="connsiteY14" fmla="*/ 82314 h 695220"/>
                  <a:gd name="connsiteX15" fmla="*/ 385538 w 750838"/>
                  <a:gd name="connsiteY15" fmla="*/ 466632 h 695220"/>
                  <a:gd name="connsiteX16" fmla="*/ 408342 w 750838"/>
                  <a:gd name="connsiteY16" fmla="*/ 538379 h 695220"/>
                  <a:gd name="connsiteX17" fmla="*/ 408342 w 750838"/>
                  <a:gd name="connsiteY17" fmla="*/ 572862 h 695220"/>
                  <a:gd name="connsiteX18" fmla="*/ 470077 w 750838"/>
                  <a:gd name="connsiteY18" fmla="*/ 634598 h 695220"/>
                  <a:gd name="connsiteX19" fmla="*/ 633037 w 750838"/>
                  <a:gd name="connsiteY19" fmla="*/ 634598 h 695220"/>
                  <a:gd name="connsiteX20" fmla="*/ 694772 w 750838"/>
                  <a:gd name="connsiteY20" fmla="*/ 572862 h 695220"/>
                  <a:gd name="connsiteX21" fmla="*/ 694772 w 750838"/>
                  <a:gd name="connsiteY21" fmla="*/ 542829 h 695220"/>
                  <a:gd name="connsiteX22" fmla="*/ 680034 w 750838"/>
                  <a:gd name="connsiteY22" fmla="*/ 502784 h 695220"/>
                  <a:gd name="connsiteX23" fmla="*/ 320187 w 750838"/>
                  <a:gd name="connsiteY23" fmla="*/ 82592 h 695220"/>
                  <a:gd name="connsiteX24" fmla="*/ 111344 w 750838"/>
                  <a:gd name="connsiteY24" fmla="*/ 82592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0838" h="695220">
                    <a:moveTo>
                      <a:pt x="633037" y="696055"/>
                    </a:moveTo>
                    <a:lnTo>
                      <a:pt x="470077" y="696055"/>
                    </a:lnTo>
                    <a:cubicBezTo>
                      <a:pt x="401945" y="696055"/>
                      <a:pt x="346884" y="640716"/>
                      <a:pt x="346884" y="572862"/>
                    </a:cubicBezTo>
                    <a:lnTo>
                      <a:pt x="346884" y="538379"/>
                    </a:lnTo>
                    <a:cubicBezTo>
                      <a:pt x="346884" y="525587"/>
                      <a:pt x="342991" y="513073"/>
                      <a:pt x="335483" y="502506"/>
                    </a:cubicBezTo>
                    <a:lnTo>
                      <a:pt x="26526" y="69522"/>
                    </a:lnTo>
                    <a:cubicBezTo>
                      <a:pt x="19852" y="60067"/>
                      <a:pt x="19018" y="47831"/>
                      <a:pt x="24302" y="37542"/>
                    </a:cubicBezTo>
                    <a:cubicBezTo>
                      <a:pt x="29586" y="27253"/>
                      <a:pt x="40153" y="20857"/>
                      <a:pt x="51832" y="20857"/>
                    </a:cubicBezTo>
                    <a:lnTo>
                      <a:pt x="334649" y="20857"/>
                    </a:lnTo>
                    <a:cubicBezTo>
                      <a:pt x="343548" y="20857"/>
                      <a:pt x="352168" y="24750"/>
                      <a:pt x="358008" y="31702"/>
                    </a:cubicBezTo>
                    <a:lnTo>
                      <a:pt x="727031" y="462739"/>
                    </a:lnTo>
                    <a:cubicBezTo>
                      <a:pt x="746219" y="484986"/>
                      <a:pt x="756786" y="513629"/>
                      <a:pt x="756786" y="542829"/>
                    </a:cubicBezTo>
                    <a:lnTo>
                      <a:pt x="756786" y="572862"/>
                    </a:lnTo>
                    <a:cubicBezTo>
                      <a:pt x="756508" y="640716"/>
                      <a:pt x="701169" y="696055"/>
                      <a:pt x="633037" y="696055"/>
                    </a:cubicBezTo>
                    <a:close/>
                    <a:moveTo>
                      <a:pt x="111344" y="82314"/>
                    </a:moveTo>
                    <a:lnTo>
                      <a:pt x="385538" y="466632"/>
                    </a:lnTo>
                    <a:cubicBezTo>
                      <a:pt x="400555" y="487767"/>
                      <a:pt x="408342" y="512517"/>
                      <a:pt x="408342" y="538379"/>
                    </a:cubicBezTo>
                    <a:lnTo>
                      <a:pt x="408342" y="572862"/>
                    </a:lnTo>
                    <a:cubicBezTo>
                      <a:pt x="408342" y="606789"/>
                      <a:pt x="435872" y="634598"/>
                      <a:pt x="470077" y="634598"/>
                    </a:cubicBezTo>
                    <a:lnTo>
                      <a:pt x="633037" y="634598"/>
                    </a:lnTo>
                    <a:cubicBezTo>
                      <a:pt x="666964" y="634598"/>
                      <a:pt x="694772" y="607067"/>
                      <a:pt x="694772" y="572862"/>
                    </a:cubicBezTo>
                    <a:lnTo>
                      <a:pt x="694772" y="542829"/>
                    </a:lnTo>
                    <a:cubicBezTo>
                      <a:pt x="694772" y="528090"/>
                      <a:pt x="689489" y="513908"/>
                      <a:pt x="680034" y="502784"/>
                    </a:cubicBezTo>
                    <a:lnTo>
                      <a:pt x="320187" y="82592"/>
                    </a:lnTo>
                    <a:lnTo>
                      <a:pt x="111344" y="82592"/>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49" name="Freeform: Shape 48">
                <a:extLst>
                  <a:ext uri="{FF2B5EF4-FFF2-40B4-BE49-F238E27FC236}">
                    <a16:creationId xmlns:a16="http://schemas.microsoft.com/office/drawing/2014/main" id="{FDD3C25B-3578-4D41-A3FD-CA24A1342049}"/>
                  </a:ext>
                </a:extLst>
              </p:cNvPr>
              <p:cNvSpPr/>
              <p:nvPr/>
            </p:nvSpPr>
            <p:spPr>
              <a:xfrm>
                <a:off x="12290480" y="8210481"/>
                <a:ext cx="497999" cy="545427"/>
              </a:xfrm>
              <a:custGeom>
                <a:avLst/>
                <a:gdLst>
                  <a:gd name="connsiteX0" fmla="*/ 20857 w 583985"/>
                  <a:gd name="connsiteY0" fmla="*/ 20857 h 639603"/>
                  <a:gd name="connsiteX1" fmla="*/ 209122 w 583985"/>
                  <a:gd name="connsiteY1" fmla="*/ 460514 h 639603"/>
                  <a:gd name="connsiteX2" fmla="*/ 216630 w 583985"/>
                  <a:gd name="connsiteY2" fmla="*/ 496944 h 639603"/>
                  <a:gd name="connsiteX3" fmla="*/ 216630 w 583985"/>
                  <a:gd name="connsiteY3" fmla="*/ 542272 h 639603"/>
                  <a:gd name="connsiteX4" fmla="*/ 309234 w 583985"/>
                  <a:gd name="connsiteY4" fmla="*/ 634875 h 639603"/>
                  <a:gd name="connsiteX5" fmla="*/ 472472 w 583985"/>
                  <a:gd name="connsiteY5" fmla="*/ 634875 h 639603"/>
                  <a:gd name="connsiteX6" fmla="*/ 565076 w 583985"/>
                  <a:gd name="connsiteY6" fmla="*/ 542272 h 639603"/>
                  <a:gd name="connsiteX7" fmla="*/ 565076 w 583985"/>
                  <a:gd name="connsiteY7" fmla="*/ 502506 h 639603"/>
                  <a:gd name="connsiteX8" fmla="*/ 552840 w 583985"/>
                  <a:gd name="connsiteY8" fmla="*/ 456621 h 639603"/>
                  <a:gd name="connsiteX9" fmla="*/ 303950 w 583985"/>
                  <a:gd name="connsiteY9" fmla="*/ 20857 h 639603"/>
                  <a:gd name="connsiteX10" fmla="*/ 20857 w 583985"/>
                  <a:gd name="connsiteY10" fmla="*/ 20857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985" h="639603">
                    <a:moveTo>
                      <a:pt x="20857" y="20857"/>
                    </a:moveTo>
                    <a:lnTo>
                      <a:pt x="209122" y="460514"/>
                    </a:lnTo>
                    <a:cubicBezTo>
                      <a:pt x="214128" y="471916"/>
                      <a:pt x="216630" y="484430"/>
                      <a:pt x="216630" y="496944"/>
                    </a:cubicBezTo>
                    <a:lnTo>
                      <a:pt x="216630" y="542272"/>
                    </a:lnTo>
                    <a:cubicBezTo>
                      <a:pt x="216630" y="593440"/>
                      <a:pt x="258066" y="634875"/>
                      <a:pt x="309234" y="634875"/>
                    </a:cubicBezTo>
                    <a:lnTo>
                      <a:pt x="472472" y="634875"/>
                    </a:lnTo>
                    <a:cubicBezTo>
                      <a:pt x="523640" y="634875"/>
                      <a:pt x="565076" y="593440"/>
                      <a:pt x="565076" y="542272"/>
                    </a:cubicBezTo>
                    <a:lnTo>
                      <a:pt x="565076" y="502506"/>
                    </a:lnTo>
                    <a:cubicBezTo>
                      <a:pt x="565076" y="486376"/>
                      <a:pt x="560904" y="470526"/>
                      <a:pt x="552840" y="456621"/>
                    </a:cubicBezTo>
                    <a:lnTo>
                      <a:pt x="303950" y="20857"/>
                    </a:lnTo>
                    <a:lnTo>
                      <a:pt x="20857" y="20857"/>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0" name="Freeform: Shape 49">
                <a:extLst>
                  <a:ext uri="{FF2B5EF4-FFF2-40B4-BE49-F238E27FC236}">
                    <a16:creationId xmlns:a16="http://schemas.microsoft.com/office/drawing/2014/main" id="{6B183D57-BCEE-4CA2-A8B2-13D2DD700136}"/>
                  </a:ext>
                </a:extLst>
              </p:cNvPr>
              <p:cNvSpPr/>
              <p:nvPr/>
            </p:nvSpPr>
            <p:spPr>
              <a:xfrm>
                <a:off x="12264139" y="8184159"/>
                <a:ext cx="545427" cy="592856"/>
              </a:xfrm>
              <a:custGeom>
                <a:avLst/>
                <a:gdLst>
                  <a:gd name="connsiteX0" fmla="*/ 503082 w 639603"/>
                  <a:gd name="connsiteY0" fmla="*/ 696333 h 695220"/>
                  <a:gd name="connsiteX1" fmla="*/ 339845 w 639603"/>
                  <a:gd name="connsiteY1" fmla="*/ 696333 h 695220"/>
                  <a:gd name="connsiteX2" fmla="*/ 216652 w 639603"/>
                  <a:gd name="connsiteY2" fmla="*/ 573140 h 695220"/>
                  <a:gd name="connsiteX3" fmla="*/ 216652 w 639603"/>
                  <a:gd name="connsiteY3" fmla="*/ 527811 h 695220"/>
                  <a:gd name="connsiteX4" fmla="*/ 211646 w 639603"/>
                  <a:gd name="connsiteY4" fmla="*/ 503618 h 695220"/>
                  <a:gd name="connsiteX5" fmla="*/ 23380 w 639603"/>
                  <a:gd name="connsiteY5" fmla="*/ 63960 h 695220"/>
                  <a:gd name="connsiteX6" fmla="*/ 25884 w 639603"/>
                  <a:gd name="connsiteY6" fmla="*/ 34761 h 695220"/>
                  <a:gd name="connsiteX7" fmla="*/ 51746 w 639603"/>
                  <a:gd name="connsiteY7" fmla="*/ 20857 h 695220"/>
                  <a:gd name="connsiteX8" fmla="*/ 334839 w 639603"/>
                  <a:gd name="connsiteY8" fmla="*/ 20857 h 695220"/>
                  <a:gd name="connsiteX9" fmla="*/ 361536 w 639603"/>
                  <a:gd name="connsiteY9" fmla="*/ 36430 h 695220"/>
                  <a:gd name="connsiteX10" fmla="*/ 610425 w 639603"/>
                  <a:gd name="connsiteY10" fmla="*/ 472193 h 695220"/>
                  <a:gd name="connsiteX11" fmla="*/ 626554 w 639603"/>
                  <a:gd name="connsiteY11" fmla="*/ 533373 h 695220"/>
                  <a:gd name="connsiteX12" fmla="*/ 626554 w 639603"/>
                  <a:gd name="connsiteY12" fmla="*/ 573140 h 695220"/>
                  <a:gd name="connsiteX13" fmla="*/ 503082 w 639603"/>
                  <a:gd name="connsiteY13" fmla="*/ 696333 h 695220"/>
                  <a:gd name="connsiteX14" fmla="*/ 98464 w 639603"/>
                  <a:gd name="connsiteY14" fmla="*/ 82591 h 695220"/>
                  <a:gd name="connsiteX15" fmla="*/ 268376 w 639603"/>
                  <a:gd name="connsiteY15" fmla="*/ 479146 h 695220"/>
                  <a:gd name="connsiteX16" fmla="*/ 278388 w 639603"/>
                  <a:gd name="connsiteY16" fmla="*/ 527811 h 695220"/>
                  <a:gd name="connsiteX17" fmla="*/ 278388 w 639603"/>
                  <a:gd name="connsiteY17" fmla="*/ 573140 h 695220"/>
                  <a:gd name="connsiteX18" fmla="*/ 340123 w 639603"/>
                  <a:gd name="connsiteY18" fmla="*/ 634875 h 695220"/>
                  <a:gd name="connsiteX19" fmla="*/ 503361 w 639603"/>
                  <a:gd name="connsiteY19" fmla="*/ 634875 h 695220"/>
                  <a:gd name="connsiteX20" fmla="*/ 565097 w 639603"/>
                  <a:gd name="connsiteY20" fmla="*/ 573140 h 695220"/>
                  <a:gd name="connsiteX21" fmla="*/ 565097 w 639603"/>
                  <a:gd name="connsiteY21" fmla="*/ 533373 h 695220"/>
                  <a:gd name="connsiteX22" fmla="*/ 557032 w 639603"/>
                  <a:gd name="connsiteY22" fmla="*/ 502783 h 695220"/>
                  <a:gd name="connsiteX23" fmla="*/ 317041 w 639603"/>
                  <a:gd name="connsiteY23" fmla="*/ 82591 h 695220"/>
                  <a:gd name="connsiteX24" fmla="*/ 98464 w 639603"/>
                  <a:gd name="connsiteY24" fmla="*/ 82591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603" h="695220">
                    <a:moveTo>
                      <a:pt x="503082" y="696333"/>
                    </a:moveTo>
                    <a:lnTo>
                      <a:pt x="339845" y="696333"/>
                    </a:lnTo>
                    <a:cubicBezTo>
                      <a:pt x="271714" y="696333"/>
                      <a:pt x="216652" y="640993"/>
                      <a:pt x="216652" y="573140"/>
                    </a:cubicBezTo>
                    <a:lnTo>
                      <a:pt x="216652" y="527811"/>
                    </a:lnTo>
                    <a:cubicBezTo>
                      <a:pt x="216652" y="519469"/>
                      <a:pt x="214983" y="511126"/>
                      <a:pt x="211646" y="503618"/>
                    </a:cubicBezTo>
                    <a:lnTo>
                      <a:pt x="23380" y="63960"/>
                    </a:lnTo>
                    <a:cubicBezTo>
                      <a:pt x="19209" y="54505"/>
                      <a:pt x="20322" y="43382"/>
                      <a:pt x="25884" y="34761"/>
                    </a:cubicBezTo>
                    <a:cubicBezTo>
                      <a:pt x="31723" y="26140"/>
                      <a:pt x="41178" y="20857"/>
                      <a:pt x="51746" y="20857"/>
                    </a:cubicBezTo>
                    <a:lnTo>
                      <a:pt x="334839" y="20857"/>
                    </a:lnTo>
                    <a:cubicBezTo>
                      <a:pt x="345963" y="20857"/>
                      <a:pt x="356252" y="26696"/>
                      <a:pt x="361536" y="36430"/>
                    </a:cubicBezTo>
                    <a:lnTo>
                      <a:pt x="610425" y="472193"/>
                    </a:lnTo>
                    <a:cubicBezTo>
                      <a:pt x="620993" y="490826"/>
                      <a:pt x="626554" y="511960"/>
                      <a:pt x="626554" y="533373"/>
                    </a:cubicBezTo>
                    <a:lnTo>
                      <a:pt x="626554" y="573140"/>
                    </a:lnTo>
                    <a:cubicBezTo>
                      <a:pt x="626554" y="640993"/>
                      <a:pt x="571214" y="696333"/>
                      <a:pt x="503082" y="696333"/>
                    </a:cubicBezTo>
                    <a:close/>
                    <a:moveTo>
                      <a:pt x="98464" y="82591"/>
                    </a:moveTo>
                    <a:lnTo>
                      <a:pt x="268376" y="479146"/>
                    </a:lnTo>
                    <a:cubicBezTo>
                      <a:pt x="275051" y="494441"/>
                      <a:pt x="278388" y="510848"/>
                      <a:pt x="278388" y="527811"/>
                    </a:cubicBezTo>
                    <a:lnTo>
                      <a:pt x="278388" y="573140"/>
                    </a:lnTo>
                    <a:cubicBezTo>
                      <a:pt x="278388" y="607066"/>
                      <a:pt x="305918" y="634875"/>
                      <a:pt x="340123" y="634875"/>
                    </a:cubicBezTo>
                    <a:lnTo>
                      <a:pt x="503361" y="634875"/>
                    </a:lnTo>
                    <a:cubicBezTo>
                      <a:pt x="537288" y="634875"/>
                      <a:pt x="565097" y="607345"/>
                      <a:pt x="565097" y="573140"/>
                    </a:cubicBezTo>
                    <a:lnTo>
                      <a:pt x="565097" y="533373"/>
                    </a:lnTo>
                    <a:cubicBezTo>
                      <a:pt x="565097" y="522527"/>
                      <a:pt x="562315" y="511960"/>
                      <a:pt x="557032" y="502783"/>
                    </a:cubicBezTo>
                    <a:lnTo>
                      <a:pt x="317041" y="82591"/>
                    </a:lnTo>
                    <a:lnTo>
                      <a:pt x="98464" y="82591"/>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1" name="Freeform: Shape 50">
                <a:extLst>
                  <a:ext uri="{FF2B5EF4-FFF2-40B4-BE49-F238E27FC236}">
                    <a16:creationId xmlns:a16="http://schemas.microsoft.com/office/drawing/2014/main" id="{2403EE45-48D4-4FD7-899E-E066A0B781A0}"/>
                  </a:ext>
                </a:extLst>
              </p:cNvPr>
              <p:cNvSpPr/>
              <p:nvPr/>
            </p:nvSpPr>
            <p:spPr>
              <a:xfrm>
                <a:off x="11808133" y="8210481"/>
                <a:ext cx="379427" cy="545427"/>
              </a:xfrm>
              <a:custGeom>
                <a:avLst/>
                <a:gdLst>
                  <a:gd name="connsiteX0" fmla="*/ 20857 w 444941"/>
                  <a:gd name="connsiteY0" fmla="*/ 20857 h 639603"/>
                  <a:gd name="connsiteX1" fmla="*/ 85095 w 444941"/>
                  <a:gd name="connsiteY1" fmla="*/ 471360 h 639603"/>
                  <a:gd name="connsiteX2" fmla="*/ 85929 w 444941"/>
                  <a:gd name="connsiteY2" fmla="*/ 484430 h 639603"/>
                  <a:gd name="connsiteX3" fmla="*/ 85929 w 444941"/>
                  <a:gd name="connsiteY3" fmla="*/ 542272 h 639603"/>
                  <a:gd name="connsiteX4" fmla="*/ 178532 w 444941"/>
                  <a:gd name="connsiteY4" fmla="*/ 634875 h 639603"/>
                  <a:gd name="connsiteX5" fmla="*/ 341770 w 444941"/>
                  <a:gd name="connsiteY5" fmla="*/ 634875 h 639603"/>
                  <a:gd name="connsiteX6" fmla="*/ 434374 w 444941"/>
                  <a:gd name="connsiteY6" fmla="*/ 542272 h 639603"/>
                  <a:gd name="connsiteX7" fmla="*/ 434374 w 444941"/>
                  <a:gd name="connsiteY7" fmla="*/ 491104 h 639603"/>
                  <a:gd name="connsiteX8" fmla="*/ 430759 w 444941"/>
                  <a:gd name="connsiteY8" fmla="*/ 465798 h 639603"/>
                  <a:gd name="connsiteX9" fmla="*/ 303950 w 444941"/>
                  <a:gd name="connsiteY9" fmla="*/ 21135 h 639603"/>
                  <a:gd name="connsiteX10" fmla="*/ 20857 w 444941"/>
                  <a:gd name="connsiteY10" fmla="*/ 21135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941" h="639603">
                    <a:moveTo>
                      <a:pt x="20857" y="20857"/>
                    </a:moveTo>
                    <a:lnTo>
                      <a:pt x="85095" y="471360"/>
                    </a:lnTo>
                    <a:cubicBezTo>
                      <a:pt x="85651" y="475809"/>
                      <a:pt x="85929" y="479981"/>
                      <a:pt x="85929" y="484430"/>
                    </a:cubicBezTo>
                    <a:lnTo>
                      <a:pt x="85929" y="542272"/>
                    </a:lnTo>
                    <a:cubicBezTo>
                      <a:pt x="85929" y="593440"/>
                      <a:pt x="127364" y="634875"/>
                      <a:pt x="178532" y="634875"/>
                    </a:cubicBezTo>
                    <a:lnTo>
                      <a:pt x="341770" y="634875"/>
                    </a:lnTo>
                    <a:cubicBezTo>
                      <a:pt x="392938" y="634875"/>
                      <a:pt x="434374" y="593440"/>
                      <a:pt x="434374" y="542272"/>
                    </a:cubicBezTo>
                    <a:lnTo>
                      <a:pt x="434374" y="491104"/>
                    </a:lnTo>
                    <a:cubicBezTo>
                      <a:pt x="434374" y="482483"/>
                      <a:pt x="433261" y="473863"/>
                      <a:pt x="430759" y="465798"/>
                    </a:cubicBezTo>
                    <a:lnTo>
                      <a:pt x="303950" y="21135"/>
                    </a:lnTo>
                    <a:lnTo>
                      <a:pt x="20857" y="21135"/>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2" name="Freeform: Shape 51">
                <a:extLst>
                  <a:ext uri="{FF2B5EF4-FFF2-40B4-BE49-F238E27FC236}">
                    <a16:creationId xmlns:a16="http://schemas.microsoft.com/office/drawing/2014/main" id="{21FC7880-3A1C-4DA4-9231-DE9813D92E58}"/>
                  </a:ext>
                </a:extLst>
              </p:cNvPr>
              <p:cNvSpPr/>
              <p:nvPr/>
            </p:nvSpPr>
            <p:spPr>
              <a:xfrm>
                <a:off x="11781983" y="8184633"/>
                <a:ext cx="426856" cy="592856"/>
              </a:xfrm>
              <a:custGeom>
                <a:avLst/>
                <a:gdLst>
                  <a:gd name="connsiteX0" fmla="*/ 372435 w 500558"/>
                  <a:gd name="connsiteY0" fmla="*/ 695777 h 695220"/>
                  <a:gd name="connsiteX1" fmla="*/ 209197 w 500558"/>
                  <a:gd name="connsiteY1" fmla="*/ 695777 h 695220"/>
                  <a:gd name="connsiteX2" fmla="*/ 86004 w 500558"/>
                  <a:gd name="connsiteY2" fmla="*/ 572584 h 695220"/>
                  <a:gd name="connsiteX3" fmla="*/ 86004 w 500558"/>
                  <a:gd name="connsiteY3" fmla="*/ 515019 h 695220"/>
                  <a:gd name="connsiteX4" fmla="*/ 85448 w 500558"/>
                  <a:gd name="connsiteY4" fmla="*/ 506399 h 695220"/>
                  <a:gd name="connsiteX5" fmla="*/ 21210 w 500558"/>
                  <a:gd name="connsiteY5" fmla="*/ 55896 h 695220"/>
                  <a:gd name="connsiteX6" fmla="*/ 28439 w 500558"/>
                  <a:gd name="connsiteY6" fmla="*/ 31424 h 695220"/>
                  <a:gd name="connsiteX7" fmla="*/ 51799 w 500558"/>
                  <a:gd name="connsiteY7" fmla="*/ 20857 h 695220"/>
                  <a:gd name="connsiteX8" fmla="*/ 334615 w 500558"/>
                  <a:gd name="connsiteY8" fmla="*/ 20857 h 695220"/>
                  <a:gd name="connsiteX9" fmla="*/ 364371 w 500558"/>
                  <a:gd name="connsiteY9" fmla="*/ 43103 h 695220"/>
                  <a:gd name="connsiteX10" fmla="*/ 491179 w 500558"/>
                  <a:gd name="connsiteY10" fmla="*/ 487767 h 695220"/>
                  <a:gd name="connsiteX11" fmla="*/ 495906 w 500558"/>
                  <a:gd name="connsiteY11" fmla="*/ 521694 h 695220"/>
                  <a:gd name="connsiteX12" fmla="*/ 495906 w 500558"/>
                  <a:gd name="connsiteY12" fmla="*/ 572584 h 695220"/>
                  <a:gd name="connsiteX13" fmla="*/ 372435 w 500558"/>
                  <a:gd name="connsiteY13" fmla="*/ 695777 h 695220"/>
                  <a:gd name="connsiteX14" fmla="*/ 87117 w 500558"/>
                  <a:gd name="connsiteY14" fmla="*/ 82036 h 695220"/>
                  <a:gd name="connsiteX15" fmla="*/ 146350 w 500558"/>
                  <a:gd name="connsiteY15" fmla="*/ 497500 h 695220"/>
                  <a:gd name="connsiteX16" fmla="*/ 147461 w 500558"/>
                  <a:gd name="connsiteY16" fmla="*/ 515019 h 695220"/>
                  <a:gd name="connsiteX17" fmla="*/ 147461 w 500558"/>
                  <a:gd name="connsiteY17" fmla="*/ 572584 h 695220"/>
                  <a:gd name="connsiteX18" fmla="*/ 209197 w 500558"/>
                  <a:gd name="connsiteY18" fmla="*/ 634319 h 695220"/>
                  <a:gd name="connsiteX19" fmla="*/ 372435 w 500558"/>
                  <a:gd name="connsiteY19" fmla="*/ 634319 h 695220"/>
                  <a:gd name="connsiteX20" fmla="*/ 434170 w 500558"/>
                  <a:gd name="connsiteY20" fmla="*/ 572584 h 695220"/>
                  <a:gd name="connsiteX21" fmla="*/ 434170 w 500558"/>
                  <a:gd name="connsiteY21" fmla="*/ 521416 h 695220"/>
                  <a:gd name="connsiteX22" fmla="*/ 431668 w 500558"/>
                  <a:gd name="connsiteY22" fmla="*/ 504452 h 695220"/>
                  <a:gd name="connsiteX23" fmla="*/ 311256 w 500558"/>
                  <a:gd name="connsiteY23" fmla="*/ 82314 h 695220"/>
                  <a:gd name="connsiteX24" fmla="*/ 87117 w 500558"/>
                  <a:gd name="connsiteY24" fmla="*/ 82314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558" h="695220">
                    <a:moveTo>
                      <a:pt x="372435" y="695777"/>
                    </a:moveTo>
                    <a:lnTo>
                      <a:pt x="209197" y="695777"/>
                    </a:lnTo>
                    <a:cubicBezTo>
                      <a:pt x="141066" y="695777"/>
                      <a:pt x="86004" y="640437"/>
                      <a:pt x="86004" y="572584"/>
                    </a:cubicBezTo>
                    <a:lnTo>
                      <a:pt x="86004" y="515019"/>
                    </a:lnTo>
                    <a:cubicBezTo>
                      <a:pt x="86004" y="512238"/>
                      <a:pt x="85726" y="509180"/>
                      <a:pt x="85448" y="506399"/>
                    </a:cubicBezTo>
                    <a:lnTo>
                      <a:pt x="21210" y="55896"/>
                    </a:lnTo>
                    <a:cubicBezTo>
                      <a:pt x="19819" y="46997"/>
                      <a:pt x="22600" y="38098"/>
                      <a:pt x="28439" y="31424"/>
                    </a:cubicBezTo>
                    <a:cubicBezTo>
                      <a:pt x="34279" y="24749"/>
                      <a:pt x="42901" y="20857"/>
                      <a:pt x="51799" y="20857"/>
                    </a:cubicBezTo>
                    <a:lnTo>
                      <a:pt x="334615" y="20857"/>
                    </a:lnTo>
                    <a:cubicBezTo>
                      <a:pt x="348241" y="20857"/>
                      <a:pt x="360477" y="30033"/>
                      <a:pt x="364371" y="43103"/>
                    </a:cubicBezTo>
                    <a:lnTo>
                      <a:pt x="491179" y="487767"/>
                    </a:lnTo>
                    <a:cubicBezTo>
                      <a:pt x="494237" y="498891"/>
                      <a:pt x="495906" y="510292"/>
                      <a:pt x="495906" y="521694"/>
                    </a:cubicBezTo>
                    <a:lnTo>
                      <a:pt x="495906" y="572584"/>
                    </a:lnTo>
                    <a:cubicBezTo>
                      <a:pt x="495628" y="640437"/>
                      <a:pt x="440288" y="695777"/>
                      <a:pt x="372435" y="695777"/>
                    </a:cubicBezTo>
                    <a:close/>
                    <a:moveTo>
                      <a:pt x="87117" y="82036"/>
                    </a:moveTo>
                    <a:lnTo>
                      <a:pt x="146350" y="497500"/>
                    </a:lnTo>
                    <a:cubicBezTo>
                      <a:pt x="147184" y="503340"/>
                      <a:pt x="147461" y="509180"/>
                      <a:pt x="147461" y="515019"/>
                    </a:cubicBezTo>
                    <a:lnTo>
                      <a:pt x="147461" y="572584"/>
                    </a:lnTo>
                    <a:cubicBezTo>
                      <a:pt x="147461" y="606511"/>
                      <a:pt x="174993" y="634319"/>
                      <a:pt x="209197" y="634319"/>
                    </a:cubicBezTo>
                    <a:lnTo>
                      <a:pt x="372435" y="634319"/>
                    </a:lnTo>
                    <a:cubicBezTo>
                      <a:pt x="406361" y="634319"/>
                      <a:pt x="434170" y="606789"/>
                      <a:pt x="434170" y="572584"/>
                    </a:cubicBezTo>
                    <a:lnTo>
                      <a:pt x="434170" y="521416"/>
                    </a:lnTo>
                    <a:cubicBezTo>
                      <a:pt x="434170" y="515854"/>
                      <a:pt x="433336" y="510014"/>
                      <a:pt x="431668" y="504452"/>
                    </a:cubicBezTo>
                    <a:lnTo>
                      <a:pt x="311256" y="82314"/>
                    </a:lnTo>
                    <a:lnTo>
                      <a:pt x="87117" y="82314"/>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3" name="Freeform: Shape 52">
                <a:extLst>
                  <a:ext uri="{FF2B5EF4-FFF2-40B4-BE49-F238E27FC236}">
                    <a16:creationId xmlns:a16="http://schemas.microsoft.com/office/drawing/2014/main" id="{C9B8C381-632D-4850-A975-B2215C570CF9}"/>
                  </a:ext>
                </a:extLst>
              </p:cNvPr>
              <p:cNvSpPr/>
              <p:nvPr/>
            </p:nvSpPr>
            <p:spPr>
              <a:xfrm>
                <a:off x="10379586" y="8210481"/>
                <a:ext cx="497999" cy="545427"/>
              </a:xfrm>
              <a:custGeom>
                <a:avLst/>
                <a:gdLst>
                  <a:gd name="connsiteX0" fmla="*/ 20857 w 583985"/>
                  <a:gd name="connsiteY0" fmla="*/ 502506 h 639603"/>
                  <a:gd name="connsiteX1" fmla="*/ 20857 w 583985"/>
                  <a:gd name="connsiteY1" fmla="*/ 542272 h 639603"/>
                  <a:gd name="connsiteX2" fmla="*/ 113461 w 583985"/>
                  <a:gd name="connsiteY2" fmla="*/ 634875 h 639603"/>
                  <a:gd name="connsiteX3" fmla="*/ 276420 w 583985"/>
                  <a:gd name="connsiteY3" fmla="*/ 634875 h 639603"/>
                  <a:gd name="connsiteX4" fmla="*/ 369024 w 583985"/>
                  <a:gd name="connsiteY4" fmla="*/ 542272 h 639603"/>
                  <a:gd name="connsiteX5" fmla="*/ 369024 w 583985"/>
                  <a:gd name="connsiteY5" fmla="*/ 496944 h 639603"/>
                  <a:gd name="connsiteX6" fmla="*/ 376532 w 583985"/>
                  <a:gd name="connsiteY6" fmla="*/ 460514 h 639603"/>
                  <a:gd name="connsiteX7" fmla="*/ 564797 w 583985"/>
                  <a:gd name="connsiteY7" fmla="*/ 20857 h 639603"/>
                  <a:gd name="connsiteX8" fmla="*/ 281982 w 583985"/>
                  <a:gd name="connsiteY8" fmla="*/ 20857 h 639603"/>
                  <a:gd name="connsiteX9" fmla="*/ 33093 w 583985"/>
                  <a:gd name="connsiteY9" fmla="*/ 456621 h 639603"/>
                  <a:gd name="connsiteX10" fmla="*/ 20857 w 583985"/>
                  <a:gd name="connsiteY10" fmla="*/ 502506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985" h="639603">
                    <a:moveTo>
                      <a:pt x="20857" y="502506"/>
                    </a:moveTo>
                    <a:lnTo>
                      <a:pt x="20857" y="542272"/>
                    </a:lnTo>
                    <a:cubicBezTo>
                      <a:pt x="20857" y="593440"/>
                      <a:pt x="62292" y="634875"/>
                      <a:pt x="113461" y="634875"/>
                    </a:cubicBezTo>
                    <a:lnTo>
                      <a:pt x="276420" y="634875"/>
                    </a:lnTo>
                    <a:cubicBezTo>
                      <a:pt x="327588" y="634875"/>
                      <a:pt x="369024" y="593440"/>
                      <a:pt x="369024" y="542272"/>
                    </a:cubicBezTo>
                    <a:lnTo>
                      <a:pt x="369024" y="496944"/>
                    </a:lnTo>
                    <a:cubicBezTo>
                      <a:pt x="369024" y="484430"/>
                      <a:pt x="371526" y="471916"/>
                      <a:pt x="376532" y="460514"/>
                    </a:cubicBezTo>
                    <a:lnTo>
                      <a:pt x="564797" y="20857"/>
                    </a:lnTo>
                    <a:lnTo>
                      <a:pt x="281982" y="20857"/>
                    </a:lnTo>
                    <a:lnTo>
                      <a:pt x="33093" y="456621"/>
                    </a:lnTo>
                    <a:cubicBezTo>
                      <a:pt x="25029" y="470526"/>
                      <a:pt x="20857" y="486376"/>
                      <a:pt x="20857" y="502506"/>
                    </a:cubicBez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4" name="Freeform: Shape 53">
                <a:extLst>
                  <a:ext uri="{FF2B5EF4-FFF2-40B4-BE49-F238E27FC236}">
                    <a16:creationId xmlns:a16="http://schemas.microsoft.com/office/drawing/2014/main" id="{FA36B9D8-0394-4F23-8C47-CD2A39FE7447}"/>
                  </a:ext>
                </a:extLst>
              </p:cNvPr>
              <p:cNvSpPr/>
              <p:nvPr/>
            </p:nvSpPr>
            <p:spPr>
              <a:xfrm>
                <a:off x="10353501" y="8184159"/>
                <a:ext cx="545427" cy="592856"/>
              </a:xfrm>
              <a:custGeom>
                <a:avLst/>
                <a:gdLst>
                  <a:gd name="connsiteX0" fmla="*/ 307009 w 639603"/>
                  <a:gd name="connsiteY0" fmla="*/ 696333 h 695220"/>
                  <a:gd name="connsiteX1" fmla="*/ 144050 w 639603"/>
                  <a:gd name="connsiteY1" fmla="*/ 696333 h 695220"/>
                  <a:gd name="connsiteX2" fmla="*/ 20857 w 639603"/>
                  <a:gd name="connsiteY2" fmla="*/ 573140 h 695220"/>
                  <a:gd name="connsiteX3" fmla="*/ 20857 w 639603"/>
                  <a:gd name="connsiteY3" fmla="*/ 533373 h 695220"/>
                  <a:gd name="connsiteX4" fmla="*/ 36985 w 639603"/>
                  <a:gd name="connsiteY4" fmla="*/ 472193 h 695220"/>
                  <a:gd name="connsiteX5" fmla="*/ 285875 w 639603"/>
                  <a:gd name="connsiteY5" fmla="*/ 36430 h 695220"/>
                  <a:gd name="connsiteX6" fmla="*/ 312571 w 639603"/>
                  <a:gd name="connsiteY6" fmla="*/ 20857 h 695220"/>
                  <a:gd name="connsiteX7" fmla="*/ 595386 w 639603"/>
                  <a:gd name="connsiteY7" fmla="*/ 20857 h 695220"/>
                  <a:gd name="connsiteX8" fmla="*/ 621249 w 639603"/>
                  <a:gd name="connsiteY8" fmla="*/ 34761 h 695220"/>
                  <a:gd name="connsiteX9" fmla="*/ 623752 w 639603"/>
                  <a:gd name="connsiteY9" fmla="*/ 63960 h 695220"/>
                  <a:gd name="connsiteX10" fmla="*/ 435486 w 639603"/>
                  <a:gd name="connsiteY10" fmla="*/ 503618 h 695220"/>
                  <a:gd name="connsiteX11" fmla="*/ 430480 w 639603"/>
                  <a:gd name="connsiteY11" fmla="*/ 527811 h 695220"/>
                  <a:gd name="connsiteX12" fmla="*/ 430480 w 639603"/>
                  <a:gd name="connsiteY12" fmla="*/ 573140 h 695220"/>
                  <a:gd name="connsiteX13" fmla="*/ 307009 w 639603"/>
                  <a:gd name="connsiteY13" fmla="*/ 696333 h 695220"/>
                  <a:gd name="connsiteX14" fmla="*/ 330368 w 639603"/>
                  <a:gd name="connsiteY14" fmla="*/ 82591 h 695220"/>
                  <a:gd name="connsiteX15" fmla="*/ 90379 w 639603"/>
                  <a:gd name="connsiteY15" fmla="*/ 502783 h 695220"/>
                  <a:gd name="connsiteX16" fmla="*/ 82314 w 639603"/>
                  <a:gd name="connsiteY16" fmla="*/ 533373 h 695220"/>
                  <a:gd name="connsiteX17" fmla="*/ 82314 w 639603"/>
                  <a:gd name="connsiteY17" fmla="*/ 573140 h 695220"/>
                  <a:gd name="connsiteX18" fmla="*/ 144050 w 639603"/>
                  <a:gd name="connsiteY18" fmla="*/ 634875 h 695220"/>
                  <a:gd name="connsiteX19" fmla="*/ 307009 w 639603"/>
                  <a:gd name="connsiteY19" fmla="*/ 634875 h 695220"/>
                  <a:gd name="connsiteX20" fmla="*/ 368745 w 639603"/>
                  <a:gd name="connsiteY20" fmla="*/ 573140 h 695220"/>
                  <a:gd name="connsiteX21" fmla="*/ 368745 w 639603"/>
                  <a:gd name="connsiteY21" fmla="*/ 527811 h 695220"/>
                  <a:gd name="connsiteX22" fmla="*/ 378756 w 639603"/>
                  <a:gd name="connsiteY22" fmla="*/ 479146 h 695220"/>
                  <a:gd name="connsiteX23" fmla="*/ 548668 w 639603"/>
                  <a:gd name="connsiteY23" fmla="*/ 82591 h 695220"/>
                  <a:gd name="connsiteX24" fmla="*/ 330368 w 639603"/>
                  <a:gd name="connsiteY24" fmla="*/ 82591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39603" h="695220">
                    <a:moveTo>
                      <a:pt x="307009" y="696333"/>
                    </a:moveTo>
                    <a:lnTo>
                      <a:pt x="144050" y="696333"/>
                    </a:lnTo>
                    <a:cubicBezTo>
                      <a:pt x="75918" y="696333"/>
                      <a:pt x="20857" y="640993"/>
                      <a:pt x="20857" y="573140"/>
                    </a:cubicBezTo>
                    <a:lnTo>
                      <a:pt x="20857" y="533373"/>
                    </a:lnTo>
                    <a:cubicBezTo>
                      <a:pt x="20857" y="511960"/>
                      <a:pt x="26418" y="490826"/>
                      <a:pt x="36985" y="472193"/>
                    </a:cubicBezTo>
                    <a:lnTo>
                      <a:pt x="285875" y="36430"/>
                    </a:lnTo>
                    <a:cubicBezTo>
                      <a:pt x="291436" y="26696"/>
                      <a:pt x="301725" y="20857"/>
                      <a:pt x="312571" y="20857"/>
                    </a:cubicBezTo>
                    <a:lnTo>
                      <a:pt x="595386" y="20857"/>
                    </a:lnTo>
                    <a:cubicBezTo>
                      <a:pt x="605676" y="20857"/>
                      <a:pt x="615409" y="26140"/>
                      <a:pt x="621249" y="34761"/>
                    </a:cubicBezTo>
                    <a:cubicBezTo>
                      <a:pt x="627089" y="43382"/>
                      <a:pt x="627923" y="54227"/>
                      <a:pt x="623752" y="63960"/>
                    </a:cubicBezTo>
                    <a:lnTo>
                      <a:pt x="435486" y="503618"/>
                    </a:lnTo>
                    <a:cubicBezTo>
                      <a:pt x="432149" y="511404"/>
                      <a:pt x="430480" y="519469"/>
                      <a:pt x="430480" y="527811"/>
                    </a:cubicBezTo>
                    <a:lnTo>
                      <a:pt x="430480" y="573140"/>
                    </a:lnTo>
                    <a:cubicBezTo>
                      <a:pt x="430480" y="640993"/>
                      <a:pt x="375141" y="696333"/>
                      <a:pt x="307009" y="696333"/>
                    </a:cubicBezTo>
                    <a:close/>
                    <a:moveTo>
                      <a:pt x="330368" y="82591"/>
                    </a:moveTo>
                    <a:lnTo>
                      <a:pt x="90379" y="502783"/>
                    </a:lnTo>
                    <a:cubicBezTo>
                      <a:pt x="85095" y="511960"/>
                      <a:pt x="82314" y="522527"/>
                      <a:pt x="82314" y="533373"/>
                    </a:cubicBezTo>
                    <a:lnTo>
                      <a:pt x="82314" y="573140"/>
                    </a:lnTo>
                    <a:cubicBezTo>
                      <a:pt x="82314" y="607066"/>
                      <a:pt x="109844" y="634875"/>
                      <a:pt x="144050" y="634875"/>
                    </a:cubicBezTo>
                    <a:lnTo>
                      <a:pt x="307009" y="634875"/>
                    </a:lnTo>
                    <a:cubicBezTo>
                      <a:pt x="340936" y="634875"/>
                      <a:pt x="368745" y="607345"/>
                      <a:pt x="368745" y="573140"/>
                    </a:cubicBezTo>
                    <a:lnTo>
                      <a:pt x="368745" y="527811"/>
                    </a:lnTo>
                    <a:cubicBezTo>
                      <a:pt x="368745" y="511126"/>
                      <a:pt x="372081" y="494719"/>
                      <a:pt x="378756" y="479146"/>
                    </a:cubicBezTo>
                    <a:lnTo>
                      <a:pt x="548668" y="82591"/>
                    </a:lnTo>
                    <a:lnTo>
                      <a:pt x="330368" y="82591"/>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5" name="Freeform: Shape 54">
                <a:extLst>
                  <a:ext uri="{FF2B5EF4-FFF2-40B4-BE49-F238E27FC236}">
                    <a16:creationId xmlns:a16="http://schemas.microsoft.com/office/drawing/2014/main" id="{24ECAC2D-85C4-4B52-89DC-D1247F691B79}"/>
                  </a:ext>
                </a:extLst>
              </p:cNvPr>
              <p:cNvSpPr/>
              <p:nvPr/>
            </p:nvSpPr>
            <p:spPr>
              <a:xfrm>
                <a:off x="10973391" y="8210719"/>
                <a:ext cx="379427" cy="545427"/>
              </a:xfrm>
              <a:custGeom>
                <a:avLst/>
                <a:gdLst>
                  <a:gd name="connsiteX0" fmla="*/ 20857 w 444941"/>
                  <a:gd name="connsiteY0" fmla="*/ 490547 h 639603"/>
                  <a:gd name="connsiteX1" fmla="*/ 20857 w 444941"/>
                  <a:gd name="connsiteY1" fmla="*/ 541994 h 639603"/>
                  <a:gd name="connsiteX2" fmla="*/ 113460 w 444941"/>
                  <a:gd name="connsiteY2" fmla="*/ 634597 h 639603"/>
                  <a:gd name="connsiteX3" fmla="*/ 276698 w 444941"/>
                  <a:gd name="connsiteY3" fmla="*/ 634597 h 639603"/>
                  <a:gd name="connsiteX4" fmla="*/ 369301 w 444941"/>
                  <a:gd name="connsiteY4" fmla="*/ 541994 h 639603"/>
                  <a:gd name="connsiteX5" fmla="*/ 369301 w 444941"/>
                  <a:gd name="connsiteY5" fmla="*/ 484429 h 639603"/>
                  <a:gd name="connsiteX6" fmla="*/ 370136 w 444941"/>
                  <a:gd name="connsiteY6" fmla="*/ 471359 h 639603"/>
                  <a:gd name="connsiteX7" fmla="*/ 434374 w 444941"/>
                  <a:gd name="connsiteY7" fmla="*/ 20857 h 639603"/>
                  <a:gd name="connsiteX8" fmla="*/ 151558 w 444941"/>
                  <a:gd name="connsiteY8" fmla="*/ 20857 h 639603"/>
                  <a:gd name="connsiteX9" fmla="*/ 24750 w 444941"/>
                  <a:gd name="connsiteY9" fmla="*/ 465520 h 639603"/>
                  <a:gd name="connsiteX10" fmla="*/ 20857 w 444941"/>
                  <a:gd name="connsiteY10" fmla="*/ 490547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941" h="639603">
                    <a:moveTo>
                      <a:pt x="20857" y="490547"/>
                    </a:moveTo>
                    <a:lnTo>
                      <a:pt x="20857" y="541994"/>
                    </a:lnTo>
                    <a:cubicBezTo>
                      <a:pt x="20857" y="593162"/>
                      <a:pt x="62292" y="634597"/>
                      <a:pt x="113460" y="634597"/>
                    </a:cubicBezTo>
                    <a:lnTo>
                      <a:pt x="276698" y="634597"/>
                    </a:lnTo>
                    <a:cubicBezTo>
                      <a:pt x="327866" y="634597"/>
                      <a:pt x="369301" y="593162"/>
                      <a:pt x="369301" y="541994"/>
                    </a:cubicBezTo>
                    <a:lnTo>
                      <a:pt x="369301" y="484429"/>
                    </a:lnTo>
                    <a:cubicBezTo>
                      <a:pt x="369301" y="479980"/>
                      <a:pt x="369580" y="475809"/>
                      <a:pt x="370136" y="471359"/>
                    </a:cubicBezTo>
                    <a:lnTo>
                      <a:pt x="434374" y="20857"/>
                    </a:lnTo>
                    <a:lnTo>
                      <a:pt x="151558" y="20857"/>
                    </a:lnTo>
                    <a:lnTo>
                      <a:pt x="24750" y="465520"/>
                    </a:lnTo>
                    <a:cubicBezTo>
                      <a:pt x="21969" y="473584"/>
                      <a:pt x="20857" y="481927"/>
                      <a:pt x="20857" y="490547"/>
                    </a:cubicBez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6" name="Freeform: Shape 55">
                <a:extLst>
                  <a:ext uri="{FF2B5EF4-FFF2-40B4-BE49-F238E27FC236}">
                    <a16:creationId xmlns:a16="http://schemas.microsoft.com/office/drawing/2014/main" id="{1A82F471-9AB3-4863-A80C-928AE78C6371}"/>
                  </a:ext>
                </a:extLst>
              </p:cNvPr>
              <p:cNvSpPr/>
              <p:nvPr/>
            </p:nvSpPr>
            <p:spPr>
              <a:xfrm>
                <a:off x="10947069" y="8184395"/>
                <a:ext cx="426856" cy="592856"/>
              </a:xfrm>
              <a:custGeom>
                <a:avLst/>
                <a:gdLst>
                  <a:gd name="connsiteX0" fmla="*/ 307287 w 500558"/>
                  <a:gd name="connsiteY0" fmla="*/ 696055 h 695220"/>
                  <a:gd name="connsiteX1" fmla="*/ 144050 w 500558"/>
                  <a:gd name="connsiteY1" fmla="*/ 696055 h 695220"/>
                  <a:gd name="connsiteX2" fmla="*/ 20857 w 500558"/>
                  <a:gd name="connsiteY2" fmla="*/ 572862 h 695220"/>
                  <a:gd name="connsiteX3" fmla="*/ 20857 w 500558"/>
                  <a:gd name="connsiteY3" fmla="*/ 521694 h 695220"/>
                  <a:gd name="connsiteX4" fmla="*/ 25584 w 500558"/>
                  <a:gd name="connsiteY4" fmla="*/ 487767 h 695220"/>
                  <a:gd name="connsiteX5" fmla="*/ 152392 w 500558"/>
                  <a:gd name="connsiteY5" fmla="*/ 43104 h 695220"/>
                  <a:gd name="connsiteX6" fmla="*/ 182148 w 500558"/>
                  <a:gd name="connsiteY6" fmla="*/ 20857 h 695220"/>
                  <a:gd name="connsiteX7" fmla="*/ 464964 w 500558"/>
                  <a:gd name="connsiteY7" fmla="*/ 20857 h 695220"/>
                  <a:gd name="connsiteX8" fmla="*/ 488323 w 500558"/>
                  <a:gd name="connsiteY8" fmla="*/ 31424 h 695220"/>
                  <a:gd name="connsiteX9" fmla="*/ 495553 w 500558"/>
                  <a:gd name="connsiteY9" fmla="*/ 55896 h 695220"/>
                  <a:gd name="connsiteX10" fmla="*/ 431314 w 500558"/>
                  <a:gd name="connsiteY10" fmla="*/ 506399 h 695220"/>
                  <a:gd name="connsiteX11" fmla="*/ 430759 w 500558"/>
                  <a:gd name="connsiteY11" fmla="*/ 515020 h 695220"/>
                  <a:gd name="connsiteX12" fmla="*/ 430759 w 500558"/>
                  <a:gd name="connsiteY12" fmla="*/ 572862 h 695220"/>
                  <a:gd name="connsiteX13" fmla="*/ 307287 w 500558"/>
                  <a:gd name="connsiteY13" fmla="*/ 696055 h 695220"/>
                  <a:gd name="connsiteX14" fmla="*/ 205228 w 500558"/>
                  <a:gd name="connsiteY14" fmla="*/ 82314 h 695220"/>
                  <a:gd name="connsiteX15" fmla="*/ 84817 w 500558"/>
                  <a:gd name="connsiteY15" fmla="*/ 504453 h 695220"/>
                  <a:gd name="connsiteX16" fmla="*/ 82592 w 500558"/>
                  <a:gd name="connsiteY16" fmla="*/ 521416 h 695220"/>
                  <a:gd name="connsiteX17" fmla="*/ 82592 w 500558"/>
                  <a:gd name="connsiteY17" fmla="*/ 572862 h 695220"/>
                  <a:gd name="connsiteX18" fmla="*/ 144327 w 500558"/>
                  <a:gd name="connsiteY18" fmla="*/ 634598 h 695220"/>
                  <a:gd name="connsiteX19" fmla="*/ 307566 w 500558"/>
                  <a:gd name="connsiteY19" fmla="*/ 634598 h 695220"/>
                  <a:gd name="connsiteX20" fmla="*/ 369301 w 500558"/>
                  <a:gd name="connsiteY20" fmla="*/ 572862 h 695220"/>
                  <a:gd name="connsiteX21" fmla="*/ 369301 w 500558"/>
                  <a:gd name="connsiteY21" fmla="*/ 515298 h 695220"/>
                  <a:gd name="connsiteX22" fmla="*/ 370413 w 500558"/>
                  <a:gd name="connsiteY22" fmla="*/ 497778 h 695220"/>
                  <a:gd name="connsiteX23" fmla="*/ 429646 w 500558"/>
                  <a:gd name="connsiteY23" fmla="*/ 82314 h 695220"/>
                  <a:gd name="connsiteX24" fmla="*/ 205228 w 500558"/>
                  <a:gd name="connsiteY24" fmla="*/ 82314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558" h="695220">
                    <a:moveTo>
                      <a:pt x="307287" y="696055"/>
                    </a:moveTo>
                    <a:lnTo>
                      <a:pt x="144050" y="696055"/>
                    </a:lnTo>
                    <a:cubicBezTo>
                      <a:pt x="75918" y="696055"/>
                      <a:pt x="20857" y="640716"/>
                      <a:pt x="20857" y="572862"/>
                    </a:cubicBezTo>
                    <a:lnTo>
                      <a:pt x="20857" y="521694"/>
                    </a:lnTo>
                    <a:cubicBezTo>
                      <a:pt x="20857" y="510292"/>
                      <a:pt x="22525" y="498891"/>
                      <a:pt x="25584" y="487767"/>
                    </a:cubicBezTo>
                    <a:lnTo>
                      <a:pt x="152392" y="43104"/>
                    </a:lnTo>
                    <a:cubicBezTo>
                      <a:pt x="156286" y="29756"/>
                      <a:pt x="168243" y="20857"/>
                      <a:pt x="182148" y="20857"/>
                    </a:cubicBezTo>
                    <a:lnTo>
                      <a:pt x="464964" y="20857"/>
                    </a:lnTo>
                    <a:cubicBezTo>
                      <a:pt x="473862" y="20857"/>
                      <a:pt x="482483" y="24750"/>
                      <a:pt x="488323" y="31424"/>
                    </a:cubicBezTo>
                    <a:cubicBezTo>
                      <a:pt x="494163" y="38098"/>
                      <a:pt x="496944" y="47275"/>
                      <a:pt x="495553" y="55896"/>
                    </a:cubicBezTo>
                    <a:lnTo>
                      <a:pt x="431314" y="506399"/>
                    </a:lnTo>
                    <a:cubicBezTo>
                      <a:pt x="431037" y="509180"/>
                      <a:pt x="430759" y="512239"/>
                      <a:pt x="430759" y="515020"/>
                    </a:cubicBezTo>
                    <a:lnTo>
                      <a:pt x="430759" y="572862"/>
                    </a:lnTo>
                    <a:cubicBezTo>
                      <a:pt x="430480" y="640716"/>
                      <a:pt x="375141" y="696055"/>
                      <a:pt x="307287" y="696055"/>
                    </a:cubicBezTo>
                    <a:close/>
                    <a:moveTo>
                      <a:pt x="205228" y="82314"/>
                    </a:moveTo>
                    <a:lnTo>
                      <a:pt x="84817" y="504453"/>
                    </a:lnTo>
                    <a:cubicBezTo>
                      <a:pt x="83148" y="510014"/>
                      <a:pt x="82592" y="515576"/>
                      <a:pt x="82592" y="521416"/>
                    </a:cubicBezTo>
                    <a:lnTo>
                      <a:pt x="82592" y="572862"/>
                    </a:lnTo>
                    <a:cubicBezTo>
                      <a:pt x="82592" y="606789"/>
                      <a:pt x="110123" y="634598"/>
                      <a:pt x="144327" y="634598"/>
                    </a:cubicBezTo>
                    <a:lnTo>
                      <a:pt x="307566" y="634598"/>
                    </a:lnTo>
                    <a:cubicBezTo>
                      <a:pt x="341492" y="634598"/>
                      <a:pt x="369301" y="607067"/>
                      <a:pt x="369301" y="572862"/>
                    </a:cubicBezTo>
                    <a:lnTo>
                      <a:pt x="369301" y="515298"/>
                    </a:lnTo>
                    <a:cubicBezTo>
                      <a:pt x="369301" y="509458"/>
                      <a:pt x="369857" y="503618"/>
                      <a:pt x="370413" y="497778"/>
                    </a:cubicBezTo>
                    <a:lnTo>
                      <a:pt x="429646" y="82314"/>
                    </a:lnTo>
                    <a:lnTo>
                      <a:pt x="205228" y="82314"/>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7" name="Freeform: Shape 56">
                <a:extLst>
                  <a:ext uri="{FF2B5EF4-FFF2-40B4-BE49-F238E27FC236}">
                    <a16:creationId xmlns:a16="http://schemas.microsoft.com/office/drawing/2014/main" id="{6AFE489B-E9ED-48F9-8496-5622032857B7}"/>
                  </a:ext>
                </a:extLst>
              </p:cNvPr>
              <p:cNvSpPr/>
              <p:nvPr/>
            </p:nvSpPr>
            <p:spPr>
              <a:xfrm>
                <a:off x="9786019" y="8210719"/>
                <a:ext cx="592856" cy="545427"/>
              </a:xfrm>
              <a:custGeom>
                <a:avLst/>
                <a:gdLst>
                  <a:gd name="connsiteX0" fmla="*/ 20857 w 695220"/>
                  <a:gd name="connsiteY0" fmla="*/ 511961 h 639603"/>
                  <a:gd name="connsiteX1" fmla="*/ 20857 w 695220"/>
                  <a:gd name="connsiteY1" fmla="*/ 541994 h 639603"/>
                  <a:gd name="connsiteX2" fmla="*/ 113461 w 695220"/>
                  <a:gd name="connsiteY2" fmla="*/ 634597 h 639603"/>
                  <a:gd name="connsiteX3" fmla="*/ 276420 w 695220"/>
                  <a:gd name="connsiteY3" fmla="*/ 634597 h 639603"/>
                  <a:gd name="connsiteX4" fmla="*/ 369024 w 695220"/>
                  <a:gd name="connsiteY4" fmla="*/ 541994 h 639603"/>
                  <a:gd name="connsiteX5" fmla="*/ 369024 w 695220"/>
                  <a:gd name="connsiteY5" fmla="*/ 507511 h 639603"/>
                  <a:gd name="connsiteX6" fmla="*/ 386265 w 695220"/>
                  <a:gd name="connsiteY6" fmla="*/ 453840 h 639603"/>
                  <a:gd name="connsiteX7" fmla="*/ 695221 w 695220"/>
                  <a:gd name="connsiteY7" fmla="*/ 20857 h 639603"/>
                  <a:gd name="connsiteX8" fmla="*/ 412405 w 695220"/>
                  <a:gd name="connsiteY8" fmla="*/ 20857 h 639603"/>
                  <a:gd name="connsiteX9" fmla="*/ 43382 w 695220"/>
                  <a:gd name="connsiteY9" fmla="*/ 451894 h 639603"/>
                  <a:gd name="connsiteX10" fmla="*/ 20857 w 695220"/>
                  <a:gd name="connsiteY10" fmla="*/ 511961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5220" h="639603">
                    <a:moveTo>
                      <a:pt x="20857" y="511961"/>
                    </a:moveTo>
                    <a:lnTo>
                      <a:pt x="20857" y="541994"/>
                    </a:lnTo>
                    <a:cubicBezTo>
                      <a:pt x="20857" y="593162"/>
                      <a:pt x="62292" y="634597"/>
                      <a:pt x="113461" y="634597"/>
                    </a:cubicBezTo>
                    <a:lnTo>
                      <a:pt x="276420" y="634597"/>
                    </a:lnTo>
                    <a:cubicBezTo>
                      <a:pt x="327588" y="634597"/>
                      <a:pt x="369024" y="593162"/>
                      <a:pt x="369024" y="541994"/>
                    </a:cubicBezTo>
                    <a:lnTo>
                      <a:pt x="369024" y="507511"/>
                    </a:lnTo>
                    <a:cubicBezTo>
                      <a:pt x="369024" y="488323"/>
                      <a:pt x="375142" y="469413"/>
                      <a:pt x="386265" y="453840"/>
                    </a:cubicBezTo>
                    <a:lnTo>
                      <a:pt x="695221" y="20857"/>
                    </a:lnTo>
                    <a:lnTo>
                      <a:pt x="412405" y="20857"/>
                    </a:lnTo>
                    <a:lnTo>
                      <a:pt x="43382" y="451894"/>
                    </a:lnTo>
                    <a:cubicBezTo>
                      <a:pt x="28643" y="468578"/>
                      <a:pt x="20857" y="489713"/>
                      <a:pt x="20857" y="511961"/>
                    </a:cubicBez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8" name="Freeform: Shape 57">
                <a:extLst>
                  <a:ext uri="{FF2B5EF4-FFF2-40B4-BE49-F238E27FC236}">
                    <a16:creationId xmlns:a16="http://schemas.microsoft.com/office/drawing/2014/main" id="{F6276F42-C5AE-4E66-A702-C8A7955FD7FB}"/>
                  </a:ext>
                </a:extLst>
              </p:cNvPr>
              <p:cNvSpPr/>
              <p:nvPr/>
            </p:nvSpPr>
            <p:spPr>
              <a:xfrm>
                <a:off x="9759933" y="8184395"/>
                <a:ext cx="640284" cy="592856"/>
              </a:xfrm>
              <a:custGeom>
                <a:avLst/>
                <a:gdLst>
                  <a:gd name="connsiteX0" fmla="*/ 307010 w 750838"/>
                  <a:gd name="connsiteY0" fmla="*/ 696055 h 695220"/>
                  <a:gd name="connsiteX1" fmla="*/ 144050 w 750838"/>
                  <a:gd name="connsiteY1" fmla="*/ 696055 h 695220"/>
                  <a:gd name="connsiteX2" fmla="*/ 20857 w 750838"/>
                  <a:gd name="connsiteY2" fmla="*/ 572862 h 695220"/>
                  <a:gd name="connsiteX3" fmla="*/ 20857 w 750838"/>
                  <a:gd name="connsiteY3" fmla="*/ 542829 h 695220"/>
                  <a:gd name="connsiteX4" fmla="*/ 50612 w 750838"/>
                  <a:gd name="connsiteY4" fmla="*/ 462739 h 695220"/>
                  <a:gd name="connsiteX5" fmla="*/ 419636 w 750838"/>
                  <a:gd name="connsiteY5" fmla="*/ 31702 h 695220"/>
                  <a:gd name="connsiteX6" fmla="*/ 442995 w 750838"/>
                  <a:gd name="connsiteY6" fmla="*/ 20857 h 695220"/>
                  <a:gd name="connsiteX7" fmla="*/ 725811 w 750838"/>
                  <a:gd name="connsiteY7" fmla="*/ 20857 h 695220"/>
                  <a:gd name="connsiteX8" fmla="*/ 753342 w 750838"/>
                  <a:gd name="connsiteY8" fmla="*/ 37542 h 695220"/>
                  <a:gd name="connsiteX9" fmla="*/ 751117 w 750838"/>
                  <a:gd name="connsiteY9" fmla="*/ 69522 h 695220"/>
                  <a:gd name="connsiteX10" fmla="*/ 442161 w 750838"/>
                  <a:gd name="connsiteY10" fmla="*/ 502506 h 695220"/>
                  <a:gd name="connsiteX11" fmla="*/ 430759 w 750838"/>
                  <a:gd name="connsiteY11" fmla="*/ 538379 h 695220"/>
                  <a:gd name="connsiteX12" fmla="*/ 430759 w 750838"/>
                  <a:gd name="connsiteY12" fmla="*/ 572862 h 695220"/>
                  <a:gd name="connsiteX13" fmla="*/ 307010 w 750838"/>
                  <a:gd name="connsiteY13" fmla="*/ 696055 h 695220"/>
                  <a:gd name="connsiteX14" fmla="*/ 456900 w 750838"/>
                  <a:gd name="connsiteY14" fmla="*/ 82314 h 695220"/>
                  <a:gd name="connsiteX15" fmla="*/ 97053 w 750838"/>
                  <a:gd name="connsiteY15" fmla="*/ 502506 h 695220"/>
                  <a:gd name="connsiteX16" fmla="*/ 82315 w 750838"/>
                  <a:gd name="connsiteY16" fmla="*/ 542551 h 695220"/>
                  <a:gd name="connsiteX17" fmla="*/ 82315 w 750838"/>
                  <a:gd name="connsiteY17" fmla="*/ 572862 h 695220"/>
                  <a:gd name="connsiteX18" fmla="*/ 144050 w 750838"/>
                  <a:gd name="connsiteY18" fmla="*/ 634598 h 695220"/>
                  <a:gd name="connsiteX19" fmla="*/ 307010 w 750838"/>
                  <a:gd name="connsiteY19" fmla="*/ 634598 h 695220"/>
                  <a:gd name="connsiteX20" fmla="*/ 368745 w 750838"/>
                  <a:gd name="connsiteY20" fmla="*/ 572862 h 695220"/>
                  <a:gd name="connsiteX21" fmla="*/ 368745 w 750838"/>
                  <a:gd name="connsiteY21" fmla="*/ 538379 h 695220"/>
                  <a:gd name="connsiteX22" fmla="*/ 391827 w 750838"/>
                  <a:gd name="connsiteY22" fmla="*/ 466632 h 695220"/>
                  <a:gd name="connsiteX23" fmla="*/ 666022 w 750838"/>
                  <a:gd name="connsiteY23" fmla="*/ 82314 h 695220"/>
                  <a:gd name="connsiteX24" fmla="*/ 456900 w 750838"/>
                  <a:gd name="connsiteY24" fmla="*/ 82314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0838" h="695220">
                    <a:moveTo>
                      <a:pt x="307010" y="696055"/>
                    </a:moveTo>
                    <a:lnTo>
                      <a:pt x="144050" y="696055"/>
                    </a:lnTo>
                    <a:cubicBezTo>
                      <a:pt x="75918" y="696055"/>
                      <a:pt x="20857" y="640716"/>
                      <a:pt x="20857" y="572862"/>
                    </a:cubicBezTo>
                    <a:lnTo>
                      <a:pt x="20857" y="542829"/>
                    </a:lnTo>
                    <a:cubicBezTo>
                      <a:pt x="20857" y="513351"/>
                      <a:pt x="31424" y="484986"/>
                      <a:pt x="50612" y="462739"/>
                    </a:cubicBezTo>
                    <a:lnTo>
                      <a:pt x="419636" y="31702"/>
                    </a:lnTo>
                    <a:cubicBezTo>
                      <a:pt x="425476" y="24750"/>
                      <a:pt x="434096" y="20857"/>
                      <a:pt x="442995" y="20857"/>
                    </a:cubicBezTo>
                    <a:lnTo>
                      <a:pt x="725811" y="20857"/>
                    </a:lnTo>
                    <a:cubicBezTo>
                      <a:pt x="737491" y="20857"/>
                      <a:pt x="748058" y="27253"/>
                      <a:pt x="753342" y="37542"/>
                    </a:cubicBezTo>
                    <a:cubicBezTo>
                      <a:pt x="758626" y="47831"/>
                      <a:pt x="757791" y="60067"/>
                      <a:pt x="751117" y="69522"/>
                    </a:cubicBezTo>
                    <a:lnTo>
                      <a:pt x="442161" y="502506"/>
                    </a:lnTo>
                    <a:cubicBezTo>
                      <a:pt x="434652" y="513073"/>
                      <a:pt x="430759" y="525309"/>
                      <a:pt x="430759" y="538379"/>
                    </a:cubicBezTo>
                    <a:lnTo>
                      <a:pt x="430759" y="572862"/>
                    </a:lnTo>
                    <a:cubicBezTo>
                      <a:pt x="430203" y="640716"/>
                      <a:pt x="374863" y="696055"/>
                      <a:pt x="307010" y="696055"/>
                    </a:cubicBezTo>
                    <a:close/>
                    <a:moveTo>
                      <a:pt x="456900" y="82314"/>
                    </a:moveTo>
                    <a:lnTo>
                      <a:pt x="97053" y="502506"/>
                    </a:lnTo>
                    <a:cubicBezTo>
                      <a:pt x="87599" y="513629"/>
                      <a:pt x="82315" y="527812"/>
                      <a:pt x="82315" y="542551"/>
                    </a:cubicBezTo>
                    <a:lnTo>
                      <a:pt x="82315" y="572862"/>
                    </a:lnTo>
                    <a:cubicBezTo>
                      <a:pt x="82315" y="606789"/>
                      <a:pt x="109845" y="634598"/>
                      <a:pt x="144050" y="634598"/>
                    </a:cubicBezTo>
                    <a:lnTo>
                      <a:pt x="307010" y="634598"/>
                    </a:lnTo>
                    <a:cubicBezTo>
                      <a:pt x="340937" y="634598"/>
                      <a:pt x="368745" y="607067"/>
                      <a:pt x="368745" y="572862"/>
                    </a:cubicBezTo>
                    <a:lnTo>
                      <a:pt x="368745" y="538379"/>
                    </a:lnTo>
                    <a:cubicBezTo>
                      <a:pt x="368745" y="512517"/>
                      <a:pt x="376810" y="487767"/>
                      <a:pt x="391827" y="466632"/>
                    </a:cubicBezTo>
                    <a:lnTo>
                      <a:pt x="666022" y="82314"/>
                    </a:lnTo>
                    <a:lnTo>
                      <a:pt x="456900" y="82314"/>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59" name="Freeform: Shape 58">
                <a:extLst>
                  <a:ext uri="{FF2B5EF4-FFF2-40B4-BE49-F238E27FC236}">
                    <a16:creationId xmlns:a16="http://schemas.microsoft.com/office/drawing/2014/main" id="{949862AA-0D64-473C-BA4F-983FEE6FA168}"/>
                  </a:ext>
                </a:extLst>
              </p:cNvPr>
              <p:cNvSpPr/>
              <p:nvPr/>
            </p:nvSpPr>
            <p:spPr>
              <a:xfrm>
                <a:off x="12531891" y="8210481"/>
                <a:ext cx="545427" cy="545427"/>
              </a:xfrm>
              <a:custGeom>
                <a:avLst/>
                <a:gdLst>
                  <a:gd name="connsiteX0" fmla="*/ 303673 w 639603"/>
                  <a:gd name="connsiteY0" fmla="*/ 20857 h 639603"/>
                  <a:gd name="connsiteX1" fmla="*/ 20857 w 639603"/>
                  <a:gd name="connsiteY1" fmla="*/ 20857 h 639603"/>
                  <a:gd name="connsiteX2" fmla="*/ 269746 w 639603"/>
                  <a:gd name="connsiteY2" fmla="*/ 456621 h 639603"/>
                  <a:gd name="connsiteX3" fmla="*/ 281982 w 639603"/>
                  <a:gd name="connsiteY3" fmla="*/ 502506 h 639603"/>
                  <a:gd name="connsiteX4" fmla="*/ 281982 w 639603"/>
                  <a:gd name="connsiteY4" fmla="*/ 542272 h 639603"/>
                  <a:gd name="connsiteX5" fmla="*/ 374585 w 639603"/>
                  <a:gd name="connsiteY5" fmla="*/ 634875 h 639603"/>
                  <a:gd name="connsiteX6" fmla="*/ 537544 w 639603"/>
                  <a:gd name="connsiteY6" fmla="*/ 634875 h 639603"/>
                  <a:gd name="connsiteX7" fmla="*/ 630148 w 639603"/>
                  <a:gd name="connsiteY7" fmla="*/ 542272 h 639603"/>
                  <a:gd name="connsiteX8" fmla="*/ 630148 w 639603"/>
                  <a:gd name="connsiteY8" fmla="*/ 507790 h 639603"/>
                  <a:gd name="connsiteX9" fmla="*/ 612907 w 639603"/>
                  <a:gd name="connsiteY9" fmla="*/ 454118 h 639603"/>
                  <a:gd name="connsiteX10" fmla="*/ 303673 w 639603"/>
                  <a:gd name="connsiteY10" fmla="*/ 20857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9603" h="639603">
                    <a:moveTo>
                      <a:pt x="303673" y="20857"/>
                    </a:moveTo>
                    <a:lnTo>
                      <a:pt x="20857" y="20857"/>
                    </a:lnTo>
                    <a:lnTo>
                      <a:pt x="269746" y="456621"/>
                    </a:lnTo>
                    <a:cubicBezTo>
                      <a:pt x="277810" y="470526"/>
                      <a:pt x="281982" y="486376"/>
                      <a:pt x="281982" y="502506"/>
                    </a:cubicBezTo>
                    <a:lnTo>
                      <a:pt x="281982" y="542272"/>
                    </a:lnTo>
                    <a:cubicBezTo>
                      <a:pt x="281982" y="593440"/>
                      <a:pt x="323417" y="634875"/>
                      <a:pt x="374585" y="634875"/>
                    </a:cubicBezTo>
                    <a:lnTo>
                      <a:pt x="537544" y="634875"/>
                    </a:lnTo>
                    <a:cubicBezTo>
                      <a:pt x="588713" y="634875"/>
                      <a:pt x="630148" y="593440"/>
                      <a:pt x="630148" y="542272"/>
                    </a:cubicBezTo>
                    <a:lnTo>
                      <a:pt x="630148" y="507790"/>
                    </a:lnTo>
                    <a:cubicBezTo>
                      <a:pt x="630148" y="488601"/>
                      <a:pt x="624030" y="469692"/>
                      <a:pt x="612907" y="454118"/>
                    </a:cubicBezTo>
                    <a:lnTo>
                      <a:pt x="303673" y="20857"/>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60" name="Freeform: Shape 59">
                <a:extLst>
                  <a:ext uri="{FF2B5EF4-FFF2-40B4-BE49-F238E27FC236}">
                    <a16:creationId xmlns:a16="http://schemas.microsoft.com/office/drawing/2014/main" id="{B2290E5F-D1CD-4CA2-89D8-B1E4453EB8DF}"/>
                  </a:ext>
                </a:extLst>
              </p:cNvPr>
              <p:cNvSpPr/>
              <p:nvPr/>
            </p:nvSpPr>
            <p:spPr>
              <a:xfrm>
                <a:off x="12505656" y="8184159"/>
                <a:ext cx="592856" cy="592856"/>
              </a:xfrm>
              <a:custGeom>
                <a:avLst/>
                <a:gdLst>
                  <a:gd name="connsiteX0" fmla="*/ 568031 w 695220"/>
                  <a:gd name="connsiteY0" fmla="*/ 696333 h 695220"/>
                  <a:gd name="connsiteX1" fmla="*/ 405071 w 695220"/>
                  <a:gd name="connsiteY1" fmla="*/ 696333 h 695220"/>
                  <a:gd name="connsiteX2" fmla="*/ 281878 w 695220"/>
                  <a:gd name="connsiteY2" fmla="*/ 573140 h 695220"/>
                  <a:gd name="connsiteX3" fmla="*/ 281878 w 695220"/>
                  <a:gd name="connsiteY3" fmla="*/ 533373 h 695220"/>
                  <a:gd name="connsiteX4" fmla="*/ 273813 w 695220"/>
                  <a:gd name="connsiteY4" fmla="*/ 502783 h 695220"/>
                  <a:gd name="connsiteX5" fmla="*/ 24924 w 695220"/>
                  <a:gd name="connsiteY5" fmla="*/ 67019 h 695220"/>
                  <a:gd name="connsiteX6" fmla="*/ 24924 w 695220"/>
                  <a:gd name="connsiteY6" fmla="*/ 36151 h 695220"/>
                  <a:gd name="connsiteX7" fmla="*/ 51621 w 695220"/>
                  <a:gd name="connsiteY7" fmla="*/ 20857 h 695220"/>
                  <a:gd name="connsiteX8" fmla="*/ 334437 w 695220"/>
                  <a:gd name="connsiteY8" fmla="*/ 20857 h 695220"/>
                  <a:gd name="connsiteX9" fmla="*/ 359465 w 695220"/>
                  <a:gd name="connsiteY9" fmla="*/ 33648 h 695220"/>
                  <a:gd name="connsiteX10" fmla="*/ 668420 w 695220"/>
                  <a:gd name="connsiteY10" fmla="*/ 466632 h 695220"/>
                  <a:gd name="connsiteX11" fmla="*/ 691224 w 695220"/>
                  <a:gd name="connsiteY11" fmla="*/ 538379 h 695220"/>
                  <a:gd name="connsiteX12" fmla="*/ 691224 w 695220"/>
                  <a:gd name="connsiteY12" fmla="*/ 573140 h 695220"/>
                  <a:gd name="connsiteX13" fmla="*/ 568031 w 695220"/>
                  <a:gd name="connsiteY13" fmla="*/ 696333 h 695220"/>
                  <a:gd name="connsiteX14" fmla="*/ 104736 w 695220"/>
                  <a:gd name="connsiteY14" fmla="*/ 82591 h 695220"/>
                  <a:gd name="connsiteX15" fmla="*/ 327206 w 695220"/>
                  <a:gd name="connsiteY15" fmla="*/ 472193 h 695220"/>
                  <a:gd name="connsiteX16" fmla="*/ 343335 w 695220"/>
                  <a:gd name="connsiteY16" fmla="*/ 533373 h 695220"/>
                  <a:gd name="connsiteX17" fmla="*/ 343335 w 695220"/>
                  <a:gd name="connsiteY17" fmla="*/ 573140 h 695220"/>
                  <a:gd name="connsiteX18" fmla="*/ 405071 w 695220"/>
                  <a:gd name="connsiteY18" fmla="*/ 634875 h 695220"/>
                  <a:gd name="connsiteX19" fmla="*/ 568031 w 695220"/>
                  <a:gd name="connsiteY19" fmla="*/ 634875 h 695220"/>
                  <a:gd name="connsiteX20" fmla="*/ 629767 w 695220"/>
                  <a:gd name="connsiteY20" fmla="*/ 573140 h 695220"/>
                  <a:gd name="connsiteX21" fmla="*/ 629767 w 695220"/>
                  <a:gd name="connsiteY21" fmla="*/ 538657 h 695220"/>
                  <a:gd name="connsiteX22" fmla="*/ 618365 w 695220"/>
                  <a:gd name="connsiteY22" fmla="*/ 502783 h 695220"/>
                  <a:gd name="connsiteX23" fmla="*/ 318586 w 695220"/>
                  <a:gd name="connsiteY23" fmla="*/ 82870 h 695220"/>
                  <a:gd name="connsiteX24" fmla="*/ 104736 w 695220"/>
                  <a:gd name="connsiteY24" fmla="*/ 82870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5220" h="695220">
                    <a:moveTo>
                      <a:pt x="568031" y="696333"/>
                    </a:moveTo>
                    <a:lnTo>
                      <a:pt x="405071" y="696333"/>
                    </a:lnTo>
                    <a:cubicBezTo>
                      <a:pt x="336940" y="696333"/>
                      <a:pt x="281878" y="640993"/>
                      <a:pt x="281878" y="573140"/>
                    </a:cubicBezTo>
                    <a:lnTo>
                      <a:pt x="281878" y="533373"/>
                    </a:lnTo>
                    <a:cubicBezTo>
                      <a:pt x="281878" y="522527"/>
                      <a:pt x="279097" y="511960"/>
                      <a:pt x="273813" y="502783"/>
                    </a:cubicBezTo>
                    <a:lnTo>
                      <a:pt x="24924" y="67019"/>
                    </a:lnTo>
                    <a:cubicBezTo>
                      <a:pt x="19362" y="57564"/>
                      <a:pt x="19641" y="45884"/>
                      <a:pt x="24924" y="36151"/>
                    </a:cubicBezTo>
                    <a:cubicBezTo>
                      <a:pt x="30486" y="26696"/>
                      <a:pt x="40497" y="20857"/>
                      <a:pt x="51621" y="20857"/>
                    </a:cubicBezTo>
                    <a:lnTo>
                      <a:pt x="334437" y="20857"/>
                    </a:lnTo>
                    <a:cubicBezTo>
                      <a:pt x="344448" y="20857"/>
                      <a:pt x="353624" y="25584"/>
                      <a:pt x="359465" y="33648"/>
                    </a:cubicBezTo>
                    <a:lnTo>
                      <a:pt x="668420" y="466632"/>
                    </a:lnTo>
                    <a:cubicBezTo>
                      <a:pt x="683437" y="487766"/>
                      <a:pt x="691224" y="512517"/>
                      <a:pt x="691224" y="538379"/>
                    </a:cubicBezTo>
                    <a:lnTo>
                      <a:pt x="691224" y="573140"/>
                    </a:lnTo>
                    <a:cubicBezTo>
                      <a:pt x="691224" y="640993"/>
                      <a:pt x="636162" y="696333"/>
                      <a:pt x="568031" y="696333"/>
                    </a:cubicBezTo>
                    <a:close/>
                    <a:moveTo>
                      <a:pt x="104736" y="82591"/>
                    </a:moveTo>
                    <a:lnTo>
                      <a:pt x="327206" y="472193"/>
                    </a:lnTo>
                    <a:cubicBezTo>
                      <a:pt x="337774" y="490826"/>
                      <a:pt x="343335" y="511960"/>
                      <a:pt x="343335" y="533373"/>
                    </a:cubicBezTo>
                    <a:lnTo>
                      <a:pt x="343335" y="573140"/>
                    </a:lnTo>
                    <a:cubicBezTo>
                      <a:pt x="343335" y="607066"/>
                      <a:pt x="370866" y="634875"/>
                      <a:pt x="405071" y="634875"/>
                    </a:cubicBezTo>
                    <a:lnTo>
                      <a:pt x="568031" y="634875"/>
                    </a:lnTo>
                    <a:cubicBezTo>
                      <a:pt x="601958" y="634875"/>
                      <a:pt x="629767" y="607345"/>
                      <a:pt x="629767" y="573140"/>
                    </a:cubicBezTo>
                    <a:lnTo>
                      <a:pt x="629767" y="538657"/>
                    </a:lnTo>
                    <a:cubicBezTo>
                      <a:pt x="629767" y="525864"/>
                      <a:pt x="625873" y="513351"/>
                      <a:pt x="618365" y="502783"/>
                    </a:cubicBezTo>
                    <a:lnTo>
                      <a:pt x="318586" y="82870"/>
                    </a:lnTo>
                    <a:lnTo>
                      <a:pt x="104736" y="82870"/>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61" name="Freeform: Shape 60">
                <a:extLst>
                  <a:ext uri="{FF2B5EF4-FFF2-40B4-BE49-F238E27FC236}">
                    <a16:creationId xmlns:a16="http://schemas.microsoft.com/office/drawing/2014/main" id="{E305565C-9B44-4DB4-A45E-BE0BE954CDF5}"/>
                  </a:ext>
                </a:extLst>
              </p:cNvPr>
              <p:cNvSpPr/>
              <p:nvPr/>
            </p:nvSpPr>
            <p:spPr>
              <a:xfrm>
                <a:off x="12049306" y="8210481"/>
                <a:ext cx="426856" cy="545427"/>
              </a:xfrm>
              <a:custGeom>
                <a:avLst/>
                <a:gdLst>
                  <a:gd name="connsiteX0" fmla="*/ 20857 w 500558"/>
                  <a:gd name="connsiteY0" fmla="*/ 20857 h 639603"/>
                  <a:gd name="connsiteX1" fmla="*/ 147665 w 500558"/>
                  <a:gd name="connsiteY1" fmla="*/ 465520 h 639603"/>
                  <a:gd name="connsiteX2" fmla="*/ 151280 w 500558"/>
                  <a:gd name="connsiteY2" fmla="*/ 490826 h 639603"/>
                  <a:gd name="connsiteX3" fmla="*/ 151280 w 500558"/>
                  <a:gd name="connsiteY3" fmla="*/ 542272 h 639603"/>
                  <a:gd name="connsiteX4" fmla="*/ 243884 w 500558"/>
                  <a:gd name="connsiteY4" fmla="*/ 634875 h 639603"/>
                  <a:gd name="connsiteX5" fmla="*/ 406843 w 500558"/>
                  <a:gd name="connsiteY5" fmla="*/ 634875 h 639603"/>
                  <a:gd name="connsiteX6" fmla="*/ 499446 w 500558"/>
                  <a:gd name="connsiteY6" fmla="*/ 542272 h 639603"/>
                  <a:gd name="connsiteX7" fmla="*/ 499446 w 500558"/>
                  <a:gd name="connsiteY7" fmla="*/ 496944 h 639603"/>
                  <a:gd name="connsiteX8" fmla="*/ 491938 w 500558"/>
                  <a:gd name="connsiteY8" fmla="*/ 460514 h 639603"/>
                  <a:gd name="connsiteX9" fmla="*/ 303673 w 500558"/>
                  <a:gd name="connsiteY9" fmla="*/ 20857 h 639603"/>
                  <a:gd name="connsiteX10" fmla="*/ 20857 w 500558"/>
                  <a:gd name="connsiteY10" fmla="*/ 20857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558" h="639603">
                    <a:moveTo>
                      <a:pt x="20857" y="20857"/>
                    </a:moveTo>
                    <a:lnTo>
                      <a:pt x="147665" y="465520"/>
                    </a:lnTo>
                    <a:cubicBezTo>
                      <a:pt x="149890" y="473863"/>
                      <a:pt x="151280" y="482205"/>
                      <a:pt x="151280" y="490826"/>
                    </a:cubicBezTo>
                    <a:lnTo>
                      <a:pt x="151280" y="542272"/>
                    </a:lnTo>
                    <a:cubicBezTo>
                      <a:pt x="151280" y="593440"/>
                      <a:pt x="192715" y="634875"/>
                      <a:pt x="243884" y="634875"/>
                    </a:cubicBezTo>
                    <a:lnTo>
                      <a:pt x="406843" y="634875"/>
                    </a:lnTo>
                    <a:cubicBezTo>
                      <a:pt x="458012" y="634875"/>
                      <a:pt x="499446" y="593440"/>
                      <a:pt x="499446" y="542272"/>
                    </a:cubicBezTo>
                    <a:lnTo>
                      <a:pt x="499446" y="496944"/>
                    </a:lnTo>
                    <a:cubicBezTo>
                      <a:pt x="499446" y="484430"/>
                      <a:pt x="496944" y="471916"/>
                      <a:pt x="491938" y="460514"/>
                    </a:cubicBezTo>
                    <a:lnTo>
                      <a:pt x="303673" y="20857"/>
                    </a:lnTo>
                    <a:lnTo>
                      <a:pt x="20857" y="20857"/>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62" name="Freeform: Shape 61">
                <a:extLst>
                  <a:ext uri="{FF2B5EF4-FFF2-40B4-BE49-F238E27FC236}">
                    <a16:creationId xmlns:a16="http://schemas.microsoft.com/office/drawing/2014/main" id="{4AFA32F5-FEEB-4E8C-AEBF-39E9B25ABBC7}"/>
                  </a:ext>
                </a:extLst>
              </p:cNvPr>
              <p:cNvSpPr/>
              <p:nvPr/>
            </p:nvSpPr>
            <p:spPr>
              <a:xfrm>
                <a:off x="12023104" y="8184395"/>
                <a:ext cx="474285" cy="592856"/>
              </a:xfrm>
              <a:custGeom>
                <a:avLst/>
                <a:gdLst>
                  <a:gd name="connsiteX0" fmla="*/ 437570 w 556176"/>
                  <a:gd name="connsiteY0" fmla="*/ 696055 h 695220"/>
                  <a:gd name="connsiteX1" fmla="*/ 274610 w 556176"/>
                  <a:gd name="connsiteY1" fmla="*/ 696055 h 695220"/>
                  <a:gd name="connsiteX2" fmla="*/ 151417 w 556176"/>
                  <a:gd name="connsiteY2" fmla="*/ 572862 h 695220"/>
                  <a:gd name="connsiteX3" fmla="*/ 151417 w 556176"/>
                  <a:gd name="connsiteY3" fmla="*/ 521694 h 695220"/>
                  <a:gd name="connsiteX4" fmla="*/ 148914 w 556176"/>
                  <a:gd name="connsiteY4" fmla="*/ 504730 h 695220"/>
                  <a:gd name="connsiteX5" fmla="*/ 22106 w 556176"/>
                  <a:gd name="connsiteY5" fmla="*/ 60067 h 695220"/>
                  <a:gd name="connsiteX6" fmla="*/ 27111 w 556176"/>
                  <a:gd name="connsiteY6" fmla="*/ 33093 h 695220"/>
                  <a:gd name="connsiteX7" fmla="*/ 51583 w 556176"/>
                  <a:gd name="connsiteY7" fmla="*/ 20857 h 695220"/>
                  <a:gd name="connsiteX8" fmla="*/ 334399 w 556176"/>
                  <a:gd name="connsiteY8" fmla="*/ 20857 h 695220"/>
                  <a:gd name="connsiteX9" fmla="*/ 362764 w 556176"/>
                  <a:gd name="connsiteY9" fmla="*/ 39489 h 695220"/>
                  <a:gd name="connsiteX10" fmla="*/ 551029 w 556176"/>
                  <a:gd name="connsiteY10" fmla="*/ 479147 h 695220"/>
                  <a:gd name="connsiteX11" fmla="*/ 561041 w 556176"/>
                  <a:gd name="connsiteY11" fmla="*/ 527812 h 695220"/>
                  <a:gd name="connsiteX12" fmla="*/ 561041 w 556176"/>
                  <a:gd name="connsiteY12" fmla="*/ 572862 h 695220"/>
                  <a:gd name="connsiteX13" fmla="*/ 437570 w 556176"/>
                  <a:gd name="connsiteY13" fmla="*/ 696055 h 695220"/>
                  <a:gd name="connsiteX14" fmla="*/ 92462 w 556176"/>
                  <a:gd name="connsiteY14" fmla="*/ 82314 h 695220"/>
                  <a:gd name="connsiteX15" fmla="*/ 208147 w 556176"/>
                  <a:gd name="connsiteY15" fmla="*/ 487489 h 695220"/>
                  <a:gd name="connsiteX16" fmla="*/ 212875 w 556176"/>
                  <a:gd name="connsiteY16" fmla="*/ 521416 h 695220"/>
                  <a:gd name="connsiteX17" fmla="*/ 212875 w 556176"/>
                  <a:gd name="connsiteY17" fmla="*/ 572862 h 695220"/>
                  <a:gd name="connsiteX18" fmla="*/ 274610 w 556176"/>
                  <a:gd name="connsiteY18" fmla="*/ 634598 h 695220"/>
                  <a:gd name="connsiteX19" fmla="*/ 437570 w 556176"/>
                  <a:gd name="connsiteY19" fmla="*/ 634598 h 695220"/>
                  <a:gd name="connsiteX20" fmla="*/ 499305 w 556176"/>
                  <a:gd name="connsiteY20" fmla="*/ 572862 h 695220"/>
                  <a:gd name="connsiteX21" fmla="*/ 499305 w 556176"/>
                  <a:gd name="connsiteY21" fmla="*/ 527534 h 695220"/>
                  <a:gd name="connsiteX22" fmla="*/ 494300 w 556176"/>
                  <a:gd name="connsiteY22" fmla="*/ 503340 h 695220"/>
                  <a:gd name="connsiteX23" fmla="*/ 314098 w 556176"/>
                  <a:gd name="connsiteY23" fmla="*/ 82314 h 695220"/>
                  <a:gd name="connsiteX24" fmla="*/ 92462 w 556176"/>
                  <a:gd name="connsiteY24" fmla="*/ 82314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6176" h="695220">
                    <a:moveTo>
                      <a:pt x="437570" y="696055"/>
                    </a:moveTo>
                    <a:lnTo>
                      <a:pt x="274610" y="696055"/>
                    </a:lnTo>
                    <a:cubicBezTo>
                      <a:pt x="206478" y="696055"/>
                      <a:pt x="151417" y="640716"/>
                      <a:pt x="151417" y="572862"/>
                    </a:cubicBezTo>
                    <a:lnTo>
                      <a:pt x="151417" y="521694"/>
                    </a:lnTo>
                    <a:cubicBezTo>
                      <a:pt x="151417" y="516132"/>
                      <a:pt x="150582" y="510292"/>
                      <a:pt x="148914" y="504730"/>
                    </a:cubicBezTo>
                    <a:lnTo>
                      <a:pt x="22106" y="60067"/>
                    </a:lnTo>
                    <a:cubicBezTo>
                      <a:pt x="19325" y="50891"/>
                      <a:pt x="21271" y="40879"/>
                      <a:pt x="27111" y="33093"/>
                    </a:cubicBezTo>
                    <a:cubicBezTo>
                      <a:pt x="32952" y="25306"/>
                      <a:pt x="42128" y="20857"/>
                      <a:pt x="51583" y="20857"/>
                    </a:cubicBezTo>
                    <a:lnTo>
                      <a:pt x="334399" y="20857"/>
                    </a:lnTo>
                    <a:cubicBezTo>
                      <a:pt x="346635" y="20857"/>
                      <a:pt x="357758" y="28087"/>
                      <a:pt x="362764" y="39489"/>
                    </a:cubicBezTo>
                    <a:lnTo>
                      <a:pt x="551029" y="479147"/>
                    </a:lnTo>
                    <a:cubicBezTo>
                      <a:pt x="557704" y="494441"/>
                      <a:pt x="561041" y="510848"/>
                      <a:pt x="561041" y="527812"/>
                    </a:cubicBezTo>
                    <a:lnTo>
                      <a:pt x="561041" y="572862"/>
                    </a:lnTo>
                    <a:cubicBezTo>
                      <a:pt x="561041" y="640716"/>
                      <a:pt x="505702" y="696055"/>
                      <a:pt x="437570" y="696055"/>
                    </a:cubicBezTo>
                    <a:close/>
                    <a:moveTo>
                      <a:pt x="92462" y="82314"/>
                    </a:moveTo>
                    <a:lnTo>
                      <a:pt x="208147" y="487489"/>
                    </a:lnTo>
                    <a:cubicBezTo>
                      <a:pt x="211206" y="498612"/>
                      <a:pt x="212875" y="510014"/>
                      <a:pt x="212875" y="521416"/>
                    </a:cubicBezTo>
                    <a:lnTo>
                      <a:pt x="212875" y="572862"/>
                    </a:lnTo>
                    <a:cubicBezTo>
                      <a:pt x="212875" y="606789"/>
                      <a:pt x="240405" y="634598"/>
                      <a:pt x="274610" y="634598"/>
                    </a:cubicBezTo>
                    <a:lnTo>
                      <a:pt x="437570" y="634598"/>
                    </a:lnTo>
                    <a:cubicBezTo>
                      <a:pt x="471497" y="634598"/>
                      <a:pt x="499305" y="607067"/>
                      <a:pt x="499305" y="572862"/>
                    </a:cubicBezTo>
                    <a:lnTo>
                      <a:pt x="499305" y="527534"/>
                    </a:lnTo>
                    <a:cubicBezTo>
                      <a:pt x="499305" y="519191"/>
                      <a:pt x="497637" y="510848"/>
                      <a:pt x="494300" y="503340"/>
                    </a:cubicBezTo>
                    <a:lnTo>
                      <a:pt x="314098" y="82314"/>
                    </a:lnTo>
                    <a:lnTo>
                      <a:pt x="92462" y="82314"/>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63" name="Freeform: Shape 62">
                <a:extLst>
                  <a:ext uri="{FF2B5EF4-FFF2-40B4-BE49-F238E27FC236}">
                    <a16:creationId xmlns:a16="http://schemas.microsoft.com/office/drawing/2014/main" id="{436EFBAE-E62B-4DC1-8ACC-64C2F04F334A}"/>
                  </a:ext>
                </a:extLst>
              </p:cNvPr>
              <p:cNvSpPr/>
              <p:nvPr/>
            </p:nvSpPr>
            <p:spPr>
              <a:xfrm>
                <a:off x="11566959" y="8210481"/>
                <a:ext cx="332000" cy="545427"/>
              </a:xfrm>
              <a:custGeom>
                <a:avLst/>
                <a:gdLst>
                  <a:gd name="connsiteX0" fmla="*/ 20857 w 389323"/>
                  <a:gd name="connsiteY0" fmla="*/ 20857 h 639603"/>
                  <a:gd name="connsiteX1" fmla="*/ 20857 w 389323"/>
                  <a:gd name="connsiteY1" fmla="*/ 477756 h 639603"/>
                  <a:gd name="connsiteX2" fmla="*/ 20857 w 389323"/>
                  <a:gd name="connsiteY2" fmla="*/ 542272 h 639603"/>
                  <a:gd name="connsiteX3" fmla="*/ 113461 w 389323"/>
                  <a:gd name="connsiteY3" fmla="*/ 634875 h 639603"/>
                  <a:gd name="connsiteX4" fmla="*/ 276420 w 389323"/>
                  <a:gd name="connsiteY4" fmla="*/ 634875 h 639603"/>
                  <a:gd name="connsiteX5" fmla="*/ 369023 w 389323"/>
                  <a:gd name="connsiteY5" fmla="*/ 542272 h 639603"/>
                  <a:gd name="connsiteX6" fmla="*/ 369023 w 389323"/>
                  <a:gd name="connsiteY6" fmla="*/ 484708 h 639603"/>
                  <a:gd name="connsiteX7" fmla="*/ 368189 w 389323"/>
                  <a:gd name="connsiteY7" fmla="*/ 471638 h 639603"/>
                  <a:gd name="connsiteX8" fmla="*/ 303950 w 389323"/>
                  <a:gd name="connsiteY8" fmla="*/ 21135 h 639603"/>
                  <a:gd name="connsiteX9" fmla="*/ 20857 w 389323"/>
                  <a:gd name="connsiteY9" fmla="*/ 21135 h 63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323" h="639603">
                    <a:moveTo>
                      <a:pt x="20857" y="20857"/>
                    </a:moveTo>
                    <a:lnTo>
                      <a:pt x="20857" y="477756"/>
                    </a:lnTo>
                    <a:lnTo>
                      <a:pt x="20857" y="542272"/>
                    </a:lnTo>
                    <a:cubicBezTo>
                      <a:pt x="20857" y="593440"/>
                      <a:pt x="62292" y="634875"/>
                      <a:pt x="113461" y="634875"/>
                    </a:cubicBezTo>
                    <a:lnTo>
                      <a:pt x="276420" y="634875"/>
                    </a:lnTo>
                    <a:cubicBezTo>
                      <a:pt x="327588" y="634875"/>
                      <a:pt x="369023" y="593440"/>
                      <a:pt x="369023" y="542272"/>
                    </a:cubicBezTo>
                    <a:lnTo>
                      <a:pt x="369023" y="484708"/>
                    </a:lnTo>
                    <a:cubicBezTo>
                      <a:pt x="369023" y="480258"/>
                      <a:pt x="368745" y="476087"/>
                      <a:pt x="368189" y="471638"/>
                    </a:cubicBezTo>
                    <a:lnTo>
                      <a:pt x="303950" y="21135"/>
                    </a:lnTo>
                    <a:lnTo>
                      <a:pt x="20857" y="21135"/>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64" name="Freeform: Shape 63">
                <a:extLst>
                  <a:ext uri="{FF2B5EF4-FFF2-40B4-BE49-F238E27FC236}">
                    <a16:creationId xmlns:a16="http://schemas.microsoft.com/office/drawing/2014/main" id="{8B85BF39-76F2-442B-8311-7FA3822FC3F7}"/>
                  </a:ext>
                </a:extLst>
              </p:cNvPr>
              <p:cNvSpPr/>
              <p:nvPr/>
            </p:nvSpPr>
            <p:spPr>
              <a:xfrm>
                <a:off x="11540873" y="8184395"/>
                <a:ext cx="379427" cy="592856"/>
              </a:xfrm>
              <a:custGeom>
                <a:avLst/>
                <a:gdLst>
                  <a:gd name="connsiteX0" fmla="*/ 307010 w 444941"/>
                  <a:gd name="connsiteY0" fmla="*/ 696055 h 695220"/>
                  <a:gd name="connsiteX1" fmla="*/ 144050 w 444941"/>
                  <a:gd name="connsiteY1" fmla="*/ 696055 h 695220"/>
                  <a:gd name="connsiteX2" fmla="*/ 20857 w 444941"/>
                  <a:gd name="connsiteY2" fmla="*/ 572862 h 695220"/>
                  <a:gd name="connsiteX3" fmla="*/ 20857 w 444941"/>
                  <a:gd name="connsiteY3" fmla="*/ 51725 h 695220"/>
                  <a:gd name="connsiteX4" fmla="*/ 51725 w 444941"/>
                  <a:gd name="connsiteY4" fmla="*/ 20857 h 695220"/>
                  <a:gd name="connsiteX5" fmla="*/ 334540 w 444941"/>
                  <a:gd name="connsiteY5" fmla="*/ 20857 h 695220"/>
                  <a:gd name="connsiteX6" fmla="*/ 365130 w 444941"/>
                  <a:gd name="connsiteY6" fmla="*/ 47275 h 695220"/>
                  <a:gd name="connsiteX7" fmla="*/ 429368 w 444941"/>
                  <a:gd name="connsiteY7" fmla="*/ 497778 h 695220"/>
                  <a:gd name="connsiteX8" fmla="*/ 430481 w 444941"/>
                  <a:gd name="connsiteY8" fmla="*/ 515298 h 695220"/>
                  <a:gd name="connsiteX9" fmla="*/ 430481 w 444941"/>
                  <a:gd name="connsiteY9" fmla="*/ 572862 h 695220"/>
                  <a:gd name="connsiteX10" fmla="*/ 307010 w 444941"/>
                  <a:gd name="connsiteY10" fmla="*/ 696055 h 695220"/>
                  <a:gd name="connsiteX11" fmla="*/ 82315 w 444941"/>
                  <a:gd name="connsiteY11" fmla="*/ 82314 h 695220"/>
                  <a:gd name="connsiteX12" fmla="*/ 82315 w 444941"/>
                  <a:gd name="connsiteY12" fmla="*/ 572862 h 695220"/>
                  <a:gd name="connsiteX13" fmla="*/ 144050 w 444941"/>
                  <a:gd name="connsiteY13" fmla="*/ 634598 h 695220"/>
                  <a:gd name="connsiteX14" fmla="*/ 307010 w 444941"/>
                  <a:gd name="connsiteY14" fmla="*/ 634598 h 695220"/>
                  <a:gd name="connsiteX15" fmla="*/ 368745 w 444941"/>
                  <a:gd name="connsiteY15" fmla="*/ 572862 h 695220"/>
                  <a:gd name="connsiteX16" fmla="*/ 368745 w 444941"/>
                  <a:gd name="connsiteY16" fmla="*/ 515298 h 695220"/>
                  <a:gd name="connsiteX17" fmla="*/ 368190 w 444941"/>
                  <a:gd name="connsiteY17" fmla="*/ 506677 h 695220"/>
                  <a:gd name="connsiteX18" fmla="*/ 307566 w 444941"/>
                  <a:gd name="connsiteY18" fmla="*/ 82592 h 695220"/>
                  <a:gd name="connsiteX19" fmla="*/ 82315 w 444941"/>
                  <a:gd name="connsiteY19" fmla="*/ 82592 h 69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4941" h="695220">
                    <a:moveTo>
                      <a:pt x="307010" y="696055"/>
                    </a:moveTo>
                    <a:lnTo>
                      <a:pt x="144050" y="696055"/>
                    </a:lnTo>
                    <a:cubicBezTo>
                      <a:pt x="75918" y="696055"/>
                      <a:pt x="20857" y="640716"/>
                      <a:pt x="20857" y="572862"/>
                    </a:cubicBezTo>
                    <a:lnTo>
                      <a:pt x="20857" y="51725"/>
                    </a:lnTo>
                    <a:cubicBezTo>
                      <a:pt x="20857" y="34761"/>
                      <a:pt x="34761" y="20857"/>
                      <a:pt x="51725" y="20857"/>
                    </a:cubicBezTo>
                    <a:lnTo>
                      <a:pt x="334540" y="20857"/>
                    </a:lnTo>
                    <a:cubicBezTo>
                      <a:pt x="349836" y="20857"/>
                      <a:pt x="362906" y="32258"/>
                      <a:pt x="365130" y="47275"/>
                    </a:cubicBezTo>
                    <a:lnTo>
                      <a:pt x="429368" y="497778"/>
                    </a:lnTo>
                    <a:cubicBezTo>
                      <a:pt x="430203" y="503618"/>
                      <a:pt x="430481" y="509458"/>
                      <a:pt x="430481" y="515298"/>
                    </a:cubicBezTo>
                    <a:lnTo>
                      <a:pt x="430481" y="572862"/>
                    </a:lnTo>
                    <a:cubicBezTo>
                      <a:pt x="430203" y="640716"/>
                      <a:pt x="375142" y="696055"/>
                      <a:pt x="307010" y="696055"/>
                    </a:cubicBezTo>
                    <a:close/>
                    <a:moveTo>
                      <a:pt x="82315" y="82314"/>
                    </a:moveTo>
                    <a:lnTo>
                      <a:pt x="82315" y="572862"/>
                    </a:lnTo>
                    <a:cubicBezTo>
                      <a:pt x="82315" y="606789"/>
                      <a:pt x="109845" y="634598"/>
                      <a:pt x="144050" y="634598"/>
                    </a:cubicBezTo>
                    <a:lnTo>
                      <a:pt x="307010" y="634598"/>
                    </a:lnTo>
                    <a:cubicBezTo>
                      <a:pt x="340937" y="634598"/>
                      <a:pt x="368745" y="607067"/>
                      <a:pt x="368745" y="572862"/>
                    </a:cubicBezTo>
                    <a:lnTo>
                      <a:pt x="368745" y="515298"/>
                    </a:lnTo>
                    <a:cubicBezTo>
                      <a:pt x="368745" y="512517"/>
                      <a:pt x="368467" y="509458"/>
                      <a:pt x="368190" y="506677"/>
                    </a:cubicBezTo>
                    <a:lnTo>
                      <a:pt x="307566" y="82592"/>
                    </a:lnTo>
                    <a:lnTo>
                      <a:pt x="82315" y="82592"/>
                    </a:lnTo>
                    <a:close/>
                  </a:path>
                </a:pathLst>
              </a:custGeom>
              <a:grpFill/>
              <a:ln w="9525" cap="flat">
                <a:noFill/>
                <a:prstDash val="solid"/>
                <a:miter/>
              </a:ln>
            </p:spPr>
            <p:txBody>
              <a:bodyPr rtlCol="0" anchor="ctr"/>
              <a:lstStyle/>
              <a:p>
                <a:pPr defTabSz="228577"/>
                <a:endParaRPr lang="en-US" sz="900">
                  <a:solidFill>
                    <a:srgbClr val="878787"/>
                  </a:solidFill>
                  <a:latin typeface="Montserrat Light"/>
                </a:endParaRPr>
              </a:p>
            </p:txBody>
          </p:sp>
        </p:grpSp>
      </p:grpSp>
      <p:grpSp>
        <p:nvGrpSpPr>
          <p:cNvPr id="29" name="Group 28">
            <a:extLst>
              <a:ext uri="{FF2B5EF4-FFF2-40B4-BE49-F238E27FC236}">
                <a16:creationId xmlns:a16="http://schemas.microsoft.com/office/drawing/2014/main" id="{55071E77-0F42-4C53-841D-5CF7A89AF9D4}"/>
              </a:ext>
            </a:extLst>
          </p:cNvPr>
          <p:cNvGrpSpPr/>
          <p:nvPr/>
        </p:nvGrpSpPr>
        <p:grpSpPr>
          <a:xfrm>
            <a:off x="2499237" y="2690971"/>
            <a:ext cx="1450283" cy="2575842"/>
            <a:chOff x="15997252" y="760891"/>
            <a:chExt cx="3865420" cy="9438978"/>
          </a:xfrm>
        </p:grpSpPr>
        <p:sp>
          <p:nvSpPr>
            <p:cNvPr id="72" name="Freeform: Shape 71">
              <a:extLst>
                <a:ext uri="{FF2B5EF4-FFF2-40B4-BE49-F238E27FC236}">
                  <a16:creationId xmlns:a16="http://schemas.microsoft.com/office/drawing/2014/main" id="{617F873C-B029-4B9A-8BD4-4646051BAAB1}"/>
                </a:ext>
              </a:extLst>
            </p:cNvPr>
            <p:cNvSpPr/>
            <p:nvPr/>
          </p:nvSpPr>
          <p:spPr>
            <a:xfrm>
              <a:off x="15997252" y="9844155"/>
              <a:ext cx="3865420" cy="355714"/>
            </a:xfrm>
            <a:custGeom>
              <a:avLst/>
              <a:gdLst>
                <a:gd name="connsiteX0" fmla="*/ 4340958 w 4532839"/>
                <a:gd name="connsiteY0" fmla="*/ 415186 h 417132"/>
                <a:gd name="connsiteX1" fmla="*/ 218020 w 4532839"/>
                <a:gd name="connsiteY1" fmla="*/ 415186 h 417132"/>
                <a:gd name="connsiteX2" fmla="*/ 20857 w 4532839"/>
                <a:gd name="connsiteY2" fmla="*/ 218021 h 417132"/>
                <a:gd name="connsiteX3" fmla="*/ 218020 w 4532839"/>
                <a:gd name="connsiteY3" fmla="*/ 20857 h 417132"/>
                <a:gd name="connsiteX4" fmla="*/ 4340958 w 4532839"/>
                <a:gd name="connsiteY4" fmla="*/ 20857 h 417132"/>
                <a:gd name="connsiteX5" fmla="*/ 4538124 w 4532839"/>
                <a:gd name="connsiteY5" fmla="*/ 218021 h 417132"/>
                <a:gd name="connsiteX6" fmla="*/ 4340958 w 4532839"/>
                <a:gd name="connsiteY6" fmla="*/ 415186 h 417132"/>
                <a:gd name="connsiteX7" fmla="*/ 218020 w 4532839"/>
                <a:gd name="connsiteY7" fmla="*/ 82591 h 417132"/>
                <a:gd name="connsiteX8" fmla="*/ 82591 w 4532839"/>
                <a:gd name="connsiteY8" fmla="*/ 218021 h 417132"/>
                <a:gd name="connsiteX9" fmla="*/ 218020 w 4532839"/>
                <a:gd name="connsiteY9" fmla="*/ 353450 h 417132"/>
                <a:gd name="connsiteX10" fmla="*/ 4340958 w 4532839"/>
                <a:gd name="connsiteY10" fmla="*/ 353450 h 417132"/>
                <a:gd name="connsiteX11" fmla="*/ 4476387 w 4532839"/>
                <a:gd name="connsiteY11" fmla="*/ 218021 h 417132"/>
                <a:gd name="connsiteX12" fmla="*/ 4340958 w 4532839"/>
                <a:gd name="connsiteY12" fmla="*/ 82591 h 417132"/>
                <a:gd name="connsiteX13" fmla="*/ 218020 w 4532839"/>
                <a:gd name="connsiteY13" fmla="*/ 82591 h 417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2839" h="417132">
                  <a:moveTo>
                    <a:pt x="4340958" y="415186"/>
                  </a:moveTo>
                  <a:lnTo>
                    <a:pt x="218020" y="415186"/>
                  </a:lnTo>
                  <a:cubicBezTo>
                    <a:pt x="109289" y="415186"/>
                    <a:pt x="20857" y="326754"/>
                    <a:pt x="20857" y="218021"/>
                  </a:cubicBezTo>
                  <a:cubicBezTo>
                    <a:pt x="20857" y="109289"/>
                    <a:pt x="109289" y="20857"/>
                    <a:pt x="218020" y="20857"/>
                  </a:cubicBezTo>
                  <a:lnTo>
                    <a:pt x="4340958" y="20857"/>
                  </a:lnTo>
                  <a:cubicBezTo>
                    <a:pt x="4449692" y="20857"/>
                    <a:pt x="4538124" y="109289"/>
                    <a:pt x="4538124" y="218021"/>
                  </a:cubicBezTo>
                  <a:cubicBezTo>
                    <a:pt x="4538124" y="326754"/>
                    <a:pt x="4449692" y="415186"/>
                    <a:pt x="4340958" y="415186"/>
                  </a:cubicBezTo>
                  <a:close/>
                  <a:moveTo>
                    <a:pt x="218020" y="82591"/>
                  </a:moveTo>
                  <a:cubicBezTo>
                    <a:pt x="143216" y="82591"/>
                    <a:pt x="82591" y="143493"/>
                    <a:pt x="82591" y="218021"/>
                  </a:cubicBezTo>
                  <a:cubicBezTo>
                    <a:pt x="82591" y="292549"/>
                    <a:pt x="143493" y="353450"/>
                    <a:pt x="218020" y="353450"/>
                  </a:cubicBezTo>
                  <a:lnTo>
                    <a:pt x="4340958" y="353450"/>
                  </a:lnTo>
                  <a:cubicBezTo>
                    <a:pt x="4415764" y="353450"/>
                    <a:pt x="4476387" y="292827"/>
                    <a:pt x="4476387" y="218021"/>
                  </a:cubicBezTo>
                  <a:cubicBezTo>
                    <a:pt x="4476387" y="143215"/>
                    <a:pt x="4415486" y="82591"/>
                    <a:pt x="4340958" y="82591"/>
                  </a:cubicBezTo>
                  <a:lnTo>
                    <a:pt x="218020" y="82591"/>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73" name="Freeform: Shape 72">
              <a:extLst>
                <a:ext uri="{FF2B5EF4-FFF2-40B4-BE49-F238E27FC236}">
                  <a16:creationId xmlns:a16="http://schemas.microsoft.com/office/drawing/2014/main" id="{BBAE468D-C3A1-4284-A904-0899214DD898}"/>
                </a:ext>
              </a:extLst>
            </p:cNvPr>
            <p:cNvSpPr/>
            <p:nvPr/>
          </p:nvSpPr>
          <p:spPr>
            <a:xfrm>
              <a:off x="17926641" y="822311"/>
              <a:ext cx="1090855" cy="640285"/>
            </a:xfrm>
            <a:custGeom>
              <a:avLst/>
              <a:gdLst>
                <a:gd name="connsiteX0" fmla="*/ 20857 w 1279206"/>
                <a:gd name="connsiteY0" fmla="*/ 20857 h 750838"/>
                <a:gd name="connsiteX1" fmla="*/ 1266970 w 1279206"/>
                <a:gd name="connsiteY1" fmla="*/ 389046 h 750838"/>
                <a:gd name="connsiteX2" fmla="*/ 20857 w 1279206"/>
                <a:gd name="connsiteY2" fmla="*/ 756956 h 750838"/>
              </a:gdLst>
              <a:ahLst/>
              <a:cxnLst>
                <a:cxn ang="0">
                  <a:pos x="connsiteX0" y="connsiteY0"/>
                </a:cxn>
                <a:cxn ang="0">
                  <a:pos x="connsiteX1" y="connsiteY1"/>
                </a:cxn>
                <a:cxn ang="0">
                  <a:pos x="connsiteX2" y="connsiteY2"/>
                </a:cxn>
              </a:cxnLst>
              <a:rect l="l" t="t" r="r" b="b"/>
              <a:pathLst>
                <a:path w="1279206" h="750838">
                  <a:moveTo>
                    <a:pt x="20857" y="20857"/>
                  </a:moveTo>
                  <a:lnTo>
                    <a:pt x="1266970" y="389046"/>
                  </a:lnTo>
                  <a:lnTo>
                    <a:pt x="20857" y="756956"/>
                  </a:lnTo>
                  <a:close/>
                </a:path>
              </a:pathLst>
            </a:custGeom>
            <a:solidFill>
              <a:srgbClr val="00B050"/>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75" name="Freeform: Shape 74">
              <a:extLst>
                <a:ext uri="{FF2B5EF4-FFF2-40B4-BE49-F238E27FC236}">
                  <a16:creationId xmlns:a16="http://schemas.microsoft.com/office/drawing/2014/main" id="{86756BB0-03D9-4A43-A61F-255818C65CC2}"/>
                </a:ext>
              </a:extLst>
            </p:cNvPr>
            <p:cNvSpPr/>
            <p:nvPr/>
          </p:nvSpPr>
          <p:spPr>
            <a:xfrm>
              <a:off x="16398495" y="3196341"/>
              <a:ext cx="3082849" cy="6829699"/>
            </a:xfrm>
            <a:custGeom>
              <a:avLst/>
              <a:gdLst>
                <a:gd name="connsiteX0" fmla="*/ 3512255 w 3615148"/>
                <a:gd name="connsiteY0" fmla="*/ 7992537 h 8008944"/>
                <a:gd name="connsiteX1" fmla="*/ 113461 w 3615148"/>
                <a:gd name="connsiteY1" fmla="*/ 7992537 h 8008944"/>
                <a:gd name="connsiteX2" fmla="*/ 20857 w 3615148"/>
                <a:gd name="connsiteY2" fmla="*/ 7899934 h 8008944"/>
                <a:gd name="connsiteX3" fmla="*/ 20857 w 3615148"/>
                <a:gd name="connsiteY3" fmla="*/ 20857 h 8008944"/>
                <a:gd name="connsiteX4" fmla="*/ 3604581 w 3615148"/>
                <a:gd name="connsiteY4" fmla="*/ 20857 h 8008944"/>
                <a:gd name="connsiteX5" fmla="*/ 3604581 w 3615148"/>
                <a:gd name="connsiteY5" fmla="*/ 7899934 h 8008944"/>
                <a:gd name="connsiteX6" fmla="*/ 3512255 w 3615148"/>
                <a:gd name="connsiteY6" fmla="*/ 7992537 h 8008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5148" h="8008944">
                  <a:moveTo>
                    <a:pt x="3512255" y="7992537"/>
                  </a:moveTo>
                  <a:lnTo>
                    <a:pt x="113461" y="7992537"/>
                  </a:lnTo>
                  <a:cubicBezTo>
                    <a:pt x="62292" y="7992537"/>
                    <a:pt x="20857" y="7951102"/>
                    <a:pt x="20857" y="7899934"/>
                  </a:cubicBezTo>
                  <a:lnTo>
                    <a:pt x="20857" y="20857"/>
                  </a:lnTo>
                  <a:lnTo>
                    <a:pt x="3604581" y="20857"/>
                  </a:lnTo>
                  <a:lnTo>
                    <a:pt x="3604581" y="7899934"/>
                  </a:lnTo>
                  <a:cubicBezTo>
                    <a:pt x="3604581" y="7951102"/>
                    <a:pt x="3563424" y="7992537"/>
                    <a:pt x="3512255" y="7992537"/>
                  </a:cubicBezTo>
                  <a:close/>
                </a:path>
              </a:pathLst>
            </a:custGeom>
            <a:solidFill>
              <a:srgbClr val="F2F2F2"/>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76" name="Freeform: Shape 75">
              <a:extLst>
                <a:ext uri="{FF2B5EF4-FFF2-40B4-BE49-F238E27FC236}">
                  <a16:creationId xmlns:a16="http://schemas.microsoft.com/office/drawing/2014/main" id="{A1917908-AE1B-4048-AD46-50B2064194E1}"/>
                </a:ext>
              </a:extLst>
            </p:cNvPr>
            <p:cNvSpPr/>
            <p:nvPr/>
          </p:nvSpPr>
          <p:spPr>
            <a:xfrm>
              <a:off x="16372411" y="3182352"/>
              <a:ext cx="3130279" cy="6877129"/>
            </a:xfrm>
            <a:custGeom>
              <a:avLst/>
              <a:gdLst>
                <a:gd name="connsiteX0" fmla="*/ 3542844 w 3670765"/>
                <a:gd name="connsiteY0" fmla="*/ 8053995 h 8064561"/>
                <a:gd name="connsiteX1" fmla="*/ 144050 w 3670765"/>
                <a:gd name="connsiteY1" fmla="*/ 8053995 h 8064561"/>
                <a:gd name="connsiteX2" fmla="*/ 20857 w 3670765"/>
                <a:gd name="connsiteY2" fmla="*/ 7930802 h 8064561"/>
                <a:gd name="connsiteX3" fmla="*/ 20857 w 3670765"/>
                <a:gd name="connsiteY3" fmla="*/ 51724 h 8064561"/>
                <a:gd name="connsiteX4" fmla="*/ 51724 w 3670765"/>
                <a:gd name="connsiteY4" fmla="*/ 20857 h 8064561"/>
                <a:gd name="connsiteX5" fmla="*/ 3635448 w 3670765"/>
                <a:gd name="connsiteY5" fmla="*/ 20857 h 8064561"/>
                <a:gd name="connsiteX6" fmla="*/ 3666316 w 3670765"/>
                <a:gd name="connsiteY6" fmla="*/ 51724 h 8064561"/>
                <a:gd name="connsiteX7" fmla="*/ 3666316 w 3670765"/>
                <a:gd name="connsiteY7" fmla="*/ 7930802 h 8064561"/>
                <a:gd name="connsiteX8" fmla="*/ 3542844 w 3670765"/>
                <a:gd name="connsiteY8" fmla="*/ 8053995 h 8064561"/>
                <a:gd name="connsiteX9" fmla="*/ 82591 w 3670765"/>
                <a:gd name="connsiteY9" fmla="*/ 82314 h 8064561"/>
                <a:gd name="connsiteX10" fmla="*/ 82591 w 3670765"/>
                <a:gd name="connsiteY10" fmla="*/ 7930802 h 8064561"/>
                <a:gd name="connsiteX11" fmla="*/ 144328 w 3670765"/>
                <a:gd name="connsiteY11" fmla="*/ 7992537 h 8064561"/>
                <a:gd name="connsiteX12" fmla="*/ 3542844 w 3670765"/>
                <a:gd name="connsiteY12" fmla="*/ 7992537 h 8064561"/>
                <a:gd name="connsiteX13" fmla="*/ 3604581 w 3670765"/>
                <a:gd name="connsiteY13" fmla="*/ 7930802 h 8064561"/>
                <a:gd name="connsiteX14" fmla="*/ 3604581 w 3670765"/>
                <a:gd name="connsiteY14" fmla="*/ 82314 h 8064561"/>
                <a:gd name="connsiteX15" fmla="*/ 82591 w 3670765"/>
                <a:gd name="connsiteY15" fmla="*/ 82314 h 80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0765" h="8064561">
                  <a:moveTo>
                    <a:pt x="3542844" y="8053995"/>
                  </a:moveTo>
                  <a:lnTo>
                    <a:pt x="144050" y="8053995"/>
                  </a:lnTo>
                  <a:cubicBezTo>
                    <a:pt x="75918" y="8053995"/>
                    <a:pt x="20857" y="7998655"/>
                    <a:pt x="20857" y="7930802"/>
                  </a:cubicBezTo>
                  <a:lnTo>
                    <a:pt x="20857" y="51724"/>
                  </a:lnTo>
                  <a:cubicBezTo>
                    <a:pt x="20857" y="34761"/>
                    <a:pt x="34761" y="20857"/>
                    <a:pt x="51724" y="20857"/>
                  </a:cubicBezTo>
                  <a:lnTo>
                    <a:pt x="3635448" y="20857"/>
                  </a:lnTo>
                  <a:cubicBezTo>
                    <a:pt x="3652411" y="20857"/>
                    <a:pt x="3666316" y="34761"/>
                    <a:pt x="3666316" y="51724"/>
                  </a:cubicBezTo>
                  <a:lnTo>
                    <a:pt x="3666316" y="7930802"/>
                  </a:lnTo>
                  <a:cubicBezTo>
                    <a:pt x="3666039" y="7998933"/>
                    <a:pt x="3610698" y="8053995"/>
                    <a:pt x="3542844" y="8053995"/>
                  </a:cubicBezTo>
                  <a:close/>
                  <a:moveTo>
                    <a:pt x="82591" y="82314"/>
                  </a:moveTo>
                  <a:lnTo>
                    <a:pt x="82591" y="7930802"/>
                  </a:lnTo>
                  <a:cubicBezTo>
                    <a:pt x="82591" y="7964728"/>
                    <a:pt x="110122" y="7992537"/>
                    <a:pt x="144328" y="7992537"/>
                  </a:cubicBezTo>
                  <a:lnTo>
                    <a:pt x="3542844" y="7992537"/>
                  </a:lnTo>
                  <a:cubicBezTo>
                    <a:pt x="3576772" y="7992537"/>
                    <a:pt x="3604581" y="7965007"/>
                    <a:pt x="3604581" y="7930802"/>
                  </a:cubicBezTo>
                  <a:lnTo>
                    <a:pt x="3604581" y="82314"/>
                  </a:lnTo>
                  <a:lnTo>
                    <a:pt x="82591"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78" name="Freeform: Shape 77">
              <a:extLst>
                <a:ext uri="{FF2B5EF4-FFF2-40B4-BE49-F238E27FC236}">
                  <a16:creationId xmlns:a16="http://schemas.microsoft.com/office/drawing/2014/main" id="{AF1B7DF3-299E-48FE-A8F1-86A4846A6376}"/>
                </a:ext>
              </a:extLst>
            </p:cNvPr>
            <p:cNvSpPr/>
            <p:nvPr/>
          </p:nvSpPr>
          <p:spPr>
            <a:xfrm>
              <a:off x="16748044" y="8894162"/>
              <a:ext cx="2371423" cy="1161998"/>
            </a:xfrm>
            <a:custGeom>
              <a:avLst/>
              <a:gdLst>
                <a:gd name="connsiteX0" fmla="*/ 2746679 w 2780883"/>
                <a:gd name="connsiteY0" fmla="*/ 1355959 h 1362632"/>
                <a:gd name="connsiteX1" fmla="*/ 51726 w 2780883"/>
                <a:gd name="connsiteY1" fmla="*/ 1355959 h 1362632"/>
                <a:gd name="connsiteX2" fmla="*/ 20857 w 2780883"/>
                <a:gd name="connsiteY2" fmla="*/ 1325092 h 1362632"/>
                <a:gd name="connsiteX3" fmla="*/ 20857 w 2780883"/>
                <a:gd name="connsiteY3" fmla="*/ 144050 h 1362632"/>
                <a:gd name="connsiteX4" fmla="*/ 144050 w 2780883"/>
                <a:gd name="connsiteY4" fmla="*/ 20857 h 1362632"/>
                <a:gd name="connsiteX5" fmla="*/ 2654075 w 2780883"/>
                <a:gd name="connsiteY5" fmla="*/ 20857 h 1362632"/>
                <a:gd name="connsiteX6" fmla="*/ 2777268 w 2780883"/>
                <a:gd name="connsiteY6" fmla="*/ 144050 h 1362632"/>
                <a:gd name="connsiteX7" fmla="*/ 2777268 w 2780883"/>
                <a:gd name="connsiteY7" fmla="*/ 1325092 h 1362632"/>
                <a:gd name="connsiteX8" fmla="*/ 2746679 w 2780883"/>
                <a:gd name="connsiteY8" fmla="*/ 1355959 h 1362632"/>
                <a:gd name="connsiteX9" fmla="*/ 82593 w 2780883"/>
                <a:gd name="connsiteY9" fmla="*/ 1294502 h 1362632"/>
                <a:gd name="connsiteX10" fmla="*/ 2716090 w 2780883"/>
                <a:gd name="connsiteY10" fmla="*/ 1294502 h 1362632"/>
                <a:gd name="connsiteX11" fmla="*/ 2716090 w 2780883"/>
                <a:gd name="connsiteY11" fmla="*/ 144328 h 1362632"/>
                <a:gd name="connsiteX12" fmla="*/ 2654354 w 2780883"/>
                <a:gd name="connsiteY12" fmla="*/ 82592 h 1362632"/>
                <a:gd name="connsiteX13" fmla="*/ 144328 w 2780883"/>
                <a:gd name="connsiteY13" fmla="*/ 82592 h 1362632"/>
                <a:gd name="connsiteX14" fmla="*/ 82593 w 2780883"/>
                <a:gd name="connsiteY14" fmla="*/ 144328 h 1362632"/>
                <a:gd name="connsiteX15" fmla="*/ 82593 w 2780883"/>
                <a:gd name="connsiteY15" fmla="*/ 1294502 h 136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883" h="1362632">
                  <a:moveTo>
                    <a:pt x="2746679" y="1355959"/>
                  </a:moveTo>
                  <a:lnTo>
                    <a:pt x="51726" y="1355959"/>
                  </a:lnTo>
                  <a:cubicBezTo>
                    <a:pt x="34761" y="1355959"/>
                    <a:pt x="20857" y="1342055"/>
                    <a:pt x="20857" y="1325092"/>
                  </a:cubicBezTo>
                  <a:lnTo>
                    <a:pt x="20857" y="144050"/>
                  </a:lnTo>
                  <a:cubicBezTo>
                    <a:pt x="20857" y="75918"/>
                    <a:pt x="76198" y="20857"/>
                    <a:pt x="144050" y="20857"/>
                  </a:cubicBezTo>
                  <a:lnTo>
                    <a:pt x="2654075" y="20857"/>
                  </a:lnTo>
                  <a:cubicBezTo>
                    <a:pt x="2722207" y="20857"/>
                    <a:pt x="2777268" y="76197"/>
                    <a:pt x="2777268" y="144050"/>
                  </a:cubicBezTo>
                  <a:lnTo>
                    <a:pt x="2777268" y="1325092"/>
                  </a:lnTo>
                  <a:cubicBezTo>
                    <a:pt x="2777546" y="1342333"/>
                    <a:pt x="2763642" y="1355959"/>
                    <a:pt x="2746679" y="1355959"/>
                  </a:cubicBezTo>
                  <a:close/>
                  <a:moveTo>
                    <a:pt x="82593" y="1294502"/>
                  </a:moveTo>
                  <a:lnTo>
                    <a:pt x="2716090" y="1294502"/>
                  </a:lnTo>
                  <a:lnTo>
                    <a:pt x="2716090" y="144328"/>
                  </a:lnTo>
                  <a:cubicBezTo>
                    <a:pt x="2716090" y="110401"/>
                    <a:pt x="2688558" y="82592"/>
                    <a:pt x="2654354" y="82592"/>
                  </a:cubicBezTo>
                  <a:lnTo>
                    <a:pt x="144328" y="82592"/>
                  </a:lnTo>
                  <a:cubicBezTo>
                    <a:pt x="110402" y="82592"/>
                    <a:pt x="82593" y="110124"/>
                    <a:pt x="82593" y="144328"/>
                  </a:cubicBezTo>
                  <a:lnTo>
                    <a:pt x="82593" y="1294502"/>
                  </a:lnTo>
                  <a:close/>
                </a:path>
              </a:pathLst>
            </a:custGeom>
            <a:solidFill>
              <a:srgbClr val="00B050"/>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79" name="Freeform: Shape 78">
              <a:extLst>
                <a:ext uri="{FF2B5EF4-FFF2-40B4-BE49-F238E27FC236}">
                  <a16:creationId xmlns:a16="http://schemas.microsoft.com/office/drawing/2014/main" id="{12133137-924D-4A92-9856-DAABBF1EE873}"/>
                </a:ext>
              </a:extLst>
            </p:cNvPr>
            <p:cNvSpPr/>
            <p:nvPr/>
          </p:nvSpPr>
          <p:spPr>
            <a:xfrm>
              <a:off x="16270202" y="3042674"/>
              <a:ext cx="3367421" cy="166000"/>
            </a:xfrm>
            <a:custGeom>
              <a:avLst/>
              <a:gdLst>
                <a:gd name="connsiteX0" fmla="*/ 3857362 w 3948854"/>
                <a:gd name="connsiteY0" fmla="*/ 201058 h 194661"/>
                <a:gd name="connsiteX1" fmla="*/ 110957 w 3948854"/>
                <a:gd name="connsiteY1" fmla="*/ 201058 h 194661"/>
                <a:gd name="connsiteX2" fmla="*/ 20857 w 3948854"/>
                <a:gd name="connsiteY2" fmla="*/ 110957 h 194661"/>
                <a:gd name="connsiteX3" fmla="*/ 20857 w 3948854"/>
                <a:gd name="connsiteY3" fmla="*/ 110957 h 194661"/>
                <a:gd name="connsiteX4" fmla="*/ 110957 w 3948854"/>
                <a:gd name="connsiteY4" fmla="*/ 20857 h 194661"/>
                <a:gd name="connsiteX5" fmla="*/ 3857641 w 3948854"/>
                <a:gd name="connsiteY5" fmla="*/ 20857 h 194661"/>
                <a:gd name="connsiteX6" fmla="*/ 3947741 w 3948854"/>
                <a:gd name="connsiteY6" fmla="*/ 110957 h 194661"/>
                <a:gd name="connsiteX7" fmla="*/ 3947741 w 3948854"/>
                <a:gd name="connsiteY7" fmla="*/ 110957 h 194661"/>
                <a:gd name="connsiteX8" fmla="*/ 3857362 w 3948854"/>
                <a:gd name="connsiteY8" fmla="*/ 201058 h 19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854" h="194661">
                  <a:moveTo>
                    <a:pt x="3857362" y="201058"/>
                  </a:moveTo>
                  <a:lnTo>
                    <a:pt x="110957" y="201058"/>
                  </a:lnTo>
                  <a:cubicBezTo>
                    <a:pt x="61180" y="201058"/>
                    <a:pt x="20857" y="160735"/>
                    <a:pt x="20857" y="110957"/>
                  </a:cubicBezTo>
                  <a:lnTo>
                    <a:pt x="20857" y="110957"/>
                  </a:lnTo>
                  <a:cubicBezTo>
                    <a:pt x="20857" y="61180"/>
                    <a:pt x="61180" y="20857"/>
                    <a:pt x="110957" y="20857"/>
                  </a:cubicBezTo>
                  <a:lnTo>
                    <a:pt x="3857641" y="20857"/>
                  </a:lnTo>
                  <a:cubicBezTo>
                    <a:pt x="3907419" y="20857"/>
                    <a:pt x="3947741" y="61180"/>
                    <a:pt x="3947741" y="110957"/>
                  </a:cubicBezTo>
                  <a:lnTo>
                    <a:pt x="3947741" y="110957"/>
                  </a:lnTo>
                  <a:cubicBezTo>
                    <a:pt x="3947464" y="160735"/>
                    <a:pt x="3907141" y="201058"/>
                    <a:pt x="3857362" y="201058"/>
                  </a:cubicBez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80" name="Freeform: Shape 79">
              <a:extLst>
                <a:ext uri="{FF2B5EF4-FFF2-40B4-BE49-F238E27FC236}">
                  <a16:creationId xmlns:a16="http://schemas.microsoft.com/office/drawing/2014/main" id="{66526AA0-AB80-47EA-B2DD-ACDAA3FE850C}"/>
                </a:ext>
              </a:extLst>
            </p:cNvPr>
            <p:cNvSpPr/>
            <p:nvPr/>
          </p:nvSpPr>
          <p:spPr>
            <a:xfrm>
              <a:off x="16226095" y="3028446"/>
              <a:ext cx="3414850" cy="237142"/>
            </a:xfrm>
            <a:custGeom>
              <a:avLst/>
              <a:gdLst>
                <a:gd name="connsiteX0" fmla="*/ 3888230 w 4004471"/>
                <a:gd name="connsiteY0" fmla="*/ 262793 h 278088"/>
                <a:gd name="connsiteX1" fmla="*/ 141824 w 4004471"/>
                <a:gd name="connsiteY1" fmla="*/ 262793 h 278088"/>
                <a:gd name="connsiteX2" fmla="*/ 20857 w 4004471"/>
                <a:gd name="connsiteY2" fmla="*/ 141825 h 278088"/>
                <a:gd name="connsiteX3" fmla="*/ 141824 w 4004471"/>
                <a:gd name="connsiteY3" fmla="*/ 20857 h 278088"/>
                <a:gd name="connsiteX4" fmla="*/ 3888508 w 4004471"/>
                <a:gd name="connsiteY4" fmla="*/ 20857 h 278088"/>
                <a:gd name="connsiteX5" fmla="*/ 4009477 w 4004471"/>
                <a:gd name="connsiteY5" fmla="*/ 141825 h 278088"/>
                <a:gd name="connsiteX6" fmla="*/ 3888230 w 4004471"/>
                <a:gd name="connsiteY6" fmla="*/ 262793 h 278088"/>
                <a:gd name="connsiteX7" fmla="*/ 141824 w 4004471"/>
                <a:gd name="connsiteY7" fmla="*/ 82870 h 278088"/>
                <a:gd name="connsiteX8" fmla="*/ 82591 w 4004471"/>
                <a:gd name="connsiteY8" fmla="*/ 142103 h 278088"/>
                <a:gd name="connsiteX9" fmla="*/ 141824 w 4004471"/>
                <a:gd name="connsiteY9" fmla="*/ 201336 h 278088"/>
                <a:gd name="connsiteX10" fmla="*/ 3888508 w 4004471"/>
                <a:gd name="connsiteY10" fmla="*/ 201336 h 278088"/>
                <a:gd name="connsiteX11" fmla="*/ 3947741 w 4004471"/>
                <a:gd name="connsiteY11" fmla="*/ 142103 h 278088"/>
                <a:gd name="connsiteX12" fmla="*/ 3888508 w 4004471"/>
                <a:gd name="connsiteY12" fmla="*/ 82870 h 278088"/>
                <a:gd name="connsiteX13" fmla="*/ 141824 w 4004471"/>
                <a:gd name="connsiteY13" fmla="*/ 82870 h 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71" h="278088">
                  <a:moveTo>
                    <a:pt x="3888230" y="262793"/>
                  </a:moveTo>
                  <a:lnTo>
                    <a:pt x="141824" y="262793"/>
                  </a:lnTo>
                  <a:cubicBezTo>
                    <a:pt x="75082" y="262793"/>
                    <a:pt x="20857" y="208566"/>
                    <a:pt x="20857" y="141825"/>
                  </a:cubicBezTo>
                  <a:cubicBezTo>
                    <a:pt x="20857" y="75084"/>
                    <a:pt x="75082" y="20857"/>
                    <a:pt x="141824" y="20857"/>
                  </a:cubicBezTo>
                  <a:lnTo>
                    <a:pt x="3888508" y="20857"/>
                  </a:lnTo>
                  <a:cubicBezTo>
                    <a:pt x="3955250" y="20857"/>
                    <a:pt x="4009477" y="75084"/>
                    <a:pt x="4009477" y="141825"/>
                  </a:cubicBezTo>
                  <a:cubicBezTo>
                    <a:pt x="4009477" y="208566"/>
                    <a:pt x="3954971" y="262793"/>
                    <a:pt x="3888230" y="262793"/>
                  </a:cubicBezTo>
                  <a:close/>
                  <a:moveTo>
                    <a:pt x="141824" y="82870"/>
                  </a:moveTo>
                  <a:cubicBezTo>
                    <a:pt x="109289" y="82870"/>
                    <a:pt x="82591" y="109289"/>
                    <a:pt x="82591" y="142103"/>
                  </a:cubicBezTo>
                  <a:cubicBezTo>
                    <a:pt x="82591" y="174639"/>
                    <a:pt x="109010" y="201336"/>
                    <a:pt x="141824" y="201336"/>
                  </a:cubicBezTo>
                  <a:lnTo>
                    <a:pt x="3888508" y="201336"/>
                  </a:lnTo>
                  <a:cubicBezTo>
                    <a:pt x="3921046" y="201336"/>
                    <a:pt x="3947741" y="174917"/>
                    <a:pt x="3947741" y="142103"/>
                  </a:cubicBezTo>
                  <a:cubicBezTo>
                    <a:pt x="3947741" y="109567"/>
                    <a:pt x="3921322" y="82870"/>
                    <a:pt x="3888508" y="82870"/>
                  </a:cubicBezTo>
                  <a:lnTo>
                    <a:pt x="141824" y="82870"/>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81" name="Freeform: Shape 80">
              <a:extLst>
                <a:ext uri="{FF2B5EF4-FFF2-40B4-BE49-F238E27FC236}">
                  <a16:creationId xmlns:a16="http://schemas.microsoft.com/office/drawing/2014/main" id="{CBC6E72F-868D-4B1E-8BFC-EC2A107460FE}"/>
                </a:ext>
              </a:extLst>
            </p:cNvPr>
            <p:cNvSpPr/>
            <p:nvPr/>
          </p:nvSpPr>
          <p:spPr>
            <a:xfrm>
              <a:off x="16249097" y="4848514"/>
              <a:ext cx="3367421" cy="166000"/>
            </a:xfrm>
            <a:custGeom>
              <a:avLst/>
              <a:gdLst>
                <a:gd name="connsiteX0" fmla="*/ 3857641 w 3948854"/>
                <a:gd name="connsiteY0" fmla="*/ 201058 h 194661"/>
                <a:gd name="connsiteX1" fmla="*/ 110957 w 3948854"/>
                <a:gd name="connsiteY1" fmla="*/ 201058 h 194661"/>
                <a:gd name="connsiteX2" fmla="*/ 20857 w 3948854"/>
                <a:gd name="connsiteY2" fmla="*/ 110957 h 194661"/>
                <a:gd name="connsiteX3" fmla="*/ 20857 w 3948854"/>
                <a:gd name="connsiteY3" fmla="*/ 110957 h 194661"/>
                <a:gd name="connsiteX4" fmla="*/ 110957 w 3948854"/>
                <a:gd name="connsiteY4" fmla="*/ 20857 h 194661"/>
                <a:gd name="connsiteX5" fmla="*/ 3857641 w 3948854"/>
                <a:gd name="connsiteY5" fmla="*/ 20857 h 194661"/>
                <a:gd name="connsiteX6" fmla="*/ 3947743 w 3948854"/>
                <a:gd name="connsiteY6" fmla="*/ 110957 h 194661"/>
                <a:gd name="connsiteX7" fmla="*/ 3947743 w 3948854"/>
                <a:gd name="connsiteY7" fmla="*/ 110957 h 194661"/>
                <a:gd name="connsiteX8" fmla="*/ 3857641 w 3948854"/>
                <a:gd name="connsiteY8" fmla="*/ 201058 h 19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854" h="194661">
                  <a:moveTo>
                    <a:pt x="3857641" y="201058"/>
                  </a:moveTo>
                  <a:lnTo>
                    <a:pt x="110957" y="201058"/>
                  </a:lnTo>
                  <a:cubicBezTo>
                    <a:pt x="61180" y="201058"/>
                    <a:pt x="20857" y="160735"/>
                    <a:pt x="20857" y="110957"/>
                  </a:cubicBezTo>
                  <a:lnTo>
                    <a:pt x="20857" y="110957"/>
                  </a:lnTo>
                  <a:cubicBezTo>
                    <a:pt x="20857" y="61179"/>
                    <a:pt x="61180" y="20857"/>
                    <a:pt x="110957" y="20857"/>
                  </a:cubicBezTo>
                  <a:lnTo>
                    <a:pt x="3857641" y="20857"/>
                  </a:lnTo>
                  <a:cubicBezTo>
                    <a:pt x="3907419" y="20857"/>
                    <a:pt x="3947743" y="61179"/>
                    <a:pt x="3947743" y="110957"/>
                  </a:cubicBezTo>
                  <a:lnTo>
                    <a:pt x="3947743" y="110957"/>
                  </a:lnTo>
                  <a:cubicBezTo>
                    <a:pt x="3947743" y="160735"/>
                    <a:pt x="3907419" y="201058"/>
                    <a:pt x="3857641" y="201058"/>
                  </a:cubicBez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82" name="Freeform: Shape 81">
              <a:extLst>
                <a:ext uri="{FF2B5EF4-FFF2-40B4-BE49-F238E27FC236}">
                  <a16:creationId xmlns:a16="http://schemas.microsoft.com/office/drawing/2014/main" id="{7133CF5C-74A6-4A46-A512-349318528F40}"/>
                </a:ext>
              </a:extLst>
            </p:cNvPr>
            <p:cNvSpPr/>
            <p:nvPr/>
          </p:nvSpPr>
          <p:spPr>
            <a:xfrm>
              <a:off x="16222774" y="4822191"/>
              <a:ext cx="3414850" cy="237142"/>
            </a:xfrm>
            <a:custGeom>
              <a:avLst/>
              <a:gdLst>
                <a:gd name="connsiteX0" fmla="*/ 3888508 w 4004471"/>
                <a:gd name="connsiteY0" fmla="*/ 262794 h 278088"/>
                <a:gd name="connsiteX1" fmla="*/ 141824 w 4004471"/>
                <a:gd name="connsiteY1" fmla="*/ 262794 h 278088"/>
                <a:gd name="connsiteX2" fmla="*/ 20857 w 4004471"/>
                <a:gd name="connsiteY2" fmla="*/ 141825 h 278088"/>
                <a:gd name="connsiteX3" fmla="*/ 141824 w 4004471"/>
                <a:gd name="connsiteY3" fmla="*/ 20857 h 278088"/>
                <a:gd name="connsiteX4" fmla="*/ 3888508 w 4004471"/>
                <a:gd name="connsiteY4" fmla="*/ 20857 h 278088"/>
                <a:gd name="connsiteX5" fmla="*/ 4009477 w 4004471"/>
                <a:gd name="connsiteY5" fmla="*/ 141825 h 278088"/>
                <a:gd name="connsiteX6" fmla="*/ 3888508 w 4004471"/>
                <a:gd name="connsiteY6" fmla="*/ 262794 h 278088"/>
                <a:gd name="connsiteX7" fmla="*/ 141824 w 4004471"/>
                <a:gd name="connsiteY7" fmla="*/ 82871 h 278088"/>
                <a:gd name="connsiteX8" fmla="*/ 82591 w 4004471"/>
                <a:gd name="connsiteY8" fmla="*/ 142103 h 278088"/>
                <a:gd name="connsiteX9" fmla="*/ 141824 w 4004471"/>
                <a:gd name="connsiteY9" fmla="*/ 201336 h 278088"/>
                <a:gd name="connsiteX10" fmla="*/ 3888508 w 4004471"/>
                <a:gd name="connsiteY10" fmla="*/ 201336 h 278088"/>
                <a:gd name="connsiteX11" fmla="*/ 3947741 w 4004471"/>
                <a:gd name="connsiteY11" fmla="*/ 142103 h 278088"/>
                <a:gd name="connsiteX12" fmla="*/ 3888508 w 4004471"/>
                <a:gd name="connsiteY12" fmla="*/ 82871 h 278088"/>
                <a:gd name="connsiteX13" fmla="*/ 141824 w 4004471"/>
                <a:gd name="connsiteY13" fmla="*/ 82871 h 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71" h="278088">
                  <a:moveTo>
                    <a:pt x="3888508" y="262794"/>
                  </a:moveTo>
                  <a:lnTo>
                    <a:pt x="141824" y="262794"/>
                  </a:lnTo>
                  <a:cubicBezTo>
                    <a:pt x="75084" y="262794"/>
                    <a:pt x="20857" y="208566"/>
                    <a:pt x="20857" y="141825"/>
                  </a:cubicBezTo>
                  <a:cubicBezTo>
                    <a:pt x="20857" y="75084"/>
                    <a:pt x="75084" y="20857"/>
                    <a:pt x="141824" y="20857"/>
                  </a:cubicBezTo>
                  <a:lnTo>
                    <a:pt x="3888508" y="20857"/>
                  </a:lnTo>
                  <a:cubicBezTo>
                    <a:pt x="3955250" y="20857"/>
                    <a:pt x="4009477" y="75084"/>
                    <a:pt x="4009477" y="141825"/>
                  </a:cubicBezTo>
                  <a:cubicBezTo>
                    <a:pt x="4009199" y="208566"/>
                    <a:pt x="3954971" y="262794"/>
                    <a:pt x="3888508" y="262794"/>
                  </a:cubicBezTo>
                  <a:close/>
                  <a:moveTo>
                    <a:pt x="141824" y="82871"/>
                  </a:moveTo>
                  <a:cubicBezTo>
                    <a:pt x="109289" y="82871"/>
                    <a:pt x="82591" y="109289"/>
                    <a:pt x="82591" y="142103"/>
                  </a:cubicBezTo>
                  <a:cubicBezTo>
                    <a:pt x="82591" y="174639"/>
                    <a:pt x="109010" y="201336"/>
                    <a:pt x="141824" y="201336"/>
                  </a:cubicBezTo>
                  <a:lnTo>
                    <a:pt x="3888508" y="201336"/>
                  </a:lnTo>
                  <a:cubicBezTo>
                    <a:pt x="3921046" y="201336"/>
                    <a:pt x="3947741" y="174918"/>
                    <a:pt x="3947741" y="142103"/>
                  </a:cubicBezTo>
                  <a:cubicBezTo>
                    <a:pt x="3947741" y="109289"/>
                    <a:pt x="3921324" y="82871"/>
                    <a:pt x="3888508" y="82871"/>
                  </a:cubicBezTo>
                  <a:lnTo>
                    <a:pt x="141824" y="82871"/>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83" name="Freeform: Shape 82">
              <a:extLst>
                <a:ext uri="{FF2B5EF4-FFF2-40B4-BE49-F238E27FC236}">
                  <a16:creationId xmlns:a16="http://schemas.microsoft.com/office/drawing/2014/main" id="{73F8E438-A010-44DF-B560-84F5FA0046EB}"/>
                </a:ext>
              </a:extLst>
            </p:cNvPr>
            <p:cNvSpPr/>
            <p:nvPr/>
          </p:nvSpPr>
          <p:spPr>
            <a:xfrm>
              <a:off x="16252417" y="6637516"/>
              <a:ext cx="3367421" cy="166000"/>
            </a:xfrm>
            <a:custGeom>
              <a:avLst/>
              <a:gdLst>
                <a:gd name="connsiteX0" fmla="*/ 3857362 w 3948854"/>
                <a:gd name="connsiteY0" fmla="*/ 201058 h 194661"/>
                <a:gd name="connsiteX1" fmla="*/ 110957 w 3948854"/>
                <a:gd name="connsiteY1" fmla="*/ 201058 h 194661"/>
                <a:gd name="connsiteX2" fmla="*/ 20857 w 3948854"/>
                <a:gd name="connsiteY2" fmla="*/ 110957 h 194661"/>
                <a:gd name="connsiteX3" fmla="*/ 20857 w 3948854"/>
                <a:gd name="connsiteY3" fmla="*/ 110957 h 194661"/>
                <a:gd name="connsiteX4" fmla="*/ 110957 w 3948854"/>
                <a:gd name="connsiteY4" fmla="*/ 20857 h 194661"/>
                <a:gd name="connsiteX5" fmla="*/ 3857641 w 3948854"/>
                <a:gd name="connsiteY5" fmla="*/ 20857 h 194661"/>
                <a:gd name="connsiteX6" fmla="*/ 3947741 w 3948854"/>
                <a:gd name="connsiteY6" fmla="*/ 110957 h 194661"/>
                <a:gd name="connsiteX7" fmla="*/ 3947741 w 3948854"/>
                <a:gd name="connsiteY7" fmla="*/ 110957 h 194661"/>
                <a:gd name="connsiteX8" fmla="*/ 3857362 w 3948854"/>
                <a:gd name="connsiteY8" fmla="*/ 201058 h 19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854" h="194661">
                  <a:moveTo>
                    <a:pt x="3857362" y="201058"/>
                  </a:moveTo>
                  <a:lnTo>
                    <a:pt x="110957" y="201058"/>
                  </a:lnTo>
                  <a:cubicBezTo>
                    <a:pt x="61180" y="201058"/>
                    <a:pt x="20857" y="160735"/>
                    <a:pt x="20857" y="110957"/>
                  </a:cubicBezTo>
                  <a:lnTo>
                    <a:pt x="20857" y="110957"/>
                  </a:lnTo>
                  <a:cubicBezTo>
                    <a:pt x="20857" y="61179"/>
                    <a:pt x="61180" y="20857"/>
                    <a:pt x="110957" y="20857"/>
                  </a:cubicBezTo>
                  <a:lnTo>
                    <a:pt x="3857641" y="20857"/>
                  </a:lnTo>
                  <a:cubicBezTo>
                    <a:pt x="3907419" y="20857"/>
                    <a:pt x="3947741" y="61179"/>
                    <a:pt x="3947741" y="110957"/>
                  </a:cubicBezTo>
                  <a:lnTo>
                    <a:pt x="3947741" y="110957"/>
                  </a:lnTo>
                  <a:cubicBezTo>
                    <a:pt x="3947464" y="161013"/>
                    <a:pt x="3907141" y="201058"/>
                    <a:pt x="3857362" y="201058"/>
                  </a:cubicBezTo>
                  <a:close/>
                </a:path>
              </a:pathLst>
            </a:custGeom>
            <a:solidFill>
              <a:srgbClr val="00B050"/>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84" name="Freeform: Shape 83">
              <a:extLst>
                <a:ext uri="{FF2B5EF4-FFF2-40B4-BE49-F238E27FC236}">
                  <a16:creationId xmlns:a16="http://schemas.microsoft.com/office/drawing/2014/main" id="{B3AA75BE-95C9-4385-AAF8-800C4C9C7D48}"/>
                </a:ext>
              </a:extLst>
            </p:cNvPr>
            <p:cNvSpPr/>
            <p:nvPr/>
          </p:nvSpPr>
          <p:spPr>
            <a:xfrm>
              <a:off x="16226095" y="6611193"/>
              <a:ext cx="3414850" cy="237142"/>
            </a:xfrm>
            <a:custGeom>
              <a:avLst/>
              <a:gdLst>
                <a:gd name="connsiteX0" fmla="*/ 3888230 w 4004471"/>
                <a:gd name="connsiteY0" fmla="*/ 262794 h 278088"/>
                <a:gd name="connsiteX1" fmla="*/ 141824 w 4004471"/>
                <a:gd name="connsiteY1" fmla="*/ 262794 h 278088"/>
                <a:gd name="connsiteX2" fmla="*/ 20857 w 4004471"/>
                <a:gd name="connsiteY2" fmla="*/ 141825 h 278088"/>
                <a:gd name="connsiteX3" fmla="*/ 141824 w 4004471"/>
                <a:gd name="connsiteY3" fmla="*/ 20857 h 278088"/>
                <a:gd name="connsiteX4" fmla="*/ 3888508 w 4004471"/>
                <a:gd name="connsiteY4" fmla="*/ 20857 h 278088"/>
                <a:gd name="connsiteX5" fmla="*/ 4009477 w 4004471"/>
                <a:gd name="connsiteY5" fmla="*/ 141825 h 278088"/>
                <a:gd name="connsiteX6" fmla="*/ 3888230 w 4004471"/>
                <a:gd name="connsiteY6" fmla="*/ 262794 h 278088"/>
                <a:gd name="connsiteX7" fmla="*/ 141824 w 4004471"/>
                <a:gd name="connsiteY7" fmla="*/ 82870 h 278088"/>
                <a:gd name="connsiteX8" fmla="*/ 82591 w 4004471"/>
                <a:gd name="connsiteY8" fmla="*/ 142103 h 278088"/>
                <a:gd name="connsiteX9" fmla="*/ 141824 w 4004471"/>
                <a:gd name="connsiteY9" fmla="*/ 201336 h 278088"/>
                <a:gd name="connsiteX10" fmla="*/ 3888508 w 4004471"/>
                <a:gd name="connsiteY10" fmla="*/ 201336 h 278088"/>
                <a:gd name="connsiteX11" fmla="*/ 3947741 w 4004471"/>
                <a:gd name="connsiteY11" fmla="*/ 142103 h 278088"/>
                <a:gd name="connsiteX12" fmla="*/ 3888508 w 4004471"/>
                <a:gd name="connsiteY12" fmla="*/ 82870 h 278088"/>
                <a:gd name="connsiteX13" fmla="*/ 141824 w 4004471"/>
                <a:gd name="connsiteY13" fmla="*/ 82870 h 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71" h="278088">
                  <a:moveTo>
                    <a:pt x="3888230" y="262794"/>
                  </a:moveTo>
                  <a:lnTo>
                    <a:pt x="141824" y="262794"/>
                  </a:lnTo>
                  <a:cubicBezTo>
                    <a:pt x="75082" y="262794"/>
                    <a:pt x="20857" y="208566"/>
                    <a:pt x="20857" y="141825"/>
                  </a:cubicBezTo>
                  <a:cubicBezTo>
                    <a:pt x="20857" y="75084"/>
                    <a:pt x="75082" y="20857"/>
                    <a:pt x="141824" y="20857"/>
                  </a:cubicBezTo>
                  <a:lnTo>
                    <a:pt x="3888508" y="20857"/>
                  </a:lnTo>
                  <a:cubicBezTo>
                    <a:pt x="3955250" y="20857"/>
                    <a:pt x="4009477" y="75084"/>
                    <a:pt x="4009477" y="141825"/>
                  </a:cubicBezTo>
                  <a:cubicBezTo>
                    <a:pt x="4009199" y="208566"/>
                    <a:pt x="3954971" y="262794"/>
                    <a:pt x="3888230" y="262794"/>
                  </a:cubicBezTo>
                  <a:close/>
                  <a:moveTo>
                    <a:pt x="141824" y="82870"/>
                  </a:moveTo>
                  <a:cubicBezTo>
                    <a:pt x="109289" y="82870"/>
                    <a:pt x="82591" y="109289"/>
                    <a:pt x="82591" y="142103"/>
                  </a:cubicBezTo>
                  <a:cubicBezTo>
                    <a:pt x="82591" y="174639"/>
                    <a:pt x="109010" y="201336"/>
                    <a:pt x="141824" y="201336"/>
                  </a:cubicBezTo>
                  <a:lnTo>
                    <a:pt x="3888508" y="201336"/>
                  </a:lnTo>
                  <a:cubicBezTo>
                    <a:pt x="3921046" y="201336"/>
                    <a:pt x="3947741" y="174918"/>
                    <a:pt x="3947741" y="142103"/>
                  </a:cubicBezTo>
                  <a:cubicBezTo>
                    <a:pt x="3947741" y="109289"/>
                    <a:pt x="3921322" y="82870"/>
                    <a:pt x="3888508" y="82870"/>
                  </a:cubicBezTo>
                  <a:lnTo>
                    <a:pt x="141824" y="82870"/>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85" name="Freeform: Shape 84">
              <a:extLst>
                <a:ext uri="{FF2B5EF4-FFF2-40B4-BE49-F238E27FC236}">
                  <a16:creationId xmlns:a16="http://schemas.microsoft.com/office/drawing/2014/main" id="{77F7ED27-C493-4226-A142-2F8EFCCE2450}"/>
                </a:ext>
              </a:extLst>
            </p:cNvPr>
            <p:cNvSpPr/>
            <p:nvPr/>
          </p:nvSpPr>
          <p:spPr>
            <a:xfrm>
              <a:off x="16249097" y="8426755"/>
              <a:ext cx="3367421" cy="166000"/>
            </a:xfrm>
            <a:custGeom>
              <a:avLst/>
              <a:gdLst>
                <a:gd name="connsiteX0" fmla="*/ 3857641 w 3948854"/>
                <a:gd name="connsiteY0" fmla="*/ 201058 h 194661"/>
                <a:gd name="connsiteX1" fmla="*/ 110957 w 3948854"/>
                <a:gd name="connsiteY1" fmla="*/ 201058 h 194661"/>
                <a:gd name="connsiteX2" fmla="*/ 20857 w 3948854"/>
                <a:gd name="connsiteY2" fmla="*/ 110957 h 194661"/>
                <a:gd name="connsiteX3" fmla="*/ 20857 w 3948854"/>
                <a:gd name="connsiteY3" fmla="*/ 110957 h 194661"/>
                <a:gd name="connsiteX4" fmla="*/ 110957 w 3948854"/>
                <a:gd name="connsiteY4" fmla="*/ 20857 h 194661"/>
                <a:gd name="connsiteX5" fmla="*/ 3857641 w 3948854"/>
                <a:gd name="connsiteY5" fmla="*/ 20857 h 194661"/>
                <a:gd name="connsiteX6" fmla="*/ 3947743 w 3948854"/>
                <a:gd name="connsiteY6" fmla="*/ 110957 h 194661"/>
                <a:gd name="connsiteX7" fmla="*/ 3947743 w 3948854"/>
                <a:gd name="connsiteY7" fmla="*/ 110957 h 194661"/>
                <a:gd name="connsiteX8" fmla="*/ 3857641 w 3948854"/>
                <a:gd name="connsiteY8" fmla="*/ 201058 h 194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8854" h="194661">
                  <a:moveTo>
                    <a:pt x="3857641" y="201058"/>
                  </a:moveTo>
                  <a:lnTo>
                    <a:pt x="110957" y="201058"/>
                  </a:lnTo>
                  <a:cubicBezTo>
                    <a:pt x="61180" y="201058"/>
                    <a:pt x="20857" y="160735"/>
                    <a:pt x="20857" y="110957"/>
                  </a:cubicBezTo>
                  <a:lnTo>
                    <a:pt x="20857" y="110957"/>
                  </a:lnTo>
                  <a:cubicBezTo>
                    <a:pt x="20857" y="61180"/>
                    <a:pt x="61180" y="20857"/>
                    <a:pt x="110957" y="20857"/>
                  </a:cubicBezTo>
                  <a:lnTo>
                    <a:pt x="3857641" y="20857"/>
                  </a:lnTo>
                  <a:cubicBezTo>
                    <a:pt x="3907419" y="20857"/>
                    <a:pt x="3947743" y="61180"/>
                    <a:pt x="3947743" y="110957"/>
                  </a:cubicBezTo>
                  <a:lnTo>
                    <a:pt x="3947743" y="110957"/>
                  </a:lnTo>
                  <a:cubicBezTo>
                    <a:pt x="3947743" y="160735"/>
                    <a:pt x="3907419" y="201058"/>
                    <a:pt x="3857641" y="201058"/>
                  </a:cubicBezTo>
                  <a:close/>
                </a:path>
              </a:pathLst>
            </a:custGeom>
            <a:solidFill>
              <a:schemeClr val="accent5"/>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86" name="Freeform: Shape 85">
              <a:extLst>
                <a:ext uri="{FF2B5EF4-FFF2-40B4-BE49-F238E27FC236}">
                  <a16:creationId xmlns:a16="http://schemas.microsoft.com/office/drawing/2014/main" id="{E075A7F3-8070-40EA-A04F-3C683185E47C}"/>
                </a:ext>
              </a:extLst>
            </p:cNvPr>
            <p:cNvSpPr/>
            <p:nvPr/>
          </p:nvSpPr>
          <p:spPr>
            <a:xfrm>
              <a:off x="16222774" y="8400195"/>
              <a:ext cx="3414850" cy="237142"/>
            </a:xfrm>
            <a:custGeom>
              <a:avLst/>
              <a:gdLst>
                <a:gd name="connsiteX0" fmla="*/ 3888508 w 4004471"/>
                <a:gd name="connsiteY0" fmla="*/ 262794 h 278088"/>
                <a:gd name="connsiteX1" fmla="*/ 141824 w 4004471"/>
                <a:gd name="connsiteY1" fmla="*/ 262794 h 278088"/>
                <a:gd name="connsiteX2" fmla="*/ 20857 w 4004471"/>
                <a:gd name="connsiteY2" fmla="*/ 141825 h 278088"/>
                <a:gd name="connsiteX3" fmla="*/ 141824 w 4004471"/>
                <a:gd name="connsiteY3" fmla="*/ 20857 h 278088"/>
                <a:gd name="connsiteX4" fmla="*/ 3888508 w 4004471"/>
                <a:gd name="connsiteY4" fmla="*/ 20857 h 278088"/>
                <a:gd name="connsiteX5" fmla="*/ 4009477 w 4004471"/>
                <a:gd name="connsiteY5" fmla="*/ 141825 h 278088"/>
                <a:gd name="connsiteX6" fmla="*/ 3888508 w 4004471"/>
                <a:gd name="connsiteY6" fmla="*/ 262794 h 278088"/>
                <a:gd name="connsiteX7" fmla="*/ 141824 w 4004471"/>
                <a:gd name="connsiteY7" fmla="*/ 82871 h 278088"/>
                <a:gd name="connsiteX8" fmla="*/ 82591 w 4004471"/>
                <a:gd name="connsiteY8" fmla="*/ 142103 h 278088"/>
                <a:gd name="connsiteX9" fmla="*/ 141824 w 4004471"/>
                <a:gd name="connsiteY9" fmla="*/ 201336 h 278088"/>
                <a:gd name="connsiteX10" fmla="*/ 3888508 w 4004471"/>
                <a:gd name="connsiteY10" fmla="*/ 201336 h 278088"/>
                <a:gd name="connsiteX11" fmla="*/ 3947741 w 4004471"/>
                <a:gd name="connsiteY11" fmla="*/ 142103 h 278088"/>
                <a:gd name="connsiteX12" fmla="*/ 3888508 w 4004471"/>
                <a:gd name="connsiteY12" fmla="*/ 82871 h 278088"/>
                <a:gd name="connsiteX13" fmla="*/ 141824 w 4004471"/>
                <a:gd name="connsiteY13" fmla="*/ 82871 h 27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71" h="278088">
                  <a:moveTo>
                    <a:pt x="3888508" y="262794"/>
                  </a:moveTo>
                  <a:lnTo>
                    <a:pt x="141824" y="262794"/>
                  </a:lnTo>
                  <a:cubicBezTo>
                    <a:pt x="75084" y="262794"/>
                    <a:pt x="20857" y="208566"/>
                    <a:pt x="20857" y="141825"/>
                  </a:cubicBezTo>
                  <a:cubicBezTo>
                    <a:pt x="20857" y="75084"/>
                    <a:pt x="75084" y="20857"/>
                    <a:pt x="141824" y="20857"/>
                  </a:cubicBezTo>
                  <a:lnTo>
                    <a:pt x="3888508" y="20857"/>
                  </a:lnTo>
                  <a:cubicBezTo>
                    <a:pt x="3955250" y="20857"/>
                    <a:pt x="4009477" y="75084"/>
                    <a:pt x="4009477" y="141825"/>
                  </a:cubicBezTo>
                  <a:cubicBezTo>
                    <a:pt x="4009199" y="208566"/>
                    <a:pt x="3954971" y="262794"/>
                    <a:pt x="3888508" y="262794"/>
                  </a:cubicBezTo>
                  <a:close/>
                  <a:moveTo>
                    <a:pt x="141824" y="82871"/>
                  </a:moveTo>
                  <a:cubicBezTo>
                    <a:pt x="109289" y="82871"/>
                    <a:pt x="82591" y="109289"/>
                    <a:pt x="82591" y="142103"/>
                  </a:cubicBezTo>
                  <a:cubicBezTo>
                    <a:pt x="82591" y="174639"/>
                    <a:pt x="109010" y="201336"/>
                    <a:pt x="141824" y="201336"/>
                  </a:cubicBezTo>
                  <a:lnTo>
                    <a:pt x="3888508" y="201336"/>
                  </a:lnTo>
                  <a:cubicBezTo>
                    <a:pt x="3921046" y="201336"/>
                    <a:pt x="3947741" y="174918"/>
                    <a:pt x="3947741" y="142103"/>
                  </a:cubicBezTo>
                  <a:cubicBezTo>
                    <a:pt x="3947741" y="109567"/>
                    <a:pt x="3921324" y="82871"/>
                    <a:pt x="3888508" y="82871"/>
                  </a:cubicBezTo>
                  <a:lnTo>
                    <a:pt x="141824" y="82871"/>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88" name="Freeform: Shape 87">
              <a:extLst>
                <a:ext uri="{FF2B5EF4-FFF2-40B4-BE49-F238E27FC236}">
                  <a16:creationId xmlns:a16="http://schemas.microsoft.com/office/drawing/2014/main" id="{5BEF291A-A65D-4856-A38D-C15B26778328}"/>
                </a:ext>
              </a:extLst>
            </p:cNvPr>
            <p:cNvSpPr/>
            <p:nvPr/>
          </p:nvSpPr>
          <p:spPr>
            <a:xfrm>
              <a:off x="17959130" y="3500356"/>
              <a:ext cx="355712" cy="521711"/>
            </a:xfrm>
            <a:custGeom>
              <a:avLst/>
              <a:gdLst>
                <a:gd name="connsiteX0" fmla="*/ 286431 w 417132"/>
                <a:gd name="connsiteY0" fmla="*/ 595665 h 611794"/>
                <a:gd name="connsiteX1" fmla="*/ 144050 w 417132"/>
                <a:gd name="connsiteY1" fmla="*/ 595665 h 611794"/>
                <a:gd name="connsiteX2" fmla="*/ 20857 w 417132"/>
                <a:gd name="connsiteY2" fmla="*/ 472472 h 611794"/>
                <a:gd name="connsiteX3" fmla="*/ 20857 w 417132"/>
                <a:gd name="connsiteY3" fmla="*/ 144050 h 611794"/>
                <a:gd name="connsiteX4" fmla="*/ 144050 w 417132"/>
                <a:gd name="connsiteY4" fmla="*/ 20857 h 611794"/>
                <a:gd name="connsiteX5" fmla="*/ 286431 w 417132"/>
                <a:gd name="connsiteY5" fmla="*/ 20857 h 611794"/>
                <a:gd name="connsiteX6" fmla="*/ 409625 w 417132"/>
                <a:gd name="connsiteY6" fmla="*/ 144050 h 611794"/>
                <a:gd name="connsiteX7" fmla="*/ 409625 w 417132"/>
                <a:gd name="connsiteY7" fmla="*/ 472472 h 611794"/>
                <a:gd name="connsiteX8" fmla="*/ 286431 w 417132"/>
                <a:gd name="connsiteY8" fmla="*/ 595665 h 611794"/>
                <a:gd name="connsiteX9" fmla="*/ 144050 w 417132"/>
                <a:gd name="connsiteY9" fmla="*/ 82314 h 611794"/>
                <a:gd name="connsiteX10" fmla="*/ 82315 w 417132"/>
                <a:gd name="connsiteY10" fmla="*/ 144050 h 611794"/>
                <a:gd name="connsiteX11" fmla="*/ 82315 w 417132"/>
                <a:gd name="connsiteY11" fmla="*/ 472472 h 611794"/>
                <a:gd name="connsiteX12" fmla="*/ 144050 w 417132"/>
                <a:gd name="connsiteY12" fmla="*/ 534208 h 611794"/>
                <a:gd name="connsiteX13" fmla="*/ 286431 w 417132"/>
                <a:gd name="connsiteY13" fmla="*/ 534208 h 611794"/>
                <a:gd name="connsiteX14" fmla="*/ 348167 w 417132"/>
                <a:gd name="connsiteY14" fmla="*/ 472472 h 611794"/>
                <a:gd name="connsiteX15" fmla="*/ 348167 w 417132"/>
                <a:gd name="connsiteY15" fmla="*/ 144050 h 611794"/>
                <a:gd name="connsiteX16" fmla="*/ 286431 w 417132"/>
                <a:gd name="connsiteY16" fmla="*/ 82314 h 611794"/>
                <a:gd name="connsiteX17" fmla="*/ 144050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431" y="595665"/>
                  </a:moveTo>
                  <a:lnTo>
                    <a:pt x="144050" y="595665"/>
                  </a:lnTo>
                  <a:cubicBezTo>
                    <a:pt x="75919" y="595665"/>
                    <a:pt x="20857" y="540326"/>
                    <a:pt x="20857" y="472472"/>
                  </a:cubicBezTo>
                  <a:lnTo>
                    <a:pt x="20857" y="144050"/>
                  </a:lnTo>
                  <a:cubicBezTo>
                    <a:pt x="20857" y="75918"/>
                    <a:pt x="76196" y="20857"/>
                    <a:pt x="144050" y="20857"/>
                  </a:cubicBezTo>
                  <a:lnTo>
                    <a:pt x="286431" y="20857"/>
                  </a:lnTo>
                  <a:cubicBezTo>
                    <a:pt x="354563" y="20857"/>
                    <a:pt x="409625" y="76196"/>
                    <a:pt x="409625" y="144050"/>
                  </a:cubicBezTo>
                  <a:lnTo>
                    <a:pt x="409625" y="472472"/>
                  </a:lnTo>
                  <a:cubicBezTo>
                    <a:pt x="409625" y="540326"/>
                    <a:pt x="354563" y="595665"/>
                    <a:pt x="286431" y="595665"/>
                  </a:cubicBezTo>
                  <a:close/>
                  <a:moveTo>
                    <a:pt x="144050" y="82314"/>
                  </a:moveTo>
                  <a:cubicBezTo>
                    <a:pt x="110124" y="82314"/>
                    <a:pt x="82315" y="109845"/>
                    <a:pt x="82315" y="144050"/>
                  </a:cubicBezTo>
                  <a:lnTo>
                    <a:pt x="82315" y="472472"/>
                  </a:lnTo>
                  <a:cubicBezTo>
                    <a:pt x="82315" y="506399"/>
                    <a:pt x="109845" y="534208"/>
                    <a:pt x="144050" y="534208"/>
                  </a:cubicBezTo>
                  <a:lnTo>
                    <a:pt x="286431" y="534208"/>
                  </a:lnTo>
                  <a:cubicBezTo>
                    <a:pt x="320358" y="534208"/>
                    <a:pt x="348167" y="506677"/>
                    <a:pt x="348167" y="472472"/>
                  </a:cubicBezTo>
                  <a:lnTo>
                    <a:pt x="348167" y="144050"/>
                  </a:lnTo>
                  <a:cubicBezTo>
                    <a:pt x="348167" y="110123"/>
                    <a:pt x="320637" y="82314"/>
                    <a:pt x="286431"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90" name="Freeform: Shape 89">
              <a:extLst>
                <a:ext uri="{FF2B5EF4-FFF2-40B4-BE49-F238E27FC236}">
                  <a16:creationId xmlns:a16="http://schemas.microsoft.com/office/drawing/2014/main" id="{FC2026DD-348A-4B30-ADCC-06C149E5F25F}"/>
                </a:ext>
              </a:extLst>
            </p:cNvPr>
            <p:cNvSpPr/>
            <p:nvPr/>
          </p:nvSpPr>
          <p:spPr>
            <a:xfrm>
              <a:off x="17562391" y="3500356"/>
              <a:ext cx="355712" cy="521711"/>
            </a:xfrm>
            <a:custGeom>
              <a:avLst/>
              <a:gdLst>
                <a:gd name="connsiteX0" fmla="*/ 286709 w 417132"/>
                <a:gd name="connsiteY0" fmla="*/ 595665 h 611794"/>
                <a:gd name="connsiteX1" fmla="*/ 144050 w 417132"/>
                <a:gd name="connsiteY1" fmla="*/ 595665 h 611794"/>
                <a:gd name="connsiteX2" fmla="*/ 20857 w 417132"/>
                <a:gd name="connsiteY2" fmla="*/ 472472 h 611794"/>
                <a:gd name="connsiteX3" fmla="*/ 20857 w 417132"/>
                <a:gd name="connsiteY3" fmla="*/ 144050 h 611794"/>
                <a:gd name="connsiteX4" fmla="*/ 144050 w 417132"/>
                <a:gd name="connsiteY4" fmla="*/ 20857 h 611794"/>
                <a:gd name="connsiteX5" fmla="*/ 286709 w 417132"/>
                <a:gd name="connsiteY5" fmla="*/ 20857 h 611794"/>
                <a:gd name="connsiteX6" fmla="*/ 409902 w 417132"/>
                <a:gd name="connsiteY6" fmla="*/ 144050 h 611794"/>
                <a:gd name="connsiteX7" fmla="*/ 409902 w 417132"/>
                <a:gd name="connsiteY7" fmla="*/ 472472 h 611794"/>
                <a:gd name="connsiteX8" fmla="*/ 286709 w 417132"/>
                <a:gd name="connsiteY8" fmla="*/ 595665 h 611794"/>
                <a:gd name="connsiteX9" fmla="*/ 144328 w 417132"/>
                <a:gd name="connsiteY9" fmla="*/ 82314 h 611794"/>
                <a:gd name="connsiteX10" fmla="*/ 82591 w 417132"/>
                <a:gd name="connsiteY10" fmla="*/ 144050 h 611794"/>
                <a:gd name="connsiteX11" fmla="*/ 82591 w 417132"/>
                <a:gd name="connsiteY11" fmla="*/ 472472 h 611794"/>
                <a:gd name="connsiteX12" fmla="*/ 144328 w 417132"/>
                <a:gd name="connsiteY12" fmla="*/ 534208 h 611794"/>
                <a:gd name="connsiteX13" fmla="*/ 286987 w 417132"/>
                <a:gd name="connsiteY13" fmla="*/ 534208 h 611794"/>
                <a:gd name="connsiteX14" fmla="*/ 348722 w 417132"/>
                <a:gd name="connsiteY14" fmla="*/ 472472 h 611794"/>
                <a:gd name="connsiteX15" fmla="*/ 348722 w 417132"/>
                <a:gd name="connsiteY15" fmla="*/ 144050 h 611794"/>
                <a:gd name="connsiteX16" fmla="*/ 286987 w 417132"/>
                <a:gd name="connsiteY16" fmla="*/ 82314 h 611794"/>
                <a:gd name="connsiteX17" fmla="*/ 144328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709" y="595665"/>
                  </a:moveTo>
                  <a:lnTo>
                    <a:pt x="144050" y="595665"/>
                  </a:lnTo>
                  <a:cubicBezTo>
                    <a:pt x="75918" y="595665"/>
                    <a:pt x="20857" y="540326"/>
                    <a:pt x="20857" y="472472"/>
                  </a:cubicBezTo>
                  <a:lnTo>
                    <a:pt x="20857" y="144050"/>
                  </a:lnTo>
                  <a:cubicBezTo>
                    <a:pt x="20857" y="75918"/>
                    <a:pt x="76196" y="20857"/>
                    <a:pt x="144050" y="20857"/>
                  </a:cubicBezTo>
                  <a:lnTo>
                    <a:pt x="286709" y="20857"/>
                  </a:lnTo>
                  <a:cubicBezTo>
                    <a:pt x="354841" y="20857"/>
                    <a:pt x="409902" y="76196"/>
                    <a:pt x="409902" y="144050"/>
                  </a:cubicBezTo>
                  <a:lnTo>
                    <a:pt x="409902" y="472472"/>
                  </a:lnTo>
                  <a:cubicBezTo>
                    <a:pt x="410180" y="540326"/>
                    <a:pt x="354841" y="595665"/>
                    <a:pt x="286709" y="595665"/>
                  </a:cubicBezTo>
                  <a:close/>
                  <a:moveTo>
                    <a:pt x="144328" y="82314"/>
                  </a:moveTo>
                  <a:cubicBezTo>
                    <a:pt x="110400" y="82314"/>
                    <a:pt x="82591" y="109845"/>
                    <a:pt x="82591" y="144050"/>
                  </a:cubicBezTo>
                  <a:lnTo>
                    <a:pt x="82591" y="472472"/>
                  </a:lnTo>
                  <a:cubicBezTo>
                    <a:pt x="82591" y="506399"/>
                    <a:pt x="110124" y="534208"/>
                    <a:pt x="144328" y="534208"/>
                  </a:cubicBezTo>
                  <a:lnTo>
                    <a:pt x="286987" y="534208"/>
                  </a:lnTo>
                  <a:cubicBezTo>
                    <a:pt x="320913" y="534208"/>
                    <a:pt x="348722" y="506677"/>
                    <a:pt x="348722" y="472472"/>
                  </a:cubicBezTo>
                  <a:lnTo>
                    <a:pt x="348722" y="144050"/>
                  </a:lnTo>
                  <a:cubicBezTo>
                    <a:pt x="348722" y="110123"/>
                    <a:pt x="321192" y="82314"/>
                    <a:pt x="286987" y="82314"/>
                  </a:cubicBezTo>
                  <a:lnTo>
                    <a:pt x="144328"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92" name="Freeform: Shape 91">
              <a:extLst>
                <a:ext uri="{FF2B5EF4-FFF2-40B4-BE49-F238E27FC236}">
                  <a16:creationId xmlns:a16="http://schemas.microsoft.com/office/drawing/2014/main" id="{48044279-3A3B-4B69-91ED-D8F1E3F0E013}"/>
                </a:ext>
              </a:extLst>
            </p:cNvPr>
            <p:cNvSpPr/>
            <p:nvPr/>
          </p:nvSpPr>
          <p:spPr>
            <a:xfrm>
              <a:off x="17959130" y="4059304"/>
              <a:ext cx="355713" cy="521713"/>
            </a:xfrm>
            <a:custGeom>
              <a:avLst/>
              <a:gdLst>
                <a:gd name="connsiteX0" fmla="*/ 286431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431 w 417132"/>
                <a:gd name="connsiteY5" fmla="*/ 20857 h 611794"/>
                <a:gd name="connsiteX6" fmla="*/ 409625 w 417132"/>
                <a:gd name="connsiteY6" fmla="*/ 144050 h 611794"/>
                <a:gd name="connsiteX7" fmla="*/ 409625 w 417132"/>
                <a:gd name="connsiteY7" fmla="*/ 472194 h 611794"/>
                <a:gd name="connsiteX8" fmla="*/ 286431 w 417132"/>
                <a:gd name="connsiteY8" fmla="*/ 595387 h 611794"/>
                <a:gd name="connsiteX9" fmla="*/ 144050 w 417132"/>
                <a:gd name="connsiteY9" fmla="*/ 82314 h 611794"/>
                <a:gd name="connsiteX10" fmla="*/ 82315 w 417132"/>
                <a:gd name="connsiteY10" fmla="*/ 144050 h 611794"/>
                <a:gd name="connsiteX11" fmla="*/ 82315 w 417132"/>
                <a:gd name="connsiteY11" fmla="*/ 472194 h 611794"/>
                <a:gd name="connsiteX12" fmla="*/ 144050 w 417132"/>
                <a:gd name="connsiteY12" fmla="*/ 533930 h 611794"/>
                <a:gd name="connsiteX13" fmla="*/ 286431 w 417132"/>
                <a:gd name="connsiteY13" fmla="*/ 533930 h 611794"/>
                <a:gd name="connsiteX14" fmla="*/ 348167 w 417132"/>
                <a:gd name="connsiteY14" fmla="*/ 472194 h 611794"/>
                <a:gd name="connsiteX15" fmla="*/ 348167 w 417132"/>
                <a:gd name="connsiteY15" fmla="*/ 144050 h 611794"/>
                <a:gd name="connsiteX16" fmla="*/ 286431 w 417132"/>
                <a:gd name="connsiteY16" fmla="*/ 82314 h 611794"/>
                <a:gd name="connsiteX17" fmla="*/ 144050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431" y="595387"/>
                  </a:moveTo>
                  <a:lnTo>
                    <a:pt x="144050" y="595387"/>
                  </a:lnTo>
                  <a:cubicBezTo>
                    <a:pt x="75919" y="595387"/>
                    <a:pt x="20857" y="540048"/>
                    <a:pt x="20857" y="472194"/>
                  </a:cubicBezTo>
                  <a:lnTo>
                    <a:pt x="20857" y="144050"/>
                  </a:lnTo>
                  <a:cubicBezTo>
                    <a:pt x="20857" y="75918"/>
                    <a:pt x="76196" y="20857"/>
                    <a:pt x="144050" y="20857"/>
                  </a:cubicBezTo>
                  <a:lnTo>
                    <a:pt x="286431" y="20857"/>
                  </a:lnTo>
                  <a:cubicBezTo>
                    <a:pt x="354563" y="20857"/>
                    <a:pt x="409625" y="76196"/>
                    <a:pt x="409625" y="144050"/>
                  </a:cubicBezTo>
                  <a:lnTo>
                    <a:pt x="409625" y="472194"/>
                  </a:lnTo>
                  <a:cubicBezTo>
                    <a:pt x="409625" y="540048"/>
                    <a:pt x="354563" y="595387"/>
                    <a:pt x="286431" y="595387"/>
                  </a:cubicBezTo>
                  <a:close/>
                  <a:moveTo>
                    <a:pt x="144050" y="82314"/>
                  </a:moveTo>
                  <a:cubicBezTo>
                    <a:pt x="110124" y="82314"/>
                    <a:pt x="82315" y="109845"/>
                    <a:pt x="82315" y="144050"/>
                  </a:cubicBezTo>
                  <a:lnTo>
                    <a:pt x="82315" y="472194"/>
                  </a:lnTo>
                  <a:cubicBezTo>
                    <a:pt x="82315" y="506121"/>
                    <a:pt x="109845" y="533930"/>
                    <a:pt x="144050" y="533930"/>
                  </a:cubicBezTo>
                  <a:lnTo>
                    <a:pt x="286431" y="533930"/>
                  </a:lnTo>
                  <a:cubicBezTo>
                    <a:pt x="320358" y="533930"/>
                    <a:pt x="348167" y="506399"/>
                    <a:pt x="348167" y="472194"/>
                  </a:cubicBezTo>
                  <a:lnTo>
                    <a:pt x="348167" y="144050"/>
                  </a:lnTo>
                  <a:cubicBezTo>
                    <a:pt x="348167" y="110123"/>
                    <a:pt x="320637" y="82314"/>
                    <a:pt x="286431"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94" name="Freeform: Shape 93">
              <a:extLst>
                <a:ext uri="{FF2B5EF4-FFF2-40B4-BE49-F238E27FC236}">
                  <a16:creationId xmlns:a16="http://schemas.microsoft.com/office/drawing/2014/main" id="{528C5025-72B9-4A4D-971A-C16CE4FE8A8D}"/>
                </a:ext>
              </a:extLst>
            </p:cNvPr>
            <p:cNvSpPr/>
            <p:nvPr/>
          </p:nvSpPr>
          <p:spPr>
            <a:xfrm>
              <a:off x="17562391" y="4046971"/>
              <a:ext cx="355712" cy="521711"/>
            </a:xfrm>
            <a:custGeom>
              <a:avLst/>
              <a:gdLst>
                <a:gd name="connsiteX0" fmla="*/ 286709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709 w 417132"/>
                <a:gd name="connsiteY5" fmla="*/ 20857 h 611794"/>
                <a:gd name="connsiteX6" fmla="*/ 409902 w 417132"/>
                <a:gd name="connsiteY6" fmla="*/ 144050 h 611794"/>
                <a:gd name="connsiteX7" fmla="*/ 409902 w 417132"/>
                <a:gd name="connsiteY7" fmla="*/ 472194 h 611794"/>
                <a:gd name="connsiteX8" fmla="*/ 286709 w 417132"/>
                <a:gd name="connsiteY8" fmla="*/ 595387 h 611794"/>
                <a:gd name="connsiteX9" fmla="*/ 144328 w 417132"/>
                <a:gd name="connsiteY9" fmla="*/ 82314 h 611794"/>
                <a:gd name="connsiteX10" fmla="*/ 82591 w 417132"/>
                <a:gd name="connsiteY10" fmla="*/ 144050 h 611794"/>
                <a:gd name="connsiteX11" fmla="*/ 82591 w 417132"/>
                <a:gd name="connsiteY11" fmla="*/ 472194 h 611794"/>
                <a:gd name="connsiteX12" fmla="*/ 144328 w 417132"/>
                <a:gd name="connsiteY12" fmla="*/ 533930 h 611794"/>
                <a:gd name="connsiteX13" fmla="*/ 286987 w 417132"/>
                <a:gd name="connsiteY13" fmla="*/ 533930 h 611794"/>
                <a:gd name="connsiteX14" fmla="*/ 348722 w 417132"/>
                <a:gd name="connsiteY14" fmla="*/ 472194 h 611794"/>
                <a:gd name="connsiteX15" fmla="*/ 348722 w 417132"/>
                <a:gd name="connsiteY15" fmla="*/ 144050 h 611794"/>
                <a:gd name="connsiteX16" fmla="*/ 286987 w 417132"/>
                <a:gd name="connsiteY16" fmla="*/ 82314 h 611794"/>
                <a:gd name="connsiteX17" fmla="*/ 144328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709" y="595387"/>
                  </a:moveTo>
                  <a:lnTo>
                    <a:pt x="144050" y="595387"/>
                  </a:lnTo>
                  <a:cubicBezTo>
                    <a:pt x="75918" y="595387"/>
                    <a:pt x="20857" y="540048"/>
                    <a:pt x="20857" y="472194"/>
                  </a:cubicBezTo>
                  <a:lnTo>
                    <a:pt x="20857" y="144050"/>
                  </a:lnTo>
                  <a:cubicBezTo>
                    <a:pt x="20857" y="75918"/>
                    <a:pt x="76196" y="20857"/>
                    <a:pt x="144050" y="20857"/>
                  </a:cubicBezTo>
                  <a:lnTo>
                    <a:pt x="286709" y="20857"/>
                  </a:lnTo>
                  <a:cubicBezTo>
                    <a:pt x="354841" y="20857"/>
                    <a:pt x="409902" y="76196"/>
                    <a:pt x="409902" y="144050"/>
                  </a:cubicBezTo>
                  <a:lnTo>
                    <a:pt x="409902" y="472194"/>
                  </a:lnTo>
                  <a:cubicBezTo>
                    <a:pt x="410180" y="540048"/>
                    <a:pt x="354841" y="595387"/>
                    <a:pt x="286709" y="595387"/>
                  </a:cubicBezTo>
                  <a:close/>
                  <a:moveTo>
                    <a:pt x="144328" y="82314"/>
                  </a:moveTo>
                  <a:cubicBezTo>
                    <a:pt x="110400" y="82314"/>
                    <a:pt x="82591" y="109845"/>
                    <a:pt x="82591" y="144050"/>
                  </a:cubicBezTo>
                  <a:lnTo>
                    <a:pt x="82591" y="472194"/>
                  </a:lnTo>
                  <a:cubicBezTo>
                    <a:pt x="82591" y="506121"/>
                    <a:pt x="110124" y="533930"/>
                    <a:pt x="144328" y="533930"/>
                  </a:cubicBezTo>
                  <a:lnTo>
                    <a:pt x="286987" y="533930"/>
                  </a:lnTo>
                  <a:cubicBezTo>
                    <a:pt x="320913" y="533930"/>
                    <a:pt x="348722" y="506399"/>
                    <a:pt x="348722" y="472194"/>
                  </a:cubicBezTo>
                  <a:lnTo>
                    <a:pt x="348722" y="144050"/>
                  </a:lnTo>
                  <a:cubicBezTo>
                    <a:pt x="348722" y="110123"/>
                    <a:pt x="321192" y="82314"/>
                    <a:pt x="286987" y="82314"/>
                  </a:cubicBezTo>
                  <a:lnTo>
                    <a:pt x="144328"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96" name="Freeform: Shape 95">
              <a:extLst>
                <a:ext uri="{FF2B5EF4-FFF2-40B4-BE49-F238E27FC236}">
                  <a16:creationId xmlns:a16="http://schemas.microsoft.com/office/drawing/2014/main" id="{AEA00C0D-BCF6-45B8-8224-6FED639318FA}"/>
                </a:ext>
              </a:extLst>
            </p:cNvPr>
            <p:cNvSpPr/>
            <p:nvPr/>
          </p:nvSpPr>
          <p:spPr>
            <a:xfrm>
              <a:off x="18716089" y="3512691"/>
              <a:ext cx="332000" cy="521713"/>
            </a:xfrm>
            <a:custGeom>
              <a:avLst/>
              <a:gdLst>
                <a:gd name="connsiteX0" fmla="*/ 271136 w 389323"/>
                <a:gd name="connsiteY0" fmla="*/ 595665 h 611794"/>
                <a:gd name="connsiteX1" fmla="*/ 144050 w 389323"/>
                <a:gd name="connsiteY1" fmla="*/ 595665 h 611794"/>
                <a:gd name="connsiteX2" fmla="*/ 20857 w 389323"/>
                <a:gd name="connsiteY2" fmla="*/ 472472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472 h 611794"/>
                <a:gd name="connsiteX8" fmla="*/ 271136 w 389323"/>
                <a:gd name="connsiteY8" fmla="*/ 595665 h 611794"/>
                <a:gd name="connsiteX9" fmla="*/ 144050 w 389323"/>
                <a:gd name="connsiteY9" fmla="*/ 82314 h 611794"/>
                <a:gd name="connsiteX10" fmla="*/ 82313 w 389323"/>
                <a:gd name="connsiteY10" fmla="*/ 144050 h 611794"/>
                <a:gd name="connsiteX11" fmla="*/ 82313 w 389323"/>
                <a:gd name="connsiteY11" fmla="*/ 472472 h 611794"/>
                <a:gd name="connsiteX12" fmla="*/ 144050 w 389323"/>
                <a:gd name="connsiteY12" fmla="*/ 534208 h 611794"/>
                <a:gd name="connsiteX13" fmla="*/ 271136 w 389323"/>
                <a:gd name="connsiteY13" fmla="*/ 534208 h 611794"/>
                <a:gd name="connsiteX14" fmla="*/ 332871 w 389323"/>
                <a:gd name="connsiteY14" fmla="*/ 472472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665"/>
                  </a:moveTo>
                  <a:lnTo>
                    <a:pt x="144050" y="595665"/>
                  </a:lnTo>
                  <a:cubicBezTo>
                    <a:pt x="75918" y="595665"/>
                    <a:pt x="20857" y="540326"/>
                    <a:pt x="20857" y="472472"/>
                  </a:cubicBezTo>
                  <a:lnTo>
                    <a:pt x="20857" y="144050"/>
                  </a:lnTo>
                  <a:cubicBezTo>
                    <a:pt x="20857" y="75918"/>
                    <a:pt x="76196" y="20857"/>
                    <a:pt x="144050" y="20857"/>
                  </a:cubicBezTo>
                  <a:lnTo>
                    <a:pt x="271136" y="20857"/>
                  </a:lnTo>
                  <a:cubicBezTo>
                    <a:pt x="339266" y="20857"/>
                    <a:pt x="394329" y="76196"/>
                    <a:pt x="394329" y="144050"/>
                  </a:cubicBezTo>
                  <a:lnTo>
                    <a:pt x="394329" y="472472"/>
                  </a:lnTo>
                  <a:cubicBezTo>
                    <a:pt x="394606" y="540326"/>
                    <a:pt x="339266" y="595665"/>
                    <a:pt x="271136" y="595665"/>
                  </a:cubicBezTo>
                  <a:close/>
                  <a:moveTo>
                    <a:pt x="144050" y="82314"/>
                  </a:moveTo>
                  <a:cubicBezTo>
                    <a:pt x="110122" y="82314"/>
                    <a:pt x="82313" y="109845"/>
                    <a:pt x="82313" y="144050"/>
                  </a:cubicBezTo>
                  <a:lnTo>
                    <a:pt x="82313" y="472472"/>
                  </a:lnTo>
                  <a:cubicBezTo>
                    <a:pt x="82313" y="506399"/>
                    <a:pt x="109844" y="534208"/>
                    <a:pt x="144050" y="534208"/>
                  </a:cubicBezTo>
                  <a:lnTo>
                    <a:pt x="271136" y="534208"/>
                  </a:lnTo>
                  <a:cubicBezTo>
                    <a:pt x="305062" y="534208"/>
                    <a:pt x="332871" y="506677"/>
                    <a:pt x="332871" y="472472"/>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98" name="Freeform: Shape 97">
              <a:extLst>
                <a:ext uri="{FF2B5EF4-FFF2-40B4-BE49-F238E27FC236}">
                  <a16:creationId xmlns:a16="http://schemas.microsoft.com/office/drawing/2014/main" id="{CEC141AF-20BE-4729-B2AA-FEAE18A0927F}"/>
                </a:ext>
              </a:extLst>
            </p:cNvPr>
            <p:cNvSpPr/>
            <p:nvPr/>
          </p:nvSpPr>
          <p:spPr>
            <a:xfrm>
              <a:off x="18716089" y="4059304"/>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4 h 611794"/>
                <a:gd name="connsiteX12" fmla="*/ 144050 w 389323"/>
                <a:gd name="connsiteY12" fmla="*/ 533930 h 611794"/>
                <a:gd name="connsiteX13" fmla="*/ 271136 w 389323"/>
                <a:gd name="connsiteY13" fmla="*/ 533930 h 611794"/>
                <a:gd name="connsiteX14" fmla="*/ 332871 w 389323"/>
                <a:gd name="connsiteY14" fmla="*/ 472194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5918"/>
                    <a:pt x="76196" y="20857"/>
                    <a:pt x="144050" y="20857"/>
                  </a:cubicBezTo>
                  <a:lnTo>
                    <a:pt x="271136" y="20857"/>
                  </a:lnTo>
                  <a:cubicBezTo>
                    <a:pt x="339266" y="20857"/>
                    <a:pt x="394329" y="76196"/>
                    <a:pt x="394329" y="144050"/>
                  </a:cubicBezTo>
                  <a:lnTo>
                    <a:pt x="394329" y="472194"/>
                  </a:lnTo>
                  <a:cubicBezTo>
                    <a:pt x="394606" y="540048"/>
                    <a:pt x="339266" y="595387"/>
                    <a:pt x="271136" y="595387"/>
                  </a:cubicBezTo>
                  <a:close/>
                  <a:moveTo>
                    <a:pt x="144050" y="82314"/>
                  </a:moveTo>
                  <a:cubicBezTo>
                    <a:pt x="110122" y="82314"/>
                    <a:pt x="82313" y="109845"/>
                    <a:pt x="82313" y="144050"/>
                  </a:cubicBezTo>
                  <a:lnTo>
                    <a:pt x="82313" y="472194"/>
                  </a:lnTo>
                  <a:cubicBezTo>
                    <a:pt x="82313" y="506121"/>
                    <a:pt x="109844" y="533930"/>
                    <a:pt x="144050" y="533930"/>
                  </a:cubicBezTo>
                  <a:lnTo>
                    <a:pt x="271136" y="533930"/>
                  </a:lnTo>
                  <a:cubicBezTo>
                    <a:pt x="305062" y="533930"/>
                    <a:pt x="332871" y="506399"/>
                    <a:pt x="332871" y="472194"/>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00" name="Freeform: Shape 99">
              <a:extLst>
                <a:ext uri="{FF2B5EF4-FFF2-40B4-BE49-F238E27FC236}">
                  <a16:creationId xmlns:a16="http://schemas.microsoft.com/office/drawing/2014/main" id="{BA78AF29-7996-41D4-8081-DBB4321CBB50}"/>
                </a:ext>
              </a:extLst>
            </p:cNvPr>
            <p:cNvSpPr/>
            <p:nvPr/>
          </p:nvSpPr>
          <p:spPr>
            <a:xfrm>
              <a:off x="16818712" y="4046971"/>
              <a:ext cx="331999" cy="521711"/>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4 h 611794"/>
                <a:gd name="connsiteX12" fmla="*/ 144050 w 389323"/>
                <a:gd name="connsiteY12" fmla="*/ 533930 h 611794"/>
                <a:gd name="connsiteX13" fmla="*/ 271136 w 389323"/>
                <a:gd name="connsiteY13" fmla="*/ 533930 h 611794"/>
                <a:gd name="connsiteX14" fmla="*/ 332871 w 389323"/>
                <a:gd name="connsiteY14" fmla="*/ 472194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5918"/>
                    <a:pt x="76196" y="20857"/>
                    <a:pt x="144050" y="20857"/>
                  </a:cubicBezTo>
                  <a:lnTo>
                    <a:pt x="271136" y="20857"/>
                  </a:lnTo>
                  <a:cubicBezTo>
                    <a:pt x="339266" y="20857"/>
                    <a:pt x="394329" y="76196"/>
                    <a:pt x="394329" y="144050"/>
                  </a:cubicBezTo>
                  <a:lnTo>
                    <a:pt x="394329" y="472194"/>
                  </a:lnTo>
                  <a:cubicBezTo>
                    <a:pt x="394329" y="540048"/>
                    <a:pt x="338990" y="595387"/>
                    <a:pt x="271136" y="595387"/>
                  </a:cubicBezTo>
                  <a:close/>
                  <a:moveTo>
                    <a:pt x="144050" y="82314"/>
                  </a:moveTo>
                  <a:cubicBezTo>
                    <a:pt x="110122" y="82314"/>
                    <a:pt x="82313" y="109845"/>
                    <a:pt x="82313" y="144050"/>
                  </a:cubicBezTo>
                  <a:lnTo>
                    <a:pt x="82313" y="472194"/>
                  </a:lnTo>
                  <a:cubicBezTo>
                    <a:pt x="82313" y="506121"/>
                    <a:pt x="109844" y="533930"/>
                    <a:pt x="144050" y="533930"/>
                  </a:cubicBezTo>
                  <a:lnTo>
                    <a:pt x="271136" y="533930"/>
                  </a:lnTo>
                  <a:cubicBezTo>
                    <a:pt x="305062" y="533930"/>
                    <a:pt x="332871" y="506399"/>
                    <a:pt x="332871" y="472194"/>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02" name="Freeform: Shape 101">
              <a:extLst>
                <a:ext uri="{FF2B5EF4-FFF2-40B4-BE49-F238E27FC236}">
                  <a16:creationId xmlns:a16="http://schemas.microsoft.com/office/drawing/2014/main" id="{D6E70B56-83AF-43B0-9E04-7BFC664B0904}"/>
                </a:ext>
              </a:extLst>
            </p:cNvPr>
            <p:cNvSpPr/>
            <p:nvPr/>
          </p:nvSpPr>
          <p:spPr>
            <a:xfrm>
              <a:off x="16818712" y="3500356"/>
              <a:ext cx="331999" cy="521711"/>
            </a:xfrm>
            <a:custGeom>
              <a:avLst/>
              <a:gdLst>
                <a:gd name="connsiteX0" fmla="*/ 271136 w 389323"/>
                <a:gd name="connsiteY0" fmla="*/ 595665 h 611794"/>
                <a:gd name="connsiteX1" fmla="*/ 144050 w 389323"/>
                <a:gd name="connsiteY1" fmla="*/ 595665 h 611794"/>
                <a:gd name="connsiteX2" fmla="*/ 20857 w 389323"/>
                <a:gd name="connsiteY2" fmla="*/ 472472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472 h 611794"/>
                <a:gd name="connsiteX8" fmla="*/ 271136 w 389323"/>
                <a:gd name="connsiteY8" fmla="*/ 595665 h 611794"/>
                <a:gd name="connsiteX9" fmla="*/ 144050 w 389323"/>
                <a:gd name="connsiteY9" fmla="*/ 82314 h 611794"/>
                <a:gd name="connsiteX10" fmla="*/ 82313 w 389323"/>
                <a:gd name="connsiteY10" fmla="*/ 144050 h 611794"/>
                <a:gd name="connsiteX11" fmla="*/ 82313 w 389323"/>
                <a:gd name="connsiteY11" fmla="*/ 472472 h 611794"/>
                <a:gd name="connsiteX12" fmla="*/ 144050 w 389323"/>
                <a:gd name="connsiteY12" fmla="*/ 534208 h 611794"/>
                <a:gd name="connsiteX13" fmla="*/ 271136 w 389323"/>
                <a:gd name="connsiteY13" fmla="*/ 534208 h 611794"/>
                <a:gd name="connsiteX14" fmla="*/ 332871 w 389323"/>
                <a:gd name="connsiteY14" fmla="*/ 472472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665"/>
                  </a:moveTo>
                  <a:lnTo>
                    <a:pt x="144050" y="595665"/>
                  </a:lnTo>
                  <a:cubicBezTo>
                    <a:pt x="75918" y="595665"/>
                    <a:pt x="20857" y="540326"/>
                    <a:pt x="20857" y="472472"/>
                  </a:cubicBezTo>
                  <a:lnTo>
                    <a:pt x="20857" y="144050"/>
                  </a:lnTo>
                  <a:cubicBezTo>
                    <a:pt x="20857" y="75918"/>
                    <a:pt x="76196" y="20857"/>
                    <a:pt x="144050" y="20857"/>
                  </a:cubicBezTo>
                  <a:lnTo>
                    <a:pt x="271136" y="20857"/>
                  </a:lnTo>
                  <a:cubicBezTo>
                    <a:pt x="339266" y="20857"/>
                    <a:pt x="394329" y="76196"/>
                    <a:pt x="394329" y="144050"/>
                  </a:cubicBezTo>
                  <a:lnTo>
                    <a:pt x="394329" y="472472"/>
                  </a:lnTo>
                  <a:cubicBezTo>
                    <a:pt x="394329" y="540326"/>
                    <a:pt x="338990" y="595665"/>
                    <a:pt x="271136" y="595665"/>
                  </a:cubicBezTo>
                  <a:close/>
                  <a:moveTo>
                    <a:pt x="144050" y="82314"/>
                  </a:moveTo>
                  <a:cubicBezTo>
                    <a:pt x="110122" y="82314"/>
                    <a:pt x="82313" y="109845"/>
                    <a:pt x="82313" y="144050"/>
                  </a:cubicBezTo>
                  <a:lnTo>
                    <a:pt x="82313" y="472472"/>
                  </a:lnTo>
                  <a:cubicBezTo>
                    <a:pt x="82313" y="506399"/>
                    <a:pt x="109844" y="534208"/>
                    <a:pt x="144050" y="534208"/>
                  </a:cubicBezTo>
                  <a:lnTo>
                    <a:pt x="271136" y="534208"/>
                  </a:lnTo>
                  <a:cubicBezTo>
                    <a:pt x="305062" y="534208"/>
                    <a:pt x="332871" y="506677"/>
                    <a:pt x="332871" y="472472"/>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04" name="Freeform: Shape 103">
              <a:extLst>
                <a:ext uri="{FF2B5EF4-FFF2-40B4-BE49-F238E27FC236}">
                  <a16:creationId xmlns:a16="http://schemas.microsoft.com/office/drawing/2014/main" id="{7CA56F29-6B7C-42A1-B32B-CDF5A5FEC3E2}"/>
                </a:ext>
              </a:extLst>
            </p:cNvPr>
            <p:cNvSpPr/>
            <p:nvPr/>
          </p:nvSpPr>
          <p:spPr>
            <a:xfrm>
              <a:off x="17959130" y="5301930"/>
              <a:ext cx="355713" cy="521713"/>
            </a:xfrm>
            <a:custGeom>
              <a:avLst/>
              <a:gdLst>
                <a:gd name="connsiteX0" fmla="*/ 286431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431 w 417132"/>
                <a:gd name="connsiteY5" fmla="*/ 20857 h 611794"/>
                <a:gd name="connsiteX6" fmla="*/ 409625 w 417132"/>
                <a:gd name="connsiteY6" fmla="*/ 144050 h 611794"/>
                <a:gd name="connsiteX7" fmla="*/ 409625 w 417132"/>
                <a:gd name="connsiteY7" fmla="*/ 472194 h 611794"/>
                <a:gd name="connsiteX8" fmla="*/ 286431 w 417132"/>
                <a:gd name="connsiteY8" fmla="*/ 595387 h 611794"/>
                <a:gd name="connsiteX9" fmla="*/ 144050 w 417132"/>
                <a:gd name="connsiteY9" fmla="*/ 82314 h 611794"/>
                <a:gd name="connsiteX10" fmla="*/ 82315 w 417132"/>
                <a:gd name="connsiteY10" fmla="*/ 144050 h 611794"/>
                <a:gd name="connsiteX11" fmla="*/ 82315 w 417132"/>
                <a:gd name="connsiteY11" fmla="*/ 472194 h 611794"/>
                <a:gd name="connsiteX12" fmla="*/ 144050 w 417132"/>
                <a:gd name="connsiteY12" fmla="*/ 533930 h 611794"/>
                <a:gd name="connsiteX13" fmla="*/ 286431 w 417132"/>
                <a:gd name="connsiteY13" fmla="*/ 533930 h 611794"/>
                <a:gd name="connsiteX14" fmla="*/ 348167 w 417132"/>
                <a:gd name="connsiteY14" fmla="*/ 472194 h 611794"/>
                <a:gd name="connsiteX15" fmla="*/ 348167 w 417132"/>
                <a:gd name="connsiteY15" fmla="*/ 144050 h 611794"/>
                <a:gd name="connsiteX16" fmla="*/ 286431 w 417132"/>
                <a:gd name="connsiteY16" fmla="*/ 82314 h 611794"/>
                <a:gd name="connsiteX17" fmla="*/ 144050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431" y="595387"/>
                  </a:moveTo>
                  <a:lnTo>
                    <a:pt x="144050" y="595387"/>
                  </a:lnTo>
                  <a:cubicBezTo>
                    <a:pt x="75919" y="595387"/>
                    <a:pt x="20857" y="540048"/>
                    <a:pt x="20857" y="472194"/>
                  </a:cubicBezTo>
                  <a:lnTo>
                    <a:pt x="20857" y="144050"/>
                  </a:lnTo>
                  <a:cubicBezTo>
                    <a:pt x="20857" y="76196"/>
                    <a:pt x="76196" y="20857"/>
                    <a:pt x="144050" y="20857"/>
                  </a:cubicBezTo>
                  <a:lnTo>
                    <a:pt x="286431" y="20857"/>
                  </a:lnTo>
                  <a:cubicBezTo>
                    <a:pt x="354563" y="20857"/>
                    <a:pt x="409625" y="76196"/>
                    <a:pt x="409625" y="144050"/>
                  </a:cubicBezTo>
                  <a:lnTo>
                    <a:pt x="409625" y="472194"/>
                  </a:lnTo>
                  <a:cubicBezTo>
                    <a:pt x="409625" y="540048"/>
                    <a:pt x="354563" y="595387"/>
                    <a:pt x="286431" y="595387"/>
                  </a:cubicBezTo>
                  <a:close/>
                  <a:moveTo>
                    <a:pt x="144050" y="82314"/>
                  </a:moveTo>
                  <a:cubicBezTo>
                    <a:pt x="110124" y="82314"/>
                    <a:pt x="82315" y="109845"/>
                    <a:pt x="82315" y="144050"/>
                  </a:cubicBezTo>
                  <a:lnTo>
                    <a:pt x="82315" y="472194"/>
                  </a:lnTo>
                  <a:cubicBezTo>
                    <a:pt x="82315" y="506121"/>
                    <a:pt x="109845" y="533930"/>
                    <a:pt x="144050" y="533930"/>
                  </a:cubicBezTo>
                  <a:lnTo>
                    <a:pt x="286431" y="533930"/>
                  </a:lnTo>
                  <a:cubicBezTo>
                    <a:pt x="320358" y="533930"/>
                    <a:pt x="348167" y="506399"/>
                    <a:pt x="348167" y="472194"/>
                  </a:cubicBezTo>
                  <a:lnTo>
                    <a:pt x="348167" y="144050"/>
                  </a:lnTo>
                  <a:cubicBezTo>
                    <a:pt x="348167" y="110123"/>
                    <a:pt x="320637" y="82314"/>
                    <a:pt x="286431"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06" name="Freeform: Shape 105">
              <a:extLst>
                <a:ext uri="{FF2B5EF4-FFF2-40B4-BE49-F238E27FC236}">
                  <a16:creationId xmlns:a16="http://schemas.microsoft.com/office/drawing/2014/main" id="{5CD74614-6F85-4C66-A887-F4878572EDFB}"/>
                </a:ext>
              </a:extLst>
            </p:cNvPr>
            <p:cNvSpPr/>
            <p:nvPr/>
          </p:nvSpPr>
          <p:spPr>
            <a:xfrm>
              <a:off x="17562391" y="5301930"/>
              <a:ext cx="355713" cy="521713"/>
            </a:xfrm>
            <a:custGeom>
              <a:avLst/>
              <a:gdLst>
                <a:gd name="connsiteX0" fmla="*/ 286709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709 w 417132"/>
                <a:gd name="connsiteY5" fmla="*/ 20857 h 611794"/>
                <a:gd name="connsiteX6" fmla="*/ 409902 w 417132"/>
                <a:gd name="connsiteY6" fmla="*/ 144050 h 611794"/>
                <a:gd name="connsiteX7" fmla="*/ 409902 w 417132"/>
                <a:gd name="connsiteY7" fmla="*/ 472194 h 611794"/>
                <a:gd name="connsiteX8" fmla="*/ 286709 w 417132"/>
                <a:gd name="connsiteY8" fmla="*/ 595387 h 611794"/>
                <a:gd name="connsiteX9" fmla="*/ 144328 w 417132"/>
                <a:gd name="connsiteY9" fmla="*/ 82314 h 611794"/>
                <a:gd name="connsiteX10" fmla="*/ 82591 w 417132"/>
                <a:gd name="connsiteY10" fmla="*/ 144050 h 611794"/>
                <a:gd name="connsiteX11" fmla="*/ 82591 w 417132"/>
                <a:gd name="connsiteY11" fmla="*/ 472194 h 611794"/>
                <a:gd name="connsiteX12" fmla="*/ 144328 w 417132"/>
                <a:gd name="connsiteY12" fmla="*/ 533930 h 611794"/>
                <a:gd name="connsiteX13" fmla="*/ 286987 w 417132"/>
                <a:gd name="connsiteY13" fmla="*/ 533930 h 611794"/>
                <a:gd name="connsiteX14" fmla="*/ 348722 w 417132"/>
                <a:gd name="connsiteY14" fmla="*/ 472194 h 611794"/>
                <a:gd name="connsiteX15" fmla="*/ 348722 w 417132"/>
                <a:gd name="connsiteY15" fmla="*/ 144050 h 611794"/>
                <a:gd name="connsiteX16" fmla="*/ 286987 w 417132"/>
                <a:gd name="connsiteY16" fmla="*/ 82314 h 611794"/>
                <a:gd name="connsiteX17" fmla="*/ 144328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709" y="595387"/>
                  </a:moveTo>
                  <a:lnTo>
                    <a:pt x="144050" y="595387"/>
                  </a:lnTo>
                  <a:cubicBezTo>
                    <a:pt x="75918" y="595387"/>
                    <a:pt x="20857" y="540048"/>
                    <a:pt x="20857" y="472194"/>
                  </a:cubicBezTo>
                  <a:lnTo>
                    <a:pt x="20857" y="144050"/>
                  </a:lnTo>
                  <a:cubicBezTo>
                    <a:pt x="20857" y="76196"/>
                    <a:pt x="76196" y="20857"/>
                    <a:pt x="144050" y="20857"/>
                  </a:cubicBezTo>
                  <a:lnTo>
                    <a:pt x="286709" y="20857"/>
                  </a:lnTo>
                  <a:cubicBezTo>
                    <a:pt x="354841" y="20857"/>
                    <a:pt x="409902" y="76196"/>
                    <a:pt x="409902" y="144050"/>
                  </a:cubicBezTo>
                  <a:lnTo>
                    <a:pt x="409902" y="472194"/>
                  </a:lnTo>
                  <a:cubicBezTo>
                    <a:pt x="410180" y="540048"/>
                    <a:pt x="354841" y="595387"/>
                    <a:pt x="286709" y="595387"/>
                  </a:cubicBezTo>
                  <a:close/>
                  <a:moveTo>
                    <a:pt x="144328" y="82314"/>
                  </a:moveTo>
                  <a:cubicBezTo>
                    <a:pt x="110400" y="82314"/>
                    <a:pt x="82591" y="109845"/>
                    <a:pt x="82591" y="144050"/>
                  </a:cubicBezTo>
                  <a:lnTo>
                    <a:pt x="82591" y="472194"/>
                  </a:lnTo>
                  <a:cubicBezTo>
                    <a:pt x="82591" y="506121"/>
                    <a:pt x="110124" y="533930"/>
                    <a:pt x="144328" y="533930"/>
                  </a:cubicBezTo>
                  <a:lnTo>
                    <a:pt x="286987" y="533930"/>
                  </a:lnTo>
                  <a:cubicBezTo>
                    <a:pt x="320913" y="533930"/>
                    <a:pt x="348722" y="506399"/>
                    <a:pt x="348722" y="472194"/>
                  </a:cubicBezTo>
                  <a:lnTo>
                    <a:pt x="348722" y="144050"/>
                  </a:lnTo>
                  <a:cubicBezTo>
                    <a:pt x="348722" y="110123"/>
                    <a:pt x="321192" y="82314"/>
                    <a:pt x="286987" y="82314"/>
                  </a:cubicBezTo>
                  <a:lnTo>
                    <a:pt x="144328"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08" name="Freeform: Shape 107">
              <a:extLst>
                <a:ext uri="{FF2B5EF4-FFF2-40B4-BE49-F238E27FC236}">
                  <a16:creationId xmlns:a16="http://schemas.microsoft.com/office/drawing/2014/main" id="{3D5E1C39-8CF7-4531-AFD6-DED02F7A2869}"/>
                </a:ext>
              </a:extLst>
            </p:cNvPr>
            <p:cNvSpPr/>
            <p:nvPr/>
          </p:nvSpPr>
          <p:spPr>
            <a:xfrm>
              <a:off x="17959130" y="5848306"/>
              <a:ext cx="355713" cy="521713"/>
            </a:xfrm>
            <a:custGeom>
              <a:avLst/>
              <a:gdLst>
                <a:gd name="connsiteX0" fmla="*/ 286431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431 w 417132"/>
                <a:gd name="connsiteY5" fmla="*/ 20857 h 611794"/>
                <a:gd name="connsiteX6" fmla="*/ 409625 w 417132"/>
                <a:gd name="connsiteY6" fmla="*/ 144050 h 611794"/>
                <a:gd name="connsiteX7" fmla="*/ 409625 w 417132"/>
                <a:gd name="connsiteY7" fmla="*/ 472194 h 611794"/>
                <a:gd name="connsiteX8" fmla="*/ 286431 w 417132"/>
                <a:gd name="connsiteY8" fmla="*/ 595387 h 611794"/>
                <a:gd name="connsiteX9" fmla="*/ 144050 w 417132"/>
                <a:gd name="connsiteY9" fmla="*/ 82314 h 611794"/>
                <a:gd name="connsiteX10" fmla="*/ 82315 w 417132"/>
                <a:gd name="connsiteY10" fmla="*/ 144050 h 611794"/>
                <a:gd name="connsiteX11" fmla="*/ 82315 w 417132"/>
                <a:gd name="connsiteY11" fmla="*/ 472194 h 611794"/>
                <a:gd name="connsiteX12" fmla="*/ 144050 w 417132"/>
                <a:gd name="connsiteY12" fmla="*/ 533930 h 611794"/>
                <a:gd name="connsiteX13" fmla="*/ 286431 w 417132"/>
                <a:gd name="connsiteY13" fmla="*/ 533930 h 611794"/>
                <a:gd name="connsiteX14" fmla="*/ 348167 w 417132"/>
                <a:gd name="connsiteY14" fmla="*/ 472194 h 611794"/>
                <a:gd name="connsiteX15" fmla="*/ 348167 w 417132"/>
                <a:gd name="connsiteY15" fmla="*/ 144050 h 611794"/>
                <a:gd name="connsiteX16" fmla="*/ 286431 w 417132"/>
                <a:gd name="connsiteY16" fmla="*/ 82314 h 611794"/>
                <a:gd name="connsiteX17" fmla="*/ 144050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431" y="595387"/>
                  </a:moveTo>
                  <a:lnTo>
                    <a:pt x="144050" y="595387"/>
                  </a:lnTo>
                  <a:cubicBezTo>
                    <a:pt x="75919" y="595387"/>
                    <a:pt x="20857" y="540048"/>
                    <a:pt x="20857" y="472194"/>
                  </a:cubicBezTo>
                  <a:lnTo>
                    <a:pt x="20857" y="144050"/>
                  </a:lnTo>
                  <a:cubicBezTo>
                    <a:pt x="20857" y="75918"/>
                    <a:pt x="76196" y="20857"/>
                    <a:pt x="144050" y="20857"/>
                  </a:cubicBezTo>
                  <a:lnTo>
                    <a:pt x="286431" y="20857"/>
                  </a:lnTo>
                  <a:cubicBezTo>
                    <a:pt x="354563" y="20857"/>
                    <a:pt x="409625" y="76196"/>
                    <a:pt x="409625" y="144050"/>
                  </a:cubicBezTo>
                  <a:lnTo>
                    <a:pt x="409625" y="472194"/>
                  </a:lnTo>
                  <a:cubicBezTo>
                    <a:pt x="409625" y="540326"/>
                    <a:pt x="354563" y="595387"/>
                    <a:pt x="286431" y="595387"/>
                  </a:cubicBezTo>
                  <a:close/>
                  <a:moveTo>
                    <a:pt x="144050" y="82314"/>
                  </a:moveTo>
                  <a:cubicBezTo>
                    <a:pt x="110124" y="82314"/>
                    <a:pt x="82315" y="109845"/>
                    <a:pt x="82315" y="144050"/>
                  </a:cubicBezTo>
                  <a:lnTo>
                    <a:pt x="82315" y="472194"/>
                  </a:lnTo>
                  <a:cubicBezTo>
                    <a:pt x="82315" y="506121"/>
                    <a:pt x="109845" y="533930"/>
                    <a:pt x="144050" y="533930"/>
                  </a:cubicBezTo>
                  <a:lnTo>
                    <a:pt x="286431" y="533930"/>
                  </a:lnTo>
                  <a:cubicBezTo>
                    <a:pt x="320358" y="533930"/>
                    <a:pt x="348167" y="506399"/>
                    <a:pt x="348167" y="472194"/>
                  </a:cubicBezTo>
                  <a:lnTo>
                    <a:pt x="348167" y="144050"/>
                  </a:lnTo>
                  <a:cubicBezTo>
                    <a:pt x="348167" y="110123"/>
                    <a:pt x="320637" y="82314"/>
                    <a:pt x="286431"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10" name="Freeform: Shape 109">
              <a:extLst>
                <a:ext uri="{FF2B5EF4-FFF2-40B4-BE49-F238E27FC236}">
                  <a16:creationId xmlns:a16="http://schemas.microsoft.com/office/drawing/2014/main" id="{0D76D1CA-636F-40BD-95EF-CFB1FD09BE94}"/>
                </a:ext>
              </a:extLst>
            </p:cNvPr>
            <p:cNvSpPr/>
            <p:nvPr/>
          </p:nvSpPr>
          <p:spPr>
            <a:xfrm>
              <a:off x="17562391" y="5848306"/>
              <a:ext cx="355713" cy="521713"/>
            </a:xfrm>
            <a:custGeom>
              <a:avLst/>
              <a:gdLst>
                <a:gd name="connsiteX0" fmla="*/ 286709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709 w 417132"/>
                <a:gd name="connsiteY5" fmla="*/ 20857 h 611794"/>
                <a:gd name="connsiteX6" fmla="*/ 409902 w 417132"/>
                <a:gd name="connsiteY6" fmla="*/ 144050 h 611794"/>
                <a:gd name="connsiteX7" fmla="*/ 409902 w 417132"/>
                <a:gd name="connsiteY7" fmla="*/ 472194 h 611794"/>
                <a:gd name="connsiteX8" fmla="*/ 286709 w 417132"/>
                <a:gd name="connsiteY8" fmla="*/ 595387 h 611794"/>
                <a:gd name="connsiteX9" fmla="*/ 144328 w 417132"/>
                <a:gd name="connsiteY9" fmla="*/ 82314 h 611794"/>
                <a:gd name="connsiteX10" fmla="*/ 82591 w 417132"/>
                <a:gd name="connsiteY10" fmla="*/ 144050 h 611794"/>
                <a:gd name="connsiteX11" fmla="*/ 82591 w 417132"/>
                <a:gd name="connsiteY11" fmla="*/ 472194 h 611794"/>
                <a:gd name="connsiteX12" fmla="*/ 144328 w 417132"/>
                <a:gd name="connsiteY12" fmla="*/ 533930 h 611794"/>
                <a:gd name="connsiteX13" fmla="*/ 286987 w 417132"/>
                <a:gd name="connsiteY13" fmla="*/ 533930 h 611794"/>
                <a:gd name="connsiteX14" fmla="*/ 348722 w 417132"/>
                <a:gd name="connsiteY14" fmla="*/ 472194 h 611794"/>
                <a:gd name="connsiteX15" fmla="*/ 348722 w 417132"/>
                <a:gd name="connsiteY15" fmla="*/ 144050 h 611794"/>
                <a:gd name="connsiteX16" fmla="*/ 286987 w 417132"/>
                <a:gd name="connsiteY16" fmla="*/ 82314 h 611794"/>
                <a:gd name="connsiteX17" fmla="*/ 144328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709" y="595387"/>
                  </a:moveTo>
                  <a:lnTo>
                    <a:pt x="144050" y="595387"/>
                  </a:lnTo>
                  <a:cubicBezTo>
                    <a:pt x="75918" y="595387"/>
                    <a:pt x="20857" y="540048"/>
                    <a:pt x="20857" y="472194"/>
                  </a:cubicBezTo>
                  <a:lnTo>
                    <a:pt x="20857" y="144050"/>
                  </a:lnTo>
                  <a:cubicBezTo>
                    <a:pt x="20857" y="75918"/>
                    <a:pt x="76196" y="20857"/>
                    <a:pt x="144050" y="20857"/>
                  </a:cubicBezTo>
                  <a:lnTo>
                    <a:pt x="286709" y="20857"/>
                  </a:lnTo>
                  <a:cubicBezTo>
                    <a:pt x="354841" y="20857"/>
                    <a:pt x="409902" y="76196"/>
                    <a:pt x="409902" y="144050"/>
                  </a:cubicBezTo>
                  <a:lnTo>
                    <a:pt x="409902" y="472194"/>
                  </a:lnTo>
                  <a:cubicBezTo>
                    <a:pt x="410180" y="540326"/>
                    <a:pt x="354841" y="595387"/>
                    <a:pt x="286709" y="595387"/>
                  </a:cubicBezTo>
                  <a:close/>
                  <a:moveTo>
                    <a:pt x="144328" y="82314"/>
                  </a:moveTo>
                  <a:cubicBezTo>
                    <a:pt x="110400" y="82314"/>
                    <a:pt x="82591" y="109845"/>
                    <a:pt x="82591" y="144050"/>
                  </a:cubicBezTo>
                  <a:lnTo>
                    <a:pt x="82591" y="472194"/>
                  </a:lnTo>
                  <a:cubicBezTo>
                    <a:pt x="82591" y="506121"/>
                    <a:pt x="110124" y="533930"/>
                    <a:pt x="144328" y="533930"/>
                  </a:cubicBezTo>
                  <a:lnTo>
                    <a:pt x="286987" y="533930"/>
                  </a:lnTo>
                  <a:cubicBezTo>
                    <a:pt x="320913" y="533930"/>
                    <a:pt x="348722" y="506399"/>
                    <a:pt x="348722" y="472194"/>
                  </a:cubicBezTo>
                  <a:lnTo>
                    <a:pt x="348722" y="144050"/>
                  </a:lnTo>
                  <a:cubicBezTo>
                    <a:pt x="348722" y="110123"/>
                    <a:pt x="321192" y="82314"/>
                    <a:pt x="286987" y="82314"/>
                  </a:cubicBezTo>
                  <a:lnTo>
                    <a:pt x="144328"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12" name="Freeform: Shape 111">
              <a:extLst>
                <a:ext uri="{FF2B5EF4-FFF2-40B4-BE49-F238E27FC236}">
                  <a16:creationId xmlns:a16="http://schemas.microsoft.com/office/drawing/2014/main" id="{18B486EE-3BF4-49FD-A5EA-4E03A829341A}"/>
                </a:ext>
              </a:extLst>
            </p:cNvPr>
            <p:cNvSpPr/>
            <p:nvPr/>
          </p:nvSpPr>
          <p:spPr>
            <a:xfrm>
              <a:off x="18716089" y="5301930"/>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4 h 611794"/>
                <a:gd name="connsiteX12" fmla="*/ 144050 w 389323"/>
                <a:gd name="connsiteY12" fmla="*/ 533930 h 611794"/>
                <a:gd name="connsiteX13" fmla="*/ 271136 w 389323"/>
                <a:gd name="connsiteY13" fmla="*/ 533930 h 611794"/>
                <a:gd name="connsiteX14" fmla="*/ 332871 w 389323"/>
                <a:gd name="connsiteY14" fmla="*/ 472194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6196"/>
                    <a:pt x="76196" y="20857"/>
                    <a:pt x="144050" y="20857"/>
                  </a:cubicBezTo>
                  <a:lnTo>
                    <a:pt x="271136" y="20857"/>
                  </a:lnTo>
                  <a:cubicBezTo>
                    <a:pt x="339266" y="20857"/>
                    <a:pt x="394329" y="76196"/>
                    <a:pt x="394329" y="144050"/>
                  </a:cubicBezTo>
                  <a:lnTo>
                    <a:pt x="394329" y="472194"/>
                  </a:lnTo>
                  <a:cubicBezTo>
                    <a:pt x="394606" y="540048"/>
                    <a:pt x="339266" y="595387"/>
                    <a:pt x="271136" y="595387"/>
                  </a:cubicBezTo>
                  <a:close/>
                  <a:moveTo>
                    <a:pt x="144050" y="82314"/>
                  </a:moveTo>
                  <a:cubicBezTo>
                    <a:pt x="110122" y="82314"/>
                    <a:pt x="82313" y="109845"/>
                    <a:pt x="82313" y="144050"/>
                  </a:cubicBezTo>
                  <a:lnTo>
                    <a:pt x="82313" y="472194"/>
                  </a:lnTo>
                  <a:cubicBezTo>
                    <a:pt x="82313" y="506121"/>
                    <a:pt x="109844" y="533930"/>
                    <a:pt x="144050" y="533930"/>
                  </a:cubicBezTo>
                  <a:lnTo>
                    <a:pt x="271136" y="533930"/>
                  </a:lnTo>
                  <a:cubicBezTo>
                    <a:pt x="305062" y="533930"/>
                    <a:pt x="332871" y="506399"/>
                    <a:pt x="332871" y="472194"/>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14" name="Freeform: Shape 113">
              <a:extLst>
                <a:ext uri="{FF2B5EF4-FFF2-40B4-BE49-F238E27FC236}">
                  <a16:creationId xmlns:a16="http://schemas.microsoft.com/office/drawing/2014/main" id="{4D73DC3D-6951-4EFB-83A4-636917D239CA}"/>
                </a:ext>
              </a:extLst>
            </p:cNvPr>
            <p:cNvSpPr/>
            <p:nvPr/>
          </p:nvSpPr>
          <p:spPr>
            <a:xfrm>
              <a:off x="18716089" y="5848306"/>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4 h 611794"/>
                <a:gd name="connsiteX12" fmla="*/ 144050 w 389323"/>
                <a:gd name="connsiteY12" fmla="*/ 533930 h 611794"/>
                <a:gd name="connsiteX13" fmla="*/ 271136 w 389323"/>
                <a:gd name="connsiteY13" fmla="*/ 533930 h 611794"/>
                <a:gd name="connsiteX14" fmla="*/ 332871 w 389323"/>
                <a:gd name="connsiteY14" fmla="*/ 472194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5918"/>
                    <a:pt x="76196" y="20857"/>
                    <a:pt x="144050" y="20857"/>
                  </a:cubicBezTo>
                  <a:lnTo>
                    <a:pt x="271136" y="20857"/>
                  </a:lnTo>
                  <a:cubicBezTo>
                    <a:pt x="339266" y="20857"/>
                    <a:pt x="394329" y="76196"/>
                    <a:pt x="394329" y="144050"/>
                  </a:cubicBezTo>
                  <a:lnTo>
                    <a:pt x="394329" y="472194"/>
                  </a:lnTo>
                  <a:cubicBezTo>
                    <a:pt x="394606" y="540326"/>
                    <a:pt x="339266" y="595387"/>
                    <a:pt x="271136" y="595387"/>
                  </a:cubicBezTo>
                  <a:close/>
                  <a:moveTo>
                    <a:pt x="144050" y="82314"/>
                  </a:moveTo>
                  <a:cubicBezTo>
                    <a:pt x="110122" y="82314"/>
                    <a:pt x="82313" y="109845"/>
                    <a:pt x="82313" y="144050"/>
                  </a:cubicBezTo>
                  <a:lnTo>
                    <a:pt x="82313" y="472194"/>
                  </a:lnTo>
                  <a:cubicBezTo>
                    <a:pt x="82313" y="506121"/>
                    <a:pt x="109844" y="533930"/>
                    <a:pt x="144050" y="533930"/>
                  </a:cubicBezTo>
                  <a:lnTo>
                    <a:pt x="271136" y="533930"/>
                  </a:lnTo>
                  <a:cubicBezTo>
                    <a:pt x="305062" y="533930"/>
                    <a:pt x="332871" y="506399"/>
                    <a:pt x="332871" y="472194"/>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16" name="Freeform: Shape 115">
              <a:extLst>
                <a:ext uri="{FF2B5EF4-FFF2-40B4-BE49-F238E27FC236}">
                  <a16:creationId xmlns:a16="http://schemas.microsoft.com/office/drawing/2014/main" id="{9B97425F-B192-4A27-8810-51B3361FA5E7}"/>
                </a:ext>
              </a:extLst>
            </p:cNvPr>
            <p:cNvSpPr/>
            <p:nvPr/>
          </p:nvSpPr>
          <p:spPr>
            <a:xfrm>
              <a:off x="16818713" y="5848306"/>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4 h 611794"/>
                <a:gd name="connsiteX12" fmla="*/ 144050 w 389323"/>
                <a:gd name="connsiteY12" fmla="*/ 533930 h 611794"/>
                <a:gd name="connsiteX13" fmla="*/ 271136 w 389323"/>
                <a:gd name="connsiteY13" fmla="*/ 533930 h 611794"/>
                <a:gd name="connsiteX14" fmla="*/ 332871 w 389323"/>
                <a:gd name="connsiteY14" fmla="*/ 472194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5918"/>
                    <a:pt x="76196" y="20857"/>
                    <a:pt x="144050" y="20857"/>
                  </a:cubicBezTo>
                  <a:lnTo>
                    <a:pt x="271136" y="20857"/>
                  </a:lnTo>
                  <a:cubicBezTo>
                    <a:pt x="339266" y="20857"/>
                    <a:pt x="394329" y="76196"/>
                    <a:pt x="394329" y="144050"/>
                  </a:cubicBezTo>
                  <a:lnTo>
                    <a:pt x="394329" y="472194"/>
                  </a:lnTo>
                  <a:cubicBezTo>
                    <a:pt x="394329" y="540326"/>
                    <a:pt x="338990" y="595387"/>
                    <a:pt x="271136" y="595387"/>
                  </a:cubicBezTo>
                  <a:close/>
                  <a:moveTo>
                    <a:pt x="144050" y="82314"/>
                  </a:moveTo>
                  <a:cubicBezTo>
                    <a:pt x="110122" y="82314"/>
                    <a:pt x="82313" y="109845"/>
                    <a:pt x="82313" y="144050"/>
                  </a:cubicBezTo>
                  <a:lnTo>
                    <a:pt x="82313" y="472194"/>
                  </a:lnTo>
                  <a:cubicBezTo>
                    <a:pt x="82313" y="506121"/>
                    <a:pt x="109844" y="533930"/>
                    <a:pt x="144050" y="533930"/>
                  </a:cubicBezTo>
                  <a:lnTo>
                    <a:pt x="271136" y="533930"/>
                  </a:lnTo>
                  <a:cubicBezTo>
                    <a:pt x="305062" y="533930"/>
                    <a:pt x="332871" y="506399"/>
                    <a:pt x="332871" y="472194"/>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18" name="Freeform: Shape 117">
              <a:extLst>
                <a:ext uri="{FF2B5EF4-FFF2-40B4-BE49-F238E27FC236}">
                  <a16:creationId xmlns:a16="http://schemas.microsoft.com/office/drawing/2014/main" id="{847FFA7F-B103-4E39-81DE-750098CD5034}"/>
                </a:ext>
              </a:extLst>
            </p:cNvPr>
            <p:cNvSpPr/>
            <p:nvPr/>
          </p:nvSpPr>
          <p:spPr>
            <a:xfrm>
              <a:off x="16818713" y="5301930"/>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4 h 611794"/>
                <a:gd name="connsiteX12" fmla="*/ 144050 w 389323"/>
                <a:gd name="connsiteY12" fmla="*/ 533930 h 611794"/>
                <a:gd name="connsiteX13" fmla="*/ 271136 w 389323"/>
                <a:gd name="connsiteY13" fmla="*/ 533930 h 611794"/>
                <a:gd name="connsiteX14" fmla="*/ 332871 w 389323"/>
                <a:gd name="connsiteY14" fmla="*/ 472194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6196"/>
                    <a:pt x="76196" y="20857"/>
                    <a:pt x="144050" y="20857"/>
                  </a:cubicBezTo>
                  <a:lnTo>
                    <a:pt x="271136" y="20857"/>
                  </a:lnTo>
                  <a:cubicBezTo>
                    <a:pt x="339266" y="20857"/>
                    <a:pt x="394329" y="76196"/>
                    <a:pt x="394329" y="144050"/>
                  </a:cubicBezTo>
                  <a:lnTo>
                    <a:pt x="394329" y="472194"/>
                  </a:lnTo>
                  <a:cubicBezTo>
                    <a:pt x="394329" y="540048"/>
                    <a:pt x="338990" y="595387"/>
                    <a:pt x="271136" y="595387"/>
                  </a:cubicBezTo>
                  <a:close/>
                  <a:moveTo>
                    <a:pt x="144050" y="82314"/>
                  </a:moveTo>
                  <a:cubicBezTo>
                    <a:pt x="110122" y="82314"/>
                    <a:pt x="82313" y="109845"/>
                    <a:pt x="82313" y="144050"/>
                  </a:cubicBezTo>
                  <a:lnTo>
                    <a:pt x="82313" y="472194"/>
                  </a:lnTo>
                  <a:cubicBezTo>
                    <a:pt x="82313" y="506121"/>
                    <a:pt x="109844" y="533930"/>
                    <a:pt x="144050" y="533930"/>
                  </a:cubicBezTo>
                  <a:lnTo>
                    <a:pt x="271136" y="533930"/>
                  </a:lnTo>
                  <a:cubicBezTo>
                    <a:pt x="305062" y="533930"/>
                    <a:pt x="332871" y="506399"/>
                    <a:pt x="332871" y="472194"/>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20" name="Freeform: Shape 119">
              <a:extLst>
                <a:ext uri="{FF2B5EF4-FFF2-40B4-BE49-F238E27FC236}">
                  <a16:creationId xmlns:a16="http://schemas.microsoft.com/office/drawing/2014/main" id="{98D52FF7-D681-472F-B942-F17F9D7ECA80}"/>
                </a:ext>
              </a:extLst>
            </p:cNvPr>
            <p:cNvSpPr/>
            <p:nvPr/>
          </p:nvSpPr>
          <p:spPr>
            <a:xfrm>
              <a:off x="17959130" y="7090932"/>
              <a:ext cx="355713" cy="521713"/>
            </a:xfrm>
            <a:custGeom>
              <a:avLst/>
              <a:gdLst>
                <a:gd name="connsiteX0" fmla="*/ 286431 w 417132"/>
                <a:gd name="connsiteY0" fmla="*/ 595387 h 611794"/>
                <a:gd name="connsiteX1" fmla="*/ 144050 w 417132"/>
                <a:gd name="connsiteY1" fmla="*/ 595387 h 611794"/>
                <a:gd name="connsiteX2" fmla="*/ 20857 w 417132"/>
                <a:gd name="connsiteY2" fmla="*/ 472193 h 611794"/>
                <a:gd name="connsiteX3" fmla="*/ 20857 w 417132"/>
                <a:gd name="connsiteY3" fmla="*/ 144050 h 611794"/>
                <a:gd name="connsiteX4" fmla="*/ 144050 w 417132"/>
                <a:gd name="connsiteY4" fmla="*/ 20857 h 611794"/>
                <a:gd name="connsiteX5" fmla="*/ 286431 w 417132"/>
                <a:gd name="connsiteY5" fmla="*/ 20857 h 611794"/>
                <a:gd name="connsiteX6" fmla="*/ 409625 w 417132"/>
                <a:gd name="connsiteY6" fmla="*/ 144050 h 611794"/>
                <a:gd name="connsiteX7" fmla="*/ 409625 w 417132"/>
                <a:gd name="connsiteY7" fmla="*/ 472193 h 611794"/>
                <a:gd name="connsiteX8" fmla="*/ 286431 w 417132"/>
                <a:gd name="connsiteY8" fmla="*/ 595387 h 611794"/>
                <a:gd name="connsiteX9" fmla="*/ 144050 w 417132"/>
                <a:gd name="connsiteY9" fmla="*/ 82314 h 611794"/>
                <a:gd name="connsiteX10" fmla="*/ 82315 w 417132"/>
                <a:gd name="connsiteY10" fmla="*/ 144050 h 611794"/>
                <a:gd name="connsiteX11" fmla="*/ 82315 w 417132"/>
                <a:gd name="connsiteY11" fmla="*/ 472193 h 611794"/>
                <a:gd name="connsiteX12" fmla="*/ 144050 w 417132"/>
                <a:gd name="connsiteY12" fmla="*/ 533929 h 611794"/>
                <a:gd name="connsiteX13" fmla="*/ 286431 w 417132"/>
                <a:gd name="connsiteY13" fmla="*/ 533929 h 611794"/>
                <a:gd name="connsiteX14" fmla="*/ 348167 w 417132"/>
                <a:gd name="connsiteY14" fmla="*/ 472193 h 611794"/>
                <a:gd name="connsiteX15" fmla="*/ 348167 w 417132"/>
                <a:gd name="connsiteY15" fmla="*/ 144050 h 611794"/>
                <a:gd name="connsiteX16" fmla="*/ 286431 w 417132"/>
                <a:gd name="connsiteY16" fmla="*/ 82314 h 611794"/>
                <a:gd name="connsiteX17" fmla="*/ 144050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431" y="595387"/>
                  </a:moveTo>
                  <a:lnTo>
                    <a:pt x="144050" y="595387"/>
                  </a:lnTo>
                  <a:cubicBezTo>
                    <a:pt x="75919" y="595387"/>
                    <a:pt x="20857" y="540047"/>
                    <a:pt x="20857" y="472193"/>
                  </a:cubicBezTo>
                  <a:lnTo>
                    <a:pt x="20857" y="144050"/>
                  </a:lnTo>
                  <a:cubicBezTo>
                    <a:pt x="20857" y="75918"/>
                    <a:pt x="76196" y="20857"/>
                    <a:pt x="144050" y="20857"/>
                  </a:cubicBezTo>
                  <a:lnTo>
                    <a:pt x="286431" y="20857"/>
                  </a:lnTo>
                  <a:cubicBezTo>
                    <a:pt x="354563" y="20857"/>
                    <a:pt x="409625" y="76196"/>
                    <a:pt x="409625" y="144050"/>
                  </a:cubicBezTo>
                  <a:lnTo>
                    <a:pt x="409625" y="472193"/>
                  </a:lnTo>
                  <a:cubicBezTo>
                    <a:pt x="409625" y="540047"/>
                    <a:pt x="354563" y="595387"/>
                    <a:pt x="286431" y="595387"/>
                  </a:cubicBezTo>
                  <a:close/>
                  <a:moveTo>
                    <a:pt x="144050" y="82314"/>
                  </a:moveTo>
                  <a:cubicBezTo>
                    <a:pt x="110124" y="82314"/>
                    <a:pt x="82315" y="109844"/>
                    <a:pt x="82315" y="144050"/>
                  </a:cubicBezTo>
                  <a:lnTo>
                    <a:pt x="82315" y="472193"/>
                  </a:lnTo>
                  <a:cubicBezTo>
                    <a:pt x="82315" y="506120"/>
                    <a:pt x="109845" y="533929"/>
                    <a:pt x="144050" y="533929"/>
                  </a:cubicBezTo>
                  <a:lnTo>
                    <a:pt x="286431" y="533929"/>
                  </a:lnTo>
                  <a:cubicBezTo>
                    <a:pt x="320358" y="533929"/>
                    <a:pt x="348167" y="506399"/>
                    <a:pt x="348167" y="472193"/>
                  </a:cubicBezTo>
                  <a:lnTo>
                    <a:pt x="348167" y="144050"/>
                  </a:lnTo>
                  <a:cubicBezTo>
                    <a:pt x="348167" y="110123"/>
                    <a:pt x="320637" y="82314"/>
                    <a:pt x="286431"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22" name="Freeform: Shape 121">
              <a:extLst>
                <a:ext uri="{FF2B5EF4-FFF2-40B4-BE49-F238E27FC236}">
                  <a16:creationId xmlns:a16="http://schemas.microsoft.com/office/drawing/2014/main" id="{0590A891-8493-484D-B5AA-0D29700C78BC}"/>
                </a:ext>
              </a:extLst>
            </p:cNvPr>
            <p:cNvSpPr/>
            <p:nvPr/>
          </p:nvSpPr>
          <p:spPr>
            <a:xfrm>
              <a:off x="17562391" y="7090932"/>
              <a:ext cx="355713" cy="521713"/>
            </a:xfrm>
            <a:custGeom>
              <a:avLst/>
              <a:gdLst>
                <a:gd name="connsiteX0" fmla="*/ 286709 w 417132"/>
                <a:gd name="connsiteY0" fmla="*/ 595387 h 611794"/>
                <a:gd name="connsiteX1" fmla="*/ 144050 w 417132"/>
                <a:gd name="connsiteY1" fmla="*/ 595387 h 611794"/>
                <a:gd name="connsiteX2" fmla="*/ 20857 w 417132"/>
                <a:gd name="connsiteY2" fmla="*/ 472193 h 611794"/>
                <a:gd name="connsiteX3" fmla="*/ 20857 w 417132"/>
                <a:gd name="connsiteY3" fmla="*/ 144050 h 611794"/>
                <a:gd name="connsiteX4" fmla="*/ 144050 w 417132"/>
                <a:gd name="connsiteY4" fmla="*/ 20857 h 611794"/>
                <a:gd name="connsiteX5" fmla="*/ 286709 w 417132"/>
                <a:gd name="connsiteY5" fmla="*/ 20857 h 611794"/>
                <a:gd name="connsiteX6" fmla="*/ 409902 w 417132"/>
                <a:gd name="connsiteY6" fmla="*/ 144050 h 611794"/>
                <a:gd name="connsiteX7" fmla="*/ 409902 w 417132"/>
                <a:gd name="connsiteY7" fmla="*/ 472193 h 611794"/>
                <a:gd name="connsiteX8" fmla="*/ 286709 w 417132"/>
                <a:gd name="connsiteY8" fmla="*/ 595387 h 611794"/>
                <a:gd name="connsiteX9" fmla="*/ 144328 w 417132"/>
                <a:gd name="connsiteY9" fmla="*/ 82314 h 611794"/>
                <a:gd name="connsiteX10" fmla="*/ 82591 w 417132"/>
                <a:gd name="connsiteY10" fmla="*/ 144050 h 611794"/>
                <a:gd name="connsiteX11" fmla="*/ 82591 w 417132"/>
                <a:gd name="connsiteY11" fmla="*/ 472193 h 611794"/>
                <a:gd name="connsiteX12" fmla="*/ 144328 w 417132"/>
                <a:gd name="connsiteY12" fmla="*/ 533929 h 611794"/>
                <a:gd name="connsiteX13" fmla="*/ 286987 w 417132"/>
                <a:gd name="connsiteY13" fmla="*/ 533929 h 611794"/>
                <a:gd name="connsiteX14" fmla="*/ 348722 w 417132"/>
                <a:gd name="connsiteY14" fmla="*/ 472193 h 611794"/>
                <a:gd name="connsiteX15" fmla="*/ 348722 w 417132"/>
                <a:gd name="connsiteY15" fmla="*/ 144050 h 611794"/>
                <a:gd name="connsiteX16" fmla="*/ 286987 w 417132"/>
                <a:gd name="connsiteY16" fmla="*/ 82314 h 611794"/>
                <a:gd name="connsiteX17" fmla="*/ 144328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709" y="595387"/>
                  </a:moveTo>
                  <a:lnTo>
                    <a:pt x="144050" y="595387"/>
                  </a:lnTo>
                  <a:cubicBezTo>
                    <a:pt x="75918" y="595387"/>
                    <a:pt x="20857" y="540047"/>
                    <a:pt x="20857" y="472193"/>
                  </a:cubicBezTo>
                  <a:lnTo>
                    <a:pt x="20857" y="144050"/>
                  </a:lnTo>
                  <a:cubicBezTo>
                    <a:pt x="20857" y="75918"/>
                    <a:pt x="76196" y="20857"/>
                    <a:pt x="144050" y="20857"/>
                  </a:cubicBezTo>
                  <a:lnTo>
                    <a:pt x="286709" y="20857"/>
                  </a:lnTo>
                  <a:cubicBezTo>
                    <a:pt x="354841" y="20857"/>
                    <a:pt x="409902" y="76196"/>
                    <a:pt x="409902" y="144050"/>
                  </a:cubicBezTo>
                  <a:lnTo>
                    <a:pt x="409902" y="472193"/>
                  </a:lnTo>
                  <a:cubicBezTo>
                    <a:pt x="410180" y="540047"/>
                    <a:pt x="354841" y="595387"/>
                    <a:pt x="286709" y="595387"/>
                  </a:cubicBezTo>
                  <a:close/>
                  <a:moveTo>
                    <a:pt x="144328" y="82314"/>
                  </a:moveTo>
                  <a:cubicBezTo>
                    <a:pt x="110400" y="82314"/>
                    <a:pt x="82591" y="109844"/>
                    <a:pt x="82591" y="144050"/>
                  </a:cubicBezTo>
                  <a:lnTo>
                    <a:pt x="82591" y="472193"/>
                  </a:lnTo>
                  <a:cubicBezTo>
                    <a:pt x="82591" y="506120"/>
                    <a:pt x="110124" y="533929"/>
                    <a:pt x="144328" y="533929"/>
                  </a:cubicBezTo>
                  <a:lnTo>
                    <a:pt x="286987" y="533929"/>
                  </a:lnTo>
                  <a:cubicBezTo>
                    <a:pt x="320913" y="533929"/>
                    <a:pt x="348722" y="506399"/>
                    <a:pt x="348722" y="472193"/>
                  </a:cubicBezTo>
                  <a:lnTo>
                    <a:pt x="348722" y="144050"/>
                  </a:lnTo>
                  <a:cubicBezTo>
                    <a:pt x="348722" y="110123"/>
                    <a:pt x="321192" y="82314"/>
                    <a:pt x="286987" y="82314"/>
                  </a:cubicBezTo>
                  <a:lnTo>
                    <a:pt x="144328"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24" name="Freeform: Shape 123">
              <a:extLst>
                <a:ext uri="{FF2B5EF4-FFF2-40B4-BE49-F238E27FC236}">
                  <a16:creationId xmlns:a16="http://schemas.microsoft.com/office/drawing/2014/main" id="{4C4ACC3D-B69F-4E9D-984B-BF5A564159C2}"/>
                </a:ext>
              </a:extLst>
            </p:cNvPr>
            <p:cNvSpPr/>
            <p:nvPr/>
          </p:nvSpPr>
          <p:spPr>
            <a:xfrm>
              <a:off x="17959130" y="7637545"/>
              <a:ext cx="355713" cy="521713"/>
            </a:xfrm>
            <a:custGeom>
              <a:avLst/>
              <a:gdLst>
                <a:gd name="connsiteX0" fmla="*/ 286431 w 417132"/>
                <a:gd name="connsiteY0" fmla="*/ 595387 h 611794"/>
                <a:gd name="connsiteX1" fmla="*/ 144050 w 417132"/>
                <a:gd name="connsiteY1" fmla="*/ 595387 h 611794"/>
                <a:gd name="connsiteX2" fmla="*/ 20857 w 417132"/>
                <a:gd name="connsiteY2" fmla="*/ 472194 h 611794"/>
                <a:gd name="connsiteX3" fmla="*/ 20857 w 417132"/>
                <a:gd name="connsiteY3" fmla="*/ 144050 h 611794"/>
                <a:gd name="connsiteX4" fmla="*/ 144050 w 417132"/>
                <a:gd name="connsiteY4" fmla="*/ 20857 h 611794"/>
                <a:gd name="connsiteX5" fmla="*/ 286431 w 417132"/>
                <a:gd name="connsiteY5" fmla="*/ 20857 h 611794"/>
                <a:gd name="connsiteX6" fmla="*/ 409625 w 417132"/>
                <a:gd name="connsiteY6" fmla="*/ 144050 h 611794"/>
                <a:gd name="connsiteX7" fmla="*/ 409625 w 417132"/>
                <a:gd name="connsiteY7" fmla="*/ 472194 h 611794"/>
                <a:gd name="connsiteX8" fmla="*/ 286431 w 417132"/>
                <a:gd name="connsiteY8" fmla="*/ 595387 h 611794"/>
                <a:gd name="connsiteX9" fmla="*/ 144050 w 417132"/>
                <a:gd name="connsiteY9" fmla="*/ 82036 h 611794"/>
                <a:gd name="connsiteX10" fmla="*/ 82315 w 417132"/>
                <a:gd name="connsiteY10" fmla="*/ 143772 h 611794"/>
                <a:gd name="connsiteX11" fmla="*/ 82315 w 417132"/>
                <a:gd name="connsiteY11" fmla="*/ 471916 h 611794"/>
                <a:gd name="connsiteX12" fmla="*/ 144050 w 417132"/>
                <a:gd name="connsiteY12" fmla="*/ 533652 h 611794"/>
                <a:gd name="connsiteX13" fmla="*/ 286431 w 417132"/>
                <a:gd name="connsiteY13" fmla="*/ 533652 h 611794"/>
                <a:gd name="connsiteX14" fmla="*/ 348167 w 417132"/>
                <a:gd name="connsiteY14" fmla="*/ 471916 h 611794"/>
                <a:gd name="connsiteX15" fmla="*/ 348167 w 417132"/>
                <a:gd name="connsiteY15" fmla="*/ 143772 h 611794"/>
                <a:gd name="connsiteX16" fmla="*/ 286431 w 417132"/>
                <a:gd name="connsiteY16" fmla="*/ 82036 h 611794"/>
                <a:gd name="connsiteX17" fmla="*/ 144050 w 417132"/>
                <a:gd name="connsiteY17" fmla="*/ 82036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431" y="595387"/>
                  </a:moveTo>
                  <a:lnTo>
                    <a:pt x="144050" y="595387"/>
                  </a:lnTo>
                  <a:cubicBezTo>
                    <a:pt x="75919" y="595387"/>
                    <a:pt x="20857" y="540048"/>
                    <a:pt x="20857" y="472194"/>
                  </a:cubicBezTo>
                  <a:lnTo>
                    <a:pt x="20857" y="144050"/>
                  </a:lnTo>
                  <a:cubicBezTo>
                    <a:pt x="20857" y="75918"/>
                    <a:pt x="76196" y="20857"/>
                    <a:pt x="144050" y="20857"/>
                  </a:cubicBezTo>
                  <a:lnTo>
                    <a:pt x="286431" y="20857"/>
                  </a:lnTo>
                  <a:cubicBezTo>
                    <a:pt x="354563" y="20857"/>
                    <a:pt x="409625" y="76196"/>
                    <a:pt x="409625" y="144050"/>
                  </a:cubicBezTo>
                  <a:lnTo>
                    <a:pt x="409625" y="472194"/>
                  </a:lnTo>
                  <a:cubicBezTo>
                    <a:pt x="409625" y="540048"/>
                    <a:pt x="354563" y="595387"/>
                    <a:pt x="286431" y="595387"/>
                  </a:cubicBezTo>
                  <a:close/>
                  <a:moveTo>
                    <a:pt x="144050" y="82036"/>
                  </a:moveTo>
                  <a:cubicBezTo>
                    <a:pt x="110124" y="82036"/>
                    <a:pt x="82315" y="109567"/>
                    <a:pt x="82315" y="143772"/>
                  </a:cubicBezTo>
                  <a:lnTo>
                    <a:pt x="82315" y="471916"/>
                  </a:lnTo>
                  <a:cubicBezTo>
                    <a:pt x="82315" y="505843"/>
                    <a:pt x="109845" y="533652"/>
                    <a:pt x="144050" y="533652"/>
                  </a:cubicBezTo>
                  <a:lnTo>
                    <a:pt x="286431" y="533652"/>
                  </a:lnTo>
                  <a:cubicBezTo>
                    <a:pt x="320358" y="533652"/>
                    <a:pt x="348167" y="506121"/>
                    <a:pt x="348167" y="471916"/>
                  </a:cubicBezTo>
                  <a:lnTo>
                    <a:pt x="348167" y="143772"/>
                  </a:lnTo>
                  <a:cubicBezTo>
                    <a:pt x="348167" y="109845"/>
                    <a:pt x="320637" y="82036"/>
                    <a:pt x="286431" y="82036"/>
                  </a:cubicBezTo>
                  <a:lnTo>
                    <a:pt x="144050" y="82036"/>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28" name="Freeform: Shape 127">
              <a:extLst>
                <a:ext uri="{FF2B5EF4-FFF2-40B4-BE49-F238E27FC236}">
                  <a16:creationId xmlns:a16="http://schemas.microsoft.com/office/drawing/2014/main" id="{EF8C62E4-057E-4222-AF78-ABBDE8E4A6A9}"/>
                </a:ext>
              </a:extLst>
            </p:cNvPr>
            <p:cNvSpPr/>
            <p:nvPr/>
          </p:nvSpPr>
          <p:spPr>
            <a:xfrm>
              <a:off x="18716089" y="7090932"/>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3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3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3 h 611794"/>
                <a:gd name="connsiteX12" fmla="*/ 144050 w 389323"/>
                <a:gd name="connsiteY12" fmla="*/ 533929 h 611794"/>
                <a:gd name="connsiteX13" fmla="*/ 271136 w 389323"/>
                <a:gd name="connsiteY13" fmla="*/ 533929 h 611794"/>
                <a:gd name="connsiteX14" fmla="*/ 332871 w 389323"/>
                <a:gd name="connsiteY14" fmla="*/ 472193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7"/>
                    <a:pt x="20857" y="472193"/>
                  </a:cubicBezTo>
                  <a:lnTo>
                    <a:pt x="20857" y="144050"/>
                  </a:lnTo>
                  <a:cubicBezTo>
                    <a:pt x="20857" y="75918"/>
                    <a:pt x="76196" y="20857"/>
                    <a:pt x="144050" y="20857"/>
                  </a:cubicBezTo>
                  <a:lnTo>
                    <a:pt x="271136" y="20857"/>
                  </a:lnTo>
                  <a:cubicBezTo>
                    <a:pt x="339266" y="20857"/>
                    <a:pt x="394329" y="76196"/>
                    <a:pt x="394329" y="144050"/>
                  </a:cubicBezTo>
                  <a:lnTo>
                    <a:pt x="394329" y="472193"/>
                  </a:lnTo>
                  <a:cubicBezTo>
                    <a:pt x="394606" y="540047"/>
                    <a:pt x="339266" y="595387"/>
                    <a:pt x="271136" y="595387"/>
                  </a:cubicBezTo>
                  <a:close/>
                  <a:moveTo>
                    <a:pt x="144050" y="82314"/>
                  </a:moveTo>
                  <a:cubicBezTo>
                    <a:pt x="110122" y="82314"/>
                    <a:pt x="82313" y="109844"/>
                    <a:pt x="82313" y="144050"/>
                  </a:cubicBezTo>
                  <a:lnTo>
                    <a:pt x="82313" y="472193"/>
                  </a:lnTo>
                  <a:cubicBezTo>
                    <a:pt x="82313" y="506120"/>
                    <a:pt x="109844" y="533929"/>
                    <a:pt x="144050" y="533929"/>
                  </a:cubicBezTo>
                  <a:lnTo>
                    <a:pt x="271136" y="533929"/>
                  </a:lnTo>
                  <a:cubicBezTo>
                    <a:pt x="305062" y="533929"/>
                    <a:pt x="332871" y="506399"/>
                    <a:pt x="332871" y="472193"/>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30" name="Freeform: Shape 129">
              <a:extLst>
                <a:ext uri="{FF2B5EF4-FFF2-40B4-BE49-F238E27FC236}">
                  <a16:creationId xmlns:a16="http://schemas.microsoft.com/office/drawing/2014/main" id="{785B375D-1DFB-49F5-8B17-48F59819B4D8}"/>
                </a:ext>
              </a:extLst>
            </p:cNvPr>
            <p:cNvSpPr/>
            <p:nvPr/>
          </p:nvSpPr>
          <p:spPr>
            <a:xfrm>
              <a:off x="18716089" y="7637545"/>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036 h 611794"/>
                <a:gd name="connsiteX10" fmla="*/ 82313 w 389323"/>
                <a:gd name="connsiteY10" fmla="*/ 143772 h 611794"/>
                <a:gd name="connsiteX11" fmla="*/ 82313 w 389323"/>
                <a:gd name="connsiteY11" fmla="*/ 471916 h 611794"/>
                <a:gd name="connsiteX12" fmla="*/ 144050 w 389323"/>
                <a:gd name="connsiteY12" fmla="*/ 533652 h 611794"/>
                <a:gd name="connsiteX13" fmla="*/ 271136 w 389323"/>
                <a:gd name="connsiteY13" fmla="*/ 533652 h 611794"/>
                <a:gd name="connsiteX14" fmla="*/ 332871 w 389323"/>
                <a:gd name="connsiteY14" fmla="*/ 471916 h 611794"/>
                <a:gd name="connsiteX15" fmla="*/ 332871 w 389323"/>
                <a:gd name="connsiteY15" fmla="*/ 143772 h 611794"/>
                <a:gd name="connsiteX16" fmla="*/ 271136 w 389323"/>
                <a:gd name="connsiteY16" fmla="*/ 82036 h 611794"/>
                <a:gd name="connsiteX17" fmla="*/ 144050 w 389323"/>
                <a:gd name="connsiteY17" fmla="*/ 82036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5918"/>
                    <a:pt x="76196" y="20857"/>
                    <a:pt x="144050" y="20857"/>
                  </a:cubicBezTo>
                  <a:lnTo>
                    <a:pt x="271136" y="20857"/>
                  </a:lnTo>
                  <a:cubicBezTo>
                    <a:pt x="339266" y="20857"/>
                    <a:pt x="394329" y="76196"/>
                    <a:pt x="394329" y="144050"/>
                  </a:cubicBezTo>
                  <a:lnTo>
                    <a:pt x="394329" y="472194"/>
                  </a:lnTo>
                  <a:cubicBezTo>
                    <a:pt x="394606" y="540048"/>
                    <a:pt x="339266" y="595387"/>
                    <a:pt x="271136" y="595387"/>
                  </a:cubicBezTo>
                  <a:close/>
                  <a:moveTo>
                    <a:pt x="144050" y="82036"/>
                  </a:moveTo>
                  <a:cubicBezTo>
                    <a:pt x="110122" y="82036"/>
                    <a:pt x="82313" y="109567"/>
                    <a:pt x="82313" y="143772"/>
                  </a:cubicBezTo>
                  <a:lnTo>
                    <a:pt x="82313" y="471916"/>
                  </a:lnTo>
                  <a:cubicBezTo>
                    <a:pt x="82313" y="505843"/>
                    <a:pt x="109844" y="533652"/>
                    <a:pt x="144050" y="533652"/>
                  </a:cubicBezTo>
                  <a:lnTo>
                    <a:pt x="271136" y="533652"/>
                  </a:lnTo>
                  <a:cubicBezTo>
                    <a:pt x="305062" y="533652"/>
                    <a:pt x="332871" y="506121"/>
                    <a:pt x="332871" y="471916"/>
                  </a:cubicBezTo>
                  <a:lnTo>
                    <a:pt x="332871" y="143772"/>
                  </a:lnTo>
                  <a:cubicBezTo>
                    <a:pt x="332871" y="109845"/>
                    <a:pt x="305340" y="82036"/>
                    <a:pt x="271136" y="82036"/>
                  </a:cubicBezTo>
                  <a:lnTo>
                    <a:pt x="144050" y="82036"/>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32" name="Freeform: Shape 131">
              <a:extLst>
                <a:ext uri="{FF2B5EF4-FFF2-40B4-BE49-F238E27FC236}">
                  <a16:creationId xmlns:a16="http://schemas.microsoft.com/office/drawing/2014/main" id="{A9A1A83F-F39B-4223-AE11-8F8724AF7175}"/>
                </a:ext>
              </a:extLst>
            </p:cNvPr>
            <p:cNvSpPr/>
            <p:nvPr/>
          </p:nvSpPr>
          <p:spPr>
            <a:xfrm>
              <a:off x="16818713" y="7637545"/>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4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4 h 611794"/>
                <a:gd name="connsiteX8" fmla="*/ 271136 w 389323"/>
                <a:gd name="connsiteY8" fmla="*/ 595387 h 611794"/>
                <a:gd name="connsiteX9" fmla="*/ 144050 w 389323"/>
                <a:gd name="connsiteY9" fmla="*/ 82036 h 611794"/>
                <a:gd name="connsiteX10" fmla="*/ 82313 w 389323"/>
                <a:gd name="connsiteY10" fmla="*/ 143772 h 611794"/>
                <a:gd name="connsiteX11" fmla="*/ 82313 w 389323"/>
                <a:gd name="connsiteY11" fmla="*/ 471916 h 611794"/>
                <a:gd name="connsiteX12" fmla="*/ 144050 w 389323"/>
                <a:gd name="connsiteY12" fmla="*/ 533652 h 611794"/>
                <a:gd name="connsiteX13" fmla="*/ 271136 w 389323"/>
                <a:gd name="connsiteY13" fmla="*/ 533652 h 611794"/>
                <a:gd name="connsiteX14" fmla="*/ 332871 w 389323"/>
                <a:gd name="connsiteY14" fmla="*/ 471916 h 611794"/>
                <a:gd name="connsiteX15" fmla="*/ 332871 w 389323"/>
                <a:gd name="connsiteY15" fmla="*/ 143772 h 611794"/>
                <a:gd name="connsiteX16" fmla="*/ 271136 w 389323"/>
                <a:gd name="connsiteY16" fmla="*/ 82036 h 611794"/>
                <a:gd name="connsiteX17" fmla="*/ 144050 w 389323"/>
                <a:gd name="connsiteY17" fmla="*/ 82036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8"/>
                    <a:pt x="20857" y="472194"/>
                  </a:cubicBezTo>
                  <a:lnTo>
                    <a:pt x="20857" y="144050"/>
                  </a:lnTo>
                  <a:cubicBezTo>
                    <a:pt x="20857" y="75918"/>
                    <a:pt x="76196" y="20857"/>
                    <a:pt x="144050" y="20857"/>
                  </a:cubicBezTo>
                  <a:lnTo>
                    <a:pt x="271136" y="20857"/>
                  </a:lnTo>
                  <a:cubicBezTo>
                    <a:pt x="339266" y="20857"/>
                    <a:pt x="394329" y="76196"/>
                    <a:pt x="394329" y="144050"/>
                  </a:cubicBezTo>
                  <a:lnTo>
                    <a:pt x="394329" y="472194"/>
                  </a:lnTo>
                  <a:cubicBezTo>
                    <a:pt x="394329" y="540048"/>
                    <a:pt x="338990" y="595387"/>
                    <a:pt x="271136" y="595387"/>
                  </a:cubicBezTo>
                  <a:close/>
                  <a:moveTo>
                    <a:pt x="144050" y="82036"/>
                  </a:moveTo>
                  <a:cubicBezTo>
                    <a:pt x="110122" y="82036"/>
                    <a:pt x="82313" y="109567"/>
                    <a:pt x="82313" y="143772"/>
                  </a:cubicBezTo>
                  <a:lnTo>
                    <a:pt x="82313" y="471916"/>
                  </a:lnTo>
                  <a:cubicBezTo>
                    <a:pt x="82313" y="505843"/>
                    <a:pt x="109844" y="533652"/>
                    <a:pt x="144050" y="533652"/>
                  </a:cubicBezTo>
                  <a:lnTo>
                    <a:pt x="271136" y="533652"/>
                  </a:lnTo>
                  <a:cubicBezTo>
                    <a:pt x="305062" y="533652"/>
                    <a:pt x="332871" y="506121"/>
                    <a:pt x="332871" y="471916"/>
                  </a:cubicBezTo>
                  <a:lnTo>
                    <a:pt x="332871" y="143772"/>
                  </a:lnTo>
                  <a:cubicBezTo>
                    <a:pt x="332871" y="109845"/>
                    <a:pt x="305340" y="82036"/>
                    <a:pt x="271136" y="82036"/>
                  </a:cubicBezTo>
                  <a:lnTo>
                    <a:pt x="144050" y="82036"/>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34" name="Freeform: Shape 133">
              <a:extLst>
                <a:ext uri="{FF2B5EF4-FFF2-40B4-BE49-F238E27FC236}">
                  <a16:creationId xmlns:a16="http://schemas.microsoft.com/office/drawing/2014/main" id="{EA918A59-AE2C-4FC7-B44B-D1C713DBA2A7}"/>
                </a:ext>
              </a:extLst>
            </p:cNvPr>
            <p:cNvSpPr/>
            <p:nvPr/>
          </p:nvSpPr>
          <p:spPr>
            <a:xfrm>
              <a:off x="16818713" y="7090932"/>
              <a:ext cx="332000" cy="521713"/>
            </a:xfrm>
            <a:custGeom>
              <a:avLst/>
              <a:gdLst>
                <a:gd name="connsiteX0" fmla="*/ 271136 w 389323"/>
                <a:gd name="connsiteY0" fmla="*/ 595387 h 611794"/>
                <a:gd name="connsiteX1" fmla="*/ 144050 w 389323"/>
                <a:gd name="connsiteY1" fmla="*/ 595387 h 611794"/>
                <a:gd name="connsiteX2" fmla="*/ 20857 w 389323"/>
                <a:gd name="connsiteY2" fmla="*/ 472193 h 611794"/>
                <a:gd name="connsiteX3" fmla="*/ 20857 w 389323"/>
                <a:gd name="connsiteY3" fmla="*/ 144050 h 611794"/>
                <a:gd name="connsiteX4" fmla="*/ 144050 w 389323"/>
                <a:gd name="connsiteY4" fmla="*/ 20857 h 611794"/>
                <a:gd name="connsiteX5" fmla="*/ 271136 w 389323"/>
                <a:gd name="connsiteY5" fmla="*/ 20857 h 611794"/>
                <a:gd name="connsiteX6" fmla="*/ 394329 w 389323"/>
                <a:gd name="connsiteY6" fmla="*/ 144050 h 611794"/>
                <a:gd name="connsiteX7" fmla="*/ 394329 w 389323"/>
                <a:gd name="connsiteY7" fmla="*/ 472193 h 611794"/>
                <a:gd name="connsiteX8" fmla="*/ 271136 w 389323"/>
                <a:gd name="connsiteY8" fmla="*/ 595387 h 611794"/>
                <a:gd name="connsiteX9" fmla="*/ 144050 w 389323"/>
                <a:gd name="connsiteY9" fmla="*/ 82314 h 611794"/>
                <a:gd name="connsiteX10" fmla="*/ 82313 w 389323"/>
                <a:gd name="connsiteY10" fmla="*/ 144050 h 611794"/>
                <a:gd name="connsiteX11" fmla="*/ 82313 w 389323"/>
                <a:gd name="connsiteY11" fmla="*/ 472193 h 611794"/>
                <a:gd name="connsiteX12" fmla="*/ 144050 w 389323"/>
                <a:gd name="connsiteY12" fmla="*/ 533929 h 611794"/>
                <a:gd name="connsiteX13" fmla="*/ 271136 w 389323"/>
                <a:gd name="connsiteY13" fmla="*/ 533929 h 611794"/>
                <a:gd name="connsiteX14" fmla="*/ 332871 w 389323"/>
                <a:gd name="connsiteY14" fmla="*/ 472193 h 611794"/>
                <a:gd name="connsiteX15" fmla="*/ 332871 w 389323"/>
                <a:gd name="connsiteY15" fmla="*/ 144050 h 611794"/>
                <a:gd name="connsiteX16" fmla="*/ 271136 w 389323"/>
                <a:gd name="connsiteY16" fmla="*/ 82314 h 611794"/>
                <a:gd name="connsiteX17" fmla="*/ 144050 w 389323"/>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9323" h="611794">
                  <a:moveTo>
                    <a:pt x="271136" y="595387"/>
                  </a:moveTo>
                  <a:lnTo>
                    <a:pt x="144050" y="595387"/>
                  </a:lnTo>
                  <a:cubicBezTo>
                    <a:pt x="75918" y="595387"/>
                    <a:pt x="20857" y="540047"/>
                    <a:pt x="20857" y="472193"/>
                  </a:cubicBezTo>
                  <a:lnTo>
                    <a:pt x="20857" y="144050"/>
                  </a:lnTo>
                  <a:cubicBezTo>
                    <a:pt x="20857" y="75918"/>
                    <a:pt x="76196" y="20857"/>
                    <a:pt x="144050" y="20857"/>
                  </a:cubicBezTo>
                  <a:lnTo>
                    <a:pt x="271136" y="20857"/>
                  </a:lnTo>
                  <a:cubicBezTo>
                    <a:pt x="339266" y="20857"/>
                    <a:pt x="394329" y="76196"/>
                    <a:pt x="394329" y="144050"/>
                  </a:cubicBezTo>
                  <a:lnTo>
                    <a:pt x="394329" y="472193"/>
                  </a:lnTo>
                  <a:cubicBezTo>
                    <a:pt x="394329" y="540047"/>
                    <a:pt x="338990" y="595387"/>
                    <a:pt x="271136" y="595387"/>
                  </a:cubicBezTo>
                  <a:close/>
                  <a:moveTo>
                    <a:pt x="144050" y="82314"/>
                  </a:moveTo>
                  <a:cubicBezTo>
                    <a:pt x="110122" y="82314"/>
                    <a:pt x="82313" y="109844"/>
                    <a:pt x="82313" y="144050"/>
                  </a:cubicBezTo>
                  <a:lnTo>
                    <a:pt x="82313" y="472193"/>
                  </a:lnTo>
                  <a:cubicBezTo>
                    <a:pt x="82313" y="506120"/>
                    <a:pt x="109844" y="533929"/>
                    <a:pt x="144050" y="533929"/>
                  </a:cubicBezTo>
                  <a:lnTo>
                    <a:pt x="271136" y="533929"/>
                  </a:lnTo>
                  <a:cubicBezTo>
                    <a:pt x="305062" y="533929"/>
                    <a:pt x="332871" y="506399"/>
                    <a:pt x="332871" y="472193"/>
                  </a:cubicBezTo>
                  <a:lnTo>
                    <a:pt x="332871" y="144050"/>
                  </a:lnTo>
                  <a:cubicBezTo>
                    <a:pt x="332871" y="110123"/>
                    <a:pt x="305340" y="82314"/>
                    <a:pt x="271136" y="82314"/>
                  </a:cubicBezTo>
                  <a:lnTo>
                    <a:pt x="144050"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sp>
          <p:nvSpPr>
            <p:cNvPr id="135" name="Freeform: Shape 134">
              <a:extLst>
                <a:ext uri="{FF2B5EF4-FFF2-40B4-BE49-F238E27FC236}">
                  <a16:creationId xmlns:a16="http://schemas.microsoft.com/office/drawing/2014/main" id="{502438A1-0227-44A2-A92D-8BBA9455E97D}"/>
                </a:ext>
              </a:extLst>
            </p:cNvPr>
            <p:cNvSpPr/>
            <p:nvPr/>
          </p:nvSpPr>
          <p:spPr>
            <a:xfrm>
              <a:off x="16809227" y="760891"/>
              <a:ext cx="2252852" cy="2323995"/>
            </a:xfrm>
            <a:custGeom>
              <a:avLst/>
              <a:gdLst>
                <a:gd name="connsiteX0" fmla="*/ 2545065 w 2641839"/>
                <a:gd name="connsiteY0" fmla="*/ 2161025 h 2725265"/>
                <a:gd name="connsiteX1" fmla="*/ 1847619 w 2641839"/>
                <a:gd name="connsiteY1" fmla="*/ 2161025 h 2725265"/>
                <a:gd name="connsiteX2" fmla="*/ 1847619 w 2641839"/>
                <a:gd name="connsiteY2" fmla="*/ 1708853 h 2725265"/>
                <a:gd name="connsiteX3" fmla="*/ 1755015 w 2641839"/>
                <a:gd name="connsiteY3" fmla="*/ 1616249 h 2725265"/>
                <a:gd name="connsiteX4" fmla="*/ 1389330 w 2641839"/>
                <a:gd name="connsiteY4" fmla="*/ 1616249 h 2725265"/>
                <a:gd name="connsiteX5" fmla="*/ 1389330 w 2641839"/>
                <a:gd name="connsiteY5" fmla="*/ 80924 h 2725265"/>
                <a:gd name="connsiteX6" fmla="*/ 1329262 w 2641839"/>
                <a:gd name="connsiteY6" fmla="*/ 20857 h 2725265"/>
                <a:gd name="connsiteX7" fmla="*/ 1329262 w 2641839"/>
                <a:gd name="connsiteY7" fmla="*/ 20857 h 2725265"/>
                <a:gd name="connsiteX8" fmla="*/ 1269196 w 2641839"/>
                <a:gd name="connsiteY8" fmla="*/ 80924 h 2725265"/>
                <a:gd name="connsiteX9" fmla="*/ 1269196 w 2641839"/>
                <a:gd name="connsiteY9" fmla="*/ 1616249 h 2725265"/>
                <a:gd name="connsiteX10" fmla="*/ 903509 w 2641839"/>
                <a:gd name="connsiteY10" fmla="*/ 1616249 h 2725265"/>
                <a:gd name="connsiteX11" fmla="*/ 810907 w 2641839"/>
                <a:gd name="connsiteY11" fmla="*/ 1708853 h 2725265"/>
                <a:gd name="connsiteX12" fmla="*/ 810907 w 2641839"/>
                <a:gd name="connsiteY12" fmla="*/ 2161025 h 2725265"/>
                <a:gd name="connsiteX13" fmla="*/ 113461 w 2641839"/>
                <a:gd name="connsiteY13" fmla="*/ 2161025 h 2725265"/>
                <a:gd name="connsiteX14" fmla="*/ 20857 w 2641839"/>
                <a:gd name="connsiteY14" fmla="*/ 2253628 h 2725265"/>
                <a:gd name="connsiteX15" fmla="*/ 20857 w 2641839"/>
                <a:gd name="connsiteY15" fmla="*/ 2714976 h 2725265"/>
                <a:gd name="connsiteX16" fmla="*/ 2637112 w 2641839"/>
                <a:gd name="connsiteY16" fmla="*/ 2714976 h 2725265"/>
                <a:gd name="connsiteX17" fmla="*/ 2637112 w 2641839"/>
                <a:gd name="connsiteY17" fmla="*/ 2253350 h 2725265"/>
                <a:gd name="connsiteX18" fmla="*/ 2545065 w 2641839"/>
                <a:gd name="connsiteY18" fmla="*/ 2161025 h 272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1839" h="2725265">
                  <a:moveTo>
                    <a:pt x="2545065" y="2161025"/>
                  </a:moveTo>
                  <a:lnTo>
                    <a:pt x="1847619" y="2161025"/>
                  </a:lnTo>
                  <a:lnTo>
                    <a:pt x="1847619" y="1708853"/>
                  </a:lnTo>
                  <a:cubicBezTo>
                    <a:pt x="1847619" y="1657685"/>
                    <a:pt x="1806184" y="1616249"/>
                    <a:pt x="1755015" y="1616249"/>
                  </a:cubicBezTo>
                  <a:lnTo>
                    <a:pt x="1389330" y="1616249"/>
                  </a:lnTo>
                  <a:lnTo>
                    <a:pt x="1389330" y="80924"/>
                  </a:lnTo>
                  <a:cubicBezTo>
                    <a:pt x="1389330" y="47831"/>
                    <a:pt x="1362355" y="20857"/>
                    <a:pt x="1329262" y="20857"/>
                  </a:cubicBezTo>
                  <a:lnTo>
                    <a:pt x="1329262" y="20857"/>
                  </a:lnTo>
                  <a:cubicBezTo>
                    <a:pt x="1296169" y="20857"/>
                    <a:pt x="1269196" y="47831"/>
                    <a:pt x="1269196" y="80924"/>
                  </a:cubicBezTo>
                  <a:lnTo>
                    <a:pt x="1269196" y="1616249"/>
                  </a:lnTo>
                  <a:lnTo>
                    <a:pt x="903509" y="1616249"/>
                  </a:lnTo>
                  <a:cubicBezTo>
                    <a:pt x="852341" y="1616249"/>
                    <a:pt x="810907" y="1657685"/>
                    <a:pt x="810907" y="1708853"/>
                  </a:cubicBezTo>
                  <a:lnTo>
                    <a:pt x="810907" y="2161025"/>
                  </a:lnTo>
                  <a:lnTo>
                    <a:pt x="113461" y="2161025"/>
                  </a:lnTo>
                  <a:cubicBezTo>
                    <a:pt x="62292" y="2161025"/>
                    <a:pt x="20857" y="2202460"/>
                    <a:pt x="20857" y="2253628"/>
                  </a:cubicBezTo>
                  <a:lnTo>
                    <a:pt x="20857" y="2714976"/>
                  </a:lnTo>
                  <a:lnTo>
                    <a:pt x="2637112" y="2714976"/>
                  </a:lnTo>
                  <a:lnTo>
                    <a:pt x="2637112" y="2253350"/>
                  </a:lnTo>
                  <a:cubicBezTo>
                    <a:pt x="2637391" y="2202460"/>
                    <a:pt x="2595954" y="2161025"/>
                    <a:pt x="2545065" y="2161025"/>
                  </a:cubicBezTo>
                  <a:close/>
                </a:path>
              </a:pathLst>
            </a:custGeom>
            <a:solidFill>
              <a:srgbClr val="00B050"/>
            </a:solidFill>
            <a:ln w="9525" cap="flat">
              <a:noFill/>
              <a:prstDash val="solid"/>
              <a:miter/>
            </a:ln>
          </p:spPr>
          <p:txBody>
            <a:bodyPr rtlCol="0" anchor="ctr"/>
            <a:lstStyle/>
            <a:p>
              <a:pPr defTabSz="228577"/>
              <a:endParaRPr lang="en-US" sz="900">
                <a:solidFill>
                  <a:srgbClr val="878787"/>
                </a:solidFill>
                <a:latin typeface="Montserrat Light"/>
              </a:endParaRPr>
            </a:p>
          </p:txBody>
        </p:sp>
        <p:sp>
          <p:nvSpPr>
            <p:cNvPr id="140" name="Freeform: Shape 139">
              <a:extLst>
                <a:ext uri="{FF2B5EF4-FFF2-40B4-BE49-F238E27FC236}">
                  <a16:creationId xmlns:a16="http://schemas.microsoft.com/office/drawing/2014/main" id="{0D3E753D-A9BB-405B-947F-CF25CE37550E}"/>
                </a:ext>
              </a:extLst>
            </p:cNvPr>
            <p:cNvSpPr/>
            <p:nvPr/>
          </p:nvSpPr>
          <p:spPr>
            <a:xfrm>
              <a:off x="17562391" y="7630906"/>
              <a:ext cx="355713" cy="521713"/>
            </a:xfrm>
            <a:custGeom>
              <a:avLst/>
              <a:gdLst>
                <a:gd name="connsiteX0" fmla="*/ 286709 w 417132"/>
                <a:gd name="connsiteY0" fmla="*/ 595387 h 611794"/>
                <a:gd name="connsiteX1" fmla="*/ 144050 w 417132"/>
                <a:gd name="connsiteY1" fmla="*/ 595387 h 611794"/>
                <a:gd name="connsiteX2" fmla="*/ 20857 w 417132"/>
                <a:gd name="connsiteY2" fmla="*/ 472193 h 611794"/>
                <a:gd name="connsiteX3" fmla="*/ 20857 w 417132"/>
                <a:gd name="connsiteY3" fmla="*/ 144050 h 611794"/>
                <a:gd name="connsiteX4" fmla="*/ 144050 w 417132"/>
                <a:gd name="connsiteY4" fmla="*/ 20857 h 611794"/>
                <a:gd name="connsiteX5" fmla="*/ 286709 w 417132"/>
                <a:gd name="connsiteY5" fmla="*/ 20857 h 611794"/>
                <a:gd name="connsiteX6" fmla="*/ 409902 w 417132"/>
                <a:gd name="connsiteY6" fmla="*/ 144050 h 611794"/>
                <a:gd name="connsiteX7" fmla="*/ 409902 w 417132"/>
                <a:gd name="connsiteY7" fmla="*/ 472193 h 611794"/>
                <a:gd name="connsiteX8" fmla="*/ 286709 w 417132"/>
                <a:gd name="connsiteY8" fmla="*/ 595387 h 611794"/>
                <a:gd name="connsiteX9" fmla="*/ 144328 w 417132"/>
                <a:gd name="connsiteY9" fmla="*/ 82314 h 611794"/>
                <a:gd name="connsiteX10" fmla="*/ 82591 w 417132"/>
                <a:gd name="connsiteY10" fmla="*/ 144050 h 611794"/>
                <a:gd name="connsiteX11" fmla="*/ 82591 w 417132"/>
                <a:gd name="connsiteY11" fmla="*/ 472193 h 611794"/>
                <a:gd name="connsiteX12" fmla="*/ 144328 w 417132"/>
                <a:gd name="connsiteY12" fmla="*/ 533929 h 611794"/>
                <a:gd name="connsiteX13" fmla="*/ 286987 w 417132"/>
                <a:gd name="connsiteY13" fmla="*/ 533929 h 611794"/>
                <a:gd name="connsiteX14" fmla="*/ 348722 w 417132"/>
                <a:gd name="connsiteY14" fmla="*/ 472193 h 611794"/>
                <a:gd name="connsiteX15" fmla="*/ 348722 w 417132"/>
                <a:gd name="connsiteY15" fmla="*/ 144050 h 611794"/>
                <a:gd name="connsiteX16" fmla="*/ 286987 w 417132"/>
                <a:gd name="connsiteY16" fmla="*/ 82314 h 611794"/>
                <a:gd name="connsiteX17" fmla="*/ 144328 w 417132"/>
                <a:gd name="connsiteY17" fmla="*/ 82314 h 61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7132" h="611794">
                  <a:moveTo>
                    <a:pt x="286709" y="595387"/>
                  </a:moveTo>
                  <a:lnTo>
                    <a:pt x="144050" y="595387"/>
                  </a:lnTo>
                  <a:cubicBezTo>
                    <a:pt x="75918" y="595387"/>
                    <a:pt x="20857" y="540047"/>
                    <a:pt x="20857" y="472193"/>
                  </a:cubicBezTo>
                  <a:lnTo>
                    <a:pt x="20857" y="144050"/>
                  </a:lnTo>
                  <a:cubicBezTo>
                    <a:pt x="20857" y="75918"/>
                    <a:pt x="76196" y="20857"/>
                    <a:pt x="144050" y="20857"/>
                  </a:cubicBezTo>
                  <a:lnTo>
                    <a:pt x="286709" y="20857"/>
                  </a:lnTo>
                  <a:cubicBezTo>
                    <a:pt x="354841" y="20857"/>
                    <a:pt x="409902" y="76196"/>
                    <a:pt x="409902" y="144050"/>
                  </a:cubicBezTo>
                  <a:lnTo>
                    <a:pt x="409902" y="472193"/>
                  </a:lnTo>
                  <a:cubicBezTo>
                    <a:pt x="410180" y="540047"/>
                    <a:pt x="354841" y="595387"/>
                    <a:pt x="286709" y="595387"/>
                  </a:cubicBezTo>
                  <a:close/>
                  <a:moveTo>
                    <a:pt x="144328" y="82314"/>
                  </a:moveTo>
                  <a:cubicBezTo>
                    <a:pt x="110400" y="82314"/>
                    <a:pt x="82591" y="109844"/>
                    <a:pt x="82591" y="144050"/>
                  </a:cubicBezTo>
                  <a:lnTo>
                    <a:pt x="82591" y="472193"/>
                  </a:lnTo>
                  <a:cubicBezTo>
                    <a:pt x="82591" y="506120"/>
                    <a:pt x="110124" y="533929"/>
                    <a:pt x="144328" y="533929"/>
                  </a:cubicBezTo>
                  <a:lnTo>
                    <a:pt x="286987" y="533929"/>
                  </a:lnTo>
                  <a:cubicBezTo>
                    <a:pt x="320913" y="533929"/>
                    <a:pt x="348722" y="506399"/>
                    <a:pt x="348722" y="472193"/>
                  </a:cubicBezTo>
                  <a:lnTo>
                    <a:pt x="348722" y="144050"/>
                  </a:lnTo>
                  <a:cubicBezTo>
                    <a:pt x="348722" y="110123"/>
                    <a:pt x="321192" y="82314"/>
                    <a:pt x="286987" y="82314"/>
                  </a:cubicBezTo>
                  <a:lnTo>
                    <a:pt x="144328" y="82314"/>
                  </a:lnTo>
                  <a:close/>
                </a:path>
              </a:pathLst>
            </a:custGeom>
            <a:solidFill>
              <a:srgbClr val="00B050"/>
            </a:solidFill>
            <a:ln w="9525" cap="flat">
              <a:solidFill>
                <a:srgbClr val="00B050"/>
              </a:solidFill>
              <a:prstDash val="solid"/>
              <a:miter/>
            </a:ln>
          </p:spPr>
          <p:txBody>
            <a:bodyPr rtlCol="0" anchor="ctr"/>
            <a:lstStyle/>
            <a:p>
              <a:pPr defTabSz="228577"/>
              <a:endParaRPr lang="en-US" sz="900">
                <a:solidFill>
                  <a:srgbClr val="878787"/>
                </a:solidFill>
                <a:latin typeface="Montserrat Light"/>
              </a:endParaRPr>
            </a:p>
          </p:txBody>
        </p:sp>
      </p:grpSp>
      <p:sp>
        <p:nvSpPr>
          <p:cNvPr id="105" name="Arco 104"/>
          <p:cNvSpPr/>
          <p:nvPr/>
        </p:nvSpPr>
        <p:spPr>
          <a:xfrm rot="14634322">
            <a:off x="4543187" y="2918286"/>
            <a:ext cx="3160733" cy="3113411"/>
          </a:xfrm>
          <a:prstGeom prst="arc">
            <a:avLst>
              <a:gd name="adj1" fmla="val 2742538"/>
              <a:gd name="adj2" fmla="val 0"/>
            </a:avLst>
          </a:prstGeom>
          <a:ln w="76200">
            <a:solidFill>
              <a:schemeClr val="bg1">
                <a:lumMod val="75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1" name="Imagen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5525" y="2560514"/>
            <a:ext cx="814344" cy="906101"/>
          </a:xfrm>
          <a:prstGeom prst="ellipse">
            <a:avLst/>
          </a:prstGeom>
        </p:spPr>
      </p:pic>
      <p:pic>
        <p:nvPicPr>
          <p:cNvPr id="33" name="Imagen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8641" y="4201811"/>
            <a:ext cx="958468" cy="717926"/>
          </a:xfrm>
          <a:prstGeom prst="ellipse">
            <a:avLst/>
          </a:prstGeom>
        </p:spPr>
      </p:pic>
      <p:sp>
        <p:nvSpPr>
          <p:cNvPr id="37" name="Triángulo isósceles 36"/>
          <p:cNvSpPr/>
          <p:nvPr/>
        </p:nvSpPr>
        <p:spPr>
          <a:xfrm rot="9391708">
            <a:off x="7486021" y="3851501"/>
            <a:ext cx="225886" cy="254783"/>
          </a:xfrm>
          <a:prstGeom prst="triangl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riángulo isósceles 110"/>
          <p:cNvSpPr/>
          <p:nvPr/>
        </p:nvSpPr>
        <p:spPr>
          <a:xfrm rot="1089771">
            <a:off x="7478709" y="4860446"/>
            <a:ext cx="225886" cy="254783"/>
          </a:xfrm>
          <a:prstGeom prst="triangl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iángulo isósceles 112"/>
          <p:cNvSpPr/>
          <p:nvPr/>
        </p:nvSpPr>
        <p:spPr>
          <a:xfrm rot="20241654">
            <a:off x="4591504" y="4983942"/>
            <a:ext cx="225886" cy="254783"/>
          </a:xfrm>
          <a:prstGeom prst="triangl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iángulo isósceles 114"/>
          <p:cNvSpPr/>
          <p:nvPr/>
        </p:nvSpPr>
        <p:spPr>
          <a:xfrm rot="11505127">
            <a:off x="4506943" y="3909237"/>
            <a:ext cx="225886" cy="254783"/>
          </a:xfrm>
          <a:prstGeom prst="triangle">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ángulo 66"/>
          <p:cNvSpPr/>
          <p:nvPr/>
        </p:nvSpPr>
        <p:spPr>
          <a:xfrm>
            <a:off x="6845041" y="1293986"/>
            <a:ext cx="5293620" cy="523220"/>
          </a:xfrm>
          <a:prstGeom prst="rect">
            <a:avLst/>
          </a:prstGeom>
        </p:spPr>
        <p:txBody>
          <a:bodyPr wrap="square">
            <a:spAutoFit/>
          </a:bodyPr>
          <a:lstStyle/>
          <a:p>
            <a:r>
              <a:rPr lang="es-ES" b="1" dirty="0">
                <a:solidFill>
                  <a:schemeClr val="bg1"/>
                </a:solidFill>
                <a:latin typeface="Verdana" panose="020B0604030504040204" pitchFamily="34" charset="0"/>
                <a:ea typeface="Verdana" panose="020B0604030504040204" pitchFamily="34" charset="0"/>
              </a:rPr>
              <a:t>Atención Primaria de Salud APS o baja complejidad (Hospital Comunitario)</a:t>
            </a:r>
            <a:endParaRPr lang="en-US" b="1" dirty="0">
              <a:solidFill>
                <a:schemeClr val="bg1"/>
              </a:solidFill>
              <a:latin typeface="Verdana" panose="020B0604030504040204" pitchFamily="34" charset="0"/>
              <a:ea typeface="Verdana" panose="020B0604030504040204" pitchFamily="34" charset="0"/>
            </a:endParaRPr>
          </a:p>
        </p:txBody>
      </p:sp>
      <p:pic>
        <p:nvPicPr>
          <p:cNvPr id="69" name="Imagen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5955" y="4113712"/>
            <a:ext cx="826798" cy="751751"/>
          </a:xfrm>
          <a:prstGeom prst="ellipse">
            <a:avLst/>
          </a:prstGeom>
        </p:spPr>
      </p:pic>
      <p:sp>
        <p:nvSpPr>
          <p:cNvPr id="119" name="Rectángulo 118"/>
          <p:cNvSpPr/>
          <p:nvPr/>
        </p:nvSpPr>
        <p:spPr>
          <a:xfrm>
            <a:off x="6815465" y="1844979"/>
            <a:ext cx="4995834" cy="938719"/>
          </a:xfrm>
          <a:prstGeom prst="rect">
            <a:avLst/>
          </a:prstGeom>
        </p:spPr>
        <p:txBody>
          <a:bodyPr wrap="square">
            <a:spAutoFit/>
          </a:bodyPr>
          <a:lstStyle/>
          <a:p>
            <a:pPr marL="285750" indent="-285750">
              <a:buClr>
                <a:srgbClr val="E60F56"/>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Exámenes físicos, tratamiento de afecciones comunes y atención preventiva (inmunización, detección).</a:t>
            </a:r>
          </a:p>
          <a:p>
            <a:pPr marL="285750" indent="-285750">
              <a:buClr>
                <a:srgbClr val="E60F56"/>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Dependen de Municipios.</a:t>
            </a:r>
          </a:p>
          <a:p>
            <a:pPr marL="285750" indent="-285750">
              <a:buClr>
                <a:srgbClr val="E60F56"/>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Capacidad: de 8 a 30 camas.</a:t>
            </a:r>
          </a:p>
          <a:p>
            <a:pPr marL="285750" indent="-285750">
              <a:buClr>
                <a:srgbClr val="E60F56"/>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90% médicos generales</a:t>
            </a:r>
            <a:endParaRPr lang="en-US" sz="1100" dirty="0">
              <a:solidFill>
                <a:schemeClr val="tx2">
                  <a:lumMod val="50000"/>
                </a:schemeClr>
              </a:solidFill>
              <a:latin typeface="Verdana" panose="020B0604030504040204" pitchFamily="34" charset="0"/>
              <a:ea typeface="Verdana" panose="020B0604030504040204" pitchFamily="34" charset="0"/>
            </a:endParaRPr>
          </a:p>
        </p:txBody>
      </p:sp>
      <p:sp>
        <p:nvSpPr>
          <p:cNvPr id="123" name="Rectángulo 122"/>
          <p:cNvSpPr/>
          <p:nvPr/>
        </p:nvSpPr>
        <p:spPr>
          <a:xfrm>
            <a:off x="247924" y="2640530"/>
            <a:ext cx="2436366" cy="1615827"/>
          </a:xfrm>
          <a:prstGeom prst="rect">
            <a:avLst/>
          </a:prstGeom>
        </p:spPr>
        <p:txBody>
          <a:bodyPr wrap="square">
            <a:spAutoFit/>
          </a:bodyPr>
          <a:lstStyle/>
          <a:p>
            <a:pPr marL="285750" indent="-285750">
              <a:buClr>
                <a:srgbClr val="00B05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Ofrecen más prestaciones que la atención secundaria.</a:t>
            </a:r>
          </a:p>
          <a:p>
            <a:pPr marL="285750" indent="-285750">
              <a:buClr>
                <a:srgbClr val="00B05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Dependen del Servicio de Salud.</a:t>
            </a:r>
          </a:p>
          <a:p>
            <a:pPr marL="285750" indent="-285750">
              <a:buClr>
                <a:srgbClr val="00B05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Capacidad: de 301 a 650 camas.</a:t>
            </a:r>
          </a:p>
          <a:p>
            <a:pPr marL="285750" indent="-285750">
              <a:buClr>
                <a:srgbClr val="00B05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Profesionales de salud especialistas y </a:t>
            </a:r>
            <a:r>
              <a:rPr lang="es-ES" sz="1100" dirty="0" err="1">
                <a:solidFill>
                  <a:schemeClr val="tx2">
                    <a:lumMod val="50000"/>
                  </a:schemeClr>
                </a:solidFill>
                <a:latin typeface="Verdana" panose="020B0604030504040204" pitchFamily="34" charset="0"/>
                <a:ea typeface="Verdana" panose="020B0604030504040204" pitchFamily="34" charset="0"/>
              </a:rPr>
              <a:t>subespecialistas</a:t>
            </a:r>
            <a:endParaRPr lang="en-US" dirty="0">
              <a:latin typeface="Verdana" panose="020B0604030504040204" pitchFamily="34" charset="0"/>
              <a:ea typeface="Verdana" panose="020B0604030504040204" pitchFamily="34" charset="0"/>
            </a:endParaRPr>
          </a:p>
        </p:txBody>
      </p:sp>
      <p:sp>
        <p:nvSpPr>
          <p:cNvPr id="71" name="Rectángulo 70"/>
          <p:cNvSpPr/>
          <p:nvPr/>
        </p:nvSpPr>
        <p:spPr>
          <a:xfrm>
            <a:off x="9518737" y="3843985"/>
            <a:ext cx="2619923" cy="1615827"/>
          </a:xfrm>
          <a:prstGeom prst="rect">
            <a:avLst/>
          </a:prstGeom>
        </p:spPr>
        <p:txBody>
          <a:bodyPr wrap="square">
            <a:spAutoFit/>
          </a:bodyPr>
          <a:lstStyle/>
          <a:p>
            <a:pPr marL="285750" indent="-285750">
              <a:buClr>
                <a:srgbClr val="FFA10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Atención 24/7 solo con derivación primaria o urgencias.</a:t>
            </a:r>
          </a:p>
          <a:p>
            <a:pPr marL="285750" indent="-285750">
              <a:buClr>
                <a:srgbClr val="FFA10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Depende del Servicio de Salud.</a:t>
            </a:r>
          </a:p>
          <a:p>
            <a:pPr marL="285750" indent="-285750">
              <a:buClr>
                <a:srgbClr val="FFA10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Capacidad: de 31 a 300 camas.</a:t>
            </a:r>
          </a:p>
          <a:p>
            <a:pPr marL="285750" indent="-285750">
              <a:buClr>
                <a:srgbClr val="FFA100"/>
              </a:buClr>
              <a:buFont typeface="Courier New" panose="02070309020205020404" pitchFamily="49" charset="0"/>
              <a:buChar char="o"/>
            </a:pPr>
            <a:r>
              <a:rPr lang="es-ES" sz="1100" dirty="0">
                <a:solidFill>
                  <a:schemeClr val="tx2">
                    <a:lumMod val="50000"/>
                  </a:schemeClr>
                </a:solidFill>
                <a:latin typeface="Verdana" panose="020B0604030504040204" pitchFamily="34" charset="0"/>
                <a:ea typeface="Verdana" panose="020B0604030504040204" pitchFamily="34" charset="0"/>
              </a:rPr>
              <a:t>Profesionales de salud especialistas.</a:t>
            </a:r>
            <a:endParaRPr lang="en-US" sz="1100" dirty="0">
              <a:solidFill>
                <a:schemeClr val="tx2">
                  <a:lumMod val="50000"/>
                </a:schemeClr>
              </a:solidFill>
              <a:latin typeface="Verdana" panose="020B0604030504040204" pitchFamily="34" charset="0"/>
              <a:ea typeface="Verdana" panose="020B0604030504040204" pitchFamily="34" charset="0"/>
            </a:endParaRPr>
          </a:p>
        </p:txBody>
      </p:sp>
      <p:sp>
        <p:nvSpPr>
          <p:cNvPr id="74" name="Elipse 73"/>
          <p:cNvSpPr/>
          <p:nvPr/>
        </p:nvSpPr>
        <p:spPr>
          <a:xfrm>
            <a:off x="6588820" y="1195181"/>
            <a:ext cx="337760" cy="308409"/>
          </a:xfrm>
          <a:prstGeom prst="ellipse">
            <a:avLst/>
          </a:prstGeom>
          <a:solidFill>
            <a:schemeClr val="bg1"/>
          </a:solidFill>
          <a:ln w="57150">
            <a:solidFill>
              <a:srgbClr val="E60F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E60F56"/>
                </a:solidFill>
                <a:latin typeface="Verdana" panose="020B0604030504040204" pitchFamily="34" charset="0"/>
                <a:ea typeface="Verdana" panose="020B0604030504040204" pitchFamily="34" charset="0"/>
              </a:rPr>
              <a:t>1</a:t>
            </a:r>
            <a:endParaRPr lang="en-US" b="1" dirty="0">
              <a:solidFill>
                <a:srgbClr val="E60F56"/>
              </a:solidFill>
              <a:latin typeface="Verdana" panose="020B0604030504040204" pitchFamily="34" charset="0"/>
              <a:ea typeface="Verdana" panose="020B0604030504040204" pitchFamily="34" charset="0"/>
            </a:endParaRPr>
          </a:p>
        </p:txBody>
      </p:sp>
      <p:sp>
        <p:nvSpPr>
          <p:cNvPr id="125" name="Rectángulo redondeado 124"/>
          <p:cNvSpPr/>
          <p:nvPr/>
        </p:nvSpPr>
        <p:spPr>
          <a:xfrm>
            <a:off x="9295091" y="3321029"/>
            <a:ext cx="2744510" cy="412432"/>
          </a:xfrm>
          <a:prstGeom prst="roundRect">
            <a:avLst/>
          </a:prstGeom>
          <a:solidFill>
            <a:srgbClr val="FFA100"/>
          </a:solidFill>
          <a:ln w="38100">
            <a:solidFill>
              <a:srgbClr val="FFA1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6" name="Elipse 125"/>
          <p:cNvSpPr/>
          <p:nvPr/>
        </p:nvSpPr>
        <p:spPr>
          <a:xfrm>
            <a:off x="9038869" y="3238243"/>
            <a:ext cx="337760" cy="308409"/>
          </a:xfrm>
          <a:prstGeom prst="ellipse">
            <a:avLst/>
          </a:prstGeom>
          <a:solidFill>
            <a:schemeClr val="bg1"/>
          </a:solidFill>
          <a:ln w="57150">
            <a:solidFill>
              <a:srgbClr val="FFA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A100"/>
                </a:solidFill>
                <a:latin typeface="Verdana" panose="020B0604030504040204" pitchFamily="34" charset="0"/>
                <a:ea typeface="Verdana" panose="020B0604030504040204" pitchFamily="34" charset="0"/>
              </a:rPr>
              <a:t>2</a:t>
            </a:r>
            <a:endParaRPr lang="en-US" b="1" dirty="0">
              <a:solidFill>
                <a:srgbClr val="FFA100"/>
              </a:solidFill>
              <a:latin typeface="Verdana" panose="020B0604030504040204" pitchFamily="34" charset="0"/>
              <a:ea typeface="Verdana" panose="020B0604030504040204" pitchFamily="34" charset="0"/>
            </a:endParaRPr>
          </a:p>
        </p:txBody>
      </p:sp>
      <p:sp>
        <p:nvSpPr>
          <p:cNvPr id="121" name="Rectángulo 120"/>
          <p:cNvSpPr/>
          <p:nvPr/>
        </p:nvSpPr>
        <p:spPr>
          <a:xfrm>
            <a:off x="9449727" y="3258021"/>
            <a:ext cx="2471787" cy="523220"/>
          </a:xfrm>
          <a:prstGeom prst="rect">
            <a:avLst/>
          </a:prstGeom>
        </p:spPr>
        <p:txBody>
          <a:bodyPr wrap="square">
            <a:spAutoFit/>
          </a:bodyPr>
          <a:lstStyle/>
          <a:p>
            <a:r>
              <a:rPr lang="es-ES" b="1" dirty="0">
                <a:solidFill>
                  <a:schemeClr val="bg1"/>
                </a:solidFill>
                <a:latin typeface="Verdana" panose="020B0604030504040204" pitchFamily="34" charset="0"/>
                <a:ea typeface="Verdana" panose="020B0604030504040204" pitchFamily="34" charset="0"/>
              </a:rPr>
              <a:t>Atención Secundaría o Mediana Complejidad</a:t>
            </a:r>
            <a:endParaRPr lang="en-US" b="1" dirty="0">
              <a:solidFill>
                <a:schemeClr val="bg1"/>
              </a:solidFill>
              <a:latin typeface="Verdana" panose="020B0604030504040204" pitchFamily="34" charset="0"/>
              <a:ea typeface="Verdana" panose="020B0604030504040204" pitchFamily="34" charset="0"/>
            </a:endParaRPr>
          </a:p>
        </p:txBody>
      </p:sp>
      <p:sp>
        <p:nvSpPr>
          <p:cNvPr id="87" name="Elipse 86"/>
          <p:cNvSpPr/>
          <p:nvPr/>
        </p:nvSpPr>
        <p:spPr>
          <a:xfrm>
            <a:off x="5277719" y="3817057"/>
            <a:ext cx="1633119" cy="1564412"/>
          </a:xfrm>
          <a:prstGeom prst="ellipse">
            <a:avLst/>
          </a:prstGeom>
          <a:solidFill>
            <a:srgbClr val="BFBFBF"/>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Imagen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759" y="4150439"/>
            <a:ext cx="1016693" cy="1016693"/>
          </a:xfrm>
          <a:prstGeom prst="rect">
            <a:avLst/>
          </a:prstGeom>
        </p:spPr>
      </p:pic>
      <p:sp>
        <p:nvSpPr>
          <p:cNvPr id="136" name="Rectángulo redondeado 135"/>
          <p:cNvSpPr/>
          <p:nvPr/>
        </p:nvSpPr>
        <p:spPr>
          <a:xfrm>
            <a:off x="389452" y="2068215"/>
            <a:ext cx="2744510" cy="412432"/>
          </a:xfrm>
          <a:prstGeom prst="roundRect">
            <a:avLst/>
          </a:prstGeom>
          <a:solidFill>
            <a:srgbClr val="00B050"/>
          </a:solid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1" name="Elipse 140"/>
          <p:cNvSpPr/>
          <p:nvPr/>
        </p:nvSpPr>
        <p:spPr>
          <a:xfrm>
            <a:off x="133230" y="1985429"/>
            <a:ext cx="337760" cy="308409"/>
          </a:xfrm>
          <a:prstGeom prst="ellipse">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00B050"/>
                </a:solidFill>
                <a:latin typeface="Verdana" panose="020B0604030504040204" pitchFamily="34" charset="0"/>
                <a:ea typeface="Verdana" panose="020B0604030504040204" pitchFamily="34" charset="0"/>
              </a:rPr>
              <a:t>3</a:t>
            </a:r>
            <a:endParaRPr lang="en-US" b="1" dirty="0">
              <a:solidFill>
                <a:srgbClr val="00B050"/>
              </a:solidFill>
              <a:latin typeface="Verdana" panose="020B0604030504040204" pitchFamily="34" charset="0"/>
              <a:ea typeface="Verdana" panose="020B0604030504040204" pitchFamily="34" charset="0"/>
            </a:endParaRPr>
          </a:p>
        </p:txBody>
      </p:sp>
      <p:sp>
        <p:nvSpPr>
          <p:cNvPr id="142" name="Rectángulo 141"/>
          <p:cNvSpPr/>
          <p:nvPr/>
        </p:nvSpPr>
        <p:spPr>
          <a:xfrm>
            <a:off x="468618" y="2006390"/>
            <a:ext cx="2471787" cy="523220"/>
          </a:xfrm>
          <a:prstGeom prst="rect">
            <a:avLst/>
          </a:prstGeom>
        </p:spPr>
        <p:txBody>
          <a:bodyPr wrap="square">
            <a:spAutoFit/>
          </a:bodyPr>
          <a:lstStyle/>
          <a:p>
            <a:r>
              <a:rPr lang="es-ES" b="1" dirty="0">
                <a:solidFill>
                  <a:schemeClr val="bg1"/>
                </a:solidFill>
                <a:latin typeface="Verdana" panose="020B0604030504040204" pitchFamily="34" charset="0"/>
                <a:ea typeface="Verdana" panose="020B0604030504040204" pitchFamily="34" charset="0"/>
              </a:rPr>
              <a:t>Atención Terciaria o Alta Complejidad</a:t>
            </a:r>
            <a:endParaRPr lang="en-US" b="1" dirty="0">
              <a:solidFill>
                <a:schemeClr val="bg1"/>
              </a:solidFill>
              <a:latin typeface="Verdana" panose="020B0604030504040204" pitchFamily="34" charset="0"/>
              <a:ea typeface="Verdana" panose="020B0604030504040204" pitchFamily="34" charset="0"/>
            </a:endParaRPr>
          </a:p>
        </p:txBody>
      </p:sp>
      <p:sp>
        <p:nvSpPr>
          <p:cNvPr id="143" name="Google Shape;528;p5">
            <a:extLst>
              <a:ext uri="{FF2B5EF4-FFF2-40B4-BE49-F238E27FC236}">
                <a16:creationId xmlns:a16="http://schemas.microsoft.com/office/drawing/2014/main" id="{947752A7-9C6A-9E42-6156-43A4BBD51ED3}"/>
              </a:ext>
            </a:extLst>
          </p:cNvPr>
          <p:cNvSpPr txBox="1"/>
          <p:nvPr/>
        </p:nvSpPr>
        <p:spPr>
          <a:xfrm>
            <a:off x="296154" y="941643"/>
            <a:ext cx="9570335"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Funcionamiento Red Asistencial</a:t>
            </a:r>
            <a:endParaRPr lang="es-ES" sz="1800" b="1" dirty="0">
              <a:solidFill>
                <a:schemeClr val="bg1">
                  <a:lumMod val="50000"/>
                </a:schemeClr>
              </a:solidFill>
              <a:latin typeface="Verdana" panose="020B0604030504040204" pitchFamily="34" charset="0"/>
              <a:ea typeface="Verdana" panose="020B0604030504040204" pitchFamily="34" charset="0"/>
            </a:endParaRPr>
          </a:p>
        </p:txBody>
      </p:sp>
      <p:sp>
        <p:nvSpPr>
          <p:cNvPr id="3" name="CuadroTexto 2"/>
          <p:cNvSpPr txBox="1"/>
          <p:nvPr/>
        </p:nvSpPr>
        <p:spPr>
          <a:xfrm>
            <a:off x="6046382" y="494522"/>
            <a:ext cx="1099981" cy="307777"/>
          </a:xfrm>
          <a:prstGeom prst="rect">
            <a:avLst/>
          </a:prstGeom>
          <a:noFill/>
        </p:spPr>
        <p:txBody>
          <a:bodyPr wrap="none" rtlCol="0">
            <a:spAutoFit/>
          </a:bodyPr>
          <a:lstStyle/>
          <a:p>
            <a:r>
              <a:rPr lang="es-ES" dirty="0"/>
              <a:t>Comunidad</a:t>
            </a:r>
            <a:endParaRPr lang="en-US" dirty="0"/>
          </a:p>
        </p:txBody>
      </p:sp>
    </p:spTree>
    <p:extLst>
      <p:ext uri="{BB962C8B-B14F-4D97-AF65-F5344CB8AC3E}">
        <p14:creationId xmlns:p14="http://schemas.microsoft.com/office/powerpoint/2010/main" val="31913038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Effect>
                      <a14:brightnessContrast bright="40000" contrast="-20000"/>
                    </a14:imgEffect>
                  </a14:imgLayer>
                </a14:imgProps>
              </a:ext>
              <a:ext uri="{28A0092B-C50C-407E-A947-70E740481C1C}">
                <a14:useLocalDpi xmlns:a14="http://schemas.microsoft.com/office/drawing/2010/main" val="0"/>
              </a:ext>
            </a:extLst>
          </a:blip>
          <a:srcRect r="5951"/>
          <a:stretch/>
        </p:blipFill>
        <p:spPr>
          <a:xfrm>
            <a:off x="-1" y="0"/>
            <a:ext cx="12227443" cy="6858000"/>
          </a:xfrm>
          <a:prstGeom prst="rect">
            <a:avLst/>
          </a:prstGeom>
        </p:spPr>
      </p:pic>
      <p:sp>
        <p:nvSpPr>
          <p:cNvPr id="104" name="Rectángulo 103"/>
          <p:cNvSpPr/>
          <p:nvPr/>
        </p:nvSpPr>
        <p:spPr>
          <a:xfrm>
            <a:off x="0" y="-399628"/>
            <a:ext cx="12206644" cy="7257628"/>
          </a:xfrm>
          <a:prstGeom prst="rect">
            <a:avLst/>
          </a:prstGeom>
          <a:solidFill>
            <a:srgbClr val="FFFFFF">
              <a:alpha val="2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latin typeface="Calibri" panose="020F0502020204030204" pitchFamily="34" charset="0"/>
              <a:cs typeface="Calibri" panose="020F0502020204030204" pitchFamily="34" charset="0"/>
            </a:endParaRPr>
          </a:p>
        </p:txBody>
      </p:sp>
      <p:sp>
        <p:nvSpPr>
          <p:cNvPr id="106" name="Título 1">
            <a:extLst>
              <a:ext uri="{FF2B5EF4-FFF2-40B4-BE49-F238E27FC236}">
                <a16:creationId xmlns:a16="http://schemas.microsoft.com/office/drawing/2014/main" id="{B7600B9C-6961-47B0-BA11-72A48EDFBAE4}"/>
              </a:ext>
            </a:extLst>
          </p:cNvPr>
          <p:cNvSpPr txBox="1">
            <a:spLocks/>
          </p:cNvSpPr>
          <p:nvPr/>
        </p:nvSpPr>
        <p:spPr>
          <a:xfrm>
            <a:off x="517454" y="763708"/>
            <a:ext cx="7430907" cy="27506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s-ES" sz="1600" b="1" dirty="0">
                <a:solidFill>
                  <a:schemeClr val="bg1"/>
                </a:solidFill>
                <a:latin typeface="Verdana" panose="020B0604030504040204" pitchFamily="34" charset="0"/>
                <a:ea typeface="Verdana" panose="020B0604030504040204" pitchFamily="34" charset="0"/>
                <a:cs typeface="Calibri" panose="020F0502020204030204" pitchFamily="34" charset="0"/>
              </a:rPr>
              <a:t>HOSPITAL ALTO HOSPICIO </a:t>
            </a:r>
          </a:p>
          <a:p>
            <a:pPr>
              <a:defRPr/>
            </a:pPr>
            <a:r>
              <a:rPr lang="es-ES" sz="1600" dirty="0">
                <a:solidFill>
                  <a:schemeClr val="bg1"/>
                </a:solidFill>
                <a:latin typeface="Verdana" panose="020B0604030504040204" pitchFamily="34" charset="0"/>
                <a:ea typeface="Verdana" panose="020B0604030504040204" pitchFamily="34" charset="0"/>
                <a:cs typeface="Calibri" panose="020F0502020204030204" pitchFamily="34" charset="0"/>
              </a:rPr>
              <a:t>(Mediana Complejidad)</a:t>
            </a:r>
          </a:p>
        </p:txBody>
      </p:sp>
      <p:pic>
        <p:nvPicPr>
          <p:cNvPr id="107" name="Imagen 10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5513" y="-99611"/>
            <a:ext cx="1390740" cy="1390740"/>
          </a:xfrm>
          <a:prstGeom prst="rect">
            <a:avLst/>
          </a:prstGeom>
        </p:spPr>
      </p:pic>
      <p:sp>
        <p:nvSpPr>
          <p:cNvPr id="4" name="Retângulo 60"/>
          <p:cNvSpPr/>
          <p:nvPr/>
        </p:nvSpPr>
        <p:spPr>
          <a:xfrm>
            <a:off x="9322376" y="1388628"/>
            <a:ext cx="2195605" cy="1910841"/>
          </a:xfrm>
          <a:prstGeom prst="rect">
            <a:avLst/>
          </a:prstGeom>
          <a:solidFill>
            <a:srgbClr val="9A841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 name="TextBox 3"/>
          <p:cNvSpPr txBox="1"/>
          <p:nvPr/>
        </p:nvSpPr>
        <p:spPr>
          <a:xfrm>
            <a:off x="9337165" y="2327249"/>
            <a:ext cx="1151277" cy="523220"/>
          </a:xfrm>
          <a:prstGeom prst="rect">
            <a:avLst/>
          </a:prstGeom>
          <a:solidFill>
            <a:srgbClr val="9A8419"/>
          </a:solid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70%</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grpSp>
        <p:nvGrpSpPr>
          <p:cNvPr id="8" name="Group 10"/>
          <p:cNvGrpSpPr>
            <a:grpSpLocks noChangeAspect="1"/>
          </p:cNvGrpSpPr>
          <p:nvPr/>
        </p:nvGrpSpPr>
        <p:grpSpPr bwMode="auto">
          <a:xfrm>
            <a:off x="10877615" y="1537790"/>
            <a:ext cx="556349" cy="431210"/>
            <a:chOff x="1" y="0"/>
            <a:chExt cx="680" cy="503"/>
          </a:xfrm>
          <a:solidFill>
            <a:srgbClr val="9A8419"/>
          </a:solidFill>
        </p:grpSpPr>
        <p:sp>
          <p:nvSpPr>
            <p:cNvPr id="9" name="Oval 11"/>
            <p:cNvSpPr>
              <a:spLocks noChangeArrowheads="1"/>
            </p:cNvSpPr>
            <p:nvPr/>
          </p:nvSpPr>
          <p:spPr bwMode="auto">
            <a:xfrm>
              <a:off x="503" y="262"/>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0" name="Oval 12"/>
            <p:cNvSpPr>
              <a:spLocks noChangeArrowheads="1"/>
            </p:cNvSpPr>
            <p:nvPr/>
          </p:nvSpPr>
          <p:spPr bwMode="auto">
            <a:xfrm>
              <a:off x="550" y="307"/>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1" name="Oval 13"/>
            <p:cNvSpPr>
              <a:spLocks noChangeArrowheads="1"/>
            </p:cNvSpPr>
            <p:nvPr/>
          </p:nvSpPr>
          <p:spPr bwMode="auto">
            <a:xfrm>
              <a:off x="503" y="35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2" name="Oval 14"/>
            <p:cNvSpPr>
              <a:spLocks noChangeArrowheads="1"/>
            </p:cNvSpPr>
            <p:nvPr/>
          </p:nvSpPr>
          <p:spPr bwMode="auto">
            <a:xfrm>
              <a:off x="550" y="393"/>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3" name="Freeform 15"/>
            <p:cNvSpPr>
              <a:spLocks/>
            </p:cNvSpPr>
            <p:nvPr/>
          </p:nvSpPr>
          <p:spPr bwMode="auto">
            <a:xfrm>
              <a:off x="50" y="129"/>
              <a:ext cx="175" cy="321"/>
            </a:xfrm>
            <a:custGeom>
              <a:avLst/>
              <a:gdLst>
                <a:gd name="T0" fmla="*/ 16 w 92"/>
                <a:gd name="T1" fmla="*/ 20 h 169"/>
                <a:gd name="T2" fmla="*/ 20 w 92"/>
                <a:gd name="T3" fmla="*/ 16 h 169"/>
                <a:gd name="T4" fmla="*/ 71 w 92"/>
                <a:gd name="T5" fmla="*/ 16 h 169"/>
                <a:gd name="T6" fmla="*/ 75 w 92"/>
                <a:gd name="T7" fmla="*/ 20 h 169"/>
                <a:gd name="T8" fmla="*/ 75 w 92"/>
                <a:gd name="T9" fmla="*/ 169 h 169"/>
                <a:gd name="T10" fmla="*/ 92 w 92"/>
                <a:gd name="T11" fmla="*/ 169 h 169"/>
                <a:gd name="T12" fmla="*/ 92 w 92"/>
                <a:gd name="T13" fmla="*/ 20 h 169"/>
                <a:gd name="T14" fmla="*/ 71 w 92"/>
                <a:gd name="T15" fmla="*/ 0 h 169"/>
                <a:gd name="T16" fmla="*/ 20 w 92"/>
                <a:gd name="T17" fmla="*/ 0 h 169"/>
                <a:gd name="T18" fmla="*/ 0 w 92"/>
                <a:gd name="T19" fmla="*/ 20 h 169"/>
                <a:gd name="T20" fmla="*/ 0 w 92"/>
                <a:gd name="T21" fmla="*/ 169 h 169"/>
                <a:gd name="T22" fmla="*/ 16 w 92"/>
                <a:gd name="T23" fmla="*/ 169 h 169"/>
                <a:gd name="T24" fmla="*/ 16 w 92"/>
                <a:gd name="T25" fmla="*/ 2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69">
                  <a:moveTo>
                    <a:pt x="16" y="20"/>
                  </a:moveTo>
                  <a:cubicBezTo>
                    <a:pt x="16" y="18"/>
                    <a:pt x="18" y="16"/>
                    <a:pt x="20" y="16"/>
                  </a:cubicBezTo>
                  <a:cubicBezTo>
                    <a:pt x="71" y="16"/>
                    <a:pt x="71" y="16"/>
                    <a:pt x="71" y="16"/>
                  </a:cubicBezTo>
                  <a:cubicBezTo>
                    <a:pt x="73" y="16"/>
                    <a:pt x="75" y="18"/>
                    <a:pt x="75" y="20"/>
                  </a:cubicBezTo>
                  <a:cubicBezTo>
                    <a:pt x="75" y="169"/>
                    <a:pt x="75" y="169"/>
                    <a:pt x="75" y="169"/>
                  </a:cubicBezTo>
                  <a:cubicBezTo>
                    <a:pt x="92" y="169"/>
                    <a:pt x="92" y="169"/>
                    <a:pt x="92" y="169"/>
                  </a:cubicBezTo>
                  <a:cubicBezTo>
                    <a:pt x="92" y="20"/>
                    <a:pt x="92" y="20"/>
                    <a:pt x="92" y="20"/>
                  </a:cubicBezTo>
                  <a:cubicBezTo>
                    <a:pt x="92" y="9"/>
                    <a:pt x="83" y="0"/>
                    <a:pt x="71" y="0"/>
                  </a:cubicBezTo>
                  <a:cubicBezTo>
                    <a:pt x="20" y="0"/>
                    <a:pt x="20" y="0"/>
                    <a:pt x="20" y="0"/>
                  </a:cubicBezTo>
                  <a:cubicBezTo>
                    <a:pt x="9" y="0"/>
                    <a:pt x="0" y="9"/>
                    <a:pt x="0" y="20"/>
                  </a:cubicBezTo>
                  <a:cubicBezTo>
                    <a:pt x="0" y="169"/>
                    <a:pt x="0" y="169"/>
                    <a:pt x="0" y="169"/>
                  </a:cubicBezTo>
                  <a:cubicBezTo>
                    <a:pt x="16" y="169"/>
                    <a:pt x="16" y="169"/>
                    <a:pt x="16" y="169"/>
                  </a:cubicBez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4" name="Freeform 16"/>
            <p:cNvSpPr>
              <a:spLocks/>
            </p:cNvSpPr>
            <p:nvPr/>
          </p:nvSpPr>
          <p:spPr bwMode="auto">
            <a:xfrm>
              <a:off x="456" y="196"/>
              <a:ext cx="176" cy="254"/>
            </a:xfrm>
            <a:custGeom>
              <a:avLst/>
              <a:gdLst>
                <a:gd name="T0" fmla="*/ 17 w 93"/>
                <a:gd name="T1" fmla="*/ 21 h 134"/>
                <a:gd name="T2" fmla="*/ 21 w 93"/>
                <a:gd name="T3" fmla="*/ 17 h 134"/>
                <a:gd name="T4" fmla="*/ 72 w 93"/>
                <a:gd name="T5" fmla="*/ 17 h 134"/>
                <a:gd name="T6" fmla="*/ 76 w 93"/>
                <a:gd name="T7" fmla="*/ 21 h 134"/>
                <a:gd name="T8" fmla="*/ 76 w 93"/>
                <a:gd name="T9" fmla="*/ 134 h 134"/>
                <a:gd name="T10" fmla="*/ 93 w 93"/>
                <a:gd name="T11" fmla="*/ 134 h 134"/>
                <a:gd name="T12" fmla="*/ 93 w 93"/>
                <a:gd name="T13" fmla="*/ 21 h 134"/>
                <a:gd name="T14" fmla="*/ 72 w 93"/>
                <a:gd name="T15" fmla="*/ 0 h 134"/>
                <a:gd name="T16" fmla="*/ 21 w 93"/>
                <a:gd name="T17" fmla="*/ 0 h 134"/>
                <a:gd name="T18" fmla="*/ 0 w 93"/>
                <a:gd name="T19" fmla="*/ 21 h 134"/>
                <a:gd name="T20" fmla="*/ 0 w 93"/>
                <a:gd name="T21" fmla="*/ 134 h 134"/>
                <a:gd name="T22" fmla="*/ 17 w 93"/>
                <a:gd name="T23" fmla="*/ 134 h 134"/>
                <a:gd name="T24" fmla="*/ 17 w 93"/>
                <a:gd name="T25" fmla="*/ 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34">
                  <a:moveTo>
                    <a:pt x="17" y="21"/>
                  </a:moveTo>
                  <a:cubicBezTo>
                    <a:pt x="17" y="18"/>
                    <a:pt x="19" y="17"/>
                    <a:pt x="21" y="17"/>
                  </a:cubicBezTo>
                  <a:cubicBezTo>
                    <a:pt x="72" y="17"/>
                    <a:pt x="72" y="17"/>
                    <a:pt x="72" y="17"/>
                  </a:cubicBezTo>
                  <a:cubicBezTo>
                    <a:pt x="74" y="17"/>
                    <a:pt x="76" y="18"/>
                    <a:pt x="76" y="21"/>
                  </a:cubicBezTo>
                  <a:cubicBezTo>
                    <a:pt x="76" y="134"/>
                    <a:pt x="76" y="134"/>
                    <a:pt x="76" y="134"/>
                  </a:cubicBezTo>
                  <a:cubicBezTo>
                    <a:pt x="93" y="134"/>
                    <a:pt x="93" y="134"/>
                    <a:pt x="93" y="134"/>
                  </a:cubicBezTo>
                  <a:cubicBezTo>
                    <a:pt x="93" y="21"/>
                    <a:pt x="93" y="21"/>
                    <a:pt x="93" y="21"/>
                  </a:cubicBezTo>
                  <a:cubicBezTo>
                    <a:pt x="93" y="9"/>
                    <a:pt x="83" y="0"/>
                    <a:pt x="72" y="0"/>
                  </a:cubicBezTo>
                  <a:cubicBezTo>
                    <a:pt x="21" y="0"/>
                    <a:pt x="21" y="0"/>
                    <a:pt x="21" y="0"/>
                  </a:cubicBezTo>
                  <a:cubicBezTo>
                    <a:pt x="10" y="0"/>
                    <a:pt x="0" y="9"/>
                    <a:pt x="0" y="21"/>
                  </a:cubicBezTo>
                  <a:cubicBezTo>
                    <a:pt x="0" y="134"/>
                    <a:pt x="0" y="134"/>
                    <a:pt x="0" y="134"/>
                  </a:cubicBezTo>
                  <a:cubicBezTo>
                    <a:pt x="17" y="134"/>
                    <a:pt x="17" y="134"/>
                    <a:pt x="17" y="134"/>
                  </a:cubicBezTo>
                  <a:lnTo>
                    <a:pt x="17"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5" name="Freeform 17"/>
            <p:cNvSpPr>
              <a:spLocks noEditPoints="1"/>
            </p:cNvSpPr>
            <p:nvPr/>
          </p:nvSpPr>
          <p:spPr bwMode="auto">
            <a:xfrm>
              <a:off x="253" y="0"/>
              <a:ext cx="176" cy="450"/>
            </a:xfrm>
            <a:custGeom>
              <a:avLst/>
              <a:gdLst>
                <a:gd name="T0" fmla="*/ 76 w 93"/>
                <a:gd name="T1" fmla="*/ 196 h 237"/>
                <a:gd name="T2" fmla="*/ 76 w 93"/>
                <a:gd name="T3" fmla="*/ 237 h 237"/>
                <a:gd name="T4" fmla="*/ 92 w 93"/>
                <a:gd name="T5" fmla="*/ 237 h 237"/>
                <a:gd name="T6" fmla="*/ 92 w 93"/>
                <a:gd name="T7" fmla="*/ 177 h 237"/>
                <a:gd name="T8" fmla="*/ 92 w 93"/>
                <a:gd name="T9" fmla="*/ 173 h 237"/>
                <a:gd name="T10" fmla="*/ 92 w 93"/>
                <a:gd name="T11" fmla="*/ 112 h 237"/>
                <a:gd name="T12" fmla="*/ 92 w 93"/>
                <a:gd name="T13" fmla="*/ 112 h 237"/>
                <a:gd name="T14" fmla="*/ 92 w 93"/>
                <a:gd name="T15" fmla="*/ 48 h 237"/>
                <a:gd name="T16" fmla="*/ 92 w 93"/>
                <a:gd name="T17" fmla="*/ 48 h 237"/>
                <a:gd name="T18" fmla="*/ 92 w 93"/>
                <a:gd name="T19" fmla="*/ 21 h 237"/>
                <a:gd name="T20" fmla="*/ 71 w 93"/>
                <a:gd name="T21" fmla="*/ 0 h 237"/>
                <a:gd name="T22" fmla="*/ 21 w 93"/>
                <a:gd name="T23" fmla="*/ 0 h 237"/>
                <a:gd name="T24" fmla="*/ 0 w 93"/>
                <a:gd name="T25" fmla="*/ 21 h 237"/>
                <a:gd name="T26" fmla="*/ 0 w 93"/>
                <a:gd name="T27" fmla="*/ 237 h 237"/>
                <a:gd name="T28" fmla="*/ 35 w 93"/>
                <a:gd name="T29" fmla="*/ 237 h 237"/>
                <a:gd name="T30" fmla="*/ 76 w 93"/>
                <a:gd name="T31" fmla="*/ 196 h 237"/>
                <a:gd name="T32" fmla="*/ 17 w 93"/>
                <a:gd name="T33" fmla="*/ 21 h 237"/>
                <a:gd name="T34" fmla="*/ 21 w 93"/>
                <a:gd name="T35" fmla="*/ 17 h 237"/>
                <a:gd name="T36" fmla="*/ 40 w 93"/>
                <a:gd name="T37" fmla="*/ 17 h 237"/>
                <a:gd name="T38" fmla="*/ 17 w 93"/>
                <a:gd name="T39" fmla="*/ 40 h 237"/>
                <a:gd name="T40" fmla="*/ 17 w 93"/>
                <a:gd name="T41" fmla="*/ 21 h 237"/>
                <a:gd name="T42" fmla="*/ 17 w 93"/>
                <a:gd name="T43" fmla="*/ 64 h 237"/>
                <a:gd name="T44" fmla="*/ 64 w 93"/>
                <a:gd name="T45" fmla="*/ 17 h 237"/>
                <a:gd name="T46" fmla="*/ 71 w 93"/>
                <a:gd name="T47" fmla="*/ 17 h 237"/>
                <a:gd name="T48" fmla="*/ 76 w 93"/>
                <a:gd name="T49" fmla="*/ 21 h 237"/>
                <a:gd name="T50" fmla="*/ 76 w 93"/>
                <a:gd name="T51" fmla="*/ 45 h 237"/>
                <a:gd name="T52" fmla="*/ 17 w 93"/>
                <a:gd name="T53" fmla="*/ 104 h 237"/>
                <a:gd name="T54" fmla="*/ 17 w 93"/>
                <a:gd name="T55" fmla="*/ 64 h 237"/>
                <a:gd name="T56" fmla="*/ 17 w 93"/>
                <a:gd name="T57" fmla="*/ 127 h 237"/>
                <a:gd name="T58" fmla="*/ 76 w 93"/>
                <a:gd name="T59" fmla="*/ 69 h 237"/>
                <a:gd name="T60" fmla="*/ 76 w 93"/>
                <a:gd name="T61" fmla="*/ 108 h 237"/>
                <a:gd name="T62" fmla="*/ 17 w 93"/>
                <a:gd name="T63" fmla="*/ 167 h 237"/>
                <a:gd name="T64" fmla="*/ 17 w 93"/>
                <a:gd name="T65" fmla="*/ 127 h 237"/>
                <a:gd name="T66" fmla="*/ 17 w 93"/>
                <a:gd name="T67" fmla="*/ 191 h 237"/>
                <a:gd name="T68" fmla="*/ 76 w 93"/>
                <a:gd name="T69" fmla="*/ 132 h 237"/>
                <a:gd name="T70" fmla="*/ 76 w 93"/>
                <a:gd name="T71" fmla="*/ 172 h 237"/>
                <a:gd name="T72" fmla="*/ 17 w 93"/>
                <a:gd name="T73" fmla="*/ 231 h 237"/>
                <a:gd name="T74" fmla="*/ 17 w 93"/>
                <a:gd name="T75" fmla="*/ 19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237">
                  <a:moveTo>
                    <a:pt x="76" y="196"/>
                  </a:moveTo>
                  <a:cubicBezTo>
                    <a:pt x="76" y="237"/>
                    <a:pt x="76" y="237"/>
                    <a:pt x="76" y="237"/>
                  </a:cubicBezTo>
                  <a:cubicBezTo>
                    <a:pt x="92" y="237"/>
                    <a:pt x="92" y="237"/>
                    <a:pt x="92" y="237"/>
                  </a:cubicBezTo>
                  <a:cubicBezTo>
                    <a:pt x="92" y="177"/>
                    <a:pt x="92" y="177"/>
                    <a:pt x="92" y="177"/>
                  </a:cubicBezTo>
                  <a:cubicBezTo>
                    <a:pt x="93" y="176"/>
                    <a:pt x="93" y="174"/>
                    <a:pt x="92" y="173"/>
                  </a:cubicBezTo>
                  <a:cubicBezTo>
                    <a:pt x="92" y="112"/>
                    <a:pt x="92" y="112"/>
                    <a:pt x="92" y="112"/>
                  </a:cubicBezTo>
                  <a:cubicBezTo>
                    <a:pt x="92" y="112"/>
                    <a:pt x="92" y="112"/>
                    <a:pt x="92" y="112"/>
                  </a:cubicBezTo>
                  <a:cubicBezTo>
                    <a:pt x="92" y="48"/>
                    <a:pt x="92" y="48"/>
                    <a:pt x="92" y="48"/>
                  </a:cubicBezTo>
                  <a:cubicBezTo>
                    <a:pt x="92" y="48"/>
                    <a:pt x="92" y="48"/>
                    <a:pt x="92" y="48"/>
                  </a:cubicBezTo>
                  <a:cubicBezTo>
                    <a:pt x="92" y="21"/>
                    <a:pt x="92" y="21"/>
                    <a:pt x="92" y="21"/>
                  </a:cubicBezTo>
                  <a:cubicBezTo>
                    <a:pt x="92" y="9"/>
                    <a:pt x="83" y="0"/>
                    <a:pt x="71" y="0"/>
                  </a:cubicBezTo>
                  <a:cubicBezTo>
                    <a:pt x="21" y="0"/>
                    <a:pt x="21" y="0"/>
                    <a:pt x="21" y="0"/>
                  </a:cubicBezTo>
                  <a:cubicBezTo>
                    <a:pt x="9" y="0"/>
                    <a:pt x="0" y="9"/>
                    <a:pt x="0" y="21"/>
                  </a:cubicBezTo>
                  <a:cubicBezTo>
                    <a:pt x="0" y="237"/>
                    <a:pt x="0" y="237"/>
                    <a:pt x="0" y="237"/>
                  </a:cubicBezTo>
                  <a:cubicBezTo>
                    <a:pt x="35" y="237"/>
                    <a:pt x="35" y="237"/>
                    <a:pt x="35" y="237"/>
                  </a:cubicBezTo>
                  <a:lnTo>
                    <a:pt x="76" y="196"/>
                  </a:lnTo>
                  <a:close/>
                  <a:moveTo>
                    <a:pt x="17" y="21"/>
                  </a:moveTo>
                  <a:cubicBezTo>
                    <a:pt x="17" y="19"/>
                    <a:pt x="19" y="17"/>
                    <a:pt x="21" y="17"/>
                  </a:cubicBezTo>
                  <a:cubicBezTo>
                    <a:pt x="40" y="17"/>
                    <a:pt x="40" y="17"/>
                    <a:pt x="40" y="17"/>
                  </a:cubicBezTo>
                  <a:cubicBezTo>
                    <a:pt x="17" y="40"/>
                    <a:pt x="17" y="40"/>
                    <a:pt x="17" y="40"/>
                  </a:cubicBezTo>
                  <a:lnTo>
                    <a:pt x="17" y="21"/>
                  </a:lnTo>
                  <a:close/>
                  <a:moveTo>
                    <a:pt x="17" y="64"/>
                  </a:moveTo>
                  <a:cubicBezTo>
                    <a:pt x="64" y="17"/>
                    <a:pt x="64" y="17"/>
                    <a:pt x="64" y="17"/>
                  </a:cubicBezTo>
                  <a:cubicBezTo>
                    <a:pt x="71" y="17"/>
                    <a:pt x="71" y="17"/>
                    <a:pt x="71" y="17"/>
                  </a:cubicBezTo>
                  <a:cubicBezTo>
                    <a:pt x="74" y="17"/>
                    <a:pt x="76" y="19"/>
                    <a:pt x="76" y="21"/>
                  </a:cubicBezTo>
                  <a:cubicBezTo>
                    <a:pt x="76" y="45"/>
                    <a:pt x="76" y="45"/>
                    <a:pt x="76" y="45"/>
                  </a:cubicBezTo>
                  <a:cubicBezTo>
                    <a:pt x="17" y="104"/>
                    <a:pt x="17" y="104"/>
                    <a:pt x="17" y="104"/>
                  </a:cubicBezTo>
                  <a:lnTo>
                    <a:pt x="17" y="64"/>
                  </a:lnTo>
                  <a:close/>
                  <a:moveTo>
                    <a:pt x="17" y="127"/>
                  </a:moveTo>
                  <a:cubicBezTo>
                    <a:pt x="76" y="69"/>
                    <a:pt x="76" y="69"/>
                    <a:pt x="76" y="69"/>
                  </a:cubicBezTo>
                  <a:cubicBezTo>
                    <a:pt x="76" y="108"/>
                    <a:pt x="76" y="108"/>
                    <a:pt x="76" y="108"/>
                  </a:cubicBezTo>
                  <a:cubicBezTo>
                    <a:pt x="17" y="167"/>
                    <a:pt x="17" y="167"/>
                    <a:pt x="17" y="167"/>
                  </a:cubicBezTo>
                  <a:lnTo>
                    <a:pt x="17" y="127"/>
                  </a:lnTo>
                  <a:close/>
                  <a:moveTo>
                    <a:pt x="17" y="191"/>
                  </a:moveTo>
                  <a:cubicBezTo>
                    <a:pt x="76" y="132"/>
                    <a:pt x="76" y="132"/>
                    <a:pt x="76" y="132"/>
                  </a:cubicBezTo>
                  <a:cubicBezTo>
                    <a:pt x="76" y="172"/>
                    <a:pt x="76" y="172"/>
                    <a:pt x="76" y="172"/>
                  </a:cubicBezTo>
                  <a:cubicBezTo>
                    <a:pt x="17" y="231"/>
                    <a:pt x="17" y="231"/>
                    <a:pt x="17" y="231"/>
                  </a:cubicBezTo>
                  <a:lnTo>
                    <a:pt x="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6" name="Freeform 18"/>
            <p:cNvSpPr>
              <a:spLocks/>
            </p:cNvSpPr>
            <p:nvPr/>
          </p:nvSpPr>
          <p:spPr bwMode="auto">
            <a:xfrm>
              <a:off x="1" y="471"/>
              <a:ext cx="680" cy="32"/>
            </a:xfrm>
            <a:custGeom>
              <a:avLst/>
              <a:gdLst>
                <a:gd name="T0" fmla="*/ 350 w 359"/>
                <a:gd name="T1" fmla="*/ 0 h 17"/>
                <a:gd name="T2" fmla="*/ 8 w 359"/>
                <a:gd name="T3" fmla="*/ 0 h 17"/>
                <a:gd name="T4" fmla="*/ 0 w 359"/>
                <a:gd name="T5" fmla="*/ 8 h 17"/>
                <a:gd name="T6" fmla="*/ 8 w 359"/>
                <a:gd name="T7" fmla="*/ 17 h 17"/>
                <a:gd name="T8" fmla="*/ 350 w 359"/>
                <a:gd name="T9" fmla="*/ 17 h 17"/>
                <a:gd name="T10" fmla="*/ 359 w 359"/>
                <a:gd name="T11" fmla="*/ 8 h 17"/>
                <a:gd name="T12" fmla="*/ 350 w 35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59" h="17">
                  <a:moveTo>
                    <a:pt x="350" y="0"/>
                  </a:moveTo>
                  <a:cubicBezTo>
                    <a:pt x="8" y="0"/>
                    <a:pt x="8" y="0"/>
                    <a:pt x="8" y="0"/>
                  </a:cubicBezTo>
                  <a:cubicBezTo>
                    <a:pt x="3" y="0"/>
                    <a:pt x="0" y="4"/>
                    <a:pt x="0" y="8"/>
                  </a:cubicBezTo>
                  <a:cubicBezTo>
                    <a:pt x="0" y="13"/>
                    <a:pt x="3" y="17"/>
                    <a:pt x="8" y="17"/>
                  </a:cubicBezTo>
                  <a:cubicBezTo>
                    <a:pt x="350" y="17"/>
                    <a:pt x="350" y="17"/>
                    <a:pt x="350" y="17"/>
                  </a:cubicBezTo>
                  <a:cubicBezTo>
                    <a:pt x="355" y="17"/>
                    <a:pt x="359" y="13"/>
                    <a:pt x="359" y="8"/>
                  </a:cubicBezTo>
                  <a:cubicBezTo>
                    <a:pt x="359" y="4"/>
                    <a:pt x="355" y="0"/>
                    <a:pt x="3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grpSp>
      <p:sp>
        <p:nvSpPr>
          <p:cNvPr id="17" name="TextBox 3"/>
          <p:cNvSpPr txBox="1"/>
          <p:nvPr/>
        </p:nvSpPr>
        <p:spPr>
          <a:xfrm>
            <a:off x="9362601" y="2808324"/>
            <a:ext cx="1875460" cy="303416"/>
          </a:xfrm>
          <a:prstGeom prst="rect">
            <a:avLst/>
          </a:prstGeom>
          <a:noFill/>
        </p:spPr>
        <p:txBody>
          <a:bodyPr wrap="square" rtlCol="0">
            <a:spAutoFit/>
          </a:bodyPr>
          <a:lstStyle/>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Clínicos</a:t>
            </a:r>
          </a:p>
        </p:txBody>
      </p:sp>
      <p:pic>
        <p:nvPicPr>
          <p:cNvPr id="18" name="Imagen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39325" y="2318396"/>
            <a:ext cx="858558" cy="858558"/>
          </a:xfrm>
          <a:prstGeom prst="rect">
            <a:avLst/>
          </a:prstGeom>
        </p:spPr>
      </p:pic>
      <p:sp>
        <p:nvSpPr>
          <p:cNvPr id="20" name="Retângulo 60"/>
          <p:cNvSpPr/>
          <p:nvPr/>
        </p:nvSpPr>
        <p:spPr>
          <a:xfrm>
            <a:off x="6438804" y="1374341"/>
            <a:ext cx="2184090" cy="1908094"/>
          </a:xfrm>
          <a:prstGeom prst="rect">
            <a:avLst/>
          </a:prstGeom>
          <a:solidFill>
            <a:srgbClr val="FFA1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21" name="TextBox 3"/>
          <p:cNvSpPr txBox="1"/>
          <p:nvPr/>
        </p:nvSpPr>
        <p:spPr>
          <a:xfrm>
            <a:off x="7269500" y="1385862"/>
            <a:ext cx="184731" cy="646331"/>
          </a:xfrm>
          <a:prstGeom prst="rect">
            <a:avLst/>
          </a:prstGeom>
          <a:solidFill>
            <a:srgbClr val="FFA100"/>
          </a:solidFill>
        </p:spPr>
        <p:txBody>
          <a:bodyPr wrap="none" rtlCol="0">
            <a:spAutoFit/>
          </a:bodyPr>
          <a:lstStyle/>
          <a:p>
            <a:pPr algn="r" defTabSz="685983">
              <a:defRPr/>
            </a:pPr>
            <a:endParaRPr lang="es-ES_tradnl" sz="36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22" name="TextBox 3"/>
          <p:cNvSpPr txBox="1"/>
          <p:nvPr/>
        </p:nvSpPr>
        <p:spPr>
          <a:xfrm>
            <a:off x="6490265" y="1602665"/>
            <a:ext cx="1636086" cy="510909"/>
          </a:xfrm>
          <a:prstGeom prst="rect">
            <a:avLst/>
          </a:prstGeom>
          <a:noFill/>
        </p:spPr>
        <p:txBody>
          <a:bodyPr wrap="square" rtlCol="0">
            <a:spAutoFit/>
          </a:bodyPr>
          <a:lstStyle/>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Mediana</a:t>
            </a:r>
          </a:p>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Complejidad</a:t>
            </a:r>
          </a:p>
        </p:txBody>
      </p:sp>
      <p:grpSp>
        <p:nvGrpSpPr>
          <p:cNvPr id="24" name="Group 10"/>
          <p:cNvGrpSpPr>
            <a:grpSpLocks noChangeAspect="1"/>
          </p:cNvGrpSpPr>
          <p:nvPr/>
        </p:nvGrpSpPr>
        <p:grpSpPr bwMode="auto">
          <a:xfrm>
            <a:off x="8073023" y="1523717"/>
            <a:ext cx="553431" cy="430589"/>
            <a:chOff x="1" y="0"/>
            <a:chExt cx="680" cy="503"/>
          </a:xfrm>
          <a:solidFill>
            <a:srgbClr val="FFA100"/>
          </a:solidFill>
        </p:grpSpPr>
        <p:sp>
          <p:nvSpPr>
            <p:cNvPr id="25" name="Oval 11"/>
            <p:cNvSpPr>
              <a:spLocks noChangeArrowheads="1"/>
            </p:cNvSpPr>
            <p:nvPr/>
          </p:nvSpPr>
          <p:spPr bwMode="auto">
            <a:xfrm>
              <a:off x="503" y="262"/>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26" name="Oval 12"/>
            <p:cNvSpPr>
              <a:spLocks noChangeArrowheads="1"/>
            </p:cNvSpPr>
            <p:nvPr/>
          </p:nvSpPr>
          <p:spPr bwMode="auto">
            <a:xfrm>
              <a:off x="550" y="307"/>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27" name="Oval 13"/>
            <p:cNvSpPr>
              <a:spLocks noChangeArrowheads="1"/>
            </p:cNvSpPr>
            <p:nvPr/>
          </p:nvSpPr>
          <p:spPr bwMode="auto">
            <a:xfrm>
              <a:off x="503" y="35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28" name="Oval 14"/>
            <p:cNvSpPr>
              <a:spLocks noChangeArrowheads="1"/>
            </p:cNvSpPr>
            <p:nvPr/>
          </p:nvSpPr>
          <p:spPr bwMode="auto">
            <a:xfrm>
              <a:off x="550" y="393"/>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29" name="Freeform 15"/>
            <p:cNvSpPr>
              <a:spLocks/>
            </p:cNvSpPr>
            <p:nvPr/>
          </p:nvSpPr>
          <p:spPr bwMode="auto">
            <a:xfrm>
              <a:off x="50" y="129"/>
              <a:ext cx="175" cy="321"/>
            </a:xfrm>
            <a:custGeom>
              <a:avLst/>
              <a:gdLst>
                <a:gd name="T0" fmla="*/ 16 w 92"/>
                <a:gd name="T1" fmla="*/ 20 h 169"/>
                <a:gd name="T2" fmla="*/ 20 w 92"/>
                <a:gd name="T3" fmla="*/ 16 h 169"/>
                <a:gd name="T4" fmla="*/ 71 w 92"/>
                <a:gd name="T5" fmla="*/ 16 h 169"/>
                <a:gd name="T6" fmla="*/ 75 w 92"/>
                <a:gd name="T7" fmla="*/ 20 h 169"/>
                <a:gd name="T8" fmla="*/ 75 w 92"/>
                <a:gd name="T9" fmla="*/ 169 h 169"/>
                <a:gd name="T10" fmla="*/ 92 w 92"/>
                <a:gd name="T11" fmla="*/ 169 h 169"/>
                <a:gd name="T12" fmla="*/ 92 w 92"/>
                <a:gd name="T13" fmla="*/ 20 h 169"/>
                <a:gd name="T14" fmla="*/ 71 w 92"/>
                <a:gd name="T15" fmla="*/ 0 h 169"/>
                <a:gd name="T16" fmla="*/ 20 w 92"/>
                <a:gd name="T17" fmla="*/ 0 h 169"/>
                <a:gd name="T18" fmla="*/ 0 w 92"/>
                <a:gd name="T19" fmla="*/ 20 h 169"/>
                <a:gd name="T20" fmla="*/ 0 w 92"/>
                <a:gd name="T21" fmla="*/ 169 h 169"/>
                <a:gd name="T22" fmla="*/ 16 w 92"/>
                <a:gd name="T23" fmla="*/ 169 h 169"/>
                <a:gd name="T24" fmla="*/ 16 w 92"/>
                <a:gd name="T25" fmla="*/ 2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69">
                  <a:moveTo>
                    <a:pt x="16" y="20"/>
                  </a:moveTo>
                  <a:cubicBezTo>
                    <a:pt x="16" y="18"/>
                    <a:pt x="18" y="16"/>
                    <a:pt x="20" y="16"/>
                  </a:cubicBezTo>
                  <a:cubicBezTo>
                    <a:pt x="71" y="16"/>
                    <a:pt x="71" y="16"/>
                    <a:pt x="71" y="16"/>
                  </a:cubicBezTo>
                  <a:cubicBezTo>
                    <a:pt x="73" y="16"/>
                    <a:pt x="75" y="18"/>
                    <a:pt x="75" y="20"/>
                  </a:cubicBezTo>
                  <a:cubicBezTo>
                    <a:pt x="75" y="169"/>
                    <a:pt x="75" y="169"/>
                    <a:pt x="75" y="169"/>
                  </a:cubicBezTo>
                  <a:cubicBezTo>
                    <a:pt x="92" y="169"/>
                    <a:pt x="92" y="169"/>
                    <a:pt x="92" y="169"/>
                  </a:cubicBezTo>
                  <a:cubicBezTo>
                    <a:pt x="92" y="20"/>
                    <a:pt x="92" y="20"/>
                    <a:pt x="92" y="20"/>
                  </a:cubicBezTo>
                  <a:cubicBezTo>
                    <a:pt x="92" y="9"/>
                    <a:pt x="83" y="0"/>
                    <a:pt x="71" y="0"/>
                  </a:cubicBezTo>
                  <a:cubicBezTo>
                    <a:pt x="20" y="0"/>
                    <a:pt x="20" y="0"/>
                    <a:pt x="20" y="0"/>
                  </a:cubicBezTo>
                  <a:cubicBezTo>
                    <a:pt x="9" y="0"/>
                    <a:pt x="0" y="9"/>
                    <a:pt x="0" y="20"/>
                  </a:cubicBezTo>
                  <a:cubicBezTo>
                    <a:pt x="0" y="169"/>
                    <a:pt x="0" y="169"/>
                    <a:pt x="0" y="169"/>
                  </a:cubicBezTo>
                  <a:cubicBezTo>
                    <a:pt x="16" y="169"/>
                    <a:pt x="16" y="169"/>
                    <a:pt x="16" y="169"/>
                  </a:cubicBez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30" name="Freeform 16"/>
            <p:cNvSpPr>
              <a:spLocks/>
            </p:cNvSpPr>
            <p:nvPr/>
          </p:nvSpPr>
          <p:spPr bwMode="auto">
            <a:xfrm>
              <a:off x="456" y="196"/>
              <a:ext cx="176" cy="254"/>
            </a:xfrm>
            <a:custGeom>
              <a:avLst/>
              <a:gdLst>
                <a:gd name="T0" fmla="*/ 17 w 93"/>
                <a:gd name="T1" fmla="*/ 21 h 134"/>
                <a:gd name="T2" fmla="*/ 21 w 93"/>
                <a:gd name="T3" fmla="*/ 17 h 134"/>
                <a:gd name="T4" fmla="*/ 72 w 93"/>
                <a:gd name="T5" fmla="*/ 17 h 134"/>
                <a:gd name="T6" fmla="*/ 76 w 93"/>
                <a:gd name="T7" fmla="*/ 21 h 134"/>
                <a:gd name="T8" fmla="*/ 76 w 93"/>
                <a:gd name="T9" fmla="*/ 134 h 134"/>
                <a:gd name="T10" fmla="*/ 93 w 93"/>
                <a:gd name="T11" fmla="*/ 134 h 134"/>
                <a:gd name="T12" fmla="*/ 93 w 93"/>
                <a:gd name="T13" fmla="*/ 21 h 134"/>
                <a:gd name="T14" fmla="*/ 72 w 93"/>
                <a:gd name="T15" fmla="*/ 0 h 134"/>
                <a:gd name="T16" fmla="*/ 21 w 93"/>
                <a:gd name="T17" fmla="*/ 0 h 134"/>
                <a:gd name="T18" fmla="*/ 0 w 93"/>
                <a:gd name="T19" fmla="*/ 21 h 134"/>
                <a:gd name="T20" fmla="*/ 0 w 93"/>
                <a:gd name="T21" fmla="*/ 134 h 134"/>
                <a:gd name="T22" fmla="*/ 17 w 93"/>
                <a:gd name="T23" fmla="*/ 134 h 134"/>
                <a:gd name="T24" fmla="*/ 17 w 93"/>
                <a:gd name="T25" fmla="*/ 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34">
                  <a:moveTo>
                    <a:pt x="17" y="21"/>
                  </a:moveTo>
                  <a:cubicBezTo>
                    <a:pt x="17" y="18"/>
                    <a:pt x="19" y="17"/>
                    <a:pt x="21" y="17"/>
                  </a:cubicBezTo>
                  <a:cubicBezTo>
                    <a:pt x="72" y="17"/>
                    <a:pt x="72" y="17"/>
                    <a:pt x="72" y="17"/>
                  </a:cubicBezTo>
                  <a:cubicBezTo>
                    <a:pt x="74" y="17"/>
                    <a:pt x="76" y="18"/>
                    <a:pt x="76" y="21"/>
                  </a:cubicBezTo>
                  <a:cubicBezTo>
                    <a:pt x="76" y="134"/>
                    <a:pt x="76" y="134"/>
                    <a:pt x="76" y="134"/>
                  </a:cubicBezTo>
                  <a:cubicBezTo>
                    <a:pt x="93" y="134"/>
                    <a:pt x="93" y="134"/>
                    <a:pt x="93" y="134"/>
                  </a:cubicBezTo>
                  <a:cubicBezTo>
                    <a:pt x="93" y="21"/>
                    <a:pt x="93" y="21"/>
                    <a:pt x="93" y="21"/>
                  </a:cubicBezTo>
                  <a:cubicBezTo>
                    <a:pt x="93" y="9"/>
                    <a:pt x="83" y="0"/>
                    <a:pt x="72" y="0"/>
                  </a:cubicBezTo>
                  <a:cubicBezTo>
                    <a:pt x="21" y="0"/>
                    <a:pt x="21" y="0"/>
                    <a:pt x="21" y="0"/>
                  </a:cubicBezTo>
                  <a:cubicBezTo>
                    <a:pt x="10" y="0"/>
                    <a:pt x="0" y="9"/>
                    <a:pt x="0" y="21"/>
                  </a:cubicBezTo>
                  <a:cubicBezTo>
                    <a:pt x="0" y="134"/>
                    <a:pt x="0" y="134"/>
                    <a:pt x="0" y="134"/>
                  </a:cubicBezTo>
                  <a:cubicBezTo>
                    <a:pt x="17" y="134"/>
                    <a:pt x="17" y="134"/>
                    <a:pt x="17" y="134"/>
                  </a:cubicBezTo>
                  <a:lnTo>
                    <a:pt x="17"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31" name="Freeform 17"/>
            <p:cNvSpPr>
              <a:spLocks noEditPoints="1"/>
            </p:cNvSpPr>
            <p:nvPr/>
          </p:nvSpPr>
          <p:spPr bwMode="auto">
            <a:xfrm>
              <a:off x="253" y="0"/>
              <a:ext cx="176" cy="450"/>
            </a:xfrm>
            <a:custGeom>
              <a:avLst/>
              <a:gdLst>
                <a:gd name="T0" fmla="*/ 76 w 93"/>
                <a:gd name="T1" fmla="*/ 196 h 237"/>
                <a:gd name="T2" fmla="*/ 76 w 93"/>
                <a:gd name="T3" fmla="*/ 237 h 237"/>
                <a:gd name="T4" fmla="*/ 92 w 93"/>
                <a:gd name="T5" fmla="*/ 237 h 237"/>
                <a:gd name="T6" fmla="*/ 92 w 93"/>
                <a:gd name="T7" fmla="*/ 177 h 237"/>
                <a:gd name="T8" fmla="*/ 92 w 93"/>
                <a:gd name="T9" fmla="*/ 173 h 237"/>
                <a:gd name="T10" fmla="*/ 92 w 93"/>
                <a:gd name="T11" fmla="*/ 112 h 237"/>
                <a:gd name="T12" fmla="*/ 92 w 93"/>
                <a:gd name="T13" fmla="*/ 112 h 237"/>
                <a:gd name="T14" fmla="*/ 92 w 93"/>
                <a:gd name="T15" fmla="*/ 48 h 237"/>
                <a:gd name="T16" fmla="*/ 92 w 93"/>
                <a:gd name="T17" fmla="*/ 48 h 237"/>
                <a:gd name="T18" fmla="*/ 92 w 93"/>
                <a:gd name="T19" fmla="*/ 21 h 237"/>
                <a:gd name="T20" fmla="*/ 71 w 93"/>
                <a:gd name="T21" fmla="*/ 0 h 237"/>
                <a:gd name="T22" fmla="*/ 21 w 93"/>
                <a:gd name="T23" fmla="*/ 0 h 237"/>
                <a:gd name="T24" fmla="*/ 0 w 93"/>
                <a:gd name="T25" fmla="*/ 21 h 237"/>
                <a:gd name="T26" fmla="*/ 0 w 93"/>
                <a:gd name="T27" fmla="*/ 237 h 237"/>
                <a:gd name="T28" fmla="*/ 35 w 93"/>
                <a:gd name="T29" fmla="*/ 237 h 237"/>
                <a:gd name="T30" fmla="*/ 76 w 93"/>
                <a:gd name="T31" fmla="*/ 196 h 237"/>
                <a:gd name="T32" fmla="*/ 17 w 93"/>
                <a:gd name="T33" fmla="*/ 21 h 237"/>
                <a:gd name="T34" fmla="*/ 21 w 93"/>
                <a:gd name="T35" fmla="*/ 17 h 237"/>
                <a:gd name="T36" fmla="*/ 40 w 93"/>
                <a:gd name="T37" fmla="*/ 17 h 237"/>
                <a:gd name="T38" fmla="*/ 17 w 93"/>
                <a:gd name="T39" fmla="*/ 40 h 237"/>
                <a:gd name="T40" fmla="*/ 17 w 93"/>
                <a:gd name="T41" fmla="*/ 21 h 237"/>
                <a:gd name="T42" fmla="*/ 17 w 93"/>
                <a:gd name="T43" fmla="*/ 64 h 237"/>
                <a:gd name="T44" fmla="*/ 64 w 93"/>
                <a:gd name="T45" fmla="*/ 17 h 237"/>
                <a:gd name="T46" fmla="*/ 71 w 93"/>
                <a:gd name="T47" fmla="*/ 17 h 237"/>
                <a:gd name="T48" fmla="*/ 76 w 93"/>
                <a:gd name="T49" fmla="*/ 21 h 237"/>
                <a:gd name="T50" fmla="*/ 76 w 93"/>
                <a:gd name="T51" fmla="*/ 45 h 237"/>
                <a:gd name="T52" fmla="*/ 17 w 93"/>
                <a:gd name="T53" fmla="*/ 104 h 237"/>
                <a:gd name="T54" fmla="*/ 17 w 93"/>
                <a:gd name="T55" fmla="*/ 64 h 237"/>
                <a:gd name="T56" fmla="*/ 17 w 93"/>
                <a:gd name="T57" fmla="*/ 127 h 237"/>
                <a:gd name="T58" fmla="*/ 76 w 93"/>
                <a:gd name="T59" fmla="*/ 69 h 237"/>
                <a:gd name="T60" fmla="*/ 76 w 93"/>
                <a:gd name="T61" fmla="*/ 108 h 237"/>
                <a:gd name="T62" fmla="*/ 17 w 93"/>
                <a:gd name="T63" fmla="*/ 167 h 237"/>
                <a:gd name="T64" fmla="*/ 17 w 93"/>
                <a:gd name="T65" fmla="*/ 127 h 237"/>
                <a:gd name="T66" fmla="*/ 17 w 93"/>
                <a:gd name="T67" fmla="*/ 191 h 237"/>
                <a:gd name="T68" fmla="*/ 76 w 93"/>
                <a:gd name="T69" fmla="*/ 132 h 237"/>
                <a:gd name="T70" fmla="*/ 76 w 93"/>
                <a:gd name="T71" fmla="*/ 172 h 237"/>
                <a:gd name="T72" fmla="*/ 17 w 93"/>
                <a:gd name="T73" fmla="*/ 231 h 237"/>
                <a:gd name="T74" fmla="*/ 17 w 93"/>
                <a:gd name="T75" fmla="*/ 19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237">
                  <a:moveTo>
                    <a:pt x="76" y="196"/>
                  </a:moveTo>
                  <a:cubicBezTo>
                    <a:pt x="76" y="237"/>
                    <a:pt x="76" y="237"/>
                    <a:pt x="76" y="237"/>
                  </a:cubicBezTo>
                  <a:cubicBezTo>
                    <a:pt x="92" y="237"/>
                    <a:pt x="92" y="237"/>
                    <a:pt x="92" y="237"/>
                  </a:cubicBezTo>
                  <a:cubicBezTo>
                    <a:pt x="92" y="177"/>
                    <a:pt x="92" y="177"/>
                    <a:pt x="92" y="177"/>
                  </a:cubicBezTo>
                  <a:cubicBezTo>
                    <a:pt x="93" y="176"/>
                    <a:pt x="93" y="174"/>
                    <a:pt x="92" y="173"/>
                  </a:cubicBezTo>
                  <a:cubicBezTo>
                    <a:pt x="92" y="112"/>
                    <a:pt x="92" y="112"/>
                    <a:pt x="92" y="112"/>
                  </a:cubicBezTo>
                  <a:cubicBezTo>
                    <a:pt x="92" y="112"/>
                    <a:pt x="92" y="112"/>
                    <a:pt x="92" y="112"/>
                  </a:cubicBezTo>
                  <a:cubicBezTo>
                    <a:pt x="92" y="48"/>
                    <a:pt x="92" y="48"/>
                    <a:pt x="92" y="48"/>
                  </a:cubicBezTo>
                  <a:cubicBezTo>
                    <a:pt x="92" y="48"/>
                    <a:pt x="92" y="48"/>
                    <a:pt x="92" y="48"/>
                  </a:cubicBezTo>
                  <a:cubicBezTo>
                    <a:pt x="92" y="21"/>
                    <a:pt x="92" y="21"/>
                    <a:pt x="92" y="21"/>
                  </a:cubicBezTo>
                  <a:cubicBezTo>
                    <a:pt x="92" y="9"/>
                    <a:pt x="83" y="0"/>
                    <a:pt x="71" y="0"/>
                  </a:cubicBezTo>
                  <a:cubicBezTo>
                    <a:pt x="21" y="0"/>
                    <a:pt x="21" y="0"/>
                    <a:pt x="21" y="0"/>
                  </a:cubicBezTo>
                  <a:cubicBezTo>
                    <a:pt x="9" y="0"/>
                    <a:pt x="0" y="9"/>
                    <a:pt x="0" y="21"/>
                  </a:cubicBezTo>
                  <a:cubicBezTo>
                    <a:pt x="0" y="237"/>
                    <a:pt x="0" y="237"/>
                    <a:pt x="0" y="237"/>
                  </a:cubicBezTo>
                  <a:cubicBezTo>
                    <a:pt x="35" y="237"/>
                    <a:pt x="35" y="237"/>
                    <a:pt x="35" y="237"/>
                  </a:cubicBezTo>
                  <a:lnTo>
                    <a:pt x="76" y="196"/>
                  </a:lnTo>
                  <a:close/>
                  <a:moveTo>
                    <a:pt x="17" y="21"/>
                  </a:moveTo>
                  <a:cubicBezTo>
                    <a:pt x="17" y="19"/>
                    <a:pt x="19" y="17"/>
                    <a:pt x="21" y="17"/>
                  </a:cubicBezTo>
                  <a:cubicBezTo>
                    <a:pt x="40" y="17"/>
                    <a:pt x="40" y="17"/>
                    <a:pt x="40" y="17"/>
                  </a:cubicBezTo>
                  <a:cubicBezTo>
                    <a:pt x="17" y="40"/>
                    <a:pt x="17" y="40"/>
                    <a:pt x="17" y="40"/>
                  </a:cubicBezTo>
                  <a:lnTo>
                    <a:pt x="17" y="21"/>
                  </a:lnTo>
                  <a:close/>
                  <a:moveTo>
                    <a:pt x="17" y="64"/>
                  </a:moveTo>
                  <a:cubicBezTo>
                    <a:pt x="64" y="17"/>
                    <a:pt x="64" y="17"/>
                    <a:pt x="64" y="17"/>
                  </a:cubicBezTo>
                  <a:cubicBezTo>
                    <a:pt x="71" y="17"/>
                    <a:pt x="71" y="17"/>
                    <a:pt x="71" y="17"/>
                  </a:cubicBezTo>
                  <a:cubicBezTo>
                    <a:pt x="74" y="17"/>
                    <a:pt x="76" y="19"/>
                    <a:pt x="76" y="21"/>
                  </a:cubicBezTo>
                  <a:cubicBezTo>
                    <a:pt x="76" y="45"/>
                    <a:pt x="76" y="45"/>
                    <a:pt x="76" y="45"/>
                  </a:cubicBezTo>
                  <a:cubicBezTo>
                    <a:pt x="17" y="104"/>
                    <a:pt x="17" y="104"/>
                    <a:pt x="17" y="104"/>
                  </a:cubicBezTo>
                  <a:lnTo>
                    <a:pt x="17" y="64"/>
                  </a:lnTo>
                  <a:close/>
                  <a:moveTo>
                    <a:pt x="17" y="127"/>
                  </a:moveTo>
                  <a:cubicBezTo>
                    <a:pt x="76" y="69"/>
                    <a:pt x="76" y="69"/>
                    <a:pt x="76" y="69"/>
                  </a:cubicBezTo>
                  <a:cubicBezTo>
                    <a:pt x="76" y="108"/>
                    <a:pt x="76" y="108"/>
                    <a:pt x="76" y="108"/>
                  </a:cubicBezTo>
                  <a:cubicBezTo>
                    <a:pt x="17" y="167"/>
                    <a:pt x="17" y="167"/>
                    <a:pt x="17" y="167"/>
                  </a:cubicBezTo>
                  <a:lnTo>
                    <a:pt x="17" y="127"/>
                  </a:lnTo>
                  <a:close/>
                  <a:moveTo>
                    <a:pt x="17" y="191"/>
                  </a:moveTo>
                  <a:cubicBezTo>
                    <a:pt x="76" y="132"/>
                    <a:pt x="76" y="132"/>
                    <a:pt x="76" y="132"/>
                  </a:cubicBezTo>
                  <a:cubicBezTo>
                    <a:pt x="76" y="172"/>
                    <a:pt x="76" y="172"/>
                    <a:pt x="76" y="172"/>
                  </a:cubicBezTo>
                  <a:cubicBezTo>
                    <a:pt x="17" y="231"/>
                    <a:pt x="17" y="231"/>
                    <a:pt x="17" y="231"/>
                  </a:cubicBezTo>
                  <a:lnTo>
                    <a:pt x="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32" name="Freeform 18"/>
            <p:cNvSpPr>
              <a:spLocks/>
            </p:cNvSpPr>
            <p:nvPr/>
          </p:nvSpPr>
          <p:spPr bwMode="auto">
            <a:xfrm>
              <a:off x="1" y="471"/>
              <a:ext cx="680" cy="32"/>
            </a:xfrm>
            <a:custGeom>
              <a:avLst/>
              <a:gdLst>
                <a:gd name="T0" fmla="*/ 350 w 359"/>
                <a:gd name="T1" fmla="*/ 0 h 17"/>
                <a:gd name="T2" fmla="*/ 8 w 359"/>
                <a:gd name="T3" fmla="*/ 0 h 17"/>
                <a:gd name="T4" fmla="*/ 0 w 359"/>
                <a:gd name="T5" fmla="*/ 8 h 17"/>
                <a:gd name="T6" fmla="*/ 8 w 359"/>
                <a:gd name="T7" fmla="*/ 17 h 17"/>
                <a:gd name="T8" fmla="*/ 350 w 359"/>
                <a:gd name="T9" fmla="*/ 17 h 17"/>
                <a:gd name="T10" fmla="*/ 359 w 359"/>
                <a:gd name="T11" fmla="*/ 8 h 17"/>
                <a:gd name="T12" fmla="*/ 350 w 35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59" h="17">
                  <a:moveTo>
                    <a:pt x="350" y="0"/>
                  </a:moveTo>
                  <a:cubicBezTo>
                    <a:pt x="8" y="0"/>
                    <a:pt x="8" y="0"/>
                    <a:pt x="8" y="0"/>
                  </a:cubicBezTo>
                  <a:cubicBezTo>
                    <a:pt x="3" y="0"/>
                    <a:pt x="0" y="4"/>
                    <a:pt x="0" y="8"/>
                  </a:cubicBezTo>
                  <a:cubicBezTo>
                    <a:pt x="0" y="13"/>
                    <a:pt x="3" y="17"/>
                    <a:pt x="8" y="17"/>
                  </a:cubicBezTo>
                  <a:cubicBezTo>
                    <a:pt x="350" y="17"/>
                    <a:pt x="350" y="17"/>
                    <a:pt x="350" y="17"/>
                  </a:cubicBezTo>
                  <a:cubicBezTo>
                    <a:pt x="355" y="17"/>
                    <a:pt x="359" y="13"/>
                    <a:pt x="359" y="8"/>
                  </a:cubicBezTo>
                  <a:cubicBezTo>
                    <a:pt x="359" y="4"/>
                    <a:pt x="355" y="0"/>
                    <a:pt x="3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pPr algn="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grpSp>
      <p:grpSp>
        <p:nvGrpSpPr>
          <p:cNvPr id="199" name="Grupo 198"/>
          <p:cNvGrpSpPr/>
          <p:nvPr/>
        </p:nvGrpSpPr>
        <p:grpSpPr>
          <a:xfrm>
            <a:off x="6472280" y="2385927"/>
            <a:ext cx="1871383" cy="821582"/>
            <a:chOff x="6361261" y="296709"/>
            <a:chExt cx="1871383" cy="821582"/>
          </a:xfrm>
          <a:noFill/>
        </p:grpSpPr>
        <p:sp>
          <p:nvSpPr>
            <p:cNvPr id="5" name="TextBox 3"/>
            <p:cNvSpPr txBox="1"/>
            <p:nvPr/>
          </p:nvSpPr>
          <p:spPr>
            <a:xfrm>
              <a:off x="6361261" y="296709"/>
              <a:ext cx="949298" cy="523220"/>
            </a:xfrm>
            <a:prstGeom prst="rect">
              <a:avLst/>
            </a:prstGeom>
            <a:grpFill/>
          </p:spPr>
          <p:txBody>
            <a:bodyPr wrap="none" rtlCol="0">
              <a:spAutoFit/>
            </a:bodyPr>
            <a:lstStyle/>
            <a:p>
              <a:pPr algn="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235</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6" name="TextBox 3"/>
            <p:cNvSpPr txBox="1"/>
            <p:nvPr/>
          </p:nvSpPr>
          <p:spPr>
            <a:xfrm>
              <a:off x="6444163" y="835166"/>
              <a:ext cx="1644711" cy="249299"/>
            </a:xfrm>
            <a:prstGeom prst="rect">
              <a:avLst/>
            </a:prstGeom>
            <a:grpFill/>
          </p:spPr>
          <p:txBody>
            <a:bodyPr wrap="square" rtlCol="0">
              <a:spAutoFit/>
            </a:bodyPr>
            <a:lstStyle/>
            <a:p>
              <a:pPr defTabSz="685983">
                <a:lnSpc>
                  <a:spcPct val="85000"/>
                </a:lnSpc>
              </a:pPr>
              <a:r>
                <a:rPr lang="es-ES_tradnl" sz="1200" dirty="0">
                  <a:solidFill>
                    <a:schemeClr val="bg1"/>
                  </a:solidFill>
                  <a:latin typeface="Verdana" panose="020B0604030504040204" pitchFamily="34" charset="0"/>
                  <a:ea typeface="Verdana" panose="020B0604030504040204" pitchFamily="34" charset="0"/>
                  <a:cs typeface="Calibri" panose="020F0502020204030204" pitchFamily="34" charset="0"/>
                </a:rPr>
                <a:t>Camas</a:t>
              </a:r>
            </a:p>
          </p:txBody>
        </p:sp>
        <p:pic>
          <p:nvPicPr>
            <p:cNvPr id="79" name="Imagen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0707" y="406354"/>
              <a:ext cx="711937" cy="711937"/>
            </a:xfrm>
            <a:prstGeom prst="rect">
              <a:avLst/>
            </a:prstGeom>
            <a:grpFill/>
          </p:spPr>
        </p:pic>
      </p:grpSp>
      <p:pic>
        <p:nvPicPr>
          <p:cNvPr id="81" name="Imagen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5775" y="1456450"/>
            <a:ext cx="675352" cy="675352"/>
          </a:xfrm>
          <a:prstGeom prst="rect">
            <a:avLst/>
          </a:prstGeom>
        </p:spPr>
      </p:pic>
      <p:grpSp>
        <p:nvGrpSpPr>
          <p:cNvPr id="200" name="Grupo 199"/>
          <p:cNvGrpSpPr/>
          <p:nvPr/>
        </p:nvGrpSpPr>
        <p:grpSpPr>
          <a:xfrm>
            <a:off x="9372549" y="1440129"/>
            <a:ext cx="2040467" cy="761411"/>
            <a:chOff x="6481015" y="2377604"/>
            <a:chExt cx="2040467" cy="761411"/>
          </a:xfrm>
        </p:grpSpPr>
        <p:sp>
          <p:nvSpPr>
            <p:cNvPr id="23" name="TextBox 3"/>
            <p:cNvSpPr txBox="1"/>
            <p:nvPr/>
          </p:nvSpPr>
          <p:spPr>
            <a:xfrm>
              <a:off x="6481015" y="2377604"/>
              <a:ext cx="1234036" cy="523220"/>
            </a:xfrm>
            <a:prstGeom prst="rect">
              <a:avLst/>
            </a:prstGeom>
            <a:noFill/>
          </p:spPr>
          <p:txBody>
            <a:bodyPr wrap="squar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1400</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82" name="TextBox 3"/>
            <p:cNvSpPr txBox="1"/>
            <p:nvPr/>
          </p:nvSpPr>
          <p:spPr>
            <a:xfrm>
              <a:off x="6493647" y="2870072"/>
              <a:ext cx="1644711" cy="249299"/>
            </a:xfrm>
            <a:prstGeom prst="rect">
              <a:avLst/>
            </a:prstGeom>
            <a:noFill/>
          </p:spPr>
          <p:txBody>
            <a:bodyPr wrap="square" rtlCol="0">
              <a:spAutoFit/>
            </a:bodyPr>
            <a:lstStyle/>
            <a:p>
              <a:pPr defTabSz="685983">
                <a:lnSpc>
                  <a:spcPct val="85000"/>
                </a:lnSpc>
              </a:pPr>
              <a:r>
                <a:rPr lang="es-ES_tradnl" sz="1200" dirty="0">
                  <a:solidFill>
                    <a:schemeClr val="bg1"/>
                  </a:solidFill>
                  <a:latin typeface="Verdana" panose="020B0604030504040204" pitchFamily="34" charset="0"/>
                  <a:ea typeface="Verdana" panose="020B0604030504040204" pitchFamily="34" charset="0"/>
                  <a:cs typeface="Calibri" panose="020F0502020204030204" pitchFamily="34" charset="0"/>
                </a:rPr>
                <a:t>Funcionarios</a:t>
              </a:r>
            </a:p>
          </p:txBody>
        </p:sp>
        <p:pic>
          <p:nvPicPr>
            <p:cNvPr id="83" name="Imagen 8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2452" y="2439985"/>
              <a:ext cx="699030" cy="699030"/>
            </a:xfrm>
            <a:prstGeom prst="rect">
              <a:avLst/>
            </a:prstGeom>
          </p:spPr>
        </p:pic>
      </p:grpSp>
      <p:sp>
        <p:nvSpPr>
          <p:cNvPr id="92" name="Retângulo 60"/>
          <p:cNvSpPr/>
          <p:nvPr/>
        </p:nvSpPr>
        <p:spPr>
          <a:xfrm>
            <a:off x="545582" y="3783559"/>
            <a:ext cx="2202284" cy="1856143"/>
          </a:xfrm>
          <a:prstGeom prst="rect">
            <a:avLst/>
          </a:prstGeom>
          <a:solidFill>
            <a:srgbClr val="FFA1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56" name="TextBox 3"/>
          <p:cNvSpPr txBox="1"/>
          <p:nvPr/>
        </p:nvSpPr>
        <p:spPr>
          <a:xfrm>
            <a:off x="619410" y="4700230"/>
            <a:ext cx="424064" cy="523220"/>
          </a:xfrm>
          <a:prstGeom prst="rect">
            <a:avLst/>
          </a:prstGeom>
          <a:noFill/>
        </p:spPr>
        <p:txBody>
          <a:bodyPr wrap="squar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1</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pic>
        <p:nvPicPr>
          <p:cNvPr id="90" name="Imagen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7164" y="4691568"/>
            <a:ext cx="779691" cy="779691"/>
          </a:xfrm>
          <a:prstGeom prst="rect">
            <a:avLst/>
          </a:prstGeom>
        </p:spPr>
      </p:pic>
      <p:sp>
        <p:nvSpPr>
          <p:cNvPr id="180" name="Retângulo 60"/>
          <p:cNvSpPr/>
          <p:nvPr/>
        </p:nvSpPr>
        <p:spPr>
          <a:xfrm>
            <a:off x="3569678" y="1385862"/>
            <a:ext cx="2202284" cy="1917306"/>
          </a:xfrm>
          <a:prstGeom prst="rect">
            <a:avLst/>
          </a:prstGeom>
          <a:solidFill>
            <a:srgbClr val="DC045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99" name="Imagen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66300" y="2372439"/>
            <a:ext cx="864476" cy="864476"/>
          </a:xfrm>
          <a:prstGeom prst="rect">
            <a:avLst/>
          </a:prstGeom>
        </p:spPr>
      </p:pic>
      <p:sp>
        <p:nvSpPr>
          <p:cNvPr id="109" name="Retângulo 60"/>
          <p:cNvSpPr/>
          <p:nvPr/>
        </p:nvSpPr>
        <p:spPr>
          <a:xfrm>
            <a:off x="556474" y="1426292"/>
            <a:ext cx="2195605" cy="1856142"/>
          </a:xfrm>
          <a:prstGeom prst="rect">
            <a:avLst/>
          </a:prstGeom>
          <a:solidFill>
            <a:srgbClr val="B2541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110" name="TextBox 3"/>
          <p:cNvSpPr txBox="1"/>
          <p:nvPr/>
        </p:nvSpPr>
        <p:spPr>
          <a:xfrm>
            <a:off x="547061" y="1472795"/>
            <a:ext cx="2420346" cy="523220"/>
          </a:xfrm>
          <a:prstGeom prst="rect">
            <a:avLst/>
          </a:prstGeom>
          <a:noFill/>
        </p:spPr>
        <p:txBody>
          <a:bodyPr wrap="square" rtlCol="0">
            <a:spAutoFit/>
          </a:bodyPr>
          <a:lstStyle/>
          <a:p>
            <a:r>
              <a:rPr lang="en-US" sz="2800" b="1" spc="150" dirty="0">
                <a:solidFill>
                  <a:schemeClr val="bg1"/>
                </a:solidFill>
                <a:latin typeface="Verdana" panose="020B0604030504040204" pitchFamily="34" charset="0"/>
                <a:ea typeface="Verdana" panose="020B0604030504040204" pitchFamily="34" charset="0"/>
                <a:cs typeface="Calibri" panose="020F0502020204030204" pitchFamily="34" charset="0"/>
              </a:rPr>
              <a:t>157</a:t>
            </a:r>
            <a:r>
              <a:rPr lang="en-US" sz="1600" b="1" spc="150" dirty="0">
                <a:solidFill>
                  <a:schemeClr val="bg1"/>
                </a:solidFill>
                <a:latin typeface="Verdana" panose="020B0604030504040204" pitchFamily="34" charset="0"/>
                <a:ea typeface="Verdana" panose="020B0604030504040204" pitchFamily="34" charset="0"/>
                <a:cs typeface="Calibri" panose="020F0502020204030204" pitchFamily="34" charset="0"/>
              </a:rPr>
              <a:t>mil</a:t>
            </a:r>
          </a:p>
        </p:txBody>
      </p:sp>
      <p:sp>
        <p:nvSpPr>
          <p:cNvPr id="89" name="TextBox 3"/>
          <p:cNvSpPr txBox="1"/>
          <p:nvPr/>
        </p:nvSpPr>
        <p:spPr>
          <a:xfrm>
            <a:off x="9436071" y="5278965"/>
            <a:ext cx="1644711" cy="301621"/>
          </a:xfrm>
          <a:prstGeom prst="rect">
            <a:avLst/>
          </a:prstGeom>
          <a:noFill/>
        </p:spPr>
        <p:txBody>
          <a:bodyPr wrap="square" rtlCol="0">
            <a:spAutoFit/>
          </a:bodyPr>
          <a:lstStyle/>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Scanner</a:t>
            </a:r>
          </a:p>
        </p:txBody>
      </p:sp>
      <p:sp>
        <p:nvSpPr>
          <p:cNvPr id="123" name="TextBox 3"/>
          <p:cNvSpPr txBox="1"/>
          <p:nvPr/>
        </p:nvSpPr>
        <p:spPr>
          <a:xfrm>
            <a:off x="569694" y="2005643"/>
            <a:ext cx="2130745" cy="301621"/>
          </a:xfrm>
          <a:prstGeom prst="rect">
            <a:avLst/>
          </a:prstGeom>
          <a:noFill/>
        </p:spPr>
        <p:txBody>
          <a:bodyPr wrap="square" rtlCol="0">
            <a:spAutoFit/>
          </a:bodyPr>
          <a:lstStyle/>
          <a:p>
            <a:pPr defTabSz="685983">
              <a:lnSpc>
                <a:spcPct val="85000"/>
              </a:lnSpc>
            </a:pPr>
            <a:r>
              <a:rPr lang="en-US" sz="1600" dirty="0" err="1">
                <a:solidFill>
                  <a:schemeClr val="bg1"/>
                </a:solidFill>
                <a:latin typeface="Verdana" panose="020B0604030504040204" pitchFamily="34" charset="0"/>
                <a:ea typeface="Verdana" panose="020B0604030504040204" pitchFamily="34" charset="0"/>
                <a:cs typeface="Calibri" panose="020F0502020204030204" pitchFamily="34" charset="0"/>
              </a:rPr>
              <a:t>Beneficiarios</a:t>
            </a:r>
            <a:endPar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194" name="Shape 2935">
            <a:extLst>
              <a:ext uri="{FF2B5EF4-FFF2-40B4-BE49-F238E27FC236}">
                <a16:creationId xmlns:a16="http://schemas.microsoft.com/office/drawing/2014/main" id="{1B6728A5-1C43-E743-BCD9-927AD75D546E}"/>
              </a:ext>
            </a:extLst>
          </p:cNvPr>
          <p:cNvSpPr>
            <a:spLocks noChangeAspect="1"/>
          </p:cNvSpPr>
          <p:nvPr/>
        </p:nvSpPr>
        <p:spPr>
          <a:xfrm>
            <a:off x="4970801" y="1552495"/>
            <a:ext cx="548920" cy="549002"/>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latin typeface="Verdana" panose="020B0604030504040204" pitchFamily="34" charset="0"/>
              <a:ea typeface="Verdana" panose="020B0604030504040204" pitchFamily="34" charset="0"/>
              <a:cs typeface="Calibri" panose="020F0502020204030204" pitchFamily="34" charset="0"/>
            </a:endParaRPr>
          </a:p>
        </p:txBody>
      </p:sp>
      <p:grpSp>
        <p:nvGrpSpPr>
          <p:cNvPr id="202" name="Grupo 201"/>
          <p:cNvGrpSpPr/>
          <p:nvPr/>
        </p:nvGrpSpPr>
        <p:grpSpPr>
          <a:xfrm>
            <a:off x="3563220" y="1421899"/>
            <a:ext cx="2382120" cy="777862"/>
            <a:chOff x="3579293" y="1428361"/>
            <a:chExt cx="2382120" cy="777862"/>
          </a:xfrm>
        </p:grpSpPr>
        <p:sp>
          <p:nvSpPr>
            <p:cNvPr id="192" name="TextBox 13">
              <a:extLst>
                <a:ext uri="{FF2B5EF4-FFF2-40B4-BE49-F238E27FC236}">
                  <a16:creationId xmlns:a16="http://schemas.microsoft.com/office/drawing/2014/main" id="{3BC1454B-EC97-0B46-9C07-25EA37851473}"/>
                </a:ext>
              </a:extLst>
            </p:cNvPr>
            <p:cNvSpPr txBox="1"/>
            <p:nvPr/>
          </p:nvSpPr>
          <p:spPr>
            <a:xfrm flipH="1">
              <a:off x="3579293" y="1428361"/>
              <a:ext cx="2382120" cy="523220"/>
            </a:xfrm>
            <a:prstGeom prst="rect">
              <a:avLst/>
            </a:prstGeom>
            <a:noFill/>
          </p:spPr>
          <p:txBody>
            <a:bodyPr wrap="square" rtlCol="0" anchor="ctr" anchorCtr="0">
              <a:spAutoFit/>
            </a:bodyPr>
            <a:lstStyle/>
            <a:p>
              <a:r>
                <a:rPr lang="en-US" sz="2800" b="1" spc="150" dirty="0">
                  <a:solidFill>
                    <a:schemeClr val="bg1"/>
                  </a:solidFill>
                  <a:latin typeface="Verdana" panose="020B0604030504040204" pitchFamily="34" charset="0"/>
                  <a:ea typeface="Verdana" panose="020B0604030504040204" pitchFamily="34" charset="0"/>
                  <a:cs typeface="Calibri" panose="020F0502020204030204" pitchFamily="34" charset="0"/>
                </a:rPr>
                <a:t>48</a:t>
              </a:r>
              <a:r>
                <a:rPr lang="en-US" sz="2400" b="1" spc="150" dirty="0">
                  <a:solidFill>
                    <a:schemeClr val="bg1"/>
                  </a:solidFill>
                  <a:latin typeface="Verdana" panose="020B0604030504040204" pitchFamily="34" charset="0"/>
                  <a:ea typeface="Verdana" panose="020B0604030504040204" pitchFamily="34" charset="0"/>
                  <a:cs typeface="Calibri" panose="020F0502020204030204" pitchFamily="34" charset="0"/>
                </a:rPr>
                <a:t> </a:t>
              </a:r>
              <a:r>
                <a:rPr lang="en-US" sz="1600" b="1" spc="150" dirty="0">
                  <a:solidFill>
                    <a:schemeClr val="bg1"/>
                  </a:solidFill>
                  <a:latin typeface="Verdana" panose="020B0604030504040204" pitchFamily="34" charset="0"/>
                  <a:ea typeface="Verdana" panose="020B0604030504040204" pitchFamily="34" charset="0"/>
                  <a:cs typeface="Calibri" panose="020F0502020204030204" pitchFamily="34" charset="0"/>
                </a:rPr>
                <a:t>mil</a:t>
              </a:r>
            </a:p>
          </p:txBody>
        </p:sp>
        <p:sp>
          <p:nvSpPr>
            <p:cNvPr id="195" name="TextBox 11">
              <a:extLst>
                <a:ext uri="{FF2B5EF4-FFF2-40B4-BE49-F238E27FC236}">
                  <a16:creationId xmlns:a16="http://schemas.microsoft.com/office/drawing/2014/main" id="{BF8BE42B-0F90-4F47-A9BE-3F4185305E06}"/>
                </a:ext>
              </a:extLst>
            </p:cNvPr>
            <p:cNvSpPr txBox="1"/>
            <p:nvPr/>
          </p:nvSpPr>
          <p:spPr>
            <a:xfrm>
              <a:off x="3614387" y="1929224"/>
              <a:ext cx="1433406" cy="276999"/>
            </a:xfrm>
            <a:prstGeom prst="rect">
              <a:avLst/>
            </a:prstGeom>
            <a:noFill/>
          </p:spPr>
          <p:txBody>
            <a:bodyPr wrap="none" rtlCol="0" anchor="ctr" anchorCtr="0">
              <a:spAutoFit/>
            </a:bodyPr>
            <a:lstStyle/>
            <a:p>
              <a:r>
                <a:rPr lang="en-US" sz="1200" dirty="0" err="1">
                  <a:solidFill>
                    <a:schemeClr val="bg1"/>
                  </a:solidFill>
                  <a:latin typeface="Verdana" panose="020B0604030504040204" pitchFamily="34" charset="0"/>
                  <a:ea typeface="Verdana" panose="020B0604030504040204" pitchFamily="34" charset="0"/>
                  <a:cs typeface="Calibri" panose="020F0502020204030204" pitchFamily="34" charset="0"/>
                </a:rPr>
                <a:t>Superficie</a:t>
              </a:r>
              <a:r>
                <a:rPr lang="en-US" sz="1200" dirty="0">
                  <a:solidFill>
                    <a:schemeClr val="bg1"/>
                  </a:solidFill>
                  <a:latin typeface="Verdana" panose="020B0604030504040204" pitchFamily="34" charset="0"/>
                  <a:ea typeface="Verdana" panose="020B0604030504040204" pitchFamily="34" charset="0"/>
                  <a:cs typeface="Calibri" panose="020F0502020204030204" pitchFamily="34" charset="0"/>
                </a:rPr>
                <a:t> (m²) </a:t>
              </a:r>
            </a:p>
          </p:txBody>
        </p:sp>
      </p:grpSp>
      <p:pic>
        <p:nvPicPr>
          <p:cNvPr id="197" name="Imagen 1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31450" y="1394764"/>
            <a:ext cx="914760" cy="914760"/>
          </a:xfrm>
          <a:prstGeom prst="rect">
            <a:avLst/>
          </a:prstGeom>
        </p:spPr>
      </p:pic>
      <p:pic>
        <p:nvPicPr>
          <p:cNvPr id="203" name="Imagen 20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84850" y="3900552"/>
            <a:ext cx="689189" cy="689189"/>
          </a:xfrm>
          <a:prstGeom prst="rect">
            <a:avLst/>
          </a:prstGeom>
        </p:spPr>
      </p:pic>
      <p:sp>
        <p:nvSpPr>
          <p:cNvPr id="204" name="TextBox 3"/>
          <p:cNvSpPr txBox="1"/>
          <p:nvPr/>
        </p:nvSpPr>
        <p:spPr>
          <a:xfrm>
            <a:off x="623494" y="3767916"/>
            <a:ext cx="694421" cy="523220"/>
          </a:xfrm>
          <a:prstGeom prst="rect">
            <a:avLst/>
          </a:prstGeom>
          <a:no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28</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205" name="TextBox 3"/>
          <p:cNvSpPr txBox="1"/>
          <p:nvPr/>
        </p:nvSpPr>
        <p:spPr>
          <a:xfrm>
            <a:off x="650356" y="4297148"/>
            <a:ext cx="1644711" cy="458587"/>
          </a:xfrm>
          <a:prstGeom prst="rect">
            <a:avLst/>
          </a:prstGeom>
          <a:noFill/>
        </p:spPr>
        <p:txBody>
          <a:bodyPr wrap="square" rtlCol="0">
            <a:spAutoFit/>
          </a:bodyPr>
          <a:lstStyle/>
          <a:p>
            <a:pPr defTabSz="685983">
              <a:lnSpc>
                <a:spcPct val="85000"/>
              </a:lnSpc>
            </a:pPr>
            <a:r>
              <a:rPr lang="es-ES_tradnl" sz="1400" dirty="0">
                <a:solidFill>
                  <a:schemeClr val="bg1"/>
                </a:solidFill>
                <a:latin typeface="Verdana" panose="020B0604030504040204" pitchFamily="34" charset="0"/>
                <a:ea typeface="Verdana" panose="020B0604030504040204" pitchFamily="34" charset="0"/>
                <a:cs typeface="Calibri" panose="020F0502020204030204" pitchFamily="34" charset="0"/>
              </a:rPr>
              <a:t>Especialidades</a:t>
            </a:r>
          </a:p>
          <a:p>
            <a:pPr defTabSz="685983">
              <a:lnSpc>
                <a:spcPct val="85000"/>
              </a:lnSpc>
            </a:pPr>
            <a:r>
              <a:rPr lang="es-ES_tradnl" sz="1400" dirty="0">
                <a:solidFill>
                  <a:schemeClr val="bg1"/>
                </a:solidFill>
                <a:latin typeface="Verdana" panose="020B0604030504040204" pitchFamily="34" charset="0"/>
                <a:ea typeface="Verdana" panose="020B0604030504040204" pitchFamily="34" charset="0"/>
                <a:cs typeface="Calibri" panose="020F0502020204030204" pitchFamily="34" charset="0"/>
              </a:rPr>
              <a:t>médicas</a:t>
            </a:r>
          </a:p>
        </p:txBody>
      </p:sp>
      <p:sp>
        <p:nvSpPr>
          <p:cNvPr id="208" name="Título 1">
            <a:extLst>
              <a:ext uri="{FF2B5EF4-FFF2-40B4-BE49-F238E27FC236}">
                <a16:creationId xmlns:a16="http://schemas.microsoft.com/office/drawing/2014/main" id="{B7600B9C-6961-47B0-BA11-72A48EDFBAE4}"/>
              </a:ext>
            </a:extLst>
          </p:cNvPr>
          <p:cNvSpPr txBox="1">
            <a:spLocks/>
          </p:cNvSpPr>
          <p:nvPr/>
        </p:nvSpPr>
        <p:spPr>
          <a:xfrm>
            <a:off x="517454" y="5874594"/>
            <a:ext cx="11029192" cy="476073"/>
          </a:xfrm>
          <a:prstGeom prst="rect">
            <a:avLst/>
          </a:prstGeom>
          <a:solidFill>
            <a:srgbClr val="777777">
              <a:alpha val="54902"/>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s-ES" sz="1600" dirty="0">
                <a:solidFill>
                  <a:schemeClr val="bg1"/>
                </a:solidFill>
                <a:latin typeface="Verdana" panose="020B0604030504040204" pitchFamily="34" charset="0"/>
                <a:ea typeface="Verdana" panose="020B0604030504040204" pitchFamily="34" charset="0"/>
                <a:cs typeface="Calibri" panose="020F0502020204030204" pitchFamily="34" charset="0"/>
              </a:rPr>
              <a:t>Nota: Antecedentes corresponden a dotación completa en RR.HH. y 100% de Operatividad del establecimiento</a:t>
            </a:r>
          </a:p>
        </p:txBody>
      </p:sp>
      <p:grpSp>
        <p:nvGrpSpPr>
          <p:cNvPr id="3" name="Grupo 2"/>
          <p:cNvGrpSpPr/>
          <p:nvPr/>
        </p:nvGrpSpPr>
        <p:grpSpPr>
          <a:xfrm>
            <a:off x="3456479" y="3681544"/>
            <a:ext cx="8090167" cy="2002460"/>
            <a:chOff x="547099" y="3700401"/>
            <a:chExt cx="8090167" cy="2002460"/>
          </a:xfrm>
        </p:grpSpPr>
        <p:sp>
          <p:nvSpPr>
            <p:cNvPr id="34" name="Retângulo 60"/>
            <p:cNvSpPr/>
            <p:nvPr/>
          </p:nvSpPr>
          <p:spPr>
            <a:xfrm>
              <a:off x="3513686" y="3846719"/>
              <a:ext cx="2195605" cy="1856142"/>
            </a:xfrm>
            <a:prstGeom prst="rect">
              <a:avLst/>
            </a:prstGeom>
            <a:solidFill>
              <a:srgbClr val="9A841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35" name="TextBox 3"/>
            <p:cNvSpPr txBox="1"/>
            <p:nvPr/>
          </p:nvSpPr>
          <p:spPr>
            <a:xfrm>
              <a:off x="3605759" y="3885333"/>
              <a:ext cx="439544" cy="523220"/>
            </a:xfrm>
            <a:prstGeom prst="rect">
              <a:avLst/>
            </a:prstGeom>
            <a:solidFill>
              <a:srgbClr val="9A8419"/>
            </a:solid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7</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36" name="TextBox 3"/>
            <p:cNvSpPr txBox="1"/>
            <p:nvPr/>
          </p:nvSpPr>
          <p:spPr>
            <a:xfrm>
              <a:off x="3610465" y="4420698"/>
              <a:ext cx="1644711" cy="301621"/>
            </a:xfrm>
            <a:prstGeom prst="rect">
              <a:avLst/>
            </a:prstGeom>
            <a:solidFill>
              <a:srgbClr val="9A8419"/>
            </a:solidFill>
          </p:spPr>
          <p:txBody>
            <a:bodyPr wrap="square" rtlCol="0">
              <a:spAutoFit/>
            </a:bodyPr>
            <a:lstStyle/>
            <a:p>
              <a:pPr defTabSz="685983">
                <a:lnSpc>
                  <a:spcPct val="85000"/>
                </a:lnSpc>
              </a:pPr>
              <a:r>
                <a:rPr lang="es-ES_tradnl" sz="1600" dirty="0" err="1">
                  <a:solidFill>
                    <a:schemeClr val="bg1"/>
                  </a:solidFill>
                  <a:latin typeface="Verdana" panose="020B0604030504040204" pitchFamily="34" charset="0"/>
                  <a:ea typeface="Verdana" panose="020B0604030504040204" pitchFamily="34" charset="0"/>
                  <a:cs typeface="Calibri" panose="020F0502020204030204" pitchFamily="34" charset="0"/>
                </a:rPr>
                <a:t>Quirofanos</a:t>
              </a:r>
              <a:endPar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37" name="TextBox 3"/>
            <p:cNvSpPr txBox="1"/>
            <p:nvPr/>
          </p:nvSpPr>
          <p:spPr>
            <a:xfrm>
              <a:off x="3556924" y="4801651"/>
              <a:ext cx="439544" cy="523220"/>
            </a:xfrm>
            <a:prstGeom prst="rect">
              <a:avLst/>
            </a:prstGeom>
            <a:solidFill>
              <a:srgbClr val="9A8419"/>
            </a:solid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3</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grpSp>
          <p:nvGrpSpPr>
            <p:cNvPr id="38" name="Group 10"/>
            <p:cNvGrpSpPr>
              <a:grpSpLocks noChangeAspect="1"/>
            </p:cNvGrpSpPr>
            <p:nvPr/>
          </p:nvGrpSpPr>
          <p:grpSpPr bwMode="auto">
            <a:xfrm>
              <a:off x="5068925" y="3991611"/>
              <a:ext cx="556349" cy="418866"/>
              <a:chOff x="1" y="0"/>
              <a:chExt cx="680" cy="503"/>
            </a:xfrm>
            <a:solidFill>
              <a:srgbClr val="9A8419"/>
            </a:solidFill>
          </p:grpSpPr>
          <p:sp>
            <p:nvSpPr>
              <p:cNvPr id="39" name="Oval 11"/>
              <p:cNvSpPr>
                <a:spLocks noChangeArrowheads="1"/>
              </p:cNvSpPr>
              <p:nvPr/>
            </p:nvSpPr>
            <p:spPr bwMode="auto">
              <a:xfrm>
                <a:off x="503" y="262"/>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0" name="Oval 12"/>
              <p:cNvSpPr>
                <a:spLocks noChangeArrowheads="1"/>
              </p:cNvSpPr>
              <p:nvPr/>
            </p:nvSpPr>
            <p:spPr bwMode="auto">
              <a:xfrm>
                <a:off x="550" y="307"/>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1" name="Oval 13"/>
              <p:cNvSpPr>
                <a:spLocks noChangeArrowheads="1"/>
              </p:cNvSpPr>
              <p:nvPr/>
            </p:nvSpPr>
            <p:spPr bwMode="auto">
              <a:xfrm>
                <a:off x="503" y="35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2" name="Oval 14"/>
              <p:cNvSpPr>
                <a:spLocks noChangeArrowheads="1"/>
              </p:cNvSpPr>
              <p:nvPr/>
            </p:nvSpPr>
            <p:spPr bwMode="auto">
              <a:xfrm>
                <a:off x="550" y="393"/>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3" name="Freeform 15"/>
              <p:cNvSpPr>
                <a:spLocks/>
              </p:cNvSpPr>
              <p:nvPr/>
            </p:nvSpPr>
            <p:spPr bwMode="auto">
              <a:xfrm>
                <a:off x="50" y="129"/>
                <a:ext cx="175" cy="321"/>
              </a:xfrm>
              <a:custGeom>
                <a:avLst/>
                <a:gdLst>
                  <a:gd name="T0" fmla="*/ 16 w 92"/>
                  <a:gd name="T1" fmla="*/ 20 h 169"/>
                  <a:gd name="T2" fmla="*/ 20 w 92"/>
                  <a:gd name="T3" fmla="*/ 16 h 169"/>
                  <a:gd name="T4" fmla="*/ 71 w 92"/>
                  <a:gd name="T5" fmla="*/ 16 h 169"/>
                  <a:gd name="T6" fmla="*/ 75 w 92"/>
                  <a:gd name="T7" fmla="*/ 20 h 169"/>
                  <a:gd name="T8" fmla="*/ 75 w 92"/>
                  <a:gd name="T9" fmla="*/ 169 h 169"/>
                  <a:gd name="T10" fmla="*/ 92 w 92"/>
                  <a:gd name="T11" fmla="*/ 169 h 169"/>
                  <a:gd name="T12" fmla="*/ 92 w 92"/>
                  <a:gd name="T13" fmla="*/ 20 h 169"/>
                  <a:gd name="T14" fmla="*/ 71 w 92"/>
                  <a:gd name="T15" fmla="*/ 0 h 169"/>
                  <a:gd name="T16" fmla="*/ 20 w 92"/>
                  <a:gd name="T17" fmla="*/ 0 h 169"/>
                  <a:gd name="T18" fmla="*/ 0 w 92"/>
                  <a:gd name="T19" fmla="*/ 20 h 169"/>
                  <a:gd name="T20" fmla="*/ 0 w 92"/>
                  <a:gd name="T21" fmla="*/ 169 h 169"/>
                  <a:gd name="T22" fmla="*/ 16 w 92"/>
                  <a:gd name="T23" fmla="*/ 169 h 169"/>
                  <a:gd name="T24" fmla="*/ 16 w 92"/>
                  <a:gd name="T25" fmla="*/ 2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69">
                    <a:moveTo>
                      <a:pt x="16" y="20"/>
                    </a:moveTo>
                    <a:cubicBezTo>
                      <a:pt x="16" y="18"/>
                      <a:pt x="18" y="16"/>
                      <a:pt x="20" y="16"/>
                    </a:cubicBezTo>
                    <a:cubicBezTo>
                      <a:pt x="71" y="16"/>
                      <a:pt x="71" y="16"/>
                      <a:pt x="71" y="16"/>
                    </a:cubicBezTo>
                    <a:cubicBezTo>
                      <a:pt x="73" y="16"/>
                      <a:pt x="75" y="18"/>
                      <a:pt x="75" y="20"/>
                    </a:cubicBezTo>
                    <a:cubicBezTo>
                      <a:pt x="75" y="169"/>
                      <a:pt x="75" y="169"/>
                      <a:pt x="75" y="169"/>
                    </a:cubicBezTo>
                    <a:cubicBezTo>
                      <a:pt x="92" y="169"/>
                      <a:pt x="92" y="169"/>
                      <a:pt x="92" y="169"/>
                    </a:cubicBezTo>
                    <a:cubicBezTo>
                      <a:pt x="92" y="20"/>
                      <a:pt x="92" y="20"/>
                      <a:pt x="92" y="20"/>
                    </a:cubicBezTo>
                    <a:cubicBezTo>
                      <a:pt x="92" y="9"/>
                      <a:pt x="83" y="0"/>
                      <a:pt x="71" y="0"/>
                    </a:cubicBezTo>
                    <a:cubicBezTo>
                      <a:pt x="20" y="0"/>
                      <a:pt x="20" y="0"/>
                      <a:pt x="20" y="0"/>
                    </a:cubicBezTo>
                    <a:cubicBezTo>
                      <a:pt x="9" y="0"/>
                      <a:pt x="0" y="9"/>
                      <a:pt x="0" y="20"/>
                    </a:cubicBezTo>
                    <a:cubicBezTo>
                      <a:pt x="0" y="169"/>
                      <a:pt x="0" y="169"/>
                      <a:pt x="0" y="169"/>
                    </a:cubicBezTo>
                    <a:cubicBezTo>
                      <a:pt x="16" y="169"/>
                      <a:pt x="16" y="169"/>
                      <a:pt x="16" y="169"/>
                    </a:cubicBez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4" name="Freeform 16"/>
              <p:cNvSpPr>
                <a:spLocks/>
              </p:cNvSpPr>
              <p:nvPr/>
            </p:nvSpPr>
            <p:spPr bwMode="auto">
              <a:xfrm>
                <a:off x="456" y="196"/>
                <a:ext cx="176" cy="254"/>
              </a:xfrm>
              <a:custGeom>
                <a:avLst/>
                <a:gdLst>
                  <a:gd name="T0" fmla="*/ 17 w 93"/>
                  <a:gd name="T1" fmla="*/ 21 h 134"/>
                  <a:gd name="T2" fmla="*/ 21 w 93"/>
                  <a:gd name="T3" fmla="*/ 17 h 134"/>
                  <a:gd name="T4" fmla="*/ 72 w 93"/>
                  <a:gd name="T5" fmla="*/ 17 h 134"/>
                  <a:gd name="T6" fmla="*/ 76 w 93"/>
                  <a:gd name="T7" fmla="*/ 21 h 134"/>
                  <a:gd name="T8" fmla="*/ 76 w 93"/>
                  <a:gd name="T9" fmla="*/ 134 h 134"/>
                  <a:gd name="T10" fmla="*/ 93 w 93"/>
                  <a:gd name="T11" fmla="*/ 134 h 134"/>
                  <a:gd name="T12" fmla="*/ 93 w 93"/>
                  <a:gd name="T13" fmla="*/ 21 h 134"/>
                  <a:gd name="T14" fmla="*/ 72 w 93"/>
                  <a:gd name="T15" fmla="*/ 0 h 134"/>
                  <a:gd name="T16" fmla="*/ 21 w 93"/>
                  <a:gd name="T17" fmla="*/ 0 h 134"/>
                  <a:gd name="T18" fmla="*/ 0 w 93"/>
                  <a:gd name="T19" fmla="*/ 21 h 134"/>
                  <a:gd name="T20" fmla="*/ 0 w 93"/>
                  <a:gd name="T21" fmla="*/ 134 h 134"/>
                  <a:gd name="T22" fmla="*/ 17 w 93"/>
                  <a:gd name="T23" fmla="*/ 134 h 134"/>
                  <a:gd name="T24" fmla="*/ 17 w 93"/>
                  <a:gd name="T25" fmla="*/ 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34">
                    <a:moveTo>
                      <a:pt x="17" y="21"/>
                    </a:moveTo>
                    <a:cubicBezTo>
                      <a:pt x="17" y="18"/>
                      <a:pt x="19" y="17"/>
                      <a:pt x="21" y="17"/>
                    </a:cubicBezTo>
                    <a:cubicBezTo>
                      <a:pt x="72" y="17"/>
                      <a:pt x="72" y="17"/>
                      <a:pt x="72" y="17"/>
                    </a:cubicBezTo>
                    <a:cubicBezTo>
                      <a:pt x="74" y="17"/>
                      <a:pt x="76" y="18"/>
                      <a:pt x="76" y="21"/>
                    </a:cubicBezTo>
                    <a:cubicBezTo>
                      <a:pt x="76" y="134"/>
                      <a:pt x="76" y="134"/>
                      <a:pt x="76" y="134"/>
                    </a:cubicBezTo>
                    <a:cubicBezTo>
                      <a:pt x="93" y="134"/>
                      <a:pt x="93" y="134"/>
                      <a:pt x="93" y="134"/>
                    </a:cubicBezTo>
                    <a:cubicBezTo>
                      <a:pt x="93" y="21"/>
                      <a:pt x="93" y="21"/>
                      <a:pt x="93" y="21"/>
                    </a:cubicBezTo>
                    <a:cubicBezTo>
                      <a:pt x="93" y="9"/>
                      <a:pt x="83" y="0"/>
                      <a:pt x="72" y="0"/>
                    </a:cubicBezTo>
                    <a:cubicBezTo>
                      <a:pt x="21" y="0"/>
                      <a:pt x="21" y="0"/>
                      <a:pt x="21" y="0"/>
                    </a:cubicBezTo>
                    <a:cubicBezTo>
                      <a:pt x="10" y="0"/>
                      <a:pt x="0" y="9"/>
                      <a:pt x="0" y="21"/>
                    </a:cubicBezTo>
                    <a:cubicBezTo>
                      <a:pt x="0" y="134"/>
                      <a:pt x="0" y="134"/>
                      <a:pt x="0" y="134"/>
                    </a:cubicBezTo>
                    <a:cubicBezTo>
                      <a:pt x="17" y="134"/>
                      <a:pt x="17" y="134"/>
                      <a:pt x="17" y="134"/>
                    </a:cubicBezTo>
                    <a:lnTo>
                      <a:pt x="17"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5" name="Freeform 17"/>
              <p:cNvSpPr>
                <a:spLocks noEditPoints="1"/>
              </p:cNvSpPr>
              <p:nvPr/>
            </p:nvSpPr>
            <p:spPr bwMode="auto">
              <a:xfrm>
                <a:off x="253" y="0"/>
                <a:ext cx="176" cy="450"/>
              </a:xfrm>
              <a:custGeom>
                <a:avLst/>
                <a:gdLst>
                  <a:gd name="T0" fmla="*/ 76 w 93"/>
                  <a:gd name="T1" fmla="*/ 196 h 237"/>
                  <a:gd name="T2" fmla="*/ 76 w 93"/>
                  <a:gd name="T3" fmla="*/ 237 h 237"/>
                  <a:gd name="T4" fmla="*/ 92 w 93"/>
                  <a:gd name="T5" fmla="*/ 237 h 237"/>
                  <a:gd name="T6" fmla="*/ 92 w 93"/>
                  <a:gd name="T7" fmla="*/ 177 h 237"/>
                  <a:gd name="T8" fmla="*/ 92 w 93"/>
                  <a:gd name="T9" fmla="*/ 173 h 237"/>
                  <a:gd name="T10" fmla="*/ 92 w 93"/>
                  <a:gd name="T11" fmla="*/ 112 h 237"/>
                  <a:gd name="T12" fmla="*/ 92 w 93"/>
                  <a:gd name="T13" fmla="*/ 112 h 237"/>
                  <a:gd name="T14" fmla="*/ 92 w 93"/>
                  <a:gd name="T15" fmla="*/ 48 h 237"/>
                  <a:gd name="T16" fmla="*/ 92 w 93"/>
                  <a:gd name="T17" fmla="*/ 48 h 237"/>
                  <a:gd name="T18" fmla="*/ 92 w 93"/>
                  <a:gd name="T19" fmla="*/ 21 h 237"/>
                  <a:gd name="T20" fmla="*/ 71 w 93"/>
                  <a:gd name="T21" fmla="*/ 0 h 237"/>
                  <a:gd name="T22" fmla="*/ 21 w 93"/>
                  <a:gd name="T23" fmla="*/ 0 h 237"/>
                  <a:gd name="T24" fmla="*/ 0 w 93"/>
                  <a:gd name="T25" fmla="*/ 21 h 237"/>
                  <a:gd name="T26" fmla="*/ 0 w 93"/>
                  <a:gd name="T27" fmla="*/ 237 h 237"/>
                  <a:gd name="T28" fmla="*/ 35 w 93"/>
                  <a:gd name="T29" fmla="*/ 237 h 237"/>
                  <a:gd name="T30" fmla="*/ 76 w 93"/>
                  <a:gd name="T31" fmla="*/ 196 h 237"/>
                  <a:gd name="T32" fmla="*/ 17 w 93"/>
                  <a:gd name="T33" fmla="*/ 21 h 237"/>
                  <a:gd name="T34" fmla="*/ 21 w 93"/>
                  <a:gd name="T35" fmla="*/ 17 h 237"/>
                  <a:gd name="T36" fmla="*/ 40 w 93"/>
                  <a:gd name="T37" fmla="*/ 17 h 237"/>
                  <a:gd name="T38" fmla="*/ 17 w 93"/>
                  <a:gd name="T39" fmla="*/ 40 h 237"/>
                  <a:gd name="T40" fmla="*/ 17 w 93"/>
                  <a:gd name="T41" fmla="*/ 21 h 237"/>
                  <a:gd name="T42" fmla="*/ 17 w 93"/>
                  <a:gd name="T43" fmla="*/ 64 h 237"/>
                  <a:gd name="T44" fmla="*/ 64 w 93"/>
                  <a:gd name="T45" fmla="*/ 17 h 237"/>
                  <a:gd name="T46" fmla="*/ 71 w 93"/>
                  <a:gd name="T47" fmla="*/ 17 h 237"/>
                  <a:gd name="T48" fmla="*/ 76 w 93"/>
                  <a:gd name="T49" fmla="*/ 21 h 237"/>
                  <a:gd name="T50" fmla="*/ 76 w 93"/>
                  <a:gd name="T51" fmla="*/ 45 h 237"/>
                  <a:gd name="T52" fmla="*/ 17 w 93"/>
                  <a:gd name="T53" fmla="*/ 104 h 237"/>
                  <a:gd name="T54" fmla="*/ 17 w 93"/>
                  <a:gd name="T55" fmla="*/ 64 h 237"/>
                  <a:gd name="T56" fmla="*/ 17 w 93"/>
                  <a:gd name="T57" fmla="*/ 127 h 237"/>
                  <a:gd name="T58" fmla="*/ 76 w 93"/>
                  <a:gd name="T59" fmla="*/ 69 h 237"/>
                  <a:gd name="T60" fmla="*/ 76 w 93"/>
                  <a:gd name="T61" fmla="*/ 108 h 237"/>
                  <a:gd name="T62" fmla="*/ 17 w 93"/>
                  <a:gd name="T63" fmla="*/ 167 h 237"/>
                  <a:gd name="T64" fmla="*/ 17 w 93"/>
                  <a:gd name="T65" fmla="*/ 127 h 237"/>
                  <a:gd name="T66" fmla="*/ 17 w 93"/>
                  <a:gd name="T67" fmla="*/ 191 h 237"/>
                  <a:gd name="T68" fmla="*/ 76 w 93"/>
                  <a:gd name="T69" fmla="*/ 132 h 237"/>
                  <a:gd name="T70" fmla="*/ 76 w 93"/>
                  <a:gd name="T71" fmla="*/ 172 h 237"/>
                  <a:gd name="T72" fmla="*/ 17 w 93"/>
                  <a:gd name="T73" fmla="*/ 231 h 237"/>
                  <a:gd name="T74" fmla="*/ 17 w 93"/>
                  <a:gd name="T75" fmla="*/ 19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237">
                    <a:moveTo>
                      <a:pt x="76" y="196"/>
                    </a:moveTo>
                    <a:cubicBezTo>
                      <a:pt x="76" y="237"/>
                      <a:pt x="76" y="237"/>
                      <a:pt x="76" y="237"/>
                    </a:cubicBezTo>
                    <a:cubicBezTo>
                      <a:pt x="92" y="237"/>
                      <a:pt x="92" y="237"/>
                      <a:pt x="92" y="237"/>
                    </a:cubicBezTo>
                    <a:cubicBezTo>
                      <a:pt x="92" y="177"/>
                      <a:pt x="92" y="177"/>
                      <a:pt x="92" y="177"/>
                    </a:cubicBezTo>
                    <a:cubicBezTo>
                      <a:pt x="93" y="176"/>
                      <a:pt x="93" y="174"/>
                      <a:pt x="92" y="173"/>
                    </a:cubicBezTo>
                    <a:cubicBezTo>
                      <a:pt x="92" y="112"/>
                      <a:pt x="92" y="112"/>
                      <a:pt x="92" y="112"/>
                    </a:cubicBezTo>
                    <a:cubicBezTo>
                      <a:pt x="92" y="112"/>
                      <a:pt x="92" y="112"/>
                      <a:pt x="92" y="112"/>
                    </a:cubicBezTo>
                    <a:cubicBezTo>
                      <a:pt x="92" y="48"/>
                      <a:pt x="92" y="48"/>
                      <a:pt x="92" y="48"/>
                    </a:cubicBezTo>
                    <a:cubicBezTo>
                      <a:pt x="92" y="48"/>
                      <a:pt x="92" y="48"/>
                      <a:pt x="92" y="48"/>
                    </a:cubicBezTo>
                    <a:cubicBezTo>
                      <a:pt x="92" y="21"/>
                      <a:pt x="92" y="21"/>
                      <a:pt x="92" y="21"/>
                    </a:cubicBezTo>
                    <a:cubicBezTo>
                      <a:pt x="92" y="9"/>
                      <a:pt x="83" y="0"/>
                      <a:pt x="71" y="0"/>
                    </a:cubicBezTo>
                    <a:cubicBezTo>
                      <a:pt x="21" y="0"/>
                      <a:pt x="21" y="0"/>
                      <a:pt x="21" y="0"/>
                    </a:cubicBezTo>
                    <a:cubicBezTo>
                      <a:pt x="9" y="0"/>
                      <a:pt x="0" y="9"/>
                      <a:pt x="0" y="21"/>
                    </a:cubicBezTo>
                    <a:cubicBezTo>
                      <a:pt x="0" y="237"/>
                      <a:pt x="0" y="237"/>
                      <a:pt x="0" y="237"/>
                    </a:cubicBezTo>
                    <a:cubicBezTo>
                      <a:pt x="35" y="237"/>
                      <a:pt x="35" y="237"/>
                      <a:pt x="35" y="237"/>
                    </a:cubicBezTo>
                    <a:lnTo>
                      <a:pt x="76" y="196"/>
                    </a:lnTo>
                    <a:close/>
                    <a:moveTo>
                      <a:pt x="17" y="21"/>
                    </a:moveTo>
                    <a:cubicBezTo>
                      <a:pt x="17" y="19"/>
                      <a:pt x="19" y="17"/>
                      <a:pt x="21" y="17"/>
                    </a:cubicBezTo>
                    <a:cubicBezTo>
                      <a:pt x="40" y="17"/>
                      <a:pt x="40" y="17"/>
                      <a:pt x="40" y="17"/>
                    </a:cubicBezTo>
                    <a:cubicBezTo>
                      <a:pt x="17" y="40"/>
                      <a:pt x="17" y="40"/>
                      <a:pt x="17" y="40"/>
                    </a:cubicBezTo>
                    <a:lnTo>
                      <a:pt x="17" y="21"/>
                    </a:lnTo>
                    <a:close/>
                    <a:moveTo>
                      <a:pt x="17" y="64"/>
                    </a:moveTo>
                    <a:cubicBezTo>
                      <a:pt x="64" y="17"/>
                      <a:pt x="64" y="17"/>
                      <a:pt x="64" y="17"/>
                    </a:cubicBezTo>
                    <a:cubicBezTo>
                      <a:pt x="71" y="17"/>
                      <a:pt x="71" y="17"/>
                      <a:pt x="71" y="17"/>
                    </a:cubicBezTo>
                    <a:cubicBezTo>
                      <a:pt x="74" y="17"/>
                      <a:pt x="76" y="19"/>
                      <a:pt x="76" y="21"/>
                    </a:cubicBezTo>
                    <a:cubicBezTo>
                      <a:pt x="76" y="45"/>
                      <a:pt x="76" y="45"/>
                      <a:pt x="76" y="45"/>
                    </a:cubicBezTo>
                    <a:cubicBezTo>
                      <a:pt x="17" y="104"/>
                      <a:pt x="17" y="104"/>
                      <a:pt x="17" y="104"/>
                    </a:cubicBezTo>
                    <a:lnTo>
                      <a:pt x="17" y="64"/>
                    </a:lnTo>
                    <a:close/>
                    <a:moveTo>
                      <a:pt x="17" y="127"/>
                    </a:moveTo>
                    <a:cubicBezTo>
                      <a:pt x="76" y="69"/>
                      <a:pt x="76" y="69"/>
                      <a:pt x="76" y="69"/>
                    </a:cubicBezTo>
                    <a:cubicBezTo>
                      <a:pt x="76" y="108"/>
                      <a:pt x="76" y="108"/>
                      <a:pt x="76" y="108"/>
                    </a:cubicBezTo>
                    <a:cubicBezTo>
                      <a:pt x="17" y="167"/>
                      <a:pt x="17" y="167"/>
                      <a:pt x="17" y="167"/>
                    </a:cubicBezTo>
                    <a:lnTo>
                      <a:pt x="17" y="127"/>
                    </a:lnTo>
                    <a:close/>
                    <a:moveTo>
                      <a:pt x="17" y="191"/>
                    </a:moveTo>
                    <a:cubicBezTo>
                      <a:pt x="76" y="132"/>
                      <a:pt x="76" y="132"/>
                      <a:pt x="76" y="132"/>
                    </a:cubicBezTo>
                    <a:cubicBezTo>
                      <a:pt x="76" y="172"/>
                      <a:pt x="76" y="172"/>
                      <a:pt x="76" y="172"/>
                    </a:cubicBezTo>
                    <a:cubicBezTo>
                      <a:pt x="17" y="231"/>
                      <a:pt x="17" y="231"/>
                      <a:pt x="17" y="231"/>
                    </a:cubicBezTo>
                    <a:lnTo>
                      <a:pt x="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46" name="Freeform 18"/>
              <p:cNvSpPr>
                <a:spLocks/>
              </p:cNvSpPr>
              <p:nvPr/>
            </p:nvSpPr>
            <p:spPr bwMode="auto">
              <a:xfrm>
                <a:off x="1" y="471"/>
                <a:ext cx="680" cy="32"/>
              </a:xfrm>
              <a:custGeom>
                <a:avLst/>
                <a:gdLst>
                  <a:gd name="T0" fmla="*/ 350 w 359"/>
                  <a:gd name="T1" fmla="*/ 0 h 17"/>
                  <a:gd name="T2" fmla="*/ 8 w 359"/>
                  <a:gd name="T3" fmla="*/ 0 h 17"/>
                  <a:gd name="T4" fmla="*/ 0 w 359"/>
                  <a:gd name="T5" fmla="*/ 8 h 17"/>
                  <a:gd name="T6" fmla="*/ 8 w 359"/>
                  <a:gd name="T7" fmla="*/ 17 h 17"/>
                  <a:gd name="T8" fmla="*/ 350 w 359"/>
                  <a:gd name="T9" fmla="*/ 17 h 17"/>
                  <a:gd name="T10" fmla="*/ 359 w 359"/>
                  <a:gd name="T11" fmla="*/ 8 h 17"/>
                  <a:gd name="T12" fmla="*/ 350 w 35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59" h="17">
                    <a:moveTo>
                      <a:pt x="350" y="0"/>
                    </a:moveTo>
                    <a:cubicBezTo>
                      <a:pt x="8" y="0"/>
                      <a:pt x="8" y="0"/>
                      <a:pt x="8" y="0"/>
                    </a:cubicBezTo>
                    <a:cubicBezTo>
                      <a:pt x="3" y="0"/>
                      <a:pt x="0" y="4"/>
                      <a:pt x="0" y="8"/>
                    </a:cubicBezTo>
                    <a:cubicBezTo>
                      <a:pt x="0" y="13"/>
                      <a:pt x="3" y="17"/>
                      <a:pt x="8" y="17"/>
                    </a:cubicBezTo>
                    <a:cubicBezTo>
                      <a:pt x="350" y="17"/>
                      <a:pt x="350" y="17"/>
                      <a:pt x="350" y="17"/>
                    </a:cubicBezTo>
                    <a:cubicBezTo>
                      <a:pt x="355" y="17"/>
                      <a:pt x="359" y="13"/>
                      <a:pt x="359" y="8"/>
                    </a:cubicBezTo>
                    <a:cubicBezTo>
                      <a:pt x="359" y="4"/>
                      <a:pt x="355" y="0"/>
                      <a:pt x="3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grpSp>
        <p:sp>
          <p:nvSpPr>
            <p:cNvPr id="47" name="TextBox 3"/>
            <p:cNvSpPr txBox="1"/>
            <p:nvPr/>
          </p:nvSpPr>
          <p:spPr>
            <a:xfrm>
              <a:off x="3569678" y="5323860"/>
              <a:ext cx="3078673" cy="338554"/>
            </a:xfrm>
            <a:prstGeom prst="rect">
              <a:avLst/>
            </a:prstGeom>
            <a:noFill/>
          </p:spPr>
          <p:txBody>
            <a:bodyPr wrap="square" rtlCol="0">
              <a:spAutoFit/>
            </a:bodyPr>
            <a:lstStyle/>
            <a:p>
              <a:r>
                <a:rPr lang="en-US" sz="1600" dirty="0">
                  <a:solidFill>
                    <a:schemeClr val="bg1"/>
                  </a:solidFill>
                  <a:latin typeface="Verdana" panose="020B0604030504040204" pitchFamily="34" charset="0"/>
                  <a:ea typeface="Verdana" panose="020B0604030504040204" pitchFamily="34" charset="0"/>
                  <a:cs typeface="Calibri" panose="020F0502020204030204" pitchFamily="34" charset="0"/>
                </a:rPr>
                <a:t>Salas </a:t>
              </a:r>
              <a:r>
                <a:rPr lang="en-US" sz="1600" dirty="0" err="1">
                  <a:solidFill>
                    <a:schemeClr val="bg1"/>
                  </a:solidFill>
                  <a:latin typeface="Verdana" panose="020B0604030504040204" pitchFamily="34" charset="0"/>
                  <a:ea typeface="Verdana" panose="020B0604030504040204" pitchFamily="34" charset="0"/>
                  <a:cs typeface="Calibri" panose="020F0502020204030204" pitchFamily="34" charset="0"/>
                </a:rPr>
                <a:t>parto</a:t>
              </a:r>
              <a:r>
                <a:rPr lang="en-US" sz="1600" dirty="0">
                  <a:solidFill>
                    <a:schemeClr val="bg1"/>
                  </a:solidFill>
                  <a:latin typeface="Verdana" panose="020B0604030504040204" pitchFamily="34" charset="0"/>
                  <a:ea typeface="Verdana" panose="020B0604030504040204" pitchFamily="34" charset="0"/>
                  <a:cs typeface="Calibri" panose="020F0502020204030204" pitchFamily="34" charset="0"/>
                </a:rPr>
                <a:t> integral </a:t>
              </a:r>
            </a:p>
          </p:txBody>
        </p:sp>
        <p:sp>
          <p:nvSpPr>
            <p:cNvPr id="48" name="TextBox 3"/>
            <p:cNvSpPr txBox="1"/>
            <p:nvPr/>
          </p:nvSpPr>
          <p:spPr>
            <a:xfrm>
              <a:off x="589924" y="5338280"/>
              <a:ext cx="1644711" cy="249299"/>
            </a:xfrm>
            <a:prstGeom prst="rect">
              <a:avLst/>
            </a:prstGeom>
            <a:noFill/>
          </p:spPr>
          <p:txBody>
            <a:bodyPr wrap="square" rtlCol="0">
              <a:spAutoFit/>
            </a:bodyPr>
            <a:lstStyle/>
            <a:p>
              <a:pPr defTabSz="685983">
                <a:lnSpc>
                  <a:spcPct val="85000"/>
                </a:lnSpc>
              </a:pPr>
              <a:r>
                <a:rPr lang="es-ES_tradnl" sz="1200" dirty="0">
                  <a:solidFill>
                    <a:schemeClr val="bg1"/>
                  </a:solidFill>
                  <a:latin typeface="Verdana" panose="020B0604030504040204" pitchFamily="34" charset="0"/>
                  <a:ea typeface="Verdana" panose="020B0604030504040204" pitchFamily="34" charset="0"/>
                  <a:cs typeface="Calibri" panose="020F0502020204030204" pitchFamily="34" charset="0"/>
                </a:rPr>
                <a:t>Telemedicina</a:t>
              </a:r>
            </a:p>
          </p:txBody>
        </p:sp>
        <p:pic>
          <p:nvPicPr>
            <p:cNvPr id="49" name="Imagen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15576" y="3963768"/>
              <a:ext cx="692048" cy="692539"/>
            </a:xfrm>
            <a:prstGeom prst="rect">
              <a:avLst/>
            </a:prstGeom>
          </p:spPr>
        </p:pic>
        <p:pic>
          <p:nvPicPr>
            <p:cNvPr id="50" name="Imagen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65397" y="4016013"/>
              <a:ext cx="714522" cy="714522"/>
            </a:xfrm>
            <a:prstGeom prst="rect">
              <a:avLst/>
            </a:prstGeom>
          </p:spPr>
        </p:pic>
        <p:pic>
          <p:nvPicPr>
            <p:cNvPr id="51" name="Imagen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852556" y="4873369"/>
              <a:ext cx="669114" cy="669114"/>
            </a:xfrm>
            <a:prstGeom prst="rect">
              <a:avLst/>
            </a:prstGeom>
          </p:spPr>
        </p:pic>
        <p:sp>
          <p:nvSpPr>
            <p:cNvPr id="53" name="Retângulo 60"/>
            <p:cNvSpPr/>
            <p:nvPr/>
          </p:nvSpPr>
          <p:spPr>
            <a:xfrm>
              <a:off x="6441661" y="3819236"/>
              <a:ext cx="2195605" cy="1882735"/>
            </a:xfrm>
            <a:prstGeom prst="rect">
              <a:avLst/>
            </a:prstGeom>
            <a:solidFill>
              <a:srgbClr val="34080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54" name="TextBox 3"/>
            <p:cNvSpPr txBox="1"/>
            <p:nvPr/>
          </p:nvSpPr>
          <p:spPr>
            <a:xfrm>
              <a:off x="6626138" y="3765560"/>
              <a:ext cx="390238" cy="523220"/>
            </a:xfrm>
            <a:prstGeom prst="rect">
              <a:avLst/>
            </a:prstGeom>
            <a:noFill/>
          </p:spPr>
          <p:txBody>
            <a:bodyPr wrap="squar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8</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55" name="TextBox 3"/>
            <p:cNvSpPr txBox="1"/>
            <p:nvPr/>
          </p:nvSpPr>
          <p:spPr>
            <a:xfrm>
              <a:off x="6570344" y="4308410"/>
              <a:ext cx="1644711" cy="458587"/>
            </a:xfrm>
            <a:prstGeom prst="rect">
              <a:avLst/>
            </a:prstGeom>
            <a:solidFill>
              <a:srgbClr val="34080B"/>
            </a:solidFill>
          </p:spPr>
          <p:txBody>
            <a:bodyPr wrap="square" rtlCol="0">
              <a:spAutoFit/>
            </a:bodyPr>
            <a:lstStyle/>
            <a:p>
              <a:pPr defTabSz="685983">
                <a:lnSpc>
                  <a:spcPct val="85000"/>
                </a:lnSpc>
              </a:pPr>
              <a:r>
                <a:rPr lang="es-ES_tradnl" sz="1400" dirty="0">
                  <a:solidFill>
                    <a:schemeClr val="bg1"/>
                  </a:solidFill>
                  <a:latin typeface="Verdana" panose="020B0604030504040204" pitchFamily="34" charset="0"/>
                  <a:ea typeface="Verdana" panose="020B0604030504040204" pitchFamily="34" charset="0"/>
                  <a:cs typeface="Calibri" panose="020F0502020204030204" pitchFamily="34" charset="0"/>
                </a:rPr>
                <a:t>Sillones dentales</a:t>
              </a:r>
            </a:p>
          </p:txBody>
        </p:sp>
        <p:grpSp>
          <p:nvGrpSpPr>
            <p:cNvPr id="57" name="Group 10"/>
            <p:cNvGrpSpPr>
              <a:grpSpLocks noChangeAspect="1"/>
            </p:cNvGrpSpPr>
            <p:nvPr/>
          </p:nvGrpSpPr>
          <p:grpSpPr bwMode="auto">
            <a:xfrm>
              <a:off x="8043849" y="3991611"/>
              <a:ext cx="556349" cy="418866"/>
              <a:chOff x="1" y="0"/>
              <a:chExt cx="680" cy="503"/>
            </a:xfrm>
            <a:solidFill>
              <a:srgbClr val="34080B"/>
            </a:solidFill>
          </p:grpSpPr>
          <p:sp>
            <p:nvSpPr>
              <p:cNvPr id="58" name="Oval 11"/>
              <p:cNvSpPr>
                <a:spLocks noChangeArrowheads="1"/>
              </p:cNvSpPr>
              <p:nvPr/>
            </p:nvSpPr>
            <p:spPr bwMode="auto">
              <a:xfrm>
                <a:off x="503" y="262"/>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59" name="Oval 12"/>
              <p:cNvSpPr>
                <a:spLocks noChangeArrowheads="1"/>
              </p:cNvSpPr>
              <p:nvPr/>
            </p:nvSpPr>
            <p:spPr bwMode="auto">
              <a:xfrm>
                <a:off x="550" y="307"/>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0" name="Oval 13"/>
              <p:cNvSpPr>
                <a:spLocks noChangeArrowheads="1"/>
              </p:cNvSpPr>
              <p:nvPr/>
            </p:nvSpPr>
            <p:spPr bwMode="auto">
              <a:xfrm>
                <a:off x="503" y="35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1" name="Oval 14"/>
              <p:cNvSpPr>
                <a:spLocks noChangeArrowheads="1"/>
              </p:cNvSpPr>
              <p:nvPr/>
            </p:nvSpPr>
            <p:spPr bwMode="auto">
              <a:xfrm>
                <a:off x="550" y="393"/>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2" name="Freeform 15"/>
              <p:cNvSpPr>
                <a:spLocks/>
              </p:cNvSpPr>
              <p:nvPr/>
            </p:nvSpPr>
            <p:spPr bwMode="auto">
              <a:xfrm>
                <a:off x="50" y="129"/>
                <a:ext cx="175" cy="321"/>
              </a:xfrm>
              <a:custGeom>
                <a:avLst/>
                <a:gdLst>
                  <a:gd name="T0" fmla="*/ 16 w 92"/>
                  <a:gd name="T1" fmla="*/ 20 h 169"/>
                  <a:gd name="T2" fmla="*/ 20 w 92"/>
                  <a:gd name="T3" fmla="*/ 16 h 169"/>
                  <a:gd name="T4" fmla="*/ 71 w 92"/>
                  <a:gd name="T5" fmla="*/ 16 h 169"/>
                  <a:gd name="T6" fmla="*/ 75 w 92"/>
                  <a:gd name="T7" fmla="*/ 20 h 169"/>
                  <a:gd name="T8" fmla="*/ 75 w 92"/>
                  <a:gd name="T9" fmla="*/ 169 h 169"/>
                  <a:gd name="T10" fmla="*/ 92 w 92"/>
                  <a:gd name="T11" fmla="*/ 169 h 169"/>
                  <a:gd name="T12" fmla="*/ 92 w 92"/>
                  <a:gd name="T13" fmla="*/ 20 h 169"/>
                  <a:gd name="T14" fmla="*/ 71 w 92"/>
                  <a:gd name="T15" fmla="*/ 0 h 169"/>
                  <a:gd name="T16" fmla="*/ 20 w 92"/>
                  <a:gd name="T17" fmla="*/ 0 h 169"/>
                  <a:gd name="T18" fmla="*/ 0 w 92"/>
                  <a:gd name="T19" fmla="*/ 20 h 169"/>
                  <a:gd name="T20" fmla="*/ 0 w 92"/>
                  <a:gd name="T21" fmla="*/ 169 h 169"/>
                  <a:gd name="T22" fmla="*/ 16 w 92"/>
                  <a:gd name="T23" fmla="*/ 169 h 169"/>
                  <a:gd name="T24" fmla="*/ 16 w 92"/>
                  <a:gd name="T25" fmla="*/ 2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69">
                    <a:moveTo>
                      <a:pt x="16" y="20"/>
                    </a:moveTo>
                    <a:cubicBezTo>
                      <a:pt x="16" y="18"/>
                      <a:pt x="18" y="16"/>
                      <a:pt x="20" y="16"/>
                    </a:cubicBezTo>
                    <a:cubicBezTo>
                      <a:pt x="71" y="16"/>
                      <a:pt x="71" y="16"/>
                      <a:pt x="71" y="16"/>
                    </a:cubicBezTo>
                    <a:cubicBezTo>
                      <a:pt x="73" y="16"/>
                      <a:pt x="75" y="18"/>
                      <a:pt x="75" y="20"/>
                    </a:cubicBezTo>
                    <a:cubicBezTo>
                      <a:pt x="75" y="169"/>
                      <a:pt x="75" y="169"/>
                      <a:pt x="75" y="169"/>
                    </a:cubicBezTo>
                    <a:cubicBezTo>
                      <a:pt x="92" y="169"/>
                      <a:pt x="92" y="169"/>
                      <a:pt x="92" y="169"/>
                    </a:cubicBezTo>
                    <a:cubicBezTo>
                      <a:pt x="92" y="20"/>
                      <a:pt x="92" y="20"/>
                      <a:pt x="92" y="20"/>
                    </a:cubicBezTo>
                    <a:cubicBezTo>
                      <a:pt x="92" y="9"/>
                      <a:pt x="83" y="0"/>
                      <a:pt x="71" y="0"/>
                    </a:cubicBezTo>
                    <a:cubicBezTo>
                      <a:pt x="20" y="0"/>
                      <a:pt x="20" y="0"/>
                      <a:pt x="20" y="0"/>
                    </a:cubicBezTo>
                    <a:cubicBezTo>
                      <a:pt x="9" y="0"/>
                      <a:pt x="0" y="9"/>
                      <a:pt x="0" y="20"/>
                    </a:cubicBezTo>
                    <a:cubicBezTo>
                      <a:pt x="0" y="169"/>
                      <a:pt x="0" y="169"/>
                      <a:pt x="0" y="169"/>
                    </a:cubicBezTo>
                    <a:cubicBezTo>
                      <a:pt x="16" y="169"/>
                      <a:pt x="16" y="169"/>
                      <a:pt x="16" y="169"/>
                    </a:cubicBez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3" name="Freeform 16"/>
              <p:cNvSpPr>
                <a:spLocks/>
              </p:cNvSpPr>
              <p:nvPr/>
            </p:nvSpPr>
            <p:spPr bwMode="auto">
              <a:xfrm>
                <a:off x="456" y="196"/>
                <a:ext cx="176" cy="254"/>
              </a:xfrm>
              <a:custGeom>
                <a:avLst/>
                <a:gdLst>
                  <a:gd name="T0" fmla="*/ 17 w 93"/>
                  <a:gd name="T1" fmla="*/ 21 h 134"/>
                  <a:gd name="T2" fmla="*/ 21 w 93"/>
                  <a:gd name="T3" fmla="*/ 17 h 134"/>
                  <a:gd name="T4" fmla="*/ 72 w 93"/>
                  <a:gd name="T5" fmla="*/ 17 h 134"/>
                  <a:gd name="T6" fmla="*/ 76 w 93"/>
                  <a:gd name="T7" fmla="*/ 21 h 134"/>
                  <a:gd name="T8" fmla="*/ 76 w 93"/>
                  <a:gd name="T9" fmla="*/ 134 h 134"/>
                  <a:gd name="T10" fmla="*/ 93 w 93"/>
                  <a:gd name="T11" fmla="*/ 134 h 134"/>
                  <a:gd name="T12" fmla="*/ 93 w 93"/>
                  <a:gd name="T13" fmla="*/ 21 h 134"/>
                  <a:gd name="T14" fmla="*/ 72 w 93"/>
                  <a:gd name="T15" fmla="*/ 0 h 134"/>
                  <a:gd name="T16" fmla="*/ 21 w 93"/>
                  <a:gd name="T17" fmla="*/ 0 h 134"/>
                  <a:gd name="T18" fmla="*/ 0 w 93"/>
                  <a:gd name="T19" fmla="*/ 21 h 134"/>
                  <a:gd name="T20" fmla="*/ 0 w 93"/>
                  <a:gd name="T21" fmla="*/ 134 h 134"/>
                  <a:gd name="T22" fmla="*/ 17 w 93"/>
                  <a:gd name="T23" fmla="*/ 134 h 134"/>
                  <a:gd name="T24" fmla="*/ 17 w 93"/>
                  <a:gd name="T25" fmla="*/ 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34">
                    <a:moveTo>
                      <a:pt x="17" y="21"/>
                    </a:moveTo>
                    <a:cubicBezTo>
                      <a:pt x="17" y="18"/>
                      <a:pt x="19" y="17"/>
                      <a:pt x="21" y="17"/>
                    </a:cubicBezTo>
                    <a:cubicBezTo>
                      <a:pt x="72" y="17"/>
                      <a:pt x="72" y="17"/>
                      <a:pt x="72" y="17"/>
                    </a:cubicBezTo>
                    <a:cubicBezTo>
                      <a:pt x="74" y="17"/>
                      <a:pt x="76" y="18"/>
                      <a:pt x="76" y="21"/>
                    </a:cubicBezTo>
                    <a:cubicBezTo>
                      <a:pt x="76" y="134"/>
                      <a:pt x="76" y="134"/>
                      <a:pt x="76" y="134"/>
                    </a:cubicBezTo>
                    <a:cubicBezTo>
                      <a:pt x="93" y="134"/>
                      <a:pt x="93" y="134"/>
                      <a:pt x="93" y="134"/>
                    </a:cubicBezTo>
                    <a:cubicBezTo>
                      <a:pt x="93" y="21"/>
                      <a:pt x="93" y="21"/>
                      <a:pt x="93" y="21"/>
                    </a:cubicBezTo>
                    <a:cubicBezTo>
                      <a:pt x="93" y="9"/>
                      <a:pt x="83" y="0"/>
                      <a:pt x="72" y="0"/>
                    </a:cubicBezTo>
                    <a:cubicBezTo>
                      <a:pt x="21" y="0"/>
                      <a:pt x="21" y="0"/>
                      <a:pt x="21" y="0"/>
                    </a:cubicBezTo>
                    <a:cubicBezTo>
                      <a:pt x="10" y="0"/>
                      <a:pt x="0" y="9"/>
                      <a:pt x="0" y="21"/>
                    </a:cubicBezTo>
                    <a:cubicBezTo>
                      <a:pt x="0" y="134"/>
                      <a:pt x="0" y="134"/>
                      <a:pt x="0" y="134"/>
                    </a:cubicBezTo>
                    <a:cubicBezTo>
                      <a:pt x="17" y="134"/>
                      <a:pt x="17" y="134"/>
                      <a:pt x="17" y="134"/>
                    </a:cubicBezTo>
                    <a:lnTo>
                      <a:pt x="17"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4" name="Freeform 17"/>
              <p:cNvSpPr>
                <a:spLocks noEditPoints="1"/>
              </p:cNvSpPr>
              <p:nvPr/>
            </p:nvSpPr>
            <p:spPr bwMode="auto">
              <a:xfrm>
                <a:off x="253" y="0"/>
                <a:ext cx="176" cy="450"/>
              </a:xfrm>
              <a:custGeom>
                <a:avLst/>
                <a:gdLst>
                  <a:gd name="T0" fmla="*/ 76 w 93"/>
                  <a:gd name="T1" fmla="*/ 196 h 237"/>
                  <a:gd name="T2" fmla="*/ 76 w 93"/>
                  <a:gd name="T3" fmla="*/ 237 h 237"/>
                  <a:gd name="T4" fmla="*/ 92 w 93"/>
                  <a:gd name="T5" fmla="*/ 237 h 237"/>
                  <a:gd name="T6" fmla="*/ 92 w 93"/>
                  <a:gd name="T7" fmla="*/ 177 h 237"/>
                  <a:gd name="T8" fmla="*/ 92 w 93"/>
                  <a:gd name="T9" fmla="*/ 173 h 237"/>
                  <a:gd name="T10" fmla="*/ 92 w 93"/>
                  <a:gd name="T11" fmla="*/ 112 h 237"/>
                  <a:gd name="T12" fmla="*/ 92 w 93"/>
                  <a:gd name="T13" fmla="*/ 112 h 237"/>
                  <a:gd name="T14" fmla="*/ 92 w 93"/>
                  <a:gd name="T15" fmla="*/ 48 h 237"/>
                  <a:gd name="T16" fmla="*/ 92 w 93"/>
                  <a:gd name="T17" fmla="*/ 48 h 237"/>
                  <a:gd name="T18" fmla="*/ 92 w 93"/>
                  <a:gd name="T19" fmla="*/ 21 h 237"/>
                  <a:gd name="T20" fmla="*/ 71 w 93"/>
                  <a:gd name="T21" fmla="*/ 0 h 237"/>
                  <a:gd name="T22" fmla="*/ 21 w 93"/>
                  <a:gd name="T23" fmla="*/ 0 h 237"/>
                  <a:gd name="T24" fmla="*/ 0 w 93"/>
                  <a:gd name="T25" fmla="*/ 21 h 237"/>
                  <a:gd name="T26" fmla="*/ 0 w 93"/>
                  <a:gd name="T27" fmla="*/ 237 h 237"/>
                  <a:gd name="T28" fmla="*/ 35 w 93"/>
                  <a:gd name="T29" fmla="*/ 237 h 237"/>
                  <a:gd name="T30" fmla="*/ 76 w 93"/>
                  <a:gd name="T31" fmla="*/ 196 h 237"/>
                  <a:gd name="T32" fmla="*/ 17 w 93"/>
                  <a:gd name="T33" fmla="*/ 21 h 237"/>
                  <a:gd name="T34" fmla="*/ 21 w 93"/>
                  <a:gd name="T35" fmla="*/ 17 h 237"/>
                  <a:gd name="T36" fmla="*/ 40 w 93"/>
                  <a:gd name="T37" fmla="*/ 17 h 237"/>
                  <a:gd name="T38" fmla="*/ 17 w 93"/>
                  <a:gd name="T39" fmla="*/ 40 h 237"/>
                  <a:gd name="T40" fmla="*/ 17 w 93"/>
                  <a:gd name="T41" fmla="*/ 21 h 237"/>
                  <a:gd name="T42" fmla="*/ 17 w 93"/>
                  <a:gd name="T43" fmla="*/ 64 h 237"/>
                  <a:gd name="T44" fmla="*/ 64 w 93"/>
                  <a:gd name="T45" fmla="*/ 17 h 237"/>
                  <a:gd name="T46" fmla="*/ 71 w 93"/>
                  <a:gd name="T47" fmla="*/ 17 h 237"/>
                  <a:gd name="T48" fmla="*/ 76 w 93"/>
                  <a:gd name="T49" fmla="*/ 21 h 237"/>
                  <a:gd name="T50" fmla="*/ 76 w 93"/>
                  <a:gd name="T51" fmla="*/ 45 h 237"/>
                  <a:gd name="T52" fmla="*/ 17 w 93"/>
                  <a:gd name="T53" fmla="*/ 104 h 237"/>
                  <a:gd name="T54" fmla="*/ 17 w 93"/>
                  <a:gd name="T55" fmla="*/ 64 h 237"/>
                  <a:gd name="T56" fmla="*/ 17 w 93"/>
                  <a:gd name="T57" fmla="*/ 127 h 237"/>
                  <a:gd name="T58" fmla="*/ 76 w 93"/>
                  <a:gd name="T59" fmla="*/ 69 h 237"/>
                  <a:gd name="T60" fmla="*/ 76 w 93"/>
                  <a:gd name="T61" fmla="*/ 108 h 237"/>
                  <a:gd name="T62" fmla="*/ 17 w 93"/>
                  <a:gd name="T63" fmla="*/ 167 h 237"/>
                  <a:gd name="T64" fmla="*/ 17 w 93"/>
                  <a:gd name="T65" fmla="*/ 127 h 237"/>
                  <a:gd name="T66" fmla="*/ 17 w 93"/>
                  <a:gd name="T67" fmla="*/ 191 h 237"/>
                  <a:gd name="T68" fmla="*/ 76 w 93"/>
                  <a:gd name="T69" fmla="*/ 132 h 237"/>
                  <a:gd name="T70" fmla="*/ 76 w 93"/>
                  <a:gd name="T71" fmla="*/ 172 h 237"/>
                  <a:gd name="T72" fmla="*/ 17 w 93"/>
                  <a:gd name="T73" fmla="*/ 231 h 237"/>
                  <a:gd name="T74" fmla="*/ 17 w 93"/>
                  <a:gd name="T75" fmla="*/ 19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237">
                    <a:moveTo>
                      <a:pt x="76" y="196"/>
                    </a:moveTo>
                    <a:cubicBezTo>
                      <a:pt x="76" y="237"/>
                      <a:pt x="76" y="237"/>
                      <a:pt x="76" y="237"/>
                    </a:cubicBezTo>
                    <a:cubicBezTo>
                      <a:pt x="92" y="237"/>
                      <a:pt x="92" y="237"/>
                      <a:pt x="92" y="237"/>
                    </a:cubicBezTo>
                    <a:cubicBezTo>
                      <a:pt x="92" y="177"/>
                      <a:pt x="92" y="177"/>
                      <a:pt x="92" y="177"/>
                    </a:cubicBezTo>
                    <a:cubicBezTo>
                      <a:pt x="93" y="176"/>
                      <a:pt x="93" y="174"/>
                      <a:pt x="92" y="173"/>
                    </a:cubicBezTo>
                    <a:cubicBezTo>
                      <a:pt x="92" y="112"/>
                      <a:pt x="92" y="112"/>
                      <a:pt x="92" y="112"/>
                    </a:cubicBezTo>
                    <a:cubicBezTo>
                      <a:pt x="92" y="112"/>
                      <a:pt x="92" y="112"/>
                      <a:pt x="92" y="112"/>
                    </a:cubicBezTo>
                    <a:cubicBezTo>
                      <a:pt x="92" y="48"/>
                      <a:pt x="92" y="48"/>
                      <a:pt x="92" y="48"/>
                    </a:cubicBezTo>
                    <a:cubicBezTo>
                      <a:pt x="92" y="48"/>
                      <a:pt x="92" y="48"/>
                      <a:pt x="92" y="48"/>
                    </a:cubicBezTo>
                    <a:cubicBezTo>
                      <a:pt x="92" y="21"/>
                      <a:pt x="92" y="21"/>
                      <a:pt x="92" y="21"/>
                    </a:cubicBezTo>
                    <a:cubicBezTo>
                      <a:pt x="92" y="9"/>
                      <a:pt x="83" y="0"/>
                      <a:pt x="71" y="0"/>
                    </a:cubicBezTo>
                    <a:cubicBezTo>
                      <a:pt x="21" y="0"/>
                      <a:pt x="21" y="0"/>
                      <a:pt x="21" y="0"/>
                    </a:cubicBezTo>
                    <a:cubicBezTo>
                      <a:pt x="9" y="0"/>
                      <a:pt x="0" y="9"/>
                      <a:pt x="0" y="21"/>
                    </a:cubicBezTo>
                    <a:cubicBezTo>
                      <a:pt x="0" y="237"/>
                      <a:pt x="0" y="237"/>
                      <a:pt x="0" y="237"/>
                    </a:cubicBezTo>
                    <a:cubicBezTo>
                      <a:pt x="35" y="237"/>
                      <a:pt x="35" y="237"/>
                      <a:pt x="35" y="237"/>
                    </a:cubicBezTo>
                    <a:lnTo>
                      <a:pt x="76" y="196"/>
                    </a:lnTo>
                    <a:close/>
                    <a:moveTo>
                      <a:pt x="17" y="21"/>
                    </a:moveTo>
                    <a:cubicBezTo>
                      <a:pt x="17" y="19"/>
                      <a:pt x="19" y="17"/>
                      <a:pt x="21" y="17"/>
                    </a:cubicBezTo>
                    <a:cubicBezTo>
                      <a:pt x="40" y="17"/>
                      <a:pt x="40" y="17"/>
                      <a:pt x="40" y="17"/>
                    </a:cubicBezTo>
                    <a:cubicBezTo>
                      <a:pt x="17" y="40"/>
                      <a:pt x="17" y="40"/>
                      <a:pt x="17" y="40"/>
                    </a:cubicBezTo>
                    <a:lnTo>
                      <a:pt x="17" y="21"/>
                    </a:lnTo>
                    <a:close/>
                    <a:moveTo>
                      <a:pt x="17" y="64"/>
                    </a:moveTo>
                    <a:cubicBezTo>
                      <a:pt x="64" y="17"/>
                      <a:pt x="64" y="17"/>
                      <a:pt x="64" y="17"/>
                    </a:cubicBezTo>
                    <a:cubicBezTo>
                      <a:pt x="71" y="17"/>
                      <a:pt x="71" y="17"/>
                      <a:pt x="71" y="17"/>
                    </a:cubicBezTo>
                    <a:cubicBezTo>
                      <a:pt x="74" y="17"/>
                      <a:pt x="76" y="19"/>
                      <a:pt x="76" y="21"/>
                    </a:cubicBezTo>
                    <a:cubicBezTo>
                      <a:pt x="76" y="45"/>
                      <a:pt x="76" y="45"/>
                      <a:pt x="76" y="45"/>
                    </a:cubicBezTo>
                    <a:cubicBezTo>
                      <a:pt x="17" y="104"/>
                      <a:pt x="17" y="104"/>
                      <a:pt x="17" y="104"/>
                    </a:cubicBezTo>
                    <a:lnTo>
                      <a:pt x="17" y="64"/>
                    </a:lnTo>
                    <a:close/>
                    <a:moveTo>
                      <a:pt x="17" y="127"/>
                    </a:moveTo>
                    <a:cubicBezTo>
                      <a:pt x="76" y="69"/>
                      <a:pt x="76" y="69"/>
                      <a:pt x="76" y="69"/>
                    </a:cubicBezTo>
                    <a:cubicBezTo>
                      <a:pt x="76" y="108"/>
                      <a:pt x="76" y="108"/>
                      <a:pt x="76" y="108"/>
                    </a:cubicBezTo>
                    <a:cubicBezTo>
                      <a:pt x="17" y="167"/>
                      <a:pt x="17" y="167"/>
                      <a:pt x="17" y="167"/>
                    </a:cubicBezTo>
                    <a:lnTo>
                      <a:pt x="17" y="127"/>
                    </a:lnTo>
                    <a:close/>
                    <a:moveTo>
                      <a:pt x="17" y="191"/>
                    </a:moveTo>
                    <a:cubicBezTo>
                      <a:pt x="76" y="132"/>
                      <a:pt x="76" y="132"/>
                      <a:pt x="76" y="132"/>
                    </a:cubicBezTo>
                    <a:cubicBezTo>
                      <a:pt x="76" y="172"/>
                      <a:pt x="76" y="172"/>
                      <a:pt x="76" y="172"/>
                    </a:cubicBezTo>
                    <a:cubicBezTo>
                      <a:pt x="17" y="231"/>
                      <a:pt x="17" y="231"/>
                      <a:pt x="17" y="231"/>
                    </a:cubicBezTo>
                    <a:lnTo>
                      <a:pt x="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5" name="Freeform 18"/>
              <p:cNvSpPr>
                <a:spLocks/>
              </p:cNvSpPr>
              <p:nvPr/>
            </p:nvSpPr>
            <p:spPr bwMode="auto">
              <a:xfrm>
                <a:off x="1" y="471"/>
                <a:ext cx="680" cy="32"/>
              </a:xfrm>
              <a:custGeom>
                <a:avLst/>
                <a:gdLst>
                  <a:gd name="T0" fmla="*/ 350 w 359"/>
                  <a:gd name="T1" fmla="*/ 0 h 17"/>
                  <a:gd name="T2" fmla="*/ 8 w 359"/>
                  <a:gd name="T3" fmla="*/ 0 h 17"/>
                  <a:gd name="T4" fmla="*/ 0 w 359"/>
                  <a:gd name="T5" fmla="*/ 8 h 17"/>
                  <a:gd name="T6" fmla="*/ 8 w 359"/>
                  <a:gd name="T7" fmla="*/ 17 h 17"/>
                  <a:gd name="T8" fmla="*/ 350 w 359"/>
                  <a:gd name="T9" fmla="*/ 17 h 17"/>
                  <a:gd name="T10" fmla="*/ 359 w 359"/>
                  <a:gd name="T11" fmla="*/ 8 h 17"/>
                  <a:gd name="T12" fmla="*/ 350 w 35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59" h="17">
                    <a:moveTo>
                      <a:pt x="350" y="0"/>
                    </a:moveTo>
                    <a:cubicBezTo>
                      <a:pt x="8" y="0"/>
                      <a:pt x="8" y="0"/>
                      <a:pt x="8" y="0"/>
                    </a:cubicBezTo>
                    <a:cubicBezTo>
                      <a:pt x="3" y="0"/>
                      <a:pt x="0" y="4"/>
                      <a:pt x="0" y="8"/>
                    </a:cubicBezTo>
                    <a:cubicBezTo>
                      <a:pt x="0" y="13"/>
                      <a:pt x="3" y="17"/>
                      <a:pt x="8" y="17"/>
                    </a:cubicBezTo>
                    <a:cubicBezTo>
                      <a:pt x="350" y="17"/>
                      <a:pt x="350" y="17"/>
                      <a:pt x="350" y="17"/>
                    </a:cubicBezTo>
                    <a:cubicBezTo>
                      <a:pt x="355" y="17"/>
                      <a:pt x="359" y="13"/>
                      <a:pt x="359" y="8"/>
                    </a:cubicBezTo>
                    <a:cubicBezTo>
                      <a:pt x="359" y="4"/>
                      <a:pt x="355" y="0"/>
                      <a:pt x="3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grpSp>
        <p:sp>
          <p:nvSpPr>
            <p:cNvPr id="67" name="Retângulo 60"/>
            <p:cNvSpPr/>
            <p:nvPr/>
          </p:nvSpPr>
          <p:spPr>
            <a:xfrm>
              <a:off x="562312" y="3820596"/>
              <a:ext cx="2195606" cy="1856142"/>
            </a:xfrm>
            <a:prstGeom prst="rect">
              <a:avLst/>
            </a:prstGeom>
            <a:solidFill>
              <a:srgbClr val="CC83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68" name="TextBox 3"/>
            <p:cNvSpPr txBox="1"/>
            <p:nvPr/>
          </p:nvSpPr>
          <p:spPr>
            <a:xfrm>
              <a:off x="547099" y="3845653"/>
              <a:ext cx="694421" cy="523220"/>
            </a:xfrm>
            <a:prstGeom prst="rect">
              <a:avLst/>
            </a:prstGeom>
            <a:no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12</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grpSp>
          <p:nvGrpSpPr>
            <p:cNvPr id="69" name="Group 10"/>
            <p:cNvGrpSpPr>
              <a:grpSpLocks noChangeAspect="1"/>
            </p:cNvGrpSpPr>
            <p:nvPr/>
          </p:nvGrpSpPr>
          <p:grpSpPr bwMode="auto">
            <a:xfrm>
              <a:off x="2117552" y="3965488"/>
              <a:ext cx="556349" cy="418866"/>
              <a:chOff x="1" y="0"/>
              <a:chExt cx="680" cy="503"/>
            </a:xfrm>
            <a:solidFill>
              <a:srgbClr val="CC8300"/>
            </a:solidFill>
          </p:grpSpPr>
          <p:sp>
            <p:nvSpPr>
              <p:cNvPr id="70" name="Oval 11"/>
              <p:cNvSpPr>
                <a:spLocks noChangeArrowheads="1"/>
              </p:cNvSpPr>
              <p:nvPr/>
            </p:nvSpPr>
            <p:spPr bwMode="auto">
              <a:xfrm>
                <a:off x="503" y="262"/>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1" name="Oval 12"/>
              <p:cNvSpPr>
                <a:spLocks noChangeArrowheads="1"/>
              </p:cNvSpPr>
              <p:nvPr/>
            </p:nvSpPr>
            <p:spPr bwMode="auto">
              <a:xfrm>
                <a:off x="550" y="307"/>
                <a:ext cx="31" cy="3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2" name="Oval 13"/>
              <p:cNvSpPr>
                <a:spLocks noChangeArrowheads="1"/>
              </p:cNvSpPr>
              <p:nvPr/>
            </p:nvSpPr>
            <p:spPr bwMode="auto">
              <a:xfrm>
                <a:off x="503" y="351"/>
                <a:ext cx="32"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3" name="Oval 14"/>
              <p:cNvSpPr>
                <a:spLocks noChangeArrowheads="1"/>
              </p:cNvSpPr>
              <p:nvPr/>
            </p:nvSpPr>
            <p:spPr bwMode="auto">
              <a:xfrm>
                <a:off x="550" y="393"/>
                <a:ext cx="31" cy="3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4" name="Freeform 15"/>
              <p:cNvSpPr>
                <a:spLocks/>
              </p:cNvSpPr>
              <p:nvPr/>
            </p:nvSpPr>
            <p:spPr bwMode="auto">
              <a:xfrm>
                <a:off x="50" y="129"/>
                <a:ext cx="175" cy="321"/>
              </a:xfrm>
              <a:custGeom>
                <a:avLst/>
                <a:gdLst>
                  <a:gd name="T0" fmla="*/ 16 w 92"/>
                  <a:gd name="T1" fmla="*/ 20 h 169"/>
                  <a:gd name="T2" fmla="*/ 20 w 92"/>
                  <a:gd name="T3" fmla="*/ 16 h 169"/>
                  <a:gd name="T4" fmla="*/ 71 w 92"/>
                  <a:gd name="T5" fmla="*/ 16 h 169"/>
                  <a:gd name="T6" fmla="*/ 75 w 92"/>
                  <a:gd name="T7" fmla="*/ 20 h 169"/>
                  <a:gd name="T8" fmla="*/ 75 w 92"/>
                  <a:gd name="T9" fmla="*/ 169 h 169"/>
                  <a:gd name="T10" fmla="*/ 92 w 92"/>
                  <a:gd name="T11" fmla="*/ 169 h 169"/>
                  <a:gd name="T12" fmla="*/ 92 w 92"/>
                  <a:gd name="T13" fmla="*/ 20 h 169"/>
                  <a:gd name="T14" fmla="*/ 71 w 92"/>
                  <a:gd name="T15" fmla="*/ 0 h 169"/>
                  <a:gd name="T16" fmla="*/ 20 w 92"/>
                  <a:gd name="T17" fmla="*/ 0 h 169"/>
                  <a:gd name="T18" fmla="*/ 0 w 92"/>
                  <a:gd name="T19" fmla="*/ 20 h 169"/>
                  <a:gd name="T20" fmla="*/ 0 w 92"/>
                  <a:gd name="T21" fmla="*/ 169 h 169"/>
                  <a:gd name="T22" fmla="*/ 16 w 92"/>
                  <a:gd name="T23" fmla="*/ 169 h 169"/>
                  <a:gd name="T24" fmla="*/ 16 w 92"/>
                  <a:gd name="T25" fmla="*/ 2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169">
                    <a:moveTo>
                      <a:pt x="16" y="20"/>
                    </a:moveTo>
                    <a:cubicBezTo>
                      <a:pt x="16" y="18"/>
                      <a:pt x="18" y="16"/>
                      <a:pt x="20" y="16"/>
                    </a:cubicBezTo>
                    <a:cubicBezTo>
                      <a:pt x="71" y="16"/>
                      <a:pt x="71" y="16"/>
                      <a:pt x="71" y="16"/>
                    </a:cubicBezTo>
                    <a:cubicBezTo>
                      <a:pt x="73" y="16"/>
                      <a:pt x="75" y="18"/>
                      <a:pt x="75" y="20"/>
                    </a:cubicBezTo>
                    <a:cubicBezTo>
                      <a:pt x="75" y="169"/>
                      <a:pt x="75" y="169"/>
                      <a:pt x="75" y="169"/>
                    </a:cubicBezTo>
                    <a:cubicBezTo>
                      <a:pt x="92" y="169"/>
                      <a:pt x="92" y="169"/>
                      <a:pt x="92" y="169"/>
                    </a:cubicBezTo>
                    <a:cubicBezTo>
                      <a:pt x="92" y="20"/>
                      <a:pt x="92" y="20"/>
                      <a:pt x="92" y="20"/>
                    </a:cubicBezTo>
                    <a:cubicBezTo>
                      <a:pt x="92" y="9"/>
                      <a:pt x="83" y="0"/>
                      <a:pt x="71" y="0"/>
                    </a:cubicBezTo>
                    <a:cubicBezTo>
                      <a:pt x="20" y="0"/>
                      <a:pt x="20" y="0"/>
                      <a:pt x="20" y="0"/>
                    </a:cubicBezTo>
                    <a:cubicBezTo>
                      <a:pt x="9" y="0"/>
                      <a:pt x="0" y="9"/>
                      <a:pt x="0" y="20"/>
                    </a:cubicBezTo>
                    <a:cubicBezTo>
                      <a:pt x="0" y="169"/>
                      <a:pt x="0" y="169"/>
                      <a:pt x="0" y="169"/>
                    </a:cubicBezTo>
                    <a:cubicBezTo>
                      <a:pt x="16" y="169"/>
                      <a:pt x="16" y="169"/>
                      <a:pt x="16" y="169"/>
                    </a:cubicBezTo>
                    <a:lnTo>
                      <a:pt x="1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5" name="Freeform 16"/>
              <p:cNvSpPr>
                <a:spLocks/>
              </p:cNvSpPr>
              <p:nvPr/>
            </p:nvSpPr>
            <p:spPr bwMode="auto">
              <a:xfrm>
                <a:off x="456" y="196"/>
                <a:ext cx="176" cy="254"/>
              </a:xfrm>
              <a:custGeom>
                <a:avLst/>
                <a:gdLst>
                  <a:gd name="T0" fmla="*/ 17 w 93"/>
                  <a:gd name="T1" fmla="*/ 21 h 134"/>
                  <a:gd name="T2" fmla="*/ 21 w 93"/>
                  <a:gd name="T3" fmla="*/ 17 h 134"/>
                  <a:gd name="T4" fmla="*/ 72 w 93"/>
                  <a:gd name="T5" fmla="*/ 17 h 134"/>
                  <a:gd name="T6" fmla="*/ 76 w 93"/>
                  <a:gd name="T7" fmla="*/ 21 h 134"/>
                  <a:gd name="T8" fmla="*/ 76 w 93"/>
                  <a:gd name="T9" fmla="*/ 134 h 134"/>
                  <a:gd name="T10" fmla="*/ 93 w 93"/>
                  <a:gd name="T11" fmla="*/ 134 h 134"/>
                  <a:gd name="T12" fmla="*/ 93 w 93"/>
                  <a:gd name="T13" fmla="*/ 21 h 134"/>
                  <a:gd name="T14" fmla="*/ 72 w 93"/>
                  <a:gd name="T15" fmla="*/ 0 h 134"/>
                  <a:gd name="T16" fmla="*/ 21 w 93"/>
                  <a:gd name="T17" fmla="*/ 0 h 134"/>
                  <a:gd name="T18" fmla="*/ 0 w 93"/>
                  <a:gd name="T19" fmla="*/ 21 h 134"/>
                  <a:gd name="T20" fmla="*/ 0 w 93"/>
                  <a:gd name="T21" fmla="*/ 134 h 134"/>
                  <a:gd name="T22" fmla="*/ 17 w 93"/>
                  <a:gd name="T23" fmla="*/ 134 h 134"/>
                  <a:gd name="T24" fmla="*/ 17 w 93"/>
                  <a:gd name="T25" fmla="*/ 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134">
                    <a:moveTo>
                      <a:pt x="17" y="21"/>
                    </a:moveTo>
                    <a:cubicBezTo>
                      <a:pt x="17" y="18"/>
                      <a:pt x="19" y="17"/>
                      <a:pt x="21" y="17"/>
                    </a:cubicBezTo>
                    <a:cubicBezTo>
                      <a:pt x="72" y="17"/>
                      <a:pt x="72" y="17"/>
                      <a:pt x="72" y="17"/>
                    </a:cubicBezTo>
                    <a:cubicBezTo>
                      <a:pt x="74" y="17"/>
                      <a:pt x="76" y="18"/>
                      <a:pt x="76" y="21"/>
                    </a:cubicBezTo>
                    <a:cubicBezTo>
                      <a:pt x="76" y="134"/>
                      <a:pt x="76" y="134"/>
                      <a:pt x="76" y="134"/>
                    </a:cubicBezTo>
                    <a:cubicBezTo>
                      <a:pt x="93" y="134"/>
                      <a:pt x="93" y="134"/>
                      <a:pt x="93" y="134"/>
                    </a:cubicBezTo>
                    <a:cubicBezTo>
                      <a:pt x="93" y="21"/>
                      <a:pt x="93" y="21"/>
                      <a:pt x="93" y="21"/>
                    </a:cubicBezTo>
                    <a:cubicBezTo>
                      <a:pt x="93" y="9"/>
                      <a:pt x="83" y="0"/>
                      <a:pt x="72" y="0"/>
                    </a:cubicBezTo>
                    <a:cubicBezTo>
                      <a:pt x="21" y="0"/>
                      <a:pt x="21" y="0"/>
                      <a:pt x="21" y="0"/>
                    </a:cubicBezTo>
                    <a:cubicBezTo>
                      <a:pt x="10" y="0"/>
                      <a:pt x="0" y="9"/>
                      <a:pt x="0" y="21"/>
                    </a:cubicBezTo>
                    <a:cubicBezTo>
                      <a:pt x="0" y="134"/>
                      <a:pt x="0" y="134"/>
                      <a:pt x="0" y="134"/>
                    </a:cubicBezTo>
                    <a:cubicBezTo>
                      <a:pt x="17" y="134"/>
                      <a:pt x="17" y="134"/>
                      <a:pt x="17" y="134"/>
                    </a:cubicBezTo>
                    <a:lnTo>
                      <a:pt x="17"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6" name="Freeform 17"/>
              <p:cNvSpPr>
                <a:spLocks noEditPoints="1"/>
              </p:cNvSpPr>
              <p:nvPr/>
            </p:nvSpPr>
            <p:spPr bwMode="auto">
              <a:xfrm>
                <a:off x="253" y="0"/>
                <a:ext cx="176" cy="450"/>
              </a:xfrm>
              <a:custGeom>
                <a:avLst/>
                <a:gdLst>
                  <a:gd name="T0" fmla="*/ 76 w 93"/>
                  <a:gd name="T1" fmla="*/ 196 h 237"/>
                  <a:gd name="T2" fmla="*/ 76 w 93"/>
                  <a:gd name="T3" fmla="*/ 237 h 237"/>
                  <a:gd name="T4" fmla="*/ 92 w 93"/>
                  <a:gd name="T5" fmla="*/ 237 h 237"/>
                  <a:gd name="T6" fmla="*/ 92 w 93"/>
                  <a:gd name="T7" fmla="*/ 177 h 237"/>
                  <a:gd name="T8" fmla="*/ 92 w 93"/>
                  <a:gd name="T9" fmla="*/ 173 h 237"/>
                  <a:gd name="T10" fmla="*/ 92 w 93"/>
                  <a:gd name="T11" fmla="*/ 112 h 237"/>
                  <a:gd name="T12" fmla="*/ 92 w 93"/>
                  <a:gd name="T13" fmla="*/ 112 h 237"/>
                  <a:gd name="T14" fmla="*/ 92 w 93"/>
                  <a:gd name="T15" fmla="*/ 48 h 237"/>
                  <a:gd name="T16" fmla="*/ 92 w 93"/>
                  <a:gd name="T17" fmla="*/ 48 h 237"/>
                  <a:gd name="T18" fmla="*/ 92 w 93"/>
                  <a:gd name="T19" fmla="*/ 21 h 237"/>
                  <a:gd name="T20" fmla="*/ 71 w 93"/>
                  <a:gd name="T21" fmla="*/ 0 h 237"/>
                  <a:gd name="T22" fmla="*/ 21 w 93"/>
                  <a:gd name="T23" fmla="*/ 0 h 237"/>
                  <a:gd name="T24" fmla="*/ 0 w 93"/>
                  <a:gd name="T25" fmla="*/ 21 h 237"/>
                  <a:gd name="T26" fmla="*/ 0 w 93"/>
                  <a:gd name="T27" fmla="*/ 237 h 237"/>
                  <a:gd name="T28" fmla="*/ 35 w 93"/>
                  <a:gd name="T29" fmla="*/ 237 h 237"/>
                  <a:gd name="T30" fmla="*/ 76 w 93"/>
                  <a:gd name="T31" fmla="*/ 196 h 237"/>
                  <a:gd name="T32" fmla="*/ 17 w 93"/>
                  <a:gd name="T33" fmla="*/ 21 h 237"/>
                  <a:gd name="T34" fmla="*/ 21 w 93"/>
                  <a:gd name="T35" fmla="*/ 17 h 237"/>
                  <a:gd name="T36" fmla="*/ 40 w 93"/>
                  <a:gd name="T37" fmla="*/ 17 h 237"/>
                  <a:gd name="T38" fmla="*/ 17 w 93"/>
                  <a:gd name="T39" fmla="*/ 40 h 237"/>
                  <a:gd name="T40" fmla="*/ 17 w 93"/>
                  <a:gd name="T41" fmla="*/ 21 h 237"/>
                  <a:gd name="T42" fmla="*/ 17 w 93"/>
                  <a:gd name="T43" fmla="*/ 64 h 237"/>
                  <a:gd name="T44" fmla="*/ 64 w 93"/>
                  <a:gd name="T45" fmla="*/ 17 h 237"/>
                  <a:gd name="T46" fmla="*/ 71 w 93"/>
                  <a:gd name="T47" fmla="*/ 17 h 237"/>
                  <a:gd name="T48" fmla="*/ 76 w 93"/>
                  <a:gd name="T49" fmla="*/ 21 h 237"/>
                  <a:gd name="T50" fmla="*/ 76 w 93"/>
                  <a:gd name="T51" fmla="*/ 45 h 237"/>
                  <a:gd name="T52" fmla="*/ 17 w 93"/>
                  <a:gd name="T53" fmla="*/ 104 h 237"/>
                  <a:gd name="T54" fmla="*/ 17 w 93"/>
                  <a:gd name="T55" fmla="*/ 64 h 237"/>
                  <a:gd name="T56" fmla="*/ 17 w 93"/>
                  <a:gd name="T57" fmla="*/ 127 h 237"/>
                  <a:gd name="T58" fmla="*/ 76 w 93"/>
                  <a:gd name="T59" fmla="*/ 69 h 237"/>
                  <a:gd name="T60" fmla="*/ 76 w 93"/>
                  <a:gd name="T61" fmla="*/ 108 h 237"/>
                  <a:gd name="T62" fmla="*/ 17 w 93"/>
                  <a:gd name="T63" fmla="*/ 167 h 237"/>
                  <a:gd name="T64" fmla="*/ 17 w 93"/>
                  <a:gd name="T65" fmla="*/ 127 h 237"/>
                  <a:gd name="T66" fmla="*/ 17 w 93"/>
                  <a:gd name="T67" fmla="*/ 191 h 237"/>
                  <a:gd name="T68" fmla="*/ 76 w 93"/>
                  <a:gd name="T69" fmla="*/ 132 h 237"/>
                  <a:gd name="T70" fmla="*/ 76 w 93"/>
                  <a:gd name="T71" fmla="*/ 172 h 237"/>
                  <a:gd name="T72" fmla="*/ 17 w 93"/>
                  <a:gd name="T73" fmla="*/ 231 h 237"/>
                  <a:gd name="T74" fmla="*/ 17 w 93"/>
                  <a:gd name="T75" fmla="*/ 191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237">
                    <a:moveTo>
                      <a:pt x="76" y="196"/>
                    </a:moveTo>
                    <a:cubicBezTo>
                      <a:pt x="76" y="237"/>
                      <a:pt x="76" y="237"/>
                      <a:pt x="76" y="237"/>
                    </a:cubicBezTo>
                    <a:cubicBezTo>
                      <a:pt x="92" y="237"/>
                      <a:pt x="92" y="237"/>
                      <a:pt x="92" y="237"/>
                    </a:cubicBezTo>
                    <a:cubicBezTo>
                      <a:pt x="92" y="177"/>
                      <a:pt x="92" y="177"/>
                      <a:pt x="92" y="177"/>
                    </a:cubicBezTo>
                    <a:cubicBezTo>
                      <a:pt x="93" y="176"/>
                      <a:pt x="93" y="174"/>
                      <a:pt x="92" y="173"/>
                    </a:cubicBezTo>
                    <a:cubicBezTo>
                      <a:pt x="92" y="112"/>
                      <a:pt x="92" y="112"/>
                      <a:pt x="92" y="112"/>
                    </a:cubicBezTo>
                    <a:cubicBezTo>
                      <a:pt x="92" y="112"/>
                      <a:pt x="92" y="112"/>
                      <a:pt x="92" y="112"/>
                    </a:cubicBezTo>
                    <a:cubicBezTo>
                      <a:pt x="92" y="48"/>
                      <a:pt x="92" y="48"/>
                      <a:pt x="92" y="48"/>
                    </a:cubicBezTo>
                    <a:cubicBezTo>
                      <a:pt x="92" y="48"/>
                      <a:pt x="92" y="48"/>
                      <a:pt x="92" y="48"/>
                    </a:cubicBezTo>
                    <a:cubicBezTo>
                      <a:pt x="92" y="21"/>
                      <a:pt x="92" y="21"/>
                      <a:pt x="92" y="21"/>
                    </a:cubicBezTo>
                    <a:cubicBezTo>
                      <a:pt x="92" y="9"/>
                      <a:pt x="83" y="0"/>
                      <a:pt x="71" y="0"/>
                    </a:cubicBezTo>
                    <a:cubicBezTo>
                      <a:pt x="21" y="0"/>
                      <a:pt x="21" y="0"/>
                      <a:pt x="21" y="0"/>
                    </a:cubicBezTo>
                    <a:cubicBezTo>
                      <a:pt x="9" y="0"/>
                      <a:pt x="0" y="9"/>
                      <a:pt x="0" y="21"/>
                    </a:cubicBezTo>
                    <a:cubicBezTo>
                      <a:pt x="0" y="237"/>
                      <a:pt x="0" y="237"/>
                      <a:pt x="0" y="237"/>
                    </a:cubicBezTo>
                    <a:cubicBezTo>
                      <a:pt x="35" y="237"/>
                      <a:pt x="35" y="237"/>
                      <a:pt x="35" y="237"/>
                    </a:cubicBezTo>
                    <a:lnTo>
                      <a:pt x="76" y="196"/>
                    </a:lnTo>
                    <a:close/>
                    <a:moveTo>
                      <a:pt x="17" y="21"/>
                    </a:moveTo>
                    <a:cubicBezTo>
                      <a:pt x="17" y="19"/>
                      <a:pt x="19" y="17"/>
                      <a:pt x="21" y="17"/>
                    </a:cubicBezTo>
                    <a:cubicBezTo>
                      <a:pt x="40" y="17"/>
                      <a:pt x="40" y="17"/>
                      <a:pt x="40" y="17"/>
                    </a:cubicBezTo>
                    <a:cubicBezTo>
                      <a:pt x="17" y="40"/>
                      <a:pt x="17" y="40"/>
                      <a:pt x="17" y="40"/>
                    </a:cubicBezTo>
                    <a:lnTo>
                      <a:pt x="17" y="21"/>
                    </a:lnTo>
                    <a:close/>
                    <a:moveTo>
                      <a:pt x="17" y="64"/>
                    </a:moveTo>
                    <a:cubicBezTo>
                      <a:pt x="64" y="17"/>
                      <a:pt x="64" y="17"/>
                      <a:pt x="64" y="17"/>
                    </a:cubicBezTo>
                    <a:cubicBezTo>
                      <a:pt x="71" y="17"/>
                      <a:pt x="71" y="17"/>
                      <a:pt x="71" y="17"/>
                    </a:cubicBezTo>
                    <a:cubicBezTo>
                      <a:pt x="74" y="17"/>
                      <a:pt x="76" y="19"/>
                      <a:pt x="76" y="21"/>
                    </a:cubicBezTo>
                    <a:cubicBezTo>
                      <a:pt x="76" y="45"/>
                      <a:pt x="76" y="45"/>
                      <a:pt x="76" y="45"/>
                    </a:cubicBezTo>
                    <a:cubicBezTo>
                      <a:pt x="17" y="104"/>
                      <a:pt x="17" y="104"/>
                      <a:pt x="17" y="104"/>
                    </a:cubicBezTo>
                    <a:lnTo>
                      <a:pt x="17" y="64"/>
                    </a:lnTo>
                    <a:close/>
                    <a:moveTo>
                      <a:pt x="17" y="127"/>
                    </a:moveTo>
                    <a:cubicBezTo>
                      <a:pt x="76" y="69"/>
                      <a:pt x="76" y="69"/>
                      <a:pt x="76" y="69"/>
                    </a:cubicBezTo>
                    <a:cubicBezTo>
                      <a:pt x="76" y="108"/>
                      <a:pt x="76" y="108"/>
                      <a:pt x="76" y="108"/>
                    </a:cubicBezTo>
                    <a:cubicBezTo>
                      <a:pt x="17" y="167"/>
                      <a:pt x="17" y="167"/>
                      <a:pt x="17" y="167"/>
                    </a:cubicBezTo>
                    <a:lnTo>
                      <a:pt x="17" y="127"/>
                    </a:lnTo>
                    <a:close/>
                    <a:moveTo>
                      <a:pt x="17" y="191"/>
                    </a:moveTo>
                    <a:cubicBezTo>
                      <a:pt x="76" y="132"/>
                      <a:pt x="76" y="132"/>
                      <a:pt x="76" y="132"/>
                    </a:cubicBezTo>
                    <a:cubicBezTo>
                      <a:pt x="76" y="172"/>
                      <a:pt x="76" y="172"/>
                      <a:pt x="76" y="172"/>
                    </a:cubicBezTo>
                    <a:cubicBezTo>
                      <a:pt x="17" y="231"/>
                      <a:pt x="17" y="231"/>
                      <a:pt x="17" y="231"/>
                    </a:cubicBezTo>
                    <a:lnTo>
                      <a:pt x="17" y="1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sp>
            <p:nvSpPr>
              <p:cNvPr id="77" name="Freeform 18"/>
              <p:cNvSpPr>
                <a:spLocks/>
              </p:cNvSpPr>
              <p:nvPr/>
            </p:nvSpPr>
            <p:spPr bwMode="auto">
              <a:xfrm>
                <a:off x="1" y="471"/>
                <a:ext cx="680" cy="32"/>
              </a:xfrm>
              <a:custGeom>
                <a:avLst/>
                <a:gdLst>
                  <a:gd name="T0" fmla="*/ 350 w 359"/>
                  <a:gd name="T1" fmla="*/ 0 h 17"/>
                  <a:gd name="T2" fmla="*/ 8 w 359"/>
                  <a:gd name="T3" fmla="*/ 0 h 17"/>
                  <a:gd name="T4" fmla="*/ 0 w 359"/>
                  <a:gd name="T5" fmla="*/ 8 h 17"/>
                  <a:gd name="T6" fmla="*/ 8 w 359"/>
                  <a:gd name="T7" fmla="*/ 17 h 17"/>
                  <a:gd name="T8" fmla="*/ 350 w 359"/>
                  <a:gd name="T9" fmla="*/ 17 h 17"/>
                  <a:gd name="T10" fmla="*/ 359 w 359"/>
                  <a:gd name="T11" fmla="*/ 8 h 17"/>
                  <a:gd name="T12" fmla="*/ 350 w 359"/>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359" h="17">
                    <a:moveTo>
                      <a:pt x="350" y="0"/>
                    </a:moveTo>
                    <a:cubicBezTo>
                      <a:pt x="8" y="0"/>
                      <a:pt x="8" y="0"/>
                      <a:pt x="8" y="0"/>
                    </a:cubicBezTo>
                    <a:cubicBezTo>
                      <a:pt x="3" y="0"/>
                      <a:pt x="0" y="4"/>
                      <a:pt x="0" y="8"/>
                    </a:cubicBezTo>
                    <a:cubicBezTo>
                      <a:pt x="0" y="13"/>
                      <a:pt x="3" y="17"/>
                      <a:pt x="8" y="17"/>
                    </a:cubicBezTo>
                    <a:cubicBezTo>
                      <a:pt x="350" y="17"/>
                      <a:pt x="350" y="17"/>
                      <a:pt x="350" y="17"/>
                    </a:cubicBezTo>
                    <a:cubicBezTo>
                      <a:pt x="355" y="17"/>
                      <a:pt x="359" y="13"/>
                      <a:pt x="359" y="8"/>
                    </a:cubicBezTo>
                    <a:cubicBezTo>
                      <a:pt x="359" y="4"/>
                      <a:pt x="355" y="0"/>
                      <a:pt x="35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98" tIns="34299" rIns="68598" bIns="34299" numCol="1" anchor="t" anchorCtr="0" compatLnSpc="1">
                <a:prstTxWarp prst="textNoShape">
                  <a:avLst/>
                </a:prstTxWarp>
              </a:bodyPr>
              <a:lstStyle/>
              <a:p>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grpSp>
        <p:sp>
          <p:nvSpPr>
            <p:cNvPr id="78" name="TextBox 3"/>
            <p:cNvSpPr txBox="1"/>
            <p:nvPr/>
          </p:nvSpPr>
          <p:spPr>
            <a:xfrm>
              <a:off x="578609" y="4358762"/>
              <a:ext cx="1644711" cy="301621"/>
            </a:xfrm>
            <a:prstGeom prst="rect">
              <a:avLst/>
            </a:prstGeom>
            <a:noFill/>
          </p:spPr>
          <p:txBody>
            <a:bodyPr wrap="square" rtlCol="0">
              <a:spAutoFit/>
            </a:bodyPr>
            <a:lstStyle/>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UTI</a:t>
              </a:r>
            </a:p>
          </p:txBody>
        </p:sp>
        <p:pic>
          <p:nvPicPr>
            <p:cNvPr id="80" name="Imagen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82391" y="3700401"/>
              <a:ext cx="991510" cy="991510"/>
            </a:xfrm>
            <a:prstGeom prst="rect">
              <a:avLst/>
            </a:prstGeom>
          </p:spPr>
        </p:pic>
        <p:pic>
          <p:nvPicPr>
            <p:cNvPr id="84" name="Imagen 8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53416" y="4682938"/>
              <a:ext cx="752593" cy="752593"/>
            </a:xfrm>
            <a:prstGeom prst="rect">
              <a:avLst/>
            </a:prstGeom>
          </p:spPr>
        </p:pic>
        <p:pic>
          <p:nvPicPr>
            <p:cNvPr id="85" name="Imagen 8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39720" y="4830495"/>
              <a:ext cx="633828" cy="633828"/>
            </a:xfrm>
            <a:prstGeom prst="rect">
              <a:avLst/>
            </a:prstGeom>
          </p:spPr>
        </p:pic>
        <p:sp>
          <p:nvSpPr>
            <p:cNvPr id="86" name="TextBox 3"/>
            <p:cNvSpPr txBox="1"/>
            <p:nvPr/>
          </p:nvSpPr>
          <p:spPr>
            <a:xfrm>
              <a:off x="584753" y="4726836"/>
              <a:ext cx="694421" cy="523220"/>
            </a:xfrm>
            <a:prstGeom prst="rect">
              <a:avLst/>
            </a:prstGeom>
            <a:solidFill>
              <a:srgbClr val="CC8300"/>
            </a:solid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12</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87" name="TextBox 3"/>
            <p:cNvSpPr txBox="1"/>
            <p:nvPr/>
          </p:nvSpPr>
          <p:spPr>
            <a:xfrm>
              <a:off x="619713" y="5282231"/>
              <a:ext cx="1644711" cy="275460"/>
            </a:xfrm>
            <a:prstGeom prst="rect">
              <a:avLst/>
            </a:prstGeom>
            <a:noFill/>
          </p:spPr>
          <p:txBody>
            <a:bodyPr wrap="square" rtlCol="0">
              <a:spAutoFit/>
            </a:bodyPr>
            <a:lstStyle/>
            <a:p>
              <a:pPr defTabSz="685983">
                <a:lnSpc>
                  <a:spcPct val="85000"/>
                </a:lnSpc>
              </a:pPr>
              <a:r>
                <a:rPr lang="es-ES_tradnl" sz="1400" dirty="0">
                  <a:solidFill>
                    <a:schemeClr val="bg1"/>
                  </a:solidFill>
                  <a:latin typeface="Verdana" panose="020B0604030504040204" pitchFamily="34" charset="0"/>
                  <a:ea typeface="Verdana" panose="020B0604030504040204" pitchFamily="34" charset="0"/>
                  <a:cs typeface="Calibri" panose="020F0502020204030204" pitchFamily="34" charset="0"/>
                </a:rPr>
                <a:t>Sillones Diálisis</a:t>
              </a:r>
            </a:p>
          </p:txBody>
        </p:sp>
        <p:pic>
          <p:nvPicPr>
            <p:cNvPr id="206" name="Imagen 20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01782" y="3881341"/>
              <a:ext cx="550696" cy="558586"/>
            </a:xfrm>
            <a:prstGeom prst="rect">
              <a:avLst/>
            </a:prstGeom>
          </p:spPr>
        </p:pic>
        <p:sp>
          <p:nvSpPr>
            <p:cNvPr id="119" name="TextBox 3"/>
            <p:cNvSpPr txBox="1"/>
            <p:nvPr/>
          </p:nvSpPr>
          <p:spPr>
            <a:xfrm>
              <a:off x="6525678" y="4688041"/>
              <a:ext cx="694421" cy="523220"/>
            </a:xfrm>
            <a:prstGeom prst="rect">
              <a:avLst/>
            </a:prstGeom>
            <a:no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10</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120" name="TextBox 3"/>
            <p:cNvSpPr txBox="1"/>
            <p:nvPr/>
          </p:nvSpPr>
          <p:spPr>
            <a:xfrm>
              <a:off x="6553819" y="5165084"/>
              <a:ext cx="1644711" cy="458587"/>
            </a:xfrm>
            <a:prstGeom prst="rect">
              <a:avLst/>
            </a:prstGeom>
            <a:noFill/>
          </p:spPr>
          <p:txBody>
            <a:bodyPr wrap="square" rtlCol="0">
              <a:spAutoFit/>
            </a:bodyPr>
            <a:lstStyle/>
            <a:p>
              <a:pPr defTabSz="685983">
                <a:lnSpc>
                  <a:spcPct val="85000"/>
                </a:lnSpc>
              </a:pPr>
              <a:r>
                <a:rPr lang="es-ES_tradnl" sz="1400" dirty="0">
                  <a:solidFill>
                    <a:schemeClr val="bg1"/>
                  </a:solidFill>
                  <a:latin typeface="Verdana" panose="020B0604030504040204" pitchFamily="34" charset="0"/>
                  <a:ea typeface="Verdana" panose="020B0604030504040204" pitchFamily="34" charset="0"/>
                  <a:cs typeface="Calibri" panose="020F0502020204030204" pitchFamily="34" charset="0"/>
                </a:rPr>
                <a:t>Especialidades</a:t>
              </a:r>
            </a:p>
            <a:p>
              <a:pPr defTabSz="685983">
                <a:lnSpc>
                  <a:spcPct val="85000"/>
                </a:lnSpc>
              </a:pPr>
              <a:r>
                <a:rPr lang="es-ES_tradnl" sz="1400" dirty="0">
                  <a:solidFill>
                    <a:schemeClr val="bg1"/>
                  </a:solidFill>
                  <a:latin typeface="Verdana" panose="020B0604030504040204" pitchFamily="34" charset="0"/>
                  <a:ea typeface="Verdana" panose="020B0604030504040204" pitchFamily="34" charset="0"/>
                  <a:cs typeface="Calibri" panose="020F0502020204030204" pitchFamily="34" charset="0"/>
                </a:rPr>
                <a:t>dentales</a:t>
              </a:r>
            </a:p>
          </p:txBody>
        </p:sp>
        <p:pic>
          <p:nvPicPr>
            <p:cNvPr id="2" name="Imagen 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23406" y="4667133"/>
              <a:ext cx="634240" cy="643327"/>
            </a:xfrm>
            <a:prstGeom prst="rect">
              <a:avLst/>
            </a:prstGeom>
          </p:spPr>
        </p:pic>
      </p:grpSp>
      <p:sp>
        <p:nvSpPr>
          <p:cNvPr id="93" name="TextBox 3"/>
          <p:cNvSpPr txBox="1"/>
          <p:nvPr/>
        </p:nvSpPr>
        <p:spPr>
          <a:xfrm>
            <a:off x="3619271" y="2303231"/>
            <a:ext cx="439544" cy="523220"/>
          </a:xfrm>
          <a:prstGeom prst="rect">
            <a:avLst/>
          </a:prstGeom>
          <a:noFill/>
        </p:spPr>
        <p:txBody>
          <a:bodyPr wrap="none" rtlCol="0">
            <a:spAutoFit/>
          </a:bodyPr>
          <a:lstStyle/>
          <a:p>
            <a:pPr defTabSz="685983">
              <a:defRPr/>
            </a:pPr>
            <a:r>
              <a:rPr lang="es-ES_tradnl" sz="2800" b="1" dirty="0">
                <a:solidFill>
                  <a:schemeClr val="bg1"/>
                </a:solidFill>
                <a:latin typeface="Verdana" panose="020B0604030504040204" pitchFamily="34" charset="0"/>
                <a:ea typeface="Verdana" panose="020B0604030504040204" pitchFamily="34" charset="0"/>
                <a:cs typeface="Calibri" panose="020F0502020204030204" pitchFamily="34" charset="0"/>
              </a:rPr>
              <a:t>1</a:t>
            </a:r>
            <a:endParaRPr lang="es-ES_tradnl" sz="2800" dirty="0">
              <a:solidFill>
                <a:schemeClr val="bg1"/>
              </a:solidFill>
              <a:latin typeface="Verdana" panose="020B0604030504040204" pitchFamily="34" charset="0"/>
              <a:ea typeface="Verdana" panose="020B0604030504040204" pitchFamily="34" charset="0"/>
              <a:cs typeface="Calibri" panose="020F0502020204030204" pitchFamily="34" charset="0"/>
            </a:endParaRPr>
          </a:p>
        </p:txBody>
      </p:sp>
      <p:sp>
        <p:nvSpPr>
          <p:cNvPr id="94" name="TextBox 3"/>
          <p:cNvSpPr txBox="1"/>
          <p:nvPr/>
        </p:nvSpPr>
        <p:spPr>
          <a:xfrm>
            <a:off x="3563396" y="2878562"/>
            <a:ext cx="1649714" cy="301621"/>
          </a:xfrm>
          <a:prstGeom prst="rect">
            <a:avLst/>
          </a:prstGeom>
          <a:noFill/>
        </p:spPr>
        <p:txBody>
          <a:bodyPr wrap="square" rtlCol="0">
            <a:spAutoFit/>
          </a:bodyPr>
          <a:lstStyle/>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Helipuerto</a:t>
            </a:r>
          </a:p>
        </p:txBody>
      </p:sp>
      <p:sp>
        <p:nvSpPr>
          <p:cNvPr id="121" name="TextBox 3"/>
          <p:cNvSpPr txBox="1"/>
          <p:nvPr/>
        </p:nvSpPr>
        <p:spPr>
          <a:xfrm>
            <a:off x="626355" y="5166852"/>
            <a:ext cx="1644711" cy="303416"/>
          </a:xfrm>
          <a:prstGeom prst="rect">
            <a:avLst/>
          </a:prstGeom>
          <a:noFill/>
        </p:spPr>
        <p:txBody>
          <a:bodyPr wrap="square" rtlCol="0">
            <a:spAutoFit/>
          </a:bodyPr>
          <a:lstStyle/>
          <a:p>
            <a:pPr defTabSz="685983">
              <a:lnSpc>
                <a:spcPct val="85000"/>
              </a:lnSpc>
            </a:pPr>
            <a:r>
              <a:rPr lang="es-ES_tradnl" sz="1600" dirty="0">
                <a:solidFill>
                  <a:schemeClr val="bg1"/>
                </a:solidFill>
                <a:latin typeface="Verdana" panose="020B0604030504040204" pitchFamily="34" charset="0"/>
                <a:ea typeface="Verdana" panose="020B0604030504040204" pitchFamily="34" charset="0"/>
                <a:cs typeface="Calibri" panose="020F0502020204030204" pitchFamily="34" charset="0"/>
              </a:rPr>
              <a:t>Scanner</a:t>
            </a:r>
          </a:p>
        </p:txBody>
      </p:sp>
      <p:pic>
        <p:nvPicPr>
          <p:cNvPr id="122" name="Imagen 1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3543" y="2067724"/>
            <a:ext cx="699030" cy="699030"/>
          </a:xfrm>
          <a:prstGeom prst="rect">
            <a:avLst/>
          </a:prstGeom>
        </p:spPr>
      </p:pic>
      <p:grpSp>
        <p:nvGrpSpPr>
          <p:cNvPr id="126" name="Grupo 125"/>
          <p:cNvGrpSpPr/>
          <p:nvPr/>
        </p:nvGrpSpPr>
        <p:grpSpPr>
          <a:xfrm>
            <a:off x="435517" y="2357864"/>
            <a:ext cx="2236417" cy="821847"/>
            <a:chOff x="3404499" y="1452718"/>
            <a:chExt cx="2236417" cy="821847"/>
          </a:xfrm>
        </p:grpSpPr>
        <p:sp>
          <p:nvSpPr>
            <p:cNvPr id="127" name="TextBox 3"/>
            <p:cNvSpPr txBox="1"/>
            <p:nvPr/>
          </p:nvSpPr>
          <p:spPr>
            <a:xfrm>
              <a:off x="3404499" y="1452718"/>
              <a:ext cx="1576072" cy="523220"/>
            </a:xfrm>
            <a:prstGeom prst="rect">
              <a:avLst/>
            </a:prstGeom>
            <a:noFill/>
          </p:spPr>
          <p:txBody>
            <a:bodyPr wrap="none" rtlCol="0">
              <a:spAutoFit/>
            </a:bodyPr>
            <a:lstStyle/>
            <a:p>
              <a:pPr algn="r"/>
              <a:r>
                <a:rPr lang="en-US" sz="2800" b="1" spc="150" dirty="0">
                  <a:solidFill>
                    <a:schemeClr val="bg1"/>
                  </a:solidFill>
                  <a:latin typeface="Verdana" panose="020B0604030504040204" pitchFamily="34" charset="0"/>
                  <a:ea typeface="Verdana" panose="020B0604030504040204" pitchFamily="34" charset="0"/>
                  <a:cs typeface="Poppins" pitchFamily="2" charset="77"/>
                </a:rPr>
                <a:t>$84 </a:t>
              </a:r>
              <a:r>
                <a:rPr lang="en-US" sz="1400" b="1" spc="150" dirty="0">
                  <a:solidFill>
                    <a:schemeClr val="bg1"/>
                  </a:solidFill>
                  <a:latin typeface="Verdana" panose="020B0604030504040204" pitchFamily="34" charset="0"/>
                  <a:ea typeface="Verdana" panose="020B0604030504040204" pitchFamily="34" charset="0"/>
                  <a:cs typeface="Poppins" pitchFamily="2" charset="77"/>
                </a:rPr>
                <a:t>MM</a:t>
              </a:r>
            </a:p>
          </p:txBody>
        </p:sp>
        <p:sp>
          <p:nvSpPr>
            <p:cNvPr id="128" name="TextBox 3"/>
            <p:cNvSpPr txBox="1"/>
            <p:nvPr/>
          </p:nvSpPr>
          <p:spPr>
            <a:xfrm>
              <a:off x="3506178" y="2025266"/>
              <a:ext cx="1649713" cy="249299"/>
            </a:xfrm>
            <a:prstGeom prst="rect">
              <a:avLst/>
            </a:prstGeom>
            <a:noFill/>
          </p:spPr>
          <p:txBody>
            <a:bodyPr wrap="square" rtlCol="0">
              <a:spAutoFit/>
            </a:bodyPr>
            <a:lstStyle/>
            <a:p>
              <a:pPr defTabSz="685983">
                <a:lnSpc>
                  <a:spcPct val="85000"/>
                </a:lnSpc>
              </a:pPr>
              <a:r>
                <a:rPr lang="es-ES_tradnl" sz="1200" dirty="0">
                  <a:solidFill>
                    <a:schemeClr val="bg1"/>
                  </a:solidFill>
                  <a:latin typeface="Verdana" panose="020B0604030504040204" pitchFamily="34" charset="0"/>
                  <a:ea typeface="Verdana" panose="020B0604030504040204" pitchFamily="34" charset="0"/>
                  <a:cs typeface="Segoe UI" panose="020B0502040204020203" pitchFamily="34" charset="0"/>
                </a:rPr>
                <a:t>Obras civiles</a:t>
              </a:r>
            </a:p>
          </p:txBody>
        </p:sp>
        <p:sp>
          <p:nvSpPr>
            <p:cNvPr id="129" name="Shape 2564">
              <a:extLst>
                <a:ext uri="{FF2B5EF4-FFF2-40B4-BE49-F238E27FC236}">
                  <a16:creationId xmlns:a16="http://schemas.microsoft.com/office/drawing/2014/main" id="{6BC75708-2A21-3541-B6C3-6EF0B55C7418}"/>
                </a:ext>
              </a:extLst>
            </p:cNvPr>
            <p:cNvSpPr>
              <a:spLocks noChangeAspect="1"/>
            </p:cNvSpPr>
            <p:nvPr/>
          </p:nvSpPr>
          <p:spPr>
            <a:xfrm>
              <a:off x="5091598" y="1496882"/>
              <a:ext cx="549318" cy="549318"/>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b="1" dirty="0">
                <a:latin typeface="Verdana" panose="020B0604030504040204" pitchFamily="34" charset="0"/>
                <a:ea typeface="Verdana" panose="020B0604030504040204" pitchFamily="34" charset="0"/>
                <a:cs typeface="Open Sans Semibold" charset="0"/>
              </a:endParaRPr>
            </a:p>
          </p:txBody>
        </p:sp>
      </p:grpSp>
    </p:spTree>
    <p:extLst>
      <p:ext uri="{BB962C8B-B14F-4D97-AF65-F5344CB8AC3E}">
        <p14:creationId xmlns:p14="http://schemas.microsoft.com/office/powerpoint/2010/main" val="14103003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49" name="Elipse 48"/>
          <p:cNvSpPr/>
          <p:nvPr/>
        </p:nvSpPr>
        <p:spPr>
          <a:xfrm>
            <a:off x="8015132" y="4779671"/>
            <a:ext cx="614792" cy="586926"/>
          </a:xfrm>
          <a:prstGeom prst="ellipse">
            <a:avLst/>
          </a:prstGeom>
          <a:solidFill>
            <a:srgbClr val="E0464C"/>
          </a:solidFill>
          <a:ln>
            <a:solidFill>
              <a:srgbClr val="E04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0" name="Google Shape;530;p5"/>
          <p:cNvPicPr preferRelativeResize="0"/>
          <p:nvPr/>
        </p:nvPicPr>
        <p:blipFill rotWithShape="1">
          <a:blip r:embed="rId3">
            <a:alphaModFix/>
          </a:blip>
          <a:srcRect/>
          <a:stretch/>
        </p:blipFill>
        <p:spPr>
          <a:xfrm>
            <a:off x="0" y="6711350"/>
            <a:ext cx="12192000" cy="146649"/>
          </a:xfrm>
          <a:prstGeom prst="rect">
            <a:avLst/>
          </a:prstGeom>
          <a:noFill/>
          <a:ln>
            <a:noFill/>
          </a:ln>
        </p:spPr>
      </p:pic>
      <p:cxnSp>
        <p:nvCxnSpPr>
          <p:cNvPr id="531" name="Google Shape;531;p5"/>
          <p:cNvCxnSpPr/>
          <p:nvPr/>
        </p:nvCxnSpPr>
        <p:spPr>
          <a:xfrm>
            <a:off x="213369" y="882337"/>
            <a:ext cx="11765262" cy="0"/>
          </a:xfrm>
          <a:prstGeom prst="straightConnector1">
            <a:avLst/>
          </a:prstGeom>
          <a:noFill/>
          <a:ln w="9525" cap="flat" cmpd="sng">
            <a:solidFill>
              <a:srgbClr val="D8D8D8"/>
            </a:solidFill>
            <a:prstDash val="solid"/>
            <a:miter lim="800000"/>
            <a:headEnd type="none" w="sm" len="sm"/>
            <a:tailEnd type="none" w="sm" len="sm"/>
          </a:ln>
        </p:spPr>
      </p:cxnSp>
      <p:pic>
        <p:nvPicPr>
          <p:cNvPr id="532" name="Google Shape;532;p5"/>
          <p:cNvPicPr preferRelativeResize="0"/>
          <p:nvPr/>
        </p:nvPicPr>
        <p:blipFill rotWithShape="1">
          <a:blip r:embed="rId4">
            <a:alphaModFix/>
          </a:blip>
          <a:srcRect/>
          <a:stretch/>
        </p:blipFill>
        <p:spPr>
          <a:xfrm>
            <a:off x="395238" y="0"/>
            <a:ext cx="1002241" cy="718205"/>
          </a:xfrm>
          <a:prstGeom prst="rect">
            <a:avLst/>
          </a:prstGeom>
          <a:noFill/>
          <a:ln>
            <a:noFill/>
          </a:ln>
        </p:spPr>
      </p:pic>
      <p:pic>
        <p:nvPicPr>
          <p:cNvPr id="533" name="Google Shape;533;p5"/>
          <p:cNvPicPr preferRelativeResize="0"/>
          <p:nvPr/>
        </p:nvPicPr>
        <p:blipFill rotWithShape="1">
          <a:blip r:embed="rId5">
            <a:alphaModFix/>
          </a:blip>
          <a:srcRect/>
          <a:stretch/>
        </p:blipFill>
        <p:spPr>
          <a:xfrm>
            <a:off x="10914877" y="141989"/>
            <a:ext cx="881885" cy="602090"/>
          </a:xfrm>
          <a:prstGeom prst="rect">
            <a:avLst/>
          </a:prstGeom>
          <a:noFill/>
          <a:ln>
            <a:noFill/>
          </a:ln>
        </p:spPr>
      </p:pic>
      <p:pic>
        <p:nvPicPr>
          <p:cNvPr id="18" name="Imagen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444" y="1586680"/>
            <a:ext cx="3728712" cy="3918845"/>
          </a:xfrm>
          <a:prstGeom prst="rect">
            <a:avLst/>
          </a:prstGeom>
        </p:spPr>
      </p:pic>
      <p:pic>
        <p:nvPicPr>
          <p:cNvPr id="34" name="Imagen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7455" y="4853171"/>
            <a:ext cx="517905" cy="517905"/>
          </a:xfrm>
          <a:prstGeom prst="rect">
            <a:avLst/>
          </a:prstGeom>
        </p:spPr>
      </p:pic>
      <p:sp>
        <p:nvSpPr>
          <p:cNvPr id="44" name="Google Shape;528;p5">
            <a:extLst>
              <a:ext uri="{FF2B5EF4-FFF2-40B4-BE49-F238E27FC236}">
                <a16:creationId xmlns:a16="http://schemas.microsoft.com/office/drawing/2014/main" id="{947752A7-9C6A-9E42-6156-43A4BBD51ED3}"/>
              </a:ext>
            </a:extLst>
          </p:cNvPr>
          <p:cNvSpPr txBox="1"/>
          <p:nvPr/>
        </p:nvSpPr>
        <p:spPr>
          <a:xfrm>
            <a:off x="296154" y="941643"/>
            <a:ext cx="9570335"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Casa v/s Hogar</a:t>
            </a:r>
            <a:endParaRPr lang="es-ES" sz="1800" b="1" dirty="0">
              <a:solidFill>
                <a:schemeClr val="bg1">
                  <a:lumMod val="50000"/>
                </a:schemeClr>
              </a:solidFill>
              <a:latin typeface="Verdana" panose="020B0604030504040204" pitchFamily="34" charset="0"/>
              <a:ea typeface="Verdana" panose="020B0604030504040204" pitchFamily="34" charset="0"/>
            </a:endParaRPr>
          </a:p>
        </p:txBody>
      </p:sp>
      <p:grpSp>
        <p:nvGrpSpPr>
          <p:cNvPr id="40" name="Grupo 39"/>
          <p:cNvGrpSpPr/>
          <p:nvPr/>
        </p:nvGrpSpPr>
        <p:grpSpPr>
          <a:xfrm>
            <a:off x="7980569" y="2041974"/>
            <a:ext cx="614792" cy="586926"/>
            <a:chOff x="7980569" y="2041974"/>
            <a:chExt cx="614792" cy="586926"/>
          </a:xfrm>
        </p:grpSpPr>
        <p:sp>
          <p:nvSpPr>
            <p:cNvPr id="47" name="Elipse 46"/>
            <p:cNvSpPr/>
            <p:nvPr/>
          </p:nvSpPr>
          <p:spPr>
            <a:xfrm>
              <a:off x="7980569" y="2041974"/>
              <a:ext cx="614792" cy="586926"/>
            </a:xfrm>
            <a:prstGeom prst="ellipse">
              <a:avLst/>
            </a:prstGeom>
            <a:solidFill>
              <a:srgbClr val="E0464C"/>
            </a:solidFill>
            <a:ln>
              <a:solidFill>
                <a:srgbClr val="E04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Imagen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3571" y="2091043"/>
              <a:ext cx="488788" cy="488788"/>
            </a:xfrm>
            <a:prstGeom prst="rect">
              <a:avLst/>
            </a:prstGeom>
          </p:spPr>
        </p:pic>
      </p:grpSp>
      <p:sp>
        <p:nvSpPr>
          <p:cNvPr id="48" name="Elipse 47"/>
          <p:cNvSpPr/>
          <p:nvPr/>
        </p:nvSpPr>
        <p:spPr>
          <a:xfrm>
            <a:off x="7980568" y="3443878"/>
            <a:ext cx="614792" cy="586926"/>
          </a:xfrm>
          <a:prstGeom prst="ellipse">
            <a:avLst/>
          </a:prstGeom>
          <a:solidFill>
            <a:srgbClr val="E0464C"/>
          </a:solidFill>
          <a:ln>
            <a:solidFill>
              <a:srgbClr val="E046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Google Shape;528;p5">
            <a:extLst>
              <a:ext uri="{FF2B5EF4-FFF2-40B4-BE49-F238E27FC236}">
                <a16:creationId xmlns:a16="http://schemas.microsoft.com/office/drawing/2014/main" id="{947752A7-9C6A-9E42-6156-43A4BBD51ED3}"/>
              </a:ext>
            </a:extLst>
          </p:cNvPr>
          <p:cNvSpPr txBox="1"/>
          <p:nvPr/>
        </p:nvSpPr>
        <p:spPr>
          <a:xfrm>
            <a:off x="8629924" y="2136564"/>
            <a:ext cx="1728922" cy="276959"/>
          </a:xfrm>
          <a:prstGeom prst="rect">
            <a:avLst/>
          </a:prstGeom>
          <a:noFill/>
          <a:ln>
            <a:noFill/>
          </a:ln>
        </p:spPr>
        <p:txBody>
          <a:bodyPr spcFirstLastPara="1" wrap="square" lIns="91425" tIns="45700" rIns="91425" bIns="45700" anchor="t" anchorCtr="0">
            <a:spAutoFit/>
          </a:bodyPr>
          <a:lstStyle/>
          <a:p>
            <a:pPr lvl="0"/>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Personas</a:t>
            </a:r>
            <a:endParaRPr lang="es-ES" sz="1200" dirty="0">
              <a:solidFill>
                <a:schemeClr val="bg1">
                  <a:lumMod val="50000"/>
                </a:schemeClr>
              </a:solidFill>
              <a:latin typeface="Verdana" panose="020B0604030504040204" pitchFamily="34" charset="0"/>
              <a:ea typeface="Verdana" panose="020B0604030504040204" pitchFamily="34" charset="0"/>
            </a:endParaRPr>
          </a:p>
        </p:txBody>
      </p:sp>
      <p:sp>
        <p:nvSpPr>
          <p:cNvPr id="51" name="Google Shape;528;p5">
            <a:extLst>
              <a:ext uri="{FF2B5EF4-FFF2-40B4-BE49-F238E27FC236}">
                <a16:creationId xmlns:a16="http://schemas.microsoft.com/office/drawing/2014/main" id="{947752A7-9C6A-9E42-6156-43A4BBD51ED3}"/>
              </a:ext>
            </a:extLst>
          </p:cNvPr>
          <p:cNvSpPr txBox="1"/>
          <p:nvPr/>
        </p:nvSpPr>
        <p:spPr>
          <a:xfrm>
            <a:off x="8629924" y="3546102"/>
            <a:ext cx="1728922" cy="276959"/>
          </a:xfrm>
          <a:prstGeom prst="rect">
            <a:avLst/>
          </a:prstGeom>
          <a:noFill/>
          <a:ln>
            <a:noFill/>
          </a:ln>
        </p:spPr>
        <p:txBody>
          <a:bodyPr spcFirstLastPara="1" wrap="square" lIns="91425" tIns="45700" rIns="91425" bIns="45700" anchor="t" anchorCtr="0">
            <a:spAutoFit/>
          </a:bodyPr>
          <a:lstStyle/>
          <a:p>
            <a:pPr lvl="0"/>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Armando del hogar</a:t>
            </a:r>
            <a:endParaRPr lang="es-ES" sz="1200" dirty="0">
              <a:solidFill>
                <a:schemeClr val="bg1">
                  <a:lumMod val="50000"/>
                </a:schemeClr>
              </a:solidFill>
              <a:latin typeface="Verdana" panose="020B0604030504040204" pitchFamily="34" charset="0"/>
              <a:ea typeface="Verdana" panose="020B0604030504040204" pitchFamily="34" charset="0"/>
            </a:endParaRPr>
          </a:p>
        </p:txBody>
      </p:sp>
      <p:sp>
        <p:nvSpPr>
          <p:cNvPr id="53" name="Google Shape;528;p5">
            <a:extLst>
              <a:ext uri="{FF2B5EF4-FFF2-40B4-BE49-F238E27FC236}">
                <a16:creationId xmlns:a16="http://schemas.microsoft.com/office/drawing/2014/main" id="{947752A7-9C6A-9E42-6156-43A4BBD51ED3}"/>
              </a:ext>
            </a:extLst>
          </p:cNvPr>
          <p:cNvSpPr txBox="1"/>
          <p:nvPr/>
        </p:nvSpPr>
        <p:spPr>
          <a:xfrm>
            <a:off x="8629924" y="4964645"/>
            <a:ext cx="1728922" cy="276959"/>
          </a:xfrm>
          <a:prstGeom prst="rect">
            <a:avLst/>
          </a:prstGeom>
          <a:noFill/>
          <a:ln>
            <a:noFill/>
          </a:ln>
        </p:spPr>
        <p:txBody>
          <a:bodyPr spcFirstLastPara="1" wrap="square" lIns="91425" tIns="45700" rIns="91425" bIns="45700" anchor="t" anchorCtr="0">
            <a:spAutoFit/>
          </a:bodyPr>
          <a:lstStyle/>
          <a:p>
            <a:pPr lvl="0"/>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Calidez de Hogar</a:t>
            </a:r>
            <a:endParaRPr lang="es-ES" sz="1200" dirty="0">
              <a:solidFill>
                <a:schemeClr val="bg1">
                  <a:lumMod val="50000"/>
                </a:schemeClr>
              </a:solidFill>
              <a:latin typeface="Verdana" panose="020B0604030504040204" pitchFamily="34" charset="0"/>
              <a:ea typeface="Verdana" panose="020B0604030504040204" pitchFamily="34" charset="0"/>
            </a:endParaRPr>
          </a:p>
        </p:txBody>
      </p:sp>
      <p:pic>
        <p:nvPicPr>
          <p:cNvPr id="41" name="Imagen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9291" y="3525807"/>
            <a:ext cx="423068" cy="423068"/>
          </a:xfrm>
          <a:prstGeom prst="rect">
            <a:avLst/>
          </a:prstGeom>
        </p:spPr>
      </p:pic>
      <p:grpSp>
        <p:nvGrpSpPr>
          <p:cNvPr id="45" name="Grupo 44"/>
          <p:cNvGrpSpPr/>
          <p:nvPr/>
        </p:nvGrpSpPr>
        <p:grpSpPr>
          <a:xfrm>
            <a:off x="2648399" y="2340727"/>
            <a:ext cx="614792" cy="586926"/>
            <a:chOff x="2629942" y="2212392"/>
            <a:chExt cx="614792" cy="586926"/>
          </a:xfrm>
        </p:grpSpPr>
        <p:sp>
          <p:nvSpPr>
            <p:cNvPr id="56" name="Elipse 55"/>
            <p:cNvSpPr/>
            <p:nvPr/>
          </p:nvSpPr>
          <p:spPr>
            <a:xfrm>
              <a:off x="2629942" y="2212392"/>
              <a:ext cx="614792" cy="586926"/>
            </a:xfrm>
            <a:prstGeom prst="ellipse">
              <a:avLst/>
            </a:prstGeom>
            <a:solidFill>
              <a:srgbClr val="6A6A6A"/>
            </a:solidFill>
            <a:ln>
              <a:solidFill>
                <a:srgbClr val="6A6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Imagen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6243" y="2314760"/>
              <a:ext cx="382190" cy="382190"/>
            </a:xfrm>
            <a:prstGeom prst="rect">
              <a:avLst/>
            </a:prstGeom>
          </p:spPr>
        </p:pic>
      </p:grpSp>
      <p:grpSp>
        <p:nvGrpSpPr>
          <p:cNvPr id="43" name="Grupo 42"/>
          <p:cNvGrpSpPr/>
          <p:nvPr/>
        </p:nvGrpSpPr>
        <p:grpSpPr>
          <a:xfrm>
            <a:off x="2611710" y="3563157"/>
            <a:ext cx="614792" cy="586926"/>
            <a:chOff x="2593253" y="3434822"/>
            <a:chExt cx="614792" cy="586926"/>
          </a:xfrm>
        </p:grpSpPr>
        <p:sp>
          <p:nvSpPr>
            <p:cNvPr id="61" name="Elipse 60"/>
            <p:cNvSpPr/>
            <p:nvPr/>
          </p:nvSpPr>
          <p:spPr>
            <a:xfrm>
              <a:off x="2593253" y="3434822"/>
              <a:ext cx="614792" cy="586926"/>
            </a:xfrm>
            <a:prstGeom prst="ellipse">
              <a:avLst/>
            </a:prstGeom>
            <a:solidFill>
              <a:srgbClr val="6A6A6A"/>
            </a:solidFill>
            <a:ln>
              <a:solidFill>
                <a:srgbClr val="6A6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Imagen 6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7726" y="3565362"/>
              <a:ext cx="325847" cy="325847"/>
            </a:xfrm>
            <a:prstGeom prst="rect">
              <a:avLst/>
            </a:prstGeom>
            <a:noFill/>
          </p:spPr>
        </p:pic>
      </p:grpSp>
      <p:sp>
        <p:nvSpPr>
          <p:cNvPr id="65" name="Google Shape;528;p5">
            <a:extLst>
              <a:ext uri="{FF2B5EF4-FFF2-40B4-BE49-F238E27FC236}">
                <a16:creationId xmlns:a16="http://schemas.microsoft.com/office/drawing/2014/main" id="{947752A7-9C6A-9E42-6156-43A4BBD51ED3}"/>
              </a:ext>
            </a:extLst>
          </p:cNvPr>
          <p:cNvSpPr txBox="1"/>
          <p:nvPr/>
        </p:nvSpPr>
        <p:spPr>
          <a:xfrm>
            <a:off x="1048694" y="3641389"/>
            <a:ext cx="1482160" cy="461624"/>
          </a:xfrm>
          <a:prstGeom prst="rect">
            <a:avLst/>
          </a:prstGeom>
          <a:noFill/>
          <a:ln>
            <a:noFill/>
          </a:ln>
        </p:spPr>
        <p:txBody>
          <a:bodyPr spcFirstLastPara="1" wrap="square" lIns="91425" tIns="45700" rIns="91425" bIns="45700" anchor="t" anchorCtr="0">
            <a:spAutoFit/>
          </a:bodyPr>
          <a:lstStyle/>
          <a:p>
            <a:pPr lvl="0" algn="r"/>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Financiamiento</a:t>
            </a:r>
          </a:p>
          <a:p>
            <a:pPr lvl="0" algn="r"/>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Obras civiles</a:t>
            </a:r>
            <a:endParaRPr lang="es-ES" sz="1200" dirty="0">
              <a:solidFill>
                <a:schemeClr val="bg1">
                  <a:lumMod val="50000"/>
                </a:schemeClr>
              </a:solidFill>
              <a:latin typeface="Verdana" panose="020B0604030504040204" pitchFamily="34" charset="0"/>
              <a:ea typeface="Verdana" panose="020B0604030504040204" pitchFamily="34" charset="0"/>
            </a:endParaRPr>
          </a:p>
        </p:txBody>
      </p:sp>
      <p:sp>
        <p:nvSpPr>
          <p:cNvPr id="66" name="Google Shape;528;p5">
            <a:extLst>
              <a:ext uri="{FF2B5EF4-FFF2-40B4-BE49-F238E27FC236}">
                <a16:creationId xmlns:a16="http://schemas.microsoft.com/office/drawing/2014/main" id="{947752A7-9C6A-9E42-6156-43A4BBD51ED3}"/>
              </a:ext>
            </a:extLst>
          </p:cNvPr>
          <p:cNvSpPr txBox="1"/>
          <p:nvPr/>
        </p:nvSpPr>
        <p:spPr>
          <a:xfrm>
            <a:off x="1129550" y="2474279"/>
            <a:ext cx="1482160" cy="276959"/>
          </a:xfrm>
          <a:prstGeom prst="rect">
            <a:avLst/>
          </a:prstGeom>
          <a:noFill/>
          <a:ln>
            <a:noFill/>
          </a:ln>
        </p:spPr>
        <p:txBody>
          <a:bodyPr spcFirstLastPara="1" wrap="square" lIns="91425" tIns="45700" rIns="91425" bIns="45700" anchor="t" anchorCtr="0">
            <a:spAutoFit/>
          </a:bodyPr>
          <a:lstStyle/>
          <a:p>
            <a:pPr lvl="0" algn="r"/>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Construcción</a:t>
            </a:r>
            <a:endParaRPr lang="es-ES" sz="1200" dirty="0">
              <a:solidFill>
                <a:schemeClr val="bg1">
                  <a:lumMod val="50000"/>
                </a:schemeClr>
              </a:solidFill>
              <a:latin typeface="Verdana" panose="020B0604030504040204" pitchFamily="34" charset="0"/>
              <a:ea typeface="Verdana" panose="020B0604030504040204" pitchFamily="34" charset="0"/>
            </a:endParaRPr>
          </a:p>
        </p:txBody>
      </p:sp>
      <p:sp>
        <p:nvSpPr>
          <p:cNvPr id="67" name="Google Shape;528;p5">
            <a:extLst>
              <a:ext uri="{FF2B5EF4-FFF2-40B4-BE49-F238E27FC236}">
                <a16:creationId xmlns:a16="http://schemas.microsoft.com/office/drawing/2014/main" id="{947752A7-9C6A-9E42-6156-43A4BBD51ED3}"/>
              </a:ext>
            </a:extLst>
          </p:cNvPr>
          <p:cNvSpPr txBox="1"/>
          <p:nvPr/>
        </p:nvSpPr>
        <p:spPr>
          <a:xfrm>
            <a:off x="1058289" y="4809422"/>
            <a:ext cx="1482160" cy="461624"/>
          </a:xfrm>
          <a:prstGeom prst="rect">
            <a:avLst/>
          </a:prstGeom>
          <a:noFill/>
          <a:ln>
            <a:noFill/>
          </a:ln>
        </p:spPr>
        <p:txBody>
          <a:bodyPr spcFirstLastPara="1" wrap="square" lIns="91425" tIns="45700" rIns="91425" bIns="45700" anchor="t" anchorCtr="0">
            <a:spAutoFit/>
          </a:bodyPr>
          <a:lstStyle/>
          <a:p>
            <a:pPr lvl="0" algn="r"/>
            <a:r>
              <a:rPr lang="es-ES" sz="12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Autorizaciones Sanitarias</a:t>
            </a:r>
            <a:endParaRPr lang="es-ES" sz="1200" dirty="0">
              <a:solidFill>
                <a:schemeClr val="bg1">
                  <a:lumMod val="50000"/>
                </a:schemeClr>
              </a:solidFill>
              <a:latin typeface="Verdana" panose="020B0604030504040204" pitchFamily="34" charset="0"/>
              <a:ea typeface="Verdana" panose="020B0604030504040204" pitchFamily="34" charset="0"/>
            </a:endParaRPr>
          </a:p>
        </p:txBody>
      </p:sp>
      <p:grpSp>
        <p:nvGrpSpPr>
          <p:cNvPr id="54" name="Grupo 53"/>
          <p:cNvGrpSpPr/>
          <p:nvPr/>
        </p:nvGrpSpPr>
        <p:grpSpPr>
          <a:xfrm>
            <a:off x="2648399" y="4708456"/>
            <a:ext cx="614792" cy="586926"/>
            <a:chOff x="2629942" y="4580121"/>
            <a:chExt cx="614792" cy="586926"/>
          </a:xfrm>
        </p:grpSpPr>
        <p:sp>
          <p:nvSpPr>
            <p:cNvPr id="60" name="Elipse 59"/>
            <p:cNvSpPr/>
            <p:nvPr/>
          </p:nvSpPr>
          <p:spPr>
            <a:xfrm>
              <a:off x="2629942" y="4580121"/>
              <a:ext cx="614792" cy="586926"/>
            </a:xfrm>
            <a:prstGeom prst="ellipse">
              <a:avLst/>
            </a:prstGeom>
            <a:solidFill>
              <a:srgbClr val="6A6A6A"/>
            </a:solidFill>
            <a:ln>
              <a:solidFill>
                <a:srgbClr val="6A6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Imagen 6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3801" y="4670047"/>
              <a:ext cx="407075" cy="407075"/>
            </a:xfrm>
            <a:prstGeom prst="rect">
              <a:avLst/>
            </a:prstGeom>
          </p:spPr>
        </p:pic>
      </p:grpSp>
      <p:cxnSp>
        <p:nvCxnSpPr>
          <p:cNvPr id="517" name="Conector angular 516"/>
          <p:cNvCxnSpPr>
            <a:stCxn id="60" idx="6"/>
          </p:cNvCxnSpPr>
          <p:nvPr/>
        </p:nvCxnSpPr>
        <p:spPr>
          <a:xfrm flipV="1">
            <a:off x="3263191" y="4389120"/>
            <a:ext cx="718605" cy="612799"/>
          </a:xfrm>
          <a:prstGeom prst="bentConnector3">
            <a:avLst/>
          </a:prstGeom>
          <a:ln w="28575">
            <a:solidFill>
              <a:schemeClr val="bg1">
                <a:lumMod val="6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9" name="Conector angular 518"/>
          <p:cNvCxnSpPr/>
          <p:nvPr/>
        </p:nvCxnSpPr>
        <p:spPr>
          <a:xfrm>
            <a:off x="3200189" y="3855466"/>
            <a:ext cx="416773" cy="540779"/>
          </a:xfrm>
          <a:prstGeom prst="bentConnector2">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1" name="Conector angular 520"/>
          <p:cNvCxnSpPr/>
          <p:nvPr/>
        </p:nvCxnSpPr>
        <p:spPr>
          <a:xfrm>
            <a:off x="3247339" y="2542962"/>
            <a:ext cx="359302" cy="1303707"/>
          </a:xfrm>
          <a:prstGeom prst="bentConnector2">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4" name="Elipse 83"/>
          <p:cNvSpPr/>
          <p:nvPr/>
        </p:nvSpPr>
        <p:spPr>
          <a:xfrm rot="10800000">
            <a:off x="3215679" y="2512877"/>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lipse 84"/>
          <p:cNvSpPr/>
          <p:nvPr/>
        </p:nvSpPr>
        <p:spPr>
          <a:xfrm rot="10800000">
            <a:off x="3165625" y="3812839"/>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Elipse 85"/>
          <p:cNvSpPr/>
          <p:nvPr/>
        </p:nvSpPr>
        <p:spPr>
          <a:xfrm rot="10800000">
            <a:off x="3969192" y="4342454"/>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Elipse 86"/>
          <p:cNvSpPr/>
          <p:nvPr/>
        </p:nvSpPr>
        <p:spPr>
          <a:xfrm rot="10800000">
            <a:off x="3199827" y="4954618"/>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3" name="Conector angular 522"/>
          <p:cNvCxnSpPr/>
          <p:nvPr/>
        </p:nvCxnSpPr>
        <p:spPr>
          <a:xfrm flipV="1">
            <a:off x="7210697" y="3735703"/>
            <a:ext cx="725762" cy="463520"/>
          </a:xfrm>
          <a:prstGeom prst="bentConnector3">
            <a:avLst>
              <a:gd name="adj1" fmla="val 49517"/>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6" name="Conector angular 525"/>
          <p:cNvCxnSpPr>
            <a:stCxn id="47" idx="2"/>
          </p:cNvCxnSpPr>
          <p:nvPr/>
        </p:nvCxnSpPr>
        <p:spPr>
          <a:xfrm rot="10800000" flipV="1">
            <a:off x="7567881" y="2335436"/>
            <a:ext cx="412689" cy="1401903"/>
          </a:xfrm>
          <a:prstGeom prst="bentConnector2">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4" name="Conector angular 533"/>
          <p:cNvCxnSpPr>
            <a:endCxn id="99" idx="6"/>
          </p:cNvCxnSpPr>
          <p:nvPr/>
        </p:nvCxnSpPr>
        <p:spPr>
          <a:xfrm rot="16200000" flipH="1">
            <a:off x="7314177" y="4461149"/>
            <a:ext cx="910374" cy="391571"/>
          </a:xfrm>
          <a:prstGeom prst="bentConnector2">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7" name="Elipse 96"/>
          <p:cNvSpPr/>
          <p:nvPr/>
        </p:nvSpPr>
        <p:spPr>
          <a:xfrm rot="10800000">
            <a:off x="7886409" y="2275043"/>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Elipse 97"/>
          <p:cNvSpPr/>
          <p:nvPr/>
        </p:nvSpPr>
        <p:spPr>
          <a:xfrm rot="10800000">
            <a:off x="7910018" y="3666461"/>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Elipse 98"/>
          <p:cNvSpPr/>
          <p:nvPr/>
        </p:nvSpPr>
        <p:spPr>
          <a:xfrm rot="10800000">
            <a:off x="7965150" y="5065457"/>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Elipse 100"/>
          <p:cNvSpPr/>
          <p:nvPr/>
        </p:nvSpPr>
        <p:spPr>
          <a:xfrm rot="10800000">
            <a:off x="7115674" y="4127527"/>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73795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28;p5">
            <a:extLst>
              <a:ext uri="{FF2B5EF4-FFF2-40B4-BE49-F238E27FC236}">
                <a16:creationId xmlns:a16="http://schemas.microsoft.com/office/drawing/2014/main" id="{947752A7-9C6A-9E42-6156-43A4BBD51ED3}"/>
              </a:ext>
            </a:extLst>
          </p:cNvPr>
          <p:cNvSpPr txBox="1"/>
          <p:nvPr/>
        </p:nvSpPr>
        <p:spPr>
          <a:xfrm>
            <a:off x="296153" y="941364"/>
            <a:ext cx="9570335"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Factores Clave para la Puesta en Marcha del Hospital Alto Hospicio</a:t>
            </a:r>
            <a:endParaRPr lang="es-ES" sz="1800" b="1" dirty="0">
              <a:solidFill>
                <a:schemeClr val="bg1">
                  <a:lumMod val="50000"/>
                </a:schemeClr>
              </a:solidFill>
              <a:latin typeface="Verdana" panose="020B0604030504040204" pitchFamily="34" charset="0"/>
              <a:ea typeface="Verdana" panose="020B0604030504040204" pitchFamily="34" charset="0"/>
            </a:endParaRPr>
          </a:p>
        </p:txBody>
      </p:sp>
      <p:sp>
        <p:nvSpPr>
          <p:cNvPr id="4" name="Google Shape;528;p5">
            <a:extLst>
              <a:ext uri="{FF2B5EF4-FFF2-40B4-BE49-F238E27FC236}">
                <a16:creationId xmlns:a16="http://schemas.microsoft.com/office/drawing/2014/main" id="{947752A7-9C6A-9E42-6156-43A4BBD51ED3}"/>
              </a:ext>
            </a:extLst>
          </p:cNvPr>
          <p:cNvSpPr txBox="1"/>
          <p:nvPr/>
        </p:nvSpPr>
        <p:spPr>
          <a:xfrm>
            <a:off x="3925008" y="1648429"/>
            <a:ext cx="1156313" cy="369291"/>
          </a:xfrm>
          <a:prstGeom prst="rect">
            <a:avLst/>
          </a:prstGeom>
          <a:noFill/>
          <a:ln>
            <a:noFill/>
          </a:ln>
        </p:spPr>
        <p:txBody>
          <a:bodyPr spcFirstLastPara="1" wrap="square" lIns="91425" tIns="45700" rIns="91425" bIns="45700" anchor="t" anchorCtr="0">
            <a:spAutoFit/>
          </a:bodyPr>
          <a:lstStyle/>
          <a:p>
            <a:pPr lvl="0"/>
            <a:r>
              <a:rPr lang="es-ES" sz="18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Edificio</a:t>
            </a:r>
            <a:endParaRPr lang="es-ES" sz="1800" dirty="0">
              <a:solidFill>
                <a:schemeClr val="bg1">
                  <a:lumMod val="50000"/>
                </a:schemeClr>
              </a:solidFill>
              <a:latin typeface="Verdana" panose="020B0604030504040204" pitchFamily="34" charset="0"/>
              <a:ea typeface="Verdana" panose="020B0604030504040204" pitchFamily="34" charset="0"/>
            </a:endParaRPr>
          </a:p>
        </p:txBody>
      </p:sp>
      <p:sp>
        <p:nvSpPr>
          <p:cNvPr id="5" name="Google Shape;528;p5">
            <a:extLst>
              <a:ext uri="{FF2B5EF4-FFF2-40B4-BE49-F238E27FC236}">
                <a16:creationId xmlns:a16="http://schemas.microsoft.com/office/drawing/2014/main" id="{947752A7-9C6A-9E42-6156-43A4BBD51ED3}"/>
              </a:ext>
            </a:extLst>
          </p:cNvPr>
          <p:cNvSpPr txBox="1"/>
          <p:nvPr/>
        </p:nvSpPr>
        <p:spPr>
          <a:xfrm>
            <a:off x="6557322" y="1564617"/>
            <a:ext cx="1123870" cy="369291"/>
          </a:xfrm>
          <a:prstGeom prst="rect">
            <a:avLst/>
          </a:prstGeom>
          <a:noFill/>
          <a:ln>
            <a:noFill/>
          </a:ln>
        </p:spPr>
        <p:txBody>
          <a:bodyPr spcFirstLastPara="1" wrap="square" lIns="91425" tIns="45700" rIns="91425" bIns="45700" anchor="t" anchorCtr="0">
            <a:spAutoFit/>
          </a:bodyPr>
          <a:lstStyle/>
          <a:p>
            <a:pPr lvl="0"/>
            <a:r>
              <a:rPr lang="es-ES" sz="18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Hospital</a:t>
            </a:r>
            <a:endParaRPr lang="es-ES" sz="1800" dirty="0">
              <a:solidFill>
                <a:schemeClr val="bg1">
                  <a:lumMod val="50000"/>
                </a:schemeClr>
              </a:solidFill>
              <a:latin typeface="Verdana" panose="020B0604030504040204" pitchFamily="34" charset="0"/>
              <a:ea typeface="Verdana" panose="020B0604030504040204" pitchFamily="34" charset="0"/>
            </a:endParaRPr>
          </a:p>
        </p:txBody>
      </p:sp>
      <p:grpSp>
        <p:nvGrpSpPr>
          <p:cNvPr id="32" name="Grupo 31"/>
          <p:cNvGrpSpPr/>
          <p:nvPr/>
        </p:nvGrpSpPr>
        <p:grpSpPr>
          <a:xfrm>
            <a:off x="9544081" y="4258958"/>
            <a:ext cx="634417" cy="620916"/>
            <a:chOff x="8847431" y="4021090"/>
            <a:chExt cx="634417" cy="620916"/>
          </a:xfrm>
        </p:grpSpPr>
        <p:sp>
          <p:nvSpPr>
            <p:cNvPr id="27" name="Retângulo 60"/>
            <p:cNvSpPr/>
            <p:nvPr/>
          </p:nvSpPr>
          <p:spPr>
            <a:xfrm>
              <a:off x="8847431" y="4021090"/>
              <a:ext cx="634417" cy="620916"/>
            </a:xfrm>
            <a:prstGeom prst="ellipse">
              <a:avLst/>
            </a:prstGeom>
            <a:solidFill>
              <a:srgbClr val="F8AB0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0513" y="4107422"/>
              <a:ext cx="448253" cy="448253"/>
            </a:xfrm>
            <a:prstGeom prst="rect">
              <a:avLst/>
            </a:prstGeom>
          </p:spPr>
        </p:pic>
      </p:grpSp>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0664" y="2049516"/>
            <a:ext cx="5276190" cy="4038095"/>
          </a:xfrm>
          <a:prstGeom prst="rect">
            <a:avLst/>
          </a:prstGeom>
        </p:spPr>
      </p:pic>
      <p:grpSp>
        <p:nvGrpSpPr>
          <p:cNvPr id="30" name="Grupo 29"/>
          <p:cNvGrpSpPr/>
          <p:nvPr/>
        </p:nvGrpSpPr>
        <p:grpSpPr>
          <a:xfrm>
            <a:off x="9544081" y="2509262"/>
            <a:ext cx="634417" cy="620916"/>
            <a:chOff x="8808163" y="2330431"/>
            <a:chExt cx="634417" cy="620916"/>
          </a:xfrm>
        </p:grpSpPr>
        <p:sp>
          <p:nvSpPr>
            <p:cNvPr id="16" name="Retângulo 60"/>
            <p:cNvSpPr/>
            <p:nvPr/>
          </p:nvSpPr>
          <p:spPr>
            <a:xfrm>
              <a:off x="8808163" y="2330431"/>
              <a:ext cx="634417" cy="620916"/>
            </a:xfrm>
            <a:prstGeom prst="ellipse">
              <a:avLst/>
            </a:prstGeom>
            <a:solidFill>
              <a:srgbClr val="B2541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1834" y="2443217"/>
              <a:ext cx="407075" cy="407075"/>
            </a:xfrm>
            <a:prstGeom prst="rect">
              <a:avLst/>
            </a:prstGeom>
          </p:spPr>
        </p:pic>
      </p:grpSp>
      <p:sp>
        <p:nvSpPr>
          <p:cNvPr id="22" name="Google Shape;528;p5">
            <a:extLst>
              <a:ext uri="{FF2B5EF4-FFF2-40B4-BE49-F238E27FC236}">
                <a16:creationId xmlns:a16="http://schemas.microsoft.com/office/drawing/2014/main" id="{947752A7-9C6A-9E42-6156-43A4BBD51ED3}"/>
              </a:ext>
            </a:extLst>
          </p:cNvPr>
          <p:cNvSpPr txBox="1"/>
          <p:nvPr/>
        </p:nvSpPr>
        <p:spPr>
          <a:xfrm>
            <a:off x="10217766" y="2628051"/>
            <a:ext cx="1482160" cy="461624"/>
          </a:xfrm>
          <a:prstGeom prst="rect">
            <a:avLst/>
          </a:prstGeom>
          <a:noFill/>
          <a:ln>
            <a:noFill/>
          </a:ln>
        </p:spPr>
        <p:txBody>
          <a:bodyPr spcFirstLastPara="1" wrap="square" lIns="91425" tIns="45700" rIns="91425" bIns="45700" anchor="t" anchorCtr="0">
            <a:spAutoFit/>
          </a:bodyPr>
          <a:lstStyle/>
          <a:p>
            <a:pPr lvl="0"/>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Autorizaciones Sanitarias</a:t>
            </a:r>
            <a:endParaRPr lang="es-ES" sz="1200" b="1" dirty="0">
              <a:solidFill>
                <a:schemeClr val="bg1">
                  <a:lumMod val="50000"/>
                </a:schemeClr>
              </a:solidFill>
              <a:latin typeface="Verdana" panose="020B0604030504040204" pitchFamily="34" charset="0"/>
              <a:ea typeface="Verdana" panose="020B0604030504040204" pitchFamily="34" charset="0"/>
            </a:endParaRPr>
          </a:p>
        </p:txBody>
      </p:sp>
      <p:sp>
        <p:nvSpPr>
          <p:cNvPr id="24" name="Shape 2564">
            <a:extLst>
              <a:ext uri="{FF2B5EF4-FFF2-40B4-BE49-F238E27FC236}">
                <a16:creationId xmlns:a16="http://schemas.microsoft.com/office/drawing/2014/main" id="{6BC75708-2A21-3541-B6C3-6EF0B55C7418}"/>
              </a:ext>
            </a:extLst>
          </p:cNvPr>
          <p:cNvSpPr>
            <a:spLocks noChangeAspect="1"/>
          </p:cNvSpPr>
          <p:nvPr/>
        </p:nvSpPr>
        <p:spPr>
          <a:xfrm>
            <a:off x="450659" y="2509262"/>
            <a:ext cx="404448" cy="404448"/>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200" b="1" dirty="0">
              <a:latin typeface="Verdana" panose="020B0604030504040204" pitchFamily="34" charset="0"/>
              <a:ea typeface="Verdana" panose="020B0604030504040204" pitchFamily="34" charset="0"/>
              <a:cs typeface="Open Sans Semibold" charset="0"/>
            </a:endParaRPr>
          </a:p>
        </p:txBody>
      </p:sp>
      <p:grpSp>
        <p:nvGrpSpPr>
          <p:cNvPr id="31" name="Grupo 30"/>
          <p:cNvGrpSpPr/>
          <p:nvPr/>
        </p:nvGrpSpPr>
        <p:grpSpPr>
          <a:xfrm>
            <a:off x="9501003" y="3340057"/>
            <a:ext cx="634417" cy="620916"/>
            <a:chOff x="8815259" y="3143039"/>
            <a:chExt cx="634417" cy="620916"/>
          </a:xfrm>
        </p:grpSpPr>
        <p:sp>
          <p:nvSpPr>
            <p:cNvPr id="26" name="Retângulo 60"/>
            <p:cNvSpPr/>
            <p:nvPr/>
          </p:nvSpPr>
          <p:spPr>
            <a:xfrm>
              <a:off x="8815259" y="3143039"/>
              <a:ext cx="634417" cy="620916"/>
            </a:xfrm>
            <a:prstGeom prst="ellipse">
              <a:avLst/>
            </a:prstGeom>
            <a:solidFill>
              <a:srgbClr val="E60F5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809" y="3167309"/>
              <a:ext cx="571317" cy="571317"/>
            </a:xfrm>
            <a:prstGeom prst="rect">
              <a:avLst/>
            </a:prstGeom>
          </p:spPr>
        </p:pic>
      </p:grpSp>
      <p:grpSp>
        <p:nvGrpSpPr>
          <p:cNvPr id="33" name="Grupo 32"/>
          <p:cNvGrpSpPr/>
          <p:nvPr/>
        </p:nvGrpSpPr>
        <p:grpSpPr>
          <a:xfrm>
            <a:off x="9549047" y="5146130"/>
            <a:ext cx="634417" cy="620916"/>
            <a:chOff x="8872899" y="4836930"/>
            <a:chExt cx="634417" cy="620916"/>
          </a:xfrm>
        </p:grpSpPr>
        <p:sp>
          <p:nvSpPr>
            <p:cNvPr id="28" name="Retângulo 60"/>
            <p:cNvSpPr/>
            <p:nvPr/>
          </p:nvSpPr>
          <p:spPr>
            <a:xfrm>
              <a:off x="8872899" y="4836930"/>
              <a:ext cx="634417" cy="620916"/>
            </a:xfrm>
            <a:prstGeom prst="ellipse">
              <a:avLst/>
            </a:prstGeom>
            <a:solidFill>
              <a:srgbClr val="A184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0712" y="4937993"/>
              <a:ext cx="418790" cy="418790"/>
            </a:xfrm>
            <a:prstGeom prst="rect">
              <a:avLst/>
            </a:prstGeom>
          </p:spPr>
        </p:pic>
      </p:grpSp>
      <p:sp>
        <p:nvSpPr>
          <p:cNvPr id="34" name="Google Shape;528;p5">
            <a:extLst>
              <a:ext uri="{FF2B5EF4-FFF2-40B4-BE49-F238E27FC236}">
                <a16:creationId xmlns:a16="http://schemas.microsoft.com/office/drawing/2014/main" id="{947752A7-9C6A-9E42-6156-43A4BBD51ED3}"/>
              </a:ext>
            </a:extLst>
          </p:cNvPr>
          <p:cNvSpPr txBox="1"/>
          <p:nvPr/>
        </p:nvSpPr>
        <p:spPr>
          <a:xfrm>
            <a:off x="10258457" y="3428941"/>
            <a:ext cx="1482160" cy="461624"/>
          </a:xfrm>
          <a:prstGeom prst="rect">
            <a:avLst/>
          </a:prstGeom>
          <a:noFill/>
          <a:ln>
            <a:noFill/>
          </a:ln>
        </p:spPr>
        <p:txBody>
          <a:bodyPr spcFirstLastPara="1" wrap="square" lIns="91425" tIns="45700" rIns="91425" bIns="45700" anchor="t" anchorCtr="0">
            <a:spAutoFit/>
          </a:bodyPr>
          <a:lstStyle/>
          <a:p>
            <a:pPr lvl="0"/>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Recursos Humanos</a:t>
            </a:r>
            <a:endParaRPr lang="es-ES" sz="1200" b="1" dirty="0">
              <a:solidFill>
                <a:schemeClr val="bg1">
                  <a:lumMod val="50000"/>
                </a:schemeClr>
              </a:solidFill>
              <a:latin typeface="Verdana" panose="020B0604030504040204" pitchFamily="34" charset="0"/>
              <a:ea typeface="Verdana" panose="020B0604030504040204" pitchFamily="34" charset="0"/>
            </a:endParaRPr>
          </a:p>
        </p:txBody>
      </p:sp>
      <p:sp>
        <p:nvSpPr>
          <p:cNvPr id="35" name="Google Shape;528;p5">
            <a:extLst>
              <a:ext uri="{FF2B5EF4-FFF2-40B4-BE49-F238E27FC236}">
                <a16:creationId xmlns:a16="http://schemas.microsoft.com/office/drawing/2014/main" id="{947752A7-9C6A-9E42-6156-43A4BBD51ED3}"/>
              </a:ext>
            </a:extLst>
          </p:cNvPr>
          <p:cNvSpPr txBox="1"/>
          <p:nvPr/>
        </p:nvSpPr>
        <p:spPr>
          <a:xfrm>
            <a:off x="10233007" y="4307691"/>
            <a:ext cx="1644862" cy="461624"/>
          </a:xfrm>
          <a:prstGeom prst="rect">
            <a:avLst/>
          </a:prstGeom>
          <a:noFill/>
          <a:ln>
            <a:noFill/>
          </a:ln>
        </p:spPr>
        <p:txBody>
          <a:bodyPr spcFirstLastPara="1" wrap="square" lIns="91425" tIns="45700" rIns="91425" bIns="45700" anchor="t" anchorCtr="0">
            <a:spAutoFit/>
          </a:bodyPr>
          <a:lstStyle/>
          <a:p>
            <a:pPr lvl="0"/>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Infraestructura y equipamiento</a:t>
            </a:r>
            <a:endParaRPr lang="es-ES" sz="1200" b="1" dirty="0">
              <a:solidFill>
                <a:schemeClr val="bg1">
                  <a:lumMod val="50000"/>
                </a:schemeClr>
              </a:solidFill>
              <a:latin typeface="Verdana" panose="020B0604030504040204" pitchFamily="34" charset="0"/>
              <a:ea typeface="Verdana" panose="020B0604030504040204" pitchFamily="34" charset="0"/>
            </a:endParaRPr>
          </a:p>
        </p:txBody>
      </p:sp>
      <p:sp>
        <p:nvSpPr>
          <p:cNvPr id="36" name="Google Shape;528;p5">
            <a:extLst>
              <a:ext uri="{FF2B5EF4-FFF2-40B4-BE49-F238E27FC236}">
                <a16:creationId xmlns:a16="http://schemas.microsoft.com/office/drawing/2014/main" id="{947752A7-9C6A-9E42-6156-43A4BBD51ED3}"/>
              </a:ext>
            </a:extLst>
          </p:cNvPr>
          <p:cNvSpPr txBox="1"/>
          <p:nvPr/>
        </p:nvSpPr>
        <p:spPr>
          <a:xfrm>
            <a:off x="10217766" y="5186441"/>
            <a:ext cx="1753350" cy="461624"/>
          </a:xfrm>
          <a:prstGeom prst="rect">
            <a:avLst/>
          </a:prstGeom>
          <a:noFill/>
          <a:ln>
            <a:noFill/>
          </a:ln>
        </p:spPr>
        <p:txBody>
          <a:bodyPr spcFirstLastPara="1" wrap="square" lIns="91425" tIns="45700" rIns="91425" bIns="45700" anchor="t" anchorCtr="0">
            <a:spAutoFit/>
          </a:bodyPr>
          <a:lstStyle/>
          <a:p>
            <a:pPr lvl="0"/>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Plan de apertura y Gestión Integral</a:t>
            </a:r>
            <a:endParaRPr lang="es-ES" sz="1200" b="1" dirty="0">
              <a:solidFill>
                <a:schemeClr val="bg1">
                  <a:lumMod val="50000"/>
                </a:schemeClr>
              </a:solidFill>
              <a:latin typeface="Verdana" panose="020B0604030504040204" pitchFamily="34" charset="0"/>
              <a:ea typeface="Verdana" panose="020B0604030504040204" pitchFamily="34" charset="0"/>
            </a:endParaRPr>
          </a:p>
        </p:txBody>
      </p:sp>
      <p:grpSp>
        <p:nvGrpSpPr>
          <p:cNvPr id="37" name="Grupo 36"/>
          <p:cNvGrpSpPr/>
          <p:nvPr/>
        </p:nvGrpSpPr>
        <p:grpSpPr>
          <a:xfrm>
            <a:off x="1669612" y="3111951"/>
            <a:ext cx="634417" cy="620916"/>
            <a:chOff x="8901940" y="5768145"/>
            <a:chExt cx="634417" cy="620916"/>
          </a:xfrm>
          <a:solidFill>
            <a:srgbClr val="737373"/>
          </a:solidFill>
        </p:grpSpPr>
        <p:sp>
          <p:nvSpPr>
            <p:cNvPr id="29" name="Retângulo 60"/>
            <p:cNvSpPr/>
            <p:nvPr/>
          </p:nvSpPr>
          <p:spPr>
            <a:xfrm>
              <a:off x="8901940" y="5768145"/>
              <a:ext cx="634417" cy="620916"/>
            </a:xfrm>
            <a:prstGeom prst="ellipse">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6225" y="5915680"/>
              <a:ext cx="325847" cy="325847"/>
            </a:xfrm>
            <a:prstGeom prst="rect">
              <a:avLst/>
            </a:prstGeom>
            <a:grpFill/>
          </p:spPr>
        </p:pic>
      </p:grpSp>
      <p:sp>
        <p:nvSpPr>
          <p:cNvPr id="38" name="Google Shape;528;p5">
            <a:extLst>
              <a:ext uri="{FF2B5EF4-FFF2-40B4-BE49-F238E27FC236}">
                <a16:creationId xmlns:a16="http://schemas.microsoft.com/office/drawing/2014/main" id="{947752A7-9C6A-9E42-6156-43A4BBD51ED3}"/>
              </a:ext>
            </a:extLst>
          </p:cNvPr>
          <p:cNvSpPr txBox="1"/>
          <p:nvPr/>
        </p:nvSpPr>
        <p:spPr>
          <a:xfrm>
            <a:off x="0" y="3211527"/>
            <a:ext cx="1649872" cy="461624"/>
          </a:xfrm>
          <a:prstGeom prst="rect">
            <a:avLst/>
          </a:prstGeom>
          <a:noFill/>
          <a:ln>
            <a:noFill/>
          </a:ln>
        </p:spPr>
        <p:txBody>
          <a:bodyPr spcFirstLastPara="1" wrap="square" lIns="91425" tIns="45700" rIns="91425" bIns="45700" anchor="t" anchorCtr="0">
            <a:spAutoFit/>
          </a:bodyPr>
          <a:lstStyle/>
          <a:p>
            <a:pPr lvl="0" algn="r"/>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Financiamiento</a:t>
            </a:r>
          </a:p>
          <a:p>
            <a:pPr lvl="0" algn="r"/>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Obras civiles</a:t>
            </a:r>
            <a:endParaRPr lang="es-ES" sz="1200" b="1" dirty="0">
              <a:solidFill>
                <a:schemeClr val="bg1">
                  <a:lumMod val="50000"/>
                </a:schemeClr>
              </a:solidFill>
              <a:latin typeface="Verdana" panose="020B0604030504040204" pitchFamily="34" charset="0"/>
              <a:ea typeface="Verdana" panose="020B0604030504040204" pitchFamily="34" charset="0"/>
            </a:endParaRPr>
          </a:p>
        </p:txBody>
      </p:sp>
      <p:sp>
        <p:nvSpPr>
          <p:cNvPr id="54" name="Elipse 53"/>
          <p:cNvSpPr/>
          <p:nvPr/>
        </p:nvSpPr>
        <p:spPr>
          <a:xfrm>
            <a:off x="9418520" y="5411884"/>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lipse 40"/>
          <p:cNvSpPr/>
          <p:nvPr/>
        </p:nvSpPr>
        <p:spPr>
          <a:xfrm>
            <a:off x="9329056" y="2765532"/>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lipse 41"/>
          <p:cNvSpPr/>
          <p:nvPr/>
        </p:nvSpPr>
        <p:spPr>
          <a:xfrm>
            <a:off x="8349875" y="4413513"/>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ector recto 43"/>
          <p:cNvCxnSpPr/>
          <p:nvPr/>
        </p:nvCxnSpPr>
        <p:spPr>
          <a:xfrm>
            <a:off x="8941214" y="3614953"/>
            <a:ext cx="442806" cy="0"/>
          </a:xfrm>
          <a:prstGeom prst="line">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8941214" y="4510354"/>
            <a:ext cx="481379" cy="0"/>
          </a:xfrm>
          <a:prstGeom prst="line">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2" name="Elipse 51"/>
          <p:cNvSpPr/>
          <p:nvPr/>
        </p:nvSpPr>
        <p:spPr>
          <a:xfrm>
            <a:off x="9351541" y="3557048"/>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lipse 52"/>
          <p:cNvSpPr/>
          <p:nvPr/>
        </p:nvSpPr>
        <p:spPr>
          <a:xfrm>
            <a:off x="9351541" y="4443772"/>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Conector angular 60"/>
          <p:cNvCxnSpPr>
            <a:endCxn id="54" idx="7"/>
          </p:cNvCxnSpPr>
          <p:nvPr/>
        </p:nvCxnSpPr>
        <p:spPr>
          <a:xfrm rot="16200000" flipH="1">
            <a:off x="8725154" y="4651078"/>
            <a:ext cx="947539" cy="601407"/>
          </a:xfrm>
          <a:prstGeom prst="bentConnector3">
            <a:avLst>
              <a:gd name="adj1" fmla="val 104160"/>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Google Shape;528;p5">
            <a:extLst>
              <a:ext uri="{FF2B5EF4-FFF2-40B4-BE49-F238E27FC236}">
                <a16:creationId xmlns:a16="http://schemas.microsoft.com/office/drawing/2014/main" id="{947752A7-9C6A-9E42-6156-43A4BBD51ED3}"/>
              </a:ext>
            </a:extLst>
          </p:cNvPr>
          <p:cNvSpPr txBox="1"/>
          <p:nvPr/>
        </p:nvSpPr>
        <p:spPr>
          <a:xfrm>
            <a:off x="167712" y="4142631"/>
            <a:ext cx="1509803" cy="461624"/>
          </a:xfrm>
          <a:prstGeom prst="rect">
            <a:avLst/>
          </a:prstGeom>
          <a:noFill/>
          <a:ln>
            <a:noFill/>
          </a:ln>
        </p:spPr>
        <p:txBody>
          <a:bodyPr spcFirstLastPara="1" wrap="square" lIns="91425" tIns="45700" rIns="91425" bIns="45700" anchor="t" anchorCtr="0">
            <a:spAutoFit/>
          </a:bodyPr>
          <a:lstStyle/>
          <a:p>
            <a:pPr lvl="0" algn="r"/>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Superficie (m²) </a:t>
            </a:r>
          </a:p>
        </p:txBody>
      </p:sp>
      <p:sp>
        <p:nvSpPr>
          <p:cNvPr id="70" name="Google Shape;528;p5">
            <a:extLst>
              <a:ext uri="{FF2B5EF4-FFF2-40B4-BE49-F238E27FC236}">
                <a16:creationId xmlns:a16="http://schemas.microsoft.com/office/drawing/2014/main" id="{947752A7-9C6A-9E42-6156-43A4BBD51ED3}"/>
              </a:ext>
            </a:extLst>
          </p:cNvPr>
          <p:cNvSpPr txBox="1"/>
          <p:nvPr/>
        </p:nvSpPr>
        <p:spPr>
          <a:xfrm>
            <a:off x="-213274" y="4943885"/>
            <a:ext cx="1890789" cy="461624"/>
          </a:xfrm>
          <a:prstGeom prst="rect">
            <a:avLst/>
          </a:prstGeom>
          <a:noFill/>
          <a:ln>
            <a:noFill/>
          </a:ln>
        </p:spPr>
        <p:txBody>
          <a:bodyPr spcFirstLastPara="1" wrap="square" lIns="91425" tIns="45700" rIns="91425" bIns="45700" anchor="t" anchorCtr="0">
            <a:spAutoFit/>
          </a:bodyPr>
          <a:lstStyle/>
          <a:p>
            <a:pPr lvl="0" algn="r"/>
            <a:r>
              <a:rPr lang="es-ES" sz="12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Con equipamiento básico</a:t>
            </a:r>
            <a:endParaRPr lang="es-ES" sz="1200" b="1" dirty="0">
              <a:solidFill>
                <a:schemeClr val="bg1">
                  <a:lumMod val="50000"/>
                </a:schemeClr>
              </a:solidFill>
              <a:latin typeface="Verdana" panose="020B0604030504040204" pitchFamily="34" charset="0"/>
              <a:ea typeface="Verdana" panose="020B0604030504040204" pitchFamily="34" charset="0"/>
            </a:endParaRPr>
          </a:p>
        </p:txBody>
      </p:sp>
      <p:grpSp>
        <p:nvGrpSpPr>
          <p:cNvPr id="74" name="Grupo 73"/>
          <p:cNvGrpSpPr/>
          <p:nvPr/>
        </p:nvGrpSpPr>
        <p:grpSpPr>
          <a:xfrm>
            <a:off x="1669612" y="4764399"/>
            <a:ext cx="634417" cy="620916"/>
            <a:chOff x="1919296" y="4549499"/>
            <a:chExt cx="634417" cy="620916"/>
          </a:xfrm>
        </p:grpSpPr>
        <p:sp>
          <p:nvSpPr>
            <p:cNvPr id="68" name="Retângulo 60"/>
            <p:cNvSpPr/>
            <p:nvPr/>
          </p:nvSpPr>
          <p:spPr>
            <a:xfrm>
              <a:off x="1919296" y="4549499"/>
              <a:ext cx="634417" cy="620916"/>
            </a:xfrm>
            <a:prstGeom prst="ellipse">
              <a:avLst/>
            </a:prstGeom>
            <a:solidFill>
              <a:srgbClr val="7373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71" name="Imagen 7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7611" y="4603466"/>
              <a:ext cx="457786" cy="457786"/>
            </a:xfrm>
            <a:prstGeom prst="rect">
              <a:avLst/>
            </a:prstGeom>
            <a:noFill/>
          </p:spPr>
        </p:pic>
      </p:grpSp>
      <p:grpSp>
        <p:nvGrpSpPr>
          <p:cNvPr id="73" name="Grupo 72"/>
          <p:cNvGrpSpPr/>
          <p:nvPr/>
        </p:nvGrpSpPr>
        <p:grpSpPr>
          <a:xfrm>
            <a:off x="1669612" y="3939216"/>
            <a:ext cx="634417" cy="620916"/>
            <a:chOff x="1919296" y="3724316"/>
            <a:chExt cx="634417" cy="620916"/>
          </a:xfrm>
        </p:grpSpPr>
        <p:sp>
          <p:nvSpPr>
            <p:cNvPr id="64" name="Retângulo 60"/>
            <p:cNvSpPr/>
            <p:nvPr/>
          </p:nvSpPr>
          <p:spPr>
            <a:xfrm>
              <a:off x="1919296" y="3724316"/>
              <a:ext cx="634417" cy="620916"/>
            </a:xfrm>
            <a:prstGeom prst="ellipse">
              <a:avLst/>
            </a:prstGeom>
            <a:solidFill>
              <a:srgbClr val="73737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dirty="0">
                <a:latin typeface="Verdana" panose="020B0604030504040204" pitchFamily="34" charset="0"/>
                <a:ea typeface="Verdana" panose="020B0604030504040204" pitchFamily="34" charset="0"/>
                <a:cs typeface="Calibri" panose="020F0502020204030204" pitchFamily="34" charset="0"/>
              </a:endParaRPr>
            </a:p>
          </p:txBody>
        </p:sp>
        <p:pic>
          <p:nvPicPr>
            <p:cNvPr id="72" name="Imagen 7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1828" y="3778339"/>
              <a:ext cx="529352" cy="529352"/>
            </a:xfrm>
            <a:prstGeom prst="rect">
              <a:avLst/>
            </a:prstGeom>
          </p:spPr>
        </p:pic>
      </p:grpSp>
      <p:cxnSp>
        <p:nvCxnSpPr>
          <p:cNvPr id="76" name="Conector angular 75"/>
          <p:cNvCxnSpPr/>
          <p:nvPr/>
        </p:nvCxnSpPr>
        <p:spPr>
          <a:xfrm rot="10800000" flipV="1">
            <a:off x="2328893" y="3898169"/>
            <a:ext cx="1127227" cy="1248844"/>
          </a:xfrm>
          <a:prstGeom prst="bentConnector3">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Elipse 76"/>
          <p:cNvSpPr/>
          <p:nvPr/>
        </p:nvSpPr>
        <p:spPr>
          <a:xfrm rot="10800000">
            <a:off x="2292057" y="4175044"/>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Elipse 77"/>
          <p:cNvSpPr/>
          <p:nvPr/>
        </p:nvSpPr>
        <p:spPr>
          <a:xfrm rot="10800000">
            <a:off x="3383838" y="3898370"/>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Conector recto 79"/>
          <p:cNvCxnSpPr/>
          <p:nvPr/>
        </p:nvCxnSpPr>
        <p:spPr>
          <a:xfrm rot="10800000">
            <a:off x="2411127" y="4235474"/>
            <a:ext cx="481379" cy="0"/>
          </a:xfrm>
          <a:prstGeom prst="line">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Elipse 80"/>
          <p:cNvSpPr/>
          <p:nvPr/>
        </p:nvSpPr>
        <p:spPr>
          <a:xfrm rot="10800000">
            <a:off x="2268064" y="5081366"/>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lipse 81"/>
          <p:cNvSpPr/>
          <p:nvPr/>
        </p:nvSpPr>
        <p:spPr>
          <a:xfrm rot="10800000">
            <a:off x="2236858" y="3364476"/>
            <a:ext cx="95023" cy="93331"/>
          </a:xfrm>
          <a:prstGeom prst="ellipse">
            <a:avLst/>
          </a:prstGeom>
          <a:solidFill>
            <a:schemeClr val="bg1"/>
          </a:solid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Conector angular 82"/>
          <p:cNvCxnSpPr>
            <a:endCxn id="29" idx="6"/>
          </p:cNvCxnSpPr>
          <p:nvPr/>
        </p:nvCxnSpPr>
        <p:spPr>
          <a:xfrm rot="10800000">
            <a:off x="2304029" y="3422409"/>
            <a:ext cx="579896" cy="431344"/>
          </a:xfrm>
          <a:prstGeom prst="bentConnector3">
            <a:avLst>
              <a:gd name="adj1" fmla="val -3875"/>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Conector angular 96"/>
          <p:cNvCxnSpPr>
            <a:stCxn id="42" idx="6"/>
            <a:endCxn id="41" idx="2"/>
          </p:cNvCxnSpPr>
          <p:nvPr/>
        </p:nvCxnSpPr>
        <p:spPr>
          <a:xfrm flipV="1">
            <a:off x="8444898" y="2812198"/>
            <a:ext cx="884158" cy="1647981"/>
          </a:xfrm>
          <a:prstGeom prst="bentConnector3">
            <a:avLst/>
          </a:prstGeom>
          <a:ln w="28575">
            <a:solidFill>
              <a:schemeClr val="bg1">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863202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a:extLst>
              <a:ext uri="{FF2B5EF4-FFF2-40B4-BE49-F238E27FC236}">
                <a16:creationId xmlns:a16="http://schemas.microsoft.com/office/drawing/2014/main" id="{4062ED5E-1238-4264-A3BD-0DEF934D2DC5}"/>
              </a:ext>
            </a:extLst>
          </p:cNvPr>
          <p:cNvGraphicFramePr/>
          <p:nvPr>
            <p:extLst>
              <p:ext uri="{D42A27DB-BD31-4B8C-83A1-F6EECF244321}">
                <p14:modId xmlns:p14="http://schemas.microsoft.com/office/powerpoint/2010/main" val="1239106841"/>
              </p:ext>
            </p:extLst>
          </p:nvPr>
        </p:nvGraphicFramePr>
        <p:xfrm>
          <a:off x="-1398553" y="1126837"/>
          <a:ext cx="10772775" cy="4871508"/>
        </p:xfrm>
        <a:graphic>
          <a:graphicData uri="http://schemas.openxmlformats.org/drawingml/2006/chart">
            <c:chart xmlns:c="http://schemas.openxmlformats.org/drawingml/2006/chart" xmlns:r="http://schemas.openxmlformats.org/officeDocument/2006/relationships" r:id="rId2"/>
          </a:graphicData>
        </a:graphic>
      </p:graphicFrame>
      <p:sp>
        <p:nvSpPr>
          <p:cNvPr id="10" name="Google Shape;528;p5">
            <a:extLst>
              <a:ext uri="{FF2B5EF4-FFF2-40B4-BE49-F238E27FC236}">
                <a16:creationId xmlns:a16="http://schemas.microsoft.com/office/drawing/2014/main" id="{947752A7-9C6A-9E42-6156-43A4BBD51ED3}"/>
              </a:ext>
            </a:extLst>
          </p:cNvPr>
          <p:cNvSpPr txBox="1"/>
          <p:nvPr/>
        </p:nvSpPr>
        <p:spPr>
          <a:xfrm>
            <a:off x="296155" y="941643"/>
            <a:ext cx="10172792" cy="369291"/>
          </a:xfrm>
          <a:prstGeom prst="rect">
            <a:avLst/>
          </a:prstGeom>
          <a:noFill/>
          <a:ln>
            <a:noFill/>
          </a:ln>
        </p:spPr>
        <p:txBody>
          <a:bodyPr spcFirstLastPara="1" wrap="square" lIns="91425" tIns="45700" rIns="91425" bIns="45700" anchor="t" anchorCtr="0">
            <a:spAutoFit/>
          </a:bodyPr>
          <a:lstStyle/>
          <a:p>
            <a:pPr lvl="0"/>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Cumplimiento de cada Factor para la Puesta en Marcha del Hospital</a:t>
            </a:r>
            <a:endParaRPr lang="es-ES" sz="1800" b="1" dirty="0">
              <a:solidFill>
                <a:schemeClr val="bg1">
                  <a:lumMod val="50000"/>
                </a:schemeClr>
              </a:solidFill>
              <a:latin typeface="Verdana" panose="020B0604030504040204" pitchFamily="34" charset="0"/>
              <a:ea typeface="Verdana" panose="020B0604030504040204" pitchFamily="34"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08" y="3584528"/>
            <a:ext cx="685357" cy="68535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008" y="3562591"/>
            <a:ext cx="707294" cy="707294"/>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45" y="3562591"/>
            <a:ext cx="693611" cy="693611"/>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5643" y="3851095"/>
            <a:ext cx="560220" cy="560220"/>
          </a:xfrm>
          <a:prstGeom prst="rect">
            <a:avLst/>
          </a:prstGeom>
        </p:spPr>
      </p:pic>
      <p:grpSp>
        <p:nvGrpSpPr>
          <p:cNvPr id="2" name="Grupo 1"/>
          <p:cNvGrpSpPr/>
          <p:nvPr/>
        </p:nvGrpSpPr>
        <p:grpSpPr>
          <a:xfrm>
            <a:off x="8298564" y="2002243"/>
            <a:ext cx="3672750" cy="1046360"/>
            <a:chOff x="8298564" y="2002243"/>
            <a:chExt cx="3672750" cy="1046360"/>
          </a:xfrm>
        </p:grpSpPr>
        <p:sp>
          <p:nvSpPr>
            <p:cNvPr id="12" name="Google Shape;528;p5">
              <a:extLst>
                <a:ext uri="{FF2B5EF4-FFF2-40B4-BE49-F238E27FC236}">
                  <a16:creationId xmlns:a16="http://schemas.microsoft.com/office/drawing/2014/main" id="{947752A7-9C6A-9E42-6156-43A4BBD51ED3}"/>
                </a:ext>
              </a:extLst>
            </p:cNvPr>
            <p:cNvSpPr txBox="1"/>
            <p:nvPr/>
          </p:nvSpPr>
          <p:spPr>
            <a:xfrm>
              <a:off x="8311288" y="2002243"/>
              <a:ext cx="2395429" cy="261570"/>
            </a:xfrm>
            <a:prstGeom prst="rect">
              <a:avLst/>
            </a:prstGeom>
            <a:noFill/>
            <a:ln>
              <a:noFill/>
            </a:ln>
          </p:spPr>
          <p:txBody>
            <a:bodyPr spcFirstLastPara="1" wrap="square" lIns="91425" tIns="45700" rIns="91425" bIns="45700" anchor="t" anchorCtr="0">
              <a:spAutoFit/>
            </a:bodyPr>
            <a:lstStyle/>
            <a:p>
              <a:pPr lvl="0"/>
              <a:r>
                <a:rPr lang="es-ES" sz="1100" b="1" dirty="0">
                  <a:solidFill>
                    <a:srgbClr val="C25812"/>
                  </a:solidFill>
                  <a:latin typeface="Verdana" panose="020B0604030504040204" pitchFamily="34" charset="0"/>
                  <a:ea typeface="Verdana" panose="020B0604030504040204" pitchFamily="34" charset="0"/>
                  <a:cs typeface="Poppins SemiBold"/>
                  <a:sym typeface="Poppins SemiBold"/>
                </a:rPr>
                <a:t>Autorizaciones Sanitarias</a:t>
              </a:r>
              <a:endParaRPr lang="es-ES" sz="1100" b="1" dirty="0">
                <a:solidFill>
                  <a:srgbClr val="C25812"/>
                </a:solidFill>
                <a:latin typeface="Verdana" panose="020B0604030504040204" pitchFamily="34" charset="0"/>
                <a:ea typeface="Verdana" panose="020B0604030504040204" pitchFamily="34" charset="0"/>
              </a:endParaRPr>
            </a:p>
          </p:txBody>
        </p:sp>
        <p:sp>
          <p:nvSpPr>
            <p:cNvPr id="13" name="Google Shape;528;p5">
              <a:extLst>
                <a:ext uri="{FF2B5EF4-FFF2-40B4-BE49-F238E27FC236}">
                  <a16:creationId xmlns:a16="http://schemas.microsoft.com/office/drawing/2014/main" id="{947752A7-9C6A-9E42-6156-43A4BBD51ED3}"/>
                </a:ext>
              </a:extLst>
            </p:cNvPr>
            <p:cNvSpPr txBox="1"/>
            <p:nvPr/>
          </p:nvSpPr>
          <p:spPr>
            <a:xfrm>
              <a:off x="8298564" y="2279202"/>
              <a:ext cx="3672750" cy="769401"/>
            </a:xfrm>
            <a:prstGeom prst="rect">
              <a:avLst/>
            </a:prstGeom>
            <a:noFill/>
            <a:ln>
              <a:noFill/>
            </a:ln>
          </p:spPr>
          <p:txBody>
            <a:bodyPr spcFirstLastPara="1" wrap="square" lIns="91425" tIns="45700" rIns="91425" bIns="45700" anchor="t" anchorCtr="0">
              <a:spAutoFit/>
            </a:bodyPr>
            <a:lstStyle/>
            <a:p>
              <a:pPr marL="285750" lvl="0" indent="-285750">
                <a:buClr>
                  <a:srgbClr val="C25812"/>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Cuidados Paliativos</a:t>
              </a:r>
            </a:p>
            <a:p>
              <a:pPr marL="285750" lvl="0" indent="-285750">
                <a:buClr>
                  <a:srgbClr val="C25812"/>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Diálisis</a:t>
              </a:r>
            </a:p>
            <a:p>
              <a:pPr marL="285750" indent="-285750">
                <a:buClr>
                  <a:srgbClr val="C25812"/>
                </a:buClr>
                <a:buSzPct val="150000"/>
                <a:buFont typeface="Wingdings" panose="05000000000000000000" pitchFamily="2" charset="2"/>
                <a:buChar char="§"/>
              </a:pPr>
              <a:r>
                <a:rPr lang="en-US" sz="1100" dirty="0" err="1">
                  <a:solidFill>
                    <a:schemeClr val="bg1">
                      <a:lumMod val="50000"/>
                    </a:schemeClr>
                  </a:solidFill>
                  <a:latin typeface="Verdana" panose="020B0604030504040204" pitchFamily="34" charset="0"/>
                  <a:ea typeface="Verdana" panose="020B0604030504040204" pitchFamily="34" charset="0"/>
                  <a:cs typeface="Poppins SemiBold"/>
                </a:rPr>
                <a:t>Unidad</a:t>
              </a:r>
              <a:r>
                <a:rPr lang="en-US" sz="1100" dirty="0">
                  <a:solidFill>
                    <a:schemeClr val="bg1">
                      <a:lumMod val="50000"/>
                    </a:schemeClr>
                  </a:solidFill>
                  <a:latin typeface="Verdana" panose="020B0604030504040204" pitchFamily="34" charset="0"/>
                  <a:ea typeface="Verdana" panose="020B0604030504040204" pitchFamily="34" charset="0"/>
                  <a:cs typeface="Poppins SemiBold"/>
                </a:rPr>
                <a:t> </a:t>
              </a:r>
              <a:r>
                <a:rPr lang="en-US" sz="1100" dirty="0" err="1">
                  <a:solidFill>
                    <a:schemeClr val="bg1">
                      <a:lumMod val="50000"/>
                    </a:schemeClr>
                  </a:solidFill>
                  <a:latin typeface="Verdana" panose="020B0604030504040204" pitchFamily="34" charset="0"/>
                  <a:ea typeface="Verdana" panose="020B0604030504040204" pitchFamily="34" charset="0"/>
                  <a:cs typeface="Poppins SemiBold"/>
                </a:rPr>
                <a:t>Hospitalaria</a:t>
              </a:r>
              <a:r>
                <a:rPr lang="en-US" sz="1100" dirty="0">
                  <a:solidFill>
                    <a:schemeClr val="bg1">
                      <a:lumMod val="50000"/>
                    </a:schemeClr>
                  </a:solidFill>
                  <a:latin typeface="Verdana" panose="020B0604030504040204" pitchFamily="34" charset="0"/>
                  <a:ea typeface="Verdana" panose="020B0604030504040204" pitchFamily="34" charset="0"/>
                  <a:cs typeface="Poppins SemiBold"/>
                </a:rPr>
                <a:t> de </a:t>
              </a:r>
              <a:r>
                <a:rPr lang="en-US" sz="1100" dirty="0" err="1">
                  <a:solidFill>
                    <a:schemeClr val="bg1">
                      <a:lumMod val="50000"/>
                    </a:schemeClr>
                  </a:solidFill>
                  <a:latin typeface="Verdana" panose="020B0604030504040204" pitchFamily="34" charset="0"/>
                  <a:ea typeface="Verdana" panose="020B0604030504040204" pitchFamily="34" charset="0"/>
                  <a:cs typeface="Poppins SemiBold"/>
                </a:rPr>
                <a:t>Cuidados</a:t>
              </a:r>
              <a:r>
                <a:rPr lang="en-US" sz="1100" dirty="0">
                  <a:solidFill>
                    <a:schemeClr val="bg1">
                      <a:lumMod val="50000"/>
                    </a:schemeClr>
                  </a:solidFill>
                  <a:latin typeface="Verdana" panose="020B0604030504040204" pitchFamily="34" charset="0"/>
                  <a:ea typeface="Verdana" panose="020B0604030504040204" pitchFamily="34" charset="0"/>
                  <a:cs typeface="Poppins SemiBold"/>
                </a:rPr>
                <a:t> </a:t>
              </a:r>
              <a:r>
                <a:rPr lang="en-US" sz="1100" dirty="0" err="1">
                  <a:solidFill>
                    <a:schemeClr val="bg1">
                      <a:lumMod val="50000"/>
                    </a:schemeClr>
                  </a:solidFill>
                  <a:latin typeface="Verdana" panose="020B0604030504040204" pitchFamily="34" charset="0"/>
                  <a:ea typeface="Verdana" panose="020B0604030504040204" pitchFamily="34" charset="0"/>
                  <a:cs typeface="Poppins SemiBold"/>
                </a:rPr>
                <a:t>Intensivos</a:t>
              </a:r>
              <a:r>
                <a:rPr lang="en-US" sz="1100" dirty="0">
                  <a:solidFill>
                    <a:schemeClr val="bg1">
                      <a:lumMod val="50000"/>
                    </a:schemeClr>
                  </a:solidFill>
                  <a:latin typeface="Verdana" panose="020B0604030504040204" pitchFamily="34" charset="0"/>
                  <a:ea typeface="Verdana" panose="020B0604030504040204" pitchFamily="34" charset="0"/>
                  <a:cs typeface="Poppins SemiBold"/>
                </a:rPr>
                <a:t> de </a:t>
              </a:r>
              <a:r>
                <a:rPr lang="en-US" sz="1100" dirty="0" err="1">
                  <a:solidFill>
                    <a:schemeClr val="bg1">
                      <a:lumMod val="50000"/>
                    </a:schemeClr>
                  </a:solidFill>
                  <a:latin typeface="Verdana" panose="020B0604030504040204" pitchFamily="34" charset="0"/>
                  <a:ea typeface="Verdana" panose="020B0604030504040204" pitchFamily="34" charset="0"/>
                  <a:cs typeface="Poppins SemiBold"/>
                </a:rPr>
                <a:t>Psiquiatría</a:t>
              </a:r>
              <a:r>
                <a:rPr lang="en-US" sz="1100" dirty="0">
                  <a:solidFill>
                    <a:schemeClr val="bg1">
                      <a:lumMod val="50000"/>
                    </a:schemeClr>
                  </a:solidFill>
                  <a:latin typeface="Verdana" panose="020B0604030504040204" pitchFamily="34" charset="0"/>
                  <a:ea typeface="Verdana" panose="020B0604030504040204" pitchFamily="34" charset="0"/>
                  <a:cs typeface="Poppins SemiBold"/>
                </a:rPr>
                <a:t> (UHCIP)</a:t>
              </a:r>
            </a:p>
          </p:txBody>
        </p:sp>
      </p:grpSp>
      <p:grpSp>
        <p:nvGrpSpPr>
          <p:cNvPr id="3" name="Grupo 2"/>
          <p:cNvGrpSpPr/>
          <p:nvPr/>
        </p:nvGrpSpPr>
        <p:grpSpPr>
          <a:xfrm>
            <a:off x="8267053" y="3090531"/>
            <a:ext cx="3561643" cy="733690"/>
            <a:chOff x="8267053" y="3090531"/>
            <a:chExt cx="3561643" cy="733690"/>
          </a:xfrm>
        </p:grpSpPr>
        <p:sp>
          <p:nvSpPr>
            <p:cNvPr id="16" name="Google Shape;528;p5">
              <a:extLst>
                <a:ext uri="{FF2B5EF4-FFF2-40B4-BE49-F238E27FC236}">
                  <a16:creationId xmlns:a16="http://schemas.microsoft.com/office/drawing/2014/main" id="{947752A7-9C6A-9E42-6156-43A4BBD51ED3}"/>
                </a:ext>
              </a:extLst>
            </p:cNvPr>
            <p:cNvSpPr txBox="1"/>
            <p:nvPr/>
          </p:nvSpPr>
          <p:spPr>
            <a:xfrm>
              <a:off x="8322457" y="3090531"/>
              <a:ext cx="3085760" cy="261570"/>
            </a:xfrm>
            <a:prstGeom prst="rect">
              <a:avLst/>
            </a:prstGeom>
            <a:noFill/>
            <a:ln>
              <a:noFill/>
            </a:ln>
          </p:spPr>
          <p:txBody>
            <a:bodyPr spcFirstLastPara="1" wrap="square" lIns="91425" tIns="45700" rIns="91425" bIns="45700" anchor="t" anchorCtr="0">
              <a:spAutoFit/>
            </a:bodyPr>
            <a:lstStyle/>
            <a:p>
              <a:pPr lvl="0"/>
              <a:r>
                <a:rPr lang="es-ES" sz="1100" b="1" dirty="0">
                  <a:solidFill>
                    <a:srgbClr val="E60F56"/>
                  </a:solidFill>
                  <a:latin typeface="Verdana" panose="020B0604030504040204" pitchFamily="34" charset="0"/>
                  <a:ea typeface="Verdana" panose="020B0604030504040204" pitchFamily="34" charset="0"/>
                  <a:cs typeface="Poppins SemiBold"/>
                  <a:sym typeface="Poppins SemiBold"/>
                </a:rPr>
                <a:t>Recursos Humanos</a:t>
              </a:r>
              <a:endParaRPr lang="es-ES" sz="1100" b="1" dirty="0">
                <a:solidFill>
                  <a:srgbClr val="E60F56"/>
                </a:solidFill>
                <a:latin typeface="Verdana" panose="020B0604030504040204" pitchFamily="34" charset="0"/>
                <a:ea typeface="Verdana" panose="020B0604030504040204" pitchFamily="34" charset="0"/>
              </a:endParaRPr>
            </a:p>
          </p:txBody>
        </p:sp>
        <p:sp>
          <p:nvSpPr>
            <p:cNvPr id="17" name="Rectángulo 16"/>
            <p:cNvSpPr/>
            <p:nvPr/>
          </p:nvSpPr>
          <p:spPr>
            <a:xfrm>
              <a:off x="8267053" y="3393334"/>
              <a:ext cx="3561643" cy="430887"/>
            </a:xfrm>
            <a:prstGeom prst="rect">
              <a:avLst/>
            </a:prstGeom>
          </p:spPr>
          <p:txBody>
            <a:bodyPr wrap="square">
              <a:spAutoFit/>
            </a:bodyPr>
            <a:lstStyle/>
            <a:p>
              <a:pPr marL="285750" lvl="0" indent="-285750">
                <a:buClr>
                  <a:srgbClr val="E60F56"/>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40% de la dotación médica, incluyendo médicos generales y especialistas.</a:t>
              </a:r>
              <a:endParaRPr lang="es-ES" sz="1100" dirty="0">
                <a:solidFill>
                  <a:schemeClr val="bg1">
                    <a:lumMod val="50000"/>
                  </a:schemeClr>
                </a:solidFill>
                <a:latin typeface="Verdana" panose="020B0604030504040204" pitchFamily="34" charset="0"/>
                <a:ea typeface="Verdana" panose="020B0604030504040204" pitchFamily="34" charset="0"/>
              </a:endParaRPr>
            </a:p>
          </p:txBody>
        </p:sp>
      </p:grpSp>
      <p:grpSp>
        <p:nvGrpSpPr>
          <p:cNvPr id="4" name="Grupo 3"/>
          <p:cNvGrpSpPr/>
          <p:nvPr/>
        </p:nvGrpSpPr>
        <p:grpSpPr>
          <a:xfrm>
            <a:off x="8298564" y="3866149"/>
            <a:ext cx="3375573" cy="564374"/>
            <a:chOff x="8298564" y="3866149"/>
            <a:chExt cx="3375573" cy="564374"/>
          </a:xfrm>
        </p:grpSpPr>
        <p:sp>
          <p:nvSpPr>
            <p:cNvPr id="14" name="Google Shape;528;p5">
              <a:extLst>
                <a:ext uri="{FF2B5EF4-FFF2-40B4-BE49-F238E27FC236}">
                  <a16:creationId xmlns:a16="http://schemas.microsoft.com/office/drawing/2014/main" id="{947752A7-9C6A-9E42-6156-43A4BBD51ED3}"/>
                </a:ext>
              </a:extLst>
            </p:cNvPr>
            <p:cNvSpPr txBox="1"/>
            <p:nvPr/>
          </p:nvSpPr>
          <p:spPr>
            <a:xfrm>
              <a:off x="8305052" y="3866149"/>
              <a:ext cx="3369085" cy="261570"/>
            </a:xfrm>
            <a:prstGeom prst="rect">
              <a:avLst/>
            </a:prstGeom>
            <a:noFill/>
            <a:ln>
              <a:noFill/>
            </a:ln>
          </p:spPr>
          <p:txBody>
            <a:bodyPr spcFirstLastPara="1" wrap="square" lIns="91425" tIns="45700" rIns="91425" bIns="45700" anchor="t" anchorCtr="0">
              <a:spAutoFit/>
            </a:bodyPr>
            <a:lstStyle/>
            <a:p>
              <a:pPr lvl="0"/>
              <a:r>
                <a:rPr lang="es-ES" sz="1100" b="1" dirty="0">
                  <a:solidFill>
                    <a:srgbClr val="FFA100"/>
                  </a:solidFill>
                  <a:latin typeface="Verdana" panose="020B0604030504040204" pitchFamily="34" charset="0"/>
                  <a:ea typeface="Verdana" panose="020B0604030504040204" pitchFamily="34" charset="0"/>
                  <a:cs typeface="Poppins SemiBold"/>
                  <a:sym typeface="Poppins SemiBold"/>
                </a:rPr>
                <a:t>Infraestructura y equipamiento</a:t>
              </a:r>
              <a:endParaRPr lang="es-ES" sz="1100" b="1" dirty="0">
                <a:solidFill>
                  <a:srgbClr val="FFA100"/>
                </a:solidFill>
                <a:latin typeface="Verdana" panose="020B0604030504040204" pitchFamily="34" charset="0"/>
                <a:ea typeface="Verdana" panose="020B0604030504040204" pitchFamily="34" charset="0"/>
              </a:endParaRPr>
            </a:p>
          </p:txBody>
        </p:sp>
        <p:sp>
          <p:nvSpPr>
            <p:cNvPr id="18" name="Rectángulo 17"/>
            <p:cNvSpPr/>
            <p:nvPr/>
          </p:nvSpPr>
          <p:spPr>
            <a:xfrm>
              <a:off x="8298564" y="4168913"/>
              <a:ext cx="2433233" cy="261610"/>
            </a:xfrm>
            <a:prstGeom prst="rect">
              <a:avLst/>
            </a:prstGeom>
          </p:spPr>
          <p:txBody>
            <a:bodyPr wrap="square">
              <a:spAutoFit/>
            </a:bodyPr>
            <a:lstStyle/>
            <a:p>
              <a:pPr marL="285750" lvl="0" indent="-285750">
                <a:buClr>
                  <a:srgbClr val="FFA100"/>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Planta de tratamiento</a:t>
              </a:r>
              <a:endParaRPr lang="es-ES" sz="1100" dirty="0">
                <a:solidFill>
                  <a:schemeClr val="bg1">
                    <a:lumMod val="50000"/>
                  </a:schemeClr>
                </a:solidFill>
                <a:latin typeface="Verdana" panose="020B0604030504040204" pitchFamily="34" charset="0"/>
                <a:ea typeface="Verdana" panose="020B0604030504040204" pitchFamily="34" charset="0"/>
              </a:endParaRPr>
            </a:p>
          </p:txBody>
        </p:sp>
      </p:grpSp>
      <p:grpSp>
        <p:nvGrpSpPr>
          <p:cNvPr id="5" name="Grupo 4"/>
          <p:cNvGrpSpPr/>
          <p:nvPr/>
        </p:nvGrpSpPr>
        <p:grpSpPr>
          <a:xfrm>
            <a:off x="8298564" y="4522532"/>
            <a:ext cx="3902287" cy="1047270"/>
            <a:chOff x="7858932" y="4523226"/>
            <a:chExt cx="3902287" cy="1047270"/>
          </a:xfrm>
        </p:grpSpPr>
        <p:sp>
          <p:nvSpPr>
            <p:cNvPr id="15" name="Google Shape;528;p5">
              <a:extLst>
                <a:ext uri="{FF2B5EF4-FFF2-40B4-BE49-F238E27FC236}">
                  <a16:creationId xmlns:a16="http://schemas.microsoft.com/office/drawing/2014/main" id="{947752A7-9C6A-9E42-6156-43A4BBD51ED3}"/>
                </a:ext>
              </a:extLst>
            </p:cNvPr>
            <p:cNvSpPr txBox="1"/>
            <p:nvPr/>
          </p:nvSpPr>
          <p:spPr>
            <a:xfrm>
              <a:off x="7858932" y="4523226"/>
              <a:ext cx="3481631" cy="261570"/>
            </a:xfrm>
            <a:prstGeom prst="rect">
              <a:avLst/>
            </a:prstGeom>
            <a:noFill/>
            <a:ln>
              <a:noFill/>
            </a:ln>
          </p:spPr>
          <p:txBody>
            <a:bodyPr spcFirstLastPara="1" wrap="square" lIns="91425" tIns="45700" rIns="91425" bIns="45700" anchor="t" anchorCtr="0">
              <a:spAutoFit/>
            </a:bodyPr>
            <a:lstStyle/>
            <a:p>
              <a:pPr lvl="0"/>
              <a:r>
                <a:rPr lang="es-ES" sz="1100" b="1" dirty="0">
                  <a:solidFill>
                    <a:srgbClr val="A18400"/>
                  </a:solidFill>
                  <a:latin typeface="Verdana" panose="020B0604030504040204" pitchFamily="34" charset="0"/>
                  <a:ea typeface="Verdana" panose="020B0604030504040204" pitchFamily="34" charset="0"/>
                  <a:cs typeface="Poppins SemiBold"/>
                  <a:sym typeface="Poppins SemiBold"/>
                </a:rPr>
                <a:t>Plan de apertura y Gestión Integral</a:t>
              </a:r>
              <a:endParaRPr lang="es-ES" sz="1100" b="1" dirty="0">
                <a:solidFill>
                  <a:srgbClr val="A18400"/>
                </a:solidFill>
                <a:latin typeface="Verdana" panose="020B0604030504040204" pitchFamily="34" charset="0"/>
                <a:ea typeface="Verdana" panose="020B0604030504040204" pitchFamily="34" charset="0"/>
              </a:endParaRPr>
            </a:p>
          </p:txBody>
        </p:sp>
        <p:sp>
          <p:nvSpPr>
            <p:cNvPr id="19" name="Rectángulo 18"/>
            <p:cNvSpPr/>
            <p:nvPr/>
          </p:nvSpPr>
          <p:spPr>
            <a:xfrm>
              <a:off x="7867783" y="4801055"/>
              <a:ext cx="3893436" cy="769441"/>
            </a:xfrm>
            <a:prstGeom prst="rect">
              <a:avLst/>
            </a:prstGeom>
          </p:spPr>
          <p:txBody>
            <a:bodyPr wrap="square">
              <a:spAutoFit/>
            </a:bodyPr>
            <a:lstStyle/>
            <a:p>
              <a:pPr marL="285750" lvl="0" indent="-285750">
                <a:buClr>
                  <a:srgbClr val="A18400"/>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6 Fases</a:t>
              </a:r>
            </a:p>
            <a:p>
              <a:pPr marL="285750" lvl="0" indent="-285750">
                <a:buClr>
                  <a:srgbClr val="A18400"/>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Escalonada</a:t>
              </a:r>
            </a:p>
            <a:p>
              <a:pPr marL="285750" lvl="0" indent="-285750">
                <a:buClr>
                  <a:srgbClr val="A18400"/>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Secuencial</a:t>
              </a:r>
            </a:p>
            <a:p>
              <a:pPr marL="285750" lvl="0" indent="-285750">
                <a:buClr>
                  <a:srgbClr val="A18400"/>
                </a:buClr>
                <a:buSzPct val="150000"/>
                <a:buFont typeface="Wingdings" panose="05000000000000000000" pitchFamily="2" charset="2"/>
                <a:buChar char="§"/>
              </a:pPr>
              <a:r>
                <a:rPr lang="es-ES" sz="1100"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Progresiva (menor a mayor complejidad)</a:t>
              </a:r>
              <a:endParaRPr lang="es-ES" sz="1100" dirty="0">
                <a:solidFill>
                  <a:schemeClr val="bg1">
                    <a:lumMod val="50000"/>
                  </a:schemeClr>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199718473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85" name="Google Shape;585;p7"/>
          <p:cNvPicPr preferRelativeResize="0"/>
          <p:nvPr/>
        </p:nvPicPr>
        <p:blipFill rotWithShape="1">
          <a:blip r:embed="rId3">
            <a:alphaModFix/>
          </a:blip>
          <a:srcRect/>
          <a:stretch/>
        </p:blipFill>
        <p:spPr>
          <a:xfrm>
            <a:off x="0" y="6711350"/>
            <a:ext cx="12192000" cy="146649"/>
          </a:xfrm>
          <a:prstGeom prst="rect">
            <a:avLst/>
          </a:prstGeom>
          <a:noFill/>
          <a:ln>
            <a:noFill/>
          </a:ln>
        </p:spPr>
      </p:pic>
      <p:cxnSp>
        <p:nvCxnSpPr>
          <p:cNvPr id="586" name="Google Shape;586;p7"/>
          <p:cNvCxnSpPr/>
          <p:nvPr/>
        </p:nvCxnSpPr>
        <p:spPr>
          <a:xfrm>
            <a:off x="213369" y="882337"/>
            <a:ext cx="11765262" cy="0"/>
          </a:xfrm>
          <a:prstGeom prst="straightConnector1">
            <a:avLst/>
          </a:prstGeom>
          <a:noFill/>
          <a:ln w="9525" cap="flat" cmpd="sng">
            <a:solidFill>
              <a:srgbClr val="D8D8D8"/>
            </a:solidFill>
            <a:prstDash val="solid"/>
            <a:miter lim="800000"/>
            <a:headEnd type="none" w="sm" len="sm"/>
            <a:tailEnd type="none" w="sm" len="sm"/>
          </a:ln>
        </p:spPr>
      </p:cxnSp>
      <p:pic>
        <p:nvPicPr>
          <p:cNvPr id="587" name="Google Shape;587;p7"/>
          <p:cNvPicPr preferRelativeResize="0"/>
          <p:nvPr/>
        </p:nvPicPr>
        <p:blipFill rotWithShape="1">
          <a:blip r:embed="rId4">
            <a:alphaModFix/>
          </a:blip>
          <a:srcRect/>
          <a:stretch/>
        </p:blipFill>
        <p:spPr>
          <a:xfrm>
            <a:off x="395238" y="0"/>
            <a:ext cx="1002241" cy="718205"/>
          </a:xfrm>
          <a:prstGeom prst="rect">
            <a:avLst/>
          </a:prstGeom>
          <a:noFill/>
          <a:ln>
            <a:noFill/>
          </a:ln>
        </p:spPr>
      </p:pic>
      <p:pic>
        <p:nvPicPr>
          <p:cNvPr id="588" name="Google Shape;588;p7"/>
          <p:cNvPicPr preferRelativeResize="0"/>
          <p:nvPr/>
        </p:nvPicPr>
        <p:blipFill rotWithShape="1">
          <a:blip r:embed="rId5">
            <a:alphaModFix/>
          </a:blip>
          <a:srcRect/>
          <a:stretch/>
        </p:blipFill>
        <p:spPr>
          <a:xfrm>
            <a:off x="10914877" y="141989"/>
            <a:ext cx="881885" cy="602090"/>
          </a:xfrm>
          <a:prstGeom prst="rect">
            <a:avLst/>
          </a:prstGeom>
          <a:noFill/>
          <a:ln>
            <a:noFill/>
          </a:ln>
        </p:spPr>
      </p:pic>
      <p:grpSp>
        <p:nvGrpSpPr>
          <p:cNvPr id="2" name="Grupo 1"/>
          <p:cNvGrpSpPr/>
          <p:nvPr/>
        </p:nvGrpSpPr>
        <p:grpSpPr>
          <a:xfrm>
            <a:off x="473414" y="1662857"/>
            <a:ext cx="11095882" cy="3725497"/>
            <a:chOff x="569314" y="2290657"/>
            <a:chExt cx="11095882" cy="3725497"/>
          </a:xfrm>
        </p:grpSpPr>
        <p:sp>
          <p:nvSpPr>
            <p:cNvPr id="3" name="Rectángulo 2"/>
            <p:cNvSpPr/>
            <p:nvPr/>
          </p:nvSpPr>
          <p:spPr>
            <a:xfrm>
              <a:off x="569314" y="2386201"/>
              <a:ext cx="2125648" cy="250076"/>
            </a:xfrm>
            <a:prstGeom prst="rect">
              <a:avLst/>
            </a:prstGeom>
            <a:solidFill>
              <a:srgbClr val="E60F56"/>
            </a:solidFill>
            <a:ln>
              <a:solidFill>
                <a:srgbClr val="E60F56"/>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5" name="Forma libre 4"/>
            <p:cNvSpPr/>
            <p:nvPr/>
          </p:nvSpPr>
          <p:spPr>
            <a:xfrm>
              <a:off x="622455" y="2308449"/>
              <a:ext cx="2125648" cy="449242"/>
            </a:xfrm>
            <a:custGeom>
              <a:avLst/>
              <a:gdLst>
                <a:gd name="connsiteX0" fmla="*/ 0 w 2125648"/>
                <a:gd name="connsiteY0" fmla="*/ 0 h 449242"/>
                <a:gd name="connsiteX1" fmla="*/ 2125648 w 2125648"/>
                <a:gd name="connsiteY1" fmla="*/ 0 h 449242"/>
                <a:gd name="connsiteX2" fmla="*/ 2125648 w 2125648"/>
                <a:gd name="connsiteY2" fmla="*/ 449242 h 449242"/>
                <a:gd name="connsiteX3" fmla="*/ 0 w 2125648"/>
                <a:gd name="connsiteY3" fmla="*/ 449242 h 449242"/>
                <a:gd name="connsiteX4" fmla="*/ 0 w 2125648"/>
                <a:gd name="connsiteY4" fmla="*/ 0 h 44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648" h="449242">
                  <a:moveTo>
                    <a:pt x="0" y="0"/>
                  </a:moveTo>
                  <a:lnTo>
                    <a:pt x="2125648" y="0"/>
                  </a:lnTo>
                  <a:lnTo>
                    <a:pt x="2125648" y="449242"/>
                  </a:lnTo>
                  <a:lnTo>
                    <a:pt x="0" y="449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lvl="0" algn="l" defTabSz="533400">
                <a:lnSpc>
                  <a:spcPct val="90000"/>
                </a:lnSpc>
                <a:spcBef>
                  <a:spcPct val="0"/>
                </a:spcBef>
                <a:spcAft>
                  <a:spcPct val="35000"/>
                </a:spcAft>
              </a:pPr>
              <a:r>
                <a:rPr lang="es-CL" sz="1200" b="1" kern="1200" noProof="0" dirty="0">
                  <a:solidFill>
                    <a:schemeClr val="bg1"/>
                  </a:solidFill>
                  <a:latin typeface="Verdana" panose="020B0604030504040204" pitchFamily="34" charset="0"/>
                  <a:ea typeface="Verdana" panose="020B0604030504040204" pitchFamily="34" charset="0"/>
                  <a:cs typeface="Poppins SemiBold" pitchFamily="2" charset="77"/>
                </a:rPr>
                <a:t>Medicina </a:t>
              </a:r>
              <a:r>
                <a:rPr lang="en-US" sz="1200" b="1" kern="1200" dirty="0" err="1">
                  <a:solidFill>
                    <a:schemeClr val="bg1"/>
                  </a:solidFill>
                  <a:latin typeface="Verdana" panose="020B0604030504040204" pitchFamily="34" charset="0"/>
                  <a:ea typeface="Verdana" panose="020B0604030504040204" pitchFamily="34" charset="0"/>
                  <a:cs typeface="Poppins SemiBold" pitchFamily="2" charset="77"/>
                </a:rPr>
                <a:t>Interna</a:t>
              </a:r>
              <a:endParaRPr lang="es-CL" sz="1050" kern="1200" dirty="0">
                <a:solidFill>
                  <a:schemeClr val="bg1"/>
                </a:solidFill>
                <a:latin typeface="Verdana" panose="020B0604030504040204" pitchFamily="34" charset="0"/>
                <a:ea typeface="Verdana" panose="020B0604030504040204" pitchFamily="34" charset="0"/>
              </a:endParaRPr>
            </a:p>
          </p:txBody>
        </p:sp>
        <p:sp>
          <p:nvSpPr>
            <p:cNvPr id="7" name="Forma libre 6"/>
            <p:cNvSpPr/>
            <p:nvPr/>
          </p:nvSpPr>
          <p:spPr>
            <a:xfrm>
              <a:off x="710751" y="2777712"/>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b="0" kern="1200" dirty="0">
                  <a:solidFill>
                    <a:srgbClr val="E60F56"/>
                  </a:solidFill>
                  <a:latin typeface="Verdana" panose="020B0604030504040204" pitchFamily="34" charset="0"/>
                  <a:ea typeface="Verdana" panose="020B0604030504040204" pitchFamily="34" charset="0"/>
                </a:rPr>
                <a:t>Medicina Interna</a:t>
              </a:r>
              <a:endParaRPr lang="es-CL" sz="1200" b="0" kern="1200" dirty="0">
                <a:solidFill>
                  <a:srgbClr val="E60F56"/>
                </a:solidFill>
                <a:latin typeface="Verdana" panose="020B0604030504040204" pitchFamily="34" charset="0"/>
                <a:ea typeface="Verdana" panose="020B0604030504040204" pitchFamily="34" charset="0"/>
              </a:endParaRPr>
            </a:p>
          </p:txBody>
        </p:sp>
        <p:sp>
          <p:nvSpPr>
            <p:cNvPr id="9" name="Forma libre 8"/>
            <p:cNvSpPr/>
            <p:nvPr/>
          </p:nvSpPr>
          <p:spPr>
            <a:xfrm>
              <a:off x="714430" y="3109973"/>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b="0" kern="1200" dirty="0">
                  <a:solidFill>
                    <a:schemeClr val="bg1">
                      <a:lumMod val="50000"/>
                    </a:schemeClr>
                  </a:solidFill>
                  <a:latin typeface="Verdana" panose="020B0604030504040204" pitchFamily="34" charset="0"/>
                  <a:ea typeface="Verdana" panose="020B0604030504040204" pitchFamily="34" charset="0"/>
                </a:rPr>
                <a:t>Dermatología</a:t>
              </a:r>
              <a:endParaRPr lang="es-CL" sz="1200" b="0" kern="1200" dirty="0">
                <a:solidFill>
                  <a:schemeClr val="bg1">
                    <a:lumMod val="50000"/>
                  </a:schemeClr>
                </a:solidFill>
                <a:latin typeface="Verdana" panose="020B0604030504040204" pitchFamily="34" charset="0"/>
                <a:ea typeface="Verdana" panose="020B0604030504040204" pitchFamily="34" charset="0"/>
              </a:endParaRPr>
            </a:p>
          </p:txBody>
        </p:sp>
        <p:sp>
          <p:nvSpPr>
            <p:cNvPr id="11" name="Forma libre 10"/>
            <p:cNvSpPr/>
            <p:nvPr/>
          </p:nvSpPr>
          <p:spPr>
            <a:xfrm>
              <a:off x="718109" y="3468284"/>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E60F56"/>
                  </a:solidFill>
                  <a:latin typeface="Verdana" panose="020B0604030504040204" pitchFamily="34" charset="0"/>
                  <a:ea typeface="Verdana" panose="020B0604030504040204" pitchFamily="34" charset="0"/>
                </a:rPr>
                <a:t>Neurología</a:t>
              </a:r>
            </a:p>
          </p:txBody>
        </p:sp>
        <p:sp>
          <p:nvSpPr>
            <p:cNvPr id="13" name="Forma libre 12"/>
            <p:cNvSpPr/>
            <p:nvPr/>
          </p:nvSpPr>
          <p:spPr>
            <a:xfrm>
              <a:off x="737874" y="3826250"/>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E60F56"/>
                  </a:solidFill>
                  <a:latin typeface="Verdana" panose="020B0604030504040204" pitchFamily="34" charset="0"/>
                  <a:ea typeface="Verdana" panose="020B0604030504040204" pitchFamily="34" charset="0"/>
                </a:rPr>
                <a:t>Pediatría</a:t>
              </a:r>
            </a:p>
          </p:txBody>
        </p:sp>
        <p:sp>
          <p:nvSpPr>
            <p:cNvPr id="14" name="Rectángulo 13"/>
            <p:cNvSpPr/>
            <p:nvPr/>
          </p:nvSpPr>
          <p:spPr>
            <a:xfrm>
              <a:off x="2801245" y="2386201"/>
              <a:ext cx="2125648" cy="250076"/>
            </a:xfrm>
            <a:prstGeom prst="rect">
              <a:avLst/>
            </a:prstGeom>
            <a:solidFill>
              <a:srgbClr val="C25812"/>
            </a:solidFill>
            <a:ln>
              <a:solidFill>
                <a:srgbClr val="C25812"/>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6" name="Forma libre 15"/>
            <p:cNvSpPr/>
            <p:nvPr/>
          </p:nvSpPr>
          <p:spPr>
            <a:xfrm>
              <a:off x="2854386" y="2297828"/>
              <a:ext cx="2125648" cy="449242"/>
            </a:xfrm>
            <a:custGeom>
              <a:avLst/>
              <a:gdLst>
                <a:gd name="connsiteX0" fmla="*/ 0 w 2125648"/>
                <a:gd name="connsiteY0" fmla="*/ 0 h 449242"/>
                <a:gd name="connsiteX1" fmla="*/ 2125648 w 2125648"/>
                <a:gd name="connsiteY1" fmla="*/ 0 h 449242"/>
                <a:gd name="connsiteX2" fmla="*/ 2125648 w 2125648"/>
                <a:gd name="connsiteY2" fmla="*/ 449242 h 449242"/>
                <a:gd name="connsiteX3" fmla="*/ 0 w 2125648"/>
                <a:gd name="connsiteY3" fmla="*/ 449242 h 449242"/>
                <a:gd name="connsiteX4" fmla="*/ 0 w 2125648"/>
                <a:gd name="connsiteY4" fmla="*/ 0 h 44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648" h="449242">
                  <a:moveTo>
                    <a:pt x="0" y="0"/>
                  </a:moveTo>
                  <a:lnTo>
                    <a:pt x="2125648" y="0"/>
                  </a:lnTo>
                  <a:lnTo>
                    <a:pt x="2125648" y="449242"/>
                  </a:lnTo>
                  <a:lnTo>
                    <a:pt x="0" y="449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lvl="0" algn="l" defTabSz="533400">
                <a:lnSpc>
                  <a:spcPct val="90000"/>
                </a:lnSpc>
                <a:spcBef>
                  <a:spcPct val="0"/>
                </a:spcBef>
                <a:spcAft>
                  <a:spcPct val="35000"/>
                </a:spcAft>
              </a:pPr>
              <a:r>
                <a:rPr lang="es-ES" sz="1200" b="1" kern="1200" dirty="0">
                  <a:solidFill>
                    <a:schemeClr val="bg1"/>
                  </a:solidFill>
                  <a:latin typeface="Verdana" panose="020B0604030504040204" pitchFamily="34" charset="0"/>
                  <a:ea typeface="Verdana" panose="020B0604030504040204" pitchFamily="34" charset="0"/>
                  <a:cs typeface="Poppins SemiBold" pitchFamily="2" charset="77"/>
                </a:rPr>
                <a:t>Dental</a:t>
              </a:r>
              <a:endParaRPr lang="es-CL" sz="1050" b="1" kern="1200"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19" name="Forma libre 18"/>
            <p:cNvSpPr/>
            <p:nvPr/>
          </p:nvSpPr>
          <p:spPr>
            <a:xfrm>
              <a:off x="2950040" y="274019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buClr>
                  <a:srgbClr val="B87600"/>
                </a:buClr>
              </a:pPr>
              <a:r>
                <a:rPr lang="es-CL" sz="1200" b="0" kern="1200" dirty="0">
                  <a:solidFill>
                    <a:srgbClr val="C25812"/>
                  </a:solidFill>
                  <a:latin typeface="Verdana" panose="020B0604030504040204" pitchFamily="34" charset="0"/>
                  <a:ea typeface="Verdana" panose="020B0604030504040204" pitchFamily="34" charset="0"/>
                </a:rPr>
                <a:t>Odontopediatría</a:t>
              </a:r>
            </a:p>
          </p:txBody>
        </p:sp>
        <p:sp>
          <p:nvSpPr>
            <p:cNvPr id="21" name="Forma libre 20"/>
            <p:cNvSpPr/>
            <p:nvPr/>
          </p:nvSpPr>
          <p:spPr>
            <a:xfrm>
              <a:off x="2950040" y="3104193"/>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C25812"/>
                  </a:solidFill>
                  <a:latin typeface="Verdana" panose="020B0604030504040204" pitchFamily="34" charset="0"/>
                  <a:ea typeface="Verdana" panose="020B0604030504040204" pitchFamily="34" charset="0"/>
                </a:rPr>
                <a:t>Trastorno </a:t>
              </a:r>
              <a:r>
                <a:rPr lang="es-CL" sz="1200" b="0" kern="1200" dirty="0" err="1">
                  <a:solidFill>
                    <a:srgbClr val="C25812"/>
                  </a:solidFill>
                  <a:latin typeface="Verdana" panose="020B0604030504040204" pitchFamily="34" charset="0"/>
                  <a:ea typeface="Verdana" panose="020B0604030504040204" pitchFamily="34" charset="0"/>
                </a:rPr>
                <a:t>Temporomandibular</a:t>
              </a:r>
              <a:r>
                <a:rPr lang="es-CL" sz="1200" b="0" kern="1200" dirty="0">
                  <a:solidFill>
                    <a:srgbClr val="C25812"/>
                  </a:solidFill>
                  <a:latin typeface="Verdana" panose="020B0604030504040204" pitchFamily="34" charset="0"/>
                  <a:ea typeface="Verdana" panose="020B0604030504040204" pitchFamily="34" charset="0"/>
                </a:rPr>
                <a:t> </a:t>
              </a:r>
              <a:endParaRPr lang="es-ES" sz="1200" b="0" kern="1200" dirty="0">
                <a:solidFill>
                  <a:srgbClr val="C25812"/>
                </a:solidFill>
                <a:latin typeface="Verdana" panose="020B0604030504040204" pitchFamily="34" charset="0"/>
                <a:ea typeface="Verdana" panose="020B0604030504040204" pitchFamily="34" charset="0"/>
              </a:endParaRPr>
            </a:p>
          </p:txBody>
        </p:sp>
        <p:sp>
          <p:nvSpPr>
            <p:cNvPr id="23" name="Forma libre 22"/>
            <p:cNvSpPr/>
            <p:nvPr/>
          </p:nvSpPr>
          <p:spPr>
            <a:xfrm>
              <a:off x="2950040" y="346818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a:solidFill>
                    <a:srgbClr val="C25812"/>
                  </a:solidFill>
                  <a:latin typeface="Verdana" panose="020B0604030504040204" pitchFamily="34" charset="0"/>
                  <a:ea typeface="Verdana" panose="020B0604030504040204" pitchFamily="34" charset="0"/>
                </a:rPr>
                <a:t>Ortodoncia</a:t>
              </a:r>
              <a:endParaRPr lang="es-ES" sz="1200" b="0" kern="1200" dirty="0">
                <a:solidFill>
                  <a:srgbClr val="C25812"/>
                </a:solidFill>
                <a:latin typeface="Verdana" panose="020B0604030504040204" pitchFamily="34" charset="0"/>
                <a:ea typeface="Verdana" panose="020B0604030504040204" pitchFamily="34" charset="0"/>
              </a:endParaRPr>
            </a:p>
          </p:txBody>
        </p:sp>
        <p:sp>
          <p:nvSpPr>
            <p:cNvPr id="25" name="Forma libre 24"/>
            <p:cNvSpPr/>
            <p:nvPr/>
          </p:nvSpPr>
          <p:spPr>
            <a:xfrm>
              <a:off x="2950040" y="3832183"/>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C25812"/>
                  </a:solidFill>
                  <a:latin typeface="Verdana" panose="020B0604030504040204" pitchFamily="34" charset="0"/>
                  <a:ea typeface="Verdana" panose="020B0604030504040204" pitchFamily="34" charset="0"/>
                </a:rPr>
                <a:t>Periodoncia</a:t>
              </a:r>
              <a:endParaRPr lang="es-ES" sz="1200" b="0" kern="1200" dirty="0">
                <a:solidFill>
                  <a:srgbClr val="C25812"/>
                </a:solidFill>
                <a:latin typeface="Verdana" panose="020B0604030504040204" pitchFamily="34" charset="0"/>
                <a:ea typeface="Verdana" panose="020B0604030504040204" pitchFamily="34" charset="0"/>
              </a:endParaRPr>
            </a:p>
          </p:txBody>
        </p:sp>
        <p:sp>
          <p:nvSpPr>
            <p:cNvPr id="27" name="Forma libre 26"/>
            <p:cNvSpPr/>
            <p:nvPr/>
          </p:nvSpPr>
          <p:spPr>
            <a:xfrm>
              <a:off x="2950040" y="419617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C25812"/>
                  </a:solidFill>
                  <a:latin typeface="Verdana" panose="020B0604030504040204" pitchFamily="34" charset="0"/>
                  <a:ea typeface="Verdana" panose="020B0604030504040204" pitchFamily="34" charset="0"/>
                </a:rPr>
                <a:t>Cirugía Maxilofacial</a:t>
              </a:r>
            </a:p>
          </p:txBody>
        </p:sp>
        <p:sp>
          <p:nvSpPr>
            <p:cNvPr id="29" name="Forma libre 28"/>
            <p:cNvSpPr/>
            <p:nvPr/>
          </p:nvSpPr>
          <p:spPr>
            <a:xfrm>
              <a:off x="2950040" y="4560174"/>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C25812"/>
                  </a:solidFill>
                  <a:latin typeface="Verdana" panose="020B0604030504040204" pitchFamily="34" charset="0"/>
                  <a:ea typeface="Verdana" panose="020B0604030504040204" pitchFamily="34" charset="0"/>
                </a:rPr>
                <a:t>Rehabilitación Oral </a:t>
              </a:r>
            </a:p>
          </p:txBody>
        </p:sp>
        <p:sp>
          <p:nvSpPr>
            <p:cNvPr id="31" name="Forma libre 30"/>
            <p:cNvSpPr/>
            <p:nvPr/>
          </p:nvSpPr>
          <p:spPr>
            <a:xfrm>
              <a:off x="2950040" y="4924169"/>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C25812"/>
                  </a:solidFill>
                  <a:latin typeface="Verdana" panose="020B0604030504040204" pitchFamily="34" charset="0"/>
                  <a:ea typeface="Verdana" panose="020B0604030504040204" pitchFamily="34" charset="0"/>
                </a:rPr>
                <a:t>Implantología </a:t>
              </a:r>
            </a:p>
          </p:txBody>
        </p:sp>
        <p:sp>
          <p:nvSpPr>
            <p:cNvPr id="33" name="Forma libre 32"/>
            <p:cNvSpPr/>
            <p:nvPr/>
          </p:nvSpPr>
          <p:spPr>
            <a:xfrm>
              <a:off x="2950040" y="5288164"/>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C25812"/>
                  </a:solidFill>
                  <a:latin typeface="Verdana" panose="020B0604030504040204" pitchFamily="34" charset="0"/>
                  <a:ea typeface="Verdana" panose="020B0604030504040204" pitchFamily="34" charset="0"/>
                </a:rPr>
                <a:t>Radiología Dental</a:t>
              </a:r>
            </a:p>
          </p:txBody>
        </p:sp>
        <p:sp>
          <p:nvSpPr>
            <p:cNvPr id="35" name="Forma libre 34"/>
            <p:cNvSpPr/>
            <p:nvPr/>
          </p:nvSpPr>
          <p:spPr>
            <a:xfrm>
              <a:off x="2950040" y="5652159"/>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noProof="0" dirty="0">
                  <a:solidFill>
                    <a:srgbClr val="C25812"/>
                  </a:solidFill>
                  <a:latin typeface="Verdana" panose="020B0604030504040204" pitchFamily="34" charset="0"/>
                  <a:ea typeface="Verdana" panose="020B0604030504040204" pitchFamily="34" charset="0"/>
                </a:rPr>
                <a:t>Endodoncia</a:t>
              </a:r>
            </a:p>
          </p:txBody>
        </p:sp>
        <p:sp>
          <p:nvSpPr>
            <p:cNvPr id="36" name="Rectángulo 35"/>
            <p:cNvSpPr/>
            <p:nvPr/>
          </p:nvSpPr>
          <p:spPr>
            <a:xfrm>
              <a:off x="5033175" y="2386201"/>
              <a:ext cx="2125648" cy="250076"/>
            </a:xfrm>
            <a:prstGeom prst="rect">
              <a:avLst/>
            </a:prstGeom>
            <a:solidFill>
              <a:srgbClr val="F8AB08"/>
            </a:solidFill>
            <a:ln>
              <a:solidFill>
                <a:srgbClr val="F8AB08"/>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38" name="Forma libre 37"/>
            <p:cNvSpPr/>
            <p:nvPr/>
          </p:nvSpPr>
          <p:spPr>
            <a:xfrm>
              <a:off x="5128829" y="2297828"/>
              <a:ext cx="2125648" cy="449242"/>
            </a:xfrm>
            <a:custGeom>
              <a:avLst/>
              <a:gdLst>
                <a:gd name="connsiteX0" fmla="*/ 0 w 2125648"/>
                <a:gd name="connsiteY0" fmla="*/ 0 h 449242"/>
                <a:gd name="connsiteX1" fmla="*/ 2125648 w 2125648"/>
                <a:gd name="connsiteY1" fmla="*/ 0 h 449242"/>
                <a:gd name="connsiteX2" fmla="*/ 2125648 w 2125648"/>
                <a:gd name="connsiteY2" fmla="*/ 449242 h 449242"/>
                <a:gd name="connsiteX3" fmla="*/ 0 w 2125648"/>
                <a:gd name="connsiteY3" fmla="*/ 449242 h 449242"/>
                <a:gd name="connsiteX4" fmla="*/ 0 w 2125648"/>
                <a:gd name="connsiteY4" fmla="*/ 0 h 44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648" h="449242">
                  <a:moveTo>
                    <a:pt x="0" y="0"/>
                  </a:moveTo>
                  <a:lnTo>
                    <a:pt x="2125648" y="0"/>
                  </a:lnTo>
                  <a:lnTo>
                    <a:pt x="2125648" y="449242"/>
                  </a:lnTo>
                  <a:lnTo>
                    <a:pt x="0" y="449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lvl="0" algn="l" defTabSz="533400">
                <a:lnSpc>
                  <a:spcPct val="90000"/>
                </a:lnSpc>
                <a:spcBef>
                  <a:spcPct val="0"/>
                </a:spcBef>
                <a:spcAft>
                  <a:spcPct val="35000"/>
                </a:spcAft>
              </a:pPr>
              <a:r>
                <a:rPr lang="es-ES" sz="1200" b="1" kern="1200" dirty="0">
                  <a:solidFill>
                    <a:schemeClr val="bg1"/>
                  </a:solidFill>
                  <a:latin typeface="Verdana" panose="020B0604030504040204" pitchFamily="34" charset="0"/>
                  <a:ea typeface="Verdana" panose="020B0604030504040204" pitchFamily="34" charset="0"/>
                  <a:cs typeface="Poppins SemiBold" pitchFamily="2" charset="77"/>
                </a:rPr>
                <a:t>Salud Mental</a:t>
              </a:r>
              <a:endParaRPr lang="es-CL" sz="1050" b="1" kern="1200"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40" name="Forma libre 39"/>
            <p:cNvSpPr/>
            <p:nvPr/>
          </p:nvSpPr>
          <p:spPr>
            <a:xfrm>
              <a:off x="5189328" y="2752924"/>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b="0" kern="1200" dirty="0">
                  <a:solidFill>
                    <a:srgbClr val="FFA100"/>
                  </a:solidFill>
                  <a:latin typeface="Verdana" panose="020B0604030504040204" pitchFamily="34" charset="0"/>
                  <a:ea typeface="Verdana" panose="020B0604030504040204" pitchFamily="34" charset="0"/>
                </a:rPr>
                <a:t>Psiquiatría</a:t>
              </a:r>
              <a:endParaRPr lang="es-CL" sz="1200" b="0" kern="1200" dirty="0">
                <a:solidFill>
                  <a:srgbClr val="FFA100"/>
                </a:solidFill>
                <a:latin typeface="Verdana" panose="020B0604030504040204" pitchFamily="34" charset="0"/>
                <a:ea typeface="Verdana" panose="020B0604030504040204" pitchFamily="34" charset="0"/>
              </a:endParaRPr>
            </a:p>
          </p:txBody>
        </p:sp>
        <p:sp>
          <p:nvSpPr>
            <p:cNvPr id="41" name="Rectángulo 40"/>
            <p:cNvSpPr/>
            <p:nvPr/>
          </p:nvSpPr>
          <p:spPr>
            <a:xfrm>
              <a:off x="7265106" y="2386201"/>
              <a:ext cx="2125648" cy="250076"/>
            </a:xfrm>
            <a:prstGeom prst="rect">
              <a:avLst/>
            </a:prstGeom>
            <a:solidFill>
              <a:srgbClr val="A18400"/>
            </a:solidFill>
            <a:ln>
              <a:solidFill>
                <a:srgbClr val="A18400"/>
              </a:solidFill>
            </a:ln>
          </p:spPr>
          <p:style>
            <a:lnRef idx="2">
              <a:scrgbClr r="0" g="0" b="0"/>
            </a:lnRef>
            <a:fillRef idx="1">
              <a:scrgbClr r="0" g="0" b="0"/>
            </a:fillRef>
            <a:effectRef idx="0">
              <a:schemeClr val="accent5">
                <a:hueOff val="0"/>
                <a:satOff val="0"/>
                <a:lumOff val="0"/>
                <a:alphaOff val="0"/>
              </a:schemeClr>
            </a:effectRef>
            <a:fontRef idx="minor">
              <a:schemeClr val="lt1"/>
            </a:fontRef>
          </p:style>
        </p:sp>
        <p:sp>
          <p:nvSpPr>
            <p:cNvPr id="43" name="Forma libre 42"/>
            <p:cNvSpPr/>
            <p:nvPr/>
          </p:nvSpPr>
          <p:spPr>
            <a:xfrm>
              <a:off x="7318247" y="2290657"/>
              <a:ext cx="2125648" cy="449242"/>
            </a:xfrm>
            <a:custGeom>
              <a:avLst/>
              <a:gdLst>
                <a:gd name="connsiteX0" fmla="*/ 0 w 2125648"/>
                <a:gd name="connsiteY0" fmla="*/ 0 h 449242"/>
                <a:gd name="connsiteX1" fmla="*/ 2125648 w 2125648"/>
                <a:gd name="connsiteY1" fmla="*/ 0 h 449242"/>
                <a:gd name="connsiteX2" fmla="*/ 2125648 w 2125648"/>
                <a:gd name="connsiteY2" fmla="*/ 449242 h 449242"/>
                <a:gd name="connsiteX3" fmla="*/ 0 w 2125648"/>
                <a:gd name="connsiteY3" fmla="*/ 449242 h 449242"/>
                <a:gd name="connsiteX4" fmla="*/ 0 w 2125648"/>
                <a:gd name="connsiteY4" fmla="*/ 0 h 44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648" h="449242">
                  <a:moveTo>
                    <a:pt x="0" y="0"/>
                  </a:moveTo>
                  <a:lnTo>
                    <a:pt x="2125648" y="0"/>
                  </a:lnTo>
                  <a:lnTo>
                    <a:pt x="2125648" y="449242"/>
                  </a:lnTo>
                  <a:lnTo>
                    <a:pt x="0" y="449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lvl="0" algn="l" defTabSz="533400">
                <a:lnSpc>
                  <a:spcPct val="90000"/>
                </a:lnSpc>
                <a:spcBef>
                  <a:spcPct val="0"/>
                </a:spcBef>
                <a:spcAft>
                  <a:spcPct val="35000"/>
                </a:spcAft>
              </a:pPr>
              <a:r>
                <a:rPr lang="es-ES" sz="1200" b="1" kern="1200" dirty="0">
                  <a:solidFill>
                    <a:schemeClr val="bg1"/>
                  </a:solidFill>
                  <a:latin typeface="Verdana" panose="020B0604030504040204" pitchFamily="34" charset="0"/>
                  <a:ea typeface="Verdana" panose="020B0604030504040204" pitchFamily="34" charset="0"/>
                  <a:cs typeface="Poppins SemiBold" pitchFamily="2" charset="77"/>
                </a:rPr>
                <a:t>Apoyo Diagnóstico</a:t>
              </a:r>
              <a:endParaRPr lang="es-CL" sz="1200" b="1" kern="1200"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45" name="Forma libre 44"/>
            <p:cNvSpPr/>
            <p:nvPr/>
          </p:nvSpPr>
          <p:spPr>
            <a:xfrm>
              <a:off x="7390104" y="274019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buClr>
                  <a:srgbClr val="B87600"/>
                </a:buClr>
              </a:pPr>
              <a:r>
                <a:rPr lang="es-CL" sz="1200" b="0" kern="1200" dirty="0">
                  <a:solidFill>
                    <a:srgbClr val="765304"/>
                  </a:solidFill>
                  <a:latin typeface="Verdana" panose="020B0604030504040204" pitchFamily="34" charset="0"/>
                  <a:ea typeface="Verdana" panose="020B0604030504040204" pitchFamily="34" charset="0"/>
                </a:rPr>
                <a:t>Medicina Física y Rehabilitación </a:t>
              </a:r>
            </a:p>
          </p:txBody>
        </p:sp>
        <p:sp>
          <p:nvSpPr>
            <p:cNvPr id="47" name="Forma libre 46"/>
            <p:cNvSpPr/>
            <p:nvPr/>
          </p:nvSpPr>
          <p:spPr>
            <a:xfrm>
              <a:off x="7390104" y="3104193"/>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765304"/>
                  </a:solidFill>
                  <a:latin typeface="Verdana" panose="020B0604030504040204" pitchFamily="34" charset="0"/>
                  <a:ea typeface="Verdana" panose="020B0604030504040204" pitchFamily="34" charset="0"/>
                </a:rPr>
                <a:t>Radiología</a:t>
              </a:r>
              <a:endParaRPr lang="es-ES" sz="1200" b="0" kern="1200" dirty="0">
                <a:solidFill>
                  <a:srgbClr val="765304"/>
                </a:solidFill>
                <a:latin typeface="Verdana" panose="020B0604030504040204" pitchFamily="34" charset="0"/>
                <a:ea typeface="Verdana" panose="020B0604030504040204" pitchFamily="34" charset="0"/>
              </a:endParaRPr>
            </a:p>
          </p:txBody>
        </p:sp>
        <p:sp>
          <p:nvSpPr>
            <p:cNvPr id="49" name="Forma libre 48"/>
            <p:cNvSpPr/>
            <p:nvPr/>
          </p:nvSpPr>
          <p:spPr>
            <a:xfrm>
              <a:off x="7390104" y="346818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765304"/>
                  </a:solidFill>
                  <a:latin typeface="Verdana" panose="020B0604030504040204" pitchFamily="34" charset="0"/>
                  <a:ea typeface="Verdana" panose="020B0604030504040204" pitchFamily="34" charset="0"/>
                </a:rPr>
                <a:t>Laboratorio Clínico </a:t>
              </a:r>
              <a:endParaRPr lang="es-ES" sz="1200" b="0" kern="1200" dirty="0">
                <a:solidFill>
                  <a:srgbClr val="765304"/>
                </a:solidFill>
                <a:latin typeface="Verdana" panose="020B0604030504040204" pitchFamily="34" charset="0"/>
                <a:ea typeface="Verdana" panose="020B0604030504040204" pitchFamily="34" charset="0"/>
              </a:endParaRPr>
            </a:p>
          </p:txBody>
        </p:sp>
        <p:sp>
          <p:nvSpPr>
            <p:cNvPr id="51" name="Forma libre 50"/>
            <p:cNvSpPr/>
            <p:nvPr/>
          </p:nvSpPr>
          <p:spPr>
            <a:xfrm>
              <a:off x="7390104" y="3832183"/>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a:solidFill>
                    <a:srgbClr val="765304"/>
                  </a:solidFill>
                  <a:latin typeface="Verdana" panose="020B0604030504040204" pitchFamily="34" charset="0"/>
                  <a:ea typeface="Verdana" panose="020B0604030504040204" pitchFamily="34" charset="0"/>
                </a:rPr>
                <a:t>Anestesiología</a:t>
              </a:r>
              <a:endParaRPr lang="es-ES" sz="1200" b="0" kern="1200" dirty="0">
                <a:solidFill>
                  <a:srgbClr val="765304"/>
                </a:solidFill>
                <a:latin typeface="Verdana" panose="020B0604030504040204" pitchFamily="34" charset="0"/>
                <a:ea typeface="Verdana" panose="020B0604030504040204" pitchFamily="34" charset="0"/>
              </a:endParaRPr>
            </a:p>
          </p:txBody>
        </p:sp>
        <p:sp>
          <p:nvSpPr>
            <p:cNvPr id="53" name="Forma libre 52"/>
            <p:cNvSpPr/>
            <p:nvPr/>
          </p:nvSpPr>
          <p:spPr>
            <a:xfrm>
              <a:off x="7390104" y="419617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765304"/>
                  </a:solidFill>
                  <a:latin typeface="Verdana" panose="020B0604030504040204" pitchFamily="34" charset="0"/>
                  <a:ea typeface="Verdana" panose="020B0604030504040204" pitchFamily="34" charset="0"/>
                </a:rPr>
                <a:t>Anatomía Patológica</a:t>
              </a:r>
              <a:endParaRPr lang="es-ES" sz="1200" b="0" kern="1200" dirty="0">
                <a:solidFill>
                  <a:srgbClr val="765304"/>
                </a:solidFill>
                <a:latin typeface="Verdana" panose="020B0604030504040204" pitchFamily="34" charset="0"/>
                <a:ea typeface="Verdana" panose="020B0604030504040204" pitchFamily="34" charset="0"/>
              </a:endParaRPr>
            </a:p>
          </p:txBody>
        </p:sp>
        <p:sp>
          <p:nvSpPr>
            <p:cNvPr id="55" name="Forma libre 54"/>
            <p:cNvSpPr/>
            <p:nvPr/>
          </p:nvSpPr>
          <p:spPr>
            <a:xfrm>
              <a:off x="7390104" y="4560174"/>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765304"/>
                  </a:solidFill>
                  <a:latin typeface="Verdana" panose="020B0604030504040204" pitchFamily="34" charset="0"/>
                  <a:ea typeface="Verdana" panose="020B0604030504040204" pitchFamily="34" charset="0"/>
                </a:rPr>
                <a:t>Química y Farmacia</a:t>
              </a:r>
              <a:endParaRPr lang="es-ES" sz="1200" b="0" kern="1200" dirty="0">
                <a:solidFill>
                  <a:srgbClr val="765304"/>
                </a:solidFill>
                <a:latin typeface="Verdana" panose="020B0604030504040204" pitchFamily="34" charset="0"/>
                <a:ea typeface="Verdana" panose="020B0604030504040204" pitchFamily="34" charset="0"/>
              </a:endParaRPr>
            </a:p>
          </p:txBody>
        </p:sp>
        <p:sp>
          <p:nvSpPr>
            <p:cNvPr id="57" name="Forma libre 56"/>
            <p:cNvSpPr/>
            <p:nvPr/>
          </p:nvSpPr>
          <p:spPr>
            <a:xfrm>
              <a:off x="7413901" y="4924169"/>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765304"/>
                  </a:solidFill>
                  <a:latin typeface="Verdana" panose="020B0604030504040204" pitchFamily="34" charset="0"/>
                  <a:ea typeface="Verdana" panose="020B0604030504040204" pitchFamily="34" charset="0"/>
                </a:rPr>
                <a:t>Nutrición</a:t>
              </a:r>
              <a:endParaRPr lang="es-ES" sz="1200" b="0" kern="1200" dirty="0">
                <a:solidFill>
                  <a:srgbClr val="765304"/>
                </a:solidFill>
                <a:latin typeface="Verdana" panose="020B0604030504040204" pitchFamily="34" charset="0"/>
                <a:ea typeface="Verdana" panose="020B0604030504040204" pitchFamily="34" charset="0"/>
              </a:endParaRPr>
            </a:p>
          </p:txBody>
        </p:sp>
        <p:sp>
          <p:nvSpPr>
            <p:cNvPr id="58" name="Rectángulo 57"/>
            <p:cNvSpPr/>
            <p:nvPr/>
          </p:nvSpPr>
          <p:spPr>
            <a:xfrm>
              <a:off x="9497037" y="2386201"/>
              <a:ext cx="2125648" cy="250076"/>
            </a:xfrm>
            <a:prstGeom prst="rect">
              <a:avLst/>
            </a:prstGeom>
            <a:solidFill>
              <a:srgbClr val="3C2621"/>
            </a:solidFill>
            <a:ln>
              <a:solidFill>
                <a:srgbClr val="3C2621"/>
              </a:solidFill>
            </a:ln>
          </p:spPr>
          <p:style>
            <a:lnRef idx="2">
              <a:scrgbClr r="0" g="0" b="0"/>
            </a:lnRef>
            <a:fillRef idx="1">
              <a:scrgbClr r="0" g="0" b="0"/>
            </a:fillRef>
            <a:effectRef idx="0">
              <a:schemeClr val="accent6">
                <a:hueOff val="0"/>
                <a:satOff val="0"/>
                <a:lumOff val="0"/>
                <a:alphaOff val="0"/>
              </a:schemeClr>
            </a:effectRef>
            <a:fontRef idx="minor">
              <a:schemeClr val="lt1"/>
            </a:fontRef>
          </p:style>
        </p:sp>
        <p:sp>
          <p:nvSpPr>
            <p:cNvPr id="60" name="Forma libre 59"/>
            <p:cNvSpPr/>
            <p:nvPr/>
          </p:nvSpPr>
          <p:spPr>
            <a:xfrm>
              <a:off x="9539548" y="2308449"/>
              <a:ext cx="2125648" cy="449242"/>
            </a:xfrm>
            <a:custGeom>
              <a:avLst/>
              <a:gdLst>
                <a:gd name="connsiteX0" fmla="*/ 0 w 2125648"/>
                <a:gd name="connsiteY0" fmla="*/ 0 h 449242"/>
                <a:gd name="connsiteX1" fmla="*/ 2125648 w 2125648"/>
                <a:gd name="connsiteY1" fmla="*/ 0 h 449242"/>
                <a:gd name="connsiteX2" fmla="*/ 2125648 w 2125648"/>
                <a:gd name="connsiteY2" fmla="*/ 449242 h 449242"/>
                <a:gd name="connsiteX3" fmla="*/ 0 w 2125648"/>
                <a:gd name="connsiteY3" fmla="*/ 449242 h 449242"/>
                <a:gd name="connsiteX4" fmla="*/ 0 w 2125648"/>
                <a:gd name="connsiteY4" fmla="*/ 0 h 44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648" h="449242">
                  <a:moveTo>
                    <a:pt x="0" y="0"/>
                  </a:moveTo>
                  <a:lnTo>
                    <a:pt x="2125648" y="0"/>
                  </a:lnTo>
                  <a:lnTo>
                    <a:pt x="2125648" y="449242"/>
                  </a:lnTo>
                  <a:lnTo>
                    <a:pt x="0" y="4492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15240" rIns="22860" bIns="15240" numCol="1" spcCol="1270" anchor="ctr" anchorCtr="0">
              <a:noAutofit/>
            </a:bodyPr>
            <a:lstStyle/>
            <a:p>
              <a:pPr lvl="0" algn="l" defTabSz="533400">
                <a:lnSpc>
                  <a:spcPct val="90000"/>
                </a:lnSpc>
                <a:spcBef>
                  <a:spcPct val="0"/>
                </a:spcBef>
                <a:spcAft>
                  <a:spcPct val="35000"/>
                </a:spcAft>
              </a:pPr>
              <a:r>
                <a:rPr lang="es-ES" sz="1200" b="1" kern="1200" dirty="0">
                  <a:solidFill>
                    <a:schemeClr val="bg1"/>
                  </a:solidFill>
                  <a:latin typeface="Verdana" panose="020B0604030504040204" pitchFamily="34" charset="0"/>
                  <a:ea typeface="Verdana" panose="020B0604030504040204" pitchFamily="34" charset="0"/>
                  <a:cs typeface="Poppins SemiBold" pitchFamily="2" charset="77"/>
                </a:rPr>
                <a:t>Médico Quirúrgico</a:t>
              </a:r>
              <a:endParaRPr lang="es-CL" sz="1200" b="1" kern="1200"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62" name="Forma libre 61"/>
            <p:cNvSpPr/>
            <p:nvPr/>
          </p:nvSpPr>
          <p:spPr>
            <a:xfrm>
              <a:off x="9645832" y="2740198"/>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ES" sz="1200" b="0" kern="1200" dirty="0">
                  <a:solidFill>
                    <a:srgbClr val="3C2621"/>
                  </a:solidFill>
                  <a:latin typeface="Verdana" panose="020B0604030504040204" pitchFamily="34" charset="0"/>
                  <a:ea typeface="Verdana" panose="020B0604030504040204" pitchFamily="34" charset="0"/>
                </a:rPr>
                <a:t>Ginecología Obstetricia</a:t>
              </a:r>
              <a:endParaRPr lang="es-CL" sz="1200" b="0" kern="1200" dirty="0">
                <a:solidFill>
                  <a:srgbClr val="3C2621"/>
                </a:solidFill>
                <a:latin typeface="Verdana" panose="020B0604030504040204" pitchFamily="34" charset="0"/>
                <a:ea typeface="Verdana" panose="020B0604030504040204" pitchFamily="34" charset="0"/>
              </a:endParaRPr>
            </a:p>
          </p:txBody>
        </p:sp>
        <p:sp>
          <p:nvSpPr>
            <p:cNvPr id="576" name="Forma libre 575"/>
            <p:cNvSpPr/>
            <p:nvPr/>
          </p:nvSpPr>
          <p:spPr>
            <a:xfrm>
              <a:off x="9645832" y="3170607"/>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3C2621"/>
                  </a:solidFill>
                  <a:latin typeface="Verdana" panose="020B0604030504040204" pitchFamily="34" charset="0"/>
                  <a:ea typeface="Verdana" panose="020B0604030504040204" pitchFamily="34" charset="0"/>
                </a:rPr>
                <a:t>Traumatología adulto e infantil</a:t>
              </a:r>
            </a:p>
          </p:txBody>
        </p:sp>
        <p:sp>
          <p:nvSpPr>
            <p:cNvPr id="578" name="Forma libre 577"/>
            <p:cNvSpPr/>
            <p:nvPr/>
          </p:nvSpPr>
          <p:spPr>
            <a:xfrm>
              <a:off x="9653351" y="3587293"/>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3C2621"/>
                  </a:solidFill>
                  <a:latin typeface="Verdana" panose="020B0604030504040204" pitchFamily="34" charset="0"/>
                  <a:ea typeface="Verdana" panose="020B0604030504040204" pitchFamily="34" charset="0"/>
                </a:rPr>
                <a:t>Otorrinolaringología</a:t>
              </a:r>
            </a:p>
          </p:txBody>
        </p:sp>
        <p:sp>
          <p:nvSpPr>
            <p:cNvPr id="580" name="Forma libre 579"/>
            <p:cNvSpPr/>
            <p:nvPr/>
          </p:nvSpPr>
          <p:spPr>
            <a:xfrm>
              <a:off x="9645832" y="3976081"/>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rgbClr val="3C2621"/>
                  </a:solidFill>
                  <a:latin typeface="Verdana" panose="020B0604030504040204" pitchFamily="34" charset="0"/>
                  <a:ea typeface="Verdana" panose="020B0604030504040204" pitchFamily="34" charset="0"/>
                </a:rPr>
                <a:t>Urología</a:t>
              </a:r>
            </a:p>
          </p:txBody>
        </p:sp>
      </p:grpSp>
      <p:sp>
        <p:nvSpPr>
          <p:cNvPr id="75" name="Rectangle 257">
            <a:extLst>
              <a:ext uri="{FF2B5EF4-FFF2-40B4-BE49-F238E27FC236}">
                <a16:creationId xmlns:a16="http://schemas.microsoft.com/office/drawing/2014/main" id="{F3CB19E3-436F-4CC9-962F-2B70848A3ABC}"/>
              </a:ext>
            </a:extLst>
          </p:cNvPr>
          <p:cNvSpPr/>
          <p:nvPr/>
        </p:nvSpPr>
        <p:spPr>
          <a:xfrm>
            <a:off x="491294" y="2237084"/>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76" name="Freeform 64">
            <a:extLst>
              <a:ext uri="{FF2B5EF4-FFF2-40B4-BE49-F238E27FC236}">
                <a16:creationId xmlns:a16="http://schemas.microsoft.com/office/drawing/2014/main" id="{0D605510-2588-4B6E-9E80-63A91523ACC4}"/>
              </a:ext>
            </a:extLst>
          </p:cNvPr>
          <p:cNvSpPr>
            <a:spLocks/>
          </p:cNvSpPr>
          <p:nvPr/>
        </p:nvSpPr>
        <p:spPr bwMode="auto">
          <a:xfrm>
            <a:off x="505653" y="2214680"/>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E60F56"/>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80" name="Rectangle 257">
            <a:extLst>
              <a:ext uri="{FF2B5EF4-FFF2-40B4-BE49-F238E27FC236}">
                <a16:creationId xmlns:a16="http://schemas.microsoft.com/office/drawing/2014/main" id="{F3CB19E3-436F-4CC9-962F-2B70848A3ABC}"/>
              </a:ext>
            </a:extLst>
          </p:cNvPr>
          <p:cNvSpPr/>
          <p:nvPr/>
        </p:nvSpPr>
        <p:spPr>
          <a:xfrm>
            <a:off x="478530" y="2576785"/>
            <a:ext cx="157576" cy="148772"/>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82" name="Rectangle 257">
            <a:extLst>
              <a:ext uri="{FF2B5EF4-FFF2-40B4-BE49-F238E27FC236}">
                <a16:creationId xmlns:a16="http://schemas.microsoft.com/office/drawing/2014/main" id="{F3CB19E3-436F-4CC9-962F-2B70848A3ABC}"/>
              </a:ext>
            </a:extLst>
          </p:cNvPr>
          <p:cNvSpPr/>
          <p:nvPr/>
        </p:nvSpPr>
        <p:spPr>
          <a:xfrm>
            <a:off x="482018" y="2927285"/>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83" name="Freeform 64">
            <a:extLst>
              <a:ext uri="{FF2B5EF4-FFF2-40B4-BE49-F238E27FC236}">
                <a16:creationId xmlns:a16="http://schemas.microsoft.com/office/drawing/2014/main" id="{0D605510-2588-4B6E-9E80-63A91523ACC4}"/>
              </a:ext>
            </a:extLst>
          </p:cNvPr>
          <p:cNvSpPr>
            <a:spLocks/>
          </p:cNvSpPr>
          <p:nvPr/>
        </p:nvSpPr>
        <p:spPr bwMode="auto">
          <a:xfrm>
            <a:off x="496377" y="2904881"/>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E60F56"/>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84" name="Rectangle 257">
            <a:extLst>
              <a:ext uri="{FF2B5EF4-FFF2-40B4-BE49-F238E27FC236}">
                <a16:creationId xmlns:a16="http://schemas.microsoft.com/office/drawing/2014/main" id="{F3CB19E3-436F-4CC9-962F-2B70848A3ABC}"/>
              </a:ext>
            </a:extLst>
          </p:cNvPr>
          <p:cNvSpPr/>
          <p:nvPr/>
        </p:nvSpPr>
        <p:spPr>
          <a:xfrm>
            <a:off x="4982753" y="2223655"/>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nvGrpSpPr>
          <p:cNvPr id="582" name="Grupo 581"/>
          <p:cNvGrpSpPr/>
          <p:nvPr/>
        </p:nvGrpSpPr>
        <p:grpSpPr>
          <a:xfrm>
            <a:off x="491294" y="3265651"/>
            <a:ext cx="212772" cy="171176"/>
            <a:chOff x="565939" y="3898399"/>
            <a:chExt cx="212772" cy="171176"/>
          </a:xfrm>
        </p:grpSpPr>
        <p:sp>
          <p:nvSpPr>
            <p:cNvPr id="86"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87"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E60F56"/>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89" name="Grupo 88"/>
          <p:cNvGrpSpPr/>
          <p:nvPr/>
        </p:nvGrpSpPr>
        <p:grpSpPr>
          <a:xfrm>
            <a:off x="2719182" y="2194269"/>
            <a:ext cx="212772" cy="171176"/>
            <a:chOff x="565939" y="3898399"/>
            <a:chExt cx="212772" cy="171176"/>
          </a:xfrm>
        </p:grpSpPr>
        <p:sp>
          <p:nvSpPr>
            <p:cNvPr id="90"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91"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92" name="Grupo 91"/>
          <p:cNvGrpSpPr/>
          <p:nvPr/>
        </p:nvGrpSpPr>
        <p:grpSpPr>
          <a:xfrm>
            <a:off x="2715867" y="2583829"/>
            <a:ext cx="212772" cy="171176"/>
            <a:chOff x="565939" y="3898399"/>
            <a:chExt cx="212772" cy="171176"/>
          </a:xfrm>
        </p:grpSpPr>
        <p:sp>
          <p:nvSpPr>
            <p:cNvPr id="93"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94"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95" name="Grupo 94"/>
          <p:cNvGrpSpPr/>
          <p:nvPr/>
        </p:nvGrpSpPr>
        <p:grpSpPr>
          <a:xfrm>
            <a:off x="2714492" y="2905446"/>
            <a:ext cx="212772" cy="171176"/>
            <a:chOff x="565939" y="3898399"/>
            <a:chExt cx="212772" cy="171176"/>
          </a:xfrm>
        </p:grpSpPr>
        <p:sp>
          <p:nvSpPr>
            <p:cNvPr id="96"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97"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98" name="Grupo 97"/>
          <p:cNvGrpSpPr/>
          <p:nvPr/>
        </p:nvGrpSpPr>
        <p:grpSpPr>
          <a:xfrm>
            <a:off x="2714492" y="3261375"/>
            <a:ext cx="212772" cy="171176"/>
            <a:chOff x="565939" y="3898399"/>
            <a:chExt cx="212772" cy="171176"/>
          </a:xfrm>
        </p:grpSpPr>
        <p:sp>
          <p:nvSpPr>
            <p:cNvPr id="99"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00"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01" name="Grupo 100"/>
          <p:cNvGrpSpPr/>
          <p:nvPr/>
        </p:nvGrpSpPr>
        <p:grpSpPr>
          <a:xfrm>
            <a:off x="2713988" y="3659264"/>
            <a:ext cx="212772" cy="171176"/>
            <a:chOff x="565939" y="3898399"/>
            <a:chExt cx="212772" cy="171176"/>
          </a:xfrm>
        </p:grpSpPr>
        <p:sp>
          <p:nvSpPr>
            <p:cNvPr id="102"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03"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04" name="Grupo 103"/>
          <p:cNvGrpSpPr/>
          <p:nvPr/>
        </p:nvGrpSpPr>
        <p:grpSpPr>
          <a:xfrm>
            <a:off x="2711917" y="3991997"/>
            <a:ext cx="212772" cy="171176"/>
            <a:chOff x="565939" y="3898399"/>
            <a:chExt cx="212772" cy="171176"/>
          </a:xfrm>
        </p:grpSpPr>
        <p:sp>
          <p:nvSpPr>
            <p:cNvPr id="105"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06"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07" name="Grupo 106"/>
          <p:cNvGrpSpPr/>
          <p:nvPr/>
        </p:nvGrpSpPr>
        <p:grpSpPr>
          <a:xfrm>
            <a:off x="2719096" y="4373243"/>
            <a:ext cx="212772" cy="171176"/>
            <a:chOff x="565939" y="3898399"/>
            <a:chExt cx="212772" cy="171176"/>
          </a:xfrm>
        </p:grpSpPr>
        <p:sp>
          <p:nvSpPr>
            <p:cNvPr id="108"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09"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10" name="Grupo 109"/>
          <p:cNvGrpSpPr/>
          <p:nvPr/>
        </p:nvGrpSpPr>
        <p:grpSpPr>
          <a:xfrm>
            <a:off x="2719096" y="4735836"/>
            <a:ext cx="212772" cy="171176"/>
            <a:chOff x="565939" y="3898399"/>
            <a:chExt cx="212772" cy="171176"/>
          </a:xfrm>
        </p:grpSpPr>
        <p:sp>
          <p:nvSpPr>
            <p:cNvPr id="111"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12"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13" name="Grupo 112"/>
          <p:cNvGrpSpPr/>
          <p:nvPr/>
        </p:nvGrpSpPr>
        <p:grpSpPr>
          <a:xfrm>
            <a:off x="2714286" y="5101763"/>
            <a:ext cx="212772" cy="171176"/>
            <a:chOff x="565939" y="3898399"/>
            <a:chExt cx="212772" cy="171176"/>
          </a:xfrm>
        </p:grpSpPr>
        <p:sp>
          <p:nvSpPr>
            <p:cNvPr id="114"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15"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C25812"/>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21" name="Grupo 120"/>
          <p:cNvGrpSpPr/>
          <p:nvPr/>
        </p:nvGrpSpPr>
        <p:grpSpPr>
          <a:xfrm>
            <a:off x="7139992" y="2135945"/>
            <a:ext cx="212772" cy="171176"/>
            <a:chOff x="565939" y="3898399"/>
            <a:chExt cx="212772" cy="171176"/>
          </a:xfrm>
        </p:grpSpPr>
        <p:sp>
          <p:nvSpPr>
            <p:cNvPr id="122"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23"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24" name="Grupo 123"/>
          <p:cNvGrpSpPr/>
          <p:nvPr/>
        </p:nvGrpSpPr>
        <p:grpSpPr>
          <a:xfrm>
            <a:off x="9406683" y="2200401"/>
            <a:ext cx="212772" cy="171176"/>
            <a:chOff x="565939" y="3898399"/>
            <a:chExt cx="212772" cy="171176"/>
          </a:xfrm>
        </p:grpSpPr>
        <p:sp>
          <p:nvSpPr>
            <p:cNvPr id="125"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26"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27" name="Grupo 126"/>
          <p:cNvGrpSpPr/>
          <p:nvPr/>
        </p:nvGrpSpPr>
        <p:grpSpPr>
          <a:xfrm>
            <a:off x="9388594" y="2560232"/>
            <a:ext cx="212772" cy="171176"/>
            <a:chOff x="565939" y="3898399"/>
            <a:chExt cx="212772" cy="171176"/>
          </a:xfrm>
        </p:grpSpPr>
        <p:sp>
          <p:nvSpPr>
            <p:cNvPr id="128"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29"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30" name="Grupo 129"/>
          <p:cNvGrpSpPr/>
          <p:nvPr/>
        </p:nvGrpSpPr>
        <p:grpSpPr>
          <a:xfrm>
            <a:off x="9399875" y="3415208"/>
            <a:ext cx="212772" cy="171176"/>
            <a:chOff x="565939" y="3898399"/>
            <a:chExt cx="212772" cy="171176"/>
          </a:xfrm>
        </p:grpSpPr>
        <p:sp>
          <p:nvSpPr>
            <p:cNvPr id="131"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32"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33" name="Grupo 132"/>
          <p:cNvGrpSpPr/>
          <p:nvPr/>
        </p:nvGrpSpPr>
        <p:grpSpPr>
          <a:xfrm>
            <a:off x="7162307" y="2582636"/>
            <a:ext cx="212772" cy="171176"/>
            <a:chOff x="565939" y="3898399"/>
            <a:chExt cx="212772" cy="171176"/>
          </a:xfrm>
        </p:grpSpPr>
        <p:sp>
          <p:nvSpPr>
            <p:cNvPr id="134"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35"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36" name="Grupo 135"/>
          <p:cNvGrpSpPr/>
          <p:nvPr/>
        </p:nvGrpSpPr>
        <p:grpSpPr>
          <a:xfrm>
            <a:off x="7153305" y="2939665"/>
            <a:ext cx="212772" cy="171176"/>
            <a:chOff x="565939" y="3898399"/>
            <a:chExt cx="212772" cy="171176"/>
          </a:xfrm>
        </p:grpSpPr>
        <p:sp>
          <p:nvSpPr>
            <p:cNvPr id="137"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38"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39" name="Grupo 138"/>
          <p:cNvGrpSpPr/>
          <p:nvPr/>
        </p:nvGrpSpPr>
        <p:grpSpPr>
          <a:xfrm>
            <a:off x="7150360" y="3279351"/>
            <a:ext cx="212772" cy="171176"/>
            <a:chOff x="565939" y="3898399"/>
            <a:chExt cx="212772" cy="171176"/>
          </a:xfrm>
        </p:grpSpPr>
        <p:sp>
          <p:nvSpPr>
            <p:cNvPr id="140"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41"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42" name="Grupo 141"/>
          <p:cNvGrpSpPr/>
          <p:nvPr/>
        </p:nvGrpSpPr>
        <p:grpSpPr>
          <a:xfrm>
            <a:off x="7139992" y="3660171"/>
            <a:ext cx="212772" cy="171176"/>
            <a:chOff x="565939" y="3898399"/>
            <a:chExt cx="212772" cy="171176"/>
          </a:xfrm>
        </p:grpSpPr>
        <p:sp>
          <p:nvSpPr>
            <p:cNvPr id="143"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44"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45" name="Grupo 144"/>
          <p:cNvGrpSpPr/>
          <p:nvPr/>
        </p:nvGrpSpPr>
        <p:grpSpPr>
          <a:xfrm>
            <a:off x="7137901" y="4024799"/>
            <a:ext cx="212772" cy="171176"/>
            <a:chOff x="565939" y="3898399"/>
            <a:chExt cx="212772" cy="171176"/>
          </a:xfrm>
        </p:grpSpPr>
        <p:sp>
          <p:nvSpPr>
            <p:cNvPr id="146"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47"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grpSp>
        <p:nvGrpSpPr>
          <p:cNvPr id="148" name="Grupo 147"/>
          <p:cNvGrpSpPr/>
          <p:nvPr/>
        </p:nvGrpSpPr>
        <p:grpSpPr>
          <a:xfrm>
            <a:off x="7150360" y="4400008"/>
            <a:ext cx="212772" cy="171176"/>
            <a:chOff x="565939" y="3898399"/>
            <a:chExt cx="212772" cy="171176"/>
          </a:xfrm>
        </p:grpSpPr>
        <p:sp>
          <p:nvSpPr>
            <p:cNvPr id="149"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50"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sp>
        <p:nvSpPr>
          <p:cNvPr id="152" name="Rectangle 257">
            <a:extLst>
              <a:ext uri="{FF2B5EF4-FFF2-40B4-BE49-F238E27FC236}">
                <a16:creationId xmlns:a16="http://schemas.microsoft.com/office/drawing/2014/main" id="{F3CB19E3-436F-4CC9-962F-2B70848A3ABC}"/>
              </a:ext>
            </a:extLst>
          </p:cNvPr>
          <p:cNvSpPr/>
          <p:nvPr/>
        </p:nvSpPr>
        <p:spPr>
          <a:xfrm>
            <a:off x="9388594" y="3772456"/>
            <a:ext cx="157576" cy="148772"/>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56" name="Rectangle 257">
            <a:extLst>
              <a:ext uri="{FF2B5EF4-FFF2-40B4-BE49-F238E27FC236}">
                <a16:creationId xmlns:a16="http://schemas.microsoft.com/office/drawing/2014/main" id="{F3CB19E3-436F-4CC9-962F-2B70848A3ABC}"/>
              </a:ext>
            </a:extLst>
          </p:cNvPr>
          <p:cNvSpPr/>
          <p:nvPr/>
        </p:nvSpPr>
        <p:spPr>
          <a:xfrm>
            <a:off x="5315427" y="5264205"/>
            <a:ext cx="421345" cy="356864"/>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57" name="Freeform 64">
            <a:extLst>
              <a:ext uri="{FF2B5EF4-FFF2-40B4-BE49-F238E27FC236}">
                <a16:creationId xmlns:a16="http://schemas.microsoft.com/office/drawing/2014/main" id="{0D605510-2588-4B6E-9E80-63A91523ACC4}"/>
              </a:ext>
            </a:extLst>
          </p:cNvPr>
          <p:cNvSpPr>
            <a:spLocks/>
          </p:cNvSpPr>
          <p:nvPr/>
        </p:nvSpPr>
        <p:spPr bwMode="auto">
          <a:xfrm>
            <a:off x="5384163" y="5201586"/>
            <a:ext cx="530539" cy="369004"/>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chemeClr val="bg1"/>
          </a:solidFill>
          <a:ln>
            <a:solidFill>
              <a:schemeClr val="bg1">
                <a:lumMod val="50000"/>
              </a:schemeClr>
            </a:solid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63" name="Forma libre 162"/>
          <p:cNvSpPr/>
          <p:nvPr/>
        </p:nvSpPr>
        <p:spPr>
          <a:xfrm>
            <a:off x="9564259" y="3690542"/>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chemeClr val="bg1">
                    <a:lumMod val="50000"/>
                  </a:schemeClr>
                </a:solidFill>
                <a:latin typeface="Verdana" panose="020B0604030504040204" pitchFamily="34" charset="0"/>
                <a:ea typeface="Verdana" panose="020B0604030504040204" pitchFamily="34" charset="0"/>
              </a:rPr>
              <a:t>Cirujanos</a:t>
            </a:r>
          </a:p>
        </p:txBody>
      </p:sp>
      <p:sp>
        <p:nvSpPr>
          <p:cNvPr id="164" name="Forma libre 163"/>
          <p:cNvSpPr/>
          <p:nvPr/>
        </p:nvSpPr>
        <p:spPr>
          <a:xfrm>
            <a:off x="5875044" y="5290317"/>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chemeClr val="bg1">
                    <a:lumMod val="50000"/>
                  </a:schemeClr>
                </a:solidFill>
                <a:latin typeface="Verdana" panose="020B0604030504040204" pitchFamily="34" charset="0"/>
                <a:ea typeface="Verdana" panose="020B0604030504040204" pitchFamily="34" charset="0"/>
              </a:rPr>
              <a:t>Activas</a:t>
            </a:r>
          </a:p>
        </p:txBody>
      </p:sp>
      <p:sp>
        <p:nvSpPr>
          <p:cNvPr id="168" name="Rectangle 257">
            <a:extLst>
              <a:ext uri="{FF2B5EF4-FFF2-40B4-BE49-F238E27FC236}">
                <a16:creationId xmlns:a16="http://schemas.microsoft.com/office/drawing/2014/main" id="{F3CB19E3-436F-4CC9-962F-2B70848A3ABC}"/>
              </a:ext>
            </a:extLst>
          </p:cNvPr>
          <p:cNvSpPr/>
          <p:nvPr/>
        </p:nvSpPr>
        <p:spPr>
          <a:xfrm>
            <a:off x="485232" y="3623942"/>
            <a:ext cx="157576" cy="148772"/>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69" name="Forma libre 168"/>
          <p:cNvSpPr/>
          <p:nvPr/>
        </p:nvSpPr>
        <p:spPr>
          <a:xfrm>
            <a:off x="628592" y="3542655"/>
            <a:ext cx="1976852" cy="363995"/>
          </a:xfrm>
          <a:custGeom>
            <a:avLst/>
            <a:gdLst>
              <a:gd name="connsiteX0" fmla="*/ 0 w 1976852"/>
              <a:gd name="connsiteY0" fmla="*/ 0 h 363995"/>
              <a:gd name="connsiteX1" fmla="*/ 1976852 w 1976852"/>
              <a:gd name="connsiteY1" fmla="*/ 0 h 363995"/>
              <a:gd name="connsiteX2" fmla="*/ 1976852 w 1976852"/>
              <a:gd name="connsiteY2" fmla="*/ 363995 h 363995"/>
              <a:gd name="connsiteX3" fmla="*/ 0 w 1976852"/>
              <a:gd name="connsiteY3" fmla="*/ 363995 h 363995"/>
              <a:gd name="connsiteX4" fmla="*/ 0 w 1976852"/>
              <a:gd name="connsiteY4" fmla="*/ 0 h 363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852" h="363995">
                <a:moveTo>
                  <a:pt x="0" y="0"/>
                </a:moveTo>
                <a:lnTo>
                  <a:pt x="1976852" y="0"/>
                </a:lnTo>
                <a:lnTo>
                  <a:pt x="1976852" y="363995"/>
                </a:lnTo>
                <a:lnTo>
                  <a:pt x="0" y="36399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ctr" anchorCtr="0">
            <a:noAutofit/>
          </a:bodyPr>
          <a:lstStyle/>
          <a:p>
            <a:pPr lvl="0" algn="l" defTabSz="533400">
              <a:lnSpc>
                <a:spcPct val="90000"/>
              </a:lnSpc>
              <a:spcBef>
                <a:spcPct val="0"/>
              </a:spcBef>
              <a:spcAft>
                <a:spcPct val="35000"/>
              </a:spcAft>
            </a:pPr>
            <a:r>
              <a:rPr lang="es-CL" sz="1200" b="0" kern="1200" dirty="0">
                <a:solidFill>
                  <a:schemeClr val="bg1">
                    <a:lumMod val="50000"/>
                  </a:schemeClr>
                </a:solidFill>
                <a:latin typeface="Verdana" panose="020B0604030504040204" pitchFamily="34" charset="0"/>
                <a:ea typeface="Verdana" panose="020B0604030504040204" pitchFamily="34" charset="0"/>
              </a:rPr>
              <a:t>Cardiólogo</a:t>
            </a:r>
          </a:p>
        </p:txBody>
      </p:sp>
      <p:sp>
        <p:nvSpPr>
          <p:cNvPr id="589" name="Rectángulo 588"/>
          <p:cNvSpPr/>
          <p:nvPr/>
        </p:nvSpPr>
        <p:spPr>
          <a:xfrm>
            <a:off x="642808" y="3889651"/>
            <a:ext cx="1249060" cy="307777"/>
          </a:xfrm>
          <a:prstGeom prst="rect">
            <a:avLst/>
          </a:prstGeom>
        </p:spPr>
        <p:txBody>
          <a:bodyPr wrap="none">
            <a:spAutoFit/>
          </a:bodyPr>
          <a:lstStyle/>
          <a:p>
            <a:r>
              <a:rPr lang="en-US" sz="1200" kern="1200" dirty="0" err="1">
                <a:solidFill>
                  <a:schemeClr val="bg1">
                    <a:lumMod val="50000"/>
                  </a:schemeClr>
                </a:solidFill>
                <a:latin typeface="Verdana" panose="020B0604030504040204" pitchFamily="34" charset="0"/>
                <a:ea typeface="Verdana" panose="020B0604030504040204" pitchFamily="34" charset="0"/>
                <a:cs typeface="+mn-cs"/>
              </a:rPr>
              <a:t>Oftalmologí</a:t>
            </a:r>
            <a:r>
              <a:rPr lang="en-US" dirty="0" err="1">
                <a:solidFill>
                  <a:schemeClr val="bg1">
                    <a:lumMod val="50000"/>
                  </a:schemeClr>
                </a:solidFill>
                <a:latin typeface="Open Sans"/>
              </a:rPr>
              <a:t>a</a:t>
            </a:r>
            <a:r>
              <a:rPr lang="en-US" dirty="0">
                <a:solidFill>
                  <a:srgbClr val="333333"/>
                </a:solidFill>
                <a:latin typeface="Open Sans"/>
              </a:rPr>
              <a:t> </a:t>
            </a:r>
            <a:endParaRPr lang="es-CL" dirty="0"/>
          </a:p>
        </p:txBody>
      </p:sp>
      <p:sp>
        <p:nvSpPr>
          <p:cNvPr id="171" name="Rectangle 257">
            <a:extLst>
              <a:ext uri="{FF2B5EF4-FFF2-40B4-BE49-F238E27FC236}">
                <a16:creationId xmlns:a16="http://schemas.microsoft.com/office/drawing/2014/main" id="{F3CB19E3-436F-4CC9-962F-2B70848A3ABC}"/>
              </a:ext>
            </a:extLst>
          </p:cNvPr>
          <p:cNvSpPr/>
          <p:nvPr/>
        </p:nvSpPr>
        <p:spPr>
          <a:xfrm>
            <a:off x="495220" y="3950410"/>
            <a:ext cx="157576" cy="148772"/>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51" name="Rectángulo 150"/>
          <p:cNvSpPr/>
          <p:nvPr/>
        </p:nvSpPr>
        <p:spPr>
          <a:xfrm rot="5400000">
            <a:off x="3955382" y="-2431442"/>
            <a:ext cx="411015" cy="7531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s-CL" sz="1800" b="1" dirty="0">
                <a:solidFill>
                  <a:schemeClr val="bg1">
                    <a:lumMod val="50000"/>
                  </a:schemeClr>
                </a:solidFill>
                <a:latin typeface="Verdana" panose="020B0604030504040204" pitchFamily="34" charset="0"/>
                <a:ea typeface="Verdana" panose="020B0604030504040204" pitchFamily="34" charset="0"/>
              </a:rPr>
              <a:t>Cartera de prestaciones activas</a:t>
            </a:r>
          </a:p>
        </p:txBody>
      </p:sp>
      <p:grpSp>
        <p:nvGrpSpPr>
          <p:cNvPr id="153" name="Grupo 152"/>
          <p:cNvGrpSpPr/>
          <p:nvPr/>
        </p:nvGrpSpPr>
        <p:grpSpPr>
          <a:xfrm>
            <a:off x="9388594" y="3044482"/>
            <a:ext cx="212772" cy="171176"/>
            <a:chOff x="565939" y="3898399"/>
            <a:chExt cx="212772" cy="171176"/>
          </a:xfrm>
        </p:grpSpPr>
        <p:sp>
          <p:nvSpPr>
            <p:cNvPr id="154" name="Rectangle 257">
              <a:extLst>
                <a:ext uri="{FF2B5EF4-FFF2-40B4-BE49-F238E27FC236}">
                  <a16:creationId xmlns:a16="http://schemas.microsoft.com/office/drawing/2014/main" id="{F3CB19E3-436F-4CC9-962F-2B70848A3ABC}"/>
                </a:ext>
              </a:extLst>
            </p:cNvPr>
            <p:cNvSpPr/>
            <p:nvPr/>
          </p:nvSpPr>
          <p:spPr>
            <a:xfrm>
              <a:off x="565939" y="3920803"/>
              <a:ext cx="157576" cy="148772"/>
            </a:xfrm>
            <a:prstGeom prst="round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
          <p:nvSpPr>
            <p:cNvPr id="155" name="Freeform 64">
              <a:extLst>
                <a:ext uri="{FF2B5EF4-FFF2-40B4-BE49-F238E27FC236}">
                  <a16:creationId xmlns:a16="http://schemas.microsoft.com/office/drawing/2014/main" id="{0D605510-2588-4B6E-9E80-63A91523ACC4}"/>
                </a:ext>
              </a:extLst>
            </p:cNvPr>
            <p:cNvSpPr>
              <a:spLocks/>
            </p:cNvSpPr>
            <p:nvPr/>
          </p:nvSpPr>
          <p:spPr bwMode="auto">
            <a:xfrm>
              <a:off x="580298" y="3898399"/>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765304"/>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grpSp>
      <p:sp>
        <p:nvSpPr>
          <p:cNvPr id="158" name="Freeform 64">
            <a:extLst>
              <a:ext uri="{FF2B5EF4-FFF2-40B4-BE49-F238E27FC236}">
                <a16:creationId xmlns:a16="http://schemas.microsoft.com/office/drawing/2014/main" id="{0D605510-2588-4B6E-9E80-63A91523ACC4}"/>
              </a:ext>
            </a:extLst>
          </p:cNvPr>
          <p:cNvSpPr>
            <a:spLocks/>
          </p:cNvSpPr>
          <p:nvPr/>
        </p:nvSpPr>
        <p:spPr bwMode="auto">
          <a:xfrm>
            <a:off x="5009357" y="2200401"/>
            <a:ext cx="198413" cy="153833"/>
          </a:xfrm>
          <a:custGeom>
            <a:avLst/>
            <a:gdLst>
              <a:gd name="T0" fmla="*/ 31 w 229"/>
              <a:gd name="T1" fmla="*/ 83 h 187"/>
              <a:gd name="T2" fmla="*/ 73 w 229"/>
              <a:gd name="T3" fmla="*/ 125 h 187"/>
              <a:gd name="T4" fmla="*/ 198 w 229"/>
              <a:gd name="T5" fmla="*/ 0 h 187"/>
              <a:gd name="T6" fmla="*/ 229 w 229"/>
              <a:gd name="T7" fmla="*/ 31 h 187"/>
              <a:gd name="T8" fmla="*/ 73 w 229"/>
              <a:gd name="T9" fmla="*/ 187 h 187"/>
              <a:gd name="T10" fmla="*/ 41 w 229"/>
              <a:gd name="T11" fmla="*/ 155 h 187"/>
              <a:gd name="T12" fmla="*/ 0 w 229"/>
              <a:gd name="T13" fmla="*/ 114 h 187"/>
              <a:gd name="T14" fmla="*/ 31 w 229"/>
              <a:gd name="T15" fmla="*/ 83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187">
                <a:moveTo>
                  <a:pt x="31" y="83"/>
                </a:moveTo>
                <a:cubicBezTo>
                  <a:pt x="73" y="125"/>
                  <a:pt x="73" y="125"/>
                  <a:pt x="73" y="125"/>
                </a:cubicBezTo>
                <a:cubicBezTo>
                  <a:pt x="198" y="0"/>
                  <a:pt x="198" y="0"/>
                  <a:pt x="198" y="0"/>
                </a:cubicBezTo>
                <a:cubicBezTo>
                  <a:pt x="229" y="31"/>
                  <a:pt x="229" y="31"/>
                  <a:pt x="229" y="31"/>
                </a:cubicBezTo>
                <a:cubicBezTo>
                  <a:pt x="73" y="187"/>
                  <a:pt x="73" y="187"/>
                  <a:pt x="73" y="187"/>
                </a:cubicBezTo>
                <a:cubicBezTo>
                  <a:pt x="64" y="178"/>
                  <a:pt x="53" y="168"/>
                  <a:pt x="41" y="155"/>
                </a:cubicBezTo>
                <a:cubicBezTo>
                  <a:pt x="29" y="143"/>
                  <a:pt x="16" y="130"/>
                  <a:pt x="0" y="114"/>
                </a:cubicBezTo>
                <a:lnTo>
                  <a:pt x="31" y="83"/>
                </a:lnTo>
                <a:close/>
              </a:path>
            </a:pathLst>
          </a:custGeom>
          <a:solidFill>
            <a:srgbClr val="FFA100"/>
          </a:solidFill>
          <a:ln>
            <a:noFill/>
          </a:ln>
        </p:spPr>
        <p:txBody>
          <a:bodyPr vert="horz" wrap="square" lIns="91440" tIns="45720" rIns="91440" bIns="45720" numCol="1" anchor="t" anchorCtr="0" compatLnSpc="1">
            <a:prstTxWarp prst="textNoShape">
              <a:avLst/>
            </a:prstTxWarp>
          </a:bodyPr>
          <a:lstStyle/>
          <a:p>
            <a:pPr marL="0" marR="0" lvl="0" indent="0" algn="l" defTabSz="2438522"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5E6970"/>
              </a:solidFill>
              <a:effectLst/>
              <a:uLnTx/>
              <a:uFillTx/>
              <a:latin typeface="Open Sans Light"/>
              <a:ea typeface="+mn-ea"/>
              <a:cs typeface="+mn-cs"/>
            </a:endParaRPr>
          </a:p>
        </p:txBody>
      </p:sp>
    </p:spTree>
    <p:extLst>
      <p:ext uri="{BB962C8B-B14F-4D97-AF65-F5344CB8AC3E}">
        <p14:creationId xmlns:p14="http://schemas.microsoft.com/office/powerpoint/2010/main" val="42966943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peración manual 30"/>
          <p:cNvSpPr/>
          <p:nvPr/>
        </p:nvSpPr>
        <p:spPr>
          <a:xfrm>
            <a:off x="631389" y="1291148"/>
            <a:ext cx="5615767" cy="4558708"/>
          </a:xfrm>
          <a:prstGeom prst="flowChartManualOperation">
            <a:avLst/>
          </a:prstGeom>
          <a:solidFill>
            <a:schemeClr val="bg1">
              <a:lumMod val="85000"/>
            </a:schemeClr>
          </a:solidFill>
          <a:effectLst/>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s-CL" sz="2800" b="1">
              <a:solidFill>
                <a:schemeClr val="bg1"/>
              </a:solidFill>
              <a:latin typeface="Verdana" panose="020B0604030504040204" pitchFamily="34" charset="0"/>
              <a:ea typeface="Verdana" panose="020B0604030504040204" pitchFamily="34" charset="0"/>
            </a:endParaRPr>
          </a:p>
        </p:txBody>
      </p:sp>
      <p:sp>
        <p:nvSpPr>
          <p:cNvPr id="4" name="Freeform 1">
            <a:extLst>
              <a:ext uri="{FF2B5EF4-FFF2-40B4-BE49-F238E27FC236}">
                <a16:creationId xmlns:a16="http://schemas.microsoft.com/office/drawing/2014/main" id="{861CEE5A-1CB8-4CDD-A232-BB92E713CD51}"/>
              </a:ext>
            </a:extLst>
          </p:cNvPr>
          <p:cNvSpPr>
            <a:spLocks noChangeArrowheads="1"/>
          </p:cNvSpPr>
          <p:nvPr/>
        </p:nvSpPr>
        <p:spPr bwMode="auto">
          <a:xfrm>
            <a:off x="3693624" y="3969022"/>
            <a:ext cx="4511600" cy="541736"/>
          </a:xfrm>
          <a:custGeom>
            <a:avLst/>
            <a:gdLst>
              <a:gd name="T0" fmla="*/ 17447 w 17448"/>
              <a:gd name="T1" fmla="*/ 1739 h 1740"/>
              <a:gd name="T2" fmla="*/ 0 w 17448"/>
              <a:gd name="T3" fmla="*/ 1739 h 1740"/>
              <a:gd name="T4" fmla="*/ 0 w 17448"/>
              <a:gd name="T5" fmla="*/ 0 h 1740"/>
              <a:gd name="T6" fmla="*/ 17447 w 17448"/>
              <a:gd name="T7" fmla="*/ 0 h 1740"/>
              <a:gd name="T8" fmla="*/ 17447 w 17448"/>
              <a:gd name="T9" fmla="*/ 1739 h 1740"/>
            </a:gdLst>
            <a:ahLst/>
            <a:cxnLst>
              <a:cxn ang="0">
                <a:pos x="T0" y="T1"/>
              </a:cxn>
              <a:cxn ang="0">
                <a:pos x="T2" y="T3"/>
              </a:cxn>
              <a:cxn ang="0">
                <a:pos x="T4" y="T5"/>
              </a:cxn>
              <a:cxn ang="0">
                <a:pos x="T6" y="T7"/>
              </a:cxn>
              <a:cxn ang="0">
                <a:pos x="T8" y="T9"/>
              </a:cxn>
            </a:cxnLst>
            <a:rect l="0" t="0" r="r" b="b"/>
            <a:pathLst>
              <a:path w="17448" h="1740">
                <a:moveTo>
                  <a:pt x="17447" y="1739"/>
                </a:moveTo>
                <a:lnTo>
                  <a:pt x="0" y="1739"/>
                </a:lnTo>
                <a:lnTo>
                  <a:pt x="0" y="0"/>
                </a:lnTo>
                <a:lnTo>
                  <a:pt x="17447" y="0"/>
                </a:lnTo>
                <a:lnTo>
                  <a:pt x="17447" y="1739"/>
                </a:lnTo>
              </a:path>
            </a:pathLst>
          </a:custGeom>
          <a:solidFill>
            <a:srgbClr val="DC0451"/>
          </a:solidFill>
          <a:ln>
            <a:noFill/>
          </a:ln>
          <a:effectLst/>
        </p:spPr>
        <p:txBody>
          <a:bodyPr wrap="none" anchor="ctr"/>
          <a:lstStyle/>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Hospitalización básica</a:t>
            </a:r>
          </a:p>
        </p:txBody>
      </p:sp>
      <p:sp>
        <p:nvSpPr>
          <p:cNvPr id="5" name="Freeform 2">
            <a:extLst>
              <a:ext uri="{FF2B5EF4-FFF2-40B4-BE49-F238E27FC236}">
                <a16:creationId xmlns:a16="http://schemas.microsoft.com/office/drawing/2014/main" id="{CA6BAA8A-05BE-4E1C-BF17-ACD20A182332}"/>
              </a:ext>
            </a:extLst>
          </p:cNvPr>
          <p:cNvSpPr>
            <a:spLocks noChangeArrowheads="1"/>
          </p:cNvSpPr>
          <p:nvPr/>
        </p:nvSpPr>
        <p:spPr bwMode="auto">
          <a:xfrm>
            <a:off x="3693624" y="3837360"/>
            <a:ext cx="4511600" cy="131663"/>
          </a:xfrm>
          <a:custGeom>
            <a:avLst/>
            <a:gdLst>
              <a:gd name="T0" fmla="*/ 15856 w 17448"/>
              <a:gd name="T1" fmla="*/ 0 h 425"/>
              <a:gd name="T2" fmla="*/ 1591 w 17448"/>
              <a:gd name="T3" fmla="*/ 0 h 425"/>
              <a:gd name="T4" fmla="*/ 0 w 17448"/>
              <a:gd name="T5" fmla="*/ 424 h 425"/>
              <a:gd name="T6" fmla="*/ 17447 w 17448"/>
              <a:gd name="T7" fmla="*/ 424 h 425"/>
              <a:gd name="T8" fmla="*/ 15856 w 17448"/>
              <a:gd name="T9" fmla="*/ 0 h 425"/>
            </a:gdLst>
            <a:ahLst/>
            <a:cxnLst>
              <a:cxn ang="0">
                <a:pos x="T0" y="T1"/>
              </a:cxn>
              <a:cxn ang="0">
                <a:pos x="T2" y="T3"/>
              </a:cxn>
              <a:cxn ang="0">
                <a:pos x="T4" y="T5"/>
              </a:cxn>
              <a:cxn ang="0">
                <a:pos x="T6" y="T7"/>
              </a:cxn>
              <a:cxn ang="0">
                <a:pos x="T8" y="T9"/>
              </a:cxn>
            </a:cxnLst>
            <a:rect l="0" t="0" r="r" b="b"/>
            <a:pathLst>
              <a:path w="17448" h="425">
                <a:moveTo>
                  <a:pt x="15856" y="0"/>
                </a:moveTo>
                <a:lnTo>
                  <a:pt x="1591" y="0"/>
                </a:lnTo>
                <a:lnTo>
                  <a:pt x="0" y="424"/>
                </a:lnTo>
                <a:lnTo>
                  <a:pt x="17447" y="424"/>
                </a:lnTo>
                <a:lnTo>
                  <a:pt x="15856" y="0"/>
                </a:lnTo>
              </a:path>
            </a:pathLst>
          </a:custGeom>
          <a:solidFill>
            <a:srgbClr val="FC3E82"/>
          </a:solidFill>
          <a:ln>
            <a:noFill/>
          </a:ln>
          <a:effectLst/>
        </p:spPr>
        <p:txBody>
          <a:bodyPr wrap="none" anchor="ctr"/>
          <a:lstStyle/>
          <a:p>
            <a:endParaRPr lang="en-US" sz="900">
              <a:latin typeface="Verdana" panose="020B0604030504040204" pitchFamily="34" charset="0"/>
              <a:ea typeface="Verdana" panose="020B0604030504040204" pitchFamily="34" charset="0"/>
            </a:endParaRPr>
          </a:p>
        </p:txBody>
      </p:sp>
      <p:sp>
        <p:nvSpPr>
          <p:cNvPr id="6" name="Freeform 3">
            <a:extLst>
              <a:ext uri="{FF2B5EF4-FFF2-40B4-BE49-F238E27FC236}">
                <a16:creationId xmlns:a16="http://schemas.microsoft.com/office/drawing/2014/main" id="{23E57F46-25A7-400B-9D3F-20FA9FD42E69}"/>
              </a:ext>
            </a:extLst>
          </p:cNvPr>
          <p:cNvSpPr>
            <a:spLocks noChangeArrowheads="1"/>
          </p:cNvSpPr>
          <p:nvPr/>
        </p:nvSpPr>
        <p:spPr bwMode="auto">
          <a:xfrm>
            <a:off x="4112061" y="3302481"/>
            <a:ext cx="3674725" cy="541736"/>
          </a:xfrm>
          <a:custGeom>
            <a:avLst/>
            <a:gdLst>
              <a:gd name="T0" fmla="*/ 14213 w 14214"/>
              <a:gd name="T1" fmla="*/ 1740 h 1741"/>
              <a:gd name="T2" fmla="*/ 0 w 14214"/>
              <a:gd name="T3" fmla="*/ 1740 h 1741"/>
              <a:gd name="T4" fmla="*/ 0 w 14214"/>
              <a:gd name="T5" fmla="*/ 0 h 1741"/>
              <a:gd name="T6" fmla="*/ 14213 w 14214"/>
              <a:gd name="T7" fmla="*/ 0 h 1741"/>
              <a:gd name="T8" fmla="*/ 14213 w 14214"/>
              <a:gd name="T9" fmla="*/ 1740 h 1741"/>
            </a:gdLst>
            <a:ahLst/>
            <a:cxnLst>
              <a:cxn ang="0">
                <a:pos x="T0" y="T1"/>
              </a:cxn>
              <a:cxn ang="0">
                <a:pos x="T2" y="T3"/>
              </a:cxn>
              <a:cxn ang="0">
                <a:pos x="T4" y="T5"/>
              </a:cxn>
              <a:cxn ang="0">
                <a:pos x="T6" y="T7"/>
              </a:cxn>
              <a:cxn ang="0">
                <a:pos x="T8" y="T9"/>
              </a:cxn>
            </a:cxnLst>
            <a:rect l="0" t="0" r="r" b="b"/>
            <a:pathLst>
              <a:path w="14214" h="1741">
                <a:moveTo>
                  <a:pt x="14213" y="1740"/>
                </a:moveTo>
                <a:lnTo>
                  <a:pt x="0" y="1740"/>
                </a:lnTo>
                <a:lnTo>
                  <a:pt x="0" y="0"/>
                </a:lnTo>
                <a:lnTo>
                  <a:pt x="14213" y="0"/>
                </a:lnTo>
                <a:lnTo>
                  <a:pt x="14213" y="1740"/>
                </a:lnTo>
              </a:path>
            </a:pathLst>
          </a:custGeom>
          <a:solidFill>
            <a:srgbClr val="FFA100"/>
          </a:solidFill>
          <a:ln>
            <a:noFill/>
          </a:ln>
          <a:effectLst/>
        </p:spPr>
        <p:txBody>
          <a:bodyPr wrap="none" anchor="ctr"/>
          <a:lstStyle/>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UTI / Hospitalización mediana complejidad</a:t>
            </a:r>
          </a:p>
        </p:txBody>
      </p:sp>
      <p:sp>
        <p:nvSpPr>
          <p:cNvPr id="7" name="Freeform 4">
            <a:extLst>
              <a:ext uri="{FF2B5EF4-FFF2-40B4-BE49-F238E27FC236}">
                <a16:creationId xmlns:a16="http://schemas.microsoft.com/office/drawing/2014/main" id="{029B3D73-2689-441D-BF17-F722854FA9D6}"/>
              </a:ext>
            </a:extLst>
          </p:cNvPr>
          <p:cNvSpPr>
            <a:spLocks noChangeArrowheads="1"/>
          </p:cNvSpPr>
          <p:nvPr/>
        </p:nvSpPr>
        <p:spPr bwMode="auto">
          <a:xfrm>
            <a:off x="4112061" y="3170818"/>
            <a:ext cx="3674725" cy="131663"/>
          </a:xfrm>
          <a:custGeom>
            <a:avLst/>
            <a:gdLst>
              <a:gd name="T0" fmla="*/ 12621 w 14214"/>
              <a:gd name="T1" fmla="*/ 0 h 424"/>
              <a:gd name="T2" fmla="*/ 1591 w 14214"/>
              <a:gd name="T3" fmla="*/ 0 h 424"/>
              <a:gd name="T4" fmla="*/ 0 w 14214"/>
              <a:gd name="T5" fmla="*/ 423 h 424"/>
              <a:gd name="T6" fmla="*/ 14213 w 14214"/>
              <a:gd name="T7" fmla="*/ 423 h 424"/>
              <a:gd name="T8" fmla="*/ 12621 w 14214"/>
              <a:gd name="T9" fmla="*/ 0 h 424"/>
            </a:gdLst>
            <a:ahLst/>
            <a:cxnLst>
              <a:cxn ang="0">
                <a:pos x="T0" y="T1"/>
              </a:cxn>
              <a:cxn ang="0">
                <a:pos x="T2" y="T3"/>
              </a:cxn>
              <a:cxn ang="0">
                <a:pos x="T4" y="T5"/>
              </a:cxn>
              <a:cxn ang="0">
                <a:pos x="T6" y="T7"/>
              </a:cxn>
              <a:cxn ang="0">
                <a:pos x="T8" y="T9"/>
              </a:cxn>
            </a:cxnLst>
            <a:rect l="0" t="0" r="r" b="b"/>
            <a:pathLst>
              <a:path w="14214" h="424">
                <a:moveTo>
                  <a:pt x="12621" y="0"/>
                </a:moveTo>
                <a:lnTo>
                  <a:pt x="1591" y="0"/>
                </a:lnTo>
                <a:lnTo>
                  <a:pt x="0" y="423"/>
                </a:lnTo>
                <a:lnTo>
                  <a:pt x="14213" y="423"/>
                </a:lnTo>
                <a:lnTo>
                  <a:pt x="12621" y="0"/>
                </a:lnTo>
              </a:path>
            </a:pathLst>
          </a:custGeom>
          <a:solidFill>
            <a:srgbClr val="D7651F"/>
          </a:solidFill>
          <a:ln>
            <a:noFill/>
          </a:ln>
          <a:effectLst/>
        </p:spPr>
        <p:txBody>
          <a:bodyPr wrap="none" anchor="ctr"/>
          <a:lstStyle/>
          <a:p>
            <a:endParaRPr lang="en-US" sz="900">
              <a:latin typeface="Verdana" panose="020B0604030504040204" pitchFamily="34" charset="0"/>
              <a:ea typeface="Verdana" panose="020B0604030504040204" pitchFamily="34" charset="0"/>
            </a:endParaRPr>
          </a:p>
        </p:txBody>
      </p:sp>
      <p:sp>
        <p:nvSpPr>
          <p:cNvPr id="8" name="Freeform 5">
            <a:extLst>
              <a:ext uri="{FF2B5EF4-FFF2-40B4-BE49-F238E27FC236}">
                <a16:creationId xmlns:a16="http://schemas.microsoft.com/office/drawing/2014/main" id="{83C06924-8B2B-4B12-B938-0549FB5245F1}"/>
              </a:ext>
            </a:extLst>
          </p:cNvPr>
          <p:cNvSpPr>
            <a:spLocks noChangeArrowheads="1"/>
          </p:cNvSpPr>
          <p:nvPr/>
        </p:nvSpPr>
        <p:spPr bwMode="auto">
          <a:xfrm>
            <a:off x="4523088" y="2637311"/>
            <a:ext cx="2852672" cy="541736"/>
          </a:xfrm>
          <a:custGeom>
            <a:avLst/>
            <a:gdLst>
              <a:gd name="T0" fmla="*/ 11030 w 11031"/>
              <a:gd name="T1" fmla="*/ 1739 h 1740"/>
              <a:gd name="T2" fmla="*/ 0 w 11031"/>
              <a:gd name="T3" fmla="*/ 1739 h 1740"/>
              <a:gd name="T4" fmla="*/ 0 w 11031"/>
              <a:gd name="T5" fmla="*/ 0 h 1740"/>
              <a:gd name="T6" fmla="*/ 11030 w 11031"/>
              <a:gd name="T7" fmla="*/ 0 h 1740"/>
              <a:gd name="T8" fmla="*/ 11030 w 11031"/>
              <a:gd name="T9" fmla="*/ 1739 h 1740"/>
            </a:gdLst>
            <a:ahLst/>
            <a:cxnLst>
              <a:cxn ang="0">
                <a:pos x="T0" y="T1"/>
              </a:cxn>
              <a:cxn ang="0">
                <a:pos x="T2" y="T3"/>
              </a:cxn>
              <a:cxn ang="0">
                <a:pos x="T4" y="T5"/>
              </a:cxn>
              <a:cxn ang="0">
                <a:pos x="T6" y="T7"/>
              </a:cxn>
              <a:cxn ang="0">
                <a:pos x="T8" y="T9"/>
              </a:cxn>
            </a:cxnLst>
            <a:rect l="0" t="0" r="r" b="b"/>
            <a:pathLst>
              <a:path w="11031" h="1740">
                <a:moveTo>
                  <a:pt x="11030" y="1739"/>
                </a:moveTo>
                <a:lnTo>
                  <a:pt x="0" y="1739"/>
                </a:lnTo>
                <a:lnTo>
                  <a:pt x="0" y="0"/>
                </a:lnTo>
                <a:lnTo>
                  <a:pt x="11030" y="0"/>
                </a:lnTo>
                <a:lnTo>
                  <a:pt x="11030" y="1739"/>
                </a:lnTo>
              </a:path>
            </a:pathLst>
          </a:custGeom>
          <a:solidFill>
            <a:srgbClr val="A18400"/>
          </a:solidFill>
          <a:ln>
            <a:noFill/>
          </a:ln>
          <a:effectLst/>
        </p:spPr>
        <p:txBody>
          <a:bodyPr wrap="none" anchor="ctr"/>
          <a:lstStyle/>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Urgencia / Pabellones</a:t>
            </a:r>
          </a:p>
        </p:txBody>
      </p:sp>
      <p:sp>
        <p:nvSpPr>
          <p:cNvPr id="9" name="Freeform 6">
            <a:extLst>
              <a:ext uri="{FF2B5EF4-FFF2-40B4-BE49-F238E27FC236}">
                <a16:creationId xmlns:a16="http://schemas.microsoft.com/office/drawing/2014/main" id="{25F847EA-D764-4AF5-8259-72AAF01A9741}"/>
              </a:ext>
            </a:extLst>
          </p:cNvPr>
          <p:cNvSpPr>
            <a:spLocks noChangeArrowheads="1"/>
          </p:cNvSpPr>
          <p:nvPr/>
        </p:nvSpPr>
        <p:spPr bwMode="auto">
          <a:xfrm>
            <a:off x="4523088" y="2505648"/>
            <a:ext cx="2852672" cy="131663"/>
          </a:xfrm>
          <a:custGeom>
            <a:avLst/>
            <a:gdLst>
              <a:gd name="T0" fmla="*/ 9440 w 11031"/>
              <a:gd name="T1" fmla="*/ 0 h 425"/>
              <a:gd name="T2" fmla="*/ 1591 w 11031"/>
              <a:gd name="T3" fmla="*/ 0 h 425"/>
              <a:gd name="T4" fmla="*/ 0 w 11031"/>
              <a:gd name="T5" fmla="*/ 424 h 425"/>
              <a:gd name="T6" fmla="*/ 11030 w 11031"/>
              <a:gd name="T7" fmla="*/ 424 h 425"/>
              <a:gd name="T8" fmla="*/ 9440 w 11031"/>
              <a:gd name="T9" fmla="*/ 0 h 425"/>
            </a:gdLst>
            <a:ahLst/>
            <a:cxnLst>
              <a:cxn ang="0">
                <a:pos x="T0" y="T1"/>
              </a:cxn>
              <a:cxn ang="0">
                <a:pos x="T2" y="T3"/>
              </a:cxn>
              <a:cxn ang="0">
                <a:pos x="T4" y="T5"/>
              </a:cxn>
              <a:cxn ang="0">
                <a:pos x="T6" y="T7"/>
              </a:cxn>
              <a:cxn ang="0">
                <a:pos x="T8" y="T9"/>
              </a:cxn>
            </a:cxnLst>
            <a:rect l="0" t="0" r="r" b="b"/>
            <a:pathLst>
              <a:path w="11031" h="425">
                <a:moveTo>
                  <a:pt x="9440" y="0"/>
                </a:moveTo>
                <a:lnTo>
                  <a:pt x="1591" y="0"/>
                </a:lnTo>
                <a:lnTo>
                  <a:pt x="0" y="424"/>
                </a:lnTo>
                <a:lnTo>
                  <a:pt x="11030" y="424"/>
                </a:lnTo>
                <a:lnTo>
                  <a:pt x="9440" y="0"/>
                </a:lnTo>
              </a:path>
            </a:pathLst>
          </a:custGeom>
          <a:solidFill>
            <a:srgbClr val="7A6300"/>
          </a:solidFill>
          <a:ln>
            <a:noFill/>
          </a:ln>
          <a:effectLst/>
        </p:spPr>
        <p:txBody>
          <a:bodyPr wrap="none" anchor="ctr"/>
          <a:lstStyle/>
          <a:p>
            <a:endParaRPr lang="en-US" sz="900">
              <a:latin typeface="Verdana" panose="020B0604030504040204" pitchFamily="34" charset="0"/>
              <a:ea typeface="Verdana" panose="020B0604030504040204" pitchFamily="34" charset="0"/>
            </a:endParaRPr>
          </a:p>
        </p:txBody>
      </p:sp>
      <p:sp>
        <p:nvSpPr>
          <p:cNvPr id="10" name="Freeform 7">
            <a:extLst>
              <a:ext uri="{FF2B5EF4-FFF2-40B4-BE49-F238E27FC236}">
                <a16:creationId xmlns:a16="http://schemas.microsoft.com/office/drawing/2014/main" id="{F83AEC9C-4406-4699-96A4-CDA50D5BDD48}"/>
              </a:ext>
            </a:extLst>
          </p:cNvPr>
          <p:cNvSpPr>
            <a:spLocks noChangeArrowheads="1"/>
          </p:cNvSpPr>
          <p:nvPr/>
        </p:nvSpPr>
        <p:spPr bwMode="auto">
          <a:xfrm>
            <a:off x="4934685" y="1965284"/>
            <a:ext cx="2029479" cy="541736"/>
          </a:xfrm>
          <a:custGeom>
            <a:avLst/>
            <a:gdLst>
              <a:gd name="T0" fmla="*/ 7849 w 7850"/>
              <a:gd name="T1" fmla="*/ 1740 h 1741"/>
              <a:gd name="T2" fmla="*/ 0 w 7850"/>
              <a:gd name="T3" fmla="*/ 1740 h 1741"/>
              <a:gd name="T4" fmla="*/ 0 w 7850"/>
              <a:gd name="T5" fmla="*/ 0 h 1741"/>
              <a:gd name="T6" fmla="*/ 7849 w 7850"/>
              <a:gd name="T7" fmla="*/ 0 h 1741"/>
              <a:gd name="T8" fmla="*/ 7849 w 7850"/>
              <a:gd name="T9" fmla="*/ 1740 h 1741"/>
            </a:gdLst>
            <a:ahLst/>
            <a:cxnLst>
              <a:cxn ang="0">
                <a:pos x="T0" y="T1"/>
              </a:cxn>
              <a:cxn ang="0">
                <a:pos x="T2" y="T3"/>
              </a:cxn>
              <a:cxn ang="0">
                <a:pos x="T4" y="T5"/>
              </a:cxn>
              <a:cxn ang="0">
                <a:pos x="T6" y="T7"/>
              </a:cxn>
              <a:cxn ang="0">
                <a:pos x="T8" y="T9"/>
              </a:cxn>
            </a:cxnLst>
            <a:rect l="0" t="0" r="r" b="b"/>
            <a:pathLst>
              <a:path w="7850" h="1741">
                <a:moveTo>
                  <a:pt x="7849" y="1740"/>
                </a:moveTo>
                <a:lnTo>
                  <a:pt x="0" y="1740"/>
                </a:lnTo>
                <a:lnTo>
                  <a:pt x="0" y="0"/>
                </a:lnTo>
                <a:lnTo>
                  <a:pt x="7849" y="0"/>
                </a:lnTo>
                <a:lnTo>
                  <a:pt x="7849" y="1740"/>
                </a:lnTo>
              </a:path>
            </a:pathLst>
          </a:custGeom>
          <a:solidFill>
            <a:srgbClr val="FFA100"/>
          </a:solidFill>
          <a:ln>
            <a:noFill/>
          </a:ln>
          <a:effectLst/>
        </p:spPr>
        <p:txBody>
          <a:bodyPr wrap="none" anchor="ctr"/>
          <a:lstStyle/>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Cuidados Paliativos</a:t>
            </a:r>
          </a:p>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 Diálisis / UHCIP </a:t>
            </a:r>
          </a:p>
        </p:txBody>
      </p:sp>
      <p:sp>
        <p:nvSpPr>
          <p:cNvPr id="11" name="Freeform 8">
            <a:extLst>
              <a:ext uri="{FF2B5EF4-FFF2-40B4-BE49-F238E27FC236}">
                <a16:creationId xmlns:a16="http://schemas.microsoft.com/office/drawing/2014/main" id="{97C5563F-DBE3-4308-A366-EA5475AC5DF3}"/>
              </a:ext>
            </a:extLst>
          </p:cNvPr>
          <p:cNvSpPr>
            <a:spLocks noChangeArrowheads="1"/>
          </p:cNvSpPr>
          <p:nvPr/>
        </p:nvSpPr>
        <p:spPr bwMode="auto">
          <a:xfrm>
            <a:off x="4934685" y="1833621"/>
            <a:ext cx="2029479" cy="131663"/>
          </a:xfrm>
          <a:custGeom>
            <a:avLst/>
            <a:gdLst>
              <a:gd name="T0" fmla="*/ 6258 w 7850"/>
              <a:gd name="T1" fmla="*/ 0 h 424"/>
              <a:gd name="T2" fmla="*/ 1592 w 7850"/>
              <a:gd name="T3" fmla="*/ 0 h 424"/>
              <a:gd name="T4" fmla="*/ 0 w 7850"/>
              <a:gd name="T5" fmla="*/ 423 h 424"/>
              <a:gd name="T6" fmla="*/ 7849 w 7850"/>
              <a:gd name="T7" fmla="*/ 423 h 424"/>
              <a:gd name="T8" fmla="*/ 6258 w 7850"/>
              <a:gd name="T9" fmla="*/ 0 h 424"/>
            </a:gdLst>
            <a:ahLst/>
            <a:cxnLst>
              <a:cxn ang="0">
                <a:pos x="T0" y="T1"/>
              </a:cxn>
              <a:cxn ang="0">
                <a:pos x="T2" y="T3"/>
              </a:cxn>
              <a:cxn ang="0">
                <a:pos x="T4" y="T5"/>
              </a:cxn>
              <a:cxn ang="0">
                <a:pos x="T6" y="T7"/>
              </a:cxn>
              <a:cxn ang="0">
                <a:pos x="T8" y="T9"/>
              </a:cxn>
            </a:cxnLst>
            <a:rect l="0" t="0" r="r" b="b"/>
            <a:pathLst>
              <a:path w="7850" h="424">
                <a:moveTo>
                  <a:pt x="6258" y="0"/>
                </a:moveTo>
                <a:lnTo>
                  <a:pt x="1592" y="0"/>
                </a:lnTo>
                <a:lnTo>
                  <a:pt x="0" y="423"/>
                </a:lnTo>
                <a:lnTo>
                  <a:pt x="7849" y="423"/>
                </a:lnTo>
                <a:lnTo>
                  <a:pt x="6258" y="0"/>
                </a:lnTo>
              </a:path>
            </a:pathLst>
          </a:custGeom>
          <a:solidFill>
            <a:srgbClr val="FFBF4B"/>
          </a:solidFill>
          <a:ln>
            <a:noFill/>
          </a:ln>
          <a:effectLst/>
        </p:spPr>
        <p:txBody>
          <a:bodyPr wrap="none" anchor="ctr"/>
          <a:lstStyle/>
          <a:p>
            <a:endParaRPr lang="en-US" sz="900">
              <a:latin typeface="Verdana" panose="020B0604030504040204" pitchFamily="34" charset="0"/>
              <a:ea typeface="Verdana" panose="020B0604030504040204" pitchFamily="34" charset="0"/>
            </a:endParaRPr>
          </a:p>
        </p:txBody>
      </p:sp>
      <p:sp>
        <p:nvSpPr>
          <p:cNvPr id="12" name="Freeform 9">
            <a:extLst>
              <a:ext uri="{FF2B5EF4-FFF2-40B4-BE49-F238E27FC236}">
                <a16:creationId xmlns:a16="http://schemas.microsoft.com/office/drawing/2014/main" id="{45ED803C-006B-4CEE-8965-6DB4234B9C8B}"/>
              </a:ext>
            </a:extLst>
          </p:cNvPr>
          <p:cNvSpPr>
            <a:spLocks noChangeArrowheads="1"/>
          </p:cNvSpPr>
          <p:nvPr/>
        </p:nvSpPr>
        <p:spPr bwMode="auto">
          <a:xfrm>
            <a:off x="5349701" y="1291885"/>
            <a:ext cx="1199445" cy="540998"/>
          </a:xfrm>
          <a:custGeom>
            <a:avLst/>
            <a:gdLst>
              <a:gd name="T0" fmla="*/ 4640 w 4641"/>
              <a:gd name="T1" fmla="*/ 1739 h 1740"/>
              <a:gd name="T2" fmla="*/ 0 w 4641"/>
              <a:gd name="T3" fmla="*/ 1739 h 1740"/>
              <a:gd name="T4" fmla="*/ 0 w 4641"/>
              <a:gd name="T5" fmla="*/ 0 h 1740"/>
              <a:gd name="T6" fmla="*/ 4640 w 4641"/>
              <a:gd name="T7" fmla="*/ 0 h 1740"/>
              <a:gd name="T8" fmla="*/ 4640 w 4641"/>
              <a:gd name="T9" fmla="*/ 1739 h 1740"/>
            </a:gdLst>
            <a:ahLst/>
            <a:cxnLst>
              <a:cxn ang="0">
                <a:pos x="T0" y="T1"/>
              </a:cxn>
              <a:cxn ang="0">
                <a:pos x="T2" y="T3"/>
              </a:cxn>
              <a:cxn ang="0">
                <a:pos x="T4" y="T5"/>
              </a:cxn>
              <a:cxn ang="0">
                <a:pos x="T6" y="T7"/>
              </a:cxn>
              <a:cxn ang="0">
                <a:pos x="T8" y="T9"/>
              </a:cxn>
            </a:cxnLst>
            <a:rect l="0" t="0" r="r" b="b"/>
            <a:pathLst>
              <a:path w="4641" h="1740">
                <a:moveTo>
                  <a:pt x="4640" y="1739"/>
                </a:moveTo>
                <a:lnTo>
                  <a:pt x="0" y="1739"/>
                </a:lnTo>
                <a:lnTo>
                  <a:pt x="0" y="0"/>
                </a:lnTo>
                <a:lnTo>
                  <a:pt x="4640" y="0"/>
                </a:lnTo>
                <a:lnTo>
                  <a:pt x="4640" y="1739"/>
                </a:lnTo>
              </a:path>
            </a:pathLst>
          </a:custGeom>
          <a:solidFill>
            <a:schemeClr val="bg1">
              <a:lumMod val="50000"/>
            </a:schemeClr>
          </a:solidFill>
          <a:ln>
            <a:noFill/>
          </a:ln>
          <a:effectLst/>
        </p:spPr>
        <p:txBody>
          <a:bodyPr wrap="none" anchor="ctr"/>
          <a:lstStyle/>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Reforzamiento </a:t>
            </a:r>
          </a:p>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unidades</a:t>
            </a:r>
            <a:endParaRPr lang="en-US" sz="1000" dirty="0">
              <a:latin typeface="Verdana" panose="020B0604030504040204" pitchFamily="34" charset="0"/>
              <a:ea typeface="Verdana" panose="020B0604030504040204" pitchFamily="34" charset="0"/>
            </a:endParaRPr>
          </a:p>
        </p:txBody>
      </p:sp>
      <p:sp>
        <p:nvSpPr>
          <p:cNvPr id="18" name="Rectángulo 17">
            <a:extLst>
              <a:ext uri="{FF2B5EF4-FFF2-40B4-BE49-F238E27FC236}">
                <a16:creationId xmlns:a16="http://schemas.microsoft.com/office/drawing/2014/main" id="{D4815BA0-780F-44C7-B597-870151CF2224}"/>
              </a:ext>
            </a:extLst>
          </p:cNvPr>
          <p:cNvSpPr/>
          <p:nvPr/>
        </p:nvSpPr>
        <p:spPr>
          <a:xfrm>
            <a:off x="4981100" y="1398628"/>
            <a:ext cx="387577" cy="3725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6</a:t>
            </a:r>
          </a:p>
        </p:txBody>
      </p:sp>
      <p:sp>
        <p:nvSpPr>
          <p:cNvPr id="24" name="Rectángulo 23">
            <a:extLst>
              <a:ext uri="{FF2B5EF4-FFF2-40B4-BE49-F238E27FC236}">
                <a16:creationId xmlns:a16="http://schemas.microsoft.com/office/drawing/2014/main" id="{66474AF3-8145-4C76-BEBE-8B64433C60F9}"/>
              </a:ext>
            </a:extLst>
          </p:cNvPr>
          <p:cNvSpPr/>
          <p:nvPr/>
        </p:nvSpPr>
        <p:spPr>
          <a:xfrm>
            <a:off x="4547108" y="2051957"/>
            <a:ext cx="387577" cy="372504"/>
          </a:xfrm>
          <a:prstGeom prst="rect">
            <a:avLst/>
          </a:prstGeom>
          <a:solidFill>
            <a:srgbClr val="C47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5</a:t>
            </a:r>
          </a:p>
        </p:txBody>
      </p:sp>
      <p:sp>
        <p:nvSpPr>
          <p:cNvPr id="25" name="Rectángulo 24">
            <a:extLst>
              <a:ext uri="{FF2B5EF4-FFF2-40B4-BE49-F238E27FC236}">
                <a16:creationId xmlns:a16="http://schemas.microsoft.com/office/drawing/2014/main" id="{64344BF0-5DB9-46D1-8332-D72114BE194F}"/>
              </a:ext>
            </a:extLst>
          </p:cNvPr>
          <p:cNvSpPr/>
          <p:nvPr/>
        </p:nvSpPr>
        <p:spPr>
          <a:xfrm>
            <a:off x="4194178" y="2745052"/>
            <a:ext cx="387577" cy="372504"/>
          </a:xfrm>
          <a:prstGeom prst="rect">
            <a:avLst/>
          </a:prstGeom>
          <a:solidFill>
            <a:srgbClr val="7A6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4</a:t>
            </a:r>
          </a:p>
        </p:txBody>
      </p:sp>
      <p:sp>
        <p:nvSpPr>
          <p:cNvPr id="26" name="Rectángulo 25">
            <a:extLst>
              <a:ext uri="{FF2B5EF4-FFF2-40B4-BE49-F238E27FC236}">
                <a16:creationId xmlns:a16="http://schemas.microsoft.com/office/drawing/2014/main" id="{E5FF9FDE-D2E8-46A9-A1B8-F55C414DCD80}"/>
              </a:ext>
            </a:extLst>
          </p:cNvPr>
          <p:cNvSpPr/>
          <p:nvPr/>
        </p:nvSpPr>
        <p:spPr>
          <a:xfrm>
            <a:off x="3724484" y="3387097"/>
            <a:ext cx="387577" cy="372504"/>
          </a:xfrm>
          <a:prstGeom prst="rect">
            <a:avLst/>
          </a:prstGeom>
          <a:solidFill>
            <a:srgbClr val="673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3</a:t>
            </a:r>
          </a:p>
        </p:txBody>
      </p:sp>
      <p:sp>
        <p:nvSpPr>
          <p:cNvPr id="27" name="Rectángulo 26">
            <a:extLst>
              <a:ext uri="{FF2B5EF4-FFF2-40B4-BE49-F238E27FC236}">
                <a16:creationId xmlns:a16="http://schemas.microsoft.com/office/drawing/2014/main" id="{4753DE93-61DA-4C2D-8155-B6E57FD172EA}"/>
              </a:ext>
            </a:extLst>
          </p:cNvPr>
          <p:cNvSpPr/>
          <p:nvPr/>
        </p:nvSpPr>
        <p:spPr>
          <a:xfrm>
            <a:off x="3323774" y="4087393"/>
            <a:ext cx="387577" cy="372504"/>
          </a:xfrm>
          <a:prstGeom prst="rect">
            <a:avLst/>
          </a:prstGeom>
          <a:solidFill>
            <a:srgbClr val="8B0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2</a:t>
            </a:r>
          </a:p>
        </p:txBody>
      </p:sp>
      <p:sp>
        <p:nvSpPr>
          <p:cNvPr id="37" name="Freeform 1">
            <a:extLst>
              <a:ext uri="{FF2B5EF4-FFF2-40B4-BE49-F238E27FC236}">
                <a16:creationId xmlns:a16="http://schemas.microsoft.com/office/drawing/2014/main" id="{861CEE5A-1CB8-4CDD-A232-BB92E713CD51}"/>
              </a:ext>
            </a:extLst>
          </p:cNvPr>
          <p:cNvSpPr>
            <a:spLocks noChangeArrowheads="1"/>
          </p:cNvSpPr>
          <p:nvPr/>
        </p:nvSpPr>
        <p:spPr bwMode="auto">
          <a:xfrm>
            <a:off x="3275186" y="4634722"/>
            <a:ext cx="5407114" cy="541736"/>
          </a:xfrm>
          <a:custGeom>
            <a:avLst/>
            <a:gdLst>
              <a:gd name="T0" fmla="*/ 17447 w 17448"/>
              <a:gd name="T1" fmla="*/ 1739 h 1740"/>
              <a:gd name="T2" fmla="*/ 0 w 17448"/>
              <a:gd name="T3" fmla="*/ 1739 h 1740"/>
              <a:gd name="T4" fmla="*/ 0 w 17448"/>
              <a:gd name="T5" fmla="*/ 0 h 1740"/>
              <a:gd name="T6" fmla="*/ 17447 w 17448"/>
              <a:gd name="T7" fmla="*/ 0 h 1740"/>
              <a:gd name="T8" fmla="*/ 17447 w 17448"/>
              <a:gd name="T9" fmla="*/ 1739 h 1740"/>
            </a:gdLst>
            <a:ahLst/>
            <a:cxnLst>
              <a:cxn ang="0">
                <a:pos x="T0" y="T1"/>
              </a:cxn>
              <a:cxn ang="0">
                <a:pos x="T2" y="T3"/>
              </a:cxn>
              <a:cxn ang="0">
                <a:pos x="T4" y="T5"/>
              </a:cxn>
              <a:cxn ang="0">
                <a:pos x="T6" y="T7"/>
              </a:cxn>
              <a:cxn ang="0">
                <a:pos x="T8" y="T9"/>
              </a:cxn>
            </a:cxnLst>
            <a:rect l="0" t="0" r="r" b="b"/>
            <a:pathLst>
              <a:path w="17448" h="1740">
                <a:moveTo>
                  <a:pt x="17447" y="1739"/>
                </a:moveTo>
                <a:lnTo>
                  <a:pt x="0" y="1739"/>
                </a:lnTo>
                <a:lnTo>
                  <a:pt x="0" y="0"/>
                </a:lnTo>
                <a:lnTo>
                  <a:pt x="17447" y="0"/>
                </a:lnTo>
                <a:lnTo>
                  <a:pt x="17447" y="1739"/>
                </a:lnTo>
              </a:path>
            </a:pathLst>
          </a:custGeom>
          <a:solidFill>
            <a:srgbClr val="823C0C"/>
          </a:solidFill>
          <a:ln>
            <a:solidFill>
              <a:srgbClr val="C25812"/>
            </a:solidFill>
          </a:ln>
          <a:effectLst/>
        </p:spPr>
        <p:txBody>
          <a:bodyPr wrap="none" anchor="ctr"/>
          <a:lstStyle/>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Consultas / Procedimientos /  Farmacia</a:t>
            </a:r>
          </a:p>
          <a:p>
            <a:pPr algn="ctr"/>
            <a:r>
              <a:rPr lang="es-ES" sz="1000" b="1" dirty="0">
                <a:solidFill>
                  <a:schemeClr val="bg1"/>
                </a:solidFill>
                <a:latin typeface="Verdana" panose="020B0604030504040204" pitchFamily="34" charset="0"/>
                <a:ea typeface="Verdana" panose="020B0604030504040204" pitchFamily="34" charset="0"/>
                <a:cs typeface="Poppins SemiBold" pitchFamily="2" charset="77"/>
              </a:rPr>
              <a:t>Odontológico /Medicina Física y Rehabilitación / </a:t>
            </a:r>
            <a:r>
              <a:rPr lang="es-ES" sz="1000" b="1" dirty="0" err="1">
                <a:solidFill>
                  <a:schemeClr val="bg1"/>
                </a:solidFill>
                <a:latin typeface="Verdana" panose="020B0604030504040204" pitchFamily="34" charset="0"/>
                <a:ea typeface="Verdana" panose="020B0604030504040204" pitchFamily="34" charset="0"/>
                <a:cs typeface="Poppins SemiBold" pitchFamily="2" charset="77"/>
              </a:rPr>
              <a:t>Imagenología</a:t>
            </a:r>
            <a:endParaRPr lang="es-ES" sz="1000" b="1"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43" name="Freeform 2">
            <a:extLst>
              <a:ext uri="{FF2B5EF4-FFF2-40B4-BE49-F238E27FC236}">
                <a16:creationId xmlns:a16="http://schemas.microsoft.com/office/drawing/2014/main" id="{CA6BAA8A-05BE-4E1C-BF17-ACD20A182332}"/>
              </a:ext>
            </a:extLst>
          </p:cNvPr>
          <p:cNvSpPr>
            <a:spLocks noChangeArrowheads="1"/>
          </p:cNvSpPr>
          <p:nvPr/>
        </p:nvSpPr>
        <p:spPr bwMode="auto">
          <a:xfrm>
            <a:off x="3275186" y="4503060"/>
            <a:ext cx="5407114" cy="131663"/>
          </a:xfrm>
          <a:custGeom>
            <a:avLst/>
            <a:gdLst>
              <a:gd name="T0" fmla="*/ 15856 w 17448"/>
              <a:gd name="T1" fmla="*/ 0 h 425"/>
              <a:gd name="T2" fmla="*/ 1591 w 17448"/>
              <a:gd name="T3" fmla="*/ 0 h 425"/>
              <a:gd name="T4" fmla="*/ 0 w 17448"/>
              <a:gd name="T5" fmla="*/ 424 h 425"/>
              <a:gd name="T6" fmla="*/ 17447 w 17448"/>
              <a:gd name="T7" fmla="*/ 424 h 425"/>
              <a:gd name="T8" fmla="*/ 15856 w 17448"/>
              <a:gd name="T9" fmla="*/ 0 h 425"/>
            </a:gdLst>
            <a:ahLst/>
            <a:cxnLst>
              <a:cxn ang="0">
                <a:pos x="T0" y="T1"/>
              </a:cxn>
              <a:cxn ang="0">
                <a:pos x="T2" y="T3"/>
              </a:cxn>
              <a:cxn ang="0">
                <a:pos x="T4" y="T5"/>
              </a:cxn>
              <a:cxn ang="0">
                <a:pos x="T6" y="T7"/>
              </a:cxn>
              <a:cxn ang="0">
                <a:pos x="T8" y="T9"/>
              </a:cxn>
            </a:cxnLst>
            <a:rect l="0" t="0" r="r" b="b"/>
            <a:pathLst>
              <a:path w="17448" h="425">
                <a:moveTo>
                  <a:pt x="15856" y="0"/>
                </a:moveTo>
                <a:lnTo>
                  <a:pt x="1591" y="0"/>
                </a:lnTo>
                <a:lnTo>
                  <a:pt x="0" y="424"/>
                </a:lnTo>
                <a:lnTo>
                  <a:pt x="17447" y="424"/>
                </a:lnTo>
                <a:lnTo>
                  <a:pt x="15856" y="0"/>
                </a:lnTo>
              </a:path>
            </a:pathLst>
          </a:custGeom>
          <a:solidFill>
            <a:srgbClr val="C25812"/>
          </a:solidFill>
          <a:ln>
            <a:noFill/>
          </a:ln>
          <a:effectLst/>
        </p:spPr>
        <p:txBody>
          <a:bodyPr wrap="none" anchor="ctr"/>
          <a:lstStyle/>
          <a:p>
            <a:endParaRPr lang="en-US" sz="900">
              <a:latin typeface="Verdana" panose="020B0604030504040204" pitchFamily="34" charset="0"/>
              <a:ea typeface="Verdana" panose="020B0604030504040204" pitchFamily="34" charset="0"/>
            </a:endParaRPr>
          </a:p>
        </p:txBody>
      </p:sp>
      <p:grpSp>
        <p:nvGrpSpPr>
          <p:cNvPr id="74" name="Grupo 73"/>
          <p:cNvGrpSpPr/>
          <p:nvPr/>
        </p:nvGrpSpPr>
        <p:grpSpPr>
          <a:xfrm>
            <a:off x="2697312" y="5176457"/>
            <a:ext cx="6556187" cy="673398"/>
            <a:chOff x="2762625" y="5189520"/>
            <a:chExt cx="6556187" cy="673398"/>
          </a:xfrm>
          <a:solidFill>
            <a:schemeClr val="bg1">
              <a:lumMod val="75000"/>
            </a:schemeClr>
          </a:solidFill>
        </p:grpSpPr>
        <p:sp>
          <p:nvSpPr>
            <p:cNvPr id="71" name="Freeform 1">
              <a:extLst>
                <a:ext uri="{FF2B5EF4-FFF2-40B4-BE49-F238E27FC236}">
                  <a16:creationId xmlns:a16="http://schemas.microsoft.com/office/drawing/2014/main" id="{861CEE5A-1CB8-4CDD-A232-BB92E713CD51}"/>
                </a:ext>
              </a:extLst>
            </p:cNvPr>
            <p:cNvSpPr>
              <a:spLocks noChangeArrowheads="1"/>
            </p:cNvSpPr>
            <p:nvPr/>
          </p:nvSpPr>
          <p:spPr bwMode="auto">
            <a:xfrm>
              <a:off x="2762625" y="5321182"/>
              <a:ext cx="6556187" cy="541736"/>
            </a:xfrm>
            <a:custGeom>
              <a:avLst/>
              <a:gdLst>
                <a:gd name="T0" fmla="*/ 17447 w 17448"/>
                <a:gd name="T1" fmla="*/ 1739 h 1740"/>
                <a:gd name="T2" fmla="*/ 0 w 17448"/>
                <a:gd name="T3" fmla="*/ 1739 h 1740"/>
                <a:gd name="T4" fmla="*/ 0 w 17448"/>
                <a:gd name="T5" fmla="*/ 0 h 1740"/>
                <a:gd name="T6" fmla="*/ 17447 w 17448"/>
                <a:gd name="T7" fmla="*/ 0 h 1740"/>
                <a:gd name="T8" fmla="*/ 17447 w 17448"/>
                <a:gd name="T9" fmla="*/ 1739 h 1740"/>
              </a:gdLst>
              <a:ahLst/>
              <a:cxnLst>
                <a:cxn ang="0">
                  <a:pos x="T0" y="T1"/>
                </a:cxn>
                <a:cxn ang="0">
                  <a:pos x="T2" y="T3"/>
                </a:cxn>
                <a:cxn ang="0">
                  <a:pos x="T4" y="T5"/>
                </a:cxn>
                <a:cxn ang="0">
                  <a:pos x="T6" y="T7"/>
                </a:cxn>
                <a:cxn ang="0">
                  <a:pos x="T8" y="T9"/>
                </a:cxn>
              </a:cxnLst>
              <a:rect l="0" t="0" r="r" b="b"/>
              <a:pathLst>
                <a:path w="17448" h="1740">
                  <a:moveTo>
                    <a:pt x="17447" y="1739"/>
                  </a:moveTo>
                  <a:lnTo>
                    <a:pt x="0" y="1739"/>
                  </a:lnTo>
                  <a:lnTo>
                    <a:pt x="0" y="0"/>
                  </a:lnTo>
                  <a:lnTo>
                    <a:pt x="17447" y="0"/>
                  </a:lnTo>
                  <a:lnTo>
                    <a:pt x="17447" y="1739"/>
                  </a:lnTo>
                </a:path>
              </a:pathLst>
            </a:custGeom>
            <a:grpFill/>
            <a:ln>
              <a:noFill/>
            </a:ln>
            <a:effectLst/>
          </p:spPr>
          <p:txBody>
            <a:bodyPr wrap="none" anchor="ctr"/>
            <a:lstStyle/>
            <a:p>
              <a:pPr algn="ctr"/>
              <a:r>
                <a:rPr lang="en-US" sz="1200" b="1" dirty="0" err="1">
                  <a:solidFill>
                    <a:schemeClr val="bg1">
                      <a:lumMod val="50000"/>
                    </a:schemeClr>
                  </a:solidFill>
                  <a:latin typeface="Verdana" panose="020B0604030504040204" pitchFamily="34" charset="0"/>
                  <a:ea typeface="Verdana" panose="020B0604030504040204" pitchFamily="34" charset="0"/>
                  <a:cs typeface="Poppins SemiBold" pitchFamily="2" charset="77"/>
                </a:rPr>
                <a:t>Habilitación</a:t>
              </a:r>
              <a:r>
                <a:rPr lang="en-US" sz="1200" b="1" dirty="0">
                  <a:solidFill>
                    <a:schemeClr val="bg1">
                      <a:lumMod val="50000"/>
                    </a:schemeClr>
                  </a:solidFill>
                  <a:latin typeface="Verdana" panose="020B0604030504040204" pitchFamily="34" charset="0"/>
                  <a:ea typeface="Verdana" panose="020B0604030504040204" pitchFamily="34" charset="0"/>
                  <a:cs typeface="Poppins SemiBold" pitchFamily="2" charset="77"/>
                </a:rPr>
                <a:t> </a:t>
              </a:r>
              <a:r>
                <a:rPr lang="en-US" sz="1200" b="1" dirty="0" err="1">
                  <a:solidFill>
                    <a:schemeClr val="bg1">
                      <a:lumMod val="50000"/>
                    </a:schemeClr>
                  </a:solidFill>
                  <a:latin typeface="Verdana" panose="020B0604030504040204" pitchFamily="34" charset="0"/>
                  <a:ea typeface="Verdana" panose="020B0604030504040204" pitchFamily="34" charset="0"/>
                  <a:cs typeface="Poppins SemiBold" pitchFamily="2" charset="77"/>
                </a:rPr>
                <a:t>Establecimiento</a:t>
              </a:r>
              <a:endParaRPr lang="en-US" sz="1200" b="1" dirty="0">
                <a:solidFill>
                  <a:schemeClr val="bg1">
                    <a:lumMod val="50000"/>
                  </a:schemeClr>
                </a:solidFill>
                <a:latin typeface="Verdana" panose="020B0604030504040204" pitchFamily="34" charset="0"/>
                <a:ea typeface="Verdana" panose="020B0604030504040204" pitchFamily="34" charset="0"/>
                <a:cs typeface="Poppins SemiBold" pitchFamily="2" charset="77"/>
              </a:endParaRPr>
            </a:p>
          </p:txBody>
        </p:sp>
        <p:sp>
          <p:nvSpPr>
            <p:cNvPr id="72" name="Freeform 2">
              <a:extLst>
                <a:ext uri="{FF2B5EF4-FFF2-40B4-BE49-F238E27FC236}">
                  <a16:creationId xmlns:a16="http://schemas.microsoft.com/office/drawing/2014/main" id="{CA6BAA8A-05BE-4E1C-BF17-ACD20A182332}"/>
                </a:ext>
              </a:extLst>
            </p:cNvPr>
            <p:cNvSpPr>
              <a:spLocks noChangeArrowheads="1"/>
            </p:cNvSpPr>
            <p:nvPr/>
          </p:nvSpPr>
          <p:spPr bwMode="auto">
            <a:xfrm>
              <a:off x="2762625" y="5189520"/>
              <a:ext cx="6556187" cy="131663"/>
            </a:xfrm>
            <a:custGeom>
              <a:avLst/>
              <a:gdLst>
                <a:gd name="T0" fmla="*/ 15856 w 17448"/>
                <a:gd name="T1" fmla="*/ 0 h 425"/>
                <a:gd name="T2" fmla="*/ 1591 w 17448"/>
                <a:gd name="T3" fmla="*/ 0 h 425"/>
                <a:gd name="T4" fmla="*/ 0 w 17448"/>
                <a:gd name="T5" fmla="*/ 424 h 425"/>
                <a:gd name="T6" fmla="*/ 17447 w 17448"/>
                <a:gd name="T7" fmla="*/ 424 h 425"/>
                <a:gd name="T8" fmla="*/ 15856 w 17448"/>
                <a:gd name="T9" fmla="*/ 0 h 425"/>
              </a:gdLst>
              <a:ahLst/>
              <a:cxnLst>
                <a:cxn ang="0">
                  <a:pos x="T0" y="T1"/>
                </a:cxn>
                <a:cxn ang="0">
                  <a:pos x="T2" y="T3"/>
                </a:cxn>
                <a:cxn ang="0">
                  <a:pos x="T4" y="T5"/>
                </a:cxn>
                <a:cxn ang="0">
                  <a:pos x="T6" y="T7"/>
                </a:cxn>
                <a:cxn ang="0">
                  <a:pos x="T8" y="T9"/>
                </a:cxn>
              </a:cxnLst>
              <a:rect l="0" t="0" r="r" b="b"/>
              <a:pathLst>
                <a:path w="17448" h="425">
                  <a:moveTo>
                    <a:pt x="15856" y="0"/>
                  </a:moveTo>
                  <a:lnTo>
                    <a:pt x="1591" y="0"/>
                  </a:lnTo>
                  <a:lnTo>
                    <a:pt x="0" y="424"/>
                  </a:lnTo>
                  <a:lnTo>
                    <a:pt x="17447" y="424"/>
                  </a:lnTo>
                  <a:lnTo>
                    <a:pt x="15856" y="0"/>
                  </a:lnTo>
                </a:path>
              </a:pathLst>
            </a:custGeom>
            <a:solidFill>
              <a:schemeClr val="bg1">
                <a:lumMod val="50000"/>
              </a:schemeClr>
            </a:solidFill>
            <a:ln>
              <a:noFill/>
            </a:ln>
            <a:effectLst/>
          </p:spPr>
          <p:txBody>
            <a:bodyPr wrap="none" anchor="ctr"/>
            <a:lstStyle/>
            <a:p>
              <a:endParaRPr lang="en-US" sz="1400">
                <a:latin typeface="Verdana" panose="020B0604030504040204" pitchFamily="34" charset="0"/>
                <a:ea typeface="Verdana" panose="020B0604030504040204" pitchFamily="34" charset="0"/>
              </a:endParaRPr>
            </a:p>
          </p:txBody>
        </p:sp>
      </p:grpSp>
      <p:sp>
        <p:nvSpPr>
          <p:cNvPr id="16" name="Flecha arriba 15"/>
          <p:cNvSpPr/>
          <p:nvPr/>
        </p:nvSpPr>
        <p:spPr>
          <a:xfrm>
            <a:off x="118056" y="1269863"/>
            <a:ext cx="1066815" cy="4577212"/>
          </a:xfrm>
          <a:prstGeom prst="upArrow">
            <a:avLst>
              <a:gd name="adj1" fmla="val 50000"/>
              <a:gd name="adj2" fmla="val 119327"/>
            </a:avLst>
          </a:prstGeom>
          <a:solidFill>
            <a:schemeClr val="bg1">
              <a:lumMod val="75000"/>
            </a:schemeClr>
          </a:solidFill>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es-CL" sz="2800" b="1" dirty="0">
                <a:solidFill>
                  <a:schemeClr val="tx1">
                    <a:lumMod val="50000"/>
                    <a:lumOff val="50000"/>
                  </a:schemeClr>
                </a:solidFill>
                <a:latin typeface="Verdana" panose="020B0604030504040204" pitchFamily="34" charset="0"/>
                <a:ea typeface="Verdana" panose="020B0604030504040204" pitchFamily="34" charset="0"/>
              </a:rPr>
              <a:t>COMPLEJIDAD</a:t>
            </a:r>
          </a:p>
        </p:txBody>
      </p:sp>
      <p:sp>
        <p:nvSpPr>
          <p:cNvPr id="17" name="Menos 16"/>
          <p:cNvSpPr/>
          <p:nvPr/>
        </p:nvSpPr>
        <p:spPr>
          <a:xfrm>
            <a:off x="436095" y="5297047"/>
            <a:ext cx="441406" cy="550028"/>
          </a:xfrm>
          <a:prstGeom prst="mathMinus">
            <a:avLst/>
          </a:prstGeom>
          <a:solidFill>
            <a:schemeClr val="bg1"/>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s-CL" sz="2800" b="1">
              <a:solidFill>
                <a:srgbClr val="452325"/>
              </a:solidFill>
              <a:latin typeface="Verdana" panose="020B0604030504040204" pitchFamily="34" charset="0"/>
              <a:ea typeface="Verdana" panose="020B0604030504040204" pitchFamily="34" charset="0"/>
            </a:endParaRPr>
          </a:p>
        </p:txBody>
      </p:sp>
      <p:sp>
        <p:nvSpPr>
          <p:cNvPr id="32" name="Más 31"/>
          <p:cNvSpPr/>
          <p:nvPr/>
        </p:nvSpPr>
        <p:spPr>
          <a:xfrm>
            <a:off x="389219" y="1742226"/>
            <a:ext cx="539616" cy="531493"/>
          </a:xfrm>
          <a:prstGeom prst="mathPlus">
            <a:avLst/>
          </a:prstGeom>
          <a:solidFill>
            <a:schemeClr val="bg1"/>
          </a:solidFill>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endParaRPr lang="es-CL" sz="2800" b="1">
              <a:solidFill>
                <a:srgbClr val="452325"/>
              </a:solidFill>
              <a:latin typeface="Verdana" panose="020B0604030504040204" pitchFamily="34" charset="0"/>
              <a:ea typeface="Verdana" panose="020B0604030504040204" pitchFamily="34" charset="0"/>
            </a:endParaRPr>
          </a:p>
        </p:txBody>
      </p:sp>
      <p:sp>
        <p:nvSpPr>
          <p:cNvPr id="73" name="Pentágono 72"/>
          <p:cNvSpPr/>
          <p:nvPr/>
        </p:nvSpPr>
        <p:spPr>
          <a:xfrm rot="16200000">
            <a:off x="5744726" y="2942099"/>
            <a:ext cx="472031" cy="6545519"/>
          </a:xfrm>
          <a:prstGeom prst="homePlate">
            <a:avLst>
              <a:gd name="adj" fmla="val 52191"/>
            </a:avLst>
          </a:prstGeom>
          <a:solidFill>
            <a:schemeClr val="bg1">
              <a:lumMod val="50000"/>
            </a:schemeClr>
          </a:solidFill>
          <a:effectLst/>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es-ES" sz="1400" b="1" dirty="0">
                <a:solidFill>
                  <a:schemeClr val="bg1"/>
                </a:solidFill>
              </a:rPr>
              <a:t>Entrega del edificio  a Salud</a:t>
            </a:r>
            <a:endParaRPr lang="en-US" sz="1400" b="1" dirty="0">
              <a:solidFill>
                <a:schemeClr val="bg1"/>
              </a:solidFill>
            </a:endParaRPr>
          </a:p>
        </p:txBody>
      </p:sp>
      <p:sp>
        <p:nvSpPr>
          <p:cNvPr id="76" name="Rectángulo 75">
            <a:extLst>
              <a:ext uri="{FF2B5EF4-FFF2-40B4-BE49-F238E27FC236}">
                <a16:creationId xmlns:a16="http://schemas.microsoft.com/office/drawing/2014/main" id="{4753DE93-61DA-4C2D-8155-B6E57FD172EA}"/>
              </a:ext>
            </a:extLst>
          </p:cNvPr>
          <p:cNvSpPr/>
          <p:nvPr/>
        </p:nvSpPr>
        <p:spPr>
          <a:xfrm>
            <a:off x="1817649" y="5364219"/>
            <a:ext cx="890332" cy="42953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latin typeface="Verdana" panose="020B0604030504040204" pitchFamily="34" charset="0"/>
                <a:ea typeface="Verdana" panose="020B0604030504040204" pitchFamily="34" charset="0"/>
                <a:cs typeface="Poppins SemiBold" pitchFamily="2" charset="77"/>
              </a:rPr>
              <a:t>Pre</a:t>
            </a:r>
          </a:p>
          <a:p>
            <a:pPr algn="ctr"/>
            <a:r>
              <a:rPr lang="en-US" sz="1000" b="1" dirty="0" err="1">
                <a:solidFill>
                  <a:schemeClr val="bg1"/>
                </a:solidFill>
                <a:latin typeface="Verdana" panose="020B0604030504040204" pitchFamily="34" charset="0"/>
                <a:ea typeface="Verdana" panose="020B0604030504040204" pitchFamily="34" charset="0"/>
                <a:cs typeface="Poppins SemiBold" pitchFamily="2" charset="77"/>
              </a:rPr>
              <a:t>apertura</a:t>
            </a:r>
            <a:endParaRPr lang="en-US" sz="1000" b="1" dirty="0">
              <a:solidFill>
                <a:schemeClr val="bg1"/>
              </a:solidFill>
              <a:latin typeface="Verdana" panose="020B0604030504040204" pitchFamily="34" charset="0"/>
              <a:ea typeface="Verdana" panose="020B0604030504040204" pitchFamily="34" charset="0"/>
              <a:cs typeface="Poppins SemiBold" pitchFamily="2" charset="77"/>
            </a:endParaRPr>
          </a:p>
        </p:txBody>
      </p:sp>
      <p:sp>
        <p:nvSpPr>
          <p:cNvPr id="77" name="Rectángulo 76">
            <a:extLst>
              <a:ext uri="{FF2B5EF4-FFF2-40B4-BE49-F238E27FC236}">
                <a16:creationId xmlns:a16="http://schemas.microsoft.com/office/drawing/2014/main" id="{D4815BA0-780F-44C7-B597-870151CF2224}"/>
              </a:ext>
            </a:extLst>
          </p:cNvPr>
          <p:cNvSpPr/>
          <p:nvPr/>
        </p:nvSpPr>
        <p:spPr>
          <a:xfrm>
            <a:off x="2910468" y="4749365"/>
            <a:ext cx="387577" cy="372504"/>
          </a:xfrm>
          <a:prstGeom prst="rect">
            <a:avLst/>
          </a:prstGeom>
          <a:solidFill>
            <a:srgbClr val="C258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rPr>
              <a:t>1</a:t>
            </a:r>
          </a:p>
        </p:txBody>
      </p:sp>
      <p:sp>
        <p:nvSpPr>
          <p:cNvPr id="23" name="Flecha doblada 22"/>
          <p:cNvSpPr/>
          <p:nvPr/>
        </p:nvSpPr>
        <p:spPr>
          <a:xfrm flipH="1">
            <a:off x="8775439" y="4844819"/>
            <a:ext cx="368856" cy="440842"/>
          </a:xfrm>
          <a:prstGeom prst="bentArrow">
            <a:avLst/>
          </a:prstGeom>
          <a:solidFill>
            <a:srgbClr val="FFD0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Verdana" panose="020B0604030504040204" pitchFamily="34" charset="0"/>
              <a:ea typeface="Verdana" panose="020B0604030504040204" pitchFamily="34" charset="0"/>
            </a:endParaRPr>
          </a:p>
        </p:txBody>
      </p:sp>
      <p:sp>
        <p:nvSpPr>
          <p:cNvPr id="50" name="Flecha doblada 49"/>
          <p:cNvSpPr/>
          <p:nvPr/>
        </p:nvSpPr>
        <p:spPr>
          <a:xfrm flipH="1">
            <a:off x="8191483" y="4163903"/>
            <a:ext cx="337062" cy="404176"/>
          </a:xfrm>
          <a:prstGeom prst="bentArrow">
            <a:avLst/>
          </a:prstGeom>
          <a:solidFill>
            <a:srgbClr val="CCC1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Verdana" panose="020B0604030504040204" pitchFamily="34" charset="0"/>
              <a:ea typeface="Verdana" panose="020B0604030504040204" pitchFamily="34" charset="0"/>
            </a:endParaRPr>
          </a:p>
        </p:txBody>
      </p:sp>
      <p:sp>
        <p:nvSpPr>
          <p:cNvPr id="51" name="Flecha doblada 50"/>
          <p:cNvSpPr/>
          <p:nvPr/>
        </p:nvSpPr>
        <p:spPr>
          <a:xfrm flipH="1">
            <a:off x="7773942" y="3537481"/>
            <a:ext cx="337062" cy="404176"/>
          </a:xfrm>
          <a:prstGeom prst="bentArrow">
            <a:avLst/>
          </a:prstGeom>
          <a:solidFill>
            <a:srgbClr val="ED8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Verdana" panose="020B0604030504040204" pitchFamily="34" charset="0"/>
              <a:ea typeface="Verdana" panose="020B0604030504040204" pitchFamily="34" charset="0"/>
            </a:endParaRPr>
          </a:p>
        </p:txBody>
      </p:sp>
      <p:sp>
        <p:nvSpPr>
          <p:cNvPr id="52" name="Flecha doblada 51"/>
          <p:cNvSpPr/>
          <p:nvPr/>
        </p:nvSpPr>
        <p:spPr>
          <a:xfrm flipH="1">
            <a:off x="7382166" y="2802223"/>
            <a:ext cx="337062" cy="404176"/>
          </a:xfrm>
          <a:prstGeom prst="bentArrow">
            <a:avLst/>
          </a:prstGeom>
          <a:solidFill>
            <a:srgbClr val="E1BE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Verdana" panose="020B0604030504040204" pitchFamily="34" charset="0"/>
              <a:ea typeface="Verdana" panose="020B0604030504040204" pitchFamily="34" charset="0"/>
            </a:endParaRPr>
          </a:p>
        </p:txBody>
      </p:sp>
      <p:sp>
        <p:nvSpPr>
          <p:cNvPr id="53" name="Flecha doblada 52"/>
          <p:cNvSpPr/>
          <p:nvPr/>
        </p:nvSpPr>
        <p:spPr>
          <a:xfrm flipH="1">
            <a:off x="6997152" y="2192542"/>
            <a:ext cx="337062" cy="404176"/>
          </a:xfrm>
          <a:prstGeom prst="bentArrow">
            <a:avLst/>
          </a:prstGeom>
          <a:solidFill>
            <a:srgbClr val="B398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latin typeface="Verdana" panose="020B0604030504040204" pitchFamily="34" charset="0"/>
              <a:ea typeface="Verdana" panose="020B0604030504040204" pitchFamily="34" charset="0"/>
            </a:endParaRPr>
          </a:p>
        </p:txBody>
      </p:sp>
      <p:sp>
        <p:nvSpPr>
          <p:cNvPr id="42" name="Rectángulo 41">
            <a:extLst>
              <a:ext uri="{FF2B5EF4-FFF2-40B4-BE49-F238E27FC236}">
                <a16:creationId xmlns:a16="http://schemas.microsoft.com/office/drawing/2014/main" id="{D4815BA0-780F-44C7-B597-870151CF2224}"/>
              </a:ext>
            </a:extLst>
          </p:cNvPr>
          <p:cNvSpPr/>
          <p:nvPr/>
        </p:nvSpPr>
        <p:spPr>
          <a:xfrm>
            <a:off x="-3947343" y="4195575"/>
            <a:ext cx="3248332" cy="372504"/>
          </a:xfrm>
          <a:prstGeom prst="rect">
            <a:avLst/>
          </a:prstGeom>
          <a:solidFill>
            <a:srgbClr val="C6A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00" b="1" dirty="0">
              <a:solidFill>
                <a:srgbClr val="32020A"/>
              </a:solidFill>
            </a:endParaRPr>
          </a:p>
          <a:p>
            <a:pPr algn="ctr"/>
            <a:r>
              <a:rPr lang="es-CL" sz="1100" b="1" dirty="0">
                <a:solidFill>
                  <a:schemeClr val="bg1"/>
                </a:solidFill>
              </a:rPr>
              <a:t>Medicina </a:t>
            </a:r>
            <a:r>
              <a:rPr lang="es-CL" sz="1100" b="1" dirty="0" err="1">
                <a:solidFill>
                  <a:schemeClr val="bg1"/>
                </a:solidFill>
              </a:rPr>
              <a:t>InternaDermatologíaGinecología</a:t>
            </a:r>
            <a:r>
              <a:rPr lang="es-CL" sz="1100" b="1" dirty="0">
                <a:solidFill>
                  <a:schemeClr val="bg1"/>
                </a:solidFill>
              </a:rPr>
              <a:t> Obstetricia, </a:t>
            </a:r>
            <a:r>
              <a:rPr lang="es-CL" sz="1100" b="1" dirty="0" err="1">
                <a:solidFill>
                  <a:schemeClr val="bg1"/>
                </a:solidFill>
              </a:rPr>
              <a:t>Cirugia</a:t>
            </a:r>
            <a:r>
              <a:rPr lang="es-CL" sz="1100" b="1" dirty="0">
                <a:solidFill>
                  <a:schemeClr val="bg1"/>
                </a:solidFill>
              </a:rPr>
              <a:t> </a:t>
            </a:r>
            <a:r>
              <a:rPr lang="es-CL" sz="1100" b="1" dirty="0" err="1">
                <a:solidFill>
                  <a:schemeClr val="bg1"/>
                </a:solidFill>
              </a:rPr>
              <a:t>GeneralPediatría</a:t>
            </a:r>
            <a:endParaRPr lang="es-CL" sz="1100" b="1" dirty="0">
              <a:solidFill>
                <a:schemeClr val="bg1"/>
              </a:solidFill>
            </a:endParaRPr>
          </a:p>
          <a:p>
            <a:pPr algn="ctr"/>
            <a:endParaRPr lang="es-CL" sz="1100" b="1" dirty="0">
              <a:solidFill>
                <a:srgbClr val="32020A"/>
              </a:solidFill>
            </a:endParaRPr>
          </a:p>
          <a:p>
            <a:pPr algn="ctr"/>
            <a:endParaRPr lang="es-CL" sz="1100" b="1" dirty="0">
              <a:solidFill>
                <a:srgbClr val="32020A"/>
              </a:solidFill>
            </a:endParaRPr>
          </a:p>
          <a:p>
            <a:pPr algn="ctr"/>
            <a:endParaRPr lang="en-US" sz="1100" b="1" dirty="0"/>
          </a:p>
        </p:txBody>
      </p:sp>
      <p:sp>
        <p:nvSpPr>
          <p:cNvPr id="38" name="Google Shape;528;p5"/>
          <p:cNvSpPr txBox="1"/>
          <p:nvPr/>
        </p:nvSpPr>
        <p:spPr>
          <a:xfrm>
            <a:off x="308388" y="893111"/>
            <a:ext cx="593359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1800"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Fases Plan de Apertura</a:t>
            </a:r>
            <a:endParaRPr b="1" dirty="0">
              <a:solidFill>
                <a:schemeClr val="bg1">
                  <a:lumMod val="50000"/>
                </a:schemeClr>
              </a:solidFill>
              <a:latin typeface="Verdana" panose="020B0604030504040204" pitchFamily="34" charset="0"/>
              <a:ea typeface="Verdana" panose="020B0604030504040204" pitchFamily="34" charset="0"/>
            </a:endParaRPr>
          </a:p>
        </p:txBody>
      </p:sp>
      <p:sp>
        <p:nvSpPr>
          <p:cNvPr id="39" name="Google Shape;528;p5">
            <a:extLst>
              <a:ext uri="{FF2B5EF4-FFF2-40B4-BE49-F238E27FC236}">
                <a16:creationId xmlns:a16="http://schemas.microsoft.com/office/drawing/2014/main" id="{947752A7-9C6A-9E42-6156-43A4BBD51ED3}"/>
              </a:ext>
            </a:extLst>
          </p:cNvPr>
          <p:cNvSpPr txBox="1"/>
          <p:nvPr/>
        </p:nvSpPr>
        <p:spPr>
          <a:xfrm>
            <a:off x="7550696" y="1424072"/>
            <a:ext cx="4641303" cy="1169511"/>
          </a:xfrm>
          <a:prstGeom prst="rect">
            <a:avLst/>
          </a:prstGeom>
          <a:noFill/>
          <a:ln>
            <a:noFill/>
          </a:ln>
        </p:spPr>
        <p:txBody>
          <a:bodyPr spcFirstLastPara="1" wrap="square" lIns="91425" tIns="45700" rIns="91425" bIns="45700" anchor="t" anchorCtr="0">
            <a:spAutoFit/>
          </a:bodyPr>
          <a:lstStyle/>
          <a:p>
            <a:pPr lvl="0">
              <a:buClr>
                <a:schemeClr val="bg1">
                  <a:lumMod val="50000"/>
                </a:schemeClr>
              </a:buClr>
            </a:pPr>
            <a:r>
              <a:rPr lang="es-ES" b="1"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Características del Plan de Apertura</a:t>
            </a:r>
          </a:p>
          <a:p>
            <a:pPr marL="342900" lvl="0" indent="-342900">
              <a:buClr>
                <a:schemeClr val="bg1">
                  <a:lumMod val="50000"/>
                </a:schemeClr>
              </a:buClr>
              <a:buFont typeface="+mj-lt"/>
              <a:buAutoNum type="alphaLcParen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Escalonado</a:t>
            </a:r>
          </a:p>
          <a:p>
            <a:pPr marL="342900" lvl="0" indent="-342900">
              <a:buClr>
                <a:schemeClr val="bg1">
                  <a:lumMod val="50000"/>
                </a:schemeClr>
              </a:buClr>
              <a:buFont typeface="+mj-lt"/>
              <a:buAutoNum type="alphaLcParen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Secuencial</a:t>
            </a:r>
          </a:p>
          <a:p>
            <a:pPr marL="342900" lvl="0" indent="-342900">
              <a:buClr>
                <a:schemeClr val="bg1">
                  <a:lumMod val="50000"/>
                </a:schemeClr>
              </a:buClr>
              <a:buFont typeface="+mj-lt"/>
              <a:buAutoNum type="alphaLcParen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Paulatino</a:t>
            </a:r>
          </a:p>
          <a:p>
            <a:pPr marL="342900" lvl="0" indent="-342900">
              <a:buClr>
                <a:schemeClr val="bg1">
                  <a:lumMod val="50000"/>
                </a:schemeClr>
              </a:buClr>
              <a:buFont typeface="+mj-lt"/>
              <a:buAutoNum type="alphaLcParenR"/>
            </a:pPr>
            <a:r>
              <a:rPr lang="es-ES" dirty="0">
                <a:solidFill>
                  <a:schemeClr val="bg1">
                    <a:lumMod val="50000"/>
                  </a:schemeClr>
                </a:solidFill>
                <a:latin typeface="Verdana" panose="020B0604030504040204" pitchFamily="34" charset="0"/>
                <a:ea typeface="Verdana" panose="020B0604030504040204" pitchFamily="34" charset="0"/>
                <a:cs typeface="Poppins SemiBold"/>
                <a:sym typeface="Poppins SemiBold"/>
              </a:rPr>
              <a:t>Progresiva (menor a mayor complejidad)</a:t>
            </a:r>
          </a:p>
        </p:txBody>
      </p:sp>
    </p:spTree>
    <p:extLst>
      <p:ext uri="{BB962C8B-B14F-4D97-AF65-F5344CB8AC3E}">
        <p14:creationId xmlns:p14="http://schemas.microsoft.com/office/powerpoint/2010/main" val="4906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18816</TotalTime>
  <Words>653</Words>
  <Application>Microsoft Office PowerPoint</Application>
  <PresentationFormat>Panorámica</PresentationFormat>
  <Paragraphs>244</Paragraphs>
  <Slides>17</Slides>
  <Notes>5</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17</vt:i4>
      </vt:variant>
    </vt:vector>
  </HeadingPairs>
  <TitlesOfParts>
    <vt:vector size="27" baseType="lpstr">
      <vt:lpstr>Arial</vt:lpstr>
      <vt:lpstr>Open Sans Light</vt:lpstr>
      <vt:lpstr>Courier New</vt:lpstr>
      <vt:lpstr>Open Sans</vt:lpstr>
      <vt:lpstr>Verdana</vt:lpstr>
      <vt:lpstr>Poppins</vt:lpstr>
      <vt:lpstr>Calibri</vt:lpstr>
      <vt:lpstr>Wingdings</vt:lpstr>
      <vt:lpstr>Montserrat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Mai Adasme Amaro</dc:creator>
  <cp:lastModifiedBy>Militza Cabrera</cp:lastModifiedBy>
  <cp:revision>221</cp:revision>
  <dcterms:created xsi:type="dcterms:W3CDTF">2023-03-10T16:47:14Z</dcterms:created>
  <dcterms:modified xsi:type="dcterms:W3CDTF">2024-07-11T14:33:34Z</dcterms:modified>
</cp:coreProperties>
</file>